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media/image26.wmf" ContentType="image/x-wmf"/>
  <Override PartName="/ppt/media/image24.png" ContentType="image/png"/>
  <Override PartName="/ppt/media/image23.png" ContentType="image/png"/>
  <Override PartName="/ppt/media/image29.wmf" ContentType="image/x-wmf"/>
  <Override PartName="/ppt/media/image22.jpeg" ContentType="image/jpeg"/>
  <Override PartName="/ppt/media/image40.wmf" ContentType="image/x-wmf"/>
  <Override PartName="/ppt/media/image21.wmf" ContentType="image/x-wmf"/>
  <Override PartName="/ppt/media/image19.wmf" ContentType="image/x-wmf"/>
  <Override PartName="/ppt/media/image1.png" ContentType="image/png"/>
  <Override PartName="/ppt/media/image33.png" ContentType="image/png"/>
  <Override PartName="/ppt/media/image3.png" ContentType="image/png"/>
  <Override PartName="/ppt/media/image35.png" ContentType="image/png"/>
  <Override PartName="/ppt/media/image14.wmf" ContentType="image/x-wmf"/>
  <Override PartName="/ppt/media/image13.wmf" ContentType="image/x-wmf"/>
  <Override PartName="/ppt/media/image4.wmf" ContentType="image/x-wmf"/>
  <Override PartName="/ppt/media/image36.wmf" ContentType="image/x-wmf"/>
  <Override PartName="/ppt/media/image9.wmf" ContentType="image/x-wmf"/>
  <Override PartName="/ppt/media/image20.wmf" ContentType="image/x-wmf"/>
  <Override PartName="/ppt/media/image18.wmf" ContentType="image/x-wmf"/>
  <Override PartName="/ppt/media/image32.wmf" ContentType="image/x-wmf"/>
  <Override PartName="/ppt/media/image34.png" ContentType="image/png"/>
  <Override PartName="/ppt/media/image8.wmf" ContentType="image/x-wmf"/>
  <Override PartName="/ppt/media/image17.wmf" ContentType="image/x-wmf"/>
  <Override PartName="/ppt/media/image41.wmf" ContentType="image/x-wmf"/>
  <Override PartName="/ppt/media/image42.wmf" ContentType="image/x-wmf"/>
  <Override PartName="/ppt/media/image28.png" ContentType="image/png"/>
  <Override PartName="/ppt/media/image31.wmf" ContentType="image/x-wmf"/>
  <Override PartName="/ppt/media/image43.wmf" ContentType="image/x-wmf"/>
  <Override PartName="/ppt/media/image12.wmf" ContentType="image/x-wmf"/>
  <Override PartName="/ppt/media/image27.png" ContentType="image/png"/>
  <Override PartName="/ppt/media/image30.wmf" ContentType="image/x-wmf"/>
  <Override PartName="/ppt/media/image11.wmf" ContentType="image/x-wmf"/>
  <Override PartName="/ppt/media/image2.wmf" ContentType="image/x-wmf"/>
  <Override PartName="/ppt/media/image39.wmf" ContentType="image/x-wmf"/>
  <Override PartName="/ppt/media/image7.wmf" ContentType="image/x-wmf"/>
  <Override PartName="/ppt/media/image16.wmf" ContentType="image/x-wmf"/>
  <Override PartName="/ppt/media/image10.wmf" ContentType="image/x-wmf"/>
  <Override PartName="/ppt/media/image25.png" ContentType="image/png"/>
  <Override PartName="/ppt/media/image38.wmf" ContentType="image/x-wmf"/>
  <Override PartName="/ppt/media/image6.wmf" ContentType="image/x-wmf"/>
  <Override PartName="/ppt/media/image15.wmf" ContentType="image/x-wmf"/>
  <Override PartName="/ppt/media/image5.wmf" ContentType="image/x-wmf"/>
  <Override PartName="/ppt/media/image37.wmf" ContentType="image/x-wmf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1.docx" ContentType="application/vnd.openxmlformats-officedocument.wordprocessingml.document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47.xml" ContentType="application/vnd.openxmlformats-officedocument.presentationml.slide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8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49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4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40.xml" ContentType="application/vnd.openxmlformats-officedocument.presentationml.slide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37.xml.rels" ContentType="application/vnd.openxmlformats-package.relationships+xml"/>
  <Override PartName="/ppt/slides/_rels/slide56.xml.rels" ContentType="application/vnd.openxmlformats-package.relationships+xml"/>
  <Override PartName="/ppt/slides/_rels/slide2.xml.rels" ContentType="application/vnd.openxmlformats-package.relationships+xml"/>
  <Override PartName="/ppt/slides/_rels/slide44.xml.rels" ContentType="application/vnd.openxmlformats-package.relationships+xml"/>
  <Override PartName="/ppt/slides/_rels/slide55.xml.rels" ContentType="application/vnd.openxmlformats-package.relationships+xml"/>
  <Override PartName="/ppt/slides/_rels/slide1.xml.rels" ContentType="application/vnd.openxmlformats-package.relationships+xml"/>
  <Override PartName="/ppt/slides/_rels/slide43.xml.rels" ContentType="application/vnd.openxmlformats-package.relationships+xml"/>
  <Override PartName="/ppt/slides/_rels/slide54.xml.rels" ContentType="application/vnd.openxmlformats-package.relationships+xml"/>
  <Override PartName="/ppt/slides/_rels/slide42.xml.rels" ContentType="application/vnd.openxmlformats-package.relationships+xml"/>
  <Override PartName="/ppt/slides/_rels/slide53.xml.rels" ContentType="application/vnd.openxmlformats-package.relationships+xml"/>
  <Override PartName="/ppt/slides/_rels/slide39.xml.rels" ContentType="application/vnd.openxmlformats-package.relationships+xml"/>
  <Override PartName="/ppt/slides/_rels/slide41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10.xml.rels" ContentType="application/vnd.openxmlformats-package.relationships+xml"/>
  <Override PartName="/ppt/slides/_rels/slide45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14.xml.rels" ContentType="application/vnd.openxmlformats-package.relationships+xml"/>
  <Override PartName="/ppt/slides/_rels/slide12.xml.rels" ContentType="application/vnd.openxmlformats-package.relationships+xml"/>
  <Override PartName="/ppt/slides/_rels/slide49.xml.rels" ContentType="application/vnd.openxmlformats-package.relationships+xml"/>
  <Override PartName="/ppt/slides/_rels/slide51.xml.rels" ContentType="application/vnd.openxmlformats-package.relationships+xml"/>
  <Override PartName="/ppt/slides/_rels/slide15.xml.rels" ContentType="application/vnd.openxmlformats-package.relationships+xml"/>
  <Override PartName="/ppt/slides/_rels/slide52.xml.rels" ContentType="application/vnd.openxmlformats-package.relationships+xml"/>
  <Override PartName="/ppt/slides/_rels/slide27.xml.rels" ContentType="application/vnd.openxmlformats-package.relationships+xml"/>
  <Override PartName="/ppt/slides/_rels/slide16.xml.rels" ContentType="application/vnd.openxmlformats-package.relationships+xml"/>
  <Override PartName="/ppt/slides/_rels/slide28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1.xml.rels" ContentType="application/vnd.openxmlformats-package.relationships+xml"/>
  <Override PartName="/ppt/slides/_rels/slide48.xml.rels" ContentType="application/vnd.openxmlformats-package.relationships+xml"/>
  <Override PartName="/ppt/slides/_rels/slide50.xml.rels" ContentType="application/vnd.openxmlformats-package.relationships+xml"/>
  <Override PartName="/ppt/slides/_rels/slide13.xml.rels" ContentType="application/vnd.openxmlformats-package.relationships+xml"/>
  <Override PartName="/ppt/slides/_rels/slide40.xml.rels" ContentType="application/vnd.openxmlformats-package.relationships+xml"/>
  <Override PartName="/ppt/slides/_rels/slide38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8.xml.rels" ContentType="application/vnd.openxmlformats-package.relationships+xml"/>
  <Override PartName="/ppt/slides/_rels/slide4.xml.rels" ContentType="application/vnd.openxmlformats-package.relationships+xml"/>
  <Override PartName="/ppt/slides/_rels/slide21.xml.rels" ContentType="application/vnd.openxmlformats-package.relationships+xml"/>
  <Override PartName="/ppt/slides/_rels/slide19.xml.rels" ContentType="application/vnd.openxmlformats-package.relationships+xml"/>
  <Override PartName="/ppt/slides/slide38.xml" ContentType="application/vnd.openxmlformats-officedocument.presentationml.slide+xml"/>
  <Override PartName="/ppt/slides/slide52.xml" ContentType="application/vnd.openxmlformats-officedocument.presentationml.slide+xml"/>
  <Override PartName="/ppt/slides/slide41.xml" ContentType="application/vnd.openxmlformats-officedocument.presentationml.slide+xml"/>
  <Override PartName="/ppt/slides/slide39.xml" ContentType="application/vnd.openxmlformats-officedocument.presentationml.slide+xml"/>
  <Override PartName="/ppt/slides/slide53.xml" ContentType="application/vnd.openxmlformats-officedocument.presentationml.slide+xml"/>
  <Override PartName="/ppt/slides/slide42.xml" ContentType="application/vnd.openxmlformats-officedocument.presentationml.slide+xml"/>
  <Override PartName="/ppt/slides/slide54.xml" ContentType="application/vnd.openxmlformats-officedocument.presentationml.slide+xml"/>
  <Override PartName="/ppt/slides/slide43.xml" ContentType="application/vnd.openxmlformats-officedocument.presentationml.slide+xml"/>
  <Override PartName="/ppt/slides/slide55.xml" ContentType="application/vnd.openxmlformats-officedocument.presentationml.slide+xml"/>
  <Override PartName="/ppt/slides/slide44.xml" ContentType="application/vnd.openxmlformats-officedocument.presentationml.slide+xml"/>
  <Override PartName="/ppt/slides/slide56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notesSlides/_rels/notesSlide39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41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</p:sldIdLst>
  <p:sldSz cx="10288588" cy="6858000"/>
  <p:notesSz cx="7042150" cy="92837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6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"/>
          <p:cNvSpPr/>
          <p:nvPr/>
        </p:nvSpPr>
        <p:spPr>
          <a:xfrm>
            <a:off x="0" y="0"/>
            <a:ext cx="7041600" cy="9284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3070080" cy="457200"/>
          </a:xfrm>
          <a:prstGeom prst="rect">
            <a:avLst/>
          </a:prstGeom>
          <a:noFill/>
          <a:ln w="0">
            <a:noFill/>
          </a:ln>
        </p:spPr>
        <p:txBody>
          <a:bodyPr lIns="91800" rIns="91800" tIns="45720" bIns="45720" anchor="t">
            <a:noAutofit/>
          </a:bodyPr>
          <a:p>
            <a:pPr indent="0">
              <a:buNone/>
              <a:tabLst>
                <a:tab algn="l" pos="0"/>
                <a:tab algn="l" pos="919080"/>
                <a:tab algn="l" pos="1838160"/>
                <a:tab algn="l" pos="2757600"/>
                <a:tab algn="l" pos="3676680"/>
                <a:tab algn="l" pos="4595760"/>
                <a:tab algn="l" pos="5514840"/>
                <a:tab algn="l" pos="6434280"/>
                <a:tab algn="l" pos="7353360"/>
                <a:tab algn="l" pos="8272440"/>
                <a:tab algn="l" pos="9191520"/>
                <a:tab algn="l" pos="1011096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dt" idx="1"/>
          </p:nvPr>
        </p:nvSpPr>
        <p:spPr>
          <a:xfrm>
            <a:off x="3990960" y="0"/>
            <a:ext cx="3068640" cy="457200"/>
          </a:xfrm>
          <a:prstGeom prst="rect">
            <a:avLst/>
          </a:prstGeom>
          <a:noFill/>
          <a:ln w="0">
            <a:noFill/>
          </a:ln>
        </p:spPr>
        <p:txBody>
          <a:bodyPr lIns="91800" rIns="91800" tIns="45720" bIns="45720" anchor="t">
            <a:noAutofit/>
          </a:bodyPr>
          <a:lstStyle>
            <a:lvl1pPr indent="0" algn="r">
              <a:buNone/>
              <a:tabLst>
                <a:tab algn="l" pos="0"/>
                <a:tab algn="l" pos="919080"/>
                <a:tab algn="l" pos="1838160"/>
                <a:tab algn="l" pos="2757600"/>
                <a:tab algn="l" pos="3676680"/>
                <a:tab algn="l" pos="4595760"/>
                <a:tab algn="l" pos="5514840"/>
                <a:tab algn="l" pos="6434280"/>
                <a:tab algn="l" pos="7353360"/>
                <a:tab algn="l" pos="8272440"/>
                <a:tab algn="l" pos="9191520"/>
                <a:tab algn="l" pos="10110960"/>
              </a:tabLst>
              <a:def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defRPr>
            </a:lvl1pPr>
          </a:lstStyle>
          <a:p>
            <a:pPr indent="0" algn="r">
              <a:buNone/>
              <a:tabLst>
                <a:tab algn="l" pos="0"/>
                <a:tab algn="l" pos="919080"/>
                <a:tab algn="l" pos="1838160"/>
                <a:tab algn="l" pos="2757600"/>
                <a:tab algn="l" pos="3676680"/>
                <a:tab algn="l" pos="4595760"/>
                <a:tab algn="l" pos="5514840"/>
                <a:tab algn="l" pos="6434280"/>
                <a:tab algn="l" pos="7353360"/>
                <a:tab algn="l" pos="8272440"/>
                <a:tab algn="l" pos="9191520"/>
                <a:tab algn="l" pos="1011096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sldImg"/>
          </p:nvPr>
        </p:nvSpPr>
        <p:spPr>
          <a:xfrm>
            <a:off x="864720" y="685440"/>
            <a:ext cx="5262840" cy="35082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body"/>
          </p:nvPr>
        </p:nvSpPr>
        <p:spPr>
          <a:xfrm>
            <a:off x="920880" y="4419720"/>
            <a:ext cx="5217840" cy="4192560"/>
          </a:xfrm>
          <a:prstGeom prst="rect">
            <a:avLst/>
          </a:prstGeom>
          <a:noFill/>
          <a:ln w="0">
            <a:noFill/>
          </a:ln>
        </p:spPr>
        <p:txBody>
          <a:bodyPr lIns="91800" rIns="9180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ftr" idx="2"/>
          </p:nvPr>
        </p:nvSpPr>
        <p:spPr>
          <a:xfrm>
            <a:off x="0" y="8843760"/>
            <a:ext cx="3070080" cy="453960"/>
          </a:xfrm>
          <a:prstGeom prst="rect">
            <a:avLst/>
          </a:prstGeom>
          <a:noFill/>
          <a:ln w="0">
            <a:noFill/>
          </a:ln>
        </p:spPr>
        <p:txBody>
          <a:bodyPr lIns="91800" rIns="91800" tIns="45720" bIns="45720" anchor="b">
            <a:noAutofit/>
          </a:bodyPr>
          <a:lstStyle>
            <a:lvl1pPr indent="0">
              <a:buNone/>
              <a:tabLst>
                <a:tab algn="l" pos="0"/>
                <a:tab algn="l" pos="919080"/>
                <a:tab algn="l" pos="1838160"/>
                <a:tab algn="l" pos="2757600"/>
                <a:tab algn="l" pos="3676680"/>
                <a:tab algn="l" pos="4595760"/>
                <a:tab algn="l" pos="5514840"/>
                <a:tab algn="l" pos="6434280"/>
                <a:tab algn="l" pos="7353360"/>
                <a:tab algn="l" pos="8272440"/>
                <a:tab algn="l" pos="9191520"/>
                <a:tab algn="l" pos="10110960"/>
              </a:tabLst>
              <a:def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defRPr>
            </a:lvl1pPr>
          </a:lstStyle>
          <a:p>
            <a:pPr indent="0">
              <a:buNone/>
              <a:tabLst>
                <a:tab algn="l" pos="0"/>
                <a:tab algn="l" pos="919080"/>
                <a:tab algn="l" pos="1838160"/>
                <a:tab algn="l" pos="2757600"/>
                <a:tab algn="l" pos="3676680"/>
                <a:tab algn="l" pos="4595760"/>
                <a:tab algn="l" pos="5514840"/>
                <a:tab algn="l" pos="6434280"/>
                <a:tab algn="l" pos="7353360"/>
                <a:tab algn="l" pos="8272440"/>
                <a:tab algn="l" pos="9191520"/>
                <a:tab algn="l" pos="1011096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" name="PlaceHolder 6"/>
          <p:cNvSpPr>
            <a:spLocks noGrp="1"/>
          </p:cNvSpPr>
          <p:nvPr>
            <p:ph type="sldNum" idx="3"/>
          </p:nvPr>
        </p:nvSpPr>
        <p:spPr>
          <a:xfrm>
            <a:off x="3990960" y="8843760"/>
            <a:ext cx="3068640" cy="453960"/>
          </a:xfrm>
          <a:prstGeom prst="rect">
            <a:avLst/>
          </a:prstGeom>
          <a:noFill/>
          <a:ln w="0">
            <a:noFill/>
          </a:ln>
        </p:spPr>
        <p:txBody>
          <a:bodyPr lIns="91800" rIns="91800" tIns="45720" bIns="45720" anchor="b">
            <a:noAutofit/>
          </a:bodyPr>
          <a:lstStyle>
            <a:lvl1pPr indent="0" algn="r">
              <a:buNone/>
              <a:tabLst>
                <a:tab algn="l" pos="0"/>
                <a:tab algn="l" pos="919080"/>
                <a:tab algn="l" pos="1838160"/>
                <a:tab algn="l" pos="2757600"/>
                <a:tab algn="l" pos="3676680"/>
                <a:tab algn="l" pos="4595760"/>
                <a:tab algn="l" pos="5514840"/>
                <a:tab algn="l" pos="6434280"/>
                <a:tab algn="l" pos="7353360"/>
                <a:tab algn="l" pos="8272440"/>
                <a:tab algn="l" pos="9191520"/>
                <a:tab algn="l" pos="10110960"/>
              </a:tabLst>
              <a:def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defRPr>
            </a:lvl1pPr>
          </a:lstStyle>
          <a:p>
            <a:pPr indent="0" algn="r">
              <a:buNone/>
              <a:tabLst>
                <a:tab algn="l" pos="0"/>
                <a:tab algn="l" pos="919080"/>
                <a:tab algn="l" pos="1838160"/>
                <a:tab algn="l" pos="2757600"/>
                <a:tab algn="l" pos="3676680"/>
                <a:tab algn="l" pos="4595760"/>
                <a:tab algn="l" pos="5514840"/>
                <a:tab algn="l" pos="6434280"/>
                <a:tab algn="l" pos="7353360"/>
                <a:tab algn="l" pos="8272440"/>
                <a:tab algn="l" pos="9191520"/>
                <a:tab algn="l" pos="10110960"/>
              </a:tabLst>
            </a:pPr>
            <a:fld id="{AA27B0B6-C81F-47DD-B9A8-63C0B08D105A}" type="slidenum"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38.wmf"/><Relationship Id="rId3" Type="http://schemas.openxmlformats.org/officeDocument/2006/relationships/slide" Target="../slides/slide2.xml"/><Relationship Id="rId4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39.wmf"/><Relationship Id="rId3" Type="http://schemas.openxmlformats.org/officeDocument/2006/relationships/slide" Target="../slides/slide3.xml"/><Relationship Id="rId4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40.wmf"/><Relationship Id="rId3" Type="http://schemas.openxmlformats.org/officeDocument/2006/relationships/slide" Target="../slides/slide38.xml"/><Relationship Id="rId4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41.wmf"/><Relationship Id="rId3" Type="http://schemas.openxmlformats.org/officeDocument/2006/relationships/slide" Target="../slides/slide39.xml"/><Relationship Id="rId4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42.wmf"/><Relationship Id="rId3" Type="http://schemas.openxmlformats.org/officeDocument/2006/relationships/slide" Target="../slides/slide40.xml"/><Relationship Id="rId4" Type="http://schemas.openxmlformats.org/officeDocument/2006/relationships/notesMaster" Target="../notesMasters/notesMaster1.xml"/>
</Relationships>
</file>

<file path=ppt/notesSlides/_rels/notesSlide41.xml.rels><?xml version="1.0" encoding="UTF-8"?>
<Relationships xmlns="http://schemas.openxmlformats.org/package/2006/relationships"><Relationship Id="rId1" Type="http://schemas.openxmlformats.org/officeDocument/2006/relationships/package" Target="../embeddings/oleObject1.docx"/><Relationship Id="rId2" Type="http://schemas.openxmlformats.org/officeDocument/2006/relationships/image" Target="../media/image43.wmf"/><Relationship Id="rId3" Type="http://schemas.openxmlformats.org/officeDocument/2006/relationships/slide" Target="../slides/slide41.xml"/><Relationship Id="rId4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4" name="PlaceHolder 1"/>
          <p:cNvSpPr>
            <a:spLocks noGrp="1"/>
          </p:cNvSpPr>
          <p:nvPr>
            <p:ph type="sldImg"/>
          </p:nvPr>
        </p:nvSpPr>
        <p:spPr>
          <a:xfrm>
            <a:off x="865080" y="685800"/>
            <a:ext cx="5262840" cy="3508200"/>
          </a:xfrm>
          <a:prstGeom prst="rect">
            <a:avLst/>
          </a:prstGeom>
          <a:ln w="0">
            <a:noFill/>
          </a:ln>
        </p:spPr>
      </p:sp>
      <p:graphicFrame>
        <p:nvGraphicFramePr>
          <p:cNvPr id="8795" name=""/>
          <p:cNvGraphicFramePr/>
          <p:nvPr/>
        </p:nvGraphicFramePr>
        <p:xfrm>
          <a:off x="1563840" y="4659480"/>
          <a:ext cx="3870000" cy="397008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879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63840" y="4659480"/>
                    <a:ext cx="3870000" cy="3970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7" name="PlaceHolder 1"/>
          <p:cNvSpPr>
            <a:spLocks noGrp="1"/>
          </p:cNvSpPr>
          <p:nvPr>
            <p:ph type="sldImg"/>
          </p:nvPr>
        </p:nvSpPr>
        <p:spPr>
          <a:xfrm>
            <a:off x="865080" y="685800"/>
            <a:ext cx="5262840" cy="3508200"/>
          </a:xfrm>
          <a:prstGeom prst="rect">
            <a:avLst/>
          </a:prstGeom>
          <a:ln w="0">
            <a:noFill/>
          </a:ln>
        </p:spPr>
      </p:sp>
      <p:graphicFrame>
        <p:nvGraphicFramePr>
          <p:cNvPr id="8798" name=""/>
          <p:cNvGraphicFramePr/>
          <p:nvPr/>
        </p:nvGraphicFramePr>
        <p:xfrm>
          <a:off x="1249200" y="4724280"/>
          <a:ext cx="4586400" cy="396576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879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49200" y="4724280"/>
                    <a:ext cx="4586400" cy="3965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0" name="PlaceHolder 1"/>
          <p:cNvSpPr>
            <a:spLocks noGrp="1"/>
          </p:cNvSpPr>
          <p:nvPr>
            <p:ph type="sldImg"/>
          </p:nvPr>
        </p:nvSpPr>
        <p:spPr>
          <a:xfrm>
            <a:off x="865080" y="685800"/>
            <a:ext cx="5262840" cy="3508200"/>
          </a:xfrm>
          <a:prstGeom prst="rect">
            <a:avLst/>
          </a:prstGeom>
          <a:ln w="0">
            <a:noFill/>
          </a:ln>
        </p:spPr>
      </p:sp>
      <p:graphicFrame>
        <p:nvGraphicFramePr>
          <p:cNvPr id="8801" name=""/>
          <p:cNvGraphicFramePr/>
          <p:nvPr/>
        </p:nvGraphicFramePr>
        <p:xfrm>
          <a:off x="1041480" y="4654440"/>
          <a:ext cx="5365800" cy="412452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880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41480" y="4654440"/>
                    <a:ext cx="5365800" cy="4124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3" name="PlaceHolder 1"/>
          <p:cNvSpPr>
            <a:spLocks noGrp="1"/>
          </p:cNvSpPr>
          <p:nvPr>
            <p:ph type="sldImg"/>
          </p:nvPr>
        </p:nvSpPr>
        <p:spPr>
          <a:xfrm>
            <a:off x="865080" y="685800"/>
            <a:ext cx="5262840" cy="3508200"/>
          </a:xfrm>
          <a:prstGeom prst="rect">
            <a:avLst/>
          </a:prstGeom>
          <a:ln w="0">
            <a:noFill/>
          </a:ln>
        </p:spPr>
      </p:sp>
      <p:sp>
        <p:nvSpPr>
          <p:cNvPr id="8804" name=""/>
          <p:cNvSpPr/>
          <p:nvPr/>
        </p:nvSpPr>
        <p:spPr>
          <a:xfrm>
            <a:off x="820800" y="4384800"/>
            <a:ext cx="183960" cy="36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t">
            <a:spAutoFit/>
          </a:bodyPr>
          <a:p>
            <a:pPr>
              <a:tabLst>
                <a:tab algn="l" pos="0"/>
                <a:tab algn="l" pos="915840"/>
                <a:tab algn="l" pos="1832040"/>
                <a:tab algn="l" pos="2747880"/>
                <a:tab algn="l" pos="3664080"/>
                <a:tab algn="l" pos="4579920"/>
                <a:tab algn="l" pos="5495760"/>
                <a:tab algn="l" pos="6411960"/>
                <a:tab algn="l" pos="7327800"/>
                <a:tab algn="l" pos="8244000"/>
                <a:tab algn="l" pos="9159840"/>
                <a:tab algn="l" pos="1007604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8805" name=""/>
          <p:cNvGraphicFramePr/>
          <p:nvPr/>
        </p:nvGraphicFramePr>
        <p:xfrm>
          <a:off x="1600200" y="4344840"/>
          <a:ext cx="3857760" cy="455796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880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600200" y="4344840"/>
                    <a:ext cx="3857760" cy="455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" name="PlaceHolder 1"/>
          <p:cNvSpPr>
            <a:spLocks noGrp="1"/>
          </p:cNvSpPr>
          <p:nvPr>
            <p:ph type="sldImg"/>
          </p:nvPr>
        </p:nvSpPr>
        <p:spPr>
          <a:xfrm>
            <a:off x="865080" y="685800"/>
            <a:ext cx="5262840" cy="3508200"/>
          </a:xfrm>
          <a:prstGeom prst="rect">
            <a:avLst/>
          </a:prstGeom>
          <a:ln w="0">
            <a:noFill/>
          </a:ln>
        </p:spPr>
      </p:sp>
      <p:graphicFrame>
        <p:nvGraphicFramePr>
          <p:cNvPr id="8808" name=""/>
          <p:cNvGraphicFramePr/>
          <p:nvPr/>
        </p:nvGraphicFramePr>
        <p:xfrm>
          <a:off x="1084320" y="4568760"/>
          <a:ext cx="4997520" cy="395604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880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84320" y="4568760"/>
                    <a:ext cx="4997520" cy="3956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notes>
</file>

<file path=ppt/notesSlides/notesSlide4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0" name="PlaceHolder 1"/>
          <p:cNvSpPr>
            <a:spLocks noGrp="1"/>
          </p:cNvSpPr>
          <p:nvPr>
            <p:ph type="sldImg"/>
          </p:nvPr>
        </p:nvSpPr>
        <p:spPr>
          <a:xfrm>
            <a:off x="865080" y="685800"/>
            <a:ext cx="5262840" cy="3508200"/>
          </a:xfrm>
          <a:prstGeom prst="rect">
            <a:avLst/>
          </a:prstGeom>
          <a:ln w="0">
            <a:noFill/>
          </a:ln>
        </p:spPr>
      </p:sp>
      <p:graphicFrame>
        <p:nvGraphicFramePr>
          <p:cNvPr id="8811" name=""/>
          <p:cNvGraphicFramePr/>
          <p:nvPr/>
        </p:nvGraphicFramePr>
        <p:xfrm>
          <a:off x="1413000" y="4565520"/>
          <a:ext cx="4064040" cy="3884760"/>
        </p:xfrm>
        <a:graphic>
          <a:graphicData uri="http://schemas.openxmlformats.org/presentationml/2006/ole">
            <p:oleObj progId="Word.Document.12" r:id="rId1" spid="">
              <p:embed/>
              <p:pic>
                <p:nvPicPr>
                  <p:cNvPr id="881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13000" y="4565520"/>
                    <a:ext cx="4064040" cy="388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14440" y="1604520"/>
            <a:ext cx="45183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5259240" y="1604520"/>
            <a:ext cx="45183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14440" y="1604520"/>
            <a:ext cx="925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8915400" y="6586560"/>
            <a:ext cx="1133640" cy="1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AC_00_NA-</a:t>
            </a:r>
            <a:fld id="{AAE97AD1-224B-48CA-8E5D-6B3A6FAAF8B7}" type="slidenum">
              <a:rPr b="1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14440" y="273600"/>
            <a:ext cx="925956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14440" y="1604520"/>
            <a:ext cx="925956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Frutiger 45 Light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Frutiger 45 Light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Frutiger 45 Light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Frutiger 45 Light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Frutiger 45 Light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8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0.wmf"/><Relationship Id="rId7" Type="http://schemas.openxmlformats.org/officeDocument/2006/relationships/image" Target="../media/image3.png"/><Relationship Id="rId8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wmf"/><Relationship Id="rId3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4.wmf"/><Relationship Id="rId5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wmf"/><Relationship Id="rId3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wmf"/><Relationship Id="rId3" Type="http://schemas.openxmlformats.org/officeDocument/2006/relationships/slideLayout" Target="../slideLayouts/slideLayout4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wmf"/><Relationship Id="rId3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8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9.wmf"/><Relationship Id="rId5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0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1.wmf"/><Relationship Id="rId5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4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4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25.png"/><Relationship Id="rId7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6.wmf"/><Relationship Id="rId3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28.png"/><Relationship Id="rId5" Type="http://schemas.openxmlformats.org/officeDocument/2006/relationships/slideLayout" Target="../slideLayouts/slideLayout4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9.wmf"/><Relationship Id="rId3" Type="http://schemas.openxmlformats.org/officeDocument/2006/relationships/slideLayout" Target="../slideLayouts/slideLayout4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0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1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32.wmf"/><Relationship Id="rId7" Type="http://schemas.openxmlformats.org/officeDocument/2006/relationships/slideLayout" Target="../slideLayouts/slideLayout4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3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34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35.png"/><Relationship Id="rId7" Type="http://schemas.openxmlformats.org/officeDocument/2006/relationships/slideLayout" Target="../slideLayouts/slideLayout4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3.png"/><Relationship Id="rId3" Type="http://schemas.openxmlformats.org/officeDocument/2006/relationships/image" Target="../media/image3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4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36.wmf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1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slideLayout" Target="../slideLayouts/slideLayout4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wmf"/><Relationship Id="rId3" Type="http://schemas.openxmlformats.org/officeDocument/2006/relationships/image" Target="../media/image3.png"/><Relationship Id="rId4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5.wmf"/><Relationship Id="rId9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ENE_C_WHI" descr=""/>
          <p:cNvPicPr/>
          <p:nvPr/>
        </p:nvPicPr>
        <p:blipFill>
          <a:blip r:embed="rId1"/>
          <a:stretch/>
        </p:blipFill>
        <p:spPr>
          <a:xfrm>
            <a:off x="3898800" y="1119240"/>
            <a:ext cx="2422800" cy="242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" name=""/>
          <p:cNvSpPr/>
          <p:nvPr/>
        </p:nvSpPr>
        <p:spPr>
          <a:xfrm>
            <a:off x="762120" y="4226040"/>
            <a:ext cx="8762760" cy="60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North America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"/>
          <p:cNvSpPr/>
          <p:nvPr/>
        </p:nvSpPr>
        <p:spPr>
          <a:xfrm>
            <a:off x="2817720" y="0"/>
            <a:ext cx="4648320" cy="1200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North America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Wholesale Power Market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54" name=""/>
          <p:cNvSpPr/>
          <p:nvPr/>
        </p:nvSpPr>
        <p:spPr>
          <a:xfrm>
            <a:off x="1096920" y="1901880"/>
            <a:ext cx="8380440" cy="354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Deregulation Provides Enormous Opportunities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82560" indent="-22536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Divesting of Generation Assets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82560" indent="-225360">
              <a:lnSpc>
                <a:spcPct val="100000"/>
              </a:lnSpc>
              <a:spcBef>
                <a:spcPts val="788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Access to Industrial Energy Load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Further Changes in Regulatory Environment will Facilitate Access to Utility Territories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Customers Need Price Risk Management Services to Compete More Effectively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82560" indent="-225360">
              <a:lnSpc>
                <a:spcPct val="100000"/>
              </a:lnSpc>
              <a:spcBef>
                <a:spcPts val="675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55" name=""/>
          <p:cNvSpPr/>
          <p:nvPr/>
        </p:nvSpPr>
        <p:spPr>
          <a:xfrm>
            <a:off x="950760" y="2036880"/>
            <a:ext cx="138240" cy="128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56" name=""/>
          <p:cNvSpPr/>
          <p:nvPr/>
        </p:nvSpPr>
        <p:spPr>
          <a:xfrm>
            <a:off x="950760" y="3292560"/>
            <a:ext cx="138240" cy="128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57" name=""/>
          <p:cNvSpPr/>
          <p:nvPr/>
        </p:nvSpPr>
        <p:spPr>
          <a:xfrm>
            <a:off x="950760" y="4138560"/>
            <a:ext cx="138240" cy="128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4280" bIns="44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8" name=""/>
          <p:cNvSpPr/>
          <p:nvPr/>
        </p:nvSpPr>
        <p:spPr>
          <a:xfrm>
            <a:off x="552600" y="4524480"/>
            <a:ext cx="2334960" cy="16142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959" name=""/>
          <p:cNvGraphicFramePr/>
          <p:nvPr/>
        </p:nvGraphicFramePr>
        <p:xfrm>
          <a:off x="974880" y="4775040"/>
          <a:ext cx="2233440" cy="1327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96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74880" y="4775040"/>
                    <a:ext cx="2233440" cy="1327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61" name=""/>
          <p:cNvSpPr/>
          <p:nvPr/>
        </p:nvSpPr>
        <p:spPr>
          <a:xfrm>
            <a:off x="552600" y="1012680"/>
            <a:ext cx="2334960" cy="1614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962" name=""/>
          <p:cNvGraphicFramePr/>
          <p:nvPr/>
        </p:nvGraphicFramePr>
        <p:xfrm>
          <a:off x="830160" y="1392120"/>
          <a:ext cx="1712880" cy="10652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96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830160" y="1392120"/>
                    <a:ext cx="1712880" cy="1065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64" name=""/>
          <p:cNvSpPr/>
          <p:nvPr/>
        </p:nvSpPr>
        <p:spPr>
          <a:xfrm>
            <a:off x="552600" y="2801880"/>
            <a:ext cx="2334960" cy="1614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65" name=""/>
          <p:cNvSpPr/>
          <p:nvPr/>
        </p:nvSpPr>
        <p:spPr>
          <a:xfrm>
            <a:off x="896760" y="299880"/>
            <a:ext cx="8483760" cy="82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Wholesale Power Network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966" name=""/>
          <p:cNvGrpSpPr/>
          <p:nvPr/>
        </p:nvGrpSpPr>
        <p:grpSpPr>
          <a:xfrm>
            <a:off x="4465800" y="2019240"/>
            <a:ext cx="2885760" cy="2709720"/>
            <a:chOff x="4465800" y="2019240"/>
            <a:chExt cx="2885760" cy="2709720"/>
          </a:xfrm>
        </p:grpSpPr>
        <p:sp>
          <p:nvSpPr>
            <p:cNvPr id="1967" name=""/>
            <p:cNvSpPr/>
            <p:nvPr/>
          </p:nvSpPr>
          <p:spPr>
            <a:xfrm>
              <a:off x="4876920" y="3684600"/>
              <a:ext cx="7920" cy="93600"/>
            </a:xfrm>
            <a:custGeom>
              <a:avLst/>
              <a:gdLst/>
              <a:ahLst/>
              <a:rect l="l" t="t" r="r" b="b"/>
              <a:pathLst>
                <a:path w="5" h="59">
                  <a:moveTo>
                    <a:pt x="5" y="0"/>
                  </a:moveTo>
                  <a:lnTo>
                    <a:pt x="5" y="16"/>
                  </a:lnTo>
                  <a:lnTo>
                    <a:pt x="0" y="43"/>
                  </a:lnTo>
                  <a:lnTo>
                    <a:pt x="0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68" name=""/>
            <p:cNvSpPr/>
            <p:nvPr/>
          </p:nvSpPr>
          <p:spPr>
            <a:xfrm>
              <a:off x="4876920" y="3778200"/>
              <a:ext cx="114120" cy="41400"/>
            </a:xfrm>
            <a:custGeom>
              <a:avLst/>
              <a:gdLst/>
              <a:ahLst/>
              <a:rect l="l" t="t" r="r" b="b"/>
              <a:pathLst>
                <a:path w="72" h="26">
                  <a:moveTo>
                    <a:pt x="0" y="0"/>
                  </a:moveTo>
                  <a:lnTo>
                    <a:pt x="5" y="5"/>
                  </a:lnTo>
                  <a:lnTo>
                    <a:pt x="25" y="10"/>
                  </a:lnTo>
                  <a:lnTo>
                    <a:pt x="51" y="21"/>
                  </a:lnTo>
                  <a:lnTo>
                    <a:pt x="72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69" name=""/>
            <p:cNvSpPr/>
            <p:nvPr/>
          </p:nvSpPr>
          <p:spPr>
            <a:xfrm>
              <a:off x="4884840" y="3684600"/>
              <a:ext cx="106200" cy="135000"/>
            </a:xfrm>
            <a:custGeom>
              <a:avLst/>
              <a:gdLst/>
              <a:ahLst/>
              <a:rect l="l" t="t" r="r" b="b"/>
              <a:pathLst>
                <a:path w="67" h="85">
                  <a:moveTo>
                    <a:pt x="67" y="85"/>
                  </a:moveTo>
                  <a:lnTo>
                    <a:pt x="62" y="75"/>
                  </a:lnTo>
                  <a:lnTo>
                    <a:pt x="51" y="64"/>
                  </a:lnTo>
                  <a:lnTo>
                    <a:pt x="36" y="43"/>
                  </a:lnTo>
                  <a:lnTo>
                    <a:pt x="20" y="22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0" name=""/>
            <p:cNvSpPr/>
            <p:nvPr/>
          </p:nvSpPr>
          <p:spPr>
            <a:xfrm>
              <a:off x="4786200" y="3643200"/>
              <a:ext cx="49320" cy="117720"/>
            </a:xfrm>
            <a:custGeom>
              <a:avLst/>
              <a:gdLst/>
              <a:ahLst/>
              <a:rect l="l" t="t" r="r" b="b"/>
              <a:pathLst>
                <a:path w="31" h="74">
                  <a:moveTo>
                    <a:pt x="31" y="0"/>
                  </a:moveTo>
                  <a:lnTo>
                    <a:pt x="26" y="5"/>
                  </a:lnTo>
                  <a:lnTo>
                    <a:pt x="20" y="11"/>
                  </a:lnTo>
                  <a:lnTo>
                    <a:pt x="10" y="26"/>
                  </a:lnTo>
                  <a:lnTo>
                    <a:pt x="5" y="48"/>
                  </a:lnTo>
                  <a:lnTo>
                    <a:pt x="0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1" name=""/>
            <p:cNvSpPr/>
            <p:nvPr/>
          </p:nvSpPr>
          <p:spPr>
            <a:xfrm>
              <a:off x="4786200" y="3760920"/>
              <a:ext cx="1800" cy="172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2" name=""/>
            <p:cNvSpPr/>
            <p:nvPr/>
          </p:nvSpPr>
          <p:spPr>
            <a:xfrm>
              <a:off x="4491000" y="3778200"/>
              <a:ext cx="295200" cy="150840"/>
            </a:xfrm>
            <a:custGeom>
              <a:avLst/>
              <a:gdLst/>
              <a:ahLst/>
              <a:rect l="l" t="t" r="r" b="b"/>
              <a:pathLst>
                <a:path w="186" h="95">
                  <a:moveTo>
                    <a:pt x="186" y="0"/>
                  </a:moveTo>
                  <a:lnTo>
                    <a:pt x="175" y="10"/>
                  </a:lnTo>
                  <a:lnTo>
                    <a:pt x="170" y="16"/>
                  </a:lnTo>
                  <a:lnTo>
                    <a:pt x="160" y="26"/>
                  </a:lnTo>
                  <a:lnTo>
                    <a:pt x="114" y="53"/>
                  </a:lnTo>
                  <a:lnTo>
                    <a:pt x="98" y="53"/>
                  </a:lnTo>
                  <a:lnTo>
                    <a:pt x="88" y="69"/>
                  </a:lnTo>
                  <a:lnTo>
                    <a:pt x="46" y="85"/>
                  </a:lnTo>
                  <a:lnTo>
                    <a:pt x="41" y="90"/>
                  </a:lnTo>
                  <a:lnTo>
                    <a:pt x="31" y="90"/>
                  </a:lnTo>
                  <a:lnTo>
                    <a:pt x="10" y="95"/>
                  </a:lnTo>
                  <a:lnTo>
                    <a:pt x="5" y="95"/>
                  </a:lnTo>
                  <a:lnTo>
                    <a:pt x="5" y="90"/>
                  </a:lnTo>
                  <a:lnTo>
                    <a:pt x="0" y="95"/>
                  </a:lnTo>
                  <a:lnTo>
                    <a:pt x="0" y="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3" name=""/>
            <p:cNvSpPr/>
            <p:nvPr/>
          </p:nvSpPr>
          <p:spPr>
            <a:xfrm>
              <a:off x="4465800" y="3929040"/>
              <a:ext cx="25200" cy="17280"/>
            </a:xfrm>
            <a:custGeom>
              <a:avLst/>
              <a:gdLst/>
              <a:ahLst/>
              <a:rect l="l" t="t" r="r" b="b"/>
              <a:pathLst>
                <a:path w="16" h="11">
                  <a:moveTo>
                    <a:pt x="16" y="0"/>
                  </a:moveTo>
                  <a:lnTo>
                    <a:pt x="11" y="0"/>
                  </a:lnTo>
                  <a:lnTo>
                    <a:pt x="6" y="5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4" name=""/>
            <p:cNvSpPr/>
            <p:nvPr/>
          </p:nvSpPr>
          <p:spPr>
            <a:xfrm>
              <a:off x="4465800" y="3946320"/>
              <a:ext cx="1440" cy="828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5" name=""/>
            <p:cNvSpPr/>
            <p:nvPr/>
          </p:nvSpPr>
          <p:spPr>
            <a:xfrm>
              <a:off x="4465800" y="3954600"/>
              <a:ext cx="25200" cy="792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0" y="0"/>
                  </a:moveTo>
                  <a:lnTo>
                    <a:pt x="6" y="5"/>
                  </a:lnTo>
                  <a:lnTo>
                    <a:pt x="11" y="5"/>
                  </a:lnTo>
                  <a:lnTo>
                    <a:pt x="16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6" name=""/>
            <p:cNvSpPr/>
            <p:nvPr/>
          </p:nvSpPr>
          <p:spPr>
            <a:xfrm>
              <a:off x="4491000" y="3954600"/>
              <a:ext cx="1800" cy="792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7" name=""/>
            <p:cNvSpPr/>
            <p:nvPr/>
          </p:nvSpPr>
          <p:spPr>
            <a:xfrm>
              <a:off x="4491000" y="3786120"/>
              <a:ext cx="376200" cy="168480"/>
            </a:xfrm>
            <a:custGeom>
              <a:avLst/>
              <a:gdLst/>
              <a:ahLst/>
              <a:rect l="l" t="t" r="r" b="b"/>
              <a:pathLst>
                <a:path w="237" h="106">
                  <a:moveTo>
                    <a:pt x="0" y="106"/>
                  </a:moveTo>
                  <a:lnTo>
                    <a:pt x="93" y="69"/>
                  </a:lnTo>
                  <a:lnTo>
                    <a:pt x="160" y="53"/>
                  </a:lnTo>
                  <a:lnTo>
                    <a:pt x="237" y="0"/>
                  </a:lnTo>
                  <a:lnTo>
                    <a:pt x="186" y="0"/>
                  </a:lnTo>
                  <a:lnTo>
                    <a:pt x="170" y="11"/>
                  </a:lnTo>
                  <a:lnTo>
                    <a:pt x="150" y="4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8" name=""/>
            <p:cNvSpPr/>
            <p:nvPr/>
          </p:nvSpPr>
          <p:spPr>
            <a:xfrm>
              <a:off x="4729320" y="3862440"/>
              <a:ext cx="1440" cy="1584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79" name=""/>
            <p:cNvSpPr/>
            <p:nvPr/>
          </p:nvSpPr>
          <p:spPr>
            <a:xfrm>
              <a:off x="4711680" y="3878280"/>
              <a:ext cx="17640" cy="34920"/>
            </a:xfrm>
            <a:custGeom>
              <a:avLst/>
              <a:gdLst/>
              <a:ahLst/>
              <a:rect l="l" t="t" r="r" b="b"/>
              <a:pathLst>
                <a:path w="11" h="22">
                  <a:moveTo>
                    <a:pt x="11" y="0"/>
                  </a:moveTo>
                  <a:lnTo>
                    <a:pt x="5" y="6"/>
                  </a:lnTo>
                  <a:lnTo>
                    <a:pt x="5" y="16"/>
                  </a:lnTo>
                  <a:lnTo>
                    <a:pt x="0" y="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880" bIns="-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0" name=""/>
            <p:cNvSpPr/>
            <p:nvPr/>
          </p:nvSpPr>
          <p:spPr>
            <a:xfrm>
              <a:off x="4672080" y="3913200"/>
              <a:ext cx="39600" cy="8424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25" y="0"/>
                  </a:moveTo>
                  <a:lnTo>
                    <a:pt x="15" y="5"/>
                  </a:lnTo>
                  <a:lnTo>
                    <a:pt x="0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1" name=""/>
            <p:cNvSpPr/>
            <p:nvPr/>
          </p:nvSpPr>
          <p:spPr>
            <a:xfrm>
              <a:off x="4867200" y="3895560"/>
              <a:ext cx="82800" cy="59040"/>
            </a:xfrm>
            <a:custGeom>
              <a:avLst/>
              <a:gdLst/>
              <a:ahLst/>
              <a:rect l="l" t="t" r="r" b="b"/>
              <a:pathLst>
                <a:path w="52" h="37">
                  <a:moveTo>
                    <a:pt x="0" y="37"/>
                  </a:moveTo>
                  <a:lnTo>
                    <a:pt x="11" y="32"/>
                  </a:lnTo>
                  <a:lnTo>
                    <a:pt x="21" y="21"/>
                  </a:lnTo>
                  <a:lnTo>
                    <a:pt x="31" y="5"/>
                  </a:lnTo>
                  <a:lnTo>
                    <a:pt x="5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240" bIns="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2" name=""/>
            <p:cNvSpPr/>
            <p:nvPr/>
          </p:nvSpPr>
          <p:spPr>
            <a:xfrm>
              <a:off x="4950000" y="3852720"/>
              <a:ext cx="1440" cy="4284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27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3" name=""/>
            <p:cNvSpPr/>
            <p:nvPr/>
          </p:nvSpPr>
          <p:spPr>
            <a:xfrm>
              <a:off x="4950000" y="3852720"/>
              <a:ext cx="7920" cy="180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4" name=""/>
            <p:cNvSpPr/>
            <p:nvPr/>
          </p:nvSpPr>
          <p:spPr>
            <a:xfrm>
              <a:off x="4957920" y="3811680"/>
              <a:ext cx="25200" cy="41040"/>
            </a:xfrm>
            <a:custGeom>
              <a:avLst/>
              <a:gdLst/>
              <a:ahLst/>
              <a:rect l="l" t="t" r="r" b="b"/>
              <a:pathLst>
                <a:path w="16" h="26">
                  <a:moveTo>
                    <a:pt x="0" y="26"/>
                  </a:moveTo>
                  <a:lnTo>
                    <a:pt x="5" y="21"/>
                  </a:lnTo>
                  <a:lnTo>
                    <a:pt x="11" y="5"/>
                  </a:lnTo>
                  <a:lnTo>
                    <a:pt x="1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5" name=""/>
            <p:cNvSpPr/>
            <p:nvPr/>
          </p:nvSpPr>
          <p:spPr>
            <a:xfrm>
              <a:off x="4983120" y="3753000"/>
              <a:ext cx="73080" cy="5868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0" y="37"/>
                  </a:moveTo>
                  <a:lnTo>
                    <a:pt x="15" y="32"/>
                  </a:lnTo>
                  <a:lnTo>
                    <a:pt x="15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20" y="26"/>
                  </a:lnTo>
                  <a:lnTo>
                    <a:pt x="36" y="0"/>
                  </a:lnTo>
                  <a:lnTo>
                    <a:pt x="4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6" name=""/>
            <p:cNvSpPr/>
            <p:nvPr/>
          </p:nvSpPr>
          <p:spPr>
            <a:xfrm>
              <a:off x="5056200" y="3753000"/>
              <a:ext cx="15840" cy="1584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7" name=""/>
            <p:cNvSpPr/>
            <p:nvPr/>
          </p:nvSpPr>
          <p:spPr>
            <a:xfrm>
              <a:off x="5072040" y="3744720"/>
              <a:ext cx="17640" cy="24120"/>
            </a:xfrm>
            <a:custGeom>
              <a:avLst/>
              <a:gdLst/>
              <a:ahLst/>
              <a:rect l="l" t="t" r="r" b="b"/>
              <a:pathLst>
                <a:path w="11" h="15">
                  <a:moveTo>
                    <a:pt x="0" y="15"/>
                  </a:moveTo>
                  <a:lnTo>
                    <a:pt x="6" y="10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8" name=""/>
            <p:cNvSpPr/>
            <p:nvPr/>
          </p:nvSpPr>
          <p:spPr>
            <a:xfrm>
              <a:off x="5089680" y="3684600"/>
              <a:ext cx="48960" cy="60120"/>
            </a:xfrm>
            <a:custGeom>
              <a:avLst/>
              <a:gdLst/>
              <a:ahLst/>
              <a:rect l="l" t="t" r="r" b="b"/>
              <a:pathLst>
                <a:path w="31" h="38">
                  <a:moveTo>
                    <a:pt x="0" y="38"/>
                  </a:moveTo>
                  <a:lnTo>
                    <a:pt x="10" y="38"/>
                  </a:lnTo>
                  <a:lnTo>
                    <a:pt x="3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320" bIns="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89" name=""/>
            <p:cNvSpPr/>
            <p:nvPr/>
          </p:nvSpPr>
          <p:spPr>
            <a:xfrm>
              <a:off x="5138640" y="3684600"/>
              <a:ext cx="98640" cy="1440"/>
            </a:xfrm>
            <a:custGeom>
              <a:avLst/>
              <a:gdLst/>
              <a:ahLst/>
              <a:rect l="l" t="t" r="r" b="b"/>
              <a:pathLst>
                <a:path w="62" h="0">
                  <a:moveTo>
                    <a:pt x="0" y="0"/>
                  </a:moveTo>
                  <a:lnTo>
                    <a:pt x="15" y="0"/>
                  </a:lnTo>
                  <a:lnTo>
                    <a:pt x="41" y="0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0" name=""/>
            <p:cNvSpPr/>
            <p:nvPr/>
          </p:nvSpPr>
          <p:spPr>
            <a:xfrm>
              <a:off x="5237280" y="3684600"/>
              <a:ext cx="31680" cy="25200"/>
            </a:xfrm>
            <a:custGeom>
              <a:avLst/>
              <a:gdLst/>
              <a:ahLst/>
              <a:rect l="l" t="t" r="r" b="b"/>
              <a:pathLst>
                <a:path w="20" h="16">
                  <a:moveTo>
                    <a:pt x="0" y="0"/>
                  </a:moveTo>
                  <a:lnTo>
                    <a:pt x="0" y="6"/>
                  </a:lnTo>
                  <a:lnTo>
                    <a:pt x="5" y="11"/>
                  </a:lnTo>
                  <a:lnTo>
                    <a:pt x="2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1" name=""/>
            <p:cNvSpPr/>
            <p:nvPr/>
          </p:nvSpPr>
          <p:spPr>
            <a:xfrm>
              <a:off x="5268960" y="3709800"/>
              <a:ext cx="17280" cy="51120"/>
            </a:xfrm>
            <a:custGeom>
              <a:avLst/>
              <a:gdLst/>
              <a:ahLst/>
              <a:rect l="l" t="t" r="r" b="b"/>
              <a:pathLst>
                <a:path w="11" h="32">
                  <a:moveTo>
                    <a:pt x="0" y="0"/>
                  </a:moveTo>
                  <a:lnTo>
                    <a:pt x="6" y="11"/>
                  </a:lnTo>
                  <a:lnTo>
                    <a:pt x="11" y="27"/>
                  </a:lnTo>
                  <a:lnTo>
                    <a:pt x="1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2" name=""/>
            <p:cNvSpPr/>
            <p:nvPr/>
          </p:nvSpPr>
          <p:spPr>
            <a:xfrm>
              <a:off x="4991040" y="3744720"/>
              <a:ext cx="295200" cy="84240"/>
            </a:xfrm>
            <a:custGeom>
              <a:avLst/>
              <a:gdLst/>
              <a:ahLst/>
              <a:rect l="l" t="t" r="r" b="b"/>
              <a:pathLst>
                <a:path w="186" h="53">
                  <a:moveTo>
                    <a:pt x="186" y="10"/>
                  </a:moveTo>
                  <a:lnTo>
                    <a:pt x="113" y="5"/>
                  </a:lnTo>
                  <a:lnTo>
                    <a:pt x="103" y="5"/>
                  </a:lnTo>
                  <a:lnTo>
                    <a:pt x="98" y="5"/>
                  </a:lnTo>
                  <a:lnTo>
                    <a:pt x="98" y="15"/>
                  </a:lnTo>
                  <a:lnTo>
                    <a:pt x="88" y="10"/>
                  </a:lnTo>
                  <a:lnTo>
                    <a:pt x="82" y="10"/>
                  </a:lnTo>
                  <a:lnTo>
                    <a:pt x="77" y="0"/>
                  </a:lnTo>
                  <a:lnTo>
                    <a:pt x="62" y="5"/>
                  </a:lnTo>
                  <a:lnTo>
                    <a:pt x="57" y="15"/>
                  </a:lnTo>
                  <a:lnTo>
                    <a:pt x="51" y="21"/>
                  </a:lnTo>
                  <a:lnTo>
                    <a:pt x="51" y="47"/>
                  </a:lnTo>
                  <a:lnTo>
                    <a:pt x="36" y="47"/>
                  </a:lnTo>
                  <a:lnTo>
                    <a:pt x="31" y="53"/>
                  </a:lnTo>
                  <a:lnTo>
                    <a:pt x="21" y="53"/>
                  </a:lnTo>
                  <a:lnTo>
                    <a:pt x="0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3" name=""/>
            <p:cNvSpPr/>
            <p:nvPr/>
          </p:nvSpPr>
          <p:spPr>
            <a:xfrm>
              <a:off x="5056200" y="3819600"/>
              <a:ext cx="7920" cy="3312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4" name=""/>
            <p:cNvSpPr/>
            <p:nvPr/>
          </p:nvSpPr>
          <p:spPr>
            <a:xfrm>
              <a:off x="5056200" y="3852720"/>
              <a:ext cx="1440" cy="972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5" name=""/>
            <p:cNvSpPr/>
            <p:nvPr/>
          </p:nvSpPr>
          <p:spPr>
            <a:xfrm>
              <a:off x="5024520" y="3862440"/>
              <a:ext cx="31680" cy="201600"/>
            </a:xfrm>
            <a:custGeom>
              <a:avLst/>
              <a:gdLst/>
              <a:ahLst/>
              <a:rect l="l" t="t" r="r" b="b"/>
              <a:pathLst>
                <a:path w="20" h="127">
                  <a:moveTo>
                    <a:pt x="20" y="0"/>
                  </a:moveTo>
                  <a:lnTo>
                    <a:pt x="15" y="42"/>
                  </a:lnTo>
                  <a:lnTo>
                    <a:pt x="20" y="85"/>
                  </a:lnTo>
                  <a:lnTo>
                    <a:pt x="0" y="1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6" name=""/>
            <p:cNvSpPr/>
            <p:nvPr/>
          </p:nvSpPr>
          <p:spPr>
            <a:xfrm>
              <a:off x="4957920" y="4064040"/>
              <a:ext cx="66600" cy="17280"/>
            </a:xfrm>
            <a:custGeom>
              <a:avLst/>
              <a:gdLst/>
              <a:ahLst/>
              <a:rect l="l" t="t" r="r" b="b"/>
              <a:pathLst>
                <a:path w="42" h="11">
                  <a:moveTo>
                    <a:pt x="42" y="0"/>
                  </a:moveTo>
                  <a:lnTo>
                    <a:pt x="31" y="5"/>
                  </a:lnTo>
                  <a:lnTo>
                    <a:pt x="16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7" name=""/>
            <p:cNvSpPr/>
            <p:nvPr/>
          </p:nvSpPr>
          <p:spPr>
            <a:xfrm>
              <a:off x="4843440" y="4071960"/>
              <a:ext cx="181080" cy="185760"/>
            </a:xfrm>
            <a:custGeom>
              <a:avLst/>
              <a:gdLst/>
              <a:ahLst/>
              <a:rect l="l" t="t" r="r" b="b"/>
              <a:pathLst>
                <a:path w="114" h="117">
                  <a:moveTo>
                    <a:pt x="108" y="0"/>
                  </a:moveTo>
                  <a:lnTo>
                    <a:pt x="114" y="37"/>
                  </a:lnTo>
                  <a:lnTo>
                    <a:pt x="114" y="69"/>
                  </a:lnTo>
                  <a:lnTo>
                    <a:pt x="88" y="74"/>
                  </a:lnTo>
                  <a:lnTo>
                    <a:pt x="88" y="80"/>
                  </a:lnTo>
                  <a:lnTo>
                    <a:pt x="52" y="117"/>
                  </a:lnTo>
                  <a:lnTo>
                    <a:pt x="41" y="117"/>
                  </a:lnTo>
                  <a:lnTo>
                    <a:pt x="5" y="106"/>
                  </a:lnTo>
                  <a:lnTo>
                    <a:pt x="0" y="10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8" name=""/>
            <p:cNvSpPr/>
            <p:nvPr/>
          </p:nvSpPr>
          <p:spPr>
            <a:xfrm>
              <a:off x="4884840" y="4206960"/>
              <a:ext cx="269640" cy="142920"/>
            </a:xfrm>
            <a:custGeom>
              <a:avLst/>
              <a:gdLst/>
              <a:ahLst/>
              <a:rect l="l" t="t" r="r" b="b"/>
              <a:pathLst>
                <a:path w="170" h="90">
                  <a:moveTo>
                    <a:pt x="57" y="0"/>
                  </a:moveTo>
                  <a:lnTo>
                    <a:pt x="72" y="0"/>
                  </a:lnTo>
                  <a:lnTo>
                    <a:pt x="139" y="0"/>
                  </a:lnTo>
                  <a:lnTo>
                    <a:pt x="165" y="27"/>
                  </a:lnTo>
                  <a:lnTo>
                    <a:pt x="160" y="42"/>
                  </a:lnTo>
                  <a:lnTo>
                    <a:pt x="170" y="42"/>
                  </a:lnTo>
                  <a:lnTo>
                    <a:pt x="160" y="90"/>
                  </a:lnTo>
                  <a:lnTo>
                    <a:pt x="103" y="90"/>
                  </a:lnTo>
                  <a:lnTo>
                    <a:pt x="41" y="58"/>
                  </a:lnTo>
                  <a:lnTo>
                    <a:pt x="20" y="48"/>
                  </a:lnTo>
                  <a:lnTo>
                    <a:pt x="0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999" name=""/>
            <p:cNvSpPr/>
            <p:nvPr/>
          </p:nvSpPr>
          <p:spPr>
            <a:xfrm>
              <a:off x="5146560" y="3693960"/>
              <a:ext cx="7920" cy="50760"/>
            </a:xfrm>
            <a:custGeom>
              <a:avLst/>
              <a:gdLst/>
              <a:ahLst/>
              <a:rect l="l" t="t" r="r" b="b"/>
              <a:pathLst>
                <a:path w="5" h="32">
                  <a:moveTo>
                    <a:pt x="0" y="0"/>
                  </a:moveTo>
                  <a:lnTo>
                    <a:pt x="0" y="10"/>
                  </a:lnTo>
                  <a:lnTo>
                    <a:pt x="0" y="26"/>
                  </a:lnTo>
                  <a:lnTo>
                    <a:pt x="5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0" name=""/>
            <p:cNvSpPr/>
            <p:nvPr/>
          </p:nvSpPr>
          <p:spPr>
            <a:xfrm>
              <a:off x="5146560" y="3744720"/>
              <a:ext cx="15840" cy="49320"/>
            </a:xfrm>
            <a:custGeom>
              <a:avLst/>
              <a:gdLst/>
              <a:ahLst/>
              <a:rect l="l" t="t" r="r" b="b"/>
              <a:pathLst>
                <a:path w="10" h="31">
                  <a:moveTo>
                    <a:pt x="5" y="0"/>
                  </a:moveTo>
                  <a:lnTo>
                    <a:pt x="0" y="21"/>
                  </a:lnTo>
                  <a:lnTo>
                    <a:pt x="10" y="3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1" name=""/>
            <p:cNvSpPr/>
            <p:nvPr/>
          </p:nvSpPr>
          <p:spPr>
            <a:xfrm>
              <a:off x="5162400" y="3794040"/>
              <a:ext cx="66960" cy="25560"/>
            </a:xfrm>
            <a:custGeom>
              <a:avLst/>
              <a:gdLst/>
              <a:ahLst/>
              <a:rect l="l" t="t" r="r" b="b"/>
              <a:pathLst>
                <a:path w="42" h="16">
                  <a:moveTo>
                    <a:pt x="0" y="0"/>
                  </a:moveTo>
                  <a:lnTo>
                    <a:pt x="11" y="6"/>
                  </a:lnTo>
                  <a:lnTo>
                    <a:pt x="31" y="11"/>
                  </a:lnTo>
                  <a:lnTo>
                    <a:pt x="42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2" name=""/>
            <p:cNvSpPr/>
            <p:nvPr/>
          </p:nvSpPr>
          <p:spPr>
            <a:xfrm>
              <a:off x="5229360" y="3819600"/>
              <a:ext cx="39600" cy="17280"/>
            </a:xfrm>
            <a:custGeom>
              <a:avLst/>
              <a:gdLst/>
              <a:ahLst/>
              <a:rect l="l" t="t" r="r" b="b"/>
              <a:pathLst>
                <a:path w="25" h="11">
                  <a:moveTo>
                    <a:pt x="0" y="0"/>
                  </a:moveTo>
                  <a:lnTo>
                    <a:pt x="10" y="0"/>
                  </a:lnTo>
                  <a:lnTo>
                    <a:pt x="20" y="11"/>
                  </a:lnTo>
                  <a:lnTo>
                    <a:pt x="25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3" name=""/>
            <p:cNvSpPr/>
            <p:nvPr/>
          </p:nvSpPr>
          <p:spPr>
            <a:xfrm>
              <a:off x="5268960" y="3836880"/>
              <a:ext cx="66600" cy="255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4" name=""/>
            <p:cNvSpPr/>
            <p:nvPr/>
          </p:nvSpPr>
          <p:spPr>
            <a:xfrm>
              <a:off x="5211720" y="3744720"/>
              <a:ext cx="165240" cy="395280"/>
            </a:xfrm>
            <a:custGeom>
              <a:avLst/>
              <a:gdLst/>
              <a:ahLst/>
              <a:rect l="l" t="t" r="r" b="b"/>
              <a:pathLst>
                <a:path w="104" h="249">
                  <a:moveTo>
                    <a:pt x="5" y="249"/>
                  </a:moveTo>
                  <a:lnTo>
                    <a:pt x="0" y="238"/>
                  </a:lnTo>
                  <a:lnTo>
                    <a:pt x="21" y="217"/>
                  </a:lnTo>
                  <a:lnTo>
                    <a:pt x="104" y="63"/>
                  </a:lnTo>
                  <a:lnTo>
                    <a:pt x="78" y="42"/>
                  </a:lnTo>
                  <a:lnTo>
                    <a:pt x="78" y="5"/>
                  </a:lnTo>
                  <a:lnTo>
                    <a:pt x="8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5" name=""/>
            <p:cNvSpPr/>
            <p:nvPr/>
          </p:nvSpPr>
          <p:spPr>
            <a:xfrm>
              <a:off x="5335560" y="3709800"/>
              <a:ext cx="228600" cy="109800"/>
            </a:xfrm>
            <a:custGeom>
              <a:avLst/>
              <a:gdLst/>
              <a:ahLst/>
              <a:rect l="l" t="t" r="r" b="b"/>
              <a:pathLst>
                <a:path w="144" h="69">
                  <a:moveTo>
                    <a:pt x="0" y="32"/>
                  </a:moveTo>
                  <a:lnTo>
                    <a:pt x="20" y="22"/>
                  </a:lnTo>
                  <a:lnTo>
                    <a:pt x="20" y="43"/>
                  </a:lnTo>
                  <a:lnTo>
                    <a:pt x="36" y="43"/>
                  </a:lnTo>
                  <a:lnTo>
                    <a:pt x="51" y="69"/>
                  </a:lnTo>
                  <a:lnTo>
                    <a:pt x="108" y="6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6" name=""/>
            <p:cNvSpPr/>
            <p:nvPr/>
          </p:nvSpPr>
          <p:spPr>
            <a:xfrm>
              <a:off x="5416560" y="3819600"/>
              <a:ext cx="66600" cy="126720"/>
            </a:xfrm>
            <a:custGeom>
              <a:avLst/>
              <a:gdLst/>
              <a:ahLst/>
              <a:rect l="l" t="t" r="r" b="b"/>
              <a:pathLst>
                <a:path w="42" h="80">
                  <a:moveTo>
                    <a:pt x="0" y="0"/>
                  </a:moveTo>
                  <a:lnTo>
                    <a:pt x="0" y="16"/>
                  </a:lnTo>
                  <a:lnTo>
                    <a:pt x="5" y="21"/>
                  </a:lnTo>
                  <a:lnTo>
                    <a:pt x="5" y="37"/>
                  </a:lnTo>
                  <a:lnTo>
                    <a:pt x="42" y="43"/>
                  </a:lnTo>
                  <a:lnTo>
                    <a:pt x="36" y="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7" name=""/>
            <p:cNvSpPr/>
            <p:nvPr/>
          </p:nvSpPr>
          <p:spPr>
            <a:xfrm>
              <a:off x="5335560" y="3803760"/>
              <a:ext cx="81000" cy="41040"/>
            </a:xfrm>
            <a:custGeom>
              <a:avLst/>
              <a:gdLst/>
              <a:ahLst/>
              <a:rect l="l" t="t" r="r" b="b"/>
              <a:pathLst>
                <a:path w="51" h="26">
                  <a:moveTo>
                    <a:pt x="51" y="26"/>
                  </a:moveTo>
                  <a:lnTo>
                    <a:pt x="36" y="21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8" name=""/>
            <p:cNvSpPr/>
            <p:nvPr/>
          </p:nvSpPr>
          <p:spPr>
            <a:xfrm>
              <a:off x="5121360" y="3778200"/>
              <a:ext cx="156960" cy="461880"/>
            </a:xfrm>
            <a:custGeom>
              <a:avLst/>
              <a:gdLst/>
              <a:ahLst/>
              <a:rect l="l" t="t" r="r" b="b"/>
              <a:pathLst>
                <a:path w="99" h="291">
                  <a:moveTo>
                    <a:pt x="16" y="0"/>
                  </a:moveTo>
                  <a:lnTo>
                    <a:pt x="0" y="47"/>
                  </a:lnTo>
                  <a:lnTo>
                    <a:pt x="26" y="90"/>
                  </a:lnTo>
                  <a:lnTo>
                    <a:pt x="21" y="111"/>
                  </a:lnTo>
                  <a:lnTo>
                    <a:pt x="21" y="132"/>
                  </a:lnTo>
                  <a:lnTo>
                    <a:pt x="21" y="143"/>
                  </a:lnTo>
                  <a:lnTo>
                    <a:pt x="88" y="291"/>
                  </a:lnTo>
                  <a:lnTo>
                    <a:pt x="88" y="270"/>
                  </a:lnTo>
                  <a:lnTo>
                    <a:pt x="99" y="27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09" name=""/>
            <p:cNvSpPr/>
            <p:nvPr/>
          </p:nvSpPr>
          <p:spPr>
            <a:xfrm flipV="1">
              <a:off x="5162400" y="3913200"/>
              <a:ext cx="90720" cy="7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0" name=""/>
            <p:cNvSpPr/>
            <p:nvPr/>
          </p:nvSpPr>
          <p:spPr>
            <a:xfrm>
              <a:off x="5253120" y="3913200"/>
              <a:ext cx="48960" cy="7920"/>
            </a:xfrm>
            <a:custGeom>
              <a:avLst/>
              <a:gdLst/>
              <a:ahLst/>
              <a:rect l="l" t="t" r="r" b="b"/>
              <a:pathLst>
                <a:path w="31" h="5">
                  <a:moveTo>
                    <a:pt x="0" y="0"/>
                  </a:moveTo>
                  <a:lnTo>
                    <a:pt x="5" y="5"/>
                  </a:lnTo>
                  <a:lnTo>
                    <a:pt x="16" y="5"/>
                  </a:lnTo>
                  <a:lnTo>
                    <a:pt x="31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1" name=""/>
            <p:cNvSpPr/>
            <p:nvPr/>
          </p:nvSpPr>
          <p:spPr>
            <a:xfrm>
              <a:off x="5302080" y="3870360"/>
              <a:ext cx="33480" cy="50760"/>
            </a:xfrm>
            <a:custGeom>
              <a:avLst/>
              <a:gdLst/>
              <a:ahLst/>
              <a:rect l="l" t="t" r="r" b="b"/>
              <a:pathLst>
                <a:path w="21" h="32">
                  <a:moveTo>
                    <a:pt x="0" y="32"/>
                  </a:moveTo>
                  <a:lnTo>
                    <a:pt x="10" y="27"/>
                  </a:lnTo>
                  <a:lnTo>
                    <a:pt x="16" y="16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2" name=""/>
            <p:cNvSpPr/>
            <p:nvPr/>
          </p:nvSpPr>
          <p:spPr>
            <a:xfrm>
              <a:off x="5253120" y="3844800"/>
              <a:ext cx="82440" cy="25560"/>
            </a:xfrm>
            <a:custGeom>
              <a:avLst/>
              <a:gdLst/>
              <a:ahLst/>
              <a:rect l="l" t="t" r="r" b="b"/>
              <a:pathLst>
                <a:path w="52" h="16">
                  <a:moveTo>
                    <a:pt x="52" y="16"/>
                  </a:moveTo>
                  <a:lnTo>
                    <a:pt x="41" y="16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3" name=""/>
            <p:cNvSpPr/>
            <p:nvPr/>
          </p:nvSpPr>
          <p:spPr>
            <a:xfrm>
              <a:off x="5121360" y="3836880"/>
              <a:ext cx="131760" cy="15840"/>
            </a:xfrm>
            <a:custGeom>
              <a:avLst/>
              <a:gdLst/>
              <a:ahLst/>
              <a:rect l="l" t="t" r="r" b="b"/>
              <a:pathLst>
                <a:path w="83" h="10">
                  <a:moveTo>
                    <a:pt x="83" y="5"/>
                  </a:moveTo>
                  <a:lnTo>
                    <a:pt x="57" y="10"/>
                  </a:lnTo>
                  <a:lnTo>
                    <a:pt x="52" y="0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4" name=""/>
            <p:cNvSpPr/>
            <p:nvPr/>
          </p:nvSpPr>
          <p:spPr>
            <a:xfrm>
              <a:off x="5056200" y="3878280"/>
              <a:ext cx="90360" cy="68040"/>
            </a:xfrm>
            <a:custGeom>
              <a:avLst/>
              <a:gdLst/>
              <a:ahLst/>
              <a:rect l="l" t="t" r="r" b="b"/>
              <a:pathLst>
                <a:path w="57" h="43">
                  <a:moveTo>
                    <a:pt x="57" y="43"/>
                  </a:moveTo>
                  <a:lnTo>
                    <a:pt x="47" y="43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5" name=""/>
            <p:cNvSpPr/>
            <p:nvPr/>
          </p:nvSpPr>
          <p:spPr>
            <a:xfrm>
              <a:off x="4950000" y="3878280"/>
              <a:ext cx="106200" cy="9360"/>
            </a:xfrm>
            <a:custGeom>
              <a:avLst/>
              <a:gdLst/>
              <a:ahLst/>
              <a:rect l="l" t="t" r="r" b="b"/>
              <a:pathLst>
                <a:path w="67" h="6">
                  <a:moveTo>
                    <a:pt x="67" y="0"/>
                  </a:moveTo>
                  <a:lnTo>
                    <a:pt x="52" y="0"/>
                  </a:lnTo>
                  <a:lnTo>
                    <a:pt x="26" y="0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6" name=""/>
            <p:cNvSpPr/>
            <p:nvPr/>
          </p:nvSpPr>
          <p:spPr>
            <a:xfrm>
              <a:off x="5056200" y="4005360"/>
              <a:ext cx="98280" cy="66600"/>
            </a:xfrm>
            <a:custGeom>
              <a:avLst/>
              <a:gdLst/>
              <a:ahLst/>
              <a:rect l="l" t="t" r="r" b="b"/>
              <a:pathLst>
                <a:path w="62" h="42">
                  <a:moveTo>
                    <a:pt x="0" y="0"/>
                  </a:moveTo>
                  <a:lnTo>
                    <a:pt x="62" y="0"/>
                  </a:lnTo>
                  <a:lnTo>
                    <a:pt x="47" y="26"/>
                  </a:lnTo>
                  <a:lnTo>
                    <a:pt x="41" y="16"/>
                  </a:lnTo>
                  <a:lnTo>
                    <a:pt x="2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7" name=""/>
            <p:cNvSpPr/>
            <p:nvPr/>
          </p:nvSpPr>
          <p:spPr>
            <a:xfrm>
              <a:off x="5130720" y="4046400"/>
              <a:ext cx="179640" cy="142920"/>
            </a:xfrm>
            <a:custGeom>
              <a:avLst/>
              <a:gdLst/>
              <a:ahLst/>
              <a:rect l="l" t="t" r="r" b="b"/>
              <a:pathLst>
                <a:path w="113" h="90">
                  <a:moveTo>
                    <a:pt x="0" y="0"/>
                  </a:moveTo>
                  <a:lnTo>
                    <a:pt x="25" y="37"/>
                  </a:lnTo>
                  <a:lnTo>
                    <a:pt x="46" y="27"/>
                  </a:lnTo>
                  <a:lnTo>
                    <a:pt x="98" y="69"/>
                  </a:lnTo>
                  <a:lnTo>
                    <a:pt x="113" y="75"/>
                  </a:lnTo>
                  <a:lnTo>
                    <a:pt x="113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8" name=""/>
            <p:cNvSpPr/>
            <p:nvPr/>
          </p:nvSpPr>
          <p:spPr>
            <a:xfrm>
              <a:off x="5229360" y="4181400"/>
              <a:ext cx="122040" cy="25560"/>
            </a:xfrm>
            <a:custGeom>
              <a:avLst/>
              <a:gdLst/>
              <a:ahLst/>
              <a:rect l="l" t="t" r="r" b="b"/>
              <a:pathLst>
                <a:path w="77" h="16">
                  <a:moveTo>
                    <a:pt x="77" y="16"/>
                  </a:moveTo>
                  <a:lnTo>
                    <a:pt x="6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19" name=""/>
            <p:cNvSpPr/>
            <p:nvPr/>
          </p:nvSpPr>
          <p:spPr>
            <a:xfrm>
              <a:off x="5286240" y="4214880"/>
              <a:ext cx="1800" cy="93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0" name=""/>
            <p:cNvSpPr/>
            <p:nvPr/>
          </p:nvSpPr>
          <p:spPr>
            <a:xfrm>
              <a:off x="5268960" y="4224240"/>
              <a:ext cx="17280" cy="1584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1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1" name=""/>
            <p:cNvSpPr/>
            <p:nvPr/>
          </p:nvSpPr>
          <p:spPr>
            <a:xfrm>
              <a:off x="5335560" y="4097160"/>
              <a:ext cx="88920" cy="51120"/>
            </a:xfrm>
            <a:custGeom>
              <a:avLst/>
              <a:gdLst/>
              <a:ahLst/>
              <a:rect l="l" t="t" r="r" b="b"/>
              <a:pathLst>
                <a:path w="56" h="32">
                  <a:moveTo>
                    <a:pt x="0" y="0"/>
                  </a:moveTo>
                  <a:lnTo>
                    <a:pt x="20" y="11"/>
                  </a:lnTo>
                  <a:lnTo>
                    <a:pt x="56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2" name=""/>
            <p:cNvSpPr/>
            <p:nvPr/>
          </p:nvSpPr>
          <p:spPr>
            <a:xfrm>
              <a:off x="5424480" y="4148280"/>
              <a:ext cx="17640" cy="50760"/>
            </a:xfrm>
            <a:custGeom>
              <a:avLst/>
              <a:gdLst/>
              <a:ahLst/>
              <a:rect l="l" t="t" r="r" b="b"/>
              <a:pathLst>
                <a:path w="11" h="32">
                  <a:moveTo>
                    <a:pt x="0" y="0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1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3" name=""/>
            <p:cNvSpPr/>
            <p:nvPr/>
          </p:nvSpPr>
          <p:spPr>
            <a:xfrm>
              <a:off x="5442120" y="4173480"/>
              <a:ext cx="23760" cy="2556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16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4" name=""/>
            <p:cNvSpPr/>
            <p:nvPr/>
          </p:nvSpPr>
          <p:spPr>
            <a:xfrm>
              <a:off x="5465880" y="4130640"/>
              <a:ext cx="66600" cy="50760"/>
            </a:xfrm>
            <a:custGeom>
              <a:avLst/>
              <a:gdLst/>
              <a:ahLst/>
              <a:rect l="l" t="t" r="r" b="b"/>
              <a:pathLst>
                <a:path w="42" h="32">
                  <a:moveTo>
                    <a:pt x="0" y="27"/>
                  </a:moveTo>
                  <a:lnTo>
                    <a:pt x="16" y="32"/>
                  </a:lnTo>
                  <a:lnTo>
                    <a:pt x="42" y="32"/>
                  </a:lnTo>
                  <a:lnTo>
                    <a:pt x="42" y="0"/>
                  </a:lnTo>
                  <a:lnTo>
                    <a:pt x="2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5" name=""/>
            <p:cNvSpPr/>
            <p:nvPr/>
          </p:nvSpPr>
          <p:spPr>
            <a:xfrm>
              <a:off x="4827600" y="4282920"/>
              <a:ext cx="88920" cy="74880"/>
            </a:xfrm>
            <a:custGeom>
              <a:avLst/>
              <a:gdLst/>
              <a:ahLst/>
              <a:rect l="l" t="t" r="r" b="b"/>
              <a:pathLst>
                <a:path w="56" h="47">
                  <a:moveTo>
                    <a:pt x="51" y="0"/>
                  </a:moveTo>
                  <a:lnTo>
                    <a:pt x="56" y="10"/>
                  </a:lnTo>
                  <a:lnTo>
                    <a:pt x="0" y="4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6" name=""/>
            <p:cNvSpPr/>
            <p:nvPr/>
          </p:nvSpPr>
          <p:spPr>
            <a:xfrm>
              <a:off x="4884840" y="4324320"/>
              <a:ext cx="155520" cy="404640"/>
            </a:xfrm>
            <a:custGeom>
              <a:avLst/>
              <a:gdLst/>
              <a:ahLst/>
              <a:rect l="l" t="t" r="r" b="b"/>
              <a:pathLst>
                <a:path w="98" h="255">
                  <a:moveTo>
                    <a:pt x="0" y="0"/>
                  </a:moveTo>
                  <a:lnTo>
                    <a:pt x="46" y="64"/>
                  </a:lnTo>
                  <a:lnTo>
                    <a:pt x="51" y="85"/>
                  </a:lnTo>
                  <a:lnTo>
                    <a:pt x="72" y="117"/>
                  </a:lnTo>
                  <a:lnTo>
                    <a:pt x="72" y="127"/>
                  </a:lnTo>
                  <a:lnTo>
                    <a:pt x="67" y="143"/>
                  </a:lnTo>
                  <a:lnTo>
                    <a:pt x="82" y="218"/>
                  </a:lnTo>
                  <a:lnTo>
                    <a:pt x="93" y="218"/>
                  </a:lnTo>
                  <a:lnTo>
                    <a:pt x="98" y="25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7" name=""/>
            <p:cNvSpPr/>
            <p:nvPr/>
          </p:nvSpPr>
          <p:spPr>
            <a:xfrm>
              <a:off x="4950000" y="4400640"/>
              <a:ext cx="114120" cy="285480"/>
            </a:xfrm>
            <a:custGeom>
              <a:avLst/>
              <a:gdLst/>
              <a:ahLst/>
              <a:rect l="l" t="t" r="r" b="b"/>
              <a:pathLst>
                <a:path w="72" h="180">
                  <a:moveTo>
                    <a:pt x="5" y="180"/>
                  </a:moveTo>
                  <a:lnTo>
                    <a:pt x="0" y="117"/>
                  </a:lnTo>
                  <a:lnTo>
                    <a:pt x="0" y="101"/>
                  </a:lnTo>
                  <a:lnTo>
                    <a:pt x="10" y="85"/>
                  </a:lnTo>
                  <a:lnTo>
                    <a:pt x="10" y="64"/>
                  </a:lnTo>
                  <a:lnTo>
                    <a:pt x="31" y="69"/>
                  </a:lnTo>
                  <a:lnTo>
                    <a:pt x="41" y="32"/>
                  </a:lnTo>
                  <a:lnTo>
                    <a:pt x="47" y="26"/>
                  </a:lnTo>
                  <a:lnTo>
                    <a:pt x="7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8" name=""/>
            <p:cNvSpPr/>
            <p:nvPr/>
          </p:nvSpPr>
          <p:spPr>
            <a:xfrm>
              <a:off x="5064120" y="4367160"/>
              <a:ext cx="41400" cy="33480"/>
            </a:xfrm>
            <a:custGeom>
              <a:avLst/>
              <a:gdLst/>
              <a:ahLst/>
              <a:rect l="l" t="t" r="r" b="b"/>
              <a:pathLst>
                <a:path w="26" h="21">
                  <a:moveTo>
                    <a:pt x="0" y="21"/>
                  </a:moveTo>
                  <a:lnTo>
                    <a:pt x="0" y="16"/>
                  </a:lnTo>
                  <a:lnTo>
                    <a:pt x="5" y="10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29" name=""/>
            <p:cNvSpPr/>
            <p:nvPr/>
          </p:nvSpPr>
          <p:spPr>
            <a:xfrm>
              <a:off x="5105520" y="4349880"/>
              <a:ext cx="41040" cy="1728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0" y="11"/>
                  </a:moveTo>
                  <a:lnTo>
                    <a:pt x="5" y="11"/>
                  </a:lnTo>
                  <a:lnTo>
                    <a:pt x="16" y="0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0" name=""/>
            <p:cNvSpPr/>
            <p:nvPr/>
          </p:nvSpPr>
          <p:spPr>
            <a:xfrm>
              <a:off x="5146560" y="4240080"/>
              <a:ext cx="147600" cy="127080"/>
            </a:xfrm>
            <a:custGeom>
              <a:avLst/>
              <a:gdLst/>
              <a:ahLst/>
              <a:rect l="l" t="t" r="r" b="b"/>
              <a:pathLst>
                <a:path w="93" h="80">
                  <a:moveTo>
                    <a:pt x="0" y="69"/>
                  </a:moveTo>
                  <a:lnTo>
                    <a:pt x="10" y="69"/>
                  </a:lnTo>
                  <a:lnTo>
                    <a:pt x="21" y="80"/>
                  </a:lnTo>
                  <a:lnTo>
                    <a:pt x="31" y="80"/>
                  </a:lnTo>
                  <a:lnTo>
                    <a:pt x="67" y="37"/>
                  </a:lnTo>
                  <a:lnTo>
                    <a:pt x="83" y="32"/>
                  </a:lnTo>
                  <a:lnTo>
                    <a:pt x="83" y="37"/>
                  </a:lnTo>
                  <a:lnTo>
                    <a:pt x="93" y="37"/>
                  </a:lnTo>
                  <a:lnTo>
                    <a:pt x="93" y="27"/>
                  </a:lnTo>
                  <a:lnTo>
                    <a:pt x="88" y="6"/>
                  </a:lnTo>
                  <a:lnTo>
                    <a:pt x="7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1" name=""/>
            <p:cNvSpPr/>
            <p:nvPr/>
          </p:nvSpPr>
          <p:spPr>
            <a:xfrm flipV="1">
              <a:off x="4991040" y="4417920"/>
              <a:ext cx="7920" cy="842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2" name=""/>
            <p:cNvSpPr/>
            <p:nvPr/>
          </p:nvSpPr>
          <p:spPr>
            <a:xfrm>
              <a:off x="4998960" y="4392720"/>
              <a:ext cx="15840" cy="2520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16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3" name=""/>
            <p:cNvSpPr/>
            <p:nvPr/>
          </p:nvSpPr>
          <p:spPr>
            <a:xfrm>
              <a:off x="4908600" y="2422440"/>
              <a:ext cx="303120" cy="211320"/>
            </a:xfrm>
            <a:custGeom>
              <a:avLst/>
              <a:gdLst/>
              <a:ahLst/>
              <a:rect l="l" t="t" r="r" b="b"/>
              <a:pathLst>
                <a:path w="191" h="133">
                  <a:moveTo>
                    <a:pt x="0" y="0"/>
                  </a:moveTo>
                  <a:lnTo>
                    <a:pt x="73" y="128"/>
                  </a:lnTo>
                  <a:lnTo>
                    <a:pt x="83" y="133"/>
                  </a:lnTo>
                  <a:lnTo>
                    <a:pt x="83" y="64"/>
                  </a:lnTo>
                  <a:lnTo>
                    <a:pt x="114" y="27"/>
                  </a:lnTo>
                  <a:lnTo>
                    <a:pt x="134" y="11"/>
                  </a:lnTo>
                  <a:lnTo>
                    <a:pt x="191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4" name=""/>
            <p:cNvSpPr/>
            <p:nvPr/>
          </p:nvSpPr>
          <p:spPr>
            <a:xfrm>
              <a:off x="5040360" y="2473200"/>
              <a:ext cx="925560" cy="84240"/>
            </a:xfrm>
            <a:custGeom>
              <a:avLst/>
              <a:gdLst/>
              <a:ahLst/>
              <a:rect l="l" t="t" r="r" b="b"/>
              <a:pathLst>
                <a:path w="583" h="53">
                  <a:moveTo>
                    <a:pt x="0" y="32"/>
                  </a:moveTo>
                  <a:lnTo>
                    <a:pt x="26" y="27"/>
                  </a:lnTo>
                  <a:lnTo>
                    <a:pt x="46" y="0"/>
                  </a:lnTo>
                  <a:lnTo>
                    <a:pt x="175" y="11"/>
                  </a:lnTo>
                  <a:lnTo>
                    <a:pt x="175" y="32"/>
                  </a:lnTo>
                  <a:lnTo>
                    <a:pt x="191" y="37"/>
                  </a:lnTo>
                  <a:lnTo>
                    <a:pt x="191" y="53"/>
                  </a:lnTo>
                  <a:lnTo>
                    <a:pt x="330" y="43"/>
                  </a:lnTo>
                  <a:lnTo>
                    <a:pt x="423" y="43"/>
                  </a:lnTo>
                  <a:lnTo>
                    <a:pt x="480" y="32"/>
                  </a:lnTo>
                  <a:lnTo>
                    <a:pt x="485" y="21"/>
                  </a:lnTo>
                  <a:lnTo>
                    <a:pt x="537" y="16"/>
                  </a:lnTo>
                  <a:lnTo>
                    <a:pt x="583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5" name=""/>
            <p:cNvSpPr/>
            <p:nvPr/>
          </p:nvSpPr>
          <p:spPr>
            <a:xfrm>
              <a:off x="6572160" y="2751120"/>
              <a:ext cx="41400" cy="1728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26" y="0"/>
                  </a:moveTo>
                  <a:lnTo>
                    <a:pt x="21" y="11"/>
                  </a:lnTo>
                  <a:lnTo>
                    <a:pt x="11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6" name=""/>
            <p:cNvSpPr/>
            <p:nvPr/>
          </p:nvSpPr>
          <p:spPr>
            <a:xfrm>
              <a:off x="6048360" y="2751120"/>
              <a:ext cx="41400" cy="127080"/>
            </a:xfrm>
            <a:custGeom>
              <a:avLst/>
              <a:gdLst/>
              <a:ahLst/>
              <a:rect l="l" t="t" r="r" b="b"/>
              <a:pathLst>
                <a:path w="26" h="80">
                  <a:moveTo>
                    <a:pt x="0" y="43"/>
                  </a:moveTo>
                  <a:lnTo>
                    <a:pt x="5" y="48"/>
                  </a:lnTo>
                  <a:lnTo>
                    <a:pt x="20" y="80"/>
                  </a:lnTo>
                  <a:lnTo>
                    <a:pt x="15" y="43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7" name=""/>
            <p:cNvSpPr/>
            <p:nvPr/>
          </p:nvSpPr>
          <p:spPr>
            <a:xfrm>
              <a:off x="6211800" y="2743200"/>
              <a:ext cx="74880" cy="100080"/>
            </a:xfrm>
            <a:custGeom>
              <a:avLst/>
              <a:gdLst/>
              <a:ahLst/>
              <a:rect l="l" t="t" r="r" b="b"/>
              <a:pathLst>
                <a:path w="47" h="63">
                  <a:moveTo>
                    <a:pt x="47" y="26"/>
                  </a:moveTo>
                  <a:lnTo>
                    <a:pt x="47" y="37"/>
                  </a:lnTo>
                  <a:lnTo>
                    <a:pt x="21" y="53"/>
                  </a:lnTo>
                  <a:lnTo>
                    <a:pt x="10" y="63"/>
                  </a:lnTo>
                  <a:lnTo>
                    <a:pt x="5" y="48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8" name=""/>
            <p:cNvSpPr/>
            <p:nvPr/>
          </p:nvSpPr>
          <p:spPr>
            <a:xfrm>
              <a:off x="6245280" y="2759040"/>
              <a:ext cx="196920" cy="101520"/>
            </a:xfrm>
            <a:custGeom>
              <a:avLst/>
              <a:gdLst/>
              <a:ahLst/>
              <a:rect l="l" t="t" r="r" b="b"/>
              <a:pathLst>
                <a:path w="124" h="64">
                  <a:moveTo>
                    <a:pt x="15" y="11"/>
                  </a:moveTo>
                  <a:lnTo>
                    <a:pt x="26" y="22"/>
                  </a:lnTo>
                  <a:lnTo>
                    <a:pt x="31" y="16"/>
                  </a:lnTo>
                  <a:lnTo>
                    <a:pt x="36" y="6"/>
                  </a:lnTo>
                  <a:lnTo>
                    <a:pt x="62" y="0"/>
                  </a:lnTo>
                  <a:lnTo>
                    <a:pt x="67" y="32"/>
                  </a:lnTo>
                  <a:lnTo>
                    <a:pt x="57" y="43"/>
                  </a:lnTo>
                  <a:lnTo>
                    <a:pt x="20" y="64"/>
                  </a:lnTo>
                  <a:lnTo>
                    <a:pt x="5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20" y="38"/>
                  </a:lnTo>
                  <a:lnTo>
                    <a:pt x="31" y="32"/>
                  </a:lnTo>
                  <a:lnTo>
                    <a:pt x="57" y="27"/>
                  </a:lnTo>
                  <a:lnTo>
                    <a:pt x="82" y="22"/>
                  </a:lnTo>
                  <a:lnTo>
                    <a:pt x="98" y="16"/>
                  </a:lnTo>
                  <a:lnTo>
                    <a:pt x="108" y="16"/>
                  </a:lnTo>
                  <a:lnTo>
                    <a:pt x="118" y="11"/>
                  </a:lnTo>
                  <a:lnTo>
                    <a:pt x="124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39" name=""/>
            <p:cNvSpPr/>
            <p:nvPr/>
          </p:nvSpPr>
          <p:spPr>
            <a:xfrm>
              <a:off x="6286680" y="2557440"/>
              <a:ext cx="56880" cy="236520"/>
            </a:xfrm>
            <a:custGeom>
              <a:avLst/>
              <a:gdLst/>
              <a:ahLst/>
              <a:rect l="l" t="t" r="r" b="b"/>
              <a:pathLst>
                <a:path w="36" h="149">
                  <a:moveTo>
                    <a:pt x="0" y="149"/>
                  </a:moveTo>
                  <a:lnTo>
                    <a:pt x="10" y="133"/>
                  </a:lnTo>
                  <a:lnTo>
                    <a:pt x="5" y="122"/>
                  </a:lnTo>
                  <a:lnTo>
                    <a:pt x="20" y="112"/>
                  </a:lnTo>
                  <a:lnTo>
                    <a:pt x="15" y="101"/>
                  </a:lnTo>
                  <a:lnTo>
                    <a:pt x="15" y="74"/>
                  </a:lnTo>
                  <a:lnTo>
                    <a:pt x="31" y="69"/>
                  </a:lnTo>
                  <a:lnTo>
                    <a:pt x="36" y="59"/>
                  </a:lnTo>
                  <a:lnTo>
                    <a:pt x="31" y="32"/>
                  </a:lnTo>
                  <a:lnTo>
                    <a:pt x="20" y="16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0" name=""/>
            <p:cNvSpPr/>
            <p:nvPr/>
          </p:nvSpPr>
          <p:spPr>
            <a:xfrm>
              <a:off x="6589800" y="2684520"/>
              <a:ext cx="334800" cy="234720"/>
            </a:xfrm>
            <a:custGeom>
              <a:avLst/>
              <a:gdLst/>
              <a:ahLst/>
              <a:rect l="l" t="t" r="r" b="b"/>
              <a:pathLst>
                <a:path w="211" h="148">
                  <a:moveTo>
                    <a:pt x="5" y="0"/>
                  </a:moveTo>
                  <a:lnTo>
                    <a:pt x="0" y="26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31" y="69"/>
                  </a:lnTo>
                  <a:lnTo>
                    <a:pt x="46" y="85"/>
                  </a:lnTo>
                  <a:lnTo>
                    <a:pt x="51" y="100"/>
                  </a:lnTo>
                  <a:lnTo>
                    <a:pt x="51" y="111"/>
                  </a:lnTo>
                  <a:lnTo>
                    <a:pt x="82" y="132"/>
                  </a:lnTo>
                  <a:lnTo>
                    <a:pt x="98" y="148"/>
                  </a:lnTo>
                  <a:lnTo>
                    <a:pt x="134" y="143"/>
                  </a:lnTo>
                  <a:lnTo>
                    <a:pt x="144" y="143"/>
                  </a:lnTo>
                  <a:lnTo>
                    <a:pt x="160" y="138"/>
                  </a:lnTo>
                  <a:lnTo>
                    <a:pt x="175" y="138"/>
                  </a:lnTo>
                  <a:lnTo>
                    <a:pt x="196" y="138"/>
                  </a:lnTo>
                  <a:lnTo>
                    <a:pt x="206" y="138"/>
                  </a:lnTo>
                  <a:lnTo>
                    <a:pt x="211" y="127"/>
                  </a:lnTo>
                  <a:lnTo>
                    <a:pt x="211" y="1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1" name=""/>
            <p:cNvSpPr/>
            <p:nvPr/>
          </p:nvSpPr>
          <p:spPr>
            <a:xfrm>
              <a:off x="6359400" y="2692440"/>
              <a:ext cx="82800" cy="135000"/>
            </a:xfrm>
            <a:custGeom>
              <a:avLst/>
              <a:gdLst/>
              <a:ahLst/>
              <a:rect l="l" t="t" r="r" b="b"/>
              <a:pathLst>
                <a:path w="52" h="85">
                  <a:moveTo>
                    <a:pt x="52" y="0"/>
                  </a:moveTo>
                  <a:lnTo>
                    <a:pt x="36" y="48"/>
                  </a:lnTo>
                  <a:lnTo>
                    <a:pt x="31" y="85"/>
                  </a:lnTo>
                  <a:lnTo>
                    <a:pt x="26" y="58"/>
                  </a:lnTo>
                  <a:lnTo>
                    <a:pt x="5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2" name=""/>
            <p:cNvSpPr/>
            <p:nvPr/>
          </p:nvSpPr>
          <p:spPr>
            <a:xfrm>
              <a:off x="6302520" y="2768400"/>
              <a:ext cx="237960" cy="74880"/>
            </a:xfrm>
            <a:custGeom>
              <a:avLst/>
              <a:gdLst/>
              <a:ahLst/>
              <a:rect l="l" t="t" r="r" b="b"/>
              <a:pathLst>
                <a:path w="150" h="47">
                  <a:moveTo>
                    <a:pt x="0" y="10"/>
                  </a:moveTo>
                  <a:lnTo>
                    <a:pt x="5" y="10"/>
                  </a:lnTo>
                  <a:lnTo>
                    <a:pt x="10" y="5"/>
                  </a:lnTo>
                  <a:lnTo>
                    <a:pt x="10" y="21"/>
                  </a:lnTo>
                  <a:lnTo>
                    <a:pt x="21" y="47"/>
                  </a:lnTo>
                  <a:lnTo>
                    <a:pt x="36" y="47"/>
                  </a:lnTo>
                  <a:lnTo>
                    <a:pt x="31" y="26"/>
                  </a:lnTo>
                  <a:lnTo>
                    <a:pt x="93" y="10"/>
                  </a:lnTo>
                  <a:lnTo>
                    <a:pt x="119" y="0"/>
                  </a:lnTo>
                  <a:lnTo>
                    <a:pt x="139" y="0"/>
                  </a:lnTo>
                  <a:lnTo>
                    <a:pt x="15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3" name=""/>
            <p:cNvSpPr/>
            <p:nvPr/>
          </p:nvSpPr>
          <p:spPr>
            <a:xfrm>
              <a:off x="6458040" y="2768400"/>
              <a:ext cx="33120" cy="51120"/>
            </a:xfrm>
            <a:custGeom>
              <a:avLst/>
              <a:gdLst/>
              <a:ahLst/>
              <a:rect l="l" t="t" r="r" b="b"/>
              <a:pathLst>
                <a:path w="21" h="32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21" y="21"/>
                  </a:lnTo>
                  <a:lnTo>
                    <a:pt x="2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4" name=""/>
            <p:cNvSpPr/>
            <p:nvPr/>
          </p:nvSpPr>
          <p:spPr>
            <a:xfrm>
              <a:off x="6211800" y="2819520"/>
              <a:ext cx="287280" cy="58680"/>
            </a:xfrm>
            <a:custGeom>
              <a:avLst/>
              <a:gdLst/>
              <a:ahLst/>
              <a:rect l="l" t="t" r="r" b="b"/>
              <a:pathLst>
                <a:path w="181" h="37">
                  <a:moveTo>
                    <a:pt x="176" y="0"/>
                  </a:moveTo>
                  <a:lnTo>
                    <a:pt x="181" y="5"/>
                  </a:lnTo>
                  <a:lnTo>
                    <a:pt x="155" y="10"/>
                  </a:lnTo>
                  <a:lnTo>
                    <a:pt x="124" y="15"/>
                  </a:lnTo>
                  <a:lnTo>
                    <a:pt x="98" y="26"/>
                  </a:lnTo>
                  <a:lnTo>
                    <a:pt x="67" y="31"/>
                  </a:lnTo>
                  <a:lnTo>
                    <a:pt x="41" y="37"/>
                  </a:lnTo>
                  <a:lnTo>
                    <a:pt x="21" y="31"/>
                  </a:lnTo>
                  <a:lnTo>
                    <a:pt x="5" y="31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5" name=""/>
            <p:cNvSpPr/>
            <p:nvPr/>
          </p:nvSpPr>
          <p:spPr>
            <a:xfrm>
              <a:off x="5786280" y="2725560"/>
              <a:ext cx="246240" cy="135000"/>
            </a:xfrm>
            <a:custGeom>
              <a:avLst/>
              <a:gdLst/>
              <a:ahLst/>
              <a:rect l="l" t="t" r="r" b="b"/>
              <a:pathLst>
                <a:path w="155" h="85">
                  <a:moveTo>
                    <a:pt x="0" y="85"/>
                  </a:moveTo>
                  <a:lnTo>
                    <a:pt x="31" y="74"/>
                  </a:lnTo>
                  <a:lnTo>
                    <a:pt x="87" y="59"/>
                  </a:lnTo>
                  <a:lnTo>
                    <a:pt x="155" y="59"/>
                  </a:lnTo>
                  <a:lnTo>
                    <a:pt x="155" y="43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6" name=""/>
            <p:cNvSpPr/>
            <p:nvPr/>
          </p:nvSpPr>
          <p:spPr>
            <a:xfrm>
              <a:off x="6654960" y="2666880"/>
              <a:ext cx="56880" cy="17640"/>
            </a:xfrm>
            <a:custGeom>
              <a:avLst/>
              <a:gdLst/>
              <a:ahLst/>
              <a:rect l="l" t="t" r="r" b="b"/>
              <a:pathLst>
                <a:path w="36" h="11">
                  <a:moveTo>
                    <a:pt x="36" y="0"/>
                  </a:moveTo>
                  <a:lnTo>
                    <a:pt x="21" y="5"/>
                  </a:lnTo>
                  <a:lnTo>
                    <a:pt x="10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7" name=""/>
            <p:cNvSpPr/>
            <p:nvPr/>
          </p:nvSpPr>
          <p:spPr>
            <a:xfrm>
              <a:off x="6753240" y="2633760"/>
              <a:ext cx="163440" cy="25200"/>
            </a:xfrm>
            <a:custGeom>
              <a:avLst/>
              <a:gdLst/>
              <a:ahLst/>
              <a:rect l="l" t="t" r="r" b="b"/>
              <a:pathLst>
                <a:path w="103" h="16">
                  <a:moveTo>
                    <a:pt x="103" y="0"/>
                  </a:moveTo>
                  <a:lnTo>
                    <a:pt x="98" y="11"/>
                  </a:lnTo>
                  <a:lnTo>
                    <a:pt x="93" y="16"/>
                  </a:lnTo>
                  <a:lnTo>
                    <a:pt x="51" y="16"/>
                  </a:lnTo>
                  <a:lnTo>
                    <a:pt x="31" y="16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8" name=""/>
            <p:cNvSpPr/>
            <p:nvPr/>
          </p:nvSpPr>
          <p:spPr>
            <a:xfrm flipV="1">
              <a:off x="6613560" y="2793960"/>
              <a:ext cx="25200" cy="158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49" name=""/>
            <p:cNvSpPr/>
            <p:nvPr/>
          </p:nvSpPr>
          <p:spPr>
            <a:xfrm>
              <a:off x="6473880" y="2768400"/>
              <a:ext cx="115920" cy="33480"/>
            </a:xfrm>
            <a:custGeom>
              <a:avLst/>
              <a:gdLst/>
              <a:ahLst/>
              <a:rect l="l" t="t" r="r" b="b"/>
              <a:pathLst>
                <a:path w="73" h="21">
                  <a:moveTo>
                    <a:pt x="0" y="0"/>
                  </a:moveTo>
                  <a:lnTo>
                    <a:pt x="5" y="5"/>
                  </a:lnTo>
                  <a:lnTo>
                    <a:pt x="11" y="10"/>
                  </a:lnTo>
                  <a:lnTo>
                    <a:pt x="36" y="10"/>
                  </a:lnTo>
                  <a:lnTo>
                    <a:pt x="52" y="5"/>
                  </a:lnTo>
                  <a:lnTo>
                    <a:pt x="62" y="5"/>
                  </a:lnTo>
                  <a:lnTo>
                    <a:pt x="67" y="10"/>
                  </a:lnTo>
                  <a:lnTo>
                    <a:pt x="73" y="5"/>
                  </a:lnTo>
                  <a:lnTo>
                    <a:pt x="73" y="10"/>
                  </a:lnTo>
                  <a:lnTo>
                    <a:pt x="73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0" name=""/>
            <p:cNvSpPr/>
            <p:nvPr/>
          </p:nvSpPr>
          <p:spPr>
            <a:xfrm>
              <a:off x="6580080" y="2768400"/>
              <a:ext cx="74880" cy="142920"/>
            </a:xfrm>
            <a:custGeom>
              <a:avLst/>
              <a:gdLst/>
              <a:ahLst/>
              <a:rect l="l" t="t" r="r" b="b"/>
              <a:pathLst>
                <a:path w="47" h="90">
                  <a:moveTo>
                    <a:pt x="0" y="0"/>
                  </a:moveTo>
                  <a:lnTo>
                    <a:pt x="6" y="42"/>
                  </a:lnTo>
                  <a:lnTo>
                    <a:pt x="26" y="58"/>
                  </a:lnTo>
                  <a:lnTo>
                    <a:pt x="42" y="79"/>
                  </a:lnTo>
                  <a:lnTo>
                    <a:pt x="47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1" name=""/>
            <p:cNvSpPr/>
            <p:nvPr/>
          </p:nvSpPr>
          <p:spPr>
            <a:xfrm>
              <a:off x="6499080" y="2809800"/>
              <a:ext cx="106560" cy="17640"/>
            </a:xfrm>
            <a:custGeom>
              <a:avLst/>
              <a:gdLst/>
              <a:ahLst/>
              <a:rect l="l" t="t" r="r" b="b"/>
              <a:pathLst>
                <a:path w="67" h="11">
                  <a:moveTo>
                    <a:pt x="0" y="11"/>
                  </a:moveTo>
                  <a:lnTo>
                    <a:pt x="36" y="11"/>
                  </a:lnTo>
                  <a:lnTo>
                    <a:pt x="67" y="0"/>
                  </a:lnTo>
                  <a:lnTo>
                    <a:pt x="62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2" name=""/>
            <p:cNvSpPr/>
            <p:nvPr/>
          </p:nvSpPr>
          <p:spPr>
            <a:xfrm>
              <a:off x="6523200" y="2819520"/>
              <a:ext cx="74520" cy="586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47" y="0"/>
                  </a:moveTo>
                  <a:lnTo>
                    <a:pt x="42" y="10"/>
                  </a:lnTo>
                  <a:lnTo>
                    <a:pt x="16" y="31"/>
                  </a:lnTo>
                  <a:lnTo>
                    <a:pt x="0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3" name=""/>
            <p:cNvSpPr/>
            <p:nvPr/>
          </p:nvSpPr>
          <p:spPr>
            <a:xfrm>
              <a:off x="5597640" y="3036960"/>
              <a:ext cx="253800" cy="193680"/>
            </a:xfrm>
            <a:custGeom>
              <a:avLst/>
              <a:gdLst/>
              <a:ahLst/>
              <a:rect l="l" t="t" r="r" b="b"/>
              <a:pathLst>
                <a:path w="160" h="122">
                  <a:moveTo>
                    <a:pt x="0" y="16"/>
                  </a:moveTo>
                  <a:lnTo>
                    <a:pt x="52" y="37"/>
                  </a:lnTo>
                  <a:lnTo>
                    <a:pt x="57" y="48"/>
                  </a:lnTo>
                  <a:lnTo>
                    <a:pt x="124" y="122"/>
                  </a:lnTo>
                  <a:lnTo>
                    <a:pt x="160" y="122"/>
                  </a:lnTo>
                  <a:lnTo>
                    <a:pt x="134" y="43"/>
                  </a:lnTo>
                  <a:lnTo>
                    <a:pt x="124" y="22"/>
                  </a:lnTo>
                  <a:lnTo>
                    <a:pt x="113" y="6"/>
                  </a:lnTo>
                  <a:lnTo>
                    <a:pt x="10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4" name=""/>
            <p:cNvSpPr/>
            <p:nvPr/>
          </p:nvSpPr>
          <p:spPr>
            <a:xfrm>
              <a:off x="5900760" y="2952720"/>
              <a:ext cx="33480" cy="135000"/>
            </a:xfrm>
            <a:custGeom>
              <a:avLst/>
              <a:gdLst/>
              <a:ahLst/>
              <a:rect l="l" t="t" r="r" b="b"/>
              <a:pathLst>
                <a:path w="21" h="85">
                  <a:moveTo>
                    <a:pt x="0" y="0"/>
                  </a:moveTo>
                  <a:lnTo>
                    <a:pt x="5" y="27"/>
                  </a:lnTo>
                  <a:lnTo>
                    <a:pt x="15" y="53"/>
                  </a:lnTo>
                  <a:lnTo>
                    <a:pt x="21" y="75"/>
                  </a:lnTo>
                  <a:lnTo>
                    <a:pt x="21" y="8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5" name=""/>
            <p:cNvSpPr/>
            <p:nvPr/>
          </p:nvSpPr>
          <p:spPr>
            <a:xfrm>
              <a:off x="5776920" y="2860560"/>
              <a:ext cx="181080" cy="127080"/>
            </a:xfrm>
            <a:custGeom>
              <a:avLst/>
              <a:gdLst/>
              <a:ahLst/>
              <a:rect l="l" t="t" r="r" b="b"/>
              <a:pathLst>
                <a:path w="114" h="80">
                  <a:moveTo>
                    <a:pt x="0" y="37"/>
                  </a:moveTo>
                  <a:lnTo>
                    <a:pt x="11" y="37"/>
                  </a:lnTo>
                  <a:lnTo>
                    <a:pt x="21" y="53"/>
                  </a:lnTo>
                  <a:lnTo>
                    <a:pt x="21" y="80"/>
                  </a:lnTo>
                  <a:lnTo>
                    <a:pt x="16" y="53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11" y="80"/>
                  </a:lnTo>
                  <a:lnTo>
                    <a:pt x="21" y="80"/>
                  </a:lnTo>
                  <a:lnTo>
                    <a:pt x="57" y="69"/>
                  </a:lnTo>
                  <a:lnTo>
                    <a:pt x="73" y="64"/>
                  </a:lnTo>
                  <a:lnTo>
                    <a:pt x="78" y="48"/>
                  </a:lnTo>
                  <a:lnTo>
                    <a:pt x="99" y="27"/>
                  </a:lnTo>
                  <a:lnTo>
                    <a:pt x="109" y="21"/>
                  </a:lnTo>
                  <a:lnTo>
                    <a:pt x="11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6" name=""/>
            <p:cNvSpPr/>
            <p:nvPr/>
          </p:nvSpPr>
          <p:spPr>
            <a:xfrm>
              <a:off x="6089760" y="2962080"/>
              <a:ext cx="352440" cy="142920"/>
            </a:xfrm>
            <a:custGeom>
              <a:avLst/>
              <a:gdLst/>
              <a:ahLst/>
              <a:rect l="l" t="t" r="r" b="b"/>
              <a:pathLst>
                <a:path w="222" h="90">
                  <a:moveTo>
                    <a:pt x="0" y="26"/>
                  </a:moveTo>
                  <a:lnTo>
                    <a:pt x="36" y="26"/>
                  </a:lnTo>
                  <a:lnTo>
                    <a:pt x="62" y="26"/>
                  </a:lnTo>
                  <a:lnTo>
                    <a:pt x="82" y="21"/>
                  </a:lnTo>
                  <a:lnTo>
                    <a:pt x="87" y="21"/>
                  </a:lnTo>
                  <a:lnTo>
                    <a:pt x="108" y="21"/>
                  </a:lnTo>
                  <a:lnTo>
                    <a:pt x="124" y="21"/>
                  </a:lnTo>
                  <a:lnTo>
                    <a:pt x="139" y="10"/>
                  </a:lnTo>
                  <a:lnTo>
                    <a:pt x="149" y="0"/>
                  </a:lnTo>
                  <a:lnTo>
                    <a:pt x="170" y="79"/>
                  </a:lnTo>
                  <a:lnTo>
                    <a:pt x="186" y="79"/>
                  </a:lnTo>
                  <a:lnTo>
                    <a:pt x="201" y="90"/>
                  </a:lnTo>
                  <a:lnTo>
                    <a:pt x="222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7" name=""/>
            <p:cNvSpPr/>
            <p:nvPr/>
          </p:nvSpPr>
          <p:spPr>
            <a:xfrm>
              <a:off x="6056280" y="2970360"/>
              <a:ext cx="57240" cy="75960"/>
            </a:xfrm>
            <a:custGeom>
              <a:avLst/>
              <a:gdLst/>
              <a:ahLst/>
              <a:rect l="l" t="t" r="r" b="b"/>
              <a:pathLst>
                <a:path w="36" h="48">
                  <a:moveTo>
                    <a:pt x="0" y="32"/>
                  </a:moveTo>
                  <a:lnTo>
                    <a:pt x="21" y="48"/>
                  </a:lnTo>
                  <a:lnTo>
                    <a:pt x="26" y="37"/>
                  </a:lnTo>
                  <a:lnTo>
                    <a:pt x="31" y="26"/>
                  </a:lnTo>
                  <a:lnTo>
                    <a:pt x="36" y="11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160" bIns="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8" name=""/>
            <p:cNvSpPr/>
            <p:nvPr/>
          </p:nvSpPr>
          <p:spPr>
            <a:xfrm>
              <a:off x="6014880" y="2852640"/>
              <a:ext cx="131760" cy="84240"/>
            </a:xfrm>
            <a:custGeom>
              <a:avLst/>
              <a:gdLst/>
              <a:ahLst/>
              <a:rect l="l" t="t" r="r" b="b"/>
              <a:pathLst>
                <a:path w="83" h="53">
                  <a:moveTo>
                    <a:pt x="0" y="53"/>
                  </a:moveTo>
                  <a:lnTo>
                    <a:pt x="31" y="47"/>
                  </a:lnTo>
                  <a:lnTo>
                    <a:pt x="52" y="42"/>
                  </a:lnTo>
                  <a:lnTo>
                    <a:pt x="83" y="21"/>
                  </a:lnTo>
                  <a:lnTo>
                    <a:pt x="72" y="5"/>
                  </a:lnTo>
                  <a:lnTo>
                    <a:pt x="72" y="0"/>
                  </a:lnTo>
                  <a:lnTo>
                    <a:pt x="62" y="10"/>
                  </a:lnTo>
                  <a:lnTo>
                    <a:pt x="36" y="32"/>
                  </a:lnTo>
                  <a:lnTo>
                    <a:pt x="0" y="53"/>
                  </a:lnTo>
                  <a:lnTo>
                    <a:pt x="21" y="26"/>
                  </a:lnTo>
                  <a:lnTo>
                    <a:pt x="21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59" name=""/>
            <p:cNvSpPr/>
            <p:nvPr/>
          </p:nvSpPr>
          <p:spPr>
            <a:xfrm>
              <a:off x="6458040" y="2801880"/>
              <a:ext cx="23760" cy="2556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16"/>
                  </a:move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0" name=""/>
            <p:cNvSpPr/>
            <p:nvPr/>
          </p:nvSpPr>
          <p:spPr>
            <a:xfrm>
              <a:off x="6408720" y="2776680"/>
              <a:ext cx="57240" cy="50760"/>
            </a:xfrm>
            <a:custGeom>
              <a:avLst/>
              <a:gdLst/>
              <a:ahLst/>
              <a:rect l="l" t="t" r="r" b="b"/>
              <a:pathLst>
                <a:path w="36" h="32">
                  <a:moveTo>
                    <a:pt x="0" y="32"/>
                  </a:moveTo>
                  <a:lnTo>
                    <a:pt x="15" y="21"/>
                  </a:lnTo>
                  <a:lnTo>
                    <a:pt x="21" y="27"/>
                  </a:lnTo>
                  <a:lnTo>
                    <a:pt x="21" y="16"/>
                  </a:lnTo>
                  <a:lnTo>
                    <a:pt x="31" y="11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1" name=""/>
            <p:cNvSpPr/>
            <p:nvPr/>
          </p:nvSpPr>
          <p:spPr>
            <a:xfrm>
              <a:off x="6818400" y="2759040"/>
              <a:ext cx="98280" cy="84240"/>
            </a:xfrm>
            <a:custGeom>
              <a:avLst/>
              <a:gdLst/>
              <a:ahLst/>
              <a:rect l="l" t="t" r="r" b="b"/>
              <a:pathLst>
                <a:path w="62" h="53">
                  <a:moveTo>
                    <a:pt x="0" y="22"/>
                  </a:moveTo>
                  <a:lnTo>
                    <a:pt x="31" y="53"/>
                  </a:lnTo>
                  <a:lnTo>
                    <a:pt x="10" y="38"/>
                  </a:lnTo>
                  <a:lnTo>
                    <a:pt x="0" y="22"/>
                  </a:lnTo>
                  <a:lnTo>
                    <a:pt x="47" y="0"/>
                  </a:lnTo>
                  <a:lnTo>
                    <a:pt x="62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2" name=""/>
            <p:cNvSpPr/>
            <p:nvPr/>
          </p:nvSpPr>
          <p:spPr>
            <a:xfrm flipH="1">
              <a:off x="6802560" y="2919240"/>
              <a:ext cx="7920" cy="7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3" name=""/>
            <p:cNvSpPr/>
            <p:nvPr/>
          </p:nvSpPr>
          <p:spPr>
            <a:xfrm>
              <a:off x="6491160" y="2827440"/>
              <a:ext cx="88920" cy="142920"/>
            </a:xfrm>
            <a:custGeom>
              <a:avLst/>
              <a:gdLst/>
              <a:ahLst/>
              <a:rect l="l" t="t" r="r" b="b"/>
              <a:pathLst>
                <a:path w="56" h="90">
                  <a:moveTo>
                    <a:pt x="0" y="0"/>
                  </a:moveTo>
                  <a:lnTo>
                    <a:pt x="10" y="10"/>
                  </a:lnTo>
                  <a:lnTo>
                    <a:pt x="25" y="32"/>
                  </a:lnTo>
                  <a:lnTo>
                    <a:pt x="25" y="69"/>
                  </a:lnTo>
                  <a:lnTo>
                    <a:pt x="56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4" name=""/>
            <p:cNvSpPr/>
            <p:nvPr/>
          </p:nvSpPr>
          <p:spPr>
            <a:xfrm>
              <a:off x="6613560" y="2490840"/>
              <a:ext cx="41400" cy="33120"/>
            </a:xfrm>
            <a:custGeom>
              <a:avLst/>
              <a:gdLst/>
              <a:ahLst/>
              <a:rect l="l" t="t" r="r" b="b"/>
              <a:pathLst>
                <a:path w="26" h="21">
                  <a:moveTo>
                    <a:pt x="0" y="0"/>
                  </a:moveTo>
                  <a:lnTo>
                    <a:pt x="5" y="5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26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5" name=""/>
            <p:cNvSpPr/>
            <p:nvPr/>
          </p:nvSpPr>
          <p:spPr>
            <a:xfrm>
              <a:off x="6548400" y="2406600"/>
              <a:ext cx="147600" cy="117360"/>
            </a:xfrm>
            <a:custGeom>
              <a:avLst/>
              <a:gdLst/>
              <a:ahLst/>
              <a:rect l="l" t="t" r="r" b="b"/>
              <a:pathLst>
                <a:path w="93" h="74">
                  <a:moveTo>
                    <a:pt x="88" y="53"/>
                  </a:moveTo>
                  <a:lnTo>
                    <a:pt x="93" y="48"/>
                  </a:lnTo>
                  <a:lnTo>
                    <a:pt x="88" y="21"/>
                  </a:lnTo>
                  <a:lnTo>
                    <a:pt x="93" y="21"/>
                  </a:lnTo>
                  <a:lnTo>
                    <a:pt x="93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57" y="5"/>
                  </a:lnTo>
                  <a:lnTo>
                    <a:pt x="46" y="10"/>
                  </a:lnTo>
                  <a:lnTo>
                    <a:pt x="26" y="10"/>
                  </a:lnTo>
                  <a:lnTo>
                    <a:pt x="20" y="5"/>
                  </a:lnTo>
                  <a:lnTo>
                    <a:pt x="20" y="16"/>
                  </a:lnTo>
                  <a:lnTo>
                    <a:pt x="0" y="21"/>
                  </a:lnTo>
                  <a:lnTo>
                    <a:pt x="0" y="48"/>
                  </a:lnTo>
                  <a:lnTo>
                    <a:pt x="10" y="74"/>
                  </a:lnTo>
                  <a:lnTo>
                    <a:pt x="46" y="69"/>
                  </a:lnTo>
                  <a:lnTo>
                    <a:pt x="57" y="63"/>
                  </a:lnTo>
                  <a:lnTo>
                    <a:pt x="88" y="69"/>
                  </a:lnTo>
                  <a:lnTo>
                    <a:pt x="88" y="58"/>
                  </a:lnTo>
                  <a:lnTo>
                    <a:pt x="77" y="53"/>
                  </a:lnTo>
                  <a:lnTo>
                    <a:pt x="67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6" name=""/>
            <p:cNvSpPr/>
            <p:nvPr/>
          </p:nvSpPr>
          <p:spPr>
            <a:xfrm>
              <a:off x="6670800" y="2465280"/>
              <a:ext cx="90360" cy="33480"/>
            </a:xfrm>
            <a:custGeom>
              <a:avLst/>
              <a:gdLst/>
              <a:ahLst/>
              <a:rect l="l" t="t" r="r" b="b"/>
              <a:pathLst>
                <a:path w="57" h="21">
                  <a:moveTo>
                    <a:pt x="57" y="0"/>
                  </a:moveTo>
                  <a:lnTo>
                    <a:pt x="36" y="11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16" y="21"/>
                  </a:lnTo>
                  <a:lnTo>
                    <a:pt x="5" y="11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7" name=""/>
            <p:cNvSpPr/>
            <p:nvPr/>
          </p:nvSpPr>
          <p:spPr>
            <a:xfrm>
              <a:off x="6761160" y="2448000"/>
              <a:ext cx="73080" cy="25200"/>
            </a:xfrm>
            <a:custGeom>
              <a:avLst/>
              <a:gdLst/>
              <a:ahLst/>
              <a:rect l="l" t="t" r="r" b="b"/>
              <a:pathLst>
                <a:path w="46" h="16">
                  <a:moveTo>
                    <a:pt x="46" y="0"/>
                  </a:moveTo>
                  <a:lnTo>
                    <a:pt x="36" y="11"/>
                  </a:lnTo>
                  <a:lnTo>
                    <a:pt x="21" y="11"/>
                  </a:lnTo>
                  <a:lnTo>
                    <a:pt x="10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8" name=""/>
            <p:cNvSpPr/>
            <p:nvPr/>
          </p:nvSpPr>
          <p:spPr>
            <a:xfrm>
              <a:off x="5818320" y="2523960"/>
              <a:ext cx="155520" cy="270000"/>
            </a:xfrm>
            <a:custGeom>
              <a:avLst/>
              <a:gdLst/>
              <a:ahLst/>
              <a:rect l="l" t="t" r="r" b="b"/>
              <a:pathLst>
                <a:path w="98" h="170">
                  <a:moveTo>
                    <a:pt x="42" y="69"/>
                  </a:moveTo>
                  <a:lnTo>
                    <a:pt x="42" y="80"/>
                  </a:lnTo>
                  <a:lnTo>
                    <a:pt x="5" y="170"/>
                  </a:lnTo>
                  <a:lnTo>
                    <a:pt x="0" y="170"/>
                  </a:lnTo>
                  <a:lnTo>
                    <a:pt x="36" y="69"/>
                  </a:lnTo>
                  <a:lnTo>
                    <a:pt x="9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69" name=""/>
            <p:cNvSpPr/>
            <p:nvPr/>
          </p:nvSpPr>
          <p:spPr>
            <a:xfrm>
              <a:off x="6097680" y="2490840"/>
              <a:ext cx="228600" cy="66600"/>
            </a:xfrm>
            <a:custGeom>
              <a:avLst/>
              <a:gdLst/>
              <a:ahLst/>
              <a:rect l="l" t="t" r="r" b="b"/>
              <a:pathLst>
                <a:path w="144" h="42">
                  <a:moveTo>
                    <a:pt x="144" y="37"/>
                  </a:moveTo>
                  <a:lnTo>
                    <a:pt x="124" y="37"/>
                  </a:lnTo>
                  <a:lnTo>
                    <a:pt x="113" y="37"/>
                  </a:lnTo>
                  <a:lnTo>
                    <a:pt x="77" y="42"/>
                  </a:lnTo>
                  <a:lnTo>
                    <a:pt x="62" y="26"/>
                  </a:lnTo>
                  <a:lnTo>
                    <a:pt x="31" y="10"/>
                  </a:ln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0" name=""/>
            <p:cNvSpPr/>
            <p:nvPr/>
          </p:nvSpPr>
          <p:spPr>
            <a:xfrm>
              <a:off x="6432480" y="2651040"/>
              <a:ext cx="58680" cy="41400"/>
            </a:xfrm>
            <a:custGeom>
              <a:avLst/>
              <a:gdLst/>
              <a:ahLst/>
              <a:rect l="l" t="t" r="r" b="b"/>
              <a:pathLst>
                <a:path w="37" h="26">
                  <a:moveTo>
                    <a:pt x="0" y="26"/>
                  </a:moveTo>
                  <a:lnTo>
                    <a:pt x="6" y="10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3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1" name=""/>
            <p:cNvSpPr/>
            <p:nvPr/>
          </p:nvSpPr>
          <p:spPr>
            <a:xfrm>
              <a:off x="6481800" y="2633760"/>
              <a:ext cx="9360" cy="17280"/>
            </a:xfrm>
            <a:custGeom>
              <a:avLst/>
              <a:gdLst/>
              <a:ahLst/>
              <a:rect l="l" t="t" r="r" b="b"/>
              <a:pathLst>
                <a:path w="6" h="11">
                  <a:moveTo>
                    <a:pt x="6" y="11"/>
                  </a:move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2" name=""/>
            <p:cNvSpPr/>
            <p:nvPr/>
          </p:nvSpPr>
          <p:spPr>
            <a:xfrm>
              <a:off x="6737400" y="2600280"/>
              <a:ext cx="7920" cy="3348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21"/>
                  </a:moveTo>
                  <a:lnTo>
                    <a:pt x="5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3" name=""/>
            <p:cNvSpPr/>
            <p:nvPr/>
          </p:nvSpPr>
          <p:spPr>
            <a:xfrm>
              <a:off x="5934240" y="2625840"/>
              <a:ext cx="179280" cy="285480"/>
            </a:xfrm>
            <a:custGeom>
              <a:avLst/>
              <a:gdLst/>
              <a:ahLst/>
              <a:rect l="l" t="t" r="r" b="b"/>
              <a:pathLst>
                <a:path w="113" h="180">
                  <a:moveTo>
                    <a:pt x="113" y="0"/>
                  </a:moveTo>
                  <a:lnTo>
                    <a:pt x="62" y="58"/>
                  </a:lnTo>
                  <a:lnTo>
                    <a:pt x="10" y="69"/>
                  </a:lnTo>
                  <a:lnTo>
                    <a:pt x="15" y="79"/>
                  </a:lnTo>
                  <a:lnTo>
                    <a:pt x="15" y="90"/>
                  </a:lnTo>
                  <a:lnTo>
                    <a:pt x="15" y="106"/>
                  </a:lnTo>
                  <a:lnTo>
                    <a:pt x="20" y="122"/>
                  </a:lnTo>
                  <a:lnTo>
                    <a:pt x="15" y="148"/>
                  </a:lnTo>
                  <a:lnTo>
                    <a:pt x="15" y="159"/>
                  </a:lnTo>
                  <a:lnTo>
                    <a:pt x="10" y="169"/>
                  </a:lnTo>
                  <a:lnTo>
                    <a:pt x="0" y="1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4" name=""/>
            <p:cNvSpPr/>
            <p:nvPr/>
          </p:nvSpPr>
          <p:spPr>
            <a:xfrm>
              <a:off x="6089760" y="2700360"/>
              <a:ext cx="48960" cy="50760"/>
            </a:xfrm>
            <a:custGeom>
              <a:avLst/>
              <a:gdLst/>
              <a:ahLst/>
              <a:rect l="l" t="t" r="r" b="b"/>
              <a:pathLst>
                <a:path w="31" h="32">
                  <a:moveTo>
                    <a:pt x="0" y="32"/>
                  </a:moveTo>
                  <a:lnTo>
                    <a:pt x="0" y="11"/>
                  </a:lnTo>
                  <a:lnTo>
                    <a:pt x="15" y="0"/>
                  </a:lnTo>
                  <a:lnTo>
                    <a:pt x="20" y="6"/>
                  </a:lnTo>
                  <a:lnTo>
                    <a:pt x="25" y="11"/>
                  </a:lnTo>
                  <a:lnTo>
                    <a:pt x="25" y="27"/>
                  </a:lnTo>
                  <a:lnTo>
                    <a:pt x="3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5" name=""/>
            <p:cNvSpPr/>
            <p:nvPr/>
          </p:nvSpPr>
          <p:spPr>
            <a:xfrm>
              <a:off x="6384960" y="2590920"/>
              <a:ext cx="303120" cy="93600"/>
            </a:xfrm>
            <a:custGeom>
              <a:avLst/>
              <a:gdLst/>
              <a:ahLst/>
              <a:rect l="l" t="t" r="r" b="b"/>
              <a:pathLst>
                <a:path w="191" h="59">
                  <a:moveTo>
                    <a:pt x="191" y="22"/>
                  </a:moveTo>
                  <a:lnTo>
                    <a:pt x="185" y="16"/>
                  </a:lnTo>
                  <a:lnTo>
                    <a:pt x="160" y="43"/>
                  </a:lnTo>
                  <a:lnTo>
                    <a:pt x="139" y="48"/>
                  </a:lnTo>
                  <a:lnTo>
                    <a:pt x="92" y="59"/>
                  </a:lnTo>
                  <a:lnTo>
                    <a:pt x="77" y="32"/>
                  </a:lnTo>
                  <a:lnTo>
                    <a:pt x="61" y="22"/>
                  </a:lnTo>
                  <a:lnTo>
                    <a:pt x="46" y="11"/>
                  </a:lnTo>
                  <a:lnTo>
                    <a:pt x="20" y="11"/>
                  </a:lnTo>
                  <a:lnTo>
                    <a:pt x="0" y="0"/>
                  </a:lnTo>
                  <a:lnTo>
                    <a:pt x="20" y="16"/>
                  </a:lnTo>
                  <a:lnTo>
                    <a:pt x="46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6" name=""/>
            <p:cNvSpPr/>
            <p:nvPr/>
          </p:nvSpPr>
          <p:spPr>
            <a:xfrm>
              <a:off x="6392880" y="2600280"/>
              <a:ext cx="220680" cy="227160"/>
            </a:xfrm>
            <a:custGeom>
              <a:avLst/>
              <a:gdLst/>
              <a:ahLst/>
              <a:rect l="l" t="t" r="r" b="b"/>
              <a:pathLst>
                <a:path w="139" h="143">
                  <a:moveTo>
                    <a:pt x="139" y="127"/>
                  </a:moveTo>
                  <a:lnTo>
                    <a:pt x="124" y="143"/>
                  </a:lnTo>
                  <a:lnTo>
                    <a:pt x="118" y="116"/>
                  </a:lnTo>
                  <a:lnTo>
                    <a:pt x="10" y="47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7" name=""/>
            <p:cNvSpPr/>
            <p:nvPr/>
          </p:nvSpPr>
          <p:spPr>
            <a:xfrm flipH="1" flipV="1">
              <a:off x="6335280" y="2549160"/>
              <a:ext cx="57240" cy="507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8" name=""/>
            <p:cNvSpPr/>
            <p:nvPr/>
          </p:nvSpPr>
          <p:spPr>
            <a:xfrm>
              <a:off x="6335640" y="2608200"/>
              <a:ext cx="106560" cy="92160"/>
            </a:xfrm>
            <a:custGeom>
              <a:avLst/>
              <a:gdLst/>
              <a:ahLst/>
              <a:rect l="l" t="t" r="r" b="b"/>
              <a:pathLst>
                <a:path w="67" h="58">
                  <a:moveTo>
                    <a:pt x="0" y="37"/>
                  </a:moveTo>
                  <a:lnTo>
                    <a:pt x="10" y="42"/>
                  </a:lnTo>
                  <a:lnTo>
                    <a:pt x="15" y="42"/>
                  </a:lnTo>
                  <a:lnTo>
                    <a:pt x="15" y="48"/>
                  </a:lnTo>
                  <a:lnTo>
                    <a:pt x="20" y="58"/>
                  </a:lnTo>
                  <a:lnTo>
                    <a:pt x="67" y="37"/>
                  </a:lnTo>
                  <a:lnTo>
                    <a:pt x="56" y="32"/>
                  </a:lnTo>
                  <a:lnTo>
                    <a:pt x="56" y="16"/>
                  </a:lnTo>
                  <a:lnTo>
                    <a:pt x="6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79" name=""/>
            <p:cNvSpPr/>
            <p:nvPr/>
          </p:nvSpPr>
          <p:spPr>
            <a:xfrm>
              <a:off x="6719760" y="2590920"/>
              <a:ext cx="147600" cy="25200"/>
            </a:xfrm>
            <a:custGeom>
              <a:avLst/>
              <a:gdLst/>
              <a:ahLst/>
              <a:rect l="l" t="t" r="r" b="b"/>
              <a:pathLst>
                <a:path w="93" h="16">
                  <a:moveTo>
                    <a:pt x="0" y="16"/>
                  </a:moveTo>
                  <a:lnTo>
                    <a:pt x="31" y="6"/>
                  </a:lnTo>
                  <a:lnTo>
                    <a:pt x="52" y="0"/>
                  </a:lnTo>
                  <a:lnTo>
                    <a:pt x="72" y="6"/>
                  </a:lnTo>
                  <a:lnTo>
                    <a:pt x="93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0" name=""/>
            <p:cNvSpPr/>
            <p:nvPr/>
          </p:nvSpPr>
          <p:spPr>
            <a:xfrm>
              <a:off x="6727680" y="2473200"/>
              <a:ext cx="49320" cy="142920"/>
            </a:xfrm>
            <a:custGeom>
              <a:avLst/>
              <a:gdLst/>
              <a:ahLst/>
              <a:rect l="l" t="t" r="r" b="b"/>
              <a:pathLst>
                <a:path w="31" h="90">
                  <a:moveTo>
                    <a:pt x="0" y="90"/>
                  </a:moveTo>
                  <a:lnTo>
                    <a:pt x="16" y="90"/>
                  </a:lnTo>
                  <a:lnTo>
                    <a:pt x="21" y="90"/>
                  </a:lnTo>
                  <a:lnTo>
                    <a:pt x="26" y="80"/>
                  </a:lnTo>
                  <a:lnTo>
                    <a:pt x="26" y="69"/>
                  </a:lnTo>
                  <a:lnTo>
                    <a:pt x="26" y="59"/>
                  </a:lnTo>
                  <a:lnTo>
                    <a:pt x="26" y="48"/>
                  </a:lnTo>
                  <a:lnTo>
                    <a:pt x="21" y="43"/>
                  </a:lnTo>
                  <a:lnTo>
                    <a:pt x="26" y="37"/>
                  </a:lnTo>
                  <a:lnTo>
                    <a:pt x="26" y="27"/>
                  </a:lnTo>
                  <a:lnTo>
                    <a:pt x="26" y="16"/>
                  </a:lnTo>
                  <a:lnTo>
                    <a:pt x="31" y="6"/>
                  </a:lnTo>
                  <a:lnTo>
                    <a:pt x="3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1" name=""/>
            <p:cNvSpPr/>
            <p:nvPr/>
          </p:nvSpPr>
          <p:spPr>
            <a:xfrm>
              <a:off x="6621480" y="2516040"/>
              <a:ext cx="57240" cy="41400"/>
            </a:xfrm>
            <a:custGeom>
              <a:avLst/>
              <a:gdLst/>
              <a:ahLst/>
              <a:rect l="l" t="t" r="r" b="b"/>
              <a:pathLst>
                <a:path w="36" h="26">
                  <a:moveTo>
                    <a:pt x="0" y="0"/>
                  </a:moveTo>
                  <a:lnTo>
                    <a:pt x="16" y="5"/>
                  </a:lnTo>
                  <a:lnTo>
                    <a:pt x="21" y="16"/>
                  </a:lnTo>
                  <a:lnTo>
                    <a:pt x="26" y="21"/>
                  </a:lnTo>
                  <a:lnTo>
                    <a:pt x="36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2" name=""/>
            <p:cNvSpPr/>
            <p:nvPr/>
          </p:nvSpPr>
          <p:spPr>
            <a:xfrm>
              <a:off x="6064200" y="2373120"/>
              <a:ext cx="74520" cy="92160"/>
            </a:xfrm>
            <a:custGeom>
              <a:avLst/>
              <a:gdLst/>
              <a:ahLst/>
              <a:rect l="l" t="t" r="r" b="b"/>
              <a:pathLst>
                <a:path w="47" h="58">
                  <a:moveTo>
                    <a:pt x="47" y="0"/>
                  </a:moveTo>
                  <a:lnTo>
                    <a:pt x="47" y="21"/>
                  </a:lnTo>
                  <a:lnTo>
                    <a:pt x="41" y="53"/>
                  </a:lnTo>
                  <a:lnTo>
                    <a:pt x="41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16" y="47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5" y="42"/>
                  </a:lnTo>
                  <a:lnTo>
                    <a:pt x="10" y="47"/>
                  </a:lnTo>
                  <a:lnTo>
                    <a:pt x="10" y="37"/>
                  </a:lnTo>
                  <a:lnTo>
                    <a:pt x="16" y="26"/>
                  </a:lnTo>
                  <a:lnTo>
                    <a:pt x="10" y="21"/>
                  </a:lnTo>
                  <a:lnTo>
                    <a:pt x="1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3" name=""/>
            <p:cNvSpPr/>
            <p:nvPr/>
          </p:nvSpPr>
          <p:spPr>
            <a:xfrm>
              <a:off x="5826240" y="2422440"/>
              <a:ext cx="66600" cy="25560"/>
            </a:xfrm>
            <a:custGeom>
              <a:avLst/>
              <a:gdLst/>
              <a:ahLst/>
              <a:rect l="l" t="t" r="r" b="b"/>
              <a:pathLst>
                <a:path w="42" h="16">
                  <a:moveTo>
                    <a:pt x="0" y="16"/>
                  </a:moveTo>
                  <a:lnTo>
                    <a:pt x="42" y="11"/>
                  </a:lnTo>
                  <a:lnTo>
                    <a:pt x="4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4" name=""/>
            <p:cNvSpPr/>
            <p:nvPr/>
          </p:nvSpPr>
          <p:spPr>
            <a:xfrm>
              <a:off x="6834240" y="2254320"/>
              <a:ext cx="9360" cy="2520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5" name=""/>
            <p:cNvSpPr/>
            <p:nvPr/>
          </p:nvSpPr>
          <p:spPr>
            <a:xfrm>
              <a:off x="6810480" y="2279520"/>
              <a:ext cx="33120" cy="168480"/>
            </a:xfrm>
            <a:custGeom>
              <a:avLst/>
              <a:gdLst/>
              <a:ahLst/>
              <a:rect l="l" t="t" r="r" b="b"/>
              <a:pathLst>
                <a:path w="21" h="106">
                  <a:moveTo>
                    <a:pt x="21" y="0"/>
                  </a:moveTo>
                  <a:lnTo>
                    <a:pt x="15" y="16"/>
                  </a:lnTo>
                  <a:lnTo>
                    <a:pt x="10" y="43"/>
                  </a:lnTo>
                  <a:lnTo>
                    <a:pt x="10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5" y="75"/>
                  </a:lnTo>
                  <a:lnTo>
                    <a:pt x="15" y="10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6" name=""/>
            <p:cNvSpPr/>
            <p:nvPr/>
          </p:nvSpPr>
          <p:spPr>
            <a:xfrm>
              <a:off x="6515280" y="2289240"/>
              <a:ext cx="188640" cy="193680"/>
            </a:xfrm>
            <a:custGeom>
              <a:avLst/>
              <a:gdLst/>
              <a:ahLst/>
              <a:rect l="l" t="t" r="r" b="b"/>
              <a:pathLst>
                <a:path w="119" h="122">
                  <a:moveTo>
                    <a:pt x="0" y="122"/>
                  </a:moveTo>
                  <a:lnTo>
                    <a:pt x="62" y="111"/>
                  </a:lnTo>
                  <a:lnTo>
                    <a:pt x="57" y="95"/>
                  </a:lnTo>
                  <a:lnTo>
                    <a:pt x="36" y="95"/>
                  </a:lnTo>
                  <a:lnTo>
                    <a:pt x="31" y="84"/>
                  </a:lnTo>
                  <a:lnTo>
                    <a:pt x="31" y="74"/>
                  </a:lnTo>
                  <a:lnTo>
                    <a:pt x="36" y="58"/>
                  </a:lnTo>
                  <a:lnTo>
                    <a:pt x="47" y="53"/>
                  </a:lnTo>
                  <a:lnTo>
                    <a:pt x="47" y="42"/>
                  </a:lnTo>
                  <a:lnTo>
                    <a:pt x="52" y="47"/>
                  </a:lnTo>
                  <a:lnTo>
                    <a:pt x="67" y="42"/>
                  </a:lnTo>
                  <a:lnTo>
                    <a:pt x="119" y="5"/>
                  </a:lnTo>
                  <a:lnTo>
                    <a:pt x="119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7" name=""/>
            <p:cNvSpPr/>
            <p:nvPr/>
          </p:nvSpPr>
          <p:spPr>
            <a:xfrm>
              <a:off x="6318360" y="2398680"/>
              <a:ext cx="56880" cy="142920"/>
            </a:xfrm>
            <a:custGeom>
              <a:avLst/>
              <a:gdLst/>
              <a:ahLst/>
              <a:rect l="l" t="t" r="r" b="b"/>
              <a:pathLst>
                <a:path w="36" h="90">
                  <a:moveTo>
                    <a:pt x="5" y="90"/>
                  </a:moveTo>
                  <a:lnTo>
                    <a:pt x="0" y="79"/>
                  </a:lnTo>
                  <a:lnTo>
                    <a:pt x="5" y="68"/>
                  </a:lnTo>
                  <a:lnTo>
                    <a:pt x="31" y="63"/>
                  </a:lnTo>
                  <a:lnTo>
                    <a:pt x="31" y="53"/>
                  </a:lnTo>
                  <a:lnTo>
                    <a:pt x="36" y="47"/>
                  </a:lnTo>
                  <a:lnTo>
                    <a:pt x="31" y="37"/>
                  </a:lnTo>
                  <a:lnTo>
                    <a:pt x="31" y="10"/>
                  </a:lnTo>
                  <a:lnTo>
                    <a:pt x="26" y="0"/>
                  </a:lnTo>
                  <a:lnTo>
                    <a:pt x="16" y="26"/>
                  </a:lnTo>
                  <a:lnTo>
                    <a:pt x="11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8" name=""/>
            <p:cNvSpPr/>
            <p:nvPr/>
          </p:nvSpPr>
          <p:spPr>
            <a:xfrm>
              <a:off x="6080040" y="2498760"/>
              <a:ext cx="598680" cy="117360"/>
            </a:xfrm>
            <a:custGeom>
              <a:avLst/>
              <a:gdLst/>
              <a:ahLst/>
              <a:rect l="l" t="t" r="r" b="b"/>
              <a:pathLst>
                <a:path w="377" h="74">
                  <a:moveTo>
                    <a:pt x="0" y="0"/>
                  </a:moveTo>
                  <a:lnTo>
                    <a:pt x="26" y="5"/>
                  </a:lnTo>
                  <a:lnTo>
                    <a:pt x="73" y="32"/>
                  </a:lnTo>
                  <a:lnTo>
                    <a:pt x="83" y="43"/>
                  </a:lnTo>
                  <a:lnTo>
                    <a:pt x="145" y="58"/>
                  </a:lnTo>
                  <a:lnTo>
                    <a:pt x="181" y="64"/>
                  </a:lnTo>
                  <a:lnTo>
                    <a:pt x="228" y="64"/>
                  </a:lnTo>
                  <a:lnTo>
                    <a:pt x="295" y="64"/>
                  </a:lnTo>
                  <a:lnTo>
                    <a:pt x="341" y="69"/>
                  </a:lnTo>
                  <a:lnTo>
                    <a:pt x="377" y="74"/>
                  </a:lnTo>
                  <a:lnTo>
                    <a:pt x="372" y="64"/>
                  </a:lnTo>
                  <a:lnTo>
                    <a:pt x="367" y="48"/>
                  </a:lnTo>
                  <a:lnTo>
                    <a:pt x="357" y="32"/>
                  </a:lnTo>
                  <a:lnTo>
                    <a:pt x="341" y="27"/>
                  </a:lnTo>
                  <a:lnTo>
                    <a:pt x="315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89" name=""/>
            <p:cNvSpPr/>
            <p:nvPr/>
          </p:nvSpPr>
          <p:spPr>
            <a:xfrm>
              <a:off x="6064200" y="2448000"/>
              <a:ext cx="90360" cy="93600"/>
            </a:xfrm>
            <a:custGeom>
              <a:avLst/>
              <a:gdLst/>
              <a:ahLst/>
              <a:rect l="l" t="t" r="r" b="b"/>
              <a:pathLst>
                <a:path w="57" h="59">
                  <a:moveTo>
                    <a:pt x="0" y="0"/>
                  </a:moveTo>
                  <a:lnTo>
                    <a:pt x="0" y="6"/>
                  </a:lnTo>
                  <a:lnTo>
                    <a:pt x="0" y="32"/>
                  </a:lnTo>
                  <a:lnTo>
                    <a:pt x="10" y="37"/>
                  </a:lnTo>
                  <a:lnTo>
                    <a:pt x="21" y="37"/>
                  </a:lnTo>
                  <a:lnTo>
                    <a:pt x="57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0" name=""/>
            <p:cNvSpPr/>
            <p:nvPr/>
          </p:nvSpPr>
          <p:spPr>
            <a:xfrm>
              <a:off x="6022800" y="2490840"/>
              <a:ext cx="57240" cy="33120"/>
            </a:xfrm>
            <a:custGeom>
              <a:avLst/>
              <a:gdLst/>
              <a:ahLst/>
              <a:rect l="l" t="t" r="r" b="b"/>
              <a:pathLst>
                <a:path w="36" h="21">
                  <a:moveTo>
                    <a:pt x="31" y="16"/>
                  </a:moveTo>
                  <a:lnTo>
                    <a:pt x="31" y="5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16" y="16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1" name=""/>
            <p:cNvSpPr/>
            <p:nvPr/>
          </p:nvSpPr>
          <p:spPr>
            <a:xfrm>
              <a:off x="6072120" y="2457360"/>
              <a:ext cx="106560" cy="252360"/>
            </a:xfrm>
            <a:custGeom>
              <a:avLst/>
              <a:gdLst/>
              <a:ahLst/>
              <a:rect l="l" t="t" r="r" b="b"/>
              <a:pathLst>
                <a:path w="67" h="159">
                  <a:moveTo>
                    <a:pt x="0" y="0"/>
                  </a:moveTo>
                  <a:lnTo>
                    <a:pt x="5" y="21"/>
                  </a:lnTo>
                  <a:lnTo>
                    <a:pt x="5" y="26"/>
                  </a:lnTo>
                  <a:lnTo>
                    <a:pt x="11" y="31"/>
                  </a:lnTo>
                  <a:lnTo>
                    <a:pt x="16" y="42"/>
                  </a:lnTo>
                  <a:lnTo>
                    <a:pt x="42" y="69"/>
                  </a:lnTo>
                  <a:lnTo>
                    <a:pt x="57" y="137"/>
                  </a:lnTo>
                  <a:lnTo>
                    <a:pt x="67" y="159"/>
                  </a:lnTo>
                  <a:lnTo>
                    <a:pt x="57" y="1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2" name=""/>
            <p:cNvSpPr/>
            <p:nvPr/>
          </p:nvSpPr>
          <p:spPr>
            <a:xfrm>
              <a:off x="5916600" y="2457360"/>
              <a:ext cx="66600" cy="74520"/>
            </a:xfrm>
            <a:custGeom>
              <a:avLst/>
              <a:gdLst/>
              <a:ahLst/>
              <a:rect l="l" t="t" r="r" b="b"/>
              <a:pathLst>
                <a:path w="42" h="47">
                  <a:moveTo>
                    <a:pt x="42" y="21"/>
                  </a:moveTo>
                  <a:lnTo>
                    <a:pt x="26" y="26"/>
                  </a:lnTo>
                  <a:lnTo>
                    <a:pt x="0" y="31"/>
                  </a:lnTo>
                  <a:lnTo>
                    <a:pt x="11" y="21"/>
                  </a:lnTo>
                  <a:lnTo>
                    <a:pt x="21" y="0"/>
                  </a:lnTo>
                  <a:lnTo>
                    <a:pt x="26" y="10"/>
                  </a:lnTo>
                  <a:lnTo>
                    <a:pt x="16" y="16"/>
                  </a:lnTo>
                  <a:lnTo>
                    <a:pt x="16" y="31"/>
                  </a:lnTo>
                  <a:lnTo>
                    <a:pt x="5" y="4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3" name=""/>
            <p:cNvSpPr/>
            <p:nvPr/>
          </p:nvSpPr>
          <p:spPr>
            <a:xfrm>
              <a:off x="5761080" y="2516040"/>
              <a:ext cx="196920" cy="193680"/>
            </a:xfrm>
            <a:custGeom>
              <a:avLst/>
              <a:gdLst/>
              <a:ahLst/>
              <a:rect l="l" t="t" r="r" b="b"/>
              <a:pathLst>
                <a:path w="124" h="122">
                  <a:moveTo>
                    <a:pt x="124" y="16"/>
                  </a:moveTo>
                  <a:lnTo>
                    <a:pt x="114" y="0"/>
                  </a:lnTo>
                  <a:lnTo>
                    <a:pt x="103" y="21"/>
                  </a:lnTo>
                  <a:lnTo>
                    <a:pt x="78" y="53"/>
                  </a:lnTo>
                  <a:lnTo>
                    <a:pt x="0" y="1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4" name=""/>
            <p:cNvSpPr/>
            <p:nvPr/>
          </p:nvSpPr>
          <p:spPr>
            <a:xfrm flipH="1">
              <a:off x="5892840" y="2549520"/>
              <a:ext cx="23760" cy="4140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5" name=""/>
            <p:cNvSpPr/>
            <p:nvPr/>
          </p:nvSpPr>
          <p:spPr>
            <a:xfrm>
              <a:off x="6613560" y="2338200"/>
              <a:ext cx="57240" cy="144720"/>
            </a:xfrm>
            <a:custGeom>
              <a:avLst/>
              <a:gdLst/>
              <a:ahLst/>
              <a:rect l="l" t="t" r="r" b="b"/>
              <a:pathLst>
                <a:path w="36" h="91">
                  <a:moveTo>
                    <a:pt x="5" y="0"/>
                  </a:moveTo>
                  <a:lnTo>
                    <a:pt x="10" y="32"/>
                  </a:lnTo>
                  <a:lnTo>
                    <a:pt x="0" y="69"/>
                  </a:lnTo>
                  <a:lnTo>
                    <a:pt x="16" y="80"/>
                  </a:lnTo>
                  <a:lnTo>
                    <a:pt x="26" y="91"/>
                  </a:lnTo>
                  <a:lnTo>
                    <a:pt x="36" y="8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6" name=""/>
            <p:cNvSpPr/>
            <p:nvPr/>
          </p:nvSpPr>
          <p:spPr>
            <a:xfrm>
              <a:off x="6605640" y="2363760"/>
              <a:ext cx="90360" cy="142920"/>
            </a:xfrm>
            <a:custGeom>
              <a:avLst/>
              <a:gdLst/>
              <a:ahLst/>
              <a:rect l="l" t="t" r="r" b="b"/>
              <a:pathLst>
                <a:path w="57" h="90">
                  <a:moveTo>
                    <a:pt x="0" y="0"/>
                  </a:moveTo>
                  <a:lnTo>
                    <a:pt x="5" y="11"/>
                  </a:lnTo>
                  <a:lnTo>
                    <a:pt x="10" y="48"/>
                  </a:lnTo>
                  <a:lnTo>
                    <a:pt x="46" y="80"/>
                  </a:lnTo>
                  <a:lnTo>
                    <a:pt x="57" y="90"/>
                  </a:lnTo>
                  <a:lnTo>
                    <a:pt x="52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7" name=""/>
            <p:cNvSpPr/>
            <p:nvPr/>
          </p:nvSpPr>
          <p:spPr>
            <a:xfrm>
              <a:off x="6605640" y="2457360"/>
              <a:ext cx="82440" cy="49320"/>
            </a:xfrm>
            <a:custGeom>
              <a:avLst/>
              <a:gdLst/>
              <a:ahLst/>
              <a:rect l="l" t="t" r="r" b="b"/>
              <a:pathLst>
                <a:path w="52" h="31">
                  <a:moveTo>
                    <a:pt x="52" y="31"/>
                  </a:moveTo>
                  <a:lnTo>
                    <a:pt x="41" y="26"/>
                  </a:lnTo>
                  <a:lnTo>
                    <a:pt x="21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20" bIns="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8" name=""/>
            <p:cNvSpPr/>
            <p:nvPr/>
          </p:nvSpPr>
          <p:spPr>
            <a:xfrm>
              <a:off x="6597720" y="2440080"/>
              <a:ext cx="7920" cy="1728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5" y="11"/>
                  </a:moveTo>
                  <a:lnTo>
                    <a:pt x="5" y="1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099" name=""/>
            <p:cNvSpPr/>
            <p:nvPr/>
          </p:nvSpPr>
          <p:spPr>
            <a:xfrm>
              <a:off x="6367320" y="2432160"/>
              <a:ext cx="262080" cy="91800"/>
            </a:xfrm>
            <a:custGeom>
              <a:avLst/>
              <a:gdLst/>
              <a:ahLst/>
              <a:rect l="l" t="t" r="r" b="b"/>
              <a:pathLst>
                <a:path w="165" h="58">
                  <a:moveTo>
                    <a:pt x="145" y="5"/>
                  </a:moveTo>
                  <a:lnTo>
                    <a:pt x="150" y="5"/>
                  </a:lnTo>
                  <a:lnTo>
                    <a:pt x="165" y="53"/>
                  </a:lnTo>
                  <a:lnTo>
                    <a:pt x="124" y="58"/>
                  </a:lnTo>
                  <a:lnTo>
                    <a:pt x="114" y="32"/>
                  </a:lnTo>
                  <a:lnTo>
                    <a:pt x="93" y="32"/>
                  </a:lnTo>
                  <a:lnTo>
                    <a:pt x="83" y="21"/>
                  </a:lnTo>
                  <a:lnTo>
                    <a:pt x="88" y="21"/>
                  </a:lnTo>
                  <a:lnTo>
                    <a:pt x="78" y="5"/>
                  </a:lnTo>
                  <a:lnTo>
                    <a:pt x="57" y="16"/>
                  </a:lnTo>
                  <a:lnTo>
                    <a:pt x="26" y="16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0" y="5"/>
                  </a:lnTo>
                  <a:lnTo>
                    <a:pt x="5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0" name=""/>
            <p:cNvSpPr/>
            <p:nvPr/>
          </p:nvSpPr>
          <p:spPr>
            <a:xfrm>
              <a:off x="5875200" y="2136600"/>
              <a:ext cx="90720" cy="446400"/>
            </a:xfrm>
            <a:custGeom>
              <a:avLst/>
              <a:gdLst/>
              <a:ahLst/>
              <a:rect l="l" t="t" r="r" b="b"/>
              <a:pathLst>
                <a:path w="57" h="281">
                  <a:moveTo>
                    <a:pt x="6" y="223"/>
                  </a:moveTo>
                  <a:lnTo>
                    <a:pt x="16" y="223"/>
                  </a:lnTo>
                  <a:lnTo>
                    <a:pt x="11" y="223"/>
                  </a:lnTo>
                  <a:lnTo>
                    <a:pt x="21" y="223"/>
                  </a:lnTo>
                  <a:lnTo>
                    <a:pt x="37" y="212"/>
                  </a:lnTo>
                  <a:lnTo>
                    <a:pt x="26" y="180"/>
                  </a:lnTo>
                  <a:lnTo>
                    <a:pt x="11" y="180"/>
                  </a:lnTo>
                  <a:lnTo>
                    <a:pt x="16" y="212"/>
                  </a:lnTo>
                  <a:lnTo>
                    <a:pt x="31" y="218"/>
                  </a:lnTo>
                  <a:lnTo>
                    <a:pt x="26" y="228"/>
                  </a:lnTo>
                  <a:lnTo>
                    <a:pt x="0" y="281"/>
                  </a:lnTo>
                  <a:lnTo>
                    <a:pt x="26" y="255"/>
                  </a:lnTo>
                  <a:lnTo>
                    <a:pt x="52" y="218"/>
                  </a:lnTo>
                  <a:lnTo>
                    <a:pt x="57" y="202"/>
                  </a:lnTo>
                  <a:lnTo>
                    <a:pt x="42" y="191"/>
                  </a:lnTo>
                  <a:lnTo>
                    <a:pt x="31" y="154"/>
                  </a:lnTo>
                  <a:lnTo>
                    <a:pt x="26" y="133"/>
                  </a:lnTo>
                  <a:lnTo>
                    <a:pt x="6" y="138"/>
                  </a:lnTo>
                  <a:lnTo>
                    <a:pt x="0" y="106"/>
                  </a:lnTo>
                  <a:lnTo>
                    <a:pt x="16" y="90"/>
                  </a:lnTo>
                  <a:lnTo>
                    <a:pt x="16" y="74"/>
                  </a:lnTo>
                  <a:lnTo>
                    <a:pt x="11" y="21"/>
                  </a:lnTo>
                  <a:lnTo>
                    <a:pt x="31" y="16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1" name=""/>
            <p:cNvSpPr/>
            <p:nvPr/>
          </p:nvSpPr>
          <p:spPr>
            <a:xfrm>
              <a:off x="5867280" y="2506680"/>
              <a:ext cx="212760" cy="76320"/>
            </a:xfrm>
            <a:custGeom>
              <a:avLst/>
              <a:gdLst/>
              <a:ahLst/>
              <a:rect l="l" t="t" r="r" b="b"/>
              <a:pathLst>
                <a:path w="134" h="48">
                  <a:moveTo>
                    <a:pt x="5" y="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6" y="32"/>
                  </a:lnTo>
                  <a:lnTo>
                    <a:pt x="47" y="27"/>
                  </a:lnTo>
                  <a:lnTo>
                    <a:pt x="47" y="22"/>
                  </a:lnTo>
                  <a:lnTo>
                    <a:pt x="57" y="22"/>
                  </a:lnTo>
                  <a:lnTo>
                    <a:pt x="57" y="27"/>
                  </a:lnTo>
                  <a:lnTo>
                    <a:pt x="134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9520" bIns="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2" name=""/>
            <p:cNvSpPr/>
            <p:nvPr/>
          </p:nvSpPr>
          <p:spPr>
            <a:xfrm>
              <a:off x="5688000" y="2490840"/>
              <a:ext cx="228600" cy="66600"/>
            </a:xfrm>
            <a:custGeom>
              <a:avLst/>
              <a:gdLst/>
              <a:ahLst/>
              <a:rect l="l" t="t" r="r" b="b"/>
              <a:pathLst>
                <a:path w="144" h="42">
                  <a:moveTo>
                    <a:pt x="0" y="42"/>
                  </a:moveTo>
                  <a:lnTo>
                    <a:pt x="10" y="26"/>
                  </a:lnTo>
                  <a:lnTo>
                    <a:pt x="67" y="16"/>
                  </a:lnTo>
                  <a:lnTo>
                    <a:pt x="67" y="10"/>
                  </a:lnTo>
                  <a:lnTo>
                    <a:pt x="118" y="5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3" name=""/>
            <p:cNvSpPr/>
            <p:nvPr/>
          </p:nvSpPr>
          <p:spPr>
            <a:xfrm>
              <a:off x="5983200" y="2490840"/>
              <a:ext cx="96840" cy="33120"/>
            </a:xfrm>
            <a:custGeom>
              <a:avLst/>
              <a:gdLst/>
              <a:ahLst/>
              <a:rect l="l" t="t" r="r" b="b"/>
              <a:pathLst>
                <a:path w="61" h="21">
                  <a:moveTo>
                    <a:pt x="0" y="16"/>
                  </a:moveTo>
                  <a:lnTo>
                    <a:pt x="5" y="16"/>
                  </a:lnTo>
                  <a:lnTo>
                    <a:pt x="20" y="16"/>
                  </a:lnTo>
                  <a:lnTo>
                    <a:pt x="25" y="10"/>
                  </a:lnTo>
                  <a:lnTo>
                    <a:pt x="36" y="0"/>
                  </a:lnTo>
                  <a:lnTo>
                    <a:pt x="36" y="16"/>
                  </a:lnTo>
                  <a:lnTo>
                    <a:pt x="25" y="21"/>
                  </a:lnTo>
                  <a:lnTo>
                    <a:pt x="20" y="21"/>
                  </a:lnTo>
                  <a:lnTo>
                    <a:pt x="31" y="5"/>
                  </a:lnTo>
                  <a:lnTo>
                    <a:pt x="61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4" name=""/>
            <p:cNvSpPr/>
            <p:nvPr/>
          </p:nvSpPr>
          <p:spPr>
            <a:xfrm>
              <a:off x="6006960" y="2498760"/>
              <a:ext cx="57240" cy="25200"/>
            </a:xfrm>
            <a:custGeom>
              <a:avLst/>
              <a:gdLst/>
              <a:ahLst/>
              <a:rect l="l" t="t" r="r" b="b"/>
              <a:pathLst>
                <a:path w="36" h="16">
                  <a:moveTo>
                    <a:pt x="0" y="16"/>
                  </a:moveTo>
                  <a:lnTo>
                    <a:pt x="10" y="11"/>
                  </a:lnTo>
                  <a:lnTo>
                    <a:pt x="16" y="5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5" name=""/>
            <p:cNvSpPr/>
            <p:nvPr/>
          </p:nvSpPr>
          <p:spPr>
            <a:xfrm>
              <a:off x="5761080" y="2506680"/>
              <a:ext cx="271440" cy="185760"/>
            </a:xfrm>
            <a:custGeom>
              <a:avLst/>
              <a:gdLst/>
              <a:ahLst/>
              <a:rect l="l" t="t" r="r" b="b"/>
              <a:pathLst>
                <a:path w="171" h="117">
                  <a:moveTo>
                    <a:pt x="0" y="117"/>
                  </a:moveTo>
                  <a:lnTo>
                    <a:pt x="72" y="53"/>
                  </a:lnTo>
                  <a:lnTo>
                    <a:pt x="109" y="48"/>
                  </a:lnTo>
                  <a:lnTo>
                    <a:pt x="124" y="22"/>
                  </a:lnTo>
                  <a:lnTo>
                    <a:pt x="124" y="16"/>
                  </a:lnTo>
                  <a:lnTo>
                    <a:pt x="145" y="22"/>
                  </a:lnTo>
                  <a:lnTo>
                    <a:pt x="155" y="16"/>
                  </a:lnTo>
                  <a:lnTo>
                    <a:pt x="165" y="11"/>
                  </a:lnTo>
                  <a:lnTo>
                    <a:pt x="171" y="27"/>
                  </a:lnTo>
                  <a:lnTo>
                    <a:pt x="155" y="32"/>
                  </a:lnTo>
                  <a:lnTo>
                    <a:pt x="150" y="16"/>
                  </a:lnTo>
                  <a:lnTo>
                    <a:pt x="140" y="16"/>
                  </a:lnTo>
                  <a:lnTo>
                    <a:pt x="129" y="11"/>
                  </a:lnTo>
                  <a:lnTo>
                    <a:pt x="129" y="6"/>
                  </a:lnTo>
                  <a:lnTo>
                    <a:pt x="12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6" name=""/>
            <p:cNvSpPr/>
            <p:nvPr/>
          </p:nvSpPr>
          <p:spPr>
            <a:xfrm>
              <a:off x="5999040" y="2506680"/>
              <a:ext cx="73080" cy="60120"/>
            </a:xfrm>
            <a:custGeom>
              <a:avLst/>
              <a:gdLst/>
              <a:ahLst/>
              <a:rect l="l" t="t" r="r" b="b"/>
              <a:pathLst>
                <a:path w="46" h="38">
                  <a:moveTo>
                    <a:pt x="46" y="0"/>
                  </a:moveTo>
                  <a:lnTo>
                    <a:pt x="41" y="22"/>
                  </a:lnTo>
                  <a:lnTo>
                    <a:pt x="31" y="27"/>
                  </a:lnTo>
                  <a:lnTo>
                    <a:pt x="21" y="38"/>
                  </a:lnTo>
                  <a:lnTo>
                    <a:pt x="10" y="38"/>
                  </a:lnTo>
                  <a:lnTo>
                    <a:pt x="0" y="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320" bIns="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7" name=""/>
            <p:cNvSpPr/>
            <p:nvPr/>
          </p:nvSpPr>
          <p:spPr>
            <a:xfrm>
              <a:off x="6064200" y="2448000"/>
              <a:ext cx="15840" cy="2520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8" name=""/>
            <p:cNvSpPr/>
            <p:nvPr/>
          </p:nvSpPr>
          <p:spPr>
            <a:xfrm>
              <a:off x="6014880" y="2465280"/>
              <a:ext cx="90720" cy="378000"/>
            </a:xfrm>
            <a:custGeom>
              <a:avLst/>
              <a:gdLst/>
              <a:ahLst/>
              <a:rect l="l" t="t" r="r" b="b"/>
              <a:pathLst>
                <a:path w="57" h="238">
                  <a:moveTo>
                    <a:pt x="57" y="201"/>
                  </a:moveTo>
                  <a:lnTo>
                    <a:pt x="31" y="233"/>
                  </a:lnTo>
                  <a:lnTo>
                    <a:pt x="11" y="238"/>
                  </a:lnTo>
                  <a:lnTo>
                    <a:pt x="11" y="212"/>
                  </a:lnTo>
                  <a:lnTo>
                    <a:pt x="0" y="132"/>
                  </a:lnTo>
                  <a:lnTo>
                    <a:pt x="5" y="117"/>
                  </a:lnTo>
                  <a:lnTo>
                    <a:pt x="47" y="21"/>
                  </a:lnTo>
                  <a:lnTo>
                    <a:pt x="5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09" name=""/>
            <p:cNvSpPr/>
            <p:nvPr/>
          </p:nvSpPr>
          <p:spPr>
            <a:xfrm flipH="1">
              <a:off x="6097680" y="2482920"/>
              <a:ext cx="7920" cy="158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0" name=""/>
            <p:cNvSpPr/>
            <p:nvPr/>
          </p:nvSpPr>
          <p:spPr>
            <a:xfrm>
              <a:off x="6072120" y="2490840"/>
              <a:ext cx="41400" cy="158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1" name=""/>
            <p:cNvSpPr/>
            <p:nvPr/>
          </p:nvSpPr>
          <p:spPr>
            <a:xfrm>
              <a:off x="6032520" y="2482920"/>
              <a:ext cx="179280" cy="209520"/>
            </a:xfrm>
            <a:custGeom>
              <a:avLst/>
              <a:gdLst/>
              <a:ahLst/>
              <a:rect l="l" t="t" r="r" b="b"/>
              <a:pathLst>
                <a:path w="113" h="132">
                  <a:moveTo>
                    <a:pt x="0" y="47"/>
                  </a:moveTo>
                  <a:lnTo>
                    <a:pt x="5" y="53"/>
                  </a:lnTo>
                  <a:lnTo>
                    <a:pt x="15" y="53"/>
                  </a:lnTo>
                  <a:lnTo>
                    <a:pt x="20" y="47"/>
                  </a:lnTo>
                  <a:lnTo>
                    <a:pt x="41" y="42"/>
                  </a:lnTo>
                  <a:lnTo>
                    <a:pt x="92" y="0"/>
                  </a:lnTo>
                  <a:lnTo>
                    <a:pt x="61" y="26"/>
                  </a:lnTo>
                  <a:lnTo>
                    <a:pt x="56" y="74"/>
                  </a:lnTo>
                  <a:lnTo>
                    <a:pt x="51" y="90"/>
                  </a:lnTo>
                  <a:lnTo>
                    <a:pt x="56" y="90"/>
                  </a:lnTo>
                  <a:lnTo>
                    <a:pt x="67" y="132"/>
                  </a:lnTo>
                  <a:lnTo>
                    <a:pt x="103" y="132"/>
                  </a:lnTo>
                  <a:lnTo>
                    <a:pt x="113" y="1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2" name=""/>
            <p:cNvSpPr/>
            <p:nvPr/>
          </p:nvSpPr>
          <p:spPr>
            <a:xfrm>
              <a:off x="6138720" y="2457360"/>
              <a:ext cx="81000" cy="66600"/>
            </a:xfrm>
            <a:custGeom>
              <a:avLst/>
              <a:gdLst/>
              <a:ahLst/>
              <a:rect l="l" t="t" r="r" b="b"/>
              <a:pathLst>
                <a:path w="51" h="42">
                  <a:moveTo>
                    <a:pt x="0" y="0"/>
                  </a:moveTo>
                  <a:lnTo>
                    <a:pt x="51" y="26"/>
                  </a:lnTo>
                  <a:lnTo>
                    <a:pt x="51" y="42"/>
                  </a:lnTo>
                  <a:lnTo>
                    <a:pt x="51" y="31"/>
                  </a:lnTo>
                  <a:lnTo>
                    <a:pt x="20" y="16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3" name=""/>
            <p:cNvSpPr/>
            <p:nvPr/>
          </p:nvSpPr>
          <p:spPr>
            <a:xfrm>
              <a:off x="6129360" y="2373120"/>
              <a:ext cx="74520" cy="150840"/>
            </a:xfrm>
            <a:custGeom>
              <a:avLst/>
              <a:gdLst/>
              <a:ahLst/>
              <a:rect l="l" t="t" r="r" b="b"/>
              <a:pathLst>
                <a:path w="47" h="95">
                  <a:moveTo>
                    <a:pt x="42" y="0"/>
                  </a:moveTo>
                  <a:lnTo>
                    <a:pt x="47" y="37"/>
                  </a:lnTo>
                  <a:lnTo>
                    <a:pt x="31" y="37"/>
                  </a:lnTo>
                  <a:lnTo>
                    <a:pt x="31" y="53"/>
                  </a:lnTo>
                  <a:lnTo>
                    <a:pt x="6" y="79"/>
                  </a:lnTo>
                  <a:lnTo>
                    <a:pt x="6" y="84"/>
                  </a:lnTo>
                  <a:lnTo>
                    <a:pt x="0" y="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4" name=""/>
            <p:cNvSpPr/>
            <p:nvPr/>
          </p:nvSpPr>
          <p:spPr>
            <a:xfrm>
              <a:off x="6032520" y="2179440"/>
              <a:ext cx="65160" cy="100080"/>
            </a:xfrm>
            <a:custGeom>
              <a:avLst/>
              <a:gdLst/>
              <a:ahLst/>
              <a:rect l="l" t="t" r="r" b="b"/>
              <a:pathLst>
                <a:path w="41" h="63">
                  <a:moveTo>
                    <a:pt x="0" y="0"/>
                  </a:moveTo>
                  <a:lnTo>
                    <a:pt x="36" y="63"/>
                  </a:lnTo>
                  <a:lnTo>
                    <a:pt x="41" y="6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5" name=""/>
            <p:cNvSpPr/>
            <p:nvPr/>
          </p:nvSpPr>
          <p:spPr>
            <a:xfrm>
              <a:off x="6097680" y="2279520"/>
              <a:ext cx="7920" cy="972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0" y="0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5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6" name=""/>
            <p:cNvSpPr/>
            <p:nvPr/>
          </p:nvSpPr>
          <p:spPr>
            <a:xfrm>
              <a:off x="6105600" y="228924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7" name=""/>
            <p:cNvSpPr/>
            <p:nvPr/>
          </p:nvSpPr>
          <p:spPr>
            <a:xfrm>
              <a:off x="6032520" y="2179440"/>
              <a:ext cx="81000" cy="117720"/>
            </a:xfrm>
            <a:custGeom>
              <a:avLst/>
              <a:gdLst/>
              <a:ahLst/>
              <a:rect l="l" t="t" r="r" b="b"/>
              <a:pathLst>
                <a:path w="51" h="74">
                  <a:moveTo>
                    <a:pt x="51" y="74"/>
                  </a:moveTo>
                  <a:lnTo>
                    <a:pt x="51" y="63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8" name=""/>
            <p:cNvSpPr/>
            <p:nvPr/>
          </p:nvSpPr>
          <p:spPr>
            <a:xfrm>
              <a:off x="6999120" y="2027160"/>
              <a:ext cx="81000" cy="42840"/>
            </a:xfrm>
            <a:custGeom>
              <a:avLst/>
              <a:gdLst/>
              <a:ahLst/>
              <a:rect l="l" t="t" r="r" b="b"/>
              <a:pathLst>
                <a:path w="51" h="27">
                  <a:moveTo>
                    <a:pt x="0" y="27"/>
                  </a:moveTo>
                  <a:lnTo>
                    <a:pt x="15" y="27"/>
                  </a:lnTo>
                  <a:lnTo>
                    <a:pt x="36" y="22"/>
                  </a:lnTo>
                  <a:lnTo>
                    <a:pt x="51" y="11"/>
                  </a:lnTo>
                  <a:lnTo>
                    <a:pt x="5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19" name=""/>
            <p:cNvSpPr/>
            <p:nvPr/>
          </p:nvSpPr>
          <p:spPr>
            <a:xfrm>
              <a:off x="5794200" y="2162160"/>
              <a:ext cx="140040" cy="328680"/>
            </a:xfrm>
            <a:custGeom>
              <a:avLst/>
              <a:gdLst/>
              <a:ahLst/>
              <a:rect l="l" t="t" r="r" b="b"/>
              <a:pathLst>
                <a:path w="88" h="207">
                  <a:moveTo>
                    <a:pt x="88" y="0"/>
                  </a:moveTo>
                  <a:lnTo>
                    <a:pt x="62" y="11"/>
                  </a:lnTo>
                  <a:lnTo>
                    <a:pt x="72" y="48"/>
                  </a:lnTo>
                  <a:lnTo>
                    <a:pt x="57" y="53"/>
                  </a:lnTo>
                  <a:lnTo>
                    <a:pt x="0" y="64"/>
                  </a:lnTo>
                  <a:lnTo>
                    <a:pt x="5" y="101"/>
                  </a:lnTo>
                  <a:lnTo>
                    <a:pt x="10" y="101"/>
                  </a:lnTo>
                  <a:lnTo>
                    <a:pt x="15" y="127"/>
                  </a:lnTo>
                  <a:lnTo>
                    <a:pt x="15" y="143"/>
                  </a:lnTo>
                  <a:lnTo>
                    <a:pt x="15" y="149"/>
                  </a:lnTo>
                  <a:lnTo>
                    <a:pt x="10" y="154"/>
                  </a:lnTo>
                  <a:lnTo>
                    <a:pt x="20" y="154"/>
                  </a:lnTo>
                  <a:lnTo>
                    <a:pt x="26" y="180"/>
                  </a:lnTo>
                  <a:lnTo>
                    <a:pt x="26" y="191"/>
                  </a:lnTo>
                  <a:lnTo>
                    <a:pt x="15" y="191"/>
                  </a:lnTo>
                  <a:lnTo>
                    <a:pt x="10" y="207"/>
                  </a:lnTo>
                  <a:lnTo>
                    <a:pt x="5" y="20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0" name=""/>
            <p:cNvSpPr/>
            <p:nvPr/>
          </p:nvSpPr>
          <p:spPr>
            <a:xfrm>
              <a:off x="6351480" y="2263680"/>
              <a:ext cx="98640" cy="92160"/>
            </a:xfrm>
            <a:custGeom>
              <a:avLst/>
              <a:gdLst/>
              <a:ahLst/>
              <a:rect l="l" t="t" r="r" b="b"/>
              <a:pathLst>
                <a:path w="62" h="58">
                  <a:moveTo>
                    <a:pt x="57" y="5"/>
                  </a:moveTo>
                  <a:lnTo>
                    <a:pt x="15" y="10"/>
                  </a:lnTo>
                  <a:lnTo>
                    <a:pt x="5" y="21"/>
                  </a:lnTo>
                  <a:lnTo>
                    <a:pt x="5" y="37"/>
                  </a:lnTo>
                  <a:lnTo>
                    <a:pt x="5" y="42"/>
                  </a:lnTo>
                  <a:lnTo>
                    <a:pt x="15" y="42"/>
                  </a:lnTo>
                  <a:lnTo>
                    <a:pt x="15" y="53"/>
                  </a:lnTo>
                  <a:lnTo>
                    <a:pt x="26" y="58"/>
                  </a:lnTo>
                  <a:lnTo>
                    <a:pt x="15" y="53"/>
                  </a:lnTo>
                  <a:lnTo>
                    <a:pt x="10" y="47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62" y="0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1" name=""/>
            <p:cNvSpPr/>
            <p:nvPr/>
          </p:nvSpPr>
          <p:spPr>
            <a:xfrm flipH="1">
              <a:off x="6268680" y="2330280"/>
              <a:ext cx="57240" cy="7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2" name=""/>
            <p:cNvSpPr/>
            <p:nvPr/>
          </p:nvSpPr>
          <p:spPr>
            <a:xfrm>
              <a:off x="6072120" y="2314440"/>
              <a:ext cx="41400" cy="15840"/>
            </a:xfrm>
            <a:custGeom>
              <a:avLst/>
              <a:gdLst/>
              <a:ahLst/>
              <a:rect l="l" t="t" r="r" b="b"/>
              <a:pathLst>
                <a:path w="26" h="10">
                  <a:moveTo>
                    <a:pt x="0" y="5"/>
                  </a:moveTo>
                  <a:lnTo>
                    <a:pt x="21" y="0"/>
                  </a:lnTo>
                  <a:lnTo>
                    <a:pt x="26" y="0"/>
                  </a:lnTo>
                  <a:lnTo>
                    <a:pt x="26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3" name=""/>
            <p:cNvSpPr/>
            <p:nvPr/>
          </p:nvSpPr>
          <p:spPr>
            <a:xfrm>
              <a:off x="6719760" y="2179440"/>
              <a:ext cx="90720" cy="84240"/>
            </a:xfrm>
            <a:custGeom>
              <a:avLst/>
              <a:gdLst/>
              <a:ahLst/>
              <a:rect l="l" t="t" r="r" b="b"/>
              <a:pathLst>
                <a:path w="57" h="53">
                  <a:moveTo>
                    <a:pt x="0" y="53"/>
                  </a:moveTo>
                  <a:lnTo>
                    <a:pt x="5" y="37"/>
                  </a:lnTo>
                  <a:lnTo>
                    <a:pt x="5" y="42"/>
                  </a:lnTo>
                  <a:lnTo>
                    <a:pt x="31" y="10"/>
                  </a:lnTo>
                  <a:lnTo>
                    <a:pt x="31" y="0"/>
                  </a:lnTo>
                  <a:lnTo>
                    <a:pt x="41" y="16"/>
                  </a:lnTo>
                  <a:lnTo>
                    <a:pt x="47" y="26"/>
                  </a:lnTo>
                  <a:lnTo>
                    <a:pt x="57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4" name=""/>
            <p:cNvSpPr/>
            <p:nvPr/>
          </p:nvSpPr>
          <p:spPr>
            <a:xfrm>
              <a:off x="6784920" y="2179440"/>
              <a:ext cx="25560" cy="6696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11" y="10"/>
                  </a:lnTo>
                  <a:lnTo>
                    <a:pt x="6" y="21"/>
                  </a:lnTo>
                  <a:lnTo>
                    <a:pt x="1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5" name=""/>
            <p:cNvSpPr/>
            <p:nvPr/>
          </p:nvSpPr>
          <p:spPr>
            <a:xfrm>
              <a:off x="5794200" y="2297160"/>
              <a:ext cx="8280" cy="2520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6" name=""/>
            <p:cNvSpPr/>
            <p:nvPr/>
          </p:nvSpPr>
          <p:spPr>
            <a:xfrm>
              <a:off x="6138720" y="2187720"/>
              <a:ext cx="277920" cy="117360"/>
            </a:xfrm>
            <a:custGeom>
              <a:avLst/>
              <a:gdLst/>
              <a:ahLst/>
              <a:rect l="l" t="t" r="r" b="b"/>
              <a:pathLst>
                <a:path w="175" h="74">
                  <a:moveTo>
                    <a:pt x="93" y="0"/>
                  </a:moveTo>
                  <a:lnTo>
                    <a:pt x="103" y="0"/>
                  </a:lnTo>
                  <a:lnTo>
                    <a:pt x="108" y="32"/>
                  </a:lnTo>
                  <a:lnTo>
                    <a:pt x="118" y="42"/>
                  </a:lnTo>
                  <a:lnTo>
                    <a:pt x="118" y="48"/>
                  </a:lnTo>
                  <a:lnTo>
                    <a:pt x="134" y="42"/>
                  </a:lnTo>
                  <a:lnTo>
                    <a:pt x="139" y="48"/>
                  </a:lnTo>
                  <a:lnTo>
                    <a:pt x="149" y="48"/>
                  </a:lnTo>
                  <a:lnTo>
                    <a:pt x="144" y="27"/>
                  </a:lnTo>
                  <a:lnTo>
                    <a:pt x="165" y="21"/>
                  </a:lnTo>
                  <a:lnTo>
                    <a:pt x="175" y="48"/>
                  </a:lnTo>
                  <a:lnTo>
                    <a:pt x="165" y="42"/>
                  </a:lnTo>
                  <a:lnTo>
                    <a:pt x="144" y="53"/>
                  </a:lnTo>
                  <a:lnTo>
                    <a:pt x="124" y="53"/>
                  </a:lnTo>
                  <a:lnTo>
                    <a:pt x="124" y="48"/>
                  </a:lnTo>
                  <a:lnTo>
                    <a:pt x="118" y="42"/>
                  </a:lnTo>
                  <a:lnTo>
                    <a:pt x="108" y="32"/>
                  </a:lnTo>
                  <a:lnTo>
                    <a:pt x="82" y="37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5" y="69"/>
                  </a:lnTo>
                  <a:lnTo>
                    <a:pt x="10" y="74"/>
                  </a:lnTo>
                  <a:lnTo>
                    <a:pt x="5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7" name=""/>
            <p:cNvSpPr/>
            <p:nvPr/>
          </p:nvSpPr>
          <p:spPr>
            <a:xfrm>
              <a:off x="6097680" y="2271600"/>
              <a:ext cx="212760" cy="92160"/>
            </a:xfrm>
            <a:custGeom>
              <a:avLst/>
              <a:gdLst/>
              <a:ahLst/>
              <a:rect l="l" t="t" r="r" b="b"/>
              <a:pathLst>
                <a:path w="134" h="58">
                  <a:moveTo>
                    <a:pt x="134" y="0"/>
                  </a:moveTo>
                  <a:lnTo>
                    <a:pt x="134" y="11"/>
                  </a:lnTo>
                  <a:lnTo>
                    <a:pt x="108" y="16"/>
                  </a:lnTo>
                  <a:lnTo>
                    <a:pt x="113" y="27"/>
                  </a:lnTo>
                  <a:lnTo>
                    <a:pt x="113" y="42"/>
                  </a:lnTo>
                  <a:lnTo>
                    <a:pt x="20" y="58"/>
                  </a:lnTo>
                  <a:lnTo>
                    <a:pt x="20" y="42"/>
                  </a:lnTo>
                  <a:lnTo>
                    <a:pt x="15" y="32"/>
                  </a:lnTo>
                  <a:lnTo>
                    <a:pt x="26" y="32"/>
                  </a:lnTo>
                  <a:lnTo>
                    <a:pt x="31" y="21"/>
                  </a:lnTo>
                  <a:lnTo>
                    <a:pt x="10" y="21"/>
                  </a:lnTo>
                  <a:lnTo>
                    <a:pt x="10" y="32"/>
                  </a:lnTo>
                  <a:lnTo>
                    <a:pt x="5" y="32"/>
                  </a:lnTo>
                  <a:lnTo>
                    <a:pt x="5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8" name=""/>
            <p:cNvSpPr/>
            <p:nvPr/>
          </p:nvSpPr>
          <p:spPr>
            <a:xfrm>
              <a:off x="6032520" y="2019240"/>
              <a:ext cx="195120" cy="168480"/>
            </a:xfrm>
            <a:custGeom>
              <a:avLst/>
              <a:gdLst/>
              <a:ahLst/>
              <a:rect l="l" t="t" r="r" b="b"/>
              <a:pathLst>
                <a:path w="123" h="106">
                  <a:moveTo>
                    <a:pt x="123" y="27"/>
                  </a:moveTo>
                  <a:lnTo>
                    <a:pt x="92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36" y="42"/>
                  </a:lnTo>
                  <a:lnTo>
                    <a:pt x="30" y="53"/>
                  </a:lnTo>
                  <a:lnTo>
                    <a:pt x="20" y="69"/>
                  </a:lnTo>
                  <a:lnTo>
                    <a:pt x="20" y="80"/>
                  </a:lnTo>
                  <a:lnTo>
                    <a:pt x="15" y="90"/>
                  </a:lnTo>
                  <a:lnTo>
                    <a:pt x="5" y="8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5" y="10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29" name=""/>
            <p:cNvSpPr/>
            <p:nvPr/>
          </p:nvSpPr>
          <p:spPr>
            <a:xfrm>
              <a:off x="6219720" y="2062080"/>
              <a:ext cx="25560" cy="117360"/>
            </a:xfrm>
            <a:custGeom>
              <a:avLst/>
              <a:gdLst/>
              <a:ahLst/>
              <a:rect l="l" t="t" r="r" b="b"/>
              <a:pathLst>
                <a:path w="16" h="74">
                  <a:moveTo>
                    <a:pt x="0" y="0"/>
                  </a:moveTo>
                  <a:lnTo>
                    <a:pt x="11" y="37"/>
                  </a:lnTo>
                  <a:lnTo>
                    <a:pt x="5" y="74"/>
                  </a:lnTo>
                  <a:lnTo>
                    <a:pt x="16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0" name=""/>
            <p:cNvSpPr/>
            <p:nvPr/>
          </p:nvSpPr>
          <p:spPr>
            <a:xfrm>
              <a:off x="6089760" y="2297160"/>
              <a:ext cx="48960" cy="109440"/>
            </a:xfrm>
            <a:custGeom>
              <a:avLst/>
              <a:gdLst/>
              <a:ahLst/>
              <a:rect l="l" t="t" r="r" b="b"/>
              <a:pathLst>
                <a:path w="31" h="69">
                  <a:moveTo>
                    <a:pt x="10" y="0"/>
                  </a:moveTo>
                  <a:lnTo>
                    <a:pt x="0" y="69"/>
                  </a:lnTo>
                  <a:lnTo>
                    <a:pt x="31" y="4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1" name=""/>
            <p:cNvSpPr/>
            <p:nvPr/>
          </p:nvSpPr>
          <p:spPr>
            <a:xfrm>
              <a:off x="6326280" y="2549520"/>
              <a:ext cx="17280" cy="7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2" name=""/>
            <p:cNvSpPr/>
            <p:nvPr/>
          </p:nvSpPr>
          <p:spPr>
            <a:xfrm flipH="1">
              <a:off x="6252840" y="2195640"/>
              <a:ext cx="33480" cy="14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3" name=""/>
            <p:cNvSpPr/>
            <p:nvPr/>
          </p:nvSpPr>
          <p:spPr>
            <a:xfrm>
              <a:off x="6245280" y="2195640"/>
              <a:ext cx="15840" cy="936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5" y="0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1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440" bIns="-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4" name=""/>
            <p:cNvSpPr/>
            <p:nvPr/>
          </p:nvSpPr>
          <p:spPr>
            <a:xfrm>
              <a:off x="6261120" y="2205000"/>
              <a:ext cx="2556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5" name=""/>
            <p:cNvSpPr/>
            <p:nvPr/>
          </p:nvSpPr>
          <p:spPr>
            <a:xfrm>
              <a:off x="6286680" y="2205000"/>
              <a:ext cx="31680" cy="41400"/>
            </a:xfrm>
            <a:custGeom>
              <a:avLst/>
              <a:gdLst/>
              <a:ahLst/>
              <a:rect l="l" t="t" r="r" b="b"/>
              <a:pathLst>
                <a:path w="20" h="26">
                  <a:moveTo>
                    <a:pt x="0" y="0"/>
                  </a:moveTo>
                  <a:lnTo>
                    <a:pt x="5" y="5"/>
                  </a:lnTo>
                  <a:lnTo>
                    <a:pt x="20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6" name=""/>
            <p:cNvSpPr/>
            <p:nvPr/>
          </p:nvSpPr>
          <p:spPr>
            <a:xfrm flipH="1" flipV="1">
              <a:off x="6294600" y="2246400"/>
              <a:ext cx="7920" cy="17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7" name=""/>
            <p:cNvSpPr/>
            <p:nvPr/>
          </p:nvSpPr>
          <p:spPr>
            <a:xfrm flipH="1">
              <a:off x="5942160" y="2465280"/>
              <a:ext cx="23760" cy="507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8" name=""/>
            <p:cNvSpPr/>
            <p:nvPr/>
          </p:nvSpPr>
          <p:spPr>
            <a:xfrm>
              <a:off x="5843520" y="2557440"/>
              <a:ext cx="57240" cy="168120"/>
            </a:xfrm>
            <a:custGeom>
              <a:avLst/>
              <a:gdLst/>
              <a:ahLst/>
              <a:rect l="l" t="t" r="r" b="b"/>
              <a:pathLst>
                <a:path w="36" h="106">
                  <a:moveTo>
                    <a:pt x="0" y="106"/>
                  </a:moveTo>
                  <a:lnTo>
                    <a:pt x="31" y="96"/>
                  </a:lnTo>
                  <a:lnTo>
                    <a:pt x="20" y="53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39" name=""/>
            <p:cNvSpPr/>
            <p:nvPr/>
          </p:nvSpPr>
          <p:spPr>
            <a:xfrm flipH="1">
              <a:off x="5874840" y="2583000"/>
              <a:ext cx="25560" cy="507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0" name=""/>
            <p:cNvSpPr/>
            <p:nvPr/>
          </p:nvSpPr>
          <p:spPr>
            <a:xfrm>
              <a:off x="6794640" y="2070000"/>
              <a:ext cx="204480" cy="50760"/>
            </a:xfrm>
            <a:custGeom>
              <a:avLst/>
              <a:gdLst/>
              <a:ahLst/>
              <a:rect l="l" t="t" r="r" b="b"/>
              <a:pathLst>
                <a:path w="129" h="32">
                  <a:moveTo>
                    <a:pt x="0" y="10"/>
                  </a:moveTo>
                  <a:lnTo>
                    <a:pt x="5" y="32"/>
                  </a:lnTo>
                  <a:lnTo>
                    <a:pt x="46" y="26"/>
                  </a:lnTo>
                  <a:lnTo>
                    <a:pt x="51" y="26"/>
                  </a:lnTo>
                  <a:lnTo>
                    <a:pt x="56" y="21"/>
                  </a:lnTo>
                  <a:lnTo>
                    <a:pt x="93" y="16"/>
                  </a:lnTo>
                  <a:lnTo>
                    <a:pt x="103" y="5"/>
                  </a:lnTo>
                  <a:lnTo>
                    <a:pt x="129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1" name=""/>
            <p:cNvSpPr/>
            <p:nvPr/>
          </p:nvSpPr>
          <p:spPr>
            <a:xfrm>
              <a:off x="6999120" y="2036880"/>
              <a:ext cx="98640" cy="33120"/>
            </a:xfrm>
            <a:custGeom>
              <a:avLst/>
              <a:gdLst/>
              <a:ahLst/>
              <a:rect l="l" t="t" r="r" b="b"/>
              <a:pathLst>
                <a:path w="62" h="21">
                  <a:moveTo>
                    <a:pt x="0" y="21"/>
                  </a:moveTo>
                  <a:lnTo>
                    <a:pt x="15" y="16"/>
                  </a:lnTo>
                  <a:lnTo>
                    <a:pt x="41" y="10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2" name=""/>
            <p:cNvSpPr/>
            <p:nvPr/>
          </p:nvSpPr>
          <p:spPr>
            <a:xfrm>
              <a:off x="7097760" y="2027160"/>
              <a:ext cx="23760" cy="9720"/>
            </a:xfrm>
            <a:custGeom>
              <a:avLst/>
              <a:gdLst/>
              <a:ahLst/>
              <a:rect l="l" t="t" r="r" b="b"/>
              <a:pathLst>
                <a:path w="15" h="6">
                  <a:moveTo>
                    <a:pt x="0" y="6"/>
                  </a:moveTo>
                  <a:lnTo>
                    <a:pt x="5" y="6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080" bIns="-37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3" name=""/>
            <p:cNvSpPr/>
            <p:nvPr/>
          </p:nvSpPr>
          <p:spPr>
            <a:xfrm>
              <a:off x="7113600" y="2019240"/>
              <a:ext cx="65160" cy="127080"/>
            </a:xfrm>
            <a:custGeom>
              <a:avLst/>
              <a:gdLst/>
              <a:ahLst/>
              <a:rect l="l" t="t" r="r" b="b"/>
              <a:pathLst>
                <a:path w="41" h="80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5" y="27"/>
                  </a:lnTo>
                  <a:lnTo>
                    <a:pt x="26" y="21"/>
                  </a:lnTo>
                  <a:lnTo>
                    <a:pt x="41" y="27"/>
                  </a:lnTo>
                  <a:lnTo>
                    <a:pt x="36" y="58"/>
                  </a:lnTo>
                  <a:lnTo>
                    <a:pt x="41" y="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4" name=""/>
            <p:cNvSpPr/>
            <p:nvPr/>
          </p:nvSpPr>
          <p:spPr>
            <a:xfrm>
              <a:off x="7178760" y="2146320"/>
              <a:ext cx="17280" cy="1584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5" name=""/>
            <p:cNvSpPr/>
            <p:nvPr/>
          </p:nvSpPr>
          <p:spPr>
            <a:xfrm>
              <a:off x="7196040" y="2162160"/>
              <a:ext cx="1800" cy="33480"/>
            </a:xfrm>
            <a:custGeom>
              <a:avLst/>
              <a:gdLst/>
              <a:ahLst/>
              <a:rect l="l" t="t" r="r" b="b"/>
              <a:pathLst>
                <a:path w="0" h="21">
                  <a:moveTo>
                    <a:pt x="0" y="0"/>
                  </a:moveTo>
                  <a:lnTo>
                    <a:pt x="0" y="5"/>
                  </a:lnTo>
                  <a:lnTo>
                    <a:pt x="0" y="16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6" name=""/>
            <p:cNvSpPr/>
            <p:nvPr/>
          </p:nvSpPr>
          <p:spPr>
            <a:xfrm>
              <a:off x="7196040" y="2195640"/>
              <a:ext cx="122400" cy="42840"/>
            </a:xfrm>
            <a:custGeom>
              <a:avLst/>
              <a:gdLst/>
              <a:ahLst/>
              <a:rect l="l" t="t" r="r" b="b"/>
              <a:pathLst>
                <a:path w="77" h="27">
                  <a:moveTo>
                    <a:pt x="0" y="0"/>
                  </a:moveTo>
                  <a:lnTo>
                    <a:pt x="15" y="6"/>
                  </a:lnTo>
                  <a:lnTo>
                    <a:pt x="15" y="11"/>
                  </a:lnTo>
                  <a:lnTo>
                    <a:pt x="25" y="27"/>
                  </a:lnTo>
                  <a:lnTo>
                    <a:pt x="56" y="22"/>
                  </a:lnTo>
                  <a:lnTo>
                    <a:pt x="56" y="11"/>
                  </a:lnTo>
                  <a:lnTo>
                    <a:pt x="62" y="11"/>
                  </a:lnTo>
                  <a:lnTo>
                    <a:pt x="62" y="6"/>
                  </a:lnTo>
                  <a:lnTo>
                    <a:pt x="77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7" name=""/>
            <p:cNvSpPr/>
            <p:nvPr/>
          </p:nvSpPr>
          <p:spPr>
            <a:xfrm>
              <a:off x="6745320" y="2085840"/>
              <a:ext cx="57240" cy="42840"/>
            </a:xfrm>
            <a:custGeom>
              <a:avLst/>
              <a:gdLst/>
              <a:ahLst/>
              <a:rect l="l" t="t" r="r" b="b"/>
              <a:pathLst>
                <a:path w="36" h="27">
                  <a:moveTo>
                    <a:pt x="31" y="0"/>
                  </a:moveTo>
                  <a:lnTo>
                    <a:pt x="36" y="22"/>
                  </a:lnTo>
                  <a:lnTo>
                    <a:pt x="0" y="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8" name=""/>
            <p:cNvSpPr/>
            <p:nvPr/>
          </p:nvSpPr>
          <p:spPr>
            <a:xfrm>
              <a:off x="6745320" y="2062080"/>
              <a:ext cx="277920" cy="74520"/>
            </a:xfrm>
            <a:custGeom>
              <a:avLst/>
              <a:gdLst/>
              <a:ahLst/>
              <a:rect l="l" t="t" r="r" b="b"/>
              <a:pathLst>
                <a:path w="175" h="47">
                  <a:moveTo>
                    <a:pt x="0" y="47"/>
                  </a:moveTo>
                  <a:lnTo>
                    <a:pt x="77" y="31"/>
                  </a:lnTo>
                  <a:lnTo>
                    <a:pt x="82" y="37"/>
                  </a:lnTo>
                  <a:lnTo>
                    <a:pt x="87" y="31"/>
                  </a:lnTo>
                  <a:lnTo>
                    <a:pt x="124" y="26"/>
                  </a:lnTo>
                  <a:lnTo>
                    <a:pt x="139" y="10"/>
                  </a:lnTo>
                  <a:lnTo>
                    <a:pt x="17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49" name=""/>
            <p:cNvSpPr/>
            <p:nvPr/>
          </p:nvSpPr>
          <p:spPr>
            <a:xfrm>
              <a:off x="7023240" y="2044800"/>
              <a:ext cx="74520" cy="17280"/>
            </a:xfrm>
            <a:custGeom>
              <a:avLst/>
              <a:gdLst/>
              <a:ahLst/>
              <a:rect l="l" t="t" r="r" b="b"/>
              <a:pathLst>
                <a:path w="47" h="11">
                  <a:moveTo>
                    <a:pt x="0" y="11"/>
                  </a:moveTo>
                  <a:lnTo>
                    <a:pt x="11" y="11"/>
                  </a:lnTo>
                  <a:lnTo>
                    <a:pt x="31" y="5"/>
                  </a:lnTo>
                  <a:lnTo>
                    <a:pt x="4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0" name=""/>
            <p:cNvSpPr/>
            <p:nvPr/>
          </p:nvSpPr>
          <p:spPr>
            <a:xfrm>
              <a:off x="7097760" y="2027160"/>
              <a:ext cx="23760" cy="17640"/>
            </a:xfrm>
            <a:custGeom>
              <a:avLst/>
              <a:gdLst/>
              <a:ahLst/>
              <a:rect l="l" t="t" r="r" b="b"/>
              <a:pathLst>
                <a:path w="15" h="11">
                  <a:moveTo>
                    <a:pt x="0" y="11"/>
                  </a:moveTo>
                  <a:lnTo>
                    <a:pt x="5" y="6"/>
                  </a:lnTo>
                  <a:lnTo>
                    <a:pt x="10" y="6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1" name=""/>
            <p:cNvSpPr/>
            <p:nvPr/>
          </p:nvSpPr>
          <p:spPr>
            <a:xfrm>
              <a:off x="7121520" y="2027160"/>
              <a:ext cx="90360" cy="17640"/>
            </a:xfrm>
            <a:custGeom>
              <a:avLst/>
              <a:gdLst/>
              <a:ahLst/>
              <a:rect l="l" t="t" r="r" b="b"/>
              <a:pathLst>
                <a:path w="57" h="11">
                  <a:moveTo>
                    <a:pt x="0" y="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26" y="11"/>
                  </a:lnTo>
                  <a:lnTo>
                    <a:pt x="57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2" name=""/>
            <p:cNvSpPr/>
            <p:nvPr/>
          </p:nvSpPr>
          <p:spPr>
            <a:xfrm>
              <a:off x="7211880" y="2044800"/>
              <a:ext cx="41400" cy="25200"/>
            </a:xfrm>
            <a:custGeom>
              <a:avLst/>
              <a:gdLst/>
              <a:ahLst/>
              <a:rect l="l" t="t" r="r" b="b"/>
              <a:pathLst>
                <a:path w="26" h="16">
                  <a:moveTo>
                    <a:pt x="0" y="0"/>
                  </a:moveTo>
                  <a:lnTo>
                    <a:pt x="5" y="5"/>
                  </a:lnTo>
                  <a:lnTo>
                    <a:pt x="15" y="11"/>
                  </a:lnTo>
                  <a:lnTo>
                    <a:pt x="26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3" name=""/>
            <p:cNvSpPr/>
            <p:nvPr/>
          </p:nvSpPr>
          <p:spPr>
            <a:xfrm>
              <a:off x="7253280" y="2070000"/>
              <a:ext cx="23760" cy="2556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5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4" name=""/>
            <p:cNvSpPr/>
            <p:nvPr/>
          </p:nvSpPr>
          <p:spPr>
            <a:xfrm>
              <a:off x="7277040" y="2095560"/>
              <a:ext cx="25560" cy="6660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0" y="10"/>
                  </a:lnTo>
                  <a:lnTo>
                    <a:pt x="11" y="32"/>
                  </a:lnTo>
                  <a:lnTo>
                    <a:pt x="1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800" bIns="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5" name=""/>
            <p:cNvSpPr/>
            <p:nvPr/>
          </p:nvSpPr>
          <p:spPr>
            <a:xfrm>
              <a:off x="7302600" y="2162160"/>
              <a:ext cx="1440" cy="144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6" name=""/>
            <p:cNvSpPr/>
            <p:nvPr/>
          </p:nvSpPr>
          <p:spPr>
            <a:xfrm>
              <a:off x="7253280" y="2070000"/>
              <a:ext cx="41400" cy="92160"/>
            </a:xfrm>
            <a:custGeom>
              <a:avLst/>
              <a:gdLst/>
              <a:ahLst/>
              <a:rect l="l" t="t" r="r" b="b"/>
              <a:pathLst>
                <a:path w="26" h="58">
                  <a:moveTo>
                    <a:pt x="0" y="0"/>
                  </a:moveTo>
                  <a:lnTo>
                    <a:pt x="10" y="16"/>
                  </a:lnTo>
                  <a:lnTo>
                    <a:pt x="20" y="37"/>
                  </a:lnTo>
                  <a:lnTo>
                    <a:pt x="26" y="5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7" name=""/>
            <p:cNvSpPr/>
            <p:nvPr/>
          </p:nvSpPr>
          <p:spPr>
            <a:xfrm>
              <a:off x="7294680" y="2162160"/>
              <a:ext cx="792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8" name=""/>
            <p:cNvSpPr/>
            <p:nvPr/>
          </p:nvSpPr>
          <p:spPr>
            <a:xfrm>
              <a:off x="7302600" y="2170080"/>
              <a:ext cx="7920" cy="1764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5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59" name=""/>
            <p:cNvSpPr/>
            <p:nvPr/>
          </p:nvSpPr>
          <p:spPr>
            <a:xfrm>
              <a:off x="7302600" y="2162160"/>
              <a:ext cx="48960" cy="168120"/>
            </a:xfrm>
            <a:custGeom>
              <a:avLst/>
              <a:gdLst/>
              <a:ahLst/>
              <a:rect l="l" t="t" r="r" b="b"/>
              <a:pathLst>
                <a:path w="31" h="106">
                  <a:moveTo>
                    <a:pt x="5" y="16"/>
                  </a:moveTo>
                  <a:lnTo>
                    <a:pt x="15" y="53"/>
                  </a:lnTo>
                  <a:lnTo>
                    <a:pt x="26" y="58"/>
                  </a:lnTo>
                  <a:lnTo>
                    <a:pt x="20" y="69"/>
                  </a:lnTo>
                  <a:lnTo>
                    <a:pt x="20" y="74"/>
                  </a:lnTo>
                  <a:lnTo>
                    <a:pt x="26" y="80"/>
                  </a:lnTo>
                  <a:lnTo>
                    <a:pt x="20" y="80"/>
                  </a:lnTo>
                  <a:lnTo>
                    <a:pt x="20" y="101"/>
                  </a:lnTo>
                  <a:lnTo>
                    <a:pt x="26" y="101"/>
                  </a:lnTo>
                  <a:lnTo>
                    <a:pt x="26" y="106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74"/>
                  </a:lnTo>
                  <a:lnTo>
                    <a:pt x="26" y="69"/>
                  </a:lnTo>
                  <a:lnTo>
                    <a:pt x="31" y="58"/>
                  </a:lnTo>
                  <a:lnTo>
                    <a:pt x="15" y="53"/>
                  </a:lnTo>
                  <a:lnTo>
                    <a:pt x="10" y="16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60" name=""/>
            <p:cNvSpPr/>
            <p:nvPr/>
          </p:nvSpPr>
          <p:spPr>
            <a:xfrm>
              <a:off x="7121520" y="2027160"/>
              <a:ext cx="204840" cy="244440"/>
            </a:xfrm>
            <a:custGeom>
              <a:avLst/>
              <a:gdLst/>
              <a:ahLst/>
              <a:rect l="l" t="t" r="r" b="b"/>
              <a:pathLst>
                <a:path w="129" h="154">
                  <a:moveTo>
                    <a:pt x="0" y="0"/>
                  </a:moveTo>
                  <a:lnTo>
                    <a:pt x="10" y="22"/>
                  </a:lnTo>
                  <a:lnTo>
                    <a:pt x="21" y="22"/>
                  </a:lnTo>
                  <a:lnTo>
                    <a:pt x="31" y="22"/>
                  </a:lnTo>
                  <a:lnTo>
                    <a:pt x="31" y="53"/>
                  </a:lnTo>
                  <a:lnTo>
                    <a:pt x="36" y="75"/>
                  </a:lnTo>
                  <a:lnTo>
                    <a:pt x="41" y="85"/>
                  </a:lnTo>
                  <a:lnTo>
                    <a:pt x="41" y="101"/>
                  </a:lnTo>
                  <a:lnTo>
                    <a:pt x="47" y="106"/>
                  </a:lnTo>
                  <a:lnTo>
                    <a:pt x="62" y="117"/>
                  </a:lnTo>
                  <a:lnTo>
                    <a:pt x="72" y="133"/>
                  </a:lnTo>
                  <a:lnTo>
                    <a:pt x="103" y="133"/>
                  </a:lnTo>
                  <a:lnTo>
                    <a:pt x="98" y="143"/>
                  </a:lnTo>
                  <a:lnTo>
                    <a:pt x="114" y="154"/>
                  </a:lnTo>
                  <a:lnTo>
                    <a:pt x="124" y="154"/>
                  </a:lnTo>
                  <a:lnTo>
                    <a:pt x="124" y="143"/>
                  </a:lnTo>
                  <a:lnTo>
                    <a:pt x="129" y="14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61" name=""/>
            <p:cNvSpPr/>
            <p:nvPr/>
          </p:nvSpPr>
          <p:spPr>
            <a:xfrm>
              <a:off x="7326360" y="2254320"/>
              <a:ext cx="17280" cy="1440"/>
            </a:xfrm>
            <a:custGeom>
              <a:avLst/>
              <a:gdLst/>
              <a:ahLst/>
              <a:rect l="l" t="t" r="r" b="b"/>
              <a:pathLst>
                <a:path w="11" h="0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62" name=""/>
            <p:cNvSpPr/>
            <p:nvPr/>
          </p:nvSpPr>
          <p:spPr>
            <a:xfrm>
              <a:off x="7326360" y="2254320"/>
              <a:ext cx="17280" cy="1440"/>
            </a:xfrm>
            <a:custGeom>
              <a:avLst/>
              <a:gdLst/>
              <a:ahLst/>
              <a:rect l="l" t="t" r="r" b="b"/>
              <a:pathLst>
                <a:path w="11" h="0">
                  <a:moveTo>
                    <a:pt x="11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63" name=""/>
            <p:cNvSpPr/>
            <p:nvPr/>
          </p:nvSpPr>
          <p:spPr>
            <a:xfrm flipH="1">
              <a:off x="7318440" y="2254320"/>
              <a:ext cx="7920" cy="14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64" name=""/>
            <p:cNvSpPr/>
            <p:nvPr/>
          </p:nvSpPr>
          <p:spPr>
            <a:xfrm>
              <a:off x="7318440" y="2254320"/>
              <a:ext cx="1440" cy="172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65" name=""/>
            <p:cNvSpPr/>
            <p:nvPr/>
          </p:nvSpPr>
          <p:spPr>
            <a:xfrm>
              <a:off x="7318440" y="2271600"/>
              <a:ext cx="1440" cy="1764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166" name=""/>
            <p:cNvSpPr/>
            <p:nvPr/>
          </p:nvSpPr>
          <p:spPr>
            <a:xfrm>
              <a:off x="7318440" y="2271600"/>
              <a:ext cx="1440" cy="1764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11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2167" name=""/>
          <p:cNvSpPr/>
          <p:nvPr/>
        </p:nvSpPr>
        <p:spPr>
          <a:xfrm>
            <a:off x="924840" y="2325600"/>
            <a:ext cx="4078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68" name=""/>
          <p:cNvSpPr/>
          <p:nvPr/>
        </p:nvSpPr>
        <p:spPr>
          <a:xfrm>
            <a:off x="1994040" y="2325600"/>
            <a:ext cx="475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69" name=""/>
          <p:cNvSpPr/>
          <p:nvPr/>
        </p:nvSpPr>
        <p:spPr>
          <a:xfrm>
            <a:off x="972720" y="1033560"/>
            <a:ext cx="149760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Peaking Generation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(MW)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0" name=""/>
          <p:cNvSpPr/>
          <p:nvPr/>
        </p:nvSpPr>
        <p:spPr>
          <a:xfrm>
            <a:off x="1477080" y="2325600"/>
            <a:ext cx="4078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1" name=""/>
          <p:cNvSpPr/>
          <p:nvPr/>
        </p:nvSpPr>
        <p:spPr>
          <a:xfrm>
            <a:off x="1009800" y="2151000"/>
            <a:ext cx="2376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2" name=""/>
          <p:cNvSpPr/>
          <p:nvPr/>
        </p:nvSpPr>
        <p:spPr>
          <a:xfrm>
            <a:off x="2013840" y="1312920"/>
            <a:ext cx="4363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2,800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3" name=""/>
          <p:cNvSpPr/>
          <p:nvPr/>
        </p:nvSpPr>
        <p:spPr>
          <a:xfrm>
            <a:off x="1463040" y="1779480"/>
            <a:ext cx="4363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1,300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4" name=""/>
          <p:cNvSpPr/>
          <p:nvPr/>
        </p:nvSpPr>
        <p:spPr>
          <a:xfrm>
            <a:off x="912960" y="5322960"/>
            <a:ext cx="156960" cy="185760"/>
          </a:xfrm>
          <a:prstGeom prst="triangle">
            <a:avLst>
              <a:gd name="adj" fmla="val 49977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5" name=""/>
          <p:cNvSpPr/>
          <p:nvPr/>
        </p:nvSpPr>
        <p:spPr>
          <a:xfrm>
            <a:off x="1006920" y="4530600"/>
            <a:ext cx="11390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Contract Term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76" name=""/>
          <p:cNvSpPr/>
          <p:nvPr/>
        </p:nvSpPr>
        <p:spPr>
          <a:xfrm>
            <a:off x="959040" y="2857680"/>
            <a:ext cx="11779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Counterparties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2177" name=""/>
          <p:cNvGraphicFramePr/>
          <p:nvPr/>
        </p:nvGraphicFramePr>
        <p:xfrm>
          <a:off x="1150920" y="3054240"/>
          <a:ext cx="2102040" cy="13557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2178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150920" y="3054240"/>
                    <a:ext cx="2102040" cy="1355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179" name=""/>
          <p:cNvSpPr/>
          <p:nvPr/>
        </p:nvSpPr>
        <p:spPr>
          <a:xfrm>
            <a:off x="663480" y="3529080"/>
            <a:ext cx="106560" cy="1141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0" name=""/>
          <p:cNvSpPr/>
          <p:nvPr/>
        </p:nvSpPr>
        <p:spPr>
          <a:xfrm>
            <a:off x="663480" y="3892680"/>
            <a:ext cx="106560" cy="115920"/>
          </a:xfrm>
          <a:prstGeom prst="rect">
            <a:avLst/>
          </a:prstGeom>
          <a:solidFill>
            <a:srgbClr val="00f0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1" name=""/>
          <p:cNvSpPr/>
          <p:nvPr/>
        </p:nvSpPr>
        <p:spPr>
          <a:xfrm>
            <a:off x="730080" y="3659040"/>
            <a:ext cx="5493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Utilities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2" name=""/>
          <p:cNvSpPr/>
          <p:nvPr/>
        </p:nvSpPr>
        <p:spPr>
          <a:xfrm>
            <a:off x="663480" y="3714840"/>
            <a:ext cx="104760" cy="114120"/>
          </a:xfrm>
          <a:prstGeom prst="rect">
            <a:avLst/>
          </a:prstGeom>
          <a:solidFill>
            <a:srgbClr val="ff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3" name=""/>
          <p:cNvSpPr/>
          <p:nvPr/>
        </p:nvSpPr>
        <p:spPr>
          <a:xfrm>
            <a:off x="754200" y="4019400"/>
            <a:ext cx="5097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Others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4" name=""/>
          <p:cNvSpPr/>
          <p:nvPr/>
        </p:nvSpPr>
        <p:spPr>
          <a:xfrm>
            <a:off x="663480" y="3343320"/>
            <a:ext cx="106560" cy="11592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5" name=""/>
          <p:cNvSpPr/>
          <p:nvPr/>
        </p:nvSpPr>
        <p:spPr>
          <a:xfrm>
            <a:off x="735840" y="3489480"/>
            <a:ext cx="6631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Marketers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6" name=""/>
          <p:cNvSpPr/>
          <p:nvPr/>
        </p:nvSpPr>
        <p:spPr>
          <a:xfrm>
            <a:off x="741600" y="3844800"/>
            <a:ext cx="6516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Municipal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7" name=""/>
          <p:cNvSpPr/>
          <p:nvPr/>
        </p:nvSpPr>
        <p:spPr>
          <a:xfrm>
            <a:off x="663480" y="4060800"/>
            <a:ext cx="106560" cy="11592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8" name=""/>
          <p:cNvSpPr/>
          <p:nvPr/>
        </p:nvSpPr>
        <p:spPr>
          <a:xfrm>
            <a:off x="737280" y="3282840"/>
            <a:ext cx="8841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Manufacturing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89" name=""/>
          <p:cNvSpPr/>
          <p:nvPr/>
        </p:nvSpPr>
        <p:spPr>
          <a:xfrm>
            <a:off x="856080" y="5126040"/>
            <a:ext cx="405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&lt;1Yr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90" name=""/>
          <p:cNvSpPr/>
          <p:nvPr/>
        </p:nvSpPr>
        <p:spPr>
          <a:xfrm>
            <a:off x="856080" y="5403960"/>
            <a:ext cx="405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&gt;5Yr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91" name=""/>
          <p:cNvSpPr/>
          <p:nvPr/>
        </p:nvSpPr>
        <p:spPr>
          <a:xfrm>
            <a:off x="908280" y="5268960"/>
            <a:ext cx="43596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1-5Yr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92" name=""/>
          <p:cNvSpPr/>
          <p:nvPr/>
        </p:nvSpPr>
        <p:spPr>
          <a:xfrm>
            <a:off x="806400" y="5184720"/>
            <a:ext cx="88920" cy="88920"/>
          </a:xfrm>
          <a:prstGeom prst="rect">
            <a:avLst/>
          </a:prstGeom>
          <a:solidFill>
            <a:srgbClr val="00f0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93" name=""/>
          <p:cNvSpPr/>
          <p:nvPr/>
        </p:nvSpPr>
        <p:spPr>
          <a:xfrm>
            <a:off x="806400" y="5329080"/>
            <a:ext cx="88920" cy="889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94" name=""/>
          <p:cNvSpPr/>
          <p:nvPr/>
        </p:nvSpPr>
        <p:spPr>
          <a:xfrm>
            <a:off x="806400" y="5473800"/>
            <a:ext cx="88920" cy="88920"/>
          </a:xfrm>
          <a:prstGeom prst="rect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195" name=""/>
          <p:cNvGrpSpPr/>
          <p:nvPr/>
        </p:nvGrpSpPr>
        <p:grpSpPr>
          <a:xfrm>
            <a:off x="3151080" y="1038240"/>
            <a:ext cx="6249600" cy="4122360"/>
            <a:chOff x="3151080" y="1038240"/>
            <a:chExt cx="6249600" cy="4122360"/>
          </a:xfrm>
        </p:grpSpPr>
        <p:sp>
          <p:nvSpPr>
            <p:cNvPr id="2196" name=""/>
            <p:cNvSpPr/>
            <p:nvPr/>
          </p:nvSpPr>
          <p:spPr>
            <a:xfrm>
              <a:off x="6271200" y="1096920"/>
              <a:ext cx="241200" cy="319680"/>
            </a:xfrm>
            <a:prstGeom prst="rect">
              <a:avLst/>
            </a:prstGeom>
            <a:solidFill>
              <a:srgbClr val="00f008"/>
            </a:solidFill>
            <a:ln w="9360">
              <a:solidFill>
                <a:srgbClr val="00f008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2197" name=""/>
            <p:cNvGrpSpPr/>
            <p:nvPr/>
          </p:nvGrpSpPr>
          <p:grpSpPr>
            <a:xfrm>
              <a:off x="6314040" y="1044000"/>
              <a:ext cx="2188080" cy="1618560"/>
              <a:chOff x="6314040" y="1044000"/>
              <a:chExt cx="2188080" cy="1618560"/>
            </a:xfrm>
          </p:grpSpPr>
          <p:sp>
            <p:nvSpPr>
              <p:cNvPr id="2198" name=""/>
              <p:cNvSpPr/>
              <p:nvPr/>
            </p:nvSpPr>
            <p:spPr>
              <a:xfrm>
                <a:off x="6314040" y="1044000"/>
                <a:ext cx="2188080" cy="1618560"/>
              </a:xfrm>
              <a:custGeom>
                <a:avLst/>
                <a:gdLst/>
                <a:ahLst/>
                <a:rect l="l" t="t" r="r" b="b"/>
                <a:pathLst>
                  <a:path w="1411" h="1049">
                    <a:moveTo>
                      <a:pt x="178" y="0"/>
                    </a:moveTo>
                    <a:lnTo>
                      <a:pt x="30" y="116"/>
                    </a:lnTo>
                    <a:lnTo>
                      <a:pt x="0" y="402"/>
                    </a:lnTo>
                    <a:lnTo>
                      <a:pt x="22" y="400"/>
                    </a:lnTo>
                    <a:lnTo>
                      <a:pt x="22" y="416"/>
                    </a:lnTo>
                    <a:lnTo>
                      <a:pt x="28" y="422"/>
                    </a:lnTo>
                    <a:lnTo>
                      <a:pt x="24" y="444"/>
                    </a:lnTo>
                    <a:lnTo>
                      <a:pt x="34" y="452"/>
                    </a:lnTo>
                    <a:lnTo>
                      <a:pt x="38" y="472"/>
                    </a:lnTo>
                    <a:lnTo>
                      <a:pt x="76" y="478"/>
                    </a:lnTo>
                    <a:lnTo>
                      <a:pt x="88" y="494"/>
                    </a:lnTo>
                    <a:lnTo>
                      <a:pt x="102" y="490"/>
                    </a:lnTo>
                    <a:lnTo>
                      <a:pt x="112" y="472"/>
                    </a:lnTo>
                    <a:lnTo>
                      <a:pt x="166" y="478"/>
                    </a:lnTo>
                    <a:lnTo>
                      <a:pt x="166" y="500"/>
                    </a:lnTo>
                    <a:lnTo>
                      <a:pt x="178" y="502"/>
                    </a:lnTo>
                    <a:lnTo>
                      <a:pt x="180" y="494"/>
                    </a:lnTo>
                    <a:lnTo>
                      <a:pt x="198" y="494"/>
                    </a:lnTo>
                    <a:lnTo>
                      <a:pt x="220" y="522"/>
                    </a:lnTo>
                    <a:lnTo>
                      <a:pt x="248" y="522"/>
                    </a:lnTo>
                    <a:lnTo>
                      <a:pt x="272" y="522"/>
                    </a:lnTo>
                    <a:lnTo>
                      <a:pt x="266" y="504"/>
                    </a:lnTo>
                    <a:lnTo>
                      <a:pt x="282" y="496"/>
                    </a:lnTo>
                    <a:lnTo>
                      <a:pt x="294" y="508"/>
                    </a:lnTo>
                    <a:lnTo>
                      <a:pt x="322" y="508"/>
                    </a:lnTo>
                    <a:lnTo>
                      <a:pt x="356" y="522"/>
                    </a:lnTo>
                    <a:lnTo>
                      <a:pt x="394" y="496"/>
                    </a:lnTo>
                    <a:lnTo>
                      <a:pt x="386" y="472"/>
                    </a:lnTo>
                    <a:lnTo>
                      <a:pt x="418" y="470"/>
                    </a:lnTo>
                    <a:lnTo>
                      <a:pt x="418" y="450"/>
                    </a:lnTo>
                    <a:lnTo>
                      <a:pt x="424" y="446"/>
                    </a:lnTo>
                    <a:lnTo>
                      <a:pt x="444" y="454"/>
                    </a:lnTo>
                    <a:lnTo>
                      <a:pt x="446" y="444"/>
                    </a:lnTo>
                    <a:lnTo>
                      <a:pt x="438" y="420"/>
                    </a:lnTo>
                    <a:lnTo>
                      <a:pt x="448" y="420"/>
                    </a:lnTo>
                    <a:lnTo>
                      <a:pt x="464" y="428"/>
                    </a:lnTo>
                    <a:lnTo>
                      <a:pt x="498" y="434"/>
                    </a:lnTo>
                    <a:lnTo>
                      <a:pt x="516" y="428"/>
                    </a:lnTo>
                    <a:lnTo>
                      <a:pt x="526" y="422"/>
                    </a:lnTo>
                    <a:lnTo>
                      <a:pt x="568" y="432"/>
                    </a:lnTo>
                    <a:lnTo>
                      <a:pt x="574" y="460"/>
                    </a:lnTo>
                    <a:lnTo>
                      <a:pt x="590" y="480"/>
                    </a:lnTo>
                    <a:lnTo>
                      <a:pt x="590" y="498"/>
                    </a:lnTo>
                    <a:lnTo>
                      <a:pt x="642" y="498"/>
                    </a:lnTo>
                    <a:lnTo>
                      <a:pt x="650" y="488"/>
                    </a:lnTo>
                    <a:lnTo>
                      <a:pt x="666" y="490"/>
                    </a:lnTo>
                    <a:lnTo>
                      <a:pt x="668" y="510"/>
                    </a:lnTo>
                    <a:lnTo>
                      <a:pt x="664" y="522"/>
                    </a:lnTo>
                    <a:lnTo>
                      <a:pt x="676" y="536"/>
                    </a:lnTo>
                    <a:lnTo>
                      <a:pt x="684" y="548"/>
                    </a:lnTo>
                    <a:lnTo>
                      <a:pt x="694" y="548"/>
                    </a:lnTo>
                    <a:lnTo>
                      <a:pt x="698" y="554"/>
                    </a:lnTo>
                    <a:lnTo>
                      <a:pt x="688" y="566"/>
                    </a:lnTo>
                    <a:lnTo>
                      <a:pt x="686" y="588"/>
                    </a:lnTo>
                    <a:lnTo>
                      <a:pt x="702" y="582"/>
                    </a:lnTo>
                    <a:lnTo>
                      <a:pt x="706" y="592"/>
                    </a:lnTo>
                    <a:lnTo>
                      <a:pt x="698" y="598"/>
                    </a:lnTo>
                    <a:lnTo>
                      <a:pt x="698" y="610"/>
                    </a:lnTo>
                    <a:lnTo>
                      <a:pt x="706" y="612"/>
                    </a:lnTo>
                    <a:lnTo>
                      <a:pt x="710" y="624"/>
                    </a:lnTo>
                    <a:lnTo>
                      <a:pt x="794" y="632"/>
                    </a:lnTo>
                    <a:lnTo>
                      <a:pt x="840" y="626"/>
                    </a:lnTo>
                    <a:lnTo>
                      <a:pt x="844" y="636"/>
                    </a:lnTo>
                    <a:lnTo>
                      <a:pt x="866" y="636"/>
                    </a:lnTo>
                    <a:lnTo>
                      <a:pt x="876" y="646"/>
                    </a:lnTo>
                    <a:lnTo>
                      <a:pt x="898" y="628"/>
                    </a:lnTo>
                    <a:lnTo>
                      <a:pt x="908" y="640"/>
                    </a:lnTo>
                    <a:lnTo>
                      <a:pt x="934" y="642"/>
                    </a:lnTo>
                    <a:lnTo>
                      <a:pt x="938" y="650"/>
                    </a:lnTo>
                    <a:lnTo>
                      <a:pt x="950" y="644"/>
                    </a:lnTo>
                    <a:lnTo>
                      <a:pt x="962" y="640"/>
                    </a:lnTo>
                    <a:lnTo>
                      <a:pt x="984" y="668"/>
                    </a:lnTo>
                    <a:lnTo>
                      <a:pt x="982" y="678"/>
                    </a:lnTo>
                    <a:lnTo>
                      <a:pt x="996" y="678"/>
                    </a:lnTo>
                    <a:lnTo>
                      <a:pt x="994" y="696"/>
                    </a:lnTo>
                    <a:lnTo>
                      <a:pt x="1014" y="694"/>
                    </a:lnTo>
                    <a:lnTo>
                      <a:pt x="1016" y="710"/>
                    </a:lnTo>
                    <a:lnTo>
                      <a:pt x="1040" y="728"/>
                    </a:lnTo>
                    <a:lnTo>
                      <a:pt x="1048" y="742"/>
                    </a:lnTo>
                    <a:lnTo>
                      <a:pt x="1036" y="746"/>
                    </a:lnTo>
                    <a:lnTo>
                      <a:pt x="1016" y="740"/>
                    </a:lnTo>
                    <a:lnTo>
                      <a:pt x="1030" y="752"/>
                    </a:lnTo>
                    <a:lnTo>
                      <a:pt x="1026" y="768"/>
                    </a:lnTo>
                    <a:lnTo>
                      <a:pt x="1016" y="774"/>
                    </a:lnTo>
                    <a:lnTo>
                      <a:pt x="1004" y="764"/>
                    </a:lnTo>
                    <a:lnTo>
                      <a:pt x="990" y="760"/>
                    </a:lnTo>
                    <a:lnTo>
                      <a:pt x="984" y="762"/>
                    </a:lnTo>
                    <a:lnTo>
                      <a:pt x="976" y="774"/>
                    </a:lnTo>
                    <a:lnTo>
                      <a:pt x="958" y="758"/>
                    </a:lnTo>
                    <a:lnTo>
                      <a:pt x="964" y="748"/>
                    </a:lnTo>
                    <a:lnTo>
                      <a:pt x="960" y="740"/>
                    </a:lnTo>
                    <a:lnTo>
                      <a:pt x="944" y="744"/>
                    </a:lnTo>
                    <a:lnTo>
                      <a:pt x="940" y="738"/>
                    </a:lnTo>
                    <a:lnTo>
                      <a:pt x="938" y="728"/>
                    </a:lnTo>
                    <a:lnTo>
                      <a:pt x="930" y="722"/>
                    </a:lnTo>
                    <a:lnTo>
                      <a:pt x="906" y="726"/>
                    </a:lnTo>
                    <a:lnTo>
                      <a:pt x="914" y="740"/>
                    </a:lnTo>
                    <a:lnTo>
                      <a:pt x="928" y="750"/>
                    </a:lnTo>
                    <a:lnTo>
                      <a:pt x="942" y="752"/>
                    </a:lnTo>
                    <a:lnTo>
                      <a:pt x="942" y="776"/>
                    </a:lnTo>
                    <a:lnTo>
                      <a:pt x="936" y="790"/>
                    </a:lnTo>
                    <a:lnTo>
                      <a:pt x="934" y="810"/>
                    </a:lnTo>
                    <a:lnTo>
                      <a:pt x="924" y="818"/>
                    </a:lnTo>
                    <a:lnTo>
                      <a:pt x="928" y="848"/>
                    </a:lnTo>
                    <a:lnTo>
                      <a:pt x="942" y="858"/>
                    </a:lnTo>
                    <a:lnTo>
                      <a:pt x="934" y="864"/>
                    </a:lnTo>
                    <a:lnTo>
                      <a:pt x="934" y="898"/>
                    </a:lnTo>
                    <a:lnTo>
                      <a:pt x="924" y="910"/>
                    </a:lnTo>
                    <a:lnTo>
                      <a:pt x="928" y="924"/>
                    </a:lnTo>
                    <a:lnTo>
                      <a:pt x="900" y="932"/>
                    </a:lnTo>
                    <a:lnTo>
                      <a:pt x="872" y="1010"/>
                    </a:lnTo>
                    <a:lnTo>
                      <a:pt x="854" y="1010"/>
                    </a:lnTo>
                    <a:lnTo>
                      <a:pt x="866" y="1034"/>
                    </a:lnTo>
                    <a:lnTo>
                      <a:pt x="874" y="1048"/>
                    </a:lnTo>
                    <a:lnTo>
                      <a:pt x="878" y="1028"/>
                    </a:lnTo>
                    <a:lnTo>
                      <a:pt x="914" y="1038"/>
                    </a:lnTo>
                    <a:lnTo>
                      <a:pt x="912" y="1022"/>
                    </a:lnTo>
                    <a:lnTo>
                      <a:pt x="924" y="1024"/>
                    </a:lnTo>
                    <a:lnTo>
                      <a:pt x="936" y="1004"/>
                    </a:lnTo>
                    <a:lnTo>
                      <a:pt x="932" y="992"/>
                    </a:lnTo>
                    <a:lnTo>
                      <a:pt x="952" y="988"/>
                    </a:lnTo>
                    <a:lnTo>
                      <a:pt x="966" y="958"/>
                    </a:lnTo>
                    <a:lnTo>
                      <a:pt x="996" y="960"/>
                    </a:lnTo>
                    <a:lnTo>
                      <a:pt x="1020" y="956"/>
                    </a:lnTo>
                    <a:lnTo>
                      <a:pt x="1046" y="954"/>
                    </a:lnTo>
                    <a:lnTo>
                      <a:pt x="1050" y="934"/>
                    </a:lnTo>
                    <a:lnTo>
                      <a:pt x="1064" y="924"/>
                    </a:lnTo>
                    <a:lnTo>
                      <a:pt x="1084" y="914"/>
                    </a:lnTo>
                    <a:lnTo>
                      <a:pt x="1092" y="906"/>
                    </a:lnTo>
                    <a:lnTo>
                      <a:pt x="1104" y="914"/>
                    </a:lnTo>
                    <a:lnTo>
                      <a:pt x="1122" y="894"/>
                    </a:lnTo>
                    <a:lnTo>
                      <a:pt x="1116" y="884"/>
                    </a:lnTo>
                    <a:lnTo>
                      <a:pt x="1100" y="882"/>
                    </a:lnTo>
                    <a:lnTo>
                      <a:pt x="1086" y="884"/>
                    </a:lnTo>
                    <a:lnTo>
                      <a:pt x="1078" y="892"/>
                    </a:lnTo>
                    <a:lnTo>
                      <a:pt x="1062" y="890"/>
                    </a:lnTo>
                    <a:lnTo>
                      <a:pt x="1070" y="878"/>
                    </a:lnTo>
                    <a:lnTo>
                      <a:pt x="1072" y="848"/>
                    </a:lnTo>
                    <a:lnTo>
                      <a:pt x="1084" y="844"/>
                    </a:lnTo>
                    <a:lnTo>
                      <a:pt x="1102" y="816"/>
                    </a:lnTo>
                    <a:lnTo>
                      <a:pt x="1122" y="814"/>
                    </a:lnTo>
                    <a:lnTo>
                      <a:pt x="1142" y="800"/>
                    </a:lnTo>
                    <a:lnTo>
                      <a:pt x="1168" y="796"/>
                    </a:lnTo>
                    <a:lnTo>
                      <a:pt x="1176" y="784"/>
                    </a:lnTo>
                    <a:lnTo>
                      <a:pt x="1196" y="784"/>
                    </a:lnTo>
                    <a:lnTo>
                      <a:pt x="1206" y="768"/>
                    </a:lnTo>
                    <a:lnTo>
                      <a:pt x="1214" y="768"/>
                    </a:lnTo>
                    <a:lnTo>
                      <a:pt x="1212" y="784"/>
                    </a:lnTo>
                    <a:lnTo>
                      <a:pt x="1244" y="782"/>
                    </a:lnTo>
                    <a:lnTo>
                      <a:pt x="1244" y="774"/>
                    </a:lnTo>
                    <a:lnTo>
                      <a:pt x="1238" y="766"/>
                    </a:lnTo>
                    <a:lnTo>
                      <a:pt x="1254" y="754"/>
                    </a:lnTo>
                    <a:lnTo>
                      <a:pt x="1274" y="742"/>
                    </a:lnTo>
                    <a:lnTo>
                      <a:pt x="1288" y="740"/>
                    </a:lnTo>
                    <a:lnTo>
                      <a:pt x="1286" y="726"/>
                    </a:lnTo>
                    <a:lnTo>
                      <a:pt x="1304" y="710"/>
                    </a:lnTo>
                    <a:lnTo>
                      <a:pt x="1322" y="700"/>
                    </a:lnTo>
                    <a:lnTo>
                      <a:pt x="1322" y="670"/>
                    </a:lnTo>
                    <a:lnTo>
                      <a:pt x="1340" y="656"/>
                    </a:lnTo>
                    <a:lnTo>
                      <a:pt x="1376" y="636"/>
                    </a:lnTo>
                    <a:lnTo>
                      <a:pt x="1410" y="624"/>
                    </a:lnTo>
                    <a:lnTo>
                      <a:pt x="1378" y="618"/>
                    </a:lnTo>
                    <a:lnTo>
                      <a:pt x="1354" y="616"/>
                    </a:lnTo>
                    <a:lnTo>
                      <a:pt x="1336" y="604"/>
                    </a:lnTo>
                    <a:lnTo>
                      <a:pt x="1338" y="590"/>
                    </a:lnTo>
                    <a:lnTo>
                      <a:pt x="1340" y="580"/>
                    </a:lnTo>
                    <a:lnTo>
                      <a:pt x="1324" y="576"/>
                    </a:lnTo>
                    <a:lnTo>
                      <a:pt x="1316" y="582"/>
                    </a:lnTo>
                    <a:lnTo>
                      <a:pt x="1296" y="592"/>
                    </a:lnTo>
                    <a:lnTo>
                      <a:pt x="1264" y="580"/>
                    </a:lnTo>
                    <a:lnTo>
                      <a:pt x="1262" y="566"/>
                    </a:lnTo>
                    <a:lnTo>
                      <a:pt x="1262" y="552"/>
                    </a:lnTo>
                    <a:lnTo>
                      <a:pt x="1256" y="544"/>
                    </a:lnTo>
                    <a:lnTo>
                      <a:pt x="1216" y="552"/>
                    </a:lnTo>
                    <a:lnTo>
                      <a:pt x="1214" y="522"/>
                    </a:lnTo>
                    <a:lnTo>
                      <a:pt x="1192" y="522"/>
                    </a:lnTo>
                    <a:lnTo>
                      <a:pt x="1166" y="504"/>
                    </a:lnTo>
                    <a:lnTo>
                      <a:pt x="1146" y="510"/>
                    </a:lnTo>
                    <a:lnTo>
                      <a:pt x="1134" y="522"/>
                    </a:lnTo>
                    <a:lnTo>
                      <a:pt x="1106" y="522"/>
                    </a:lnTo>
                    <a:lnTo>
                      <a:pt x="1098" y="500"/>
                    </a:lnTo>
                    <a:lnTo>
                      <a:pt x="1102" y="474"/>
                    </a:lnTo>
                    <a:lnTo>
                      <a:pt x="1040" y="452"/>
                    </a:lnTo>
                    <a:lnTo>
                      <a:pt x="1028" y="436"/>
                    </a:lnTo>
                    <a:lnTo>
                      <a:pt x="952" y="396"/>
                    </a:lnTo>
                    <a:lnTo>
                      <a:pt x="948" y="2"/>
                    </a:lnTo>
                    <a:lnTo>
                      <a:pt x="178" y="0"/>
                    </a:lnTo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00f00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99" name=""/>
              <p:cNvSpPr/>
              <p:nvPr/>
            </p:nvSpPr>
            <p:spPr>
              <a:xfrm>
                <a:off x="7743600" y="2293560"/>
                <a:ext cx="12240" cy="12240"/>
              </a:xfrm>
              <a:prstGeom prst="rect">
                <a:avLst/>
              </a:prstGeom>
              <a:solidFill>
                <a:srgbClr val="00f008"/>
              </a:solidFill>
              <a:ln w="9360">
                <a:solidFill>
                  <a:srgbClr val="00f008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2200" name=""/>
            <p:cNvSpPr/>
            <p:nvPr/>
          </p:nvSpPr>
          <p:spPr>
            <a:xfrm>
              <a:off x="7784280" y="1044000"/>
              <a:ext cx="1616400" cy="966960"/>
            </a:xfrm>
            <a:custGeom>
              <a:avLst/>
              <a:gdLst/>
              <a:ahLst/>
              <a:rect l="l" t="t" r="r" b="b"/>
              <a:pathLst>
                <a:path w="1043" h="627">
                  <a:moveTo>
                    <a:pt x="4" y="122"/>
                  </a:moveTo>
                  <a:lnTo>
                    <a:pt x="4" y="396"/>
                  </a:lnTo>
                  <a:lnTo>
                    <a:pt x="50" y="420"/>
                  </a:lnTo>
                  <a:lnTo>
                    <a:pt x="84" y="436"/>
                  </a:lnTo>
                  <a:lnTo>
                    <a:pt x="90" y="452"/>
                  </a:lnTo>
                  <a:lnTo>
                    <a:pt x="144" y="468"/>
                  </a:lnTo>
                  <a:lnTo>
                    <a:pt x="156" y="476"/>
                  </a:lnTo>
                  <a:lnTo>
                    <a:pt x="148" y="504"/>
                  </a:lnTo>
                  <a:lnTo>
                    <a:pt x="170" y="522"/>
                  </a:lnTo>
                  <a:lnTo>
                    <a:pt x="200" y="510"/>
                  </a:lnTo>
                  <a:lnTo>
                    <a:pt x="222" y="508"/>
                  </a:lnTo>
                  <a:lnTo>
                    <a:pt x="246" y="522"/>
                  </a:lnTo>
                  <a:lnTo>
                    <a:pt x="266" y="522"/>
                  </a:lnTo>
                  <a:lnTo>
                    <a:pt x="270" y="552"/>
                  </a:lnTo>
                  <a:lnTo>
                    <a:pt x="282" y="550"/>
                  </a:lnTo>
                  <a:lnTo>
                    <a:pt x="306" y="546"/>
                  </a:lnTo>
                  <a:lnTo>
                    <a:pt x="314" y="558"/>
                  </a:lnTo>
                  <a:lnTo>
                    <a:pt x="316" y="582"/>
                  </a:lnTo>
                  <a:lnTo>
                    <a:pt x="348" y="592"/>
                  </a:lnTo>
                  <a:lnTo>
                    <a:pt x="368" y="584"/>
                  </a:lnTo>
                  <a:lnTo>
                    <a:pt x="378" y="576"/>
                  </a:lnTo>
                  <a:lnTo>
                    <a:pt x="392" y="584"/>
                  </a:lnTo>
                  <a:lnTo>
                    <a:pt x="390" y="606"/>
                  </a:lnTo>
                  <a:lnTo>
                    <a:pt x="406" y="616"/>
                  </a:lnTo>
                  <a:lnTo>
                    <a:pt x="464" y="624"/>
                  </a:lnTo>
                  <a:lnTo>
                    <a:pt x="482" y="622"/>
                  </a:lnTo>
                  <a:lnTo>
                    <a:pt x="502" y="626"/>
                  </a:lnTo>
                  <a:lnTo>
                    <a:pt x="518" y="616"/>
                  </a:lnTo>
                  <a:lnTo>
                    <a:pt x="576" y="604"/>
                  </a:lnTo>
                  <a:lnTo>
                    <a:pt x="624" y="588"/>
                  </a:lnTo>
                  <a:lnTo>
                    <a:pt x="622" y="568"/>
                  </a:lnTo>
                  <a:lnTo>
                    <a:pt x="628" y="558"/>
                  </a:lnTo>
                  <a:lnTo>
                    <a:pt x="644" y="556"/>
                  </a:lnTo>
                  <a:lnTo>
                    <a:pt x="660" y="560"/>
                  </a:lnTo>
                  <a:lnTo>
                    <a:pt x="680" y="522"/>
                  </a:lnTo>
                  <a:lnTo>
                    <a:pt x="678" y="490"/>
                  </a:lnTo>
                  <a:lnTo>
                    <a:pt x="688" y="466"/>
                  </a:lnTo>
                  <a:lnTo>
                    <a:pt x="676" y="410"/>
                  </a:lnTo>
                  <a:lnTo>
                    <a:pt x="698" y="338"/>
                  </a:lnTo>
                  <a:lnTo>
                    <a:pt x="706" y="334"/>
                  </a:lnTo>
                  <a:lnTo>
                    <a:pt x="704" y="322"/>
                  </a:lnTo>
                  <a:lnTo>
                    <a:pt x="722" y="318"/>
                  </a:lnTo>
                  <a:lnTo>
                    <a:pt x="732" y="336"/>
                  </a:lnTo>
                  <a:lnTo>
                    <a:pt x="752" y="334"/>
                  </a:lnTo>
                  <a:lnTo>
                    <a:pt x="772" y="328"/>
                  </a:lnTo>
                  <a:lnTo>
                    <a:pt x="774" y="312"/>
                  </a:lnTo>
                  <a:lnTo>
                    <a:pt x="784" y="312"/>
                  </a:lnTo>
                  <a:lnTo>
                    <a:pt x="784" y="334"/>
                  </a:lnTo>
                  <a:lnTo>
                    <a:pt x="824" y="350"/>
                  </a:lnTo>
                  <a:lnTo>
                    <a:pt x="842" y="440"/>
                  </a:lnTo>
                  <a:lnTo>
                    <a:pt x="864" y="430"/>
                  </a:lnTo>
                  <a:lnTo>
                    <a:pt x="872" y="428"/>
                  </a:lnTo>
                  <a:lnTo>
                    <a:pt x="872" y="412"/>
                  </a:lnTo>
                  <a:lnTo>
                    <a:pt x="860" y="408"/>
                  </a:lnTo>
                  <a:lnTo>
                    <a:pt x="860" y="398"/>
                  </a:lnTo>
                  <a:lnTo>
                    <a:pt x="872" y="396"/>
                  </a:lnTo>
                  <a:lnTo>
                    <a:pt x="882" y="400"/>
                  </a:lnTo>
                  <a:lnTo>
                    <a:pt x="892" y="388"/>
                  </a:lnTo>
                  <a:lnTo>
                    <a:pt x="890" y="370"/>
                  </a:lnTo>
                  <a:lnTo>
                    <a:pt x="878" y="360"/>
                  </a:lnTo>
                  <a:lnTo>
                    <a:pt x="880" y="346"/>
                  </a:lnTo>
                  <a:lnTo>
                    <a:pt x="890" y="336"/>
                  </a:lnTo>
                  <a:lnTo>
                    <a:pt x="904" y="338"/>
                  </a:lnTo>
                  <a:lnTo>
                    <a:pt x="924" y="364"/>
                  </a:lnTo>
                  <a:lnTo>
                    <a:pt x="934" y="358"/>
                  </a:lnTo>
                  <a:lnTo>
                    <a:pt x="958" y="332"/>
                  </a:lnTo>
                  <a:lnTo>
                    <a:pt x="958" y="318"/>
                  </a:lnTo>
                  <a:lnTo>
                    <a:pt x="998" y="262"/>
                  </a:lnTo>
                  <a:lnTo>
                    <a:pt x="998" y="244"/>
                  </a:lnTo>
                  <a:lnTo>
                    <a:pt x="996" y="232"/>
                  </a:lnTo>
                  <a:lnTo>
                    <a:pt x="1006" y="232"/>
                  </a:lnTo>
                  <a:lnTo>
                    <a:pt x="1014" y="238"/>
                  </a:lnTo>
                  <a:lnTo>
                    <a:pt x="1042" y="232"/>
                  </a:lnTo>
                  <a:lnTo>
                    <a:pt x="1042" y="0"/>
                  </a:lnTo>
                  <a:lnTo>
                    <a:pt x="0" y="2"/>
                  </a:lnTo>
                  <a:lnTo>
                    <a:pt x="4" y="122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1" name=""/>
            <p:cNvSpPr/>
            <p:nvPr/>
          </p:nvSpPr>
          <p:spPr>
            <a:xfrm>
              <a:off x="5781240" y="1044000"/>
              <a:ext cx="810720" cy="673920"/>
            </a:xfrm>
            <a:custGeom>
              <a:avLst/>
              <a:gdLst/>
              <a:ahLst/>
              <a:rect l="l" t="t" r="r" b="b"/>
              <a:pathLst>
                <a:path w="523" h="437">
                  <a:moveTo>
                    <a:pt x="24" y="0"/>
                  </a:moveTo>
                  <a:lnTo>
                    <a:pt x="8" y="304"/>
                  </a:lnTo>
                  <a:lnTo>
                    <a:pt x="0" y="434"/>
                  </a:lnTo>
                  <a:lnTo>
                    <a:pt x="126" y="436"/>
                  </a:lnTo>
                  <a:lnTo>
                    <a:pt x="340" y="432"/>
                  </a:lnTo>
                  <a:lnTo>
                    <a:pt x="370" y="116"/>
                  </a:lnTo>
                  <a:lnTo>
                    <a:pt x="522" y="0"/>
                  </a:lnTo>
                  <a:lnTo>
                    <a:pt x="24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2" name=""/>
            <p:cNvSpPr/>
            <p:nvPr/>
          </p:nvSpPr>
          <p:spPr>
            <a:xfrm>
              <a:off x="4980600" y="1041120"/>
              <a:ext cx="835920" cy="671400"/>
            </a:xfrm>
            <a:custGeom>
              <a:avLst/>
              <a:gdLst/>
              <a:ahLst/>
              <a:rect l="l" t="t" r="r" b="b"/>
              <a:pathLst>
                <a:path w="539" h="435">
                  <a:moveTo>
                    <a:pt x="538" y="0"/>
                  </a:moveTo>
                  <a:lnTo>
                    <a:pt x="72" y="2"/>
                  </a:lnTo>
                  <a:lnTo>
                    <a:pt x="0" y="392"/>
                  </a:lnTo>
                  <a:lnTo>
                    <a:pt x="104" y="402"/>
                  </a:lnTo>
                  <a:lnTo>
                    <a:pt x="294" y="422"/>
                  </a:lnTo>
                  <a:lnTo>
                    <a:pt x="516" y="434"/>
                  </a:lnTo>
                  <a:lnTo>
                    <a:pt x="538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3" name=""/>
            <p:cNvSpPr/>
            <p:nvPr/>
          </p:nvSpPr>
          <p:spPr>
            <a:xfrm>
              <a:off x="4146840" y="1038240"/>
              <a:ext cx="946800" cy="605520"/>
            </a:xfrm>
            <a:custGeom>
              <a:avLst/>
              <a:gdLst/>
              <a:ahLst/>
              <a:rect l="l" t="t" r="r" b="b"/>
              <a:pathLst>
                <a:path w="611" h="393">
                  <a:moveTo>
                    <a:pt x="610" y="2"/>
                  </a:moveTo>
                  <a:lnTo>
                    <a:pt x="0" y="0"/>
                  </a:lnTo>
                  <a:lnTo>
                    <a:pt x="54" y="46"/>
                  </a:lnTo>
                  <a:lnTo>
                    <a:pt x="134" y="100"/>
                  </a:lnTo>
                  <a:lnTo>
                    <a:pt x="134" y="106"/>
                  </a:lnTo>
                  <a:lnTo>
                    <a:pt x="194" y="188"/>
                  </a:lnTo>
                  <a:lnTo>
                    <a:pt x="192" y="204"/>
                  </a:lnTo>
                  <a:lnTo>
                    <a:pt x="208" y="228"/>
                  </a:lnTo>
                  <a:lnTo>
                    <a:pt x="234" y="246"/>
                  </a:lnTo>
                  <a:lnTo>
                    <a:pt x="234" y="264"/>
                  </a:lnTo>
                  <a:lnTo>
                    <a:pt x="220" y="292"/>
                  </a:lnTo>
                  <a:lnTo>
                    <a:pt x="214" y="300"/>
                  </a:lnTo>
                  <a:lnTo>
                    <a:pt x="222" y="318"/>
                  </a:lnTo>
                  <a:lnTo>
                    <a:pt x="244" y="328"/>
                  </a:lnTo>
                  <a:lnTo>
                    <a:pt x="256" y="352"/>
                  </a:lnTo>
                  <a:lnTo>
                    <a:pt x="400" y="376"/>
                  </a:lnTo>
                  <a:lnTo>
                    <a:pt x="538" y="392"/>
                  </a:lnTo>
                  <a:lnTo>
                    <a:pt x="610" y="2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4" name=""/>
            <p:cNvSpPr/>
            <p:nvPr/>
          </p:nvSpPr>
          <p:spPr>
            <a:xfrm>
              <a:off x="3518640" y="1038240"/>
              <a:ext cx="1026000" cy="543960"/>
            </a:xfrm>
            <a:custGeom>
              <a:avLst/>
              <a:gdLst/>
              <a:ahLst/>
              <a:rect l="l" t="t" r="r" b="b"/>
              <a:pathLst>
                <a:path w="662" h="353">
                  <a:moveTo>
                    <a:pt x="2" y="0"/>
                  </a:moveTo>
                  <a:lnTo>
                    <a:pt x="4" y="10"/>
                  </a:lnTo>
                  <a:lnTo>
                    <a:pt x="0" y="24"/>
                  </a:lnTo>
                  <a:lnTo>
                    <a:pt x="0" y="42"/>
                  </a:lnTo>
                  <a:lnTo>
                    <a:pt x="16" y="62"/>
                  </a:lnTo>
                  <a:lnTo>
                    <a:pt x="30" y="74"/>
                  </a:lnTo>
                  <a:lnTo>
                    <a:pt x="30" y="98"/>
                  </a:lnTo>
                  <a:lnTo>
                    <a:pt x="20" y="130"/>
                  </a:lnTo>
                  <a:lnTo>
                    <a:pt x="18" y="146"/>
                  </a:lnTo>
                  <a:lnTo>
                    <a:pt x="30" y="152"/>
                  </a:lnTo>
                  <a:lnTo>
                    <a:pt x="46" y="148"/>
                  </a:lnTo>
                  <a:lnTo>
                    <a:pt x="46" y="166"/>
                  </a:lnTo>
                  <a:lnTo>
                    <a:pt x="46" y="174"/>
                  </a:lnTo>
                  <a:lnTo>
                    <a:pt x="62" y="174"/>
                  </a:lnTo>
                  <a:lnTo>
                    <a:pt x="72" y="184"/>
                  </a:lnTo>
                  <a:lnTo>
                    <a:pt x="62" y="196"/>
                  </a:lnTo>
                  <a:lnTo>
                    <a:pt x="50" y="220"/>
                  </a:lnTo>
                  <a:lnTo>
                    <a:pt x="42" y="232"/>
                  </a:lnTo>
                  <a:lnTo>
                    <a:pt x="50" y="238"/>
                  </a:lnTo>
                  <a:lnTo>
                    <a:pt x="74" y="226"/>
                  </a:lnTo>
                  <a:lnTo>
                    <a:pt x="90" y="216"/>
                  </a:lnTo>
                  <a:lnTo>
                    <a:pt x="96" y="212"/>
                  </a:lnTo>
                  <a:lnTo>
                    <a:pt x="90" y="230"/>
                  </a:lnTo>
                  <a:lnTo>
                    <a:pt x="341" y="290"/>
                  </a:lnTo>
                  <a:lnTo>
                    <a:pt x="447" y="318"/>
                  </a:lnTo>
                  <a:lnTo>
                    <a:pt x="503" y="324"/>
                  </a:lnTo>
                  <a:lnTo>
                    <a:pt x="661" y="352"/>
                  </a:lnTo>
                  <a:lnTo>
                    <a:pt x="651" y="326"/>
                  </a:lnTo>
                  <a:lnTo>
                    <a:pt x="629" y="320"/>
                  </a:lnTo>
                  <a:lnTo>
                    <a:pt x="619" y="300"/>
                  </a:lnTo>
                  <a:lnTo>
                    <a:pt x="639" y="260"/>
                  </a:lnTo>
                  <a:lnTo>
                    <a:pt x="637" y="244"/>
                  </a:lnTo>
                  <a:lnTo>
                    <a:pt x="615" y="230"/>
                  </a:lnTo>
                  <a:lnTo>
                    <a:pt x="595" y="202"/>
                  </a:lnTo>
                  <a:lnTo>
                    <a:pt x="601" y="188"/>
                  </a:lnTo>
                  <a:lnTo>
                    <a:pt x="537" y="100"/>
                  </a:lnTo>
                  <a:lnTo>
                    <a:pt x="459" y="46"/>
                  </a:lnTo>
                  <a:lnTo>
                    <a:pt x="405" y="0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5" name=""/>
            <p:cNvSpPr/>
            <p:nvPr/>
          </p:nvSpPr>
          <p:spPr>
            <a:xfrm>
              <a:off x="3414240" y="1392480"/>
              <a:ext cx="793080" cy="581040"/>
            </a:xfrm>
            <a:custGeom>
              <a:avLst/>
              <a:gdLst/>
              <a:ahLst/>
              <a:rect l="l" t="t" r="r" b="b"/>
              <a:pathLst>
                <a:path w="511" h="377">
                  <a:moveTo>
                    <a:pt x="452" y="376"/>
                  </a:moveTo>
                  <a:lnTo>
                    <a:pt x="386" y="358"/>
                  </a:lnTo>
                  <a:lnTo>
                    <a:pt x="342" y="348"/>
                  </a:lnTo>
                  <a:lnTo>
                    <a:pt x="308" y="352"/>
                  </a:lnTo>
                  <a:lnTo>
                    <a:pt x="290" y="344"/>
                  </a:lnTo>
                  <a:lnTo>
                    <a:pt x="268" y="344"/>
                  </a:lnTo>
                  <a:lnTo>
                    <a:pt x="236" y="350"/>
                  </a:lnTo>
                  <a:lnTo>
                    <a:pt x="204" y="340"/>
                  </a:lnTo>
                  <a:lnTo>
                    <a:pt x="166" y="340"/>
                  </a:lnTo>
                  <a:lnTo>
                    <a:pt x="138" y="332"/>
                  </a:lnTo>
                  <a:lnTo>
                    <a:pt x="90" y="326"/>
                  </a:lnTo>
                  <a:lnTo>
                    <a:pt x="68" y="300"/>
                  </a:lnTo>
                  <a:lnTo>
                    <a:pt x="70" y="268"/>
                  </a:lnTo>
                  <a:lnTo>
                    <a:pt x="56" y="258"/>
                  </a:lnTo>
                  <a:lnTo>
                    <a:pt x="40" y="254"/>
                  </a:lnTo>
                  <a:lnTo>
                    <a:pt x="30" y="238"/>
                  </a:lnTo>
                  <a:lnTo>
                    <a:pt x="6" y="234"/>
                  </a:lnTo>
                  <a:lnTo>
                    <a:pt x="0" y="222"/>
                  </a:lnTo>
                  <a:lnTo>
                    <a:pt x="2" y="206"/>
                  </a:lnTo>
                  <a:lnTo>
                    <a:pt x="14" y="202"/>
                  </a:lnTo>
                  <a:lnTo>
                    <a:pt x="20" y="192"/>
                  </a:lnTo>
                  <a:lnTo>
                    <a:pt x="10" y="164"/>
                  </a:lnTo>
                  <a:lnTo>
                    <a:pt x="12" y="112"/>
                  </a:lnTo>
                  <a:lnTo>
                    <a:pt x="16" y="90"/>
                  </a:lnTo>
                  <a:lnTo>
                    <a:pt x="2" y="58"/>
                  </a:lnTo>
                  <a:lnTo>
                    <a:pt x="2" y="36"/>
                  </a:lnTo>
                  <a:lnTo>
                    <a:pt x="14" y="26"/>
                  </a:lnTo>
                  <a:lnTo>
                    <a:pt x="28" y="30"/>
                  </a:lnTo>
                  <a:lnTo>
                    <a:pt x="46" y="46"/>
                  </a:lnTo>
                  <a:lnTo>
                    <a:pt x="72" y="58"/>
                  </a:lnTo>
                  <a:lnTo>
                    <a:pt x="102" y="62"/>
                  </a:lnTo>
                  <a:lnTo>
                    <a:pt x="116" y="64"/>
                  </a:lnTo>
                  <a:lnTo>
                    <a:pt x="134" y="92"/>
                  </a:lnTo>
                  <a:lnTo>
                    <a:pt x="126" y="102"/>
                  </a:lnTo>
                  <a:lnTo>
                    <a:pt x="124" y="108"/>
                  </a:lnTo>
                  <a:lnTo>
                    <a:pt x="130" y="120"/>
                  </a:lnTo>
                  <a:lnTo>
                    <a:pt x="134" y="124"/>
                  </a:lnTo>
                  <a:lnTo>
                    <a:pt x="114" y="164"/>
                  </a:lnTo>
                  <a:lnTo>
                    <a:pt x="122" y="164"/>
                  </a:lnTo>
                  <a:lnTo>
                    <a:pt x="150" y="164"/>
                  </a:lnTo>
                  <a:lnTo>
                    <a:pt x="146" y="118"/>
                  </a:lnTo>
                  <a:lnTo>
                    <a:pt x="166" y="114"/>
                  </a:lnTo>
                  <a:lnTo>
                    <a:pt x="168" y="100"/>
                  </a:lnTo>
                  <a:lnTo>
                    <a:pt x="160" y="94"/>
                  </a:lnTo>
                  <a:lnTo>
                    <a:pt x="138" y="90"/>
                  </a:lnTo>
                  <a:lnTo>
                    <a:pt x="138" y="80"/>
                  </a:lnTo>
                  <a:lnTo>
                    <a:pt x="164" y="42"/>
                  </a:lnTo>
                  <a:lnTo>
                    <a:pt x="146" y="12"/>
                  </a:lnTo>
                  <a:lnTo>
                    <a:pt x="156" y="0"/>
                  </a:lnTo>
                  <a:lnTo>
                    <a:pt x="510" y="88"/>
                  </a:lnTo>
                  <a:lnTo>
                    <a:pt x="452" y="376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6" name=""/>
            <p:cNvSpPr/>
            <p:nvPr/>
          </p:nvSpPr>
          <p:spPr>
            <a:xfrm>
              <a:off x="3206160" y="1757160"/>
              <a:ext cx="950760" cy="781920"/>
            </a:xfrm>
            <a:custGeom>
              <a:avLst/>
              <a:gdLst/>
              <a:ahLst/>
              <a:rect l="l" t="t" r="r" b="b"/>
              <a:pathLst>
                <a:path w="613" h="507">
                  <a:moveTo>
                    <a:pt x="520" y="506"/>
                  </a:moveTo>
                  <a:lnTo>
                    <a:pt x="546" y="350"/>
                  </a:lnTo>
                  <a:lnTo>
                    <a:pt x="544" y="324"/>
                  </a:lnTo>
                  <a:lnTo>
                    <a:pt x="554" y="310"/>
                  </a:lnTo>
                  <a:lnTo>
                    <a:pt x="554" y="296"/>
                  </a:lnTo>
                  <a:lnTo>
                    <a:pt x="538" y="284"/>
                  </a:lnTo>
                  <a:lnTo>
                    <a:pt x="538" y="274"/>
                  </a:lnTo>
                  <a:lnTo>
                    <a:pt x="550" y="266"/>
                  </a:lnTo>
                  <a:lnTo>
                    <a:pt x="560" y="256"/>
                  </a:lnTo>
                  <a:lnTo>
                    <a:pt x="574" y="252"/>
                  </a:lnTo>
                  <a:lnTo>
                    <a:pt x="578" y="230"/>
                  </a:lnTo>
                  <a:lnTo>
                    <a:pt x="588" y="216"/>
                  </a:lnTo>
                  <a:lnTo>
                    <a:pt x="598" y="206"/>
                  </a:lnTo>
                  <a:lnTo>
                    <a:pt x="612" y="188"/>
                  </a:lnTo>
                  <a:lnTo>
                    <a:pt x="608" y="168"/>
                  </a:lnTo>
                  <a:lnTo>
                    <a:pt x="588" y="140"/>
                  </a:lnTo>
                  <a:lnTo>
                    <a:pt x="476" y="112"/>
                  </a:lnTo>
                  <a:lnTo>
                    <a:pt x="442" y="116"/>
                  </a:lnTo>
                  <a:lnTo>
                    <a:pt x="420" y="108"/>
                  </a:lnTo>
                  <a:lnTo>
                    <a:pt x="392" y="108"/>
                  </a:lnTo>
                  <a:lnTo>
                    <a:pt x="364" y="116"/>
                  </a:lnTo>
                  <a:lnTo>
                    <a:pt x="332" y="100"/>
                  </a:lnTo>
                  <a:lnTo>
                    <a:pt x="296" y="104"/>
                  </a:lnTo>
                  <a:lnTo>
                    <a:pt x="254" y="92"/>
                  </a:lnTo>
                  <a:lnTo>
                    <a:pt x="228" y="90"/>
                  </a:lnTo>
                  <a:lnTo>
                    <a:pt x="200" y="62"/>
                  </a:lnTo>
                  <a:lnTo>
                    <a:pt x="202" y="32"/>
                  </a:lnTo>
                  <a:lnTo>
                    <a:pt x="186" y="20"/>
                  </a:lnTo>
                  <a:lnTo>
                    <a:pt x="174" y="18"/>
                  </a:lnTo>
                  <a:lnTo>
                    <a:pt x="164" y="4"/>
                  </a:lnTo>
                  <a:lnTo>
                    <a:pt x="142" y="0"/>
                  </a:lnTo>
                  <a:lnTo>
                    <a:pt x="134" y="16"/>
                  </a:lnTo>
                  <a:lnTo>
                    <a:pt x="124" y="50"/>
                  </a:lnTo>
                  <a:lnTo>
                    <a:pt x="122" y="84"/>
                  </a:lnTo>
                  <a:lnTo>
                    <a:pt x="108" y="100"/>
                  </a:lnTo>
                  <a:lnTo>
                    <a:pt x="106" y="132"/>
                  </a:lnTo>
                  <a:lnTo>
                    <a:pt x="44" y="250"/>
                  </a:lnTo>
                  <a:lnTo>
                    <a:pt x="32" y="288"/>
                  </a:lnTo>
                  <a:lnTo>
                    <a:pt x="14" y="302"/>
                  </a:lnTo>
                  <a:lnTo>
                    <a:pt x="8" y="316"/>
                  </a:lnTo>
                  <a:lnTo>
                    <a:pt x="10" y="332"/>
                  </a:lnTo>
                  <a:lnTo>
                    <a:pt x="8" y="342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6"/>
                  </a:lnTo>
                  <a:lnTo>
                    <a:pt x="14" y="380"/>
                  </a:lnTo>
                  <a:lnTo>
                    <a:pt x="16" y="384"/>
                  </a:lnTo>
                  <a:lnTo>
                    <a:pt x="520" y="506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7" name=""/>
            <p:cNvSpPr/>
            <p:nvPr/>
          </p:nvSpPr>
          <p:spPr>
            <a:xfrm>
              <a:off x="4013280" y="1528920"/>
              <a:ext cx="664560" cy="1112040"/>
            </a:xfrm>
            <a:custGeom>
              <a:avLst/>
              <a:gdLst/>
              <a:ahLst/>
              <a:rect l="l" t="t" r="r" b="b"/>
              <a:pathLst>
                <a:path w="429" h="721">
                  <a:moveTo>
                    <a:pt x="124" y="0"/>
                  </a:moveTo>
                  <a:lnTo>
                    <a:pt x="178" y="8"/>
                  </a:lnTo>
                  <a:lnTo>
                    <a:pt x="160" y="118"/>
                  </a:lnTo>
                  <a:lnTo>
                    <a:pt x="166" y="130"/>
                  </a:lnTo>
                  <a:lnTo>
                    <a:pt x="178" y="140"/>
                  </a:lnTo>
                  <a:lnTo>
                    <a:pt x="178" y="150"/>
                  </a:lnTo>
                  <a:lnTo>
                    <a:pt x="172" y="166"/>
                  </a:lnTo>
                  <a:lnTo>
                    <a:pt x="172" y="174"/>
                  </a:lnTo>
                  <a:lnTo>
                    <a:pt x="196" y="182"/>
                  </a:lnTo>
                  <a:lnTo>
                    <a:pt x="202" y="202"/>
                  </a:lnTo>
                  <a:lnTo>
                    <a:pt x="226" y="256"/>
                  </a:lnTo>
                  <a:lnTo>
                    <a:pt x="240" y="256"/>
                  </a:lnTo>
                  <a:lnTo>
                    <a:pt x="248" y="276"/>
                  </a:lnTo>
                  <a:lnTo>
                    <a:pt x="230" y="294"/>
                  </a:lnTo>
                  <a:lnTo>
                    <a:pt x="232" y="306"/>
                  </a:lnTo>
                  <a:lnTo>
                    <a:pt x="240" y="320"/>
                  </a:lnTo>
                  <a:lnTo>
                    <a:pt x="238" y="322"/>
                  </a:lnTo>
                  <a:lnTo>
                    <a:pt x="226" y="328"/>
                  </a:lnTo>
                  <a:lnTo>
                    <a:pt x="222" y="346"/>
                  </a:lnTo>
                  <a:lnTo>
                    <a:pt x="218" y="364"/>
                  </a:lnTo>
                  <a:lnTo>
                    <a:pt x="224" y="370"/>
                  </a:lnTo>
                  <a:lnTo>
                    <a:pt x="240" y="356"/>
                  </a:lnTo>
                  <a:lnTo>
                    <a:pt x="246" y="352"/>
                  </a:lnTo>
                  <a:lnTo>
                    <a:pt x="262" y="356"/>
                  </a:lnTo>
                  <a:lnTo>
                    <a:pt x="262" y="378"/>
                  </a:lnTo>
                  <a:lnTo>
                    <a:pt x="270" y="390"/>
                  </a:lnTo>
                  <a:lnTo>
                    <a:pt x="272" y="436"/>
                  </a:lnTo>
                  <a:lnTo>
                    <a:pt x="282" y="442"/>
                  </a:lnTo>
                  <a:lnTo>
                    <a:pt x="298" y="444"/>
                  </a:lnTo>
                  <a:lnTo>
                    <a:pt x="302" y="470"/>
                  </a:lnTo>
                  <a:lnTo>
                    <a:pt x="312" y="480"/>
                  </a:lnTo>
                  <a:lnTo>
                    <a:pt x="318" y="476"/>
                  </a:lnTo>
                  <a:lnTo>
                    <a:pt x="356" y="476"/>
                  </a:lnTo>
                  <a:lnTo>
                    <a:pt x="402" y="468"/>
                  </a:lnTo>
                  <a:lnTo>
                    <a:pt x="428" y="492"/>
                  </a:lnTo>
                  <a:lnTo>
                    <a:pt x="400" y="720"/>
                  </a:lnTo>
                  <a:lnTo>
                    <a:pt x="0" y="656"/>
                  </a:lnTo>
                  <a:lnTo>
                    <a:pt x="26" y="494"/>
                  </a:lnTo>
                  <a:lnTo>
                    <a:pt x="22" y="474"/>
                  </a:lnTo>
                  <a:lnTo>
                    <a:pt x="36" y="452"/>
                  </a:lnTo>
                  <a:lnTo>
                    <a:pt x="18" y="430"/>
                  </a:lnTo>
                  <a:lnTo>
                    <a:pt x="20" y="422"/>
                  </a:lnTo>
                  <a:lnTo>
                    <a:pt x="38" y="404"/>
                  </a:lnTo>
                  <a:lnTo>
                    <a:pt x="54" y="400"/>
                  </a:lnTo>
                  <a:lnTo>
                    <a:pt x="58" y="378"/>
                  </a:lnTo>
                  <a:lnTo>
                    <a:pt x="90" y="336"/>
                  </a:lnTo>
                  <a:lnTo>
                    <a:pt x="86" y="310"/>
                  </a:lnTo>
                  <a:lnTo>
                    <a:pt x="66" y="286"/>
                  </a:lnTo>
                  <a:lnTo>
                    <a:pt x="124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8" name=""/>
            <p:cNvSpPr/>
            <p:nvPr/>
          </p:nvSpPr>
          <p:spPr>
            <a:xfrm>
              <a:off x="4264200" y="1537560"/>
              <a:ext cx="1183320" cy="754560"/>
            </a:xfrm>
            <a:custGeom>
              <a:avLst/>
              <a:gdLst/>
              <a:ahLst/>
              <a:rect l="l" t="t" r="r" b="b"/>
              <a:pathLst>
                <a:path w="763" h="489">
                  <a:moveTo>
                    <a:pt x="16" y="0"/>
                  </a:moveTo>
                  <a:lnTo>
                    <a:pt x="340" y="56"/>
                  </a:lnTo>
                  <a:lnTo>
                    <a:pt x="762" y="102"/>
                  </a:lnTo>
                  <a:lnTo>
                    <a:pt x="730" y="486"/>
                  </a:lnTo>
                  <a:lnTo>
                    <a:pt x="272" y="436"/>
                  </a:lnTo>
                  <a:lnTo>
                    <a:pt x="264" y="488"/>
                  </a:lnTo>
                  <a:lnTo>
                    <a:pt x="238" y="460"/>
                  </a:lnTo>
                  <a:lnTo>
                    <a:pt x="188" y="470"/>
                  </a:lnTo>
                  <a:lnTo>
                    <a:pt x="156" y="468"/>
                  </a:lnTo>
                  <a:lnTo>
                    <a:pt x="150" y="474"/>
                  </a:lnTo>
                  <a:lnTo>
                    <a:pt x="142" y="468"/>
                  </a:lnTo>
                  <a:lnTo>
                    <a:pt x="134" y="436"/>
                  </a:lnTo>
                  <a:lnTo>
                    <a:pt x="114" y="434"/>
                  </a:lnTo>
                  <a:lnTo>
                    <a:pt x="108" y="430"/>
                  </a:lnTo>
                  <a:lnTo>
                    <a:pt x="108" y="408"/>
                  </a:lnTo>
                  <a:lnTo>
                    <a:pt x="106" y="402"/>
                  </a:lnTo>
                  <a:lnTo>
                    <a:pt x="108" y="384"/>
                  </a:lnTo>
                  <a:lnTo>
                    <a:pt x="98" y="372"/>
                  </a:lnTo>
                  <a:lnTo>
                    <a:pt x="96" y="350"/>
                  </a:lnTo>
                  <a:lnTo>
                    <a:pt x="84" y="342"/>
                  </a:lnTo>
                  <a:lnTo>
                    <a:pt x="60" y="364"/>
                  </a:lnTo>
                  <a:lnTo>
                    <a:pt x="54" y="356"/>
                  </a:lnTo>
                  <a:lnTo>
                    <a:pt x="62" y="322"/>
                  </a:lnTo>
                  <a:lnTo>
                    <a:pt x="76" y="312"/>
                  </a:lnTo>
                  <a:lnTo>
                    <a:pt x="64" y="290"/>
                  </a:lnTo>
                  <a:lnTo>
                    <a:pt x="86" y="268"/>
                  </a:lnTo>
                  <a:lnTo>
                    <a:pt x="74" y="248"/>
                  </a:lnTo>
                  <a:lnTo>
                    <a:pt x="64" y="248"/>
                  </a:lnTo>
                  <a:lnTo>
                    <a:pt x="34" y="176"/>
                  </a:lnTo>
                  <a:lnTo>
                    <a:pt x="12" y="168"/>
                  </a:lnTo>
                  <a:lnTo>
                    <a:pt x="18" y="138"/>
                  </a:lnTo>
                  <a:lnTo>
                    <a:pt x="0" y="110"/>
                  </a:lnTo>
                  <a:lnTo>
                    <a:pt x="16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09" name=""/>
            <p:cNvSpPr/>
            <p:nvPr/>
          </p:nvSpPr>
          <p:spPr>
            <a:xfrm>
              <a:off x="5405760" y="1695240"/>
              <a:ext cx="781920" cy="479160"/>
            </a:xfrm>
            <a:custGeom>
              <a:avLst/>
              <a:gdLst/>
              <a:ahLst/>
              <a:rect l="l" t="t" r="r" b="b"/>
              <a:pathLst>
                <a:path w="505" h="311">
                  <a:moveTo>
                    <a:pt x="24" y="0"/>
                  </a:moveTo>
                  <a:lnTo>
                    <a:pt x="252" y="12"/>
                  </a:lnTo>
                  <a:lnTo>
                    <a:pt x="460" y="16"/>
                  </a:lnTo>
                  <a:lnTo>
                    <a:pt x="462" y="32"/>
                  </a:lnTo>
                  <a:lnTo>
                    <a:pt x="472" y="44"/>
                  </a:lnTo>
                  <a:lnTo>
                    <a:pt x="472" y="50"/>
                  </a:lnTo>
                  <a:lnTo>
                    <a:pt x="456" y="60"/>
                  </a:lnTo>
                  <a:lnTo>
                    <a:pt x="470" y="78"/>
                  </a:lnTo>
                  <a:lnTo>
                    <a:pt x="464" y="96"/>
                  </a:lnTo>
                  <a:lnTo>
                    <a:pt x="468" y="108"/>
                  </a:lnTo>
                  <a:lnTo>
                    <a:pt x="480" y="150"/>
                  </a:lnTo>
                  <a:lnTo>
                    <a:pt x="486" y="160"/>
                  </a:lnTo>
                  <a:lnTo>
                    <a:pt x="490" y="178"/>
                  </a:lnTo>
                  <a:lnTo>
                    <a:pt x="484" y="180"/>
                  </a:lnTo>
                  <a:lnTo>
                    <a:pt x="478" y="196"/>
                  </a:lnTo>
                  <a:lnTo>
                    <a:pt x="488" y="208"/>
                  </a:lnTo>
                  <a:lnTo>
                    <a:pt x="488" y="226"/>
                  </a:lnTo>
                  <a:lnTo>
                    <a:pt x="482" y="232"/>
                  </a:lnTo>
                  <a:lnTo>
                    <a:pt x="488" y="240"/>
                  </a:lnTo>
                  <a:lnTo>
                    <a:pt x="480" y="250"/>
                  </a:lnTo>
                  <a:lnTo>
                    <a:pt x="484" y="260"/>
                  </a:lnTo>
                  <a:lnTo>
                    <a:pt x="498" y="274"/>
                  </a:lnTo>
                  <a:lnTo>
                    <a:pt x="504" y="308"/>
                  </a:lnTo>
                  <a:lnTo>
                    <a:pt x="348" y="310"/>
                  </a:lnTo>
                  <a:lnTo>
                    <a:pt x="214" y="306"/>
                  </a:lnTo>
                  <a:lnTo>
                    <a:pt x="60" y="300"/>
                  </a:lnTo>
                  <a:lnTo>
                    <a:pt x="0" y="294"/>
                  </a:lnTo>
                  <a:lnTo>
                    <a:pt x="24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0" name=""/>
            <p:cNvSpPr/>
            <p:nvPr/>
          </p:nvSpPr>
          <p:spPr>
            <a:xfrm>
              <a:off x="4606560" y="2210400"/>
              <a:ext cx="790560" cy="669960"/>
            </a:xfrm>
            <a:custGeom>
              <a:avLst/>
              <a:gdLst/>
              <a:ahLst/>
              <a:rect l="l" t="t" r="r" b="b"/>
              <a:pathLst>
                <a:path w="510" h="435">
                  <a:moveTo>
                    <a:pt x="52" y="0"/>
                  </a:moveTo>
                  <a:lnTo>
                    <a:pt x="509" y="50"/>
                  </a:lnTo>
                  <a:lnTo>
                    <a:pt x="485" y="434"/>
                  </a:lnTo>
                  <a:lnTo>
                    <a:pt x="0" y="376"/>
                  </a:lnTo>
                  <a:lnTo>
                    <a:pt x="18" y="276"/>
                  </a:lnTo>
                  <a:lnTo>
                    <a:pt x="5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1" name=""/>
            <p:cNvSpPr/>
            <p:nvPr/>
          </p:nvSpPr>
          <p:spPr>
            <a:xfrm>
              <a:off x="5383440" y="2151720"/>
              <a:ext cx="823320" cy="526680"/>
            </a:xfrm>
            <a:custGeom>
              <a:avLst/>
              <a:gdLst/>
              <a:ahLst/>
              <a:rect l="l" t="t" r="r" b="b"/>
              <a:pathLst>
                <a:path w="531" h="341">
                  <a:moveTo>
                    <a:pt x="16" y="0"/>
                  </a:moveTo>
                  <a:lnTo>
                    <a:pt x="140" y="8"/>
                  </a:lnTo>
                  <a:lnTo>
                    <a:pt x="314" y="14"/>
                  </a:lnTo>
                  <a:lnTo>
                    <a:pt x="458" y="12"/>
                  </a:lnTo>
                  <a:lnTo>
                    <a:pt x="518" y="12"/>
                  </a:lnTo>
                  <a:lnTo>
                    <a:pt x="516" y="32"/>
                  </a:lnTo>
                  <a:lnTo>
                    <a:pt x="510" y="36"/>
                  </a:lnTo>
                  <a:lnTo>
                    <a:pt x="504" y="40"/>
                  </a:lnTo>
                  <a:lnTo>
                    <a:pt x="502" y="54"/>
                  </a:lnTo>
                  <a:lnTo>
                    <a:pt x="514" y="74"/>
                  </a:lnTo>
                  <a:lnTo>
                    <a:pt x="524" y="80"/>
                  </a:lnTo>
                  <a:lnTo>
                    <a:pt x="522" y="92"/>
                  </a:lnTo>
                  <a:lnTo>
                    <a:pt x="526" y="100"/>
                  </a:lnTo>
                  <a:lnTo>
                    <a:pt x="526" y="230"/>
                  </a:lnTo>
                  <a:lnTo>
                    <a:pt x="530" y="248"/>
                  </a:lnTo>
                  <a:lnTo>
                    <a:pt x="522" y="252"/>
                  </a:lnTo>
                  <a:lnTo>
                    <a:pt x="520" y="258"/>
                  </a:lnTo>
                  <a:lnTo>
                    <a:pt x="526" y="266"/>
                  </a:lnTo>
                  <a:lnTo>
                    <a:pt x="524" y="310"/>
                  </a:lnTo>
                  <a:lnTo>
                    <a:pt x="518" y="314"/>
                  </a:lnTo>
                  <a:lnTo>
                    <a:pt x="520" y="332"/>
                  </a:lnTo>
                  <a:lnTo>
                    <a:pt x="526" y="340"/>
                  </a:lnTo>
                  <a:lnTo>
                    <a:pt x="518" y="340"/>
                  </a:lnTo>
                  <a:lnTo>
                    <a:pt x="506" y="340"/>
                  </a:lnTo>
                  <a:lnTo>
                    <a:pt x="490" y="328"/>
                  </a:lnTo>
                  <a:lnTo>
                    <a:pt x="480" y="312"/>
                  </a:lnTo>
                  <a:lnTo>
                    <a:pt x="474" y="310"/>
                  </a:lnTo>
                  <a:lnTo>
                    <a:pt x="458" y="318"/>
                  </a:lnTo>
                  <a:lnTo>
                    <a:pt x="446" y="302"/>
                  </a:lnTo>
                  <a:lnTo>
                    <a:pt x="422" y="316"/>
                  </a:lnTo>
                  <a:lnTo>
                    <a:pt x="408" y="316"/>
                  </a:lnTo>
                  <a:lnTo>
                    <a:pt x="398" y="312"/>
                  </a:lnTo>
                  <a:lnTo>
                    <a:pt x="384" y="294"/>
                  </a:lnTo>
                  <a:lnTo>
                    <a:pt x="0" y="286"/>
                  </a:lnTo>
                  <a:lnTo>
                    <a:pt x="16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2" name=""/>
            <p:cNvSpPr/>
            <p:nvPr/>
          </p:nvSpPr>
          <p:spPr>
            <a:xfrm>
              <a:off x="5360400" y="2592360"/>
              <a:ext cx="966960" cy="451800"/>
            </a:xfrm>
            <a:custGeom>
              <a:avLst/>
              <a:gdLst/>
              <a:ahLst/>
              <a:rect l="l" t="t" r="r" b="b"/>
              <a:pathLst>
                <a:path w="624" h="293">
                  <a:moveTo>
                    <a:pt x="12" y="0"/>
                  </a:moveTo>
                  <a:lnTo>
                    <a:pt x="395" y="8"/>
                  </a:lnTo>
                  <a:lnTo>
                    <a:pt x="411" y="28"/>
                  </a:lnTo>
                  <a:lnTo>
                    <a:pt x="437" y="32"/>
                  </a:lnTo>
                  <a:lnTo>
                    <a:pt x="459" y="16"/>
                  </a:lnTo>
                  <a:lnTo>
                    <a:pt x="473" y="32"/>
                  </a:lnTo>
                  <a:lnTo>
                    <a:pt x="487" y="24"/>
                  </a:lnTo>
                  <a:lnTo>
                    <a:pt x="495" y="28"/>
                  </a:lnTo>
                  <a:lnTo>
                    <a:pt x="509" y="48"/>
                  </a:lnTo>
                  <a:lnTo>
                    <a:pt x="531" y="56"/>
                  </a:lnTo>
                  <a:lnTo>
                    <a:pt x="537" y="54"/>
                  </a:lnTo>
                  <a:lnTo>
                    <a:pt x="551" y="54"/>
                  </a:lnTo>
                  <a:lnTo>
                    <a:pt x="557" y="84"/>
                  </a:lnTo>
                  <a:lnTo>
                    <a:pt x="569" y="94"/>
                  </a:lnTo>
                  <a:lnTo>
                    <a:pt x="571" y="122"/>
                  </a:lnTo>
                  <a:lnTo>
                    <a:pt x="579" y="126"/>
                  </a:lnTo>
                  <a:lnTo>
                    <a:pt x="581" y="154"/>
                  </a:lnTo>
                  <a:lnTo>
                    <a:pt x="587" y="158"/>
                  </a:lnTo>
                  <a:lnTo>
                    <a:pt x="589" y="200"/>
                  </a:lnTo>
                  <a:lnTo>
                    <a:pt x="597" y="204"/>
                  </a:lnTo>
                  <a:lnTo>
                    <a:pt x="599" y="246"/>
                  </a:lnTo>
                  <a:lnTo>
                    <a:pt x="611" y="250"/>
                  </a:lnTo>
                  <a:lnTo>
                    <a:pt x="623" y="260"/>
                  </a:lnTo>
                  <a:lnTo>
                    <a:pt x="621" y="292"/>
                  </a:lnTo>
                  <a:lnTo>
                    <a:pt x="138" y="292"/>
                  </a:lnTo>
                  <a:lnTo>
                    <a:pt x="138" y="196"/>
                  </a:lnTo>
                  <a:lnTo>
                    <a:pt x="0" y="186"/>
                  </a:lnTo>
                  <a:lnTo>
                    <a:pt x="1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3" name=""/>
            <p:cNvSpPr/>
            <p:nvPr/>
          </p:nvSpPr>
          <p:spPr>
            <a:xfrm>
              <a:off x="4188600" y="2589480"/>
              <a:ext cx="623160" cy="810720"/>
            </a:xfrm>
            <a:custGeom>
              <a:avLst/>
              <a:gdLst/>
              <a:ahLst/>
              <a:rect l="l" t="t" r="r" b="b"/>
              <a:pathLst>
                <a:path w="402" h="525">
                  <a:moveTo>
                    <a:pt x="76" y="0"/>
                  </a:moveTo>
                  <a:lnTo>
                    <a:pt x="285" y="32"/>
                  </a:lnTo>
                  <a:lnTo>
                    <a:pt x="269" y="130"/>
                  </a:lnTo>
                  <a:lnTo>
                    <a:pt x="401" y="146"/>
                  </a:lnTo>
                  <a:lnTo>
                    <a:pt x="361" y="524"/>
                  </a:lnTo>
                  <a:lnTo>
                    <a:pt x="0" y="466"/>
                  </a:lnTo>
                  <a:lnTo>
                    <a:pt x="76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4" name=""/>
            <p:cNvSpPr/>
            <p:nvPr/>
          </p:nvSpPr>
          <p:spPr>
            <a:xfrm>
              <a:off x="4747680" y="2814480"/>
              <a:ext cx="823320" cy="661320"/>
            </a:xfrm>
            <a:custGeom>
              <a:avLst/>
              <a:gdLst/>
              <a:ahLst/>
              <a:rect l="l" t="t" r="r" b="b"/>
              <a:pathLst>
                <a:path w="531" h="429">
                  <a:moveTo>
                    <a:pt x="40" y="0"/>
                  </a:moveTo>
                  <a:lnTo>
                    <a:pt x="324" y="34"/>
                  </a:lnTo>
                  <a:lnTo>
                    <a:pt x="426" y="46"/>
                  </a:lnTo>
                  <a:lnTo>
                    <a:pt x="530" y="50"/>
                  </a:lnTo>
                  <a:lnTo>
                    <a:pt x="526" y="428"/>
                  </a:lnTo>
                  <a:lnTo>
                    <a:pt x="290" y="414"/>
                  </a:lnTo>
                  <a:lnTo>
                    <a:pt x="160" y="400"/>
                  </a:lnTo>
                  <a:lnTo>
                    <a:pt x="0" y="382"/>
                  </a:lnTo>
                  <a:lnTo>
                    <a:pt x="4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5" name=""/>
            <p:cNvSpPr/>
            <p:nvPr/>
          </p:nvSpPr>
          <p:spPr>
            <a:xfrm>
              <a:off x="5563080" y="3043080"/>
              <a:ext cx="863640" cy="451800"/>
            </a:xfrm>
            <a:custGeom>
              <a:avLst/>
              <a:gdLst/>
              <a:ahLst/>
              <a:rect l="l" t="t" r="r" b="b"/>
              <a:pathLst>
                <a:path w="557" h="293">
                  <a:moveTo>
                    <a:pt x="4" y="0"/>
                  </a:moveTo>
                  <a:lnTo>
                    <a:pt x="486" y="0"/>
                  </a:lnTo>
                  <a:lnTo>
                    <a:pt x="514" y="4"/>
                  </a:lnTo>
                  <a:lnTo>
                    <a:pt x="524" y="12"/>
                  </a:lnTo>
                  <a:lnTo>
                    <a:pt x="532" y="20"/>
                  </a:lnTo>
                  <a:lnTo>
                    <a:pt x="530" y="34"/>
                  </a:lnTo>
                  <a:lnTo>
                    <a:pt x="520" y="34"/>
                  </a:lnTo>
                  <a:lnTo>
                    <a:pt x="516" y="42"/>
                  </a:lnTo>
                  <a:lnTo>
                    <a:pt x="518" y="48"/>
                  </a:lnTo>
                  <a:lnTo>
                    <a:pt x="532" y="54"/>
                  </a:lnTo>
                  <a:lnTo>
                    <a:pt x="534" y="64"/>
                  </a:lnTo>
                  <a:lnTo>
                    <a:pt x="532" y="74"/>
                  </a:lnTo>
                  <a:lnTo>
                    <a:pt x="546" y="86"/>
                  </a:lnTo>
                  <a:lnTo>
                    <a:pt x="550" y="98"/>
                  </a:lnTo>
                  <a:lnTo>
                    <a:pt x="556" y="292"/>
                  </a:lnTo>
                  <a:lnTo>
                    <a:pt x="176" y="288"/>
                  </a:lnTo>
                  <a:lnTo>
                    <a:pt x="0" y="280"/>
                  </a:ln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6" name=""/>
            <p:cNvSpPr/>
            <p:nvPr/>
          </p:nvSpPr>
          <p:spPr>
            <a:xfrm>
              <a:off x="5446080" y="3466440"/>
              <a:ext cx="1004400" cy="503280"/>
            </a:xfrm>
            <a:custGeom>
              <a:avLst/>
              <a:gdLst/>
              <a:ahLst/>
              <a:rect l="l" t="t" r="r" b="b"/>
              <a:pathLst>
                <a:path w="648" h="327">
                  <a:moveTo>
                    <a:pt x="2" y="0"/>
                  </a:moveTo>
                  <a:lnTo>
                    <a:pt x="230" y="14"/>
                  </a:lnTo>
                  <a:lnTo>
                    <a:pt x="633" y="16"/>
                  </a:lnTo>
                  <a:lnTo>
                    <a:pt x="633" y="62"/>
                  </a:lnTo>
                  <a:lnTo>
                    <a:pt x="643" y="116"/>
                  </a:lnTo>
                  <a:lnTo>
                    <a:pt x="647" y="326"/>
                  </a:lnTo>
                  <a:lnTo>
                    <a:pt x="627" y="322"/>
                  </a:lnTo>
                  <a:lnTo>
                    <a:pt x="623" y="312"/>
                  </a:lnTo>
                  <a:lnTo>
                    <a:pt x="615" y="304"/>
                  </a:lnTo>
                  <a:lnTo>
                    <a:pt x="603" y="302"/>
                  </a:lnTo>
                  <a:lnTo>
                    <a:pt x="595" y="308"/>
                  </a:lnTo>
                  <a:lnTo>
                    <a:pt x="585" y="318"/>
                  </a:lnTo>
                  <a:lnTo>
                    <a:pt x="571" y="308"/>
                  </a:lnTo>
                  <a:lnTo>
                    <a:pt x="559" y="306"/>
                  </a:lnTo>
                  <a:lnTo>
                    <a:pt x="539" y="318"/>
                  </a:lnTo>
                  <a:lnTo>
                    <a:pt x="513" y="318"/>
                  </a:lnTo>
                  <a:lnTo>
                    <a:pt x="493" y="310"/>
                  </a:lnTo>
                  <a:lnTo>
                    <a:pt x="471" y="312"/>
                  </a:lnTo>
                  <a:lnTo>
                    <a:pt x="459" y="324"/>
                  </a:lnTo>
                  <a:lnTo>
                    <a:pt x="453" y="324"/>
                  </a:lnTo>
                  <a:lnTo>
                    <a:pt x="437" y="308"/>
                  </a:lnTo>
                  <a:lnTo>
                    <a:pt x="413" y="308"/>
                  </a:lnTo>
                  <a:lnTo>
                    <a:pt x="397" y="308"/>
                  </a:lnTo>
                  <a:lnTo>
                    <a:pt x="385" y="300"/>
                  </a:lnTo>
                  <a:lnTo>
                    <a:pt x="375" y="280"/>
                  </a:lnTo>
                  <a:lnTo>
                    <a:pt x="359" y="276"/>
                  </a:lnTo>
                  <a:lnTo>
                    <a:pt x="349" y="276"/>
                  </a:lnTo>
                  <a:lnTo>
                    <a:pt x="339" y="284"/>
                  </a:lnTo>
                  <a:lnTo>
                    <a:pt x="306" y="282"/>
                  </a:lnTo>
                  <a:lnTo>
                    <a:pt x="294" y="276"/>
                  </a:lnTo>
                  <a:lnTo>
                    <a:pt x="290" y="258"/>
                  </a:lnTo>
                  <a:lnTo>
                    <a:pt x="282" y="250"/>
                  </a:lnTo>
                  <a:lnTo>
                    <a:pt x="276" y="252"/>
                  </a:lnTo>
                  <a:lnTo>
                    <a:pt x="258" y="260"/>
                  </a:lnTo>
                  <a:lnTo>
                    <a:pt x="248" y="260"/>
                  </a:lnTo>
                  <a:lnTo>
                    <a:pt x="242" y="258"/>
                  </a:lnTo>
                  <a:lnTo>
                    <a:pt x="240" y="250"/>
                  </a:lnTo>
                  <a:lnTo>
                    <a:pt x="236" y="238"/>
                  </a:lnTo>
                  <a:lnTo>
                    <a:pt x="234" y="230"/>
                  </a:lnTo>
                  <a:lnTo>
                    <a:pt x="230" y="208"/>
                  </a:lnTo>
                  <a:lnTo>
                    <a:pt x="220" y="64"/>
                  </a:lnTo>
                  <a:lnTo>
                    <a:pt x="0" y="48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7" name=""/>
            <p:cNvSpPr/>
            <p:nvPr/>
          </p:nvSpPr>
          <p:spPr>
            <a:xfrm>
              <a:off x="4658040" y="3401640"/>
              <a:ext cx="789120" cy="833400"/>
            </a:xfrm>
            <a:custGeom>
              <a:avLst/>
              <a:gdLst/>
              <a:ahLst/>
              <a:rect l="l" t="t" r="r" b="b"/>
              <a:pathLst>
                <a:path w="509" h="541">
                  <a:moveTo>
                    <a:pt x="508" y="44"/>
                  </a:moveTo>
                  <a:lnTo>
                    <a:pt x="506" y="148"/>
                  </a:lnTo>
                  <a:lnTo>
                    <a:pt x="494" y="366"/>
                  </a:lnTo>
                  <a:lnTo>
                    <a:pt x="486" y="512"/>
                  </a:lnTo>
                  <a:lnTo>
                    <a:pt x="208" y="500"/>
                  </a:lnTo>
                  <a:lnTo>
                    <a:pt x="200" y="514"/>
                  </a:lnTo>
                  <a:lnTo>
                    <a:pt x="76" y="506"/>
                  </a:lnTo>
                  <a:lnTo>
                    <a:pt x="66" y="540"/>
                  </a:lnTo>
                  <a:lnTo>
                    <a:pt x="0" y="530"/>
                  </a:lnTo>
                  <a:lnTo>
                    <a:pt x="56" y="0"/>
                  </a:lnTo>
                  <a:lnTo>
                    <a:pt x="156" y="12"/>
                  </a:lnTo>
                  <a:lnTo>
                    <a:pt x="296" y="28"/>
                  </a:lnTo>
                  <a:lnTo>
                    <a:pt x="436" y="42"/>
                  </a:lnTo>
                  <a:lnTo>
                    <a:pt x="508" y="4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8" name=""/>
            <p:cNvSpPr/>
            <p:nvPr/>
          </p:nvSpPr>
          <p:spPr>
            <a:xfrm>
              <a:off x="3997080" y="3308040"/>
              <a:ext cx="750240" cy="908280"/>
            </a:xfrm>
            <a:custGeom>
              <a:avLst/>
              <a:gdLst/>
              <a:ahLst/>
              <a:rect l="l" t="t" r="r" b="b"/>
              <a:pathLst>
                <a:path w="484" h="589">
                  <a:moveTo>
                    <a:pt x="122" y="0"/>
                  </a:moveTo>
                  <a:lnTo>
                    <a:pt x="106" y="92"/>
                  </a:lnTo>
                  <a:lnTo>
                    <a:pt x="96" y="96"/>
                  </a:lnTo>
                  <a:lnTo>
                    <a:pt x="84" y="86"/>
                  </a:lnTo>
                  <a:lnTo>
                    <a:pt x="76" y="80"/>
                  </a:lnTo>
                  <a:lnTo>
                    <a:pt x="58" y="84"/>
                  </a:lnTo>
                  <a:lnTo>
                    <a:pt x="52" y="92"/>
                  </a:lnTo>
                  <a:lnTo>
                    <a:pt x="54" y="102"/>
                  </a:lnTo>
                  <a:lnTo>
                    <a:pt x="58" y="108"/>
                  </a:lnTo>
                  <a:lnTo>
                    <a:pt x="58" y="116"/>
                  </a:lnTo>
                  <a:lnTo>
                    <a:pt x="50" y="118"/>
                  </a:lnTo>
                  <a:lnTo>
                    <a:pt x="52" y="122"/>
                  </a:lnTo>
                  <a:lnTo>
                    <a:pt x="58" y="124"/>
                  </a:lnTo>
                  <a:lnTo>
                    <a:pt x="54" y="130"/>
                  </a:lnTo>
                  <a:lnTo>
                    <a:pt x="52" y="134"/>
                  </a:lnTo>
                  <a:lnTo>
                    <a:pt x="56" y="146"/>
                  </a:lnTo>
                  <a:lnTo>
                    <a:pt x="60" y="156"/>
                  </a:lnTo>
                  <a:lnTo>
                    <a:pt x="54" y="176"/>
                  </a:lnTo>
                  <a:lnTo>
                    <a:pt x="50" y="192"/>
                  </a:lnTo>
                  <a:lnTo>
                    <a:pt x="46" y="198"/>
                  </a:lnTo>
                  <a:lnTo>
                    <a:pt x="58" y="218"/>
                  </a:lnTo>
                  <a:lnTo>
                    <a:pt x="60" y="230"/>
                  </a:lnTo>
                  <a:lnTo>
                    <a:pt x="74" y="252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54" y="280"/>
                  </a:lnTo>
                  <a:lnTo>
                    <a:pt x="44" y="276"/>
                  </a:lnTo>
                  <a:lnTo>
                    <a:pt x="42" y="290"/>
                  </a:lnTo>
                  <a:lnTo>
                    <a:pt x="40" y="308"/>
                  </a:lnTo>
                  <a:lnTo>
                    <a:pt x="20" y="332"/>
                  </a:lnTo>
                  <a:lnTo>
                    <a:pt x="16" y="342"/>
                  </a:lnTo>
                  <a:lnTo>
                    <a:pt x="20" y="374"/>
                  </a:lnTo>
                  <a:lnTo>
                    <a:pt x="20" y="390"/>
                  </a:lnTo>
                  <a:lnTo>
                    <a:pt x="12" y="396"/>
                  </a:lnTo>
                  <a:lnTo>
                    <a:pt x="8" y="400"/>
                  </a:lnTo>
                  <a:lnTo>
                    <a:pt x="0" y="402"/>
                  </a:lnTo>
                  <a:lnTo>
                    <a:pt x="2" y="410"/>
                  </a:lnTo>
                  <a:lnTo>
                    <a:pt x="271" y="574"/>
                  </a:lnTo>
                  <a:lnTo>
                    <a:pt x="427" y="588"/>
                  </a:lnTo>
                  <a:lnTo>
                    <a:pt x="483" y="58"/>
                  </a:lnTo>
                  <a:lnTo>
                    <a:pt x="12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19" name=""/>
            <p:cNvSpPr/>
            <p:nvPr/>
          </p:nvSpPr>
          <p:spPr>
            <a:xfrm>
              <a:off x="3579120" y="2463120"/>
              <a:ext cx="726120" cy="1122120"/>
            </a:xfrm>
            <a:custGeom>
              <a:avLst/>
              <a:gdLst/>
              <a:ahLst/>
              <a:rect l="l" t="t" r="r" b="b"/>
              <a:pathLst>
                <a:path w="469" h="727">
                  <a:moveTo>
                    <a:pt x="72" y="0"/>
                  </a:moveTo>
                  <a:lnTo>
                    <a:pt x="244" y="38"/>
                  </a:lnTo>
                  <a:lnTo>
                    <a:pt x="280" y="48"/>
                  </a:lnTo>
                  <a:lnTo>
                    <a:pt x="468" y="80"/>
                  </a:lnTo>
                  <a:lnTo>
                    <a:pt x="376" y="636"/>
                  </a:lnTo>
                  <a:lnTo>
                    <a:pt x="372" y="642"/>
                  </a:lnTo>
                  <a:lnTo>
                    <a:pt x="366" y="642"/>
                  </a:lnTo>
                  <a:lnTo>
                    <a:pt x="356" y="634"/>
                  </a:lnTo>
                  <a:lnTo>
                    <a:pt x="344" y="626"/>
                  </a:lnTo>
                  <a:lnTo>
                    <a:pt x="332" y="630"/>
                  </a:lnTo>
                  <a:lnTo>
                    <a:pt x="320" y="636"/>
                  </a:lnTo>
                  <a:lnTo>
                    <a:pt x="326" y="652"/>
                  </a:lnTo>
                  <a:lnTo>
                    <a:pt x="328" y="666"/>
                  </a:lnTo>
                  <a:lnTo>
                    <a:pt x="322" y="668"/>
                  </a:lnTo>
                  <a:lnTo>
                    <a:pt x="322" y="686"/>
                  </a:lnTo>
                  <a:lnTo>
                    <a:pt x="328" y="708"/>
                  </a:lnTo>
                  <a:lnTo>
                    <a:pt x="322" y="724"/>
                  </a:lnTo>
                  <a:lnTo>
                    <a:pt x="318" y="726"/>
                  </a:lnTo>
                  <a:lnTo>
                    <a:pt x="0" y="278"/>
                  </a:lnTo>
                  <a:lnTo>
                    <a:pt x="7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0" name=""/>
            <p:cNvSpPr/>
            <p:nvPr/>
          </p:nvSpPr>
          <p:spPr>
            <a:xfrm>
              <a:off x="3151080" y="2352600"/>
              <a:ext cx="959400" cy="1558080"/>
            </a:xfrm>
            <a:custGeom>
              <a:avLst/>
              <a:gdLst/>
              <a:ahLst/>
              <a:rect l="l" t="t" r="r" b="b"/>
              <a:pathLst>
                <a:path w="619" h="1011">
                  <a:moveTo>
                    <a:pt x="52" y="0"/>
                  </a:moveTo>
                  <a:lnTo>
                    <a:pt x="46" y="12"/>
                  </a:lnTo>
                  <a:lnTo>
                    <a:pt x="42" y="14"/>
                  </a:lnTo>
                  <a:lnTo>
                    <a:pt x="38" y="28"/>
                  </a:lnTo>
                  <a:lnTo>
                    <a:pt x="48" y="44"/>
                  </a:lnTo>
                  <a:lnTo>
                    <a:pt x="42" y="56"/>
                  </a:lnTo>
                  <a:lnTo>
                    <a:pt x="40" y="72"/>
                  </a:lnTo>
                  <a:lnTo>
                    <a:pt x="30" y="78"/>
                  </a:lnTo>
                  <a:lnTo>
                    <a:pt x="28" y="102"/>
                  </a:lnTo>
                  <a:lnTo>
                    <a:pt x="24" y="114"/>
                  </a:lnTo>
                  <a:lnTo>
                    <a:pt x="8" y="116"/>
                  </a:lnTo>
                  <a:lnTo>
                    <a:pt x="0" y="120"/>
                  </a:lnTo>
                  <a:lnTo>
                    <a:pt x="0" y="144"/>
                  </a:lnTo>
                  <a:lnTo>
                    <a:pt x="0" y="154"/>
                  </a:lnTo>
                  <a:lnTo>
                    <a:pt x="8" y="170"/>
                  </a:lnTo>
                  <a:lnTo>
                    <a:pt x="18" y="210"/>
                  </a:lnTo>
                  <a:lnTo>
                    <a:pt x="26" y="226"/>
                  </a:lnTo>
                  <a:lnTo>
                    <a:pt x="16" y="244"/>
                  </a:lnTo>
                  <a:lnTo>
                    <a:pt x="10" y="258"/>
                  </a:lnTo>
                  <a:lnTo>
                    <a:pt x="6" y="284"/>
                  </a:lnTo>
                  <a:lnTo>
                    <a:pt x="8" y="310"/>
                  </a:lnTo>
                  <a:lnTo>
                    <a:pt x="16" y="320"/>
                  </a:lnTo>
                  <a:lnTo>
                    <a:pt x="34" y="336"/>
                  </a:lnTo>
                  <a:lnTo>
                    <a:pt x="46" y="360"/>
                  </a:lnTo>
                  <a:lnTo>
                    <a:pt x="48" y="386"/>
                  </a:lnTo>
                  <a:lnTo>
                    <a:pt x="46" y="390"/>
                  </a:lnTo>
                  <a:lnTo>
                    <a:pt x="58" y="422"/>
                  </a:lnTo>
                  <a:lnTo>
                    <a:pt x="62" y="446"/>
                  </a:lnTo>
                  <a:lnTo>
                    <a:pt x="56" y="456"/>
                  </a:lnTo>
                  <a:lnTo>
                    <a:pt x="62" y="462"/>
                  </a:lnTo>
                  <a:lnTo>
                    <a:pt x="68" y="484"/>
                  </a:lnTo>
                  <a:lnTo>
                    <a:pt x="86" y="498"/>
                  </a:lnTo>
                  <a:lnTo>
                    <a:pt x="90" y="512"/>
                  </a:lnTo>
                  <a:lnTo>
                    <a:pt x="82" y="540"/>
                  </a:lnTo>
                  <a:lnTo>
                    <a:pt x="72" y="548"/>
                  </a:lnTo>
                  <a:lnTo>
                    <a:pt x="76" y="568"/>
                  </a:lnTo>
                  <a:lnTo>
                    <a:pt x="90" y="578"/>
                  </a:lnTo>
                  <a:lnTo>
                    <a:pt x="98" y="582"/>
                  </a:lnTo>
                  <a:lnTo>
                    <a:pt x="106" y="618"/>
                  </a:lnTo>
                  <a:lnTo>
                    <a:pt x="110" y="642"/>
                  </a:lnTo>
                  <a:lnTo>
                    <a:pt x="116" y="650"/>
                  </a:lnTo>
                  <a:lnTo>
                    <a:pt x="136" y="654"/>
                  </a:lnTo>
                  <a:lnTo>
                    <a:pt x="132" y="672"/>
                  </a:lnTo>
                  <a:lnTo>
                    <a:pt x="130" y="682"/>
                  </a:lnTo>
                  <a:lnTo>
                    <a:pt x="144" y="698"/>
                  </a:lnTo>
                  <a:lnTo>
                    <a:pt x="146" y="710"/>
                  </a:lnTo>
                  <a:lnTo>
                    <a:pt x="134" y="718"/>
                  </a:lnTo>
                  <a:lnTo>
                    <a:pt x="130" y="724"/>
                  </a:lnTo>
                  <a:lnTo>
                    <a:pt x="134" y="740"/>
                  </a:lnTo>
                  <a:lnTo>
                    <a:pt x="136" y="770"/>
                  </a:lnTo>
                  <a:lnTo>
                    <a:pt x="156" y="770"/>
                  </a:lnTo>
                  <a:lnTo>
                    <a:pt x="184" y="776"/>
                  </a:lnTo>
                  <a:lnTo>
                    <a:pt x="216" y="784"/>
                  </a:lnTo>
                  <a:lnTo>
                    <a:pt x="226" y="790"/>
                  </a:lnTo>
                  <a:lnTo>
                    <a:pt x="242" y="818"/>
                  </a:lnTo>
                  <a:lnTo>
                    <a:pt x="268" y="818"/>
                  </a:lnTo>
                  <a:lnTo>
                    <a:pt x="270" y="832"/>
                  </a:lnTo>
                  <a:lnTo>
                    <a:pt x="280" y="850"/>
                  </a:lnTo>
                  <a:lnTo>
                    <a:pt x="288" y="862"/>
                  </a:lnTo>
                  <a:lnTo>
                    <a:pt x="308" y="880"/>
                  </a:lnTo>
                  <a:lnTo>
                    <a:pt x="328" y="894"/>
                  </a:lnTo>
                  <a:lnTo>
                    <a:pt x="350" y="930"/>
                  </a:lnTo>
                  <a:lnTo>
                    <a:pt x="354" y="956"/>
                  </a:lnTo>
                  <a:lnTo>
                    <a:pt x="362" y="958"/>
                  </a:lnTo>
                  <a:lnTo>
                    <a:pt x="360" y="992"/>
                  </a:lnTo>
                  <a:lnTo>
                    <a:pt x="562" y="1010"/>
                  </a:lnTo>
                  <a:lnTo>
                    <a:pt x="562" y="960"/>
                  </a:lnTo>
                  <a:lnTo>
                    <a:pt x="584" y="926"/>
                  </a:lnTo>
                  <a:lnTo>
                    <a:pt x="588" y="896"/>
                  </a:lnTo>
                  <a:lnTo>
                    <a:pt x="598" y="898"/>
                  </a:lnTo>
                  <a:lnTo>
                    <a:pt x="618" y="870"/>
                  </a:lnTo>
                  <a:lnTo>
                    <a:pt x="602" y="846"/>
                  </a:lnTo>
                  <a:lnTo>
                    <a:pt x="604" y="836"/>
                  </a:lnTo>
                  <a:lnTo>
                    <a:pt x="590" y="816"/>
                  </a:lnTo>
                  <a:lnTo>
                    <a:pt x="594" y="804"/>
                  </a:lnTo>
                  <a:lnTo>
                    <a:pt x="274" y="346"/>
                  </a:lnTo>
                  <a:lnTo>
                    <a:pt x="346" y="72"/>
                  </a:lnTo>
                  <a:lnTo>
                    <a:pt x="5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1" name=""/>
            <p:cNvSpPr/>
            <p:nvPr/>
          </p:nvSpPr>
          <p:spPr>
            <a:xfrm>
              <a:off x="6113520" y="1663920"/>
              <a:ext cx="747720" cy="880560"/>
            </a:xfrm>
            <a:custGeom>
              <a:avLst/>
              <a:gdLst/>
              <a:ahLst/>
              <a:rect l="l" t="t" r="r" b="b"/>
              <a:pathLst>
                <a:path w="482" h="571">
                  <a:moveTo>
                    <a:pt x="4" y="34"/>
                  </a:moveTo>
                  <a:lnTo>
                    <a:pt x="128" y="32"/>
                  </a:lnTo>
                  <a:lnTo>
                    <a:pt x="132" y="0"/>
                  </a:lnTo>
                  <a:lnTo>
                    <a:pt x="154" y="0"/>
                  </a:lnTo>
                  <a:lnTo>
                    <a:pt x="156" y="42"/>
                  </a:lnTo>
                  <a:lnTo>
                    <a:pt x="166" y="54"/>
                  </a:lnTo>
                  <a:lnTo>
                    <a:pt x="170" y="68"/>
                  </a:lnTo>
                  <a:lnTo>
                    <a:pt x="188" y="74"/>
                  </a:lnTo>
                  <a:lnTo>
                    <a:pt x="206" y="76"/>
                  </a:lnTo>
                  <a:lnTo>
                    <a:pt x="224" y="92"/>
                  </a:lnTo>
                  <a:lnTo>
                    <a:pt x="234" y="88"/>
                  </a:lnTo>
                  <a:lnTo>
                    <a:pt x="243" y="72"/>
                  </a:lnTo>
                  <a:lnTo>
                    <a:pt x="293" y="76"/>
                  </a:lnTo>
                  <a:lnTo>
                    <a:pt x="297" y="96"/>
                  </a:lnTo>
                  <a:lnTo>
                    <a:pt x="305" y="100"/>
                  </a:lnTo>
                  <a:lnTo>
                    <a:pt x="313" y="94"/>
                  </a:lnTo>
                  <a:lnTo>
                    <a:pt x="327" y="94"/>
                  </a:lnTo>
                  <a:lnTo>
                    <a:pt x="351" y="118"/>
                  </a:lnTo>
                  <a:lnTo>
                    <a:pt x="399" y="116"/>
                  </a:lnTo>
                  <a:lnTo>
                    <a:pt x="399" y="104"/>
                  </a:lnTo>
                  <a:lnTo>
                    <a:pt x="411" y="94"/>
                  </a:lnTo>
                  <a:lnTo>
                    <a:pt x="423" y="110"/>
                  </a:lnTo>
                  <a:lnTo>
                    <a:pt x="455" y="108"/>
                  </a:lnTo>
                  <a:lnTo>
                    <a:pt x="481" y="118"/>
                  </a:lnTo>
                  <a:lnTo>
                    <a:pt x="439" y="148"/>
                  </a:lnTo>
                  <a:lnTo>
                    <a:pt x="391" y="182"/>
                  </a:lnTo>
                  <a:lnTo>
                    <a:pt x="355" y="232"/>
                  </a:lnTo>
                  <a:lnTo>
                    <a:pt x="343" y="254"/>
                  </a:lnTo>
                  <a:lnTo>
                    <a:pt x="323" y="266"/>
                  </a:lnTo>
                  <a:lnTo>
                    <a:pt x="319" y="286"/>
                  </a:lnTo>
                  <a:lnTo>
                    <a:pt x="327" y="308"/>
                  </a:lnTo>
                  <a:lnTo>
                    <a:pt x="311" y="326"/>
                  </a:lnTo>
                  <a:lnTo>
                    <a:pt x="295" y="348"/>
                  </a:lnTo>
                  <a:lnTo>
                    <a:pt x="295" y="362"/>
                  </a:lnTo>
                  <a:lnTo>
                    <a:pt x="299" y="364"/>
                  </a:lnTo>
                  <a:lnTo>
                    <a:pt x="297" y="438"/>
                  </a:lnTo>
                  <a:lnTo>
                    <a:pt x="357" y="470"/>
                  </a:lnTo>
                  <a:lnTo>
                    <a:pt x="371" y="486"/>
                  </a:lnTo>
                  <a:lnTo>
                    <a:pt x="373" y="500"/>
                  </a:lnTo>
                  <a:lnTo>
                    <a:pt x="401" y="502"/>
                  </a:lnTo>
                  <a:lnTo>
                    <a:pt x="411" y="544"/>
                  </a:lnTo>
                  <a:lnTo>
                    <a:pt x="423" y="554"/>
                  </a:lnTo>
                  <a:lnTo>
                    <a:pt x="419" y="560"/>
                  </a:lnTo>
                  <a:lnTo>
                    <a:pt x="277" y="560"/>
                  </a:lnTo>
                  <a:lnTo>
                    <a:pt x="138" y="564"/>
                  </a:lnTo>
                  <a:lnTo>
                    <a:pt x="56" y="570"/>
                  </a:lnTo>
                  <a:lnTo>
                    <a:pt x="56" y="554"/>
                  </a:lnTo>
                  <a:lnTo>
                    <a:pt x="56" y="402"/>
                  </a:lnTo>
                  <a:lnTo>
                    <a:pt x="32" y="372"/>
                  </a:lnTo>
                  <a:lnTo>
                    <a:pt x="36" y="354"/>
                  </a:lnTo>
                  <a:lnTo>
                    <a:pt x="48" y="340"/>
                  </a:lnTo>
                  <a:lnTo>
                    <a:pt x="48" y="294"/>
                  </a:lnTo>
                  <a:lnTo>
                    <a:pt x="24" y="274"/>
                  </a:lnTo>
                  <a:lnTo>
                    <a:pt x="28" y="266"/>
                  </a:lnTo>
                  <a:lnTo>
                    <a:pt x="34" y="260"/>
                  </a:lnTo>
                  <a:lnTo>
                    <a:pt x="24" y="250"/>
                  </a:lnTo>
                  <a:lnTo>
                    <a:pt x="30" y="240"/>
                  </a:lnTo>
                  <a:lnTo>
                    <a:pt x="32" y="226"/>
                  </a:lnTo>
                  <a:lnTo>
                    <a:pt x="20" y="216"/>
                  </a:lnTo>
                  <a:lnTo>
                    <a:pt x="28" y="200"/>
                  </a:lnTo>
                  <a:lnTo>
                    <a:pt x="36" y="192"/>
                  </a:lnTo>
                  <a:lnTo>
                    <a:pt x="24" y="170"/>
                  </a:lnTo>
                  <a:lnTo>
                    <a:pt x="10" y="118"/>
                  </a:lnTo>
                  <a:lnTo>
                    <a:pt x="14" y="98"/>
                  </a:lnTo>
                  <a:lnTo>
                    <a:pt x="0" y="82"/>
                  </a:lnTo>
                  <a:lnTo>
                    <a:pt x="18" y="68"/>
                  </a:lnTo>
                  <a:lnTo>
                    <a:pt x="8" y="52"/>
                  </a:lnTo>
                  <a:lnTo>
                    <a:pt x="4" y="3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2" name=""/>
            <p:cNvSpPr/>
            <p:nvPr/>
          </p:nvSpPr>
          <p:spPr>
            <a:xfrm>
              <a:off x="6186600" y="2527920"/>
              <a:ext cx="702360" cy="451800"/>
            </a:xfrm>
            <a:custGeom>
              <a:avLst/>
              <a:gdLst/>
              <a:ahLst/>
              <a:rect l="l" t="t" r="r" b="b"/>
              <a:pathLst>
                <a:path w="453" h="293">
                  <a:moveTo>
                    <a:pt x="6" y="8"/>
                  </a:moveTo>
                  <a:lnTo>
                    <a:pt x="208" y="0"/>
                  </a:lnTo>
                  <a:lnTo>
                    <a:pt x="376" y="0"/>
                  </a:lnTo>
                  <a:lnTo>
                    <a:pt x="374" y="10"/>
                  </a:lnTo>
                  <a:lnTo>
                    <a:pt x="366" y="40"/>
                  </a:lnTo>
                  <a:lnTo>
                    <a:pt x="382" y="60"/>
                  </a:lnTo>
                  <a:lnTo>
                    <a:pt x="388" y="72"/>
                  </a:lnTo>
                  <a:lnTo>
                    <a:pt x="418" y="74"/>
                  </a:lnTo>
                  <a:lnTo>
                    <a:pt x="420" y="98"/>
                  </a:lnTo>
                  <a:lnTo>
                    <a:pt x="432" y="100"/>
                  </a:lnTo>
                  <a:lnTo>
                    <a:pt x="432" y="108"/>
                  </a:lnTo>
                  <a:lnTo>
                    <a:pt x="440" y="120"/>
                  </a:lnTo>
                  <a:lnTo>
                    <a:pt x="452" y="124"/>
                  </a:lnTo>
                  <a:lnTo>
                    <a:pt x="452" y="148"/>
                  </a:lnTo>
                  <a:lnTo>
                    <a:pt x="446" y="172"/>
                  </a:lnTo>
                  <a:lnTo>
                    <a:pt x="410" y="188"/>
                  </a:lnTo>
                  <a:lnTo>
                    <a:pt x="390" y="200"/>
                  </a:lnTo>
                  <a:lnTo>
                    <a:pt x="394" y="222"/>
                  </a:lnTo>
                  <a:lnTo>
                    <a:pt x="400" y="234"/>
                  </a:lnTo>
                  <a:lnTo>
                    <a:pt x="398" y="244"/>
                  </a:lnTo>
                  <a:lnTo>
                    <a:pt x="378" y="268"/>
                  </a:lnTo>
                  <a:lnTo>
                    <a:pt x="374" y="286"/>
                  </a:lnTo>
                  <a:lnTo>
                    <a:pt x="368" y="292"/>
                  </a:lnTo>
                  <a:lnTo>
                    <a:pt x="356" y="268"/>
                  </a:lnTo>
                  <a:lnTo>
                    <a:pt x="66" y="276"/>
                  </a:lnTo>
                  <a:lnTo>
                    <a:pt x="64" y="250"/>
                  </a:lnTo>
                  <a:lnTo>
                    <a:pt x="54" y="244"/>
                  </a:lnTo>
                  <a:lnTo>
                    <a:pt x="52" y="202"/>
                  </a:lnTo>
                  <a:lnTo>
                    <a:pt x="50" y="196"/>
                  </a:lnTo>
                  <a:lnTo>
                    <a:pt x="46" y="168"/>
                  </a:lnTo>
                  <a:lnTo>
                    <a:pt x="36" y="166"/>
                  </a:lnTo>
                  <a:lnTo>
                    <a:pt x="34" y="138"/>
                  </a:lnTo>
                  <a:lnTo>
                    <a:pt x="22" y="124"/>
                  </a:lnTo>
                  <a:lnTo>
                    <a:pt x="16" y="96"/>
                  </a:lnTo>
                  <a:lnTo>
                    <a:pt x="6" y="92"/>
                  </a:lnTo>
                  <a:lnTo>
                    <a:pt x="0" y="70"/>
                  </a:lnTo>
                  <a:lnTo>
                    <a:pt x="6" y="60"/>
                  </a:lnTo>
                  <a:lnTo>
                    <a:pt x="6" y="8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3" name=""/>
            <p:cNvSpPr/>
            <p:nvPr/>
          </p:nvSpPr>
          <p:spPr>
            <a:xfrm>
              <a:off x="6286320" y="2941200"/>
              <a:ext cx="779040" cy="671040"/>
            </a:xfrm>
            <a:custGeom>
              <a:avLst/>
              <a:gdLst/>
              <a:ahLst/>
              <a:rect l="l" t="t" r="r" b="b"/>
              <a:pathLst>
                <a:path w="503" h="435">
                  <a:moveTo>
                    <a:pt x="288" y="0"/>
                  </a:moveTo>
                  <a:lnTo>
                    <a:pt x="302" y="22"/>
                  </a:lnTo>
                  <a:lnTo>
                    <a:pt x="310" y="56"/>
                  </a:lnTo>
                  <a:lnTo>
                    <a:pt x="318" y="80"/>
                  </a:lnTo>
                  <a:lnTo>
                    <a:pt x="326" y="96"/>
                  </a:lnTo>
                  <a:lnTo>
                    <a:pt x="358" y="114"/>
                  </a:lnTo>
                  <a:lnTo>
                    <a:pt x="360" y="128"/>
                  </a:lnTo>
                  <a:lnTo>
                    <a:pt x="370" y="154"/>
                  </a:lnTo>
                  <a:lnTo>
                    <a:pt x="386" y="158"/>
                  </a:lnTo>
                  <a:lnTo>
                    <a:pt x="396" y="158"/>
                  </a:lnTo>
                  <a:lnTo>
                    <a:pt x="412" y="172"/>
                  </a:lnTo>
                  <a:lnTo>
                    <a:pt x="400" y="218"/>
                  </a:lnTo>
                  <a:lnTo>
                    <a:pt x="424" y="226"/>
                  </a:lnTo>
                  <a:lnTo>
                    <a:pt x="440" y="242"/>
                  </a:lnTo>
                  <a:lnTo>
                    <a:pt x="434" y="260"/>
                  </a:lnTo>
                  <a:lnTo>
                    <a:pt x="460" y="264"/>
                  </a:lnTo>
                  <a:lnTo>
                    <a:pt x="468" y="282"/>
                  </a:lnTo>
                  <a:lnTo>
                    <a:pt x="470" y="312"/>
                  </a:lnTo>
                  <a:lnTo>
                    <a:pt x="484" y="328"/>
                  </a:lnTo>
                  <a:lnTo>
                    <a:pt x="494" y="328"/>
                  </a:lnTo>
                  <a:lnTo>
                    <a:pt x="502" y="334"/>
                  </a:lnTo>
                  <a:lnTo>
                    <a:pt x="502" y="364"/>
                  </a:lnTo>
                  <a:lnTo>
                    <a:pt x="480" y="386"/>
                  </a:lnTo>
                  <a:lnTo>
                    <a:pt x="474" y="390"/>
                  </a:lnTo>
                  <a:lnTo>
                    <a:pt x="472" y="422"/>
                  </a:lnTo>
                  <a:lnTo>
                    <a:pt x="468" y="432"/>
                  </a:lnTo>
                  <a:lnTo>
                    <a:pt x="446" y="434"/>
                  </a:lnTo>
                  <a:lnTo>
                    <a:pt x="418" y="426"/>
                  </a:lnTo>
                  <a:lnTo>
                    <a:pt x="428" y="406"/>
                  </a:lnTo>
                  <a:lnTo>
                    <a:pt x="436" y="394"/>
                  </a:lnTo>
                  <a:lnTo>
                    <a:pt x="432" y="386"/>
                  </a:lnTo>
                  <a:lnTo>
                    <a:pt x="196" y="398"/>
                  </a:lnTo>
                  <a:lnTo>
                    <a:pt x="90" y="402"/>
                  </a:lnTo>
                  <a:lnTo>
                    <a:pt x="86" y="250"/>
                  </a:lnTo>
                  <a:lnTo>
                    <a:pt x="82" y="156"/>
                  </a:lnTo>
                  <a:lnTo>
                    <a:pt x="64" y="140"/>
                  </a:lnTo>
                  <a:lnTo>
                    <a:pt x="62" y="120"/>
                  </a:lnTo>
                  <a:lnTo>
                    <a:pt x="50" y="114"/>
                  </a:lnTo>
                  <a:lnTo>
                    <a:pt x="50" y="98"/>
                  </a:lnTo>
                  <a:lnTo>
                    <a:pt x="64" y="96"/>
                  </a:lnTo>
                  <a:lnTo>
                    <a:pt x="64" y="82"/>
                  </a:lnTo>
                  <a:lnTo>
                    <a:pt x="46" y="68"/>
                  </a:lnTo>
                  <a:lnTo>
                    <a:pt x="24" y="66"/>
                  </a:lnTo>
                  <a:lnTo>
                    <a:pt x="24" y="46"/>
                  </a:lnTo>
                  <a:lnTo>
                    <a:pt x="26" y="32"/>
                  </a:lnTo>
                  <a:lnTo>
                    <a:pt x="14" y="22"/>
                  </a:lnTo>
                  <a:lnTo>
                    <a:pt x="0" y="20"/>
                  </a:lnTo>
                  <a:lnTo>
                    <a:pt x="0" y="6"/>
                  </a:lnTo>
                  <a:lnTo>
                    <a:pt x="288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4" name=""/>
            <p:cNvSpPr/>
            <p:nvPr/>
          </p:nvSpPr>
          <p:spPr>
            <a:xfrm>
              <a:off x="6422040" y="3536640"/>
              <a:ext cx="591480" cy="534960"/>
            </a:xfrm>
            <a:custGeom>
              <a:avLst/>
              <a:gdLst/>
              <a:ahLst/>
              <a:rect l="l" t="t" r="r" b="b"/>
              <a:pathLst>
                <a:path w="381" h="347">
                  <a:moveTo>
                    <a:pt x="0" y="14"/>
                  </a:moveTo>
                  <a:lnTo>
                    <a:pt x="12" y="66"/>
                  </a:lnTo>
                  <a:lnTo>
                    <a:pt x="16" y="244"/>
                  </a:lnTo>
                  <a:lnTo>
                    <a:pt x="16" y="280"/>
                  </a:lnTo>
                  <a:lnTo>
                    <a:pt x="24" y="292"/>
                  </a:lnTo>
                  <a:lnTo>
                    <a:pt x="58" y="294"/>
                  </a:lnTo>
                  <a:lnTo>
                    <a:pt x="60" y="346"/>
                  </a:lnTo>
                  <a:lnTo>
                    <a:pt x="286" y="338"/>
                  </a:lnTo>
                  <a:lnTo>
                    <a:pt x="290" y="326"/>
                  </a:lnTo>
                  <a:lnTo>
                    <a:pt x="288" y="310"/>
                  </a:lnTo>
                  <a:lnTo>
                    <a:pt x="296" y="306"/>
                  </a:lnTo>
                  <a:lnTo>
                    <a:pt x="290" y="288"/>
                  </a:lnTo>
                  <a:lnTo>
                    <a:pt x="282" y="282"/>
                  </a:lnTo>
                  <a:lnTo>
                    <a:pt x="282" y="276"/>
                  </a:lnTo>
                  <a:lnTo>
                    <a:pt x="300" y="266"/>
                  </a:lnTo>
                  <a:lnTo>
                    <a:pt x="294" y="254"/>
                  </a:lnTo>
                  <a:lnTo>
                    <a:pt x="296" y="240"/>
                  </a:lnTo>
                  <a:lnTo>
                    <a:pt x="286" y="220"/>
                  </a:lnTo>
                  <a:lnTo>
                    <a:pt x="304" y="216"/>
                  </a:lnTo>
                  <a:lnTo>
                    <a:pt x="316" y="198"/>
                  </a:lnTo>
                  <a:lnTo>
                    <a:pt x="324" y="200"/>
                  </a:lnTo>
                  <a:lnTo>
                    <a:pt x="324" y="170"/>
                  </a:lnTo>
                  <a:lnTo>
                    <a:pt x="340" y="148"/>
                  </a:lnTo>
                  <a:lnTo>
                    <a:pt x="352" y="146"/>
                  </a:lnTo>
                  <a:lnTo>
                    <a:pt x="358" y="140"/>
                  </a:lnTo>
                  <a:lnTo>
                    <a:pt x="354" y="128"/>
                  </a:lnTo>
                  <a:lnTo>
                    <a:pt x="362" y="122"/>
                  </a:lnTo>
                  <a:lnTo>
                    <a:pt x="348" y="110"/>
                  </a:lnTo>
                  <a:lnTo>
                    <a:pt x="352" y="98"/>
                  </a:lnTo>
                  <a:lnTo>
                    <a:pt x="360" y="86"/>
                  </a:lnTo>
                  <a:lnTo>
                    <a:pt x="368" y="84"/>
                  </a:lnTo>
                  <a:lnTo>
                    <a:pt x="368" y="72"/>
                  </a:lnTo>
                  <a:lnTo>
                    <a:pt x="374" y="72"/>
                  </a:lnTo>
                  <a:lnTo>
                    <a:pt x="372" y="60"/>
                  </a:lnTo>
                  <a:lnTo>
                    <a:pt x="380" y="58"/>
                  </a:lnTo>
                  <a:lnTo>
                    <a:pt x="380" y="44"/>
                  </a:lnTo>
                  <a:lnTo>
                    <a:pt x="356" y="46"/>
                  </a:lnTo>
                  <a:lnTo>
                    <a:pt x="328" y="38"/>
                  </a:lnTo>
                  <a:lnTo>
                    <a:pt x="338" y="18"/>
                  </a:lnTo>
                  <a:lnTo>
                    <a:pt x="348" y="4"/>
                  </a:lnTo>
                  <a:lnTo>
                    <a:pt x="338" y="0"/>
                  </a:lnTo>
                  <a:lnTo>
                    <a:pt x="0" y="1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5" name=""/>
            <p:cNvSpPr/>
            <p:nvPr/>
          </p:nvSpPr>
          <p:spPr>
            <a:xfrm>
              <a:off x="6756840" y="2642400"/>
              <a:ext cx="475920" cy="803520"/>
            </a:xfrm>
            <a:custGeom>
              <a:avLst/>
              <a:gdLst/>
              <a:ahLst/>
              <a:rect l="l" t="t" r="r" b="b"/>
              <a:pathLst>
                <a:path w="307" h="521">
                  <a:moveTo>
                    <a:pt x="52" y="6"/>
                  </a:moveTo>
                  <a:lnTo>
                    <a:pt x="50" y="22"/>
                  </a:lnTo>
                  <a:lnTo>
                    <a:pt x="62" y="26"/>
                  </a:lnTo>
                  <a:lnTo>
                    <a:pt x="64" y="38"/>
                  </a:lnTo>
                  <a:lnTo>
                    <a:pt x="72" y="46"/>
                  </a:lnTo>
                  <a:lnTo>
                    <a:pt x="82" y="50"/>
                  </a:lnTo>
                  <a:lnTo>
                    <a:pt x="78" y="98"/>
                  </a:lnTo>
                  <a:lnTo>
                    <a:pt x="20" y="124"/>
                  </a:lnTo>
                  <a:lnTo>
                    <a:pt x="28" y="152"/>
                  </a:lnTo>
                  <a:lnTo>
                    <a:pt x="30" y="162"/>
                  </a:lnTo>
                  <a:lnTo>
                    <a:pt x="8" y="192"/>
                  </a:lnTo>
                  <a:lnTo>
                    <a:pt x="6" y="214"/>
                  </a:lnTo>
                  <a:lnTo>
                    <a:pt x="0" y="222"/>
                  </a:lnTo>
                  <a:lnTo>
                    <a:pt x="10" y="270"/>
                  </a:lnTo>
                  <a:lnTo>
                    <a:pt x="20" y="292"/>
                  </a:lnTo>
                  <a:lnTo>
                    <a:pt x="54" y="308"/>
                  </a:lnTo>
                  <a:lnTo>
                    <a:pt x="62" y="346"/>
                  </a:lnTo>
                  <a:lnTo>
                    <a:pt x="82" y="352"/>
                  </a:lnTo>
                  <a:lnTo>
                    <a:pt x="92" y="348"/>
                  </a:lnTo>
                  <a:lnTo>
                    <a:pt x="106" y="368"/>
                  </a:lnTo>
                  <a:lnTo>
                    <a:pt x="96" y="410"/>
                  </a:lnTo>
                  <a:lnTo>
                    <a:pt x="114" y="418"/>
                  </a:lnTo>
                  <a:lnTo>
                    <a:pt x="136" y="432"/>
                  </a:lnTo>
                  <a:lnTo>
                    <a:pt x="130" y="452"/>
                  </a:lnTo>
                  <a:lnTo>
                    <a:pt x="160" y="458"/>
                  </a:lnTo>
                  <a:lnTo>
                    <a:pt x="164" y="488"/>
                  </a:lnTo>
                  <a:lnTo>
                    <a:pt x="168" y="510"/>
                  </a:lnTo>
                  <a:lnTo>
                    <a:pt x="182" y="520"/>
                  </a:lnTo>
                  <a:lnTo>
                    <a:pt x="200" y="520"/>
                  </a:lnTo>
                  <a:lnTo>
                    <a:pt x="208" y="506"/>
                  </a:lnTo>
                  <a:lnTo>
                    <a:pt x="256" y="516"/>
                  </a:lnTo>
                  <a:lnTo>
                    <a:pt x="254" y="504"/>
                  </a:lnTo>
                  <a:lnTo>
                    <a:pt x="238" y="494"/>
                  </a:lnTo>
                  <a:lnTo>
                    <a:pt x="240" y="488"/>
                  </a:lnTo>
                  <a:lnTo>
                    <a:pt x="256" y="474"/>
                  </a:lnTo>
                  <a:lnTo>
                    <a:pt x="270" y="472"/>
                  </a:lnTo>
                  <a:lnTo>
                    <a:pt x="270" y="458"/>
                  </a:lnTo>
                  <a:lnTo>
                    <a:pt x="276" y="442"/>
                  </a:lnTo>
                  <a:lnTo>
                    <a:pt x="262" y="440"/>
                  </a:lnTo>
                  <a:lnTo>
                    <a:pt x="266" y="424"/>
                  </a:lnTo>
                  <a:lnTo>
                    <a:pt x="276" y="408"/>
                  </a:lnTo>
                  <a:lnTo>
                    <a:pt x="270" y="390"/>
                  </a:lnTo>
                  <a:lnTo>
                    <a:pt x="296" y="364"/>
                  </a:lnTo>
                  <a:lnTo>
                    <a:pt x="296" y="352"/>
                  </a:lnTo>
                  <a:lnTo>
                    <a:pt x="306" y="346"/>
                  </a:lnTo>
                  <a:lnTo>
                    <a:pt x="292" y="342"/>
                  </a:lnTo>
                  <a:lnTo>
                    <a:pt x="296" y="306"/>
                  </a:lnTo>
                  <a:lnTo>
                    <a:pt x="286" y="306"/>
                  </a:lnTo>
                  <a:lnTo>
                    <a:pt x="286" y="290"/>
                  </a:lnTo>
                  <a:lnTo>
                    <a:pt x="294" y="266"/>
                  </a:lnTo>
                  <a:lnTo>
                    <a:pt x="286" y="164"/>
                  </a:lnTo>
                  <a:lnTo>
                    <a:pt x="272" y="64"/>
                  </a:lnTo>
                  <a:lnTo>
                    <a:pt x="266" y="48"/>
                  </a:lnTo>
                  <a:lnTo>
                    <a:pt x="268" y="36"/>
                  </a:lnTo>
                  <a:lnTo>
                    <a:pt x="256" y="24"/>
                  </a:lnTo>
                  <a:lnTo>
                    <a:pt x="244" y="22"/>
                  </a:lnTo>
                  <a:lnTo>
                    <a:pt x="242" y="0"/>
                  </a:lnTo>
                  <a:lnTo>
                    <a:pt x="52" y="6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6" name=""/>
            <p:cNvSpPr/>
            <p:nvPr/>
          </p:nvSpPr>
          <p:spPr>
            <a:xfrm>
              <a:off x="6567840" y="2000880"/>
              <a:ext cx="609480" cy="651240"/>
            </a:xfrm>
            <a:custGeom>
              <a:avLst/>
              <a:gdLst/>
              <a:ahLst/>
              <a:rect l="l" t="t" r="r" b="b"/>
              <a:pathLst>
                <a:path w="393" h="423">
                  <a:moveTo>
                    <a:pt x="366" y="414"/>
                  </a:moveTo>
                  <a:lnTo>
                    <a:pt x="366" y="394"/>
                  </a:lnTo>
                  <a:lnTo>
                    <a:pt x="360" y="374"/>
                  </a:lnTo>
                  <a:lnTo>
                    <a:pt x="356" y="344"/>
                  </a:lnTo>
                  <a:lnTo>
                    <a:pt x="358" y="324"/>
                  </a:lnTo>
                  <a:lnTo>
                    <a:pt x="362" y="310"/>
                  </a:lnTo>
                  <a:lnTo>
                    <a:pt x="368" y="298"/>
                  </a:lnTo>
                  <a:lnTo>
                    <a:pt x="362" y="284"/>
                  </a:lnTo>
                  <a:lnTo>
                    <a:pt x="356" y="276"/>
                  </a:lnTo>
                  <a:lnTo>
                    <a:pt x="360" y="264"/>
                  </a:lnTo>
                  <a:lnTo>
                    <a:pt x="368" y="260"/>
                  </a:lnTo>
                  <a:lnTo>
                    <a:pt x="368" y="206"/>
                  </a:lnTo>
                  <a:lnTo>
                    <a:pt x="376" y="194"/>
                  </a:lnTo>
                  <a:lnTo>
                    <a:pt x="392" y="178"/>
                  </a:lnTo>
                  <a:lnTo>
                    <a:pt x="390" y="160"/>
                  </a:lnTo>
                  <a:lnTo>
                    <a:pt x="384" y="154"/>
                  </a:lnTo>
                  <a:lnTo>
                    <a:pt x="374" y="158"/>
                  </a:lnTo>
                  <a:lnTo>
                    <a:pt x="370" y="180"/>
                  </a:lnTo>
                  <a:lnTo>
                    <a:pt x="360" y="188"/>
                  </a:lnTo>
                  <a:lnTo>
                    <a:pt x="352" y="194"/>
                  </a:lnTo>
                  <a:lnTo>
                    <a:pt x="350" y="206"/>
                  </a:lnTo>
                  <a:lnTo>
                    <a:pt x="338" y="216"/>
                  </a:lnTo>
                  <a:lnTo>
                    <a:pt x="322" y="218"/>
                  </a:lnTo>
                  <a:lnTo>
                    <a:pt x="330" y="198"/>
                  </a:lnTo>
                  <a:lnTo>
                    <a:pt x="344" y="180"/>
                  </a:lnTo>
                  <a:lnTo>
                    <a:pt x="356" y="164"/>
                  </a:lnTo>
                  <a:lnTo>
                    <a:pt x="360" y="150"/>
                  </a:lnTo>
                  <a:lnTo>
                    <a:pt x="332" y="146"/>
                  </a:lnTo>
                  <a:lnTo>
                    <a:pt x="342" y="112"/>
                  </a:lnTo>
                  <a:lnTo>
                    <a:pt x="314" y="102"/>
                  </a:lnTo>
                  <a:lnTo>
                    <a:pt x="304" y="94"/>
                  </a:lnTo>
                  <a:lnTo>
                    <a:pt x="290" y="90"/>
                  </a:lnTo>
                  <a:lnTo>
                    <a:pt x="284" y="80"/>
                  </a:lnTo>
                  <a:lnTo>
                    <a:pt x="264" y="88"/>
                  </a:lnTo>
                  <a:lnTo>
                    <a:pt x="252" y="76"/>
                  </a:lnTo>
                  <a:lnTo>
                    <a:pt x="224" y="62"/>
                  </a:lnTo>
                  <a:lnTo>
                    <a:pt x="210" y="74"/>
                  </a:lnTo>
                  <a:lnTo>
                    <a:pt x="200" y="76"/>
                  </a:lnTo>
                  <a:lnTo>
                    <a:pt x="192" y="70"/>
                  </a:lnTo>
                  <a:lnTo>
                    <a:pt x="168" y="54"/>
                  </a:lnTo>
                  <a:lnTo>
                    <a:pt x="164" y="48"/>
                  </a:lnTo>
                  <a:lnTo>
                    <a:pt x="166" y="34"/>
                  </a:lnTo>
                  <a:lnTo>
                    <a:pt x="148" y="38"/>
                  </a:lnTo>
                  <a:lnTo>
                    <a:pt x="140" y="30"/>
                  </a:lnTo>
                  <a:lnTo>
                    <a:pt x="126" y="10"/>
                  </a:lnTo>
                  <a:lnTo>
                    <a:pt x="122" y="0"/>
                  </a:lnTo>
                  <a:lnTo>
                    <a:pt x="110" y="4"/>
                  </a:lnTo>
                  <a:lnTo>
                    <a:pt x="84" y="26"/>
                  </a:lnTo>
                  <a:lnTo>
                    <a:pt x="64" y="36"/>
                  </a:lnTo>
                  <a:lnTo>
                    <a:pt x="46" y="38"/>
                  </a:lnTo>
                  <a:lnTo>
                    <a:pt x="30" y="48"/>
                  </a:lnTo>
                  <a:lnTo>
                    <a:pt x="26" y="66"/>
                  </a:lnTo>
                  <a:lnTo>
                    <a:pt x="30" y="90"/>
                  </a:lnTo>
                  <a:lnTo>
                    <a:pt x="2" y="126"/>
                  </a:lnTo>
                  <a:lnTo>
                    <a:pt x="0" y="144"/>
                  </a:lnTo>
                  <a:lnTo>
                    <a:pt x="8" y="148"/>
                  </a:lnTo>
                  <a:lnTo>
                    <a:pt x="2" y="216"/>
                  </a:lnTo>
                  <a:lnTo>
                    <a:pt x="58" y="248"/>
                  </a:lnTo>
                  <a:lnTo>
                    <a:pt x="78" y="264"/>
                  </a:lnTo>
                  <a:lnTo>
                    <a:pt x="80" y="284"/>
                  </a:lnTo>
                  <a:lnTo>
                    <a:pt x="106" y="282"/>
                  </a:lnTo>
                  <a:lnTo>
                    <a:pt x="114" y="322"/>
                  </a:lnTo>
                  <a:lnTo>
                    <a:pt x="128" y="332"/>
                  </a:lnTo>
                  <a:lnTo>
                    <a:pt x="128" y="346"/>
                  </a:lnTo>
                  <a:lnTo>
                    <a:pt x="120" y="380"/>
                  </a:lnTo>
                  <a:lnTo>
                    <a:pt x="132" y="398"/>
                  </a:lnTo>
                  <a:lnTo>
                    <a:pt x="140" y="412"/>
                  </a:lnTo>
                  <a:lnTo>
                    <a:pt x="172" y="414"/>
                  </a:lnTo>
                  <a:lnTo>
                    <a:pt x="174" y="422"/>
                  </a:lnTo>
                  <a:lnTo>
                    <a:pt x="366" y="41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7" name=""/>
            <p:cNvSpPr/>
            <p:nvPr/>
          </p:nvSpPr>
          <p:spPr>
            <a:xfrm>
              <a:off x="6822360" y="1901880"/>
              <a:ext cx="568800" cy="331560"/>
            </a:xfrm>
            <a:custGeom>
              <a:avLst/>
              <a:gdLst/>
              <a:ahLst/>
              <a:rect l="l" t="t" r="r" b="b"/>
              <a:pathLst>
                <a:path w="367" h="215">
                  <a:moveTo>
                    <a:pt x="350" y="76"/>
                  </a:moveTo>
                  <a:lnTo>
                    <a:pt x="366" y="94"/>
                  </a:lnTo>
                  <a:lnTo>
                    <a:pt x="362" y="108"/>
                  </a:lnTo>
                  <a:lnTo>
                    <a:pt x="346" y="112"/>
                  </a:lnTo>
                  <a:lnTo>
                    <a:pt x="318" y="120"/>
                  </a:lnTo>
                  <a:lnTo>
                    <a:pt x="302" y="144"/>
                  </a:lnTo>
                  <a:lnTo>
                    <a:pt x="272" y="144"/>
                  </a:lnTo>
                  <a:lnTo>
                    <a:pt x="260" y="166"/>
                  </a:lnTo>
                  <a:lnTo>
                    <a:pt x="216" y="168"/>
                  </a:lnTo>
                  <a:lnTo>
                    <a:pt x="198" y="214"/>
                  </a:lnTo>
                  <a:lnTo>
                    <a:pt x="168" y="208"/>
                  </a:lnTo>
                  <a:lnTo>
                    <a:pt x="174" y="176"/>
                  </a:lnTo>
                  <a:lnTo>
                    <a:pt x="150" y="168"/>
                  </a:lnTo>
                  <a:lnTo>
                    <a:pt x="144" y="156"/>
                  </a:lnTo>
                  <a:lnTo>
                    <a:pt x="126" y="154"/>
                  </a:lnTo>
                  <a:lnTo>
                    <a:pt x="118" y="142"/>
                  </a:lnTo>
                  <a:lnTo>
                    <a:pt x="98" y="150"/>
                  </a:lnTo>
                  <a:lnTo>
                    <a:pt x="84" y="138"/>
                  </a:lnTo>
                  <a:lnTo>
                    <a:pt x="58" y="126"/>
                  </a:lnTo>
                  <a:lnTo>
                    <a:pt x="42" y="142"/>
                  </a:lnTo>
                  <a:lnTo>
                    <a:pt x="26" y="136"/>
                  </a:lnTo>
                  <a:lnTo>
                    <a:pt x="0" y="114"/>
                  </a:lnTo>
                  <a:lnTo>
                    <a:pt x="6" y="96"/>
                  </a:lnTo>
                  <a:lnTo>
                    <a:pt x="10" y="82"/>
                  </a:lnTo>
                  <a:lnTo>
                    <a:pt x="30" y="72"/>
                  </a:lnTo>
                  <a:lnTo>
                    <a:pt x="52" y="72"/>
                  </a:lnTo>
                  <a:lnTo>
                    <a:pt x="106" y="30"/>
                  </a:lnTo>
                  <a:lnTo>
                    <a:pt x="122" y="2"/>
                  </a:lnTo>
                  <a:lnTo>
                    <a:pt x="174" y="0"/>
                  </a:lnTo>
                  <a:lnTo>
                    <a:pt x="150" y="6"/>
                  </a:lnTo>
                  <a:lnTo>
                    <a:pt x="126" y="36"/>
                  </a:lnTo>
                  <a:lnTo>
                    <a:pt x="112" y="36"/>
                  </a:lnTo>
                  <a:lnTo>
                    <a:pt x="114" y="58"/>
                  </a:lnTo>
                  <a:lnTo>
                    <a:pt x="162" y="62"/>
                  </a:lnTo>
                  <a:lnTo>
                    <a:pt x="182" y="88"/>
                  </a:lnTo>
                  <a:lnTo>
                    <a:pt x="230" y="84"/>
                  </a:lnTo>
                  <a:lnTo>
                    <a:pt x="250" y="72"/>
                  </a:lnTo>
                  <a:lnTo>
                    <a:pt x="278" y="62"/>
                  </a:lnTo>
                  <a:lnTo>
                    <a:pt x="312" y="64"/>
                  </a:lnTo>
                  <a:lnTo>
                    <a:pt x="336" y="46"/>
                  </a:lnTo>
                  <a:lnTo>
                    <a:pt x="340" y="64"/>
                  </a:lnTo>
                  <a:lnTo>
                    <a:pt x="338" y="72"/>
                  </a:lnTo>
                  <a:lnTo>
                    <a:pt x="350" y="76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8" name=""/>
            <p:cNvSpPr/>
            <p:nvPr/>
          </p:nvSpPr>
          <p:spPr>
            <a:xfrm>
              <a:off x="7163640" y="2704320"/>
              <a:ext cx="370080" cy="618480"/>
            </a:xfrm>
            <a:custGeom>
              <a:avLst/>
              <a:gdLst/>
              <a:ahLst/>
              <a:rect l="l" t="t" r="r" b="b"/>
              <a:pathLst>
                <a:path w="239" h="401">
                  <a:moveTo>
                    <a:pt x="12" y="20"/>
                  </a:moveTo>
                  <a:lnTo>
                    <a:pt x="52" y="24"/>
                  </a:lnTo>
                  <a:lnTo>
                    <a:pt x="66" y="6"/>
                  </a:lnTo>
                  <a:lnTo>
                    <a:pt x="204" y="0"/>
                  </a:lnTo>
                  <a:lnTo>
                    <a:pt x="236" y="244"/>
                  </a:lnTo>
                  <a:lnTo>
                    <a:pt x="238" y="256"/>
                  </a:lnTo>
                  <a:lnTo>
                    <a:pt x="234" y="278"/>
                  </a:lnTo>
                  <a:lnTo>
                    <a:pt x="220" y="296"/>
                  </a:lnTo>
                  <a:lnTo>
                    <a:pt x="198" y="294"/>
                  </a:lnTo>
                  <a:lnTo>
                    <a:pt x="196" y="310"/>
                  </a:lnTo>
                  <a:lnTo>
                    <a:pt x="180" y="316"/>
                  </a:lnTo>
                  <a:lnTo>
                    <a:pt x="178" y="336"/>
                  </a:lnTo>
                  <a:lnTo>
                    <a:pt x="166" y="348"/>
                  </a:lnTo>
                  <a:lnTo>
                    <a:pt x="162" y="370"/>
                  </a:lnTo>
                  <a:lnTo>
                    <a:pt x="140" y="372"/>
                  </a:lnTo>
                  <a:lnTo>
                    <a:pt x="138" y="360"/>
                  </a:lnTo>
                  <a:lnTo>
                    <a:pt x="124" y="362"/>
                  </a:lnTo>
                  <a:lnTo>
                    <a:pt x="112" y="388"/>
                  </a:lnTo>
                  <a:lnTo>
                    <a:pt x="102" y="388"/>
                  </a:lnTo>
                  <a:lnTo>
                    <a:pt x="92" y="388"/>
                  </a:lnTo>
                  <a:lnTo>
                    <a:pt x="74" y="390"/>
                  </a:lnTo>
                  <a:lnTo>
                    <a:pt x="72" y="386"/>
                  </a:lnTo>
                  <a:lnTo>
                    <a:pt x="66" y="380"/>
                  </a:lnTo>
                  <a:lnTo>
                    <a:pt x="54" y="380"/>
                  </a:lnTo>
                  <a:lnTo>
                    <a:pt x="44" y="400"/>
                  </a:lnTo>
                  <a:lnTo>
                    <a:pt x="0" y="398"/>
                  </a:lnTo>
                  <a:lnTo>
                    <a:pt x="4" y="386"/>
                  </a:lnTo>
                  <a:lnTo>
                    <a:pt x="12" y="364"/>
                  </a:lnTo>
                  <a:lnTo>
                    <a:pt x="6" y="350"/>
                  </a:lnTo>
                  <a:lnTo>
                    <a:pt x="34" y="324"/>
                  </a:lnTo>
                  <a:lnTo>
                    <a:pt x="34" y="314"/>
                  </a:lnTo>
                  <a:lnTo>
                    <a:pt x="46" y="308"/>
                  </a:lnTo>
                  <a:lnTo>
                    <a:pt x="28" y="298"/>
                  </a:lnTo>
                  <a:lnTo>
                    <a:pt x="34" y="266"/>
                  </a:lnTo>
                  <a:lnTo>
                    <a:pt x="22" y="264"/>
                  </a:lnTo>
                  <a:lnTo>
                    <a:pt x="24" y="242"/>
                  </a:lnTo>
                  <a:lnTo>
                    <a:pt x="32" y="220"/>
                  </a:lnTo>
                  <a:lnTo>
                    <a:pt x="26" y="118"/>
                  </a:lnTo>
                  <a:lnTo>
                    <a:pt x="12" y="2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29" name=""/>
            <p:cNvSpPr/>
            <p:nvPr/>
          </p:nvSpPr>
          <p:spPr>
            <a:xfrm>
              <a:off x="7248240" y="2133000"/>
              <a:ext cx="459360" cy="583920"/>
            </a:xfrm>
            <a:custGeom>
              <a:avLst/>
              <a:gdLst/>
              <a:ahLst/>
              <a:rect l="l" t="t" r="r" b="b"/>
              <a:pathLst>
                <a:path w="297" h="379">
                  <a:moveTo>
                    <a:pt x="152" y="378"/>
                  </a:moveTo>
                  <a:lnTo>
                    <a:pt x="148" y="368"/>
                  </a:lnTo>
                  <a:lnTo>
                    <a:pt x="8" y="374"/>
                  </a:lnTo>
                  <a:lnTo>
                    <a:pt x="20" y="358"/>
                  </a:lnTo>
                  <a:lnTo>
                    <a:pt x="32" y="332"/>
                  </a:lnTo>
                  <a:lnTo>
                    <a:pt x="46" y="312"/>
                  </a:lnTo>
                  <a:lnTo>
                    <a:pt x="30" y="286"/>
                  </a:lnTo>
                  <a:lnTo>
                    <a:pt x="28" y="242"/>
                  </a:lnTo>
                  <a:lnTo>
                    <a:pt x="14" y="222"/>
                  </a:lnTo>
                  <a:lnTo>
                    <a:pt x="4" y="210"/>
                  </a:lnTo>
                  <a:lnTo>
                    <a:pt x="4" y="198"/>
                  </a:lnTo>
                  <a:lnTo>
                    <a:pt x="12" y="188"/>
                  </a:lnTo>
                  <a:lnTo>
                    <a:pt x="0" y="156"/>
                  </a:lnTo>
                  <a:lnTo>
                    <a:pt x="20" y="124"/>
                  </a:lnTo>
                  <a:lnTo>
                    <a:pt x="10" y="110"/>
                  </a:lnTo>
                  <a:lnTo>
                    <a:pt x="10" y="96"/>
                  </a:lnTo>
                  <a:lnTo>
                    <a:pt x="22" y="76"/>
                  </a:lnTo>
                  <a:lnTo>
                    <a:pt x="26" y="58"/>
                  </a:lnTo>
                  <a:lnTo>
                    <a:pt x="46" y="60"/>
                  </a:lnTo>
                  <a:lnTo>
                    <a:pt x="44" y="80"/>
                  </a:lnTo>
                  <a:lnTo>
                    <a:pt x="54" y="86"/>
                  </a:lnTo>
                  <a:lnTo>
                    <a:pt x="66" y="76"/>
                  </a:lnTo>
                  <a:lnTo>
                    <a:pt x="62" y="46"/>
                  </a:lnTo>
                  <a:lnTo>
                    <a:pt x="68" y="38"/>
                  </a:lnTo>
                  <a:lnTo>
                    <a:pt x="80" y="40"/>
                  </a:lnTo>
                  <a:lnTo>
                    <a:pt x="76" y="12"/>
                  </a:lnTo>
                  <a:lnTo>
                    <a:pt x="90" y="2"/>
                  </a:lnTo>
                  <a:lnTo>
                    <a:pt x="138" y="0"/>
                  </a:lnTo>
                  <a:lnTo>
                    <a:pt x="158" y="10"/>
                  </a:lnTo>
                  <a:lnTo>
                    <a:pt x="160" y="20"/>
                  </a:lnTo>
                  <a:lnTo>
                    <a:pt x="178" y="20"/>
                  </a:lnTo>
                  <a:lnTo>
                    <a:pt x="204" y="28"/>
                  </a:lnTo>
                  <a:lnTo>
                    <a:pt x="208" y="42"/>
                  </a:lnTo>
                  <a:lnTo>
                    <a:pt x="198" y="50"/>
                  </a:lnTo>
                  <a:lnTo>
                    <a:pt x="218" y="96"/>
                  </a:lnTo>
                  <a:lnTo>
                    <a:pt x="218" y="110"/>
                  </a:lnTo>
                  <a:lnTo>
                    <a:pt x="186" y="152"/>
                  </a:lnTo>
                  <a:lnTo>
                    <a:pt x="174" y="176"/>
                  </a:lnTo>
                  <a:lnTo>
                    <a:pt x="180" y="184"/>
                  </a:lnTo>
                  <a:lnTo>
                    <a:pt x="200" y="186"/>
                  </a:lnTo>
                  <a:lnTo>
                    <a:pt x="210" y="176"/>
                  </a:lnTo>
                  <a:lnTo>
                    <a:pt x="232" y="138"/>
                  </a:lnTo>
                  <a:lnTo>
                    <a:pt x="254" y="138"/>
                  </a:lnTo>
                  <a:lnTo>
                    <a:pt x="280" y="174"/>
                  </a:lnTo>
                  <a:lnTo>
                    <a:pt x="280" y="198"/>
                  </a:lnTo>
                  <a:lnTo>
                    <a:pt x="278" y="212"/>
                  </a:lnTo>
                  <a:lnTo>
                    <a:pt x="296" y="224"/>
                  </a:lnTo>
                  <a:lnTo>
                    <a:pt x="294" y="248"/>
                  </a:lnTo>
                  <a:lnTo>
                    <a:pt x="284" y="266"/>
                  </a:lnTo>
                  <a:lnTo>
                    <a:pt x="278" y="288"/>
                  </a:lnTo>
                  <a:lnTo>
                    <a:pt x="272" y="302"/>
                  </a:lnTo>
                  <a:lnTo>
                    <a:pt x="254" y="306"/>
                  </a:lnTo>
                  <a:lnTo>
                    <a:pt x="262" y="328"/>
                  </a:lnTo>
                  <a:lnTo>
                    <a:pt x="254" y="334"/>
                  </a:lnTo>
                  <a:lnTo>
                    <a:pt x="238" y="362"/>
                  </a:lnTo>
                  <a:lnTo>
                    <a:pt x="152" y="378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30" name=""/>
            <p:cNvSpPr/>
            <p:nvPr/>
          </p:nvSpPr>
          <p:spPr>
            <a:xfrm>
              <a:off x="7483320" y="2599560"/>
              <a:ext cx="488520" cy="565200"/>
            </a:xfrm>
            <a:custGeom>
              <a:avLst/>
              <a:gdLst/>
              <a:ahLst/>
              <a:rect l="l" t="t" r="r" b="b"/>
              <a:pathLst>
                <a:path w="315" h="367">
                  <a:moveTo>
                    <a:pt x="0" y="74"/>
                  </a:moveTo>
                  <a:lnTo>
                    <a:pt x="86" y="60"/>
                  </a:lnTo>
                  <a:lnTo>
                    <a:pt x="130" y="60"/>
                  </a:lnTo>
                  <a:lnTo>
                    <a:pt x="142" y="68"/>
                  </a:lnTo>
                  <a:lnTo>
                    <a:pt x="192" y="64"/>
                  </a:lnTo>
                  <a:lnTo>
                    <a:pt x="196" y="58"/>
                  </a:lnTo>
                  <a:lnTo>
                    <a:pt x="212" y="56"/>
                  </a:lnTo>
                  <a:lnTo>
                    <a:pt x="224" y="48"/>
                  </a:lnTo>
                  <a:lnTo>
                    <a:pt x="230" y="24"/>
                  </a:lnTo>
                  <a:lnTo>
                    <a:pt x="252" y="12"/>
                  </a:lnTo>
                  <a:lnTo>
                    <a:pt x="286" y="0"/>
                  </a:lnTo>
                  <a:lnTo>
                    <a:pt x="312" y="126"/>
                  </a:lnTo>
                  <a:lnTo>
                    <a:pt x="306" y="136"/>
                  </a:lnTo>
                  <a:lnTo>
                    <a:pt x="314" y="148"/>
                  </a:lnTo>
                  <a:lnTo>
                    <a:pt x="308" y="160"/>
                  </a:lnTo>
                  <a:lnTo>
                    <a:pt x="302" y="172"/>
                  </a:lnTo>
                  <a:lnTo>
                    <a:pt x="304" y="226"/>
                  </a:lnTo>
                  <a:lnTo>
                    <a:pt x="296" y="238"/>
                  </a:lnTo>
                  <a:lnTo>
                    <a:pt x="284" y="238"/>
                  </a:lnTo>
                  <a:lnTo>
                    <a:pt x="282" y="262"/>
                  </a:lnTo>
                  <a:lnTo>
                    <a:pt x="256" y="258"/>
                  </a:lnTo>
                  <a:lnTo>
                    <a:pt x="240" y="268"/>
                  </a:lnTo>
                  <a:lnTo>
                    <a:pt x="254" y="276"/>
                  </a:lnTo>
                  <a:lnTo>
                    <a:pt x="246" y="292"/>
                  </a:lnTo>
                  <a:lnTo>
                    <a:pt x="258" y="306"/>
                  </a:lnTo>
                  <a:lnTo>
                    <a:pt x="258" y="316"/>
                  </a:lnTo>
                  <a:lnTo>
                    <a:pt x="232" y="300"/>
                  </a:lnTo>
                  <a:lnTo>
                    <a:pt x="216" y="312"/>
                  </a:lnTo>
                  <a:lnTo>
                    <a:pt x="222" y="344"/>
                  </a:lnTo>
                  <a:lnTo>
                    <a:pt x="214" y="348"/>
                  </a:lnTo>
                  <a:lnTo>
                    <a:pt x="208" y="364"/>
                  </a:lnTo>
                  <a:lnTo>
                    <a:pt x="196" y="366"/>
                  </a:lnTo>
                  <a:lnTo>
                    <a:pt x="196" y="348"/>
                  </a:lnTo>
                  <a:lnTo>
                    <a:pt x="184" y="348"/>
                  </a:lnTo>
                  <a:lnTo>
                    <a:pt x="180" y="332"/>
                  </a:lnTo>
                  <a:lnTo>
                    <a:pt x="172" y="324"/>
                  </a:lnTo>
                  <a:lnTo>
                    <a:pt x="158" y="322"/>
                  </a:lnTo>
                  <a:lnTo>
                    <a:pt x="152" y="334"/>
                  </a:lnTo>
                  <a:lnTo>
                    <a:pt x="142" y="346"/>
                  </a:lnTo>
                  <a:lnTo>
                    <a:pt x="118" y="352"/>
                  </a:lnTo>
                  <a:lnTo>
                    <a:pt x="92" y="342"/>
                  </a:lnTo>
                  <a:lnTo>
                    <a:pt x="60" y="336"/>
                  </a:lnTo>
                  <a:lnTo>
                    <a:pt x="58" y="316"/>
                  </a:lnTo>
                  <a:lnTo>
                    <a:pt x="50" y="312"/>
                  </a:lnTo>
                  <a:lnTo>
                    <a:pt x="30" y="312"/>
                  </a:lnTo>
                  <a:lnTo>
                    <a:pt x="0" y="7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31" name=""/>
            <p:cNvSpPr/>
            <p:nvPr/>
          </p:nvSpPr>
          <p:spPr>
            <a:xfrm>
              <a:off x="7929000" y="2478960"/>
              <a:ext cx="669600" cy="438840"/>
            </a:xfrm>
            <a:custGeom>
              <a:avLst/>
              <a:gdLst/>
              <a:ahLst/>
              <a:rect l="l" t="t" r="r" b="b"/>
              <a:pathLst>
                <a:path w="432" h="285">
                  <a:moveTo>
                    <a:pt x="0" y="76"/>
                  </a:moveTo>
                  <a:lnTo>
                    <a:pt x="24" y="52"/>
                  </a:lnTo>
                  <a:lnTo>
                    <a:pt x="42" y="40"/>
                  </a:lnTo>
                  <a:lnTo>
                    <a:pt x="52" y="54"/>
                  </a:lnTo>
                  <a:lnTo>
                    <a:pt x="44" y="62"/>
                  </a:lnTo>
                  <a:lnTo>
                    <a:pt x="152" y="48"/>
                  </a:lnTo>
                  <a:lnTo>
                    <a:pt x="339" y="4"/>
                  </a:lnTo>
                  <a:lnTo>
                    <a:pt x="363" y="0"/>
                  </a:lnTo>
                  <a:lnTo>
                    <a:pt x="365" y="8"/>
                  </a:lnTo>
                  <a:lnTo>
                    <a:pt x="381" y="14"/>
                  </a:lnTo>
                  <a:lnTo>
                    <a:pt x="383" y="26"/>
                  </a:lnTo>
                  <a:lnTo>
                    <a:pt x="391" y="40"/>
                  </a:lnTo>
                  <a:lnTo>
                    <a:pt x="403" y="40"/>
                  </a:lnTo>
                  <a:lnTo>
                    <a:pt x="411" y="54"/>
                  </a:lnTo>
                  <a:lnTo>
                    <a:pt x="403" y="62"/>
                  </a:lnTo>
                  <a:lnTo>
                    <a:pt x="403" y="78"/>
                  </a:lnTo>
                  <a:lnTo>
                    <a:pt x="393" y="94"/>
                  </a:lnTo>
                  <a:lnTo>
                    <a:pt x="401" y="100"/>
                  </a:lnTo>
                  <a:lnTo>
                    <a:pt x="391" y="110"/>
                  </a:lnTo>
                  <a:lnTo>
                    <a:pt x="391" y="124"/>
                  </a:lnTo>
                  <a:lnTo>
                    <a:pt x="401" y="136"/>
                  </a:lnTo>
                  <a:lnTo>
                    <a:pt x="403" y="150"/>
                  </a:lnTo>
                  <a:lnTo>
                    <a:pt x="423" y="152"/>
                  </a:lnTo>
                  <a:lnTo>
                    <a:pt x="431" y="164"/>
                  </a:lnTo>
                  <a:lnTo>
                    <a:pt x="421" y="188"/>
                  </a:lnTo>
                  <a:lnTo>
                    <a:pt x="411" y="200"/>
                  </a:lnTo>
                  <a:lnTo>
                    <a:pt x="387" y="212"/>
                  </a:lnTo>
                  <a:lnTo>
                    <a:pt x="373" y="230"/>
                  </a:lnTo>
                  <a:lnTo>
                    <a:pt x="241" y="252"/>
                  </a:lnTo>
                  <a:lnTo>
                    <a:pt x="40" y="284"/>
                  </a:lnTo>
                  <a:lnTo>
                    <a:pt x="22" y="220"/>
                  </a:lnTo>
                  <a:lnTo>
                    <a:pt x="18" y="212"/>
                  </a:lnTo>
                  <a:lnTo>
                    <a:pt x="24" y="196"/>
                  </a:lnTo>
                  <a:lnTo>
                    <a:pt x="0" y="76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32" name=""/>
            <p:cNvSpPr/>
            <p:nvPr/>
          </p:nvSpPr>
          <p:spPr>
            <a:xfrm>
              <a:off x="7787880" y="2836440"/>
              <a:ext cx="462240" cy="483480"/>
            </a:xfrm>
            <a:custGeom>
              <a:avLst/>
              <a:gdLst/>
              <a:ahLst/>
              <a:rect l="l" t="t" r="r" b="b"/>
              <a:pathLst>
                <a:path w="298" h="313">
                  <a:moveTo>
                    <a:pt x="114" y="0"/>
                  </a:moveTo>
                  <a:lnTo>
                    <a:pt x="104" y="14"/>
                  </a:lnTo>
                  <a:lnTo>
                    <a:pt x="108" y="60"/>
                  </a:lnTo>
                  <a:lnTo>
                    <a:pt x="104" y="84"/>
                  </a:lnTo>
                  <a:lnTo>
                    <a:pt x="88" y="82"/>
                  </a:lnTo>
                  <a:lnTo>
                    <a:pt x="82" y="106"/>
                  </a:lnTo>
                  <a:lnTo>
                    <a:pt x="58" y="104"/>
                  </a:lnTo>
                  <a:lnTo>
                    <a:pt x="48" y="110"/>
                  </a:lnTo>
                  <a:lnTo>
                    <a:pt x="54" y="122"/>
                  </a:lnTo>
                  <a:lnTo>
                    <a:pt x="50" y="136"/>
                  </a:lnTo>
                  <a:lnTo>
                    <a:pt x="62" y="150"/>
                  </a:lnTo>
                  <a:lnTo>
                    <a:pt x="56" y="160"/>
                  </a:lnTo>
                  <a:lnTo>
                    <a:pt x="36" y="146"/>
                  </a:lnTo>
                  <a:lnTo>
                    <a:pt x="22" y="156"/>
                  </a:lnTo>
                  <a:lnTo>
                    <a:pt x="26" y="192"/>
                  </a:lnTo>
                  <a:lnTo>
                    <a:pt x="16" y="192"/>
                  </a:lnTo>
                  <a:lnTo>
                    <a:pt x="14" y="208"/>
                  </a:lnTo>
                  <a:lnTo>
                    <a:pt x="0" y="214"/>
                  </a:lnTo>
                  <a:lnTo>
                    <a:pt x="4" y="228"/>
                  </a:lnTo>
                  <a:lnTo>
                    <a:pt x="8" y="240"/>
                  </a:lnTo>
                  <a:lnTo>
                    <a:pt x="12" y="256"/>
                  </a:lnTo>
                  <a:lnTo>
                    <a:pt x="30" y="266"/>
                  </a:lnTo>
                  <a:lnTo>
                    <a:pt x="48" y="270"/>
                  </a:lnTo>
                  <a:lnTo>
                    <a:pt x="50" y="286"/>
                  </a:lnTo>
                  <a:lnTo>
                    <a:pt x="72" y="298"/>
                  </a:lnTo>
                  <a:lnTo>
                    <a:pt x="74" y="312"/>
                  </a:lnTo>
                  <a:lnTo>
                    <a:pt x="96" y="306"/>
                  </a:lnTo>
                  <a:lnTo>
                    <a:pt x="96" y="298"/>
                  </a:lnTo>
                  <a:lnTo>
                    <a:pt x="128" y="300"/>
                  </a:lnTo>
                  <a:lnTo>
                    <a:pt x="132" y="292"/>
                  </a:lnTo>
                  <a:lnTo>
                    <a:pt x="148" y="290"/>
                  </a:lnTo>
                  <a:lnTo>
                    <a:pt x="148" y="274"/>
                  </a:lnTo>
                  <a:lnTo>
                    <a:pt x="171" y="274"/>
                  </a:lnTo>
                  <a:lnTo>
                    <a:pt x="173" y="262"/>
                  </a:lnTo>
                  <a:lnTo>
                    <a:pt x="185" y="250"/>
                  </a:lnTo>
                  <a:lnTo>
                    <a:pt x="187" y="232"/>
                  </a:lnTo>
                  <a:lnTo>
                    <a:pt x="197" y="222"/>
                  </a:lnTo>
                  <a:lnTo>
                    <a:pt x="195" y="198"/>
                  </a:lnTo>
                  <a:lnTo>
                    <a:pt x="203" y="188"/>
                  </a:lnTo>
                  <a:lnTo>
                    <a:pt x="209" y="172"/>
                  </a:lnTo>
                  <a:lnTo>
                    <a:pt x="213" y="160"/>
                  </a:lnTo>
                  <a:lnTo>
                    <a:pt x="229" y="156"/>
                  </a:lnTo>
                  <a:lnTo>
                    <a:pt x="235" y="168"/>
                  </a:lnTo>
                  <a:lnTo>
                    <a:pt x="255" y="132"/>
                  </a:lnTo>
                  <a:lnTo>
                    <a:pt x="273" y="130"/>
                  </a:lnTo>
                  <a:lnTo>
                    <a:pt x="277" y="118"/>
                  </a:lnTo>
                  <a:lnTo>
                    <a:pt x="271" y="106"/>
                  </a:lnTo>
                  <a:lnTo>
                    <a:pt x="295" y="100"/>
                  </a:lnTo>
                  <a:lnTo>
                    <a:pt x="289" y="82"/>
                  </a:lnTo>
                  <a:lnTo>
                    <a:pt x="289" y="62"/>
                  </a:lnTo>
                  <a:lnTo>
                    <a:pt x="297" y="60"/>
                  </a:lnTo>
                  <a:lnTo>
                    <a:pt x="293" y="50"/>
                  </a:lnTo>
                  <a:lnTo>
                    <a:pt x="263" y="56"/>
                  </a:lnTo>
                  <a:lnTo>
                    <a:pt x="243" y="52"/>
                  </a:lnTo>
                  <a:lnTo>
                    <a:pt x="243" y="68"/>
                  </a:lnTo>
                  <a:lnTo>
                    <a:pt x="211" y="88"/>
                  </a:lnTo>
                  <a:lnTo>
                    <a:pt x="203" y="40"/>
                  </a:lnTo>
                  <a:lnTo>
                    <a:pt x="130" y="50"/>
                  </a:lnTo>
                  <a:lnTo>
                    <a:pt x="114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33" name=""/>
            <p:cNvSpPr/>
            <p:nvPr/>
          </p:nvSpPr>
          <p:spPr>
            <a:xfrm>
              <a:off x="7023960" y="3083040"/>
              <a:ext cx="838440" cy="448920"/>
            </a:xfrm>
            <a:custGeom>
              <a:avLst/>
              <a:gdLst/>
              <a:ahLst/>
              <a:rect l="l" t="t" r="r" b="b"/>
              <a:pathLst>
                <a:path w="541" h="291">
                  <a:moveTo>
                    <a:pt x="540" y="112"/>
                  </a:moveTo>
                  <a:lnTo>
                    <a:pt x="540" y="148"/>
                  </a:lnTo>
                  <a:lnTo>
                    <a:pt x="530" y="150"/>
                  </a:lnTo>
                  <a:lnTo>
                    <a:pt x="524" y="160"/>
                  </a:lnTo>
                  <a:lnTo>
                    <a:pt x="512" y="152"/>
                  </a:lnTo>
                  <a:lnTo>
                    <a:pt x="508" y="166"/>
                  </a:lnTo>
                  <a:lnTo>
                    <a:pt x="500" y="164"/>
                  </a:lnTo>
                  <a:lnTo>
                    <a:pt x="498" y="184"/>
                  </a:lnTo>
                  <a:lnTo>
                    <a:pt x="490" y="196"/>
                  </a:lnTo>
                  <a:lnTo>
                    <a:pt x="482" y="194"/>
                  </a:lnTo>
                  <a:lnTo>
                    <a:pt x="482" y="204"/>
                  </a:lnTo>
                  <a:lnTo>
                    <a:pt x="466" y="202"/>
                  </a:lnTo>
                  <a:lnTo>
                    <a:pt x="464" y="220"/>
                  </a:lnTo>
                  <a:lnTo>
                    <a:pt x="452" y="220"/>
                  </a:lnTo>
                  <a:lnTo>
                    <a:pt x="452" y="228"/>
                  </a:lnTo>
                  <a:lnTo>
                    <a:pt x="342" y="244"/>
                  </a:lnTo>
                  <a:lnTo>
                    <a:pt x="238" y="254"/>
                  </a:lnTo>
                  <a:lnTo>
                    <a:pt x="162" y="254"/>
                  </a:lnTo>
                  <a:lnTo>
                    <a:pt x="148" y="270"/>
                  </a:lnTo>
                  <a:lnTo>
                    <a:pt x="136" y="268"/>
                  </a:lnTo>
                  <a:lnTo>
                    <a:pt x="126" y="260"/>
                  </a:lnTo>
                  <a:lnTo>
                    <a:pt x="116" y="262"/>
                  </a:lnTo>
                  <a:lnTo>
                    <a:pt x="96" y="276"/>
                  </a:lnTo>
                  <a:lnTo>
                    <a:pt x="70" y="290"/>
                  </a:lnTo>
                  <a:lnTo>
                    <a:pt x="44" y="288"/>
                  </a:lnTo>
                  <a:lnTo>
                    <a:pt x="0" y="290"/>
                  </a:lnTo>
                  <a:lnTo>
                    <a:pt x="26" y="270"/>
                  </a:lnTo>
                  <a:lnTo>
                    <a:pt x="24" y="236"/>
                  </a:lnTo>
                  <a:lnTo>
                    <a:pt x="36" y="222"/>
                  </a:lnTo>
                  <a:lnTo>
                    <a:pt x="82" y="230"/>
                  </a:lnTo>
                  <a:lnTo>
                    <a:pt x="78" y="220"/>
                  </a:lnTo>
                  <a:lnTo>
                    <a:pt x="64" y="204"/>
                  </a:lnTo>
                  <a:lnTo>
                    <a:pt x="82" y="188"/>
                  </a:lnTo>
                  <a:lnTo>
                    <a:pt x="96" y="184"/>
                  </a:lnTo>
                  <a:lnTo>
                    <a:pt x="104" y="156"/>
                  </a:lnTo>
                  <a:lnTo>
                    <a:pt x="130" y="152"/>
                  </a:lnTo>
                  <a:lnTo>
                    <a:pt x="142" y="134"/>
                  </a:lnTo>
                  <a:lnTo>
                    <a:pt x="154" y="134"/>
                  </a:lnTo>
                  <a:lnTo>
                    <a:pt x="164" y="144"/>
                  </a:lnTo>
                  <a:lnTo>
                    <a:pt x="202" y="142"/>
                  </a:lnTo>
                  <a:lnTo>
                    <a:pt x="214" y="114"/>
                  </a:lnTo>
                  <a:lnTo>
                    <a:pt x="224" y="114"/>
                  </a:lnTo>
                  <a:lnTo>
                    <a:pt x="230" y="124"/>
                  </a:lnTo>
                  <a:lnTo>
                    <a:pt x="248" y="124"/>
                  </a:lnTo>
                  <a:lnTo>
                    <a:pt x="252" y="102"/>
                  </a:lnTo>
                  <a:lnTo>
                    <a:pt x="266" y="94"/>
                  </a:lnTo>
                  <a:lnTo>
                    <a:pt x="268" y="70"/>
                  </a:lnTo>
                  <a:lnTo>
                    <a:pt x="284" y="66"/>
                  </a:lnTo>
                  <a:lnTo>
                    <a:pt x="286" y="46"/>
                  </a:lnTo>
                  <a:lnTo>
                    <a:pt x="308" y="50"/>
                  </a:lnTo>
                  <a:lnTo>
                    <a:pt x="326" y="24"/>
                  </a:lnTo>
                  <a:lnTo>
                    <a:pt x="326" y="2"/>
                  </a:lnTo>
                  <a:lnTo>
                    <a:pt x="350" y="0"/>
                  </a:lnTo>
                  <a:lnTo>
                    <a:pt x="354" y="20"/>
                  </a:lnTo>
                  <a:lnTo>
                    <a:pt x="386" y="28"/>
                  </a:lnTo>
                  <a:lnTo>
                    <a:pt x="414" y="38"/>
                  </a:lnTo>
                  <a:lnTo>
                    <a:pt x="442" y="28"/>
                  </a:lnTo>
                  <a:lnTo>
                    <a:pt x="454" y="8"/>
                  </a:lnTo>
                  <a:lnTo>
                    <a:pt x="466" y="8"/>
                  </a:lnTo>
                  <a:lnTo>
                    <a:pt x="476" y="20"/>
                  </a:lnTo>
                  <a:lnTo>
                    <a:pt x="478" y="34"/>
                  </a:lnTo>
                  <a:lnTo>
                    <a:pt x="492" y="34"/>
                  </a:lnTo>
                  <a:lnTo>
                    <a:pt x="490" y="56"/>
                  </a:lnTo>
                  <a:lnTo>
                    <a:pt x="504" y="100"/>
                  </a:lnTo>
                  <a:lnTo>
                    <a:pt x="526" y="106"/>
                  </a:lnTo>
                  <a:lnTo>
                    <a:pt x="540" y="112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34" name=""/>
            <p:cNvSpPr/>
            <p:nvPr/>
          </p:nvSpPr>
          <p:spPr>
            <a:xfrm>
              <a:off x="8102880" y="2833560"/>
              <a:ext cx="534960" cy="245160"/>
            </a:xfrm>
            <a:custGeom>
              <a:avLst/>
              <a:gdLst/>
              <a:ahLst/>
              <a:rect l="l" t="t" r="r" b="b"/>
              <a:pathLst>
                <a:path w="345" h="159">
                  <a:moveTo>
                    <a:pt x="338" y="102"/>
                  </a:moveTo>
                  <a:lnTo>
                    <a:pt x="344" y="122"/>
                  </a:lnTo>
                  <a:lnTo>
                    <a:pt x="338" y="122"/>
                  </a:lnTo>
                  <a:lnTo>
                    <a:pt x="338" y="128"/>
                  </a:lnTo>
                  <a:lnTo>
                    <a:pt x="330" y="136"/>
                  </a:lnTo>
                  <a:lnTo>
                    <a:pt x="330" y="148"/>
                  </a:lnTo>
                  <a:lnTo>
                    <a:pt x="294" y="156"/>
                  </a:lnTo>
                  <a:lnTo>
                    <a:pt x="286" y="138"/>
                  </a:lnTo>
                  <a:lnTo>
                    <a:pt x="274" y="138"/>
                  </a:lnTo>
                  <a:lnTo>
                    <a:pt x="260" y="104"/>
                  </a:lnTo>
                  <a:lnTo>
                    <a:pt x="270" y="88"/>
                  </a:lnTo>
                  <a:lnTo>
                    <a:pt x="260" y="88"/>
                  </a:lnTo>
                  <a:lnTo>
                    <a:pt x="246" y="72"/>
                  </a:lnTo>
                  <a:lnTo>
                    <a:pt x="256" y="54"/>
                  </a:lnTo>
                  <a:lnTo>
                    <a:pt x="250" y="52"/>
                  </a:lnTo>
                  <a:lnTo>
                    <a:pt x="248" y="36"/>
                  </a:lnTo>
                  <a:lnTo>
                    <a:pt x="256" y="14"/>
                  </a:lnTo>
                  <a:lnTo>
                    <a:pt x="240" y="18"/>
                  </a:lnTo>
                  <a:lnTo>
                    <a:pt x="236" y="36"/>
                  </a:lnTo>
                  <a:lnTo>
                    <a:pt x="222" y="46"/>
                  </a:lnTo>
                  <a:lnTo>
                    <a:pt x="232" y="60"/>
                  </a:lnTo>
                  <a:lnTo>
                    <a:pt x="230" y="76"/>
                  </a:lnTo>
                  <a:lnTo>
                    <a:pt x="238" y="78"/>
                  </a:lnTo>
                  <a:lnTo>
                    <a:pt x="230" y="94"/>
                  </a:lnTo>
                  <a:lnTo>
                    <a:pt x="236" y="112"/>
                  </a:lnTo>
                  <a:lnTo>
                    <a:pt x="240" y="136"/>
                  </a:lnTo>
                  <a:lnTo>
                    <a:pt x="254" y="146"/>
                  </a:lnTo>
                  <a:lnTo>
                    <a:pt x="248" y="158"/>
                  </a:lnTo>
                  <a:lnTo>
                    <a:pt x="238" y="152"/>
                  </a:lnTo>
                  <a:lnTo>
                    <a:pt x="220" y="154"/>
                  </a:lnTo>
                  <a:lnTo>
                    <a:pt x="216" y="144"/>
                  </a:lnTo>
                  <a:lnTo>
                    <a:pt x="190" y="148"/>
                  </a:lnTo>
                  <a:lnTo>
                    <a:pt x="184" y="124"/>
                  </a:lnTo>
                  <a:lnTo>
                    <a:pt x="186" y="110"/>
                  </a:lnTo>
                  <a:lnTo>
                    <a:pt x="200" y="92"/>
                  </a:lnTo>
                  <a:lnTo>
                    <a:pt x="192" y="80"/>
                  </a:lnTo>
                  <a:lnTo>
                    <a:pt x="156" y="76"/>
                  </a:lnTo>
                  <a:lnTo>
                    <a:pt x="152" y="58"/>
                  </a:lnTo>
                  <a:lnTo>
                    <a:pt x="138" y="60"/>
                  </a:lnTo>
                  <a:lnTo>
                    <a:pt x="132" y="76"/>
                  </a:lnTo>
                  <a:lnTo>
                    <a:pt x="110" y="80"/>
                  </a:lnTo>
                  <a:lnTo>
                    <a:pt x="92" y="64"/>
                  </a:lnTo>
                  <a:lnTo>
                    <a:pt x="88" y="48"/>
                  </a:lnTo>
                  <a:lnTo>
                    <a:pt x="62" y="56"/>
                  </a:lnTo>
                  <a:lnTo>
                    <a:pt x="40" y="54"/>
                  </a:lnTo>
                  <a:lnTo>
                    <a:pt x="38" y="70"/>
                  </a:lnTo>
                  <a:lnTo>
                    <a:pt x="6" y="88"/>
                  </a:lnTo>
                  <a:lnTo>
                    <a:pt x="0" y="42"/>
                  </a:lnTo>
                  <a:lnTo>
                    <a:pt x="262" y="0"/>
                  </a:lnTo>
                  <a:lnTo>
                    <a:pt x="294" y="102"/>
                  </a:lnTo>
                  <a:lnTo>
                    <a:pt x="338" y="102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35" name=""/>
            <p:cNvSpPr/>
            <p:nvPr/>
          </p:nvSpPr>
          <p:spPr>
            <a:xfrm>
              <a:off x="8723520" y="1901880"/>
              <a:ext cx="215280" cy="408960"/>
            </a:xfrm>
            <a:custGeom>
              <a:avLst/>
              <a:gdLst/>
              <a:ahLst/>
              <a:rect l="l" t="t" r="r" b="b"/>
              <a:pathLst>
                <a:path w="139" h="265">
                  <a:moveTo>
                    <a:pt x="22" y="30"/>
                  </a:moveTo>
                  <a:lnTo>
                    <a:pt x="16" y="16"/>
                  </a:lnTo>
                  <a:lnTo>
                    <a:pt x="22" y="4"/>
                  </a:lnTo>
                  <a:lnTo>
                    <a:pt x="38" y="0"/>
                  </a:lnTo>
                  <a:lnTo>
                    <a:pt x="54" y="8"/>
                  </a:lnTo>
                  <a:lnTo>
                    <a:pt x="78" y="84"/>
                  </a:lnTo>
                  <a:lnTo>
                    <a:pt x="86" y="92"/>
                  </a:lnTo>
                  <a:lnTo>
                    <a:pt x="88" y="118"/>
                  </a:lnTo>
                  <a:lnTo>
                    <a:pt x="92" y="128"/>
                  </a:lnTo>
                  <a:lnTo>
                    <a:pt x="102" y="138"/>
                  </a:lnTo>
                  <a:lnTo>
                    <a:pt x="100" y="174"/>
                  </a:lnTo>
                  <a:lnTo>
                    <a:pt x="114" y="188"/>
                  </a:lnTo>
                  <a:lnTo>
                    <a:pt x="118" y="200"/>
                  </a:lnTo>
                  <a:lnTo>
                    <a:pt x="136" y="200"/>
                  </a:lnTo>
                  <a:lnTo>
                    <a:pt x="138" y="208"/>
                  </a:lnTo>
                  <a:lnTo>
                    <a:pt x="126" y="222"/>
                  </a:lnTo>
                  <a:lnTo>
                    <a:pt x="120" y="234"/>
                  </a:lnTo>
                  <a:lnTo>
                    <a:pt x="104" y="234"/>
                  </a:lnTo>
                  <a:lnTo>
                    <a:pt x="100" y="252"/>
                  </a:lnTo>
                  <a:lnTo>
                    <a:pt x="88" y="252"/>
                  </a:lnTo>
                  <a:lnTo>
                    <a:pt x="26" y="264"/>
                  </a:lnTo>
                  <a:lnTo>
                    <a:pt x="10" y="232"/>
                  </a:lnTo>
                  <a:lnTo>
                    <a:pt x="18" y="196"/>
                  </a:lnTo>
                  <a:lnTo>
                    <a:pt x="0" y="178"/>
                  </a:lnTo>
                  <a:lnTo>
                    <a:pt x="18" y="156"/>
                  </a:lnTo>
                  <a:lnTo>
                    <a:pt x="16" y="140"/>
                  </a:lnTo>
                  <a:lnTo>
                    <a:pt x="8" y="126"/>
                  </a:lnTo>
                  <a:lnTo>
                    <a:pt x="14" y="114"/>
                  </a:lnTo>
                  <a:lnTo>
                    <a:pt x="32" y="108"/>
                  </a:lnTo>
                  <a:lnTo>
                    <a:pt x="32" y="96"/>
                  </a:lnTo>
                  <a:lnTo>
                    <a:pt x="40" y="84"/>
                  </a:lnTo>
                  <a:lnTo>
                    <a:pt x="26" y="76"/>
                  </a:lnTo>
                  <a:lnTo>
                    <a:pt x="26" y="64"/>
                  </a:lnTo>
                  <a:lnTo>
                    <a:pt x="30" y="48"/>
                  </a:lnTo>
                  <a:lnTo>
                    <a:pt x="22" y="3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36" name=""/>
            <p:cNvSpPr/>
            <p:nvPr/>
          </p:nvSpPr>
          <p:spPr>
            <a:xfrm>
              <a:off x="8806680" y="1526040"/>
              <a:ext cx="414000" cy="685440"/>
            </a:xfrm>
            <a:custGeom>
              <a:avLst/>
              <a:gdLst/>
              <a:ahLst/>
              <a:rect l="l" t="t" r="r" b="b"/>
              <a:pathLst>
                <a:path w="267" h="445">
                  <a:moveTo>
                    <a:pt x="0" y="248"/>
                  </a:moveTo>
                  <a:lnTo>
                    <a:pt x="20" y="222"/>
                  </a:lnTo>
                  <a:lnTo>
                    <a:pt x="20" y="180"/>
                  </a:lnTo>
                  <a:lnTo>
                    <a:pt x="30" y="156"/>
                  </a:lnTo>
                  <a:lnTo>
                    <a:pt x="28" y="136"/>
                  </a:lnTo>
                  <a:lnTo>
                    <a:pt x="18" y="96"/>
                  </a:lnTo>
                  <a:lnTo>
                    <a:pt x="40" y="32"/>
                  </a:lnTo>
                  <a:lnTo>
                    <a:pt x="46" y="26"/>
                  </a:lnTo>
                  <a:lnTo>
                    <a:pt x="46" y="12"/>
                  </a:lnTo>
                  <a:lnTo>
                    <a:pt x="62" y="6"/>
                  </a:lnTo>
                  <a:lnTo>
                    <a:pt x="74" y="24"/>
                  </a:lnTo>
                  <a:lnTo>
                    <a:pt x="94" y="24"/>
                  </a:lnTo>
                  <a:lnTo>
                    <a:pt x="96" y="20"/>
                  </a:lnTo>
                  <a:lnTo>
                    <a:pt x="110" y="16"/>
                  </a:lnTo>
                  <a:lnTo>
                    <a:pt x="118" y="0"/>
                  </a:lnTo>
                  <a:lnTo>
                    <a:pt x="126" y="12"/>
                  </a:lnTo>
                  <a:lnTo>
                    <a:pt x="126" y="20"/>
                  </a:lnTo>
                  <a:lnTo>
                    <a:pt x="162" y="38"/>
                  </a:lnTo>
                  <a:lnTo>
                    <a:pt x="182" y="132"/>
                  </a:lnTo>
                  <a:lnTo>
                    <a:pt x="198" y="150"/>
                  </a:lnTo>
                  <a:lnTo>
                    <a:pt x="226" y="150"/>
                  </a:lnTo>
                  <a:lnTo>
                    <a:pt x="230" y="158"/>
                  </a:lnTo>
                  <a:lnTo>
                    <a:pt x="228" y="178"/>
                  </a:lnTo>
                  <a:lnTo>
                    <a:pt x="236" y="188"/>
                  </a:lnTo>
                  <a:lnTo>
                    <a:pt x="262" y="194"/>
                  </a:lnTo>
                  <a:lnTo>
                    <a:pt x="266" y="212"/>
                  </a:lnTo>
                  <a:lnTo>
                    <a:pt x="256" y="240"/>
                  </a:lnTo>
                  <a:lnTo>
                    <a:pt x="226" y="268"/>
                  </a:lnTo>
                  <a:lnTo>
                    <a:pt x="200" y="270"/>
                  </a:lnTo>
                  <a:lnTo>
                    <a:pt x="192" y="276"/>
                  </a:lnTo>
                  <a:lnTo>
                    <a:pt x="186" y="292"/>
                  </a:lnTo>
                  <a:lnTo>
                    <a:pt x="180" y="294"/>
                  </a:lnTo>
                  <a:lnTo>
                    <a:pt x="160" y="282"/>
                  </a:lnTo>
                  <a:lnTo>
                    <a:pt x="158" y="296"/>
                  </a:lnTo>
                  <a:lnTo>
                    <a:pt x="164" y="314"/>
                  </a:lnTo>
                  <a:lnTo>
                    <a:pt x="164" y="332"/>
                  </a:lnTo>
                  <a:lnTo>
                    <a:pt x="152" y="336"/>
                  </a:lnTo>
                  <a:lnTo>
                    <a:pt x="114" y="334"/>
                  </a:lnTo>
                  <a:lnTo>
                    <a:pt x="116" y="352"/>
                  </a:lnTo>
                  <a:lnTo>
                    <a:pt x="110" y="366"/>
                  </a:lnTo>
                  <a:lnTo>
                    <a:pt x="98" y="366"/>
                  </a:lnTo>
                  <a:lnTo>
                    <a:pt x="94" y="394"/>
                  </a:lnTo>
                  <a:lnTo>
                    <a:pt x="90" y="408"/>
                  </a:lnTo>
                  <a:lnTo>
                    <a:pt x="82" y="414"/>
                  </a:lnTo>
                  <a:lnTo>
                    <a:pt x="84" y="444"/>
                  </a:lnTo>
                  <a:lnTo>
                    <a:pt x="66" y="444"/>
                  </a:lnTo>
                  <a:lnTo>
                    <a:pt x="60" y="430"/>
                  </a:lnTo>
                  <a:lnTo>
                    <a:pt x="44" y="418"/>
                  </a:lnTo>
                  <a:lnTo>
                    <a:pt x="50" y="386"/>
                  </a:lnTo>
                  <a:lnTo>
                    <a:pt x="36" y="368"/>
                  </a:lnTo>
                  <a:lnTo>
                    <a:pt x="32" y="336"/>
                  </a:lnTo>
                  <a:lnTo>
                    <a:pt x="22" y="318"/>
                  </a:lnTo>
                  <a:lnTo>
                    <a:pt x="0" y="248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37" name=""/>
            <p:cNvSpPr/>
            <p:nvPr/>
          </p:nvSpPr>
          <p:spPr>
            <a:xfrm>
              <a:off x="8658360" y="2250720"/>
              <a:ext cx="422640" cy="198000"/>
            </a:xfrm>
            <a:custGeom>
              <a:avLst/>
              <a:gdLst/>
              <a:ahLst/>
              <a:rect l="l" t="t" r="r" b="b"/>
              <a:pathLst>
                <a:path w="273" h="129">
                  <a:moveTo>
                    <a:pt x="12" y="54"/>
                  </a:moveTo>
                  <a:lnTo>
                    <a:pt x="68" y="40"/>
                  </a:lnTo>
                  <a:lnTo>
                    <a:pt x="132" y="26"/>
                  </a:lnTo>
                  <a:lnTo>
                    <a:pt x="146" y="24"/>
                  </a:lnTo>
                  <a:lnTo>
                    <a:pt x="146" y="6"/>
                  </a:lnTo>
                  <a:lnTo>
                    <a:pt x="164" y="10"/>
                  </a:lnTo>
                  <a:lnTo>
                    <a:pt x="168" y="0"/>
                  </a:lnTo>
                  <a:lnTo>
                    <a:pt x="180" y="4"/>
                  </a:lnTo>
                  <a:lnTo>
                    <a:pt x="182" y="36"/>
                  </a:lnTo>
                  <a:lnTo>
                    <a:pt x="186" y="52"/>
                  </a:lnTo>
                  <a:lnTo>
                    <a:pt x="202" y="72"/>
                  </a:lnTo>
                  <a:lnTo>
                    <a:pt x="210" y="88"/>
                  </a:lnTo>
                  <a:lnTo>
                    <a:pt x="230" y="88"/>
                  </a:lnTo>
                  <a:lnTo>
                    <a:pt x="242" y="82"/>
                  </a:lnTo>
                  <a:lnTo>
                    <a:pt x="234" y="72"/>
                  </a:lnTo>
                  <a:lnTo>
                    <a:pt x="234" y="56"/>
                  </a:lnTo>
                  <a:lnTo>
                    <a:pt x="246" y="60"/>
                  </a:lnTo>
                  <a:lnTo>
                    <a:pt x="262" y="66"/>
                  </a:lnTo>
                  <a:lnTo>
                    <a:pt x="268" y="76"/>
                  </a:lnTo>
                  <a:lnTo>
                    <a:pt x="258" y="90"/>
                  </a:lnTo>
                  <a:lnTo>
                    <a:pt x="254" y="104"/>
                  </a:lnTo>
                  <a:lnTo>
                    <a:pt x="272" y="102"/>
                  </a:lnTo>
                  <a:lnTo>
                    <a:pt x="268" y="120"/>
                  </a:lnTo>
                  <a:lnTo>
                    <a:pt x="254" y="128"/>
                  </a:lnTo>
                  <a:lnTo>
                    <a:pt x="252" y="110"/>
                  </a:lnTo>
                  <a:lnTo>
                    <a:pt x="242" y="112"/>
                  </a:lnTo>
                  <a:lnTo>
                    <a:pt x="218" y="114"/>
                  </a:lnTo>
                  <a:lnTo>
                    <a:pt x="208" y="104"/>
                  </a:lnTo>
                  <a:lnTo>
                    <a:pt x="200" y="114"/>
                  </a:lnTo>
                  <a:lnTo>
                    <a:pt x="192" y="120"/>
                  </a:lnTo>
                  <a:lnTo>
                    <a:pt x="182" y="120"/>
                  </a:lnTo>
                  <a:lnTo>
                    <a:pt x="182" y="106"/>
                  </a:lnTo>
                  <a:lnTo>
                    <a:pt x="166" y="104"/>
                  </a:lnTo>
                  <a:lnTo>
                    <a:pt x="162" y="88"/>
                  </a:lnTo>
                  <a:lnTo>
                    <a:pt x="158" y="82"/>
                  </a:lnTo>
                  <a:lnTo>
                    <a:pt x="146" y="88"/>
                  </a:lnTo>
                  <a:lnTo>
                    <a:pt x="120" y="90"/>
                  </a:lnTo>
                  <a:lnTo>
                    <a:pt x="98" y="98"/>
                  </a:lnTo>
                  <a:lnTo>
                    <a:pt x="70" y="104"/>
                  </a:lnTo>
                  <a:lnTo>
                    <a:pt x="56" y="118"/>
                  </a:lnTo>
                  <a:lnTo>
                    <a:pt x="44" y="106"/>
                  </a:lnTo>
                  <a:lnTo>
                    <a:pt x="32" y="120"/>
                  </a:lnTo>
                  <a:lnTo>
                    <a:pt x="14" y="120"/>
                  </a:lnTo>
                  <a:lnTo>
                    <a:pt x="0" y="104"/>
                  </a:lnTo>
                  <a:lnTo>
                    <a:pt x="12" y="5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38" name=""/>
            <p:cNvSpPr/>
            <p:nvPr/>
          </p:nvSpPr>
          <p:spPr>
            <a:xfrm>
              <a:off x="8865720" y="2379600"/>
              <a:ext cx="75600" cy="106200"/>
            </a:xfrm>
            <a:custGeom>
              <a:avLst/>
              <a:gdLst/>
              <a:ahLst/>
              <a:rect l="l" t="t" r="r" b="b"/>
              <a:pathLst>
                <a:path w="49" h="69">
                  <a:moveTo>
                    <a:pt x="20" y="0"/>
                  </a:moveTo>
                  <a:lnTo>
                    <a:pt x="8" y="4"/>
                  </a:lnTo>
                  <a:lnTo>
                    <a:pt x="0" y="6"/>
                  </a:lnTo>
                  <a:lnTo>
                    <a:pt x="2" y="46"/>
                  </a:lnTo>
                  <a:lnTo>
                    <a:pt x="10" y="68"/>
                  </a:lnTo>
                  <a:lnTo>
                    <a:pt x="40" y="60"/>
                  </a:lnTo>
                  <a:lnTo>
                    <a:pt x="48" y="34"/>
                  </a:lnTo>
                  <a:lnTo>
                    <a:pt x="44" y="20"/>
                  </a:lnTo>
                  <a:lnTo>
                    <a:pt x="30" y="20"/>
                  </a:lnTo>
                  <a:lnTo>
                    <a:pt x="2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39" name=""/>
            <p:cNvSpPr/>
            <p:nvPr/>
          </p:nvSpPr>
          <p:spPr>
            <a:xfrm>
              <a:off x="8682120" y="2385720"/>
              <a:ext cx="196200" cy="196200"/>
            </a:xfrm>
            <a:custGeom>
              <a:avLst/>
              <a:gdLst/>
              <a:ahLst/>
              <a:rect l="l" t="t" r="r" b="b"/>
              <a:pathLst>
                <a:path w="127" h="127">
                  <a:moveTo>
                    <a:pt x="116" y="0"/>
                  </a:moveTo>
                  <a:lnTo>
                    <a:pt x="120" y="40"/>
                  </a:lnTo>
                  <a:lnTo>
                    <a:pt x="126" y="64"/>
                  </a:lnTo>
                  <a:lnTo>
                    <a:pt x="122" y="78"/>
                  </a:lnTo>
                  <a:lnTo>
                    <a:pt x="102" y="84"/>
                  </a:lnTo>
                  <a:lnTo>
                    <a:pt x="78" y="92"/>
                  </a:lnTo>
                  <a:lnTo>
                    <a:pt x="66" y="104"/>
                  </a:lnTo>
                  <a:lnTo>
                    <a:pt x="54" y="120"/>
                  </a:lnTo>
                  <a:lnTo>
                    <a:pt x="34" y="126"/>
                  </a:lnTo>
                  <a:lnTo>
                    <a:pt x="2" y="118"/>
                  </a:lnTo>
                  <a:lnTo>
                    <a:pt x="22" y="108"/>
                  </a:lnTo>
                  <a:lnTo>
                    <a:pt x="10" y="92"/>
                  </a:lnTo>
                  <a:lnTo>
                    <a:pt x="8" y="76"/>
                  </a:lnTo>
                  <a:lnTo>
                    <a:pt x="4" y="58"/>
                  </a:lnTo>
                  <a:lnTo>
                    <a:pt x="0" y="30"/>
                  </a:lnTo>
                  <a:lnTo>
                    <a:pt x="20" y="32"/>
                  </a:lnTo>
                  <a:lnTo>
                    <a:pt x="30" y="20"/>
                  </a:lnTo>
                  <a:lnTo>
                    <a:pt x="42" y="30"/>
                  </a:lnTo>
                  <a:lnTo>
                    <a:pt x="56" y="14"/>
                  </a:lnTo>
                  <a:lnTo>
                    <a:pt x="116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40" name=""/>
            <p:cNvSpPr/>
            <p:nvPr/>
          </p:nvSpPr>
          <p:spPr>
            <a:xfrm>
              <a:off x="8719920" y="2525040"/>
              <a:ext cx="147240" cy="105840"/>
            </a:xfrm>
            <a:custGeom>
              <a:avLst/>
              <a:gdLst/>
              <a:ahLst/>
              <a:rect l="l" t="t" r="r" b="b"/>
              <a:pathLst>
                <a:path w="95" h="69">
                  <a:moveTo>
                    <a:pt x="36" y="16"/>
                  </a:moveTo>
                  <a:lnTo>
                    <a:pt x="56" y="16"/>
                  </a:lnTo>
                  <a:lnTo>
                    <a:pt x="66" y="14"/>
                  </a:lnTo>
                  <a:lnTo>
                    <a:pt x="78" y="2"/>
                  </a:lnTo>
                  <a:lnTo>
                    <a:pt x="94" y="0"/>
                  </a:lnTo>
                  <a:lnTo>
                    <a:pt x="90" y="16"/>
                  </a:lnTo>
                  <a:lnTo>
                    <a:pt x="76" y="26"/>
                  </a:lnTo>
                  <a:lnTo>
                    <a:pt x="68" y="38"/>
                  </a:lnTo>
                  <a:lnTo>
                    <a:pt x="70" y="52"/>
                  </a:lnTo>
                  <a:lnTo>
                    <a:pt x="58" y="50"/>
                  </a:lnTo>
                  <a:lnTo>
                    <a:pt x="38" y="60"/>
                  </a:lnTo>
                  <a:lnTo>
                    <a:pt x="8" y="68"/>
                  </a:lnTo>
                  <a:lnTo>
                    <a:pt x="0" y="34"/>
                  </a:lnTo>
                  <a:lnTo>
                    <a:pt x="28" y="32"/>
                  </a:lnTo>
                  <a:lnTo>
                    <a:pt x="36" y="16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41" name=""/>
            <p:cNvSpPr/>
            <p:nvPr/>
          </p:nvSpPr>
          <p:spPr>
            <a:xfrm>
              <a:off x="8980200" y="2447280"/>
              <a:ext cx="42480" cy="24120"/>
            </a:xfrm>
            <a:custGeom>
              <a:avLst/>
              <a:gdLst/>
              <a:ahLst/>
              <a:rect l="l" t="t" r="r" b="b"/>
              <a:pathLst>
                <a:path w="27" h="15">
                  <a:moveTo>
                    <a:pt x="2" y="0"/>
                  </a:moveTo>
                  <a:lnTo>
                    <a:pt x="26" y="2"/>
                  </a:lnTo>
                  <a:lnTo>
                    <a:pt x="22" y="8"/>
                  </a:lnTo>
                  <a:lnTo>
                    <a:pt x="0" y="14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42" name=""/>
            <p:cNvSpPr/>
            <p:nvPr/>
          </p:nvSpPr>
          <p:spPr>
            <a:xfrm>
              <a:off x="7715160" y="2922120"/>
              <a:ext cx="894960" cy="510840"/>
            </a:xfrm>
            <a:custGeom>
              <a:avLst/>
              <a:gdLst/>
              <a:ahLst/>
              <a:rect l="l" t="t" r="r" b="b"/>
              <a:pathLst>
                <a:path w="577" h="331">
                  <a:moveTo>
                    <a:pt x="0" y="330"/>
                  </a:moveTo>
                  <a:lnTo>
                    <a:pt x="4" y="320"/>
                  </a:lnTo>
                  <a:lnTo>
                    <a:pt x="14" y="322"/>
                  </a:lnTo>
                  <a:lnTo>
                    <a:pt x="16" y="306"/>
                  </a:lnTo>
                  <a:lnTo>
                    <a:pt x="34" y="312"/>
                  </a:lnTo>
                  <a:lnTo>
                    <a:pt x="34" y="300"/>
                  </a:lnTo>
                  <a:lnTo>
                    <a:pt x="52" y="290"/>
                  </a:lnTo>
                  <a:lnTo>
                    <a:pt x="52" y="270"/>
                  </a:lnTo>
                  <a:lnTo>
                    <a:pt x="66" y="260"/>
                  </a:lnTo>
                  <a:lnTo>
                    <a:pt x="74" y="262"/>
                  </a:lnTo>
                  <a:lnTo>
                    <a:pt x="82" y="256"/>
                  </a:lnTo>
                  <a:lnTo>
                    <a:pt x="92" y="254"/>
                  </a:lnTo>
                  <a:lnTo>
                    <a:pt x="94" y="232"/>
                  </a:lnTo>
                  <a:lnTo>
                    <a:pt x="114" y="242"/>
                  </a:lnTo>
                  <a:lnTo>
                    <a:pt x="118" y="256"/>
                  </a:lnTo>
                  <a:lnTo>
                    <a:pt x="142" y="250"/>
                  </a:lnTo>
                  <a:lnTo>
                    <a:pt x="142" y="242"/>
                  </a:lnTo>
                  <a:lnTo>
                    <a:pt x="156" y="242"/>
                  </a:lnTo>
                  <a:lnTo>
                    <a:pt x="176" y="244"/>
                  </a:lnTo>
                  <a:lnTo>
                    <a:pt x="176" y="236"/>
                  </a:lnTo>
                  <a:lnTo>
                    <a:pt x="190" y="234"/>
                  </a:lnTo>
                  <a:lnTo>
                    <a:pt x="196" y="218"/>
                  </a:lnTo>
                  <a:lnTo>
                    <a:pt x="218" y="220"/>
                  </a:lnTo>
                  <a:lnTo>
                    <a:pt x="220" y="200"/>
                  </a:lnTo>
                  <a:lnTo>
                    <a:pt x="228" y="192"/>
                  </a:lnTo>
                  <a:lnTo>
                    <a:pt x="234" y="172"/>
                  </a:lnTo>
                  <a:lnTo>
                    <a:pt x="244" y="160"/>
                  </a:lnTo>
                  <a:lnTo>
                    <a:pt x="240" y="140"/>
                  </a:lnTo>
                  <a:lnTo>
                    <a:pt x="252" y="126"/>
                  </a:lnTo>
                  <a:lnTo>
                    <a:pt x="258" y="104"/>
                  </a:lnTo>
                  <a:lnTo>
                    <a:pt x="276" y="104"/>
                  </a:lnTo>
                  <a:lnTo>
                    <a:pt x="282" y="112"/>
                  </a:lnTo>
                  <a:lnTo>
                    <a:pt x="300" y="78"/>
                  </a:lnTo>
                  <a:lnTo>
                    <a:pt x="322" y="76"/>
                  </a:lnTo>
                  <a:lnTo>
                    <a:pt x="326" y="62"/>
                  </a:lnTo>
                  <a:lnTo>
                    <a:pt x="320" y="50"/>
                  </a:lnTo>
                  <a:lnTo>
                    <a:pt x="340" y="46"/>
                  </a:lnTo>
                  <a:lnTo>
                    <a:pt x="336" y="24"/>
                  </a:lnTo>
                  <a:lnTo>
                    <a:pt x="334" y="4"/>
                  </a:lnTo>
                  <a:lnTo>
                    <a:pt x="360" y="22"/>
                  </a:lnTo>
                  <a:lnTo>
                    <a:pt x="384" y="18"/>
                  </a:lnTo>
                  <a:lnTo>
                    <a:pt x="388" y="2"/>
                  </a:lnTo>
                  <a:lnTo>
                    <a:pt x="402" y="0"/>
                  </a:lnTo>
                  <a:lnTo>
                    <a:pt x="406" y="18"/>
                  </a:lnTo>
                  <a:lnTo>
                    <a:pt x="446" y="22"/>
                  </a:lnTo>
                  <a:lnTo>
                    <a:pt x="448" y="38"/>
                  </a:lnTo>
                  <a:lnTo>
                    <a:pt x="432" y="48"/>
                  </a:lnTo>
                  <a:lnTo>
                    <a:pt x="438" y="90"/>
                  </a:lnTo>
                  <a:lnTo>
                    <a:pt x="468" y="90"/>
                  </a:lnTo>
                  <a:lnTo>
                    <a:pt x="480" y="102"/>
                  </a:lnTo>
                  <a:lnTo>
                    <a:pt x="496" y="112"/>
                  </a:lnTo>
                  <a:lnTo>
                    <a:pt x="514" y="108"/>
                  </a:lnTo>
                  <a:lnTo>
                    <a:pt x="522" y="122"/>
                  </a:lnTo>
                  <a:lnTo>
                    <a:pt x="514" y="132"/>
                  </a:lnTo>
                  <a:lnTo>
                    <a:pt x="516" y="156"/>
                  </a:lnTo>
                  <a:lnTo>
                    <a:pt x="514" y="172"/>
                  </a:lnTo>
                  <a:lnTo>
                    <a:pt x="522" y="190"/>
                  </a:lnTo>
                  <a:lnTo>
                    <a:pt x="522" y="204"/>
                  </a:lnTo>
                  <a:lnTo>
                    <a:pt x="556" y="204"/>
                  </a:lnTo>
                  <a:lnTo>
                    <a:pt x="576" y="236"/>
                  </a:lnTo>
                  <a:lnTo>
                    <a:pt x="496" y="254"/>
                  </a:lnTo>
                  <a:lnTo>
                    <a:pt x="380" y="276"/>
                  </a:lnTo>
                  <a:lnTo>
                    <a:pt x="232" y="296"/>
                  </a:lnTo>
                  <a:lnTo>
                    <a:pt x="0" y="33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43" name=""/>
            <p:cNvSpPr/>
            <p:nvPr/>
          </p:nvSpPr>
          <p:spPr>
            <a:xfrm>
              <a:off x="7659720" y="3283920"/>
              <a:ext cx="990720" cy="446400"/>
            </a:xfrm>
            <a:custGeom>
              <a:avLst/>
              <a:gdLst/>
              <a:ahLst/>
              <a:rect l="l" t="t" r="r" b="b"/>
              <a:pathLst>
                <a:path w="639" h="289">
                  <a:moveTo>
                    <a:pt x="180" y="74"/>
                  </a:moveTo>
                  <a:lnTo>
                    <a:pt x="178" y="106"/>
                  </a:lnTo>
                  <a:lnTo>
                    <a:pt x="160" y="106"/>
                  </a:lnTo>
                  <a:lnTo>
                    <a:pt x="164" y="132"/>
                  </a:lnTo>
                  <a:lnTo>
                    <a:pt x="144" y="132"/>
                  </a:lnTo>
                  <a:lnTo>
                    <a:pt x="136" y="140"/>
                  </a:lnTo>
                  <a:lnTo>
                    <a:pt x="120" y="148"/>
                  </a:lnTo>
                  <a:lnTo>
                    <a:pt x="108" y="148"/>
                  </a:lnTo>
                  <a:lnTo>
                    <a:pt x="102" y="170"/>
                  </a:lnTo>
                  <a:lnTo>
                    <a:pt x="74" y="174"/>
                  </a:lnTo>
                  <a:lnTo>
                    <a:pt x="70" y="188"/>
                  </a:lnTo>
                  <a:lnTo>
                    <a:pt x="52" y="198"/>
                  </a:lnTo>
                  <a:lnTo>
                    <a:pt x="38" y="206"/>
                  </a:lnTo>
                  <a:lnTo>
                    <a:pt x="20" y="210"/>
                  </a:lnTo>
                  <a:lnTo>
                    <a:pt x="18" y="216"/>
                  </a:lnTo>
                  <a:lnTo>
                    <a:pt x="24" y="226"/>
                  </a:lnTo>
                  <a:lnTo>
                    <a:pt x="4" y="244"/>
                  </a:lnTo>
                  <a:lnTo>
                    <a:pt x="0" y="258"/>
                  </a:lnTo>
                  <a:lnTo>
                    <a:pt x="42" y="254"/>
                  </a:lnTo>
                  <a:lnTo>
                    <a:pt x="82" y="248"/>
                  </a:lnTo>
                  <a:lnTo>
                    <a:pt x="94" y="248"/>
                  </a:lnTo>
                  <a:lnTo>
                    <a:pt x="112" y="252"/>
                  </a:lnTo>
                  <a:lnTo>
                    <a:pt x="140" y="214"/>
                  </a:lnTo>
                  <a:lnTo>
                    <a:pt x="182" y="216"/>
                  </a:lnTo>
                  <a:lnTo>
                    <a:pt x="194" y="206"/>
                  </a:lnTo>
                  <a:lnTo>
                    <a:pt x="266" y="206"/>
                  </a:lnTo>
                  <a:lnTo>
                    <a:pt x="278" y="222"/>
                  </a:lnTo>
                  <a:lnTo>
                    <a:pt x="366" y="222"/>
                  </a:lnTo>
                  <a:lnTo>
                    <a:pt x="460" y="288"/>
                  </a:lnTo>
                  <a:lnTo>
                    <a:pt x="462" y="282"/>
                  </a:lnTo>
                  <a:lnTo>
                    <a:pt x="468" y="282"/>
                  </a:lnTo>
                  <a:lnTo>
                    <a:pt x="472" y="288"/>
                  </a:lnTo>
                  <a:lnTo>
                    <a:pt x="506" y="286"/>
                  </a:lnTo>
                  <a:lnTo>
                    <a:pt x="512" y="270"/>
                  </a:lnTo>
                  <a:lnTo>
                    <a:pt x="514" y="236"/>
                  </a:lnTo>
                  <a:lnTo>
                    <a:pt x="534" y="218"/>
                  </a:lnTo>
                  <a:lnTo>
                    <a:pt x="546" y="206"/>
                  </a:lnTo>
                  <a:lnTo>
                    <a:pt x="550" y="196"/>
                  </a:lnTo>
                  <a:lnTo>
                    <a:pt x="558" y="198"/>
                  </a:lnTo>
                  <a:lnTo>
                    <a:pt x="574" y="182"/>
                  </a:lnTo>
                  <a:lnTo>
                    <a:pt x="604" y="176"/>
                  </a:lnTo>
                  <a:lnTo>
                    <a:pt x="606" y="162"/>
                  </a:lnTo>
                  <a:lnTo>
                    <a:pt x="626" y="146"/>
                  </a:lnTo>
                  <a:lnTo>
                    <a:pt x="584" y="148"/>
                  </a:lnTo>
                  <a:lnTo>
                    <a:pt x="586" y="138"/>
                  </a:lnTo>
                  <a:lnTo>
                    <a:pt x="580" y="118"/>
                  </a:lnTo>
                  <a:lnTo>
                    <a:pt x="596" y="116"/>
                  </a:lnTo>
                  <a:lnTo>
                    <a:pt x="614" y="106"/>
                  </a:lnTo>
                  <a:lnTo>
                    <a:pt x="626" y="106"/>
                  </a:lnTo>
                  <a:lnTo>
                    <a:pt x="630" y="88"/>
                  </a:lnTo>
                  <a:lnTo>
                    <a:pt x="638" y="80"/>
                  </a:lnTo>
                  <a:lnTo>
                    <a:pt x="634" y="50"/>
                  </a:lnTo>
                  <a:lnTo>
                    <a:pt x="624" y="58"/>
                  </a:lnTo>
                  <a:lnTo>
                    <a:pt x="572" y="64"/>
                  </a:lnTo>
                  <a:lnTo>
                    <a:pt x="564" y="58"/>
                  </a:lnTo>
                  <a:lnTo>
                    <a:pt x="594" y="32"/>
                  </a:lnTo>
                  <a:lnTo>
                    <a:pt x="606" y="34"/>
                  </a:lnTo>
                  <a:lnTo>
                    <a:pt x="622" y="38"/>
                  </a:lnTo>
                  <a:lnTo>
                    <a:pt x="634" y="32"/>
                  </a:lnTo>
                  <a:lnTo>
                    <a:pt x="612" y="0"/>
                  </a:lnTo>
                  <a:lnTo>
                    <a:pt x="532" y="20"/>
                  </a:lnTo>
                  <a:lnTo>
                    <a:pt x="330" y="54"/>
                  </a:lnTo>
                  <a:lnTo>
                    <a:pt x="180" y="7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44" name=""/>
            <p:cNvSpPr/>
            <p:nvPr/>
          </p:nvSpPr>
          <p:spPr>
            <a:xfrm>
              <a:off x="6958440" y="3397320"/>
              <a:ext cx="979560" cy="357120"/>
            </a:xfrm>
            <a:custGeom>
              <a:avLst/>
              <a:gdLst/>
              <a:ahLst/>
              <a:rect l="l" t="t" r="r" b="b"/>
              <a:pathLst>
                <a:path w="631" h="231">
                  <a:moveTo>
                    <a:pt x="630" y="0"/>
                  </a:moveTo>
                  <a:lnTo>
                    <a:pt x="628" y="28"/>
                  </a:lnTo>
                  <a:lnTo>
                    <a:pt x="612" y="30"/>
                  </a:lnTo>
                  <a:lnTo>
                    <a:pt x="614" y="54"/>
                  </a:lnTo>
                  <a:lnTo>
                    <a:pt x="600" y="58"/>
                  </a:lnTo>
                  <a:lnTo>
                    <a:pt x="572" y="74"/>
                  </a:lnTo>
                  <a:lnTo>
                    <a:pt x="560" y="72"/>
                  </a:lnTo>
                  <a:lnTo>
                    <a:pt x="554" y="96"/>
                  </a:lnTo>
                  <a:lnTo>
                    <a:pt x="530" y="98"/>
                  </a:lnTo>
                  <a:lnTo>
                    <a:pt x="522" y="112"/>
                  </a:lnTo>
                  <a:lnTo>
                    <a:pt x="490" y="130"/>
                  </a:lnTo>
                  <a:lnTo>
                    <a:pt x="470" y="136"/>
                  </a:lnTo>
                  <a:lnTo>
                    <a:pt x="476" y="148"/>
                  </a:lnTo>
                  <a:lnTo>
                    <a:pt x="450" y="170"/>
                  </a:lnTo>
                  <a:lnTo>
                    <a:pt x="448" y="182"/>
                  </a:lnTo>
                  <a:lnTo>
                    <a:pt x="300" y="202"/>
                  </a:lnTo>
                  <a:lnTo>
                    <a:pt x="212" y="216"/>
                  </a:lnTo>
                  <a:lnTo>
                    <a:pt x="126" y="222"/>
                  </a:lnTo>
                  <a:lnTo>
                    <a:pt x="10" y="230"/>
                  </a:lnTo>
                  <a:lnTo>
                    <a:pt x="8" y="216"/>
                  </a:lnTo>
                  <a:lnTo>
                    <a:pt x="14" y="212"/>
                  </a:lnTo>
                  <a:lnTo>
                    <a:pt x="0" y="200"/>
                  </a:lnTo>
                  <a:lnTo>
                    <a:pt x="10" y="180"/>
                  </a:lnTo>
                  <a:lnTo>
                    <a:pt x="22" y="172"/>
                  </a:lnTo>
                  <a:lnTo>
                    <a:pt x="24" y="158"/>
                  </a:lnTo>
                  <a:lnTo>
                    <a:pt x="34" y="146"/>
                  </a:lnTo>
                  <a:lnTo>
                    <a:pt x="34" y="130"/>
                  </a:lnTo>
                  <a:lnTo>
                    <a:pt x="42" y="96"/>
                  </a:lnTo>
                  <a:lnTo>
                    <a:pt x="48" y="90"/>
                  </a:lnTo>
                  <a:lnTo>
                    <a:pt x="62" y="84"/>
                  </a:lnTo>
                  <a:lnTo>
                    <a:pt x="96" y="86"/>
                  </a:lnTo>
                  <a:lnTo>
                    <a:pt x="112" y="86"/>
                  </a:lnTo>
                  <a:lnTo>
                    <a:pt x="162" y="54"/>
                  </a:lnTo>
                  <a:lnTo>
                    <a:pt x="172" y="62"/>
                  </a:lnTo>
                  <a:lnTo>
                    <a:pt x="194" y="64"/>
                  </a:lnTo>
                  <a:lnTo>
                    <a:pt x="206" y="48"/>
                  </a:lnTo>
                  <a:lnTo>
                    <a:pt x="296" y="48"/>
                  </a:lnTo>
                  <a:lnTo>
                    <a:pt x="428" y="34"/>
                  </a:lnTo>
                  <a:lnTo>
                    <a:pt x="556" y="12"/>
                  </a:lnTo>
                  <a:lnTo>
                    <a:pt x="63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45" name=""/>
            <p:cNvSpPr/>
            <p:nvPr/>
          </p:nvSpPr>
          <p:spPr>
            <a:xfrm>
              <a:off x="7784280" y="3601080"/>
              <a:ext cx="586440" cy="446040"/>
            </a:xfrm>
            <a:custGeom>
              <a:avLst/>
              <a:gdLst/>
              <a:ahLst/>
              <a:rect l="l" t="t" r="r" b="b"/>
              <a:pathLst>
                <a:path w="379" h="289">
                  <a:moveTo>
                    <a:pt x="12" y="42"/>
                  </a:moveTo>
                  <a:lnTo>
                    <a:pt x="32" y="44"/>
                  </a:lnTo>
                  <a:lnTo>
                    <a:pt x="60" y="6"/>
                  </a:lnTo>
                  <a:lnTo>
                    <a:pt x="82" y="8"/>
                  </a:lnTo>
                  <a:lnTo>
                    <a:pt x="102" y="10"/>
                  </a:lnTo>
                  <a:lnTo>
                    <a:pt x="114" y="0"/>
                  </a:lnTo>
                  <a:lnTo>
                    <a:pt x="186" y="0"/>
                  </a:lnTo>
                  <a:lnTo>
                    <a:pt x="194" y="16"/>
                  </a:lnTo>
                  <a:lnTo>
                    <a:pt x="286" y="16"/>
                  </a:lnTo>
                  <a:lnTo>
                    <a:pt x="378" y="80"/>
                  </a:lnTo>
                  <a:lnTo>
                    <a:pt x="374" y="94"/>
                  </a:lnTo>
                  <a:lnTo>
                    <a:pt x="340" y="142"/>
                  </a:lnTo>
                  <a:lnTo>
                    <a:pt x="338" y="170"/>
                  </a:lnTo>
                  <a:lnTo>
                    <a:pt x="320" y="168"/>
                  </a:lnTo>
                  <a:lnTo>
                    <a:pt x="322" y="190"/>
                  </a:lnTo>
                  <a:lnTo>
                    <a:pt x="316" y="196"/>
                  </a:lnTo>
                  <a:lnTo>
                    <a:pt x="298" y="198"/>
                  </a:lnTo>
                  <a:lnTo>
                    <a:pt x="294" y="214"/>
                  </a:lnTo>
                  <a:lnTo>
                    <a:pt x="288" y="228"/>
                  </a:lnTo>
                  <a:lnTo>
                    <a:pt x="270" y="230"/>
                  </a:lnTo>
                  <a:lnTo>
                    <a:pt x="262" y="236"/>
                  </a:lnTo>
                  <a:lnTo>
                    <a:pt x="250" y="236"/>
                  </a:lnTo>
                  <a:lnTo>
                    <a:pt x="242" y="246"/>
                  </a:lnTo>
                  <a:lnTo>
                    <a:pt x="246" y="270"/>
                  </a:lnTo>
                  <a:lnTo>
                    <a:pt x="240" y="280"/>
                  </a:lnTo>
                  <a:lnTo>
                    <a:pt x="232" y="288"/>
                  </a:lnTo>
                  <a:lnTo>
                    <a:pt x="214" y="274"/>
                  </a:lnTo>
                  <a:lnTo>
                    <a:pt x="204" y="250"/>
                  </a:lnTo>
                  <a:lnTo>
                    <a:pt x="192" y="250"/>
                  </a:lnTo>
                  <a:lnTo>
                    <a:pt x="188" y="228"/>
                  </a:lnTo>
                  <a:lnTo>
                    <a:pt x="180" y="220"/>
                  </a:lnTo>
                  <a:lnTo>
                    <a:pt x="170" y="206"/>
                  </a:lnTo>
                  <a:lnTo>
                    <a:pt x="158" y="206"/>
                  </a:lnTo>
                  <a:lnTo>
                    <a:pt x="154" y="202"/>
                  </a:lnTo>
                  <a:lnTo>
                    <a:pt x="142" y="204"/>
                  </a:lnTo>
                  <a:lnTo>
                    <a:pt x="134" y="196"/>
                  </a:lnTo>
                  <a:lnTo>
                    <a:pt x="136" y="186"/>
                  </a:lnTo>
                  <a:lnTo>
                    <a:pt x="124" y="172"/>
                  </a:lnTo>
                  <a:lnTo>
                    <a:pt x="110" y="168"/>
                  </a:lnTo>
                  <a:lnTo>
                    <a:pt x="110" y="154"/>
                  </a:lnTo>
                  <a:lnTo>
                    <a:pt x="92" y="140"/>
                  </a:lnTo>
                  <a:lnTo>
                    <a:pt x="82" y="140"/>
                  </a:lnTo>
                  <a:lnTo>
                    <a:pt x="80" y="128"/>
                  </a:lnTo>
                  <a:lnTo>
                    <a:pt x="64" y="122"/>
                  </a:lnTo>
                  <a:lnTo>
                    <a:pt x="52" y="110"/>
                  </a:lnTo>
                  <a:lnTo>
                    <a:pt x="38" y="88"/>
                  </a:lnTo>
                  <a:lnTo>
                    <a:pt x="30" y="84"/>
                  </a:lnTo>
                  <a:lnTo>
                    <a:pt x="10" y="80"/>
                  </a:lnTo>
                  <a:lnTo>
                    <a:pt x="0" y="68"/>
                  </a:lnTo>
                  <a:lnTo>
                    <a:pt x="4" y="60"/>
                  </a:lnTo>
                  <a:lnTo>
                    <a:pt x="12" y="42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46" name=""/>
            <p:cNvSpPr/>
            <p:nvPr/>
          </p:nvSpPr>
          <p:spPr>
            <a:xfrm>
              <a:off x="7517520" y="3663000"/>
              <a:ext cx="624600" cy="658440"/>
            </a:xfrm>
            <a:custGeom>
              <a:avLst/>
              <a:gdLst/>
              <a:ahLst/>
              <a:rect l="l" t="t" r="r" b="b"/>
              <a:pathLst>
                <a:path w="403" h="427">
                  <a:moveTo>
                    <a:pt x="0" y="24"/>
                  </a:moveTo>
                  <a:lnTo>
                    <a:pt x="88" y="12"/>
                  </a:lnTo>
                  <a:lnTo>
                    <a:pt x="178" y="0"/>
                  </a:lnTo>
                  <a:lnTo>
                    <a:pt x="172" y="24"/>
                  </a:lnTo>
                  <a:lnTo>
                    <a:pt x="180" y="42"/>
                  </a:lnTo>
                  <a:lnTo>
                    <a:pt x="210" y="46"/>
                  </a:lnTo>
                  <a:lnTo>
                    <a:pt x="226" y="74"/>
                  </a:lnTo>
                  <a:lnTo>
                    <a:pt x="250" y="86"/>
                  </a:lnTo>
                  <a:lnTo>
                    <a:pt x="252" y="98"/>
                  </a:lnTo>
                  <a:lnTo>
                    <a:pt x="264" y="100"/>
                  </a:lnTo>
                  <a:lnTo>
                    <a:pt x="278" y="110"/>
                  </a:lnTo>
                  <a:lnTo>
                    <a:pt x="278" y="126"/>
                  </a:lnTo>
                  <a:lnTo>
                    <a:pt x="304" y="138"/>
                  </a:lnTo>
                  <a:lnTo>
                    <a:pt x="306" y="156"/>
                  </a:lnTo>
                  <a:lnTo>
                    <a:pt x="308" y="164"/>
                  </a:lnTo>
                  <a:lnTo>
                    <a:pt x="328" y="162"/>
                  </a:lnTo>
                  <a:lnTo>
                    <a:pt x="346" y="168"/>
                  </a:lnTo>
                  <a:lnTo>
                    <a:pt x="356" y="190"/>
                  </a:lnTo>
                  <a:lnTo>
                    <a:pt x="362" y="210"/>
                  </a:lnTo>
                  <a:lnTo>
                    <a:pt x="380" y="212"/>
                  </a:lnTo>
                  <a:lnTo>
                    <a:pt x="384" y="236"/>
                  </a:lnTo>
                  <a:lnTo>
                    <a:pt x="402" y="248"/>
                  </a:lnTo>
                  <a:lnTo>
                    <a:pt x="402" y="272"/>
                  </a:lnTo>
                  <a:lnTo>
                    <a:pt x="386" y="274"/>
                  </a:lnTo>
                  <a:lnTo>
                    <a:pt x="388" y="284"/>
                  </a:lnTo>
                  <a:lnTo>
                    <a:pt x="380" y="292"/>
                  </a:lnTo>
                  <a:lnTo>
                    <a:pt x="388" y="304"/>
                  </a:lnTo>
                  <a:lnTo>
                    <a:pt x="392" y="320"/>
                  </a:lnTo>
                  <a:lnTo>
                    <a:pt x="380" y="326"/>
                  </a:lnTo>
                  <a:lnTo>
                    <a:pt x="378" y="352"/>
                  </a:lnTo>
                  <a:lnTo>
                    <a:pt x="372" y="354"/>
                  </a:lnTo>
                  <a:lnTo>
                    <a:pt x="380" y="364"/>
                  </a:lnTo>
                  <a:lnTo>
                    <a:pt x="378" y="390"/>
                  </a:lnTo>
                  <a:lnTo>
                    <a:pt x="362" y="386"/>
                  </a:lnTo>
                  <a:lnTo>
                    <a:pt x="354" y="378"/>
                  </a:lnTo>
                  <a:lnTo>
                    <a:pt x="342" y="380"/>
                  </a:lnTo>
                  <a:lnTo>
                    <a:pt x="336" y="390"/>
                  </a:lnTo>
                  <a:lnTo>
                    <a:pt x="338" y="404"/>
                  </a:lnTo>
                  <a:lnTo>
                    <a:pt x="344" y="408"/>
                  </a:lnTo>
                  <a:lnTo>
                    <a:pt x="344" y="426"/>
                  </a:lnTo>
                  <a:lnTo>
                    <a:pt x="332" y="424"/>
                  </a:lnTo>
                  <a:lnTo>
                    <a:pt x="322" y="412"/>
                  </a:lnTo>
                  <a:lnTo>
                    <a:pt x="232" y="414"/>
                  </a:lnTo>
                  <a:lnTo>
                    <a:pt x="104" y="418"/>
                  </a:lnTo>
                  <a:lnTo>
                    <a:pt x="90" y="392"/>
                  </a:lnTo>
                  <a:lnTo>
                    <a:pt x="90" y="384"/>
                  </a:lnTo>
                  <a:lnTo>
                    <a:pt x="84" y="376"/>
                  </a:lnTo>
                  <a:lnTo>
                    <a:pt x="72" y="378"/>
                  </a:lnTo>
                  <a:lnTo>
                    <a:pt x="76" y="366"/>
                  </a:lnTo>
                  <a:lnTo>
                    <a:pt x="84" y="324"/>
                  </a:lnTo>
                  <a:lnTo>
                    <a:pt x="76" y="320"/>
                  </a:lnTo>
                  <a:lnTo>
                    <a:pt x="78" y="296"/>
                  </a:lnTo>
                  <a:lnTo>
                    <a:pt x="92" y="276"/>
                  </a:lnTo>
                  <a:lnTo>
                    <a:pt x="80" y="272"/>
                  </a:lnTo>
                  <a:lnTo>
                    <a:pt x="72" y="262"/>
                  </a:lnTo>
                  <a:lnTo>
                    <a:pt x="60" y="258"/>
                  </a:lnTo>
                  <a:lnTo>
                    <a:pt x="58" y="246"/>
                  </a:lnTo>
                  <a:lnTo>
                    <a:pt x="70" y="234"/>
                  </a:lnTo>
                  <a:lnTo>
                    <a:pt x="68" y="228"/>
                  </a:lnTo>
                  <a:lnTo>
                    <a:pt x="58" y="220"/>
                  </a:lnTo>
                  <a:lnTo>
                    <a:pt x="36" y="138"/>
                  </a:lnTo>
                  <a:lnTo>
                    <a:pt x="0" y="2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47" name=""/>
            <p:cNvSpPr/>
            <p:nvPr/>
          </p:nvSpPr>
          <p:spPr>
            <a:xfrm>
              <a:off x="7210080" y="3700080"/>
              <a:ext cx="450720" cy="752040"/>
            </a:xfrm>
            <a:custGeom>
              <a:avLst/>
              <a:gdLst/>
              <a:ahLst/>
              <a:rect l="l" t="t" r="r" b="b"/>
              <a:pathLst>
                <a:path w="291" h="487">
                  <a:moveTo>
                    <a:pt x="0" y="24"/>
                  </a:moveTo>
                  <a:lnTo>
                    <a:pt x="90" y="16"/>
                  </a:lnTo>
                  <a:lnTo>
                    <a:pt x="200" y="0"/>
                  </a:lnTo>
                  <a:lnTo>
                    <a:pt x="256" y="196"/>
                  </a:lnTo>
                  <a:lnTo>
                    <a:pt x="266" y="204"/>
                  </a:lnTo>
                  <a:lnTo>
                    <a:pt x="254" y="224"/>
                  </a:lnTo>
                  <a:lnTo>
                    <a:pt x="258" y="234"/>
                  </a:lnTo>
                  <a:lnTo>
                    <a:pt x="270" y="240"/>
                  </a:lnTo>
                  <a:lnTo>
                    <a:pt x="290" y="252"/>
                  </a:lnTo>
                  <a:lnTo>
                    <a:pt x="274" y="268"/>
                  </a:lnTo>
                  <a:lnTo>
                    <a:pt x="274" y="294"/>
                  </a:lnTo>
                  <a:lnTo>
                    <a:pt x="284" y="302"/>
                  </a:lnTo>
                  <a:lnTo>
                    <a:pt x="270" y="352"/>
                  </a:lnTo>
                  <a:lnTo>
                    <a:pt x="286" y="352"/>
                  </a:lnTo>
                  <a:lnTo>
                    <a:pt x="290" y="370"/>
                  </a:lnTo>
                  <a:lnTo>
                    <a:pt x="130" y="392"/>
                  </a:lnTo>
                  <a:lnTo>
                    <a:pt x="96" y="394"/>
                  </a:lnTo>
                  <a:lnTo>
                    <a:pt x="80" y="404"/>
                  </a:lnTo>
                  <a:lnTo>
                    <a:pt x="78" y="412"/>
                  </a:lnTo>
                  <a:lnTo>
                    <a:pt x="84" y="424"/>
                  </a:lnTo>
                  <a:lnTo>
                    <a:pt x="110" y="428"/>
                  </a:lnTo>
                  <a:lnTo>
                    <a:pt x="100" y="438"/>
                  </a:lnTo>
                  <a:lnTo>
                    <a:pt x="110" y="462"/>
                  </a:lnTo>
                  <a:lnTo>
                    <a:pt x="104" y="468"/>
                  </a:lnTo>
                  <a:lnTo>
                    <a:pt x="94" y="486"/>
                  </a:lnTo>
                  <a:lnTo>
                    <a:pt x="86" y="484"/>
                  </a:lnTo>
                  <a:lnTo>
                    <a:pt x="68" y="464"/>
                  </a:lnTo>
                  <a:lnTo>
                    <a:pt x="62" y="454"/>
                  </a:lnTo>
                  <a:lnTo>
                    <a:pt x="52" y="452"/>
                  </a:lnTo>
                  <a:lnTo>
                    <a:pt x="46" y="480"/>
                  </a:lnTo>
                  <a:lnTo>
                    <a:pt x="26" y="478"/>
                  </a:lnTo>
                  <a:lnTo>
                    <a:pt x="12" y="356"/>
                  </a:lnTo>
                  <a:lnTo>
                    <a:pt x="4" y="174"/>
                  </a:lnTo>
                  <a:lnTo>
                    <a:pt x="0" y="2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48" name=""/>
            <p:cNvSpPr/>
            <p:nvPr/>
          </p:nvSpPr>
          <p:spPr>
            <a:xfrm>
              <a:off x="7331040" y="4242600"/>
              <a:ext cx="1080000" cy="816480"/>
            </a:xfrm>
            <a:custGeom>
              <a:avLst/>
              <a:gdLst/>
              <a:ahLst/>
              <a:rect l="l" t="t" r="r" b="b"/>
              <a:pathLst>
                <a:path w="697" h="529">
                  <a:moveTo>
                    <a:pt x="30" y="106"/>
                  </a:moveTo>
                  <a:lnTo>
                    <a:pt x="42" y="108"/>
                  </a:lnTo>
                  <a:lnTo>
                    <a:pt x="46" y="98"/>
                  </a:lnTo>
                  <a:lnTo>
                    <a:pt x="58" y="114"/>
                  </a:lnTo>
                  <a:lnTo>
                    <a:pt x="68" y="98"/>
                  </a:lnTo>
                  <a:lnTo>
                    <a:pt x="74" y="90"/>
                  </a:lnTo>
                  <a:lnTo>
                    <a:pt x="90" y="98"/>
                  </a:lnTo>
                  <a:lnTo>
                    <a:pt x="96" y="94"/>
                  </a:lnTo>
                  <a:lnTo>
                    <a:pt x="96" y="84"/>
                  </a:lnTo>
                  <a:lnTo>
                    <a:pt x="104" y="86"/>
                  </a:lnTo>
                  <a:lnTo>
                    <a:pt x="110" y="108"/>
                  </a:lnTo>
                  <a:lnTo>
                    <a:pt x="148" y="112"/>
                  </a:lnTo>
                  <a:lnTo>
                    <a:pt x="168" y="100"/>
                  </a:lnTo>
                  <a:lnTo>
                    <a:pt x="180" y="108"/>
                  </a:lnTo>
                  <a:lnTo>
                    <a:pt x="178" y="132"/>
                  </a:lnTo>
                  <a:lnTo>
                    <a:pt x="194" y="134"/>
                  </a:lnTo>
                  <a:lnTo>
                    <a:pt x="204" y="158"/>
                  </a:lnTo>
                  <a:lnTo>
                    <a:pt x="220" y="158"/>
                  </a:lnTo>
                  <a:lnTo>
                    <a:pt x="232" y="144"/>
                  </a:lnTo>
                  <a:lnTo>
                    <a:pt x="244" y="140"/>
                  </a:lnTo>
                  <a:lnTo>
                    <a:pt x="262" y="142"/>
                  </a:lnTo>
                  <a:lnTo>
                    <a:pt x="276" y="132"/>
                  </a:lnTo>
                  <a:lnTo>
                    <a:pt x="278" y="114"/>
                  </a:lnTo>
                  <a:lnTo>
                    <a:pt x="286" y="100"/>
                  </a:lnTo>
                  <a:lnTo>
                    <a:pt x="300" y="96"/>
                  </a:lnTo>
                  <a:lnTo>
                    <a:pt x="322" y="100"/>
                  </a:lnTo>
                  <a:lnTo>
                    <a:pt x="338" y="114"/>
                  </a:lnTo>
                  <a:lnTo>
                    <a:pt x="338" y="130"/>
                  </a:lnTo>
                  <a:lnTo>
                    <a:pt x="358" y="134"/>
                  </a:lnTo>
                  <a:lnTo>
                    <a:pt x="388" y="150"/>
                  </a:lnTo>
                  <a:lnTo>
                    <a:pt x="390" y="170"/>
                  </a:lnTo>
                  <a:lnTo>
                    <a:pt x="418" y="176"/>
                  </a:lnTo>
                  <a:lnTo>
                    <a:pt x="434" y="196"/>
                  </a:lnTo>
                  <a:lnTo>
                    <a:pt x="438" y="226"/>
                  </a:lnTo>
                  <a:lnTo>
                    <a:pt x="432" y="230"/>
                  </a:lnTo>
                  <a:lnTo>
                    <a:pt x="424" y="236"/>
                  </a:lnTo>
                  <a:lnTo>
                    <a:pt x="424" y="252"/>
                  </a:lnTo>
                  <a:lnTo>
                    <a:pt x="434" y="270"/>
                  </a:lnTo>
                  <a:lnTo>
                    <a:pt x="434" y="286"/>
                  </a:lnTo>
                  <a:lnTo>
                    <a:pt x="440" y="306"/>
                  </a:lnTo>
                  <a:lnTo>
                    <a:pt x="454" y="292"/>
                  </a:lnTo>
                  <a:lnTo>
                    <a:pt x="470" y="286"/>
                  </a:lnTo>
                  <a:lnTo>
                    <a:pt x="450" y="326"/>
                  </a:lnTo>
                  <a:lnTo>
                    <a:pt x="458" y="340"/>
                  </a:lnTo>
                  <a:lnTo>
                    <a:pt x="466" y="348"/>
                  </a:lnTo>
                  <a:lnTo>
                    <a:pt x="480" y="370"/>
                  </a:lnTo>
                  <a:lnTo>
                    <a:pt x="502" y="378"/>
                  </a:lnTo>
                  <a:lnTo>
                    <a:pt x="504" y="366"/>
                  </a:lnTo>
                  <a:lnTo>
                    <a:pt x="516" y="370"/>
                  </a:lnTo>
                  <a:lnTo>
                    <a:pt x="510" y="390"/>
                  </a:lnTo>
                  <a:lnTo>
                    <a:pt x="508" y="410"/>
                  </a:lnTo>
                  <a:lnTo>
                    <a:pt x="524" y="416"/>
                  </a:lnTo>
                  <a:lnTo>
                    <a:pt x="540" y="436"/>
                  </a:lnTo>
                  <a:lnTo>
                    <a:pt x="538" y="454"/>
                  </a:lnTo>
                  <a:lnTo>
                    <a:pt x="546" y="460"/>
                  </a:lnTo>
                  <a:lnTo>
                    <a:pt x="578" y="460"/>
                  </a:lnTo>
                  <a:lnTo>
                    <a:pt x="590" y="470"/>
                  </a:lnTo>
                  <a:lnTo>
                    <a:pt x="588" y="480"/>
                  </a:lnTo>
                  <a:lnTo>
                    <a:pt x="604" y="478"/>
                  </a:lnTo>
                  <a:lnTo>
                    <a:pt x="604" y="494"/>
                  </a:lnTo>
                  <a:lnTo>
                    <a:pt x="616" y="510"/>
                  </a:lnTo>
                  <a:lnTo>
                    <a:pt x="612" y="526"/>
                  </a:lnTo>
                  <a:lnTo>
                    <a:pt x="634" y="528"/>
                  </a:lnTo>
                  <a:lnTo>
                    <a:pt x="644" y="518"/>
                  </a:lnTo>
                  <a:lnTo>
                    <a:pt x="680" y="520"/>
                  </a:lnTo>
                  <a:lnTo>
                    <a:pt x="696" y="504"/>
                  </a:lnTo>
                  <a:lnTo>
                    <a:pt x="684" y="470"/>
                  </a:lnTo>
                  <a:lnTo>
                    <a:pt x="694" y="462"/>
                  </a:lnTo>
                  <a:lnTo>
                    <a:pt x="692" y="368"/>
                  </a:lnTo>
                  <a:lnTo>
                    <a:pt x="688" y="350"/>
                  </a:lnTo>
                  <a:lnTo>
                    <a:pt x="658" y="312"/>
                  </a:lnTo>
                  <a:lnTo>
                    <a:pt x="652" y="298"/>
                  </a:lnTo>
                  <a:lnTo>
                    <a:pt x="644" y="278"/>
                  </a:lnTo>
                  <a:lnTo>
                    <a:pt x="616" y="234"/>
                  </a:lnTo>
                  <a:lnTo>
                    <a:pt x="608" y="198"/>
                  </a:lnTo>
                  <a:lnTo>
                    <a:pt x="602" y="182"/>
                  </a:lnTo>
                  <a:lnTo>
                    <a:pt x="590" y="178"/>
                  </a:lnTo>
                  <a:lnTo>
                    <a:pt x="576" y="144"/>
                  </a:lnTo>
                  <a:lnTo>
                    <a:pt x="554" y="114"/>
                  </a:lnTo>
                  <a:lnTo>
                    <a:pt x="530" y="82"/>
                  </a:lnTo>
                  <a:lnTo>
                    <a:pt x="518" y="54"/>
                  </a:lnTo>
                  <a:lnTo>
                    <a:pt x="500" y="52"/>
                  </a:lnTo>
                  <a:lnTo>
                    <a:pt x="512" y="36"/>
                  </a:lnTo>
                  <a:lnTo>
                    <a:pt x="500" y="12"/>
                  </a:lnTo>
                  <a:lnTo>
                    <a:pt x="482" y="8"/>
                  </a:lnTo>
                  <a:lnTo>
                    <a:pt x="468" y="0"/>
                  </a:lnTo>
                  <a:lnTo>
                    <a:pt x="454" y="18"/>
                  </a:lnTo>
                  <a:lnTo>
                    <a:pt x="464" y="32"/>
                  </a:lnTo>
                  <a:lnTo>
                    <a:pt x="464" y="52"/>
                  </a:lnTo>
                  <a:lnTo>
                    <a:pt x="440" y="34"/>
                  </a:lnTo>
                  <a:lnTo>
                    <a:pt x="338" y="38"/>
                  </a:lnTo>
                  <a:lnTo>
                    <a:pt x="222" y="42"/>
                  </a:lnTo>
                  <a:lnTo>
                    <a:pt x="210" y="16"/>
                  </a:lnTo>
                  <a:lnTo>
                    <a:pt x="82" y="34"/>
                  </a:lnTo>
                  <a:lnTo>
                    <a:pt x="24" y="42"/>
                  </a:lnTo>
                  <a:lnTo>
                    <a:pt x="6" y="48"/>
                  </a:lnTo>
                  <a:lnTo>
                    <a:pt x="0" y="62"/>
                  </a:lnTo>
                  <a:lnTo>
                    <a:pt x="12" y="74"/>
                  </a:lnTo>
                  <a:lnTo>
                    <a:pt x="32" y="74"/>
                  </a:lnTo>
                  <a:lnTo>
                    <a:pt x="20" y="86"/>
                  </a:lnTo>
                  <a:lnTo>
                    <a:pt x="30" y="106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49" name=""/>
            <p:cNvSpPr/>
            <p:nvPr/>
          </p:nvSpPr>
          <p:spPr>
            <a:xfrm>
              <a:off x="6831360" y="3737520"/>
              <a:ext cx="414000" cy="731520"/>
            </a:xfrm>
            <a:custGeom>
              <a:avLst/>
              <a:gdLst/>
              <a:ahLst/>
              <a:rect l="l" t="t" r="r" b="b"/>
              <a:pathLst>
                <a:path w="267" h="475">
                  <a:moveTo>
                    <a:pt x="94" y="10"/>
                  </a:moveTo>
                  <a:lnTo>
                    <a:pt x="90" y="18"/>
                  </a:lnTo>
                  <a:lnTo>
                    <a:pt x="82" y="16"/>
                  </a:lnTo>
                  <a:lnTo>
                    <a:pt x="60" y="36"/>
                  </a:lnTo>
                  <a:lnTo>
                    <a:pt x="60" y="72"/>
                  </a:lnTo>
                  <a:lnTo>
                    <a:pt x="52" y="66"/>
                  </a:lnTo>
                  <a:lnTo>
                    <a:pt x="38" y="84"/>
                  </a:lnTo>
                  <a:lnTo>
                    <a:pt x="24" y="88"/>
                  </a:lnTo>
                  <a:lnTo>
                    <a:pt x="26" y="104"/>
                  </a:lnTo>
                  <a:lnTo>
                    <a:pt x="30" y="118"/>
                  </a:lnTo>
                  <a:lnTo>
                    <a:pt x="36" y="134"/>
                  </a:lnTo>
                  <a:lnTo>
                    <a:pt x="20" y="144"/>
                  </a:lnTo>
                  <a:lnTo>
                    <a:pt x="30" y="176"/>
                  </a:lnTo>
                  <a:lnTo>
                    <a:pt x="24" y="182"/>
                  </a:lnTo>
                  <a:lnTo>
                    <a:pt x="24" y="206"/>
                  </a:lnTo>
                  <a:lnTo>
                    <a:pt x="40" y="218"/>
                  </a:lnTo>
                  <a:lnTo>
                    <a:pt x="42" y="232"/>
                  </a:lnTo>
                  <a:lnTo>
                    <a:pt x="34" y="242"/>
                  </a:lnTo>
                  <a:lnTo>
                    <a:pt x="42" y="250"/>
                  </a:lnTo>
                  <a:lnTo>
                    <a:pt x="52" y="276"/>
                  </a:lnTo>
                  <a:lnTo>
                    <a:pt x="42" y="286"/>
                  </a:lnTo>
                  <a:lnTo>
                    <a:pt x="34" y="316"/>
                  </a:lnTo>
                  <a:lnTo>
                    <a:pt x="18" y="330"/>
                  </a:lnTo>
                  <a:lnTo>
                    <a:pt x="18" y="354"/>
                  </a:lnTo>
                  <a:lnTo>
                    <a:pt x="0" y="382"/>
                  </a:lnTo>
                  <a:lnTo>
                    <a:pt x="20" y="406"/>
                  </a:lnTo>
                  <a:lnTo>
                    <a:pt x="70" y="404"/>
                  </a:lnTo>
                  <a:lnTo>
                    <a:pt x="132" y="396"/>
                  </a:lnTo>
                  <a:lnTo>
                    <a:pt x="158" y="398"/>
                  </a:lnTo>
                  <a:lnTo>
                    <a:pt x="152" y="418"/>
                  </a:lnTo>
                  <a:lnTo>
                    <a:pt x="184" y="474"/>
                  </a:lnTo>
                  <a:lnTo>
                    <a:pt x="218" y="450"/>
                  </a:lnTo>
                  <a:lnTo>
                    <a:pt x="266" y="452"/>
                  </a:lnTo>
                  <a:lnTo>
                    <a:pt x="254" y="288"/>
                  </a:lnTo>
                  <a:lnTo>
                    <a:pt x="242" y="0"/>
                  </a:lnTo>
                  <a:lnTo>
                    <a:pt x="94" y="1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0" name=""/>
            <p:cNvSpPr/>
            <p:nvPr/>
          </p:nvSpPr>
          <p:spPr>
            <a:xfrm>
              <a:off x="4969080" y="3539160"/>
              <a:ext cx="1622880" cy="1594440"/>
            </a:xfrm>
            <a:custGeom>
              <a:avLst/>
              <a:gdLst/>
              <a:ahLst/>
              <a:rect l="l" t="t" r="r" b="b"/>
              <a:pathLst>
                <a:path w="1046" h="1033">
                  <a:moveTo>
                    <a:pt x="6" y="408"/>
                  </a:moveTo>
                  <a:lnTo>
                    <a:pt x="0" y="424"/>
                  </a:lnTo>
                  <a:lnTo>
                    <a:pt x="12" y="430"/>
                  </a:lnTo>
                  <a:lnTo>
                    <a:pt x="28" y="448"/>
                  </a:lnTo>
                  <a:lnTo>
                    <a:pt x="30" y="470"/>
                  </a:lnTo>
                  <a:lnTo>
                    <a:pt x="48" y="474"/>
                  </a:lnTo>
                  <a:lnTo>
                    <a:pt x="60" y="488"/>
                  </a:lnTo>
                  <a:lnTo>
                    <a:pt x="70" y="506"/>
                  </a:lnTo>
                  <a:lnTo>
                    <a:pt x="82" y="510"/>
                  </a:lnTo>
                  <a:lnTo>
                    <a:pt x="102" y="542"/>
                  </a:lnTo>
                  <a:lnTo>
                    <a:pt x="130" y="544"/>
                  </a:lnTo>
                  <a:lnTo>
                    <a:pt x="126" y="558"/>
                  </a:lnTo>
                  <a:lnTo>
                    <a:pt x="136" y="590"/>
                  </a:lnTo>
                  <a:lnTo>
                    <a:pt x="138" y="634"/>
                  </a:lnTo>
                  <a:lnTo>
                    <a:pt x="152" y="648"/>
                  </a:lnTo>
                  <a:lnTo>
                    <a:pt x="160" y="660"/>
                  </a:lnTo>
                  <a:lnTo>
                    <a:pt x="168" y="664"/>
                  </a:lnTo>
                  <a:lnTo>
                    <a:pt x="196" y="692"/>
                  </a:lnTo>
                  <a:lnTo>
                    <a:pt x="208" y="698"/>
                  </a:lnTo>
                  <a:lnTo>
                    <a:pt x="216" y="700"/>
                  </a:lnTo>
                  <a:lnTo>
                    <a:pt x="224" y="712"/>
                  </a:lnTo>
                  <a:lnTo>
                    <a:pt x="266" y="724"/>
                  </a:lnTo>
                  <a:lnTo>
                    <a:pt x="282" y="704"/>
                  </a:lnTo>
                  <a:lnTo>
                    <a:pt x="292" y="694"/>
                  </a:lnTo>
                  <a:lnTo>
                    <a:pt x="286" y="666"/>
                  </a:lnTo>
                  <a:lnTo>
                    <a:pt x="294" y="656"/>
                  </a:lnTo>
                  <a:lnTo>
                    <a:pt x="318" y="654"/>
                  </a:lnTo>
                  <a:lnTo>
                    <a:pt x="324" y="646"/>
                  </a:lnTo>
                  <a:lnTo>
                    <a:pt x="328" y="636"/>
                  </a:lnTo>
                  <a:lnTo>
                    <a:pt x="338" y="638"/>
                  </a:lnTo>
                  <a:lnTo>
                    <a:pt x="340" y="648"/>
                  </a:lnTo>
                  <a:lnTo>
                    <a:pt x="366" y="650"/>
                  </a:lnTo>
                  <a:lnTo>
                    <a:pt x="408" y="656"/>
                  </a:lnTo>
                  <a:lnTo>
                    <a:pt x="424" y="672"/>
                  </a:lnTo>
                  <a:lnTo>
                    <a:pt x="456" y="714"/>
                  </a:lnTo>
                  <a:lnTo>
                    <a:pt x="472" y="744"/>
                  </a:lnTo>
                  <a:lnTo>
                    <a:pt x="474" y="760"/>
                  </a:lnTo>
                  <a:lnTo>
                    <a:pt x="516" y="826"/>
                  </a:lnTo>
                  <a:lnTo>
                    <a:pt x="523" y="846"/>
                  </a:lnTo>
                  <a:lnTo>
                    <a:pt x="555" y="868"/>
                  </a:lnTo>
                  <a:lnTo>
                    <a:pt x="557" y="894"/>
                  </a:lnTo>
                  <a:lnTo>
                    <a:pt x="565" y="912"/>
                  </a:lnTo>
                  <a:lnTo>
                    <a:pt x="571" y="946"/>
                  </a:lnTo>
                  <a:lnTo>
                    <a:pt x="585" y="952"/>
                  </a:lnTo>
                  <a:lnTo>
                    <a:pt x="587" y="966"/>
                  </a:lnTo>
                  <a:lnTo>
                    <a:pt x="587" y="992"/>
                  </a:lnTo>
                  <a:lnTo>
                    <a:pt x="597" y="992"/>
                  </a:lnTo>
                  <a:lnTo>
                    <a:pt x="613" y="986"/>
                  </a:lnTo>
                  <a:lnTo>
                    <a:pt x="633" y="1008"/>
                  </a:lnTo>
                  <a:lnTo>
                    <a:pt x="651" y="1008"/>
                  </a:lnTo>
                  <a:lnTo>
                    <a:pt x="669" y="1020"/>
                  </a:lnTo>
                  <a:lnTo>
                    <a:pt x="693" y="1024"/>
                  </a:lnTo>
                  <a:lnTo>
                    <a:pt x="711" y="1018"/>
                  </a:lnTo>
                  <a:lnTo>
                    <a:pt x="727" y="1032"/>
                  </a:lnTo>
                  <a:lnTo>
                    <a:pt x="745" y="1032"/>
                  </a:lnTo>
                  <a:lnTo>
                    <a:pt x="753" y="1024"/>
                  </a:lnTo>
                  <a:lnTo>
                    <a:pt x="763" y="1022"/>
                  </a:lnTo>
                  <a:lnTo>
                    <a:pt x="775" y="1002"/>
                  </a:lnTo>
                  <a:lnTo>
                    <a:pt x="753" y="1006"/>
                  </a:lnTo>
                  <a:lnTo>
                    <a:pt x="741" y="982"/>
                  </a:lnTo>
                  <a:lnTo>
                    <a:pt x="737" y="976"/>
                  </a:lnTo>
                  <a:lnTo>
                    <a:pt x="735" y="940"/>
                  </a:lnTo>
                  <a:lnTo>
                    <a:pt x="727" y="926"/>
                  </a:lnTo>
                  <a:lnTo>
                    <a:pt x="737" y="908"/>
                  </a:lnTo>
                  <a:lnTo>
                    <a:pt x="737" y="888"/>
                  </a:lnTo>
                  <a:lnTo>
                    <a:pt x="747" y="874"/>
                  </a:lnTo>
                  <a:lnTo>
                    <a:pt x="745" y="856"/>
                  </a:lnTo>
                  <a:lnTo>
                    <a:pt x="743" y="844"/>
                  </a:lnTo>
                  <a:lnTo>
                    <a:pt x="755" y="838"/>
                  </a:lnTo>
                  <a:lnTo>
                    <a:pt x="761" y="820"/>
                  </a:lnTo>
                  <a:lnTo>
                    <a:pt x="775" y="818"/>
                  </a:lnTo>
                  <a:lnTo>
                    <a:pt x="791" y="808"/>
                  </a:lnTo>
                  <a:lnTo>
                    <a:pt x="795" y="796"/>
                  </a:lnTo>
                  <a:lnTo>
                    <a:pt x="809" y="800"/>
                  </a:lnTo>
                  <a:lnTo>
                    <a:pt x="819" y="790"/>
                  </a:lnTo>
                  <a:lnTo>
                    <a:pt x="815" y="772"/>
                  </a:lnTo>
                  <a:lnTo>
                    <a:pt x="827" y="778"/>
                  </a:lnTo>
                  <a:lnTo>
                    <a:pt x="859" y="778"/>
                  </a:lnTo>
                  <a:lnTo>
                    <a:pt x="891" y="758"/>
                  </a:lnTo>
                  <a:lnTo>
                    <a:pt x="907" y="740"/>
                  </a:lnTo>
                  <a:lnTo>
                    <a:pt x="925" y="732"/>
                  </a:lnTo>
                  <a:lnTo>
                    <a:pt x="941" y="714"/>
                  </a:lnTo>
                  <a:lnTo>
                    <a:pt x="957" y="708"/>
                  </a:lnTo>
                  <a:lnTo>
                    <a:pt x="951" y="686"/>
                  </a:lnTo>
                  <a:lnTo>
                    <a:pt x="935" y="670"/>
                  </a:lnTo>
                  <a:lnTo>
                    <a:pt x="935" y="648"/>
                  </a:lnTo>
                  <a:lnTo>
                    <a:pt x="953" y="662"/>
                  </a:lnTo>
                  <a:lnTo>
                    <a:pt x="965" y="686"/>
                  </a:lnTo>
                  <a:lnTo>
                    <a:pt x="1001" y="686"/>
                  </a:lnTo>
                  <a:lnTo>
                    <a:pt x="1017" y="662"/>
                  </a:lnTo>
                  <a:lnTo>
                    <a:pt x="1019" y="650"/>
                  </a:lnTo>
                  <a:lnTo>
                    <a:pt x="1031" y="636"/>
                  </a:lnTo>
                  <a:lnTo>
                    <a:pt x="1035" y="624"/>
                  </a:lnTo>
                  <a:lnTo>
                    <a:pt x="1029" y="610"/>
                  </a:lnTo>
                  <a:lnTo>
                    <a:pt x="1031" y="602"/>
                  </a:lnTo>
                  <a:lnTo>
                    <a:pt x="1037" y="596"/>
                  </a:lnTo>
                  <a:lnTo>
                    <a:pt x="1035" y="570"/>
                  </a:lnTo>
                  <a:lnTo>
                    <a:pt x="1043" y="552"/>
                  </a:lnTo>
                  <a:lnTo>
                    <a:pt x="1045" y="520"/>
                  </a:lnTo>
                  <a:lnTo>
                    <a:pt x="1037" y="508"/>
                  </a:lnTo>
                  <a:lnTo>
                    <a:pt x="1023" y="480"/>
                  </a:lnTo>
                  <a:lnTo>
                    <a:pt x="1021" y="458"/>
                  </a:lnTo>
                  <a:lnTo>
                    <a:pt x="999" y="442"/>
                  </a:lnTo>
                  <a:lnTo>
                    <a:pt x="993" y="292"/>
                  </a:lnTo>
                  <a:lnTo>
                    <a:pt x="959" y="290"/>
                  </a:lnTo>
                  <a:lnTo>
                    <a:pt x="951" y="274"/>
                  </a:lnTo>
                  <a:lnTo>
                    <a:pt x="937" y="280"/>
                  </a:lnTo>
                  <a:lnTo>
                    <a:pt x="923" y="256"/>
                  </a:lnTo>
                  <a:lnTo>
                    <a:pt x="913" y="254"/>
                  </a:lnTo>
                  <a:lnTo>
                    <a:pt x="893" y="272"/>
                  </a:lnTo>
                  <a:lnTo>
                    <a:pt x="877" y="258"/>
                  </a:lnTo>
                  <a:lnTo>
                    <a:pt x="863" y="256"/>
                  </a:lnTo>
                  <a:lnTo>
                    <a:pt x="843" y="272"/>
                  </a:lnTo>
                  <a:lnTo>
                    <a:pt x="817" y="268"/>
                  </a:lnTo>
                  <a:lnTo>
                    <a:pt x="797" y="260"/>
                  </a:lnTo>
                  <a:lnTo>
                    <a:pt x="777" y="262"/>
                  </a:lnTo>
                  <a:lnTo>
                    <a:pt x="763" y="276"/>
                  </a:lnTo>
                  <a:lnTo>
                    <a:pt x="739" y="258"/>
                  </a:lnTo>
                  <a:lnTo>
                    <a:pt x="705" y="262"/>
                  </a:lnTo>
                  <a:lnTo>
                    <a:pt x="687" y="248"/>
                  </a:lnTo>
                  <a:lnTo>
                    <a:pt x="677" y="230"/>
                  </a:lnTo>
                  <a:lnTo>
                    <a:pt x="657" y="224"/>
                  </a:lnTo>
                  <a:lnTo>
                    <a:pt x="645" y="234"/>
                  </a:lnTo>
                  <a:lnTo>
                    <a:pt x="607" y="234"/>
                  </a:lnTo>
                  <a:lnTo>
                    <a:pt x="601" y="222"/>
                  </a:lnTo>
                  <a:lnTo>
                    <a:pt x="595" y="208"/>
                  </a:lnTo>
                  <a:lnTo>
                    <a:pt x="587" y="200"/>
                  </a:lnTo>
                  <a:lnTo>
                    <a:pt x="559" y="212"/>
                  </a:lnTo>
                  <a:lnTo>
                    <a:pt x="547" y="206"/>
                  </a:lnTo>
                  <a:lnTo>
                    <a:pt x="539" y="170"/>
                  </a:lnTo>
                  <a:lnTo>
                    <a:pt x="531" y="96"/>
                  </a:lnTo>
                  <a:lnTo>
                    <a:pt x="523" y="16"/>
                  </a:lnTo>
                  <a:lnTo>
                    <a:pt x="308" y="0"/>
                  </a:lnTo>
                  <a:lnTo>
                    <a:pt x="282" y="422"/>
                  </a:lnTo>
                  <a:lnTo>
                    <a:pt x="6" y="408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1" name=""/>
            <p:cNvSpPr/>
            <p:nvPr/>
          </p:nvSpPr>
          <p:spPr>
            <a:xfrm>
              <a:off x="7746480" y="2296800"/>
              <a:ext cx="7200" cy="1080"/>
            </a:xfrm>
            <a:custGeom>
              <a:avLst/>
              <a:gdLst/>
              <a:ahLst/>
              <a:rect l="l" t="t" r="r" b="b"/>
              <a:pathLst>
                <a:path w="5" h="1">
                  <a:moveTo>
                    <a:pt x="0" y="0"/>
                  </a:move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44640" bIns="-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2" name=""/>
            <p:cNvSpPr/>
            <p:nvPr/>
          </p:nvSpPr>
          <p:spPr>
            <a:xfrm>
              <a:off x="3523680" y="1038240"/>
              <a:ext cx="888480" cy="1440"/>
            </a:xfrm>
            <a:custGeom>
              <a:avLst/>
              <a:gdLst/>
              <a:ahLst/>
              <a:rect l="l" t="t" r="r" b="b"/>
              <a:pathLst>
                <a:path w="574" h="1">
                  <a:moveTo>
                    <a:pt x="573" y="0"/>
                  </a:move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44280" bIns="-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3" name=""/>
            <p:cNvSpPr/>
            <p:nvPr/>
          </p:nvSpPr>
          <p:spPr>
            <a:xfrm>
              <a:off x="6913080" y="1805760"/>
              <a:ext cx="87840" cy="73080"/>
            </a:xfrm>
            <a:custGeom>
              <a:avLst/>
              <a:gdLst/>
              <a:ahLst/>
              <a:rect l="l" t="t" r="r" b="b"/>
              <a:pathLst>
                <a:path w="57" h="47">
                  <a:moveTo>
                    <a:pt x="56" y="0"/>
                  </a:moveTo>
                  <a:lnTo>
                    <a:pt x="34" y="4"/>
                  </a:lnTo>
                  <a:lnTo>
                    <a:pt x="20" y="20"/>
                  </a:lnTo>
                  <a:lnTo>
                    <a:pt x="4" y="28"/>
                  </a:lnTo>
                  <a:lnTo>
                    <a:pt x="0" y="46"/>
                  </a:lnTo>
                  <a:lnTo>
                    <a:pt x="32" y="34"/>
                  </a:lnTo>
                  <a:lnTo>
                    <a:pt x="44" y="18"/>
                  </a:lnTo>
                  <a:lnTo>
                    <a:pt x="52" y="12"/>
                  </a:lnTo>
                  <a:lnTo>
                    <a:pt x="56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4" name=""/>
            <p:cNvSpPr/>
            <p:nvPr/>
          </p:nvSpPr>
          <p:spPr>
            <a:xfrm>
              <a:off x="7225200" y="1840320"/>
              <a:ext cx="70200" cy="20160"/>
            </a:xfrm>
            <a:custGeom>
              <a:avLst/>
              <a:gdLst/>
              <a:ahLst/>
              <a:rect l="l" t="t" r="r" b="b"/>
              <a:pathLst>
                <a:path w="45" h="13">
                  <a:moveTo>
                    <a:pt x="8" y="2"/>
                  </a:moveTo>
                  <a:lnTo>
                    <a:pt x="0" y="8"/>
                  </a:lnTo>
                  <a:lnTo>
                    <a:pt x="4" y="12"/>
                  </a:lnTo>
                  <a:lnTo>
                    <a:pt x="32" y="10"/>
                  </a:lnTo>
                  <a:lnTo>
                    <a:pt x="44" y="10"/>
                  </a:lnTo>
                  <a:lnTo>
                    <a:pt x="42" y="0"/>
                  </a:lnTo>
                  <a:lnTo>
                    <a:pt x="8" y="2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5" name=""/>
            <p:cNvSpPr/>
            <p:nvPr/>
          </p:nvSpPr>
          <p:spPr>
            <a:xfrm>
              <a:off x="7994880" y="1993680"/>
              <a:ext cx="736200" cy="915480"/>
            </a:xfrm>
            <a:custGeom>
              <a:avLst/>
              <a:gdLst/>
              <a:ahLst/>
              <a:rect l="l" t="t" r="r" b="b"/>
              <a:pathLst>
                <a:path w="475" h="593">
                  <a:moveTo>
                    <a:pt x="382" y="0"/>
                  </a:moveTo>
                  <a:lnTo>
                    <a:pt x="364" y="10"/>
                  </a:lnTo>
                  <a:lnTo>
                    <a:pt x="322" y="8"/>
                  </a:lnTo>
                  <a:lnTo>
                    <a:pt x="292" y="22"/>
                  </a:lnTo>
                  <a:lnTo>
                    <a:pt x="254" y="42"/>
                  </a:lnTo>
                  <a:lnTo>
                    <a:pt x="238" y="60"/>
                  </a:lnTo>
                  <a:lnTo>
                    <a:pt x="238" y="84"/>
                  </a:lnTo>
                  <a:lnTo>
                    <a:pt x="216" y="98"/>
                  </a:lnTo>
                  <a:lnTo>
                    <a:pt x="202" y="114"/>
                  </a:lnTo>
                  <a:lnTo>
                    <a:pt x="202" y="122"/>
                  </a:lnTo>
                  <a:lnTo>
                    <a:pt x="214" y="136"/>
                  </a:lnTo>
                  <a:lnTo>
                    <a:pt x="216" y="142"/>
                  </a:lnTo>
                  <a:lnTo>
                    <a:pt x="210" y="154"/>
                  </a:lnTo>
                  <a:lnTo>
                    <a:pt x="214" y="164"/>
                  </a:lnTo>
                  <a:lnTo>
                    <a:pt x="218" y="176"/>
                  </a:lnTo>
                  <a:lnTo>
                    <a:pt x="214" y="186"/>
                  </a:lnTo>
                  <a:lnTo>
                    <a:pt x="200" y="188"/>
                  </a:lnTo>
                  <a:lnTo>
                    <a:pt x="180" y="216"/>
                  </a:lnTo>
                  <a:lnTo>
                    <a:pt x="156" y="222"/>
                  </a:lnTo>
                  <a:lnTo>
                    <a:pt x="100" y="222"/>
                  </a:lnTo>
                  <a:lnTo>
                    <a:pt x="98" y="230"/>
                  </a:lnTo>
                  <a:lnTo>
                    <a:pt x="44" y="230"/>
                  </a:lnTo>
                  <a:lnTo>
                    <a:pt x="32" y="242"/>
                  </a:lnTo>
                  <a:lnTo>
                    <a:pt x="30" y="262"/>
                  </a:lnTo>
                  <a:lnTo>
                    <a:pt x="40" y="274"/>
                  </a:lnTo>
                  <a:lnTo>
                    <a:pt x="52" y="290"/>
                  </a:lnTo>
                  <a:lnTo>
                    <a:pt x="48" y="306"/>
                  </a:lnTo>
                  <a:lnTo>
                    <a:pt x="22" y="330"/>
                  </a:lnTo>
                  <a:lnTo>
                    <a:pt x="0" y="350"/>
                  </a:lnTo>
                  <a:lnTo>
                    <a:pt x="10" y="364"/>
                  </a:lnTo>
                  <a:lnTo>
                    <a:pt x="4" y="378"/>
                  </a:lnTo>
                  <a:lnTo>
                    <a:pt x="92" y="364"/>
                  </a:lnTo>
                  <a:lnTo>
                    <a:pt x="318" y="312"/>
                  </a:lnTo>
                  <a:lnTo>
                    <a:pt x="322" y="322"/>
                  </a:lnTo>
                  <a:lnTo>
                    <a:pt x="340" y="328"/>
                  </a:lnTo>
                  <a:lnTo>
                    <a:pt x="342" y="352"/>
                  </a:lnTo>
                  <a:lnTo>
                    <a:pt x="362" y="354"/>
                  </a:lnTo>
                  <a:lnTo>
                    <a:pt x="368" y="364"/>
                  </a:lnTo>
                  <a:lnTo>
                    <a:pt x="360" y="376"/>
                  </a:lnTo>
                  <a:lnTo>
                    <a:pt x="358" y="394"/>
                  </a:lnTo>
                  <a:lnTo>
                    <a:pt x="350" y="406"/>
                  </a:lnTo>
                  <a:lnTo>
                    <a:pt x="356" y="420"/>
                  </a:lnTo>
                  <a:lnTo>
                    <a:pt x="346" y="426"/>
                  </a:lnTo>
                  <a:lnTo>
                    <a:pt x="356" y="448"/>
                  </a:lnTo>
                  <a:lnTo>
                    <a:pt x="354" y="464"/>
                  </a:lnTo>
                  <a:lnTo>
                    <a:pt x="380" y="466"/>
                  </a:lnTo>
                  <a:lnTo>
                    <a:pt x="386" y="482"/>
                  </a:lnTo>
                  <a:lnTo>
                    <a:pt x="374" y="508"/>
                  </a:lnTo>
                  <a:lnTo>
                    <a:pt x="348" y="526"/>
                  </a:lnTo>
                  <a:lnTo>
                    <a:pt x="350" y="540"/>
                  </a:lnTo>
                  <a:lnTo>
                    <a:pt x="356" y="548"/>
                  </a:lnTo>
                  <a:lnTo>
                    <a:pt x="362" y="566"/>
                  </a:lnTo>
                  <a:lnTo>
                    <a:pt x="376" y="564"/>
                  </a:lnTo>
                  <a:lnTo>
                    <a:pt x="390" y="568"/>
                  </a:lnTo>
                  <a:lnTo>
                    <a:pt x="400" y="574"/>
                  </a:lnTo>
                  <a:lnTo>
                    <a:pt x="414" y="592"/>
                  </a:lnTo>
                  <a:lnTo>
                    <a:pt x="424" y="582"/>
                  </a:lnTo>
                  <a:lnTo>
                    <a:pt x="422" y="568"/>
                  </a:lnTo>
                  <a:lnTo>
                    <a:pt x="438" y="554"/>
                  </a:lnTo>
                  <a:lnTo>
                    <a:pt x="448" y="538"/>
                  </a:lnTo>
                  <a:lnTo>
                    <a:pt x="446" y="500"/>
                  </a:lnTo>
                  <a:lnTo>
                    <a:pt x="454" y="488"/>
                  </a:lnTo>
                  <a:lnTo>
                    <a:pt x="452" y="446"/>
                  </a:lnTo>
                  <a:lnTo>
                    <a:pt x="446" y="438"/>
                  </a:lnTo>
                  <a:lnTo>
                    <a:pt x="436" y="436"/>
                  </a:lnTo>
                  <a:lnTo>
                    <a:pt x="430" y="436"/>
                  </a:lnTo>
                  <a:lnTo>
                    <a:pt x="432" y="424"/>
                  </a:lnTo>
                  <a:lnTo>
                    <a:pt x="438" y="406"/>
                  </a:lnTo>
                  <a:lnTo>
                    <a:pt x="446" y="418"/>
                  </a:lnTo>
                  <a:lnTo>
                    <a:pt x="448" y="426"/>
                  </a:lnTo>
                  <a:lnTo>
                    <a:pt x="474" y="414"/>
                  </a:lnTo>
                  <a:lnTo>
                    <a:pt x="474" y="398"/>
                  </a:lnTo>
                  <a:lnTo>
                    <a:pt x="470" y="388"/>
                  </a:lnTo>
                  <a:lnTo>
                    <a:pt x="468" y="380"/>
                  </a:lnTo>
                  <a:lnTo>
                    <a:pt x="458" y="378"/>
                  </a:lnTo>
                  <a:lnTo>
                    <a:pt x="448" y="370"/>
                  </a:lnTo>
                  <a:lnTo>
                    <a:pt x="466" y="360"/>
                  </a:lnTo>
                  <a:lnTo>
                    <a:pt x="450" y="346"/>
                  </a:lnTo>
                  <a:lnTo>
                    <a:pt x="448" y="330"/>
                  </a:lnTo>
                  <a:lnTo>
                    <a:pt x="442" y="286"/>
                  </a:lnTo>
                  <a:lnTo>
                    <a:pt x="442" y="282"/>
                  </a:lnTo>
                  <a:lnTo>
                    <a:pt x="428" y="272"/>
                  </a:lnTo>
                  <a:lnTo>
                    <a:pt x="440" y="224"/>
                  </a:lnTo>
                  <a:lnTo>
                    <a:pt x="436" y="210"/>
                  </a:lnTo>
                  <a:lnTo>
                    <a:pt x="430" y="194"/>
                  </a:lnTo>
                  <a:lnTo>
                    <a:pt x="432" y="180"/>
                  </a:lnTo>
                  <a:lnTo>
                    <a:pt x="420" y="140"/>
                  </a:lnTo>
                  <a:lnTo>
                    <a:pt x="400" y="140"/>
                  </a:lnTo>
                  <a:lnTo>
                    <a:pt x="406" y="120"/>
                  </a:lnTo>
                  <a:lnTo>
                    <a:pt x="406" y="104"/>
                  </a:lnTo>
                  <a:lnTo>
                    <a:pt x="392" y="90"/>
                  </a:lnTo>
                  <a:lnTo>
                    <a:pt x="400" y="76"/>
                  </a:lnTo>
                  <a:lnTo>
                    <a:pt x="394" y="56"/>
                  </a:lnTo>
                  <a:lnTo>
                    <a:pt x="382" y="40"/>
                  </a:lnTo>
                  <a:lnTo>
                    <a:pt x="38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6" name=""/>
            <p:cNvSpPr/>
            <p:nvPr/>
          </p:nvSpPr>
          <p:spPr>
            <a:xfrm>
              <a:off x="8505720" y="2811960"/>
              <a:ext cx="132120" cy="183240"/>
            </a:xfrm>
            <a:custGeom>
              <a:avLst/>
              <a:gdLst/>
              <a:ahLst/>
              <a:rect l="l" t="t" r="r" b="b"/>
              <a:pathLst>
                <a:path w="85" h="119">
                  <a:moveTo>
                    <a:pt x="18" y="0"/>
                  </a:moveTo>
                  <a:lnTo>
                    <a:pt x="28" y="34"/>
                  </a:lnTo>
                  <a:lnTo>
                    <a:pt x="40" y="36"/>
                  </a:lnTo>
                  <a:lnTo>
                    <a:pt x="50" y="56"/>
                  </a:lnTo>
                  <a:lnTo>
                    <a:pt x="54" y="68"/>
                  </a:lnTo>
                  <a:lnTo>
                    <a:pt x="68" y="70"/>
                  </a:lnTo>
                  <a:lnTo>
                    <a:pt x="84" y="82"/>
                  </a:lnTo>
                  <a:lnTo>
                    <a:pt x="84" y="106"/>
                  </a:lnTo>
                  <a:lnTo>
                    <a:pt x="78" y="118"/>
                  </a:lnTo>
                  <a:lnTo>
                    <a:pt x="36" y="118"/>
                  </a:lnTo>
                  <a:lnTo>
                    <a:pt x="0" y="10"/>
                  </a:lnTo>
                  <a:lnTo>
                    <a:pt x="18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7" name=""/>
            <p:cNvSpPr/>
            <p:nvPr/>
          </p:nvSpPr>
          <p:spPr>
            <a:xfrm>
              <a:off x="7492320" y="2044080"/>
              <a:ext cx="231480" cy="103320"/>
            </a:xfrm>
            <a:custGeom>
              <a:avLst/>
              <a:gdLst/>
              <a:ahLst/>
              <a:rect l="l" t="t" r="r" b="b"/>
              <a:pathLst>
                <a:path w="149" h="67">
                  <a:moveTo>
                    <a:pt x="148" y="14"/>
                  </a:moveTo>
                  <a:lnTo>
                    <a:pt x="138" y="14"/>
                  </a:lnTo>
                  <a:lnTo>
                    <a:pt x="124" y="24"/>
                  </a:lnTo>
                  <a:lnTo>
                    <a:pt x="112" y="8"/>
                  </a:lnTo>
                  <a:lnTo>
                    <a:pt x="80" y="10"/>
                  </a:lnTo>
                  <a:lnTo>
                    <a:pt x="66" y="12"/>
                  </a:lnTo>
                  <a:lnTo>
                    <a:pt x="56" y="0"/>
                  </a:lnTo>
                  <a:lnTo>
                    <a:pt x="38" y="6"/>
                  </a:lnTo>
                  <a:lnTo>
                    <a:pt x="28" y="2"/>
                  </a:lnTo>
                  <a:lnTo>
                    <a:pt x="18" y="8"/>
                  </a:lnTo>
                  <a:lnTo>
                    <a:pt x="0" y="8"/>
                  </a:lnTo>
                  <a:lnTo>
                    <a:pt x="0" y="16"/>
                  </a:lnTo>
                  <a:lnTo>
                    <a:pt x="22" y="32"/>
                  </a:lnTo>
                  <a:lnTo>
                    <a:pt x="50" y="28"/>
                  </a:lnTo>
                  <a:lnTo>
                    <a:pt x="76" y="32"/>
                  </a:lnTo>
                  <a:lnTo>
                    <a:pt x="100" y="48"/>
                  </a:lnTo>
                  <a:lnTo>
                    <a:pt x="114" y="36"/>
                  </a:lnTo>
                  <a:lnTo>
                    <a:pt x="122" y="46"/>
                  </a:lnTo>
                  <a:lnTo>
                    <a:pt x="120" y="66"/>
                  </a:lnTo>
                  <a:lnTo>
                    <a:pt x="128" y="66"/>
                  </a:lnTo>
                  <a:lnTo>
                    <a:pt x="148" y="1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8" name=""/>
            <p:cNvSpPr/>
            <p:nvPr/>
          </p:nvSpPr>
          <p:spPr>
            <a:xfrm>
              <a:off x="8586360" y="1950840"/>
              <a:ext cx="199800" cy="384480"/>
            </a:xfrm>
            <a:custGeom>
              <a:avLst/>
              <a:gdLst/>
              <a:ahLst/>
              <a:rect l="l" t="t" r="r" b="b"/>
              <a:pathLst>
                <a:path w="129" h="249">
                  <a:moveTo>
                    <a:pt x="0" y="28"/>
                  </a:moveTo>
                  <a:lnTo>
                    <a:pt x="76" y="12"/>
                  </a:lnTo>
                  <a:lnTo>
                    <a:pt x="112" y="0"/>
                  </a:lnTo>
                  <a:lnTo>
                    <a:pt x="118" y="18"/>
                  </a:lnTo>
                  <a:lnTo>
                    <a:pt x="116" y="34"/>
                  </a:lnTo>
                  <a:lnTo>
                    <a:pt x="118" y="46"/>
                  </a:lnTo>
                  <a:lnTo>
                    <a:pt x="128" y="54"/>
                  </a:lnTo>
                  <a:lnTo>
                    <a:pt x="122" y="60"/>
                  </a:lnTo>
                  <a:lnTo>
                    <a:pt x="122" y="78"/>
                  </a:lnTo>
                  <a:lnTo>
                    <a:pt x="110" y="80"/>
                  </a:lnTo>
                  <a:lnTo>
                    <a:pt x="102" y="84"/>
                  </a:lnTo>
                  <a:lnTo>
                    <a:pt x="98" y="96"/>
                  </a:lnTo>
                  <a:lnTo>
                    <a:pt x="106" y="110"/>
                  </a:lnTo>
                  <a:lnTo>
                    <a:pt x="106" y="124"/>
                  </a:lnTo>
                  <a:lnTo>
                    <a:pt x="94" y="134"/>
                  </a:lnTo>
                  <a:lnTo>
                    <a:pt x="90" y="146"/>
                  </a:lnTo>
                  <a:lnTo>
                    <a:pt x="108" y="168"/>
                  </a:lnTo>
                  <a:lnTo>
                    <a:pt x="98" y="202"/>
                  </a:lnTo>
                  <a:lnTo>
                    <a:pt x="114" y="234"/>
                  </a:lnTo>
                  <a:lnTo>
                    <a:pt x="88" y="244"/>
                  </a:lnTo>
                  <a:lnTo>
                    <a:pt x="56" y="248"/>
                  </a:lnTo>
                  <a:lnTo>
                    <a:pt x="46" y="216"/>
                  </a:lnTo>
                  <a:lnTo>
                    <a:pt x="48" y="204"/>
                  </a:lnTo>
                  <a:lnTo>
                    <a:pt x="38" y="166"/>
                  </a:lnTo>
                  <a:lnTo>
                    <a:pt x="16" y="168"/>
                  </a:lnTo>
                  <a:lnTo>
                    <a:pt x="24" y="152"/>
                  </a:lnTo>
                  <a:lnTo>
                    <a:pt x="24" y="128"/>
                  </a:lnTo>
                  <a:lnTo>
                    <a:pt x="10" y="120"/>
                  </a:lnTo>
                  <a:lnTo>
                    <a:pt x="18" y="102"/>
                  </a:lnTo>
                  <a:lnTo>
                    <a:pt x="12" y="82"/>
                  </a:lnTo>
                  <a:lnTo>
                    <a:pt x="0" y="72"/>
                  </a:lnTo>
                  <a:lnTo>
                    <a:pt x="0" y="28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59" name=""/>
            <p:cNvSpPr/>
            <p:nvPr/>
          </p:nvSpPr>
          <p:spPr>
            <a:xfrm>
              <a:off x="8378640" y="5004720"/>
              <a:ext cx="57600" cy="75600"/>
            </a:xfrm>
            <a:custGeom>
              <a:avLst/>
              <a:gdLst/>
              <a:ahLst/>
              <a:rect l="l" t="t" r="r" b="b"/>
              <a:pathLst>
                <a:path w="37" h="49">
                  <a:moveTo>
                    <a:pt x="2" y="30"/>
                  </a:moveTo>
                  <a:lnTo>
                    <a:pt x="22" y="8"/>
                  </a:lnTo>
                  <a:lnTo>
                    <a:pt x="28" y="0"/>
                  </a:lnTo>
                  <a:lnTo>
                    <a:pt x="36" y="14"/>
                  </a:lnTo>
                  <a:lnTo>
                    <a:pt x="26" y="32"/>
                  </a:lnTo>
                  <a:lnTo>
                    <a:pt x="10" y="48"/>
                  </a:lnTo>
                  <a:lnTo>
                    <a:pt x="0" y="48"/>
                  </a:lnTo>
                  <a:lnTo>
                    <a:pt x="2" y="3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29880" bIns="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0" name=""/>
            <p:cNvSpPr/>
            <p:nvPr/>
          </p:nvSpPr>
          <p:spPr>
            <a:xfrm>
              <a:off x="8318160" y="5060520"/>
              <a:ext cx="34920" cy="47160"/>
            </a:xfrm>
            <a:custGeom>
              <a:avLst/>
              <a:gdLst/>
              <a:ahLst/>
              <a:rect l="l" t="t" r="r" b="b"/>
              <a:pathLst>
                <a:path w="22" h="31">
                  <a:moveTo>
                    <a:pt x="6" y="0"/>
                  </a:moveTo>
                  <a:lnTo>
                    <a:pt x="21" y="12"/>
                  </a:lnTo>
                  <a:lnTo>
                    <a:pt x="15" y="28"/>
                  </a:lnTo>
                  <a:lnTo>
                    <a:pt x="2" y="30"/>
                  </a:lnTo>
                  <a:lnTo>
                    <a:pt x="0" y="14"/>
                  </a:lnTo>
                  <a:lnTo>
                    <a:pt x="6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1440" bIns="1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1" name=""/>
            <p:cNvSpPr/>
            <p:nvPr/>
          </p:nvSpPr>
          <p:spPr>
            <a:xfrm>
              <a:off x="8249040" y="5082120"/>
              <a:ext cx="28800" cy="20160"/>
            </a:xfrm>
            <a:custGeom>
              <a:avLst/>
              <a:gdLst/>
              <a:ahLst/>
              <a:rect l="l" t="t" r="r" b="b"/>
              <a:pathLst>
                <a:path w="19" h="13">
                  <a:moveTo>
                    <a:pt x="2" y="0"/>
                  </a:moveTo>
                  <a:lnTo>
                    <a:pt x="16" y="2"/>
                  </a:lnTo>
                  <a:lnTo>
                    <a:pt x="18" y="12"/>
                  </a:lnTo>
                  <a:lnTo>
                    <a:pt x="0" y="12"/>
                  </a:lnTo>
                  <a:lnTo>
                    <a:pt x="2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2" name=""/>
            <p:cNvSpPr/>
            <p:nvPr/>
          </p:nvSpPr>
          <p:spPr>
            <a:xfrm>
              <a:off x="8290440" y="5110560"/>
              <a:ext cx="16200" cy="34200"/>
            </a:xfrm>
            <a:custGeom>
              <a:avLst/>
              <a:gdLst/>
              <a:ahLst/>
              <a:rect l="l" t="t" r="r" b="b"/>
              <a:pathLst>
                <a:path w="10" h="23">
                  <a:moveTo>
                    <a:pt x="0" y="0"/>
                  </a:moveTo>
                  <a:lnTo>
                    <a:pt x="9" y="6"/>
                  </a:lnTo>
                  <a:lnTo>
                    <a:pt x="7" y="22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3" name=""/>
            <p:cNvSpPr/>
            <p:nvPr/>
          </p:nvSpPr>
          <p:spPr>
            <a:xfrm>
              <a:off x="8199720" y="5097600"/>
              <a:ext cx="26280" cy="25920"/>
            </a:xfrm>
            <a:custGeom>
              <a:avLst/>
              <a:gdLst/>
              <a:ahLst/>
              <a:rect l="l" t="t" r="r" b="b"/>
              <a:pathLst>
                <a:path w="17" h="17">
                  <a:moveTo>
                    <a:pt x="10" y="0"/>
                  </a:moveTo>
                  <a:lnTo>
                    <a:pt x="16" y="12"/>
                  </a:lnTo>
                  <a:lnTo>
                    <a:pt x="12" y="16"/>
                  </a:lnTo>
                  <a:lnTo>
                    <a:pt x="0" y="12"/>
                  </a:lnTo>
                  <a:lnTo>
                    <a:pt x="1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4" name=""/>
            <p:cNvSpPr/>
            <p:nvPr/>
          </p:nvSpPr>
          <p:spPr>
            <a:xfrm>
              <a:off x="8146800" y="5110560"/>
              <a:ext cx="16200" cy="15840"/>
            </a:xfrm>
            <a:custGeom>
              <a:avLst/>
              <a:gdLst/>
              <a:ahLst/>
              <a:rect l="l" t="t" r="r" b="b"/>
              <a:pathLst>
                <a:path w="11" h="11">
                  <a:moveTo>
                    <a:pt x="4" y="0"/>
                  </a:moveTo>
                  <a:lnTo>
                    <a:pt x="10" y="8"/>
                  </a:lnTo>
                  <a:lnTo>
                    <a:pt x="0" y="10"/>
                  </a:lnTo>
                  <a:lnTo>
                    <a:pt x="4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5" name=""/>
            <p:cNvSpPr/>
            <p:nvPr/>
          </p:nvSpPr>
          <p:spPr>
            <a:xfrm>
              <a:off x="8109360" y="5113800"/>
              <a:ext cx="16200" cy="10080"/>
            </a:xfrm>
            <a:custGeom>
              <a:avLst/>
              <a:gdLst/>
              <a:ahLst/>
              <a:rect l="l" t="t" r="r" b="b"/>
              <a:pathLst>
                <a:path w="10" h="7">
                  <a:moveTo>
                    <a:pt x="0" y="0"/>
                  </a:moveTo>
                  <a:lnTo>
                    <a:pt x="9" y="0"/>
                  </a:lnTo>
                  <a:lnTo>
                    <a:pt x="9" y="6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6" name=""/>
            <p:cNvSpPr/>
            <p:nvPr/>
          </p:nvSpPr>
          <p:spPr>
            <a:xfrm>
              <a:off x="8087760" y="5137920"/>
              <a:ext cx="19800" cy="6840"/>
            </a:xfrm>
            <a:custGeom>
              <a:avLst/>
              <a:gdLst/>
              <a:ahLst/>
              <a:rect l="l" t="t" r="r" b="b"/>
              <a:pathLst>
                <a:path w="13" h="5">
                  <a:moveTo>
                    <a:pt x="0" y="0"/>
                  </a:moveTo>
                  <a:lnTo>
                    <a:pt x="12" y="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7" name=""/>
            <p:cNvSpPr/>
            <p:nvPr/>
          </p:nvSpPr>
          <p:spPr>
            <a:xfrm>
              <a:off x="8165880" y="5135040"/>
              <a:ext cx="37800" cy="25560"/>
            </a:xfrm>
            <a:custGeom>
              <a:avLst/>
              <a:gdLst/>
              <a:ahLst/>
              <a:rect l="l" t="t" r="r" b="b"/>
              <a:pathLst>
                <a:path w="25" h="17">
                  <a:moveTo>
                    <a:pt x="0" y="0"/>
                  </a:moveTo>
                  <a:lnTo>
                    <a:pt x="24" y="2"/>
                  </a:lnTo>
                  <a:lnTo>
                    <a:pt x="22" y="10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0160" bIns="-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8" name=""/>
            <p:cNvSpPr/>
            <p:nvPr/>
          </p:nvSpPr>
          <p:spPr>
            <a:xfrm>
              <a:off x="8223840" y="5132160"/>
              <a:ext cx="45360" cy="12960"/>
            </a:xfrm>
            <a:custGeom>
              <a:avLst/>
              <a:gdLst/>
              <a:ahLst/>
              <a:rect l="l" t="t" r="r" b="b"/>
              <a:pathLst>
                <a:path w="29" h="9">
                  <a:moveTo>
                    <a:pt x="0" y="0"/>
                  </a:moveTo>
                  <a:lnTo>
                    <a:pt x="28" y="2"/>
                  </a:lnTo>
                  <a:lnTo>
                    <a:pt x="24" y="8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69" name=""/>
            <p:cNvSpPr/>
            <p:nvPr/>
          </p:nvSpPr>
          <p:spPr>
            <a:xfrm>
              <a:off x="8123040" y="5135040"/>
              <a:ext cx="10080" cy="23040"/>
            </a:xfrm>
            <a:custGeom>
              <a:avLst/>
              <a:gdLst/>
              <a:ahLst/>
              <a:rect l="l" t="t" r="r" b="b"/>
              <a:pathLst>
                <a:path w="6" h="15">
                  <a:moveTo>
                    <a:pt x="0" y="0"/>
                  </a:moveTo>
                  <a:lnTo>
                    <a:pt x="5" y="12"/>
                  </a:lnTo>
                  <a:lnTo>
                    <a:pt x="2" y="14"/>
                  </a:lnTo>
                  <a:lnTo>
                    <a:pt x="0" y="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70" name=""/>
            <p:cNvSpPr/>
            <p:nvPr/>
          </p:nvSpPr>
          <p:spPr>
            <a:xfrm>
              <a:off x="6515280" y="4059000"/>
              <a:ext cx="689760" cy="589320"/>
            </a:xfrm>
            <a:custGeom>
              <a:avLst/>
              <a:gdLst/>
              <a:ahLst/>
              <a:rect l="l" t="t" r="r" b="b"/>
              <a:pathLst>
                <a:path w="445" h="383">
                  <a:moveTo>
                    <a:pt x="0" y="10"/>
                  </a:moveTo>
                  <a:lnTo>
                    <a:pt x="86" y="6"/>
                  </a:lnTo>
                  <a:lnTo>
                    <a:pt x="224" y="0"/>
                  </a:lnTo>
                  <a:lnTo>
                    <a:pt x="242" y="8"/>
                  </a:lnTo>
                  <a:lnTo>
                    <a:pt x="246" y="22"/>
                  </a:lnTo>
                  <a:lnTo>
                    <a:pt x="238" y="30"/>
                  </a:lnTo>
                  <a:lnTo>
                    <a:pt x="248" y="48"/>
                  </a:lnTo>
                  <a:lnTo>
                    <a:pt x="256" y="66"/>
                  </a:lnTo>
                  <a:lnTo>
                    <a:pt x="244" y="80"/>
                  </a:lnTo>
                  <a:lnTo>
                    <a:pt x="242" y="94"/>
                  </a:lnTo>
                  <a:lnTo>
                    <a:pt x="238" y="104"/>
                  </a:lnTo>
                  <a:lnTo>
                    <a:pt x="222" y="118"/>
                  </a:lnTo>
                  <a:lnTo>
                    <a:pt x="220" y="146"/>
                  </a:lnTo>
                  <a:lnTo>
                    <a:pt x="204" y="172"/>
                  </a:lnTo>
                  <a:lnTo>
                    <a:pt x="222" y="196"/>
                  </a:lnTo>
                  <a:lnTo>
                    <a:pt x="356" y="186"/>
                  </a:lnTo>
                  <a:lnTo>
                    <a:pt x="354" y="210"/>
                  </a:lnTo>
                  <a:lnTo>
                    <a:pt x="386" y="264"/>
                  </a:lnTo>
                  <a:lnTo>
                    <a:pt x="394" y="260"/>
                  </a:lnTo>
                  <a:lnTo>
                    <a:pt x="408" y="284"/>
                  </a:lnTo>
                  <a:lnTo>
                    <a:pt x="388" y="304"/>
                  </a:lnTo>
                  <a:lnTo>
                    <a:pt x="402" y="320"/>
                  </a:lnTo>
                  <a:lnTo>
                    <a:pt x="422" y="322"/>
                  </a:lnTo>
                  <a:lnTo>
                    <a:pt x="426" y="342"/>
                  </a:lnTo>
                  <a:lnTo>
                    <a:pt x="444" y="356"/>
                  </a:lnTo>
                  <a:lnTo>
                    <a:pt x="438" y="366"/>
                  </a:lnTo>
                  <a:lnTo>
                    <a:pt x="408" y="382"/>
                  </a:lnTo>
                  <a:lnTo>
                    <a:pt x="390" y="356"/>
                  </a:lnTo>
                  <a:lnTo>
                    <a:pt x="376" y="346"/>
                  </a:lnTo>
                  <a:lnTo>
                    <a:pt x="348" y="374"/>
                  </a:lnTo>
                  <a:lnTo>
                    <a:pt x="318" y="358"/>
                  </a:lnTo>
                  <a:lnTo>
                    <a:pt x="306" y="362"/>
                  </a:lnTo>
                  <a:lnTo>
                    <a:pt x="300" y="380"/>
                  </a:lnTo>
                  <a:lnTo>
                    <a:pt x="264" y="364"/>
                  </a:lnTo>
                  <a:lnTo>
                    <a:pt x="200" y="338"/>
                  </a:lnTo>
                  <a:lnTo>
                    <a:pt x="184" y="334"/>
                  </a:lnTo>
                  <a:lnTo>
                    <a:pt x="170" y="344"/>
                  </a:lnTo>
                  <a:lnTo>
                    <a:pt x="146" y="334"/>
                  </a:lnTo>
                  <a:lnTo>
                    <a:pt x="122" y="326"/>
                  </a:lnTo>
                  <a:lnTo>
                    <a:pt x="100" y="326"/>
                  </a:lnTo>
                  <a:lnTo>
                    <a:pt x="70" y="312"/>
                  </a:lnTo>
                  <a:lnTo>
                    <a:pt x="58" y="320"/>
                  </a:lnTo>
                  <a:lnTo>
                    <a:pt x="22" y="320"/>
                  </a:lnTo>
                  <a:lnTo>
                    <a:pt x="36" y="302"/>
                  </a:lnTo>
                  <a:lnTo>
                    <a:pt x="38" y="286"/>
                  </a:lnTo>
                  <a:lnTo>
                    <a:pt x="36" y="272"/>
                  </a:lnTo>
                  <a:lnTo>
                    <a:pt x="40" y="258"/>
                  </a:lnTo>
                  <a:lnTo>
                    <a:pt x="40" y="236"/>
                  </a:lnTo>
                  <a:lnTo>
                    <a:pt x="46" y="216"/>
                  </a:lnTo>
                  <a:lnTo>
                    <a:pt x="50" y="182"/>
                  </a:lnTo>
                  <a:lnTo>
                    <a:pt x="40" y="172"/>
                  </a:lnTo>
                  <a:lnTo>
                    <a:pt x="34" y="154"/>
                  </a:lnTo>
                  <a:lnTo>
                    <a:pt x="28" y="142"/>
                  </a:lnTo>
                  <a:lnTo>
                    <a:pt x="26" y="124"/>
                  </a:lnTo>
                  <a:lnTo>
                    <a:pt x="18" y="118"/>
                  </a:lnTo>
                  <a:lnTo>
                    <a:pt x="2" y="106"/>
                  </a:lnTo>
                  <a:lnTo>
                    <a:pt x="0" y="10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71" name=""/>
            <p:cNvSpPr/>
            <p:nvPr/>
          </p:nvSpPr>
          <p:spPr>
            <a:xfrm>
              <a:off x="8878320" y="2194560"/>
              <a:ext cx="51480" cy="100440"/>
            </a:xfrm>
            <a:custGeom>
              <a:avLst/>
              <a:gdLst/>
              <a:ahLst/>
              <a:rect l="l" t="t" r="r" b="b"/>
              <a:pathLst>
                <a:path w="33" h="65">
                  <a:moveTo>
                    <a:pt x="0" y="0"/>
                  </a:moveTo>
                  <a:lnTo>
                    <a:pt x="32" y="64"/>
                  </a:lnTo>
                </a:path>
              </a:pathLst>
            </a:custGeom>
            <a:solidFill>
              <a:srgbClr val="00f008"/>
            </a:solidFill>
            <a:ln w="9360">
              <a:solidFill>
                <a:srgbClr val="00f00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2272" name=""/>
          <p:cNvSpPr/>
          <p:nvPr/>
        </p:nvSpPr>
        <p:spPr>
          <a:xfrm>
            <a:off x="6593040" y="1530360"/>
            <a:ext cx="1427040" cy="976320"/>
          </a:xfrm>
          <a:custGeom>
            <a:avLst/>
            <a:gdLst/>
            <a:ahLst/>
            <a:rect l="l" t="t" r="r" b="b"/>
            <a:pathLst>
              <a:path w="825" h="564">
                <a:moveTo>
                  <a:pt x="87" y="0"/>
                </a:moveTo>
                <a:lnTo>
                  <a:pt x="0" y="291"/>
                </a:lnTo>
                <a:lnTo>
                  <a:pt x="174" y="396"/>
                </a:lnTo>
                <a:lnTo>
                  <a:pt x="405" y="369"/>
                </a:lnTo>
                <a:lnTo>
                  <a:pt x="486" y="375"/>
                </a:lnTo>
                <a:lnTo>
                  <a:pt x="552" y="483"/>
                </a:lnTo>
                <a:lnTo>
                  <a:pt x="648" y="564"/>
                </a:lnTo>
                <a:lnTo>
                  <a:pt x="702" y="546"/>
                </a:lnTo>
                <a:lnTo>
                  <a:pt x="696" y="447"/>
                </a:lnTo>
                <a:lnTo>
                  <a:pt x="783" y="408"/>
                </a:lnTo>
                <a:lnTo>
                  <a:pt x="825" y="336"/>
                </a:lnTo>
                <a:lnTo>
                  <a:pt x="729" y="204"/>
                </a:lnTo>
                <a:lnTo>
                  <a:pt x="594" y="180"/>
                </a:lnTo>
                <a:lnTo>
                  <a:pt x="480" y="78"/>
                </a:lnTo>
                <a:lnTo>
                  <a:pt x="309" y="12"/>
                </a:lnTo>
                <a:lnTo>
                  <a:pt x="201" y="36"/>
                </a:lnTo>
                <a:lnTo>
                  <a:pt x="87" y="0"/>
                </a:lnTo>
                <a:close/>
              </a:path>
            </a:pathLst>
          </a:cu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3" name=""/>
          <p:cNvSpPr/>
          <p:nvPr/>
        </p:nvSpPr>
        <p:spPr>
          <a:xfrm>
            <a:off x="5229360" y="3044880"/>
            <a:ext cx="1738080" cy="1477800"/>
          </a:xfrm>
          <a:custGeom>
            <a:avLst/>
            <a:gdLst/>
            <a:ahLst/>
            <a:rect l="l" t="t" r="r" b="b"/>
            <a:pathLst>
              <a:path w="1005" h="855">
                <a:moveTo>
                  <a:pt x="168" y="0"/>
                </a:moveTo>
                <a:lnTo>
                  <a:pt x="651" y="3"/>
                </a:lnTo>
                <a:lnTo>
                  <a:pt x="669" y="45"/>
                </a:lnTo>
                <a:lnTo>
                  <a:pt x="678" y="72"/>
                </a:lnTo>
                <a:lnTo>
                  <a:pt x="744" y="57"/>
                </a:lnTo>
                <a:lnTo>
                  <a:pt x="750" y="183"/>
                </a:lnTo>
                <a:lnTo>
                  <a:pt x="771" y="210"/>
                </a:lnTo>
                <a:lnTo>
                  <a:pt x="774" y="297"/>
                </a:lnTo>
                <a:lnTo>
                  <a:pt x="921" y="288"/>
                </a:lnTo>
                <a:lnTo>
                  <a:pt x="927" y="342"/>
                </a:lnTo>
                <a:lnTo>
                  <a:pt x="855" y="357"/>
                </a:lnTo>
                <a:lnTo>
                  <a:pt x="849" y="402"/>
                </a:lnTo>
                <a:lnTo>
                  <a:pt x="786" y="447"/>
                </a:lnTo>
                <a:lnTo>
                  <a:pt x="825" y="552"/>
                </a:lnTo>
                <a:lnTo>
                  <a:pt x="858" y="606"/>
                </a:lnTo>
                <a:lnTo>
                  <a:pt x="867" y="675"/>
                </a:lnTo>
                <a:lnTo>
                  <a:pt x="912" y="684"/>
                </a:lnTo>
                <a:lnTo>
                  <a:pt x="921" y="705"/>
                </a:lnTo>
                <a:lnTo>
                  <a:pt x="1005" y="714"/>
                </a:lnTo>
                <a:lnTo>
                  <a:pt x="984" y="795"/>
                </a:lnTo>
                <a:lnTo>
                  <a:pt x="912" y="828"/>
                </a:lnTo>
                <a:lnTo>
                  <a:pt x="900" y="855"/>
                </a:lnTo>
                <a:lnTo>
                  <a:pt x="801" y="846"/>
                </a:lnTo>
                <a:lnTo>
                  <a:pt x="753" y="765"/>
                </a:lnTo>
                <a:lnTo>
                  <a:pt x="564" y="654"/>
                </a:lnTo>
                <a:lnTo>
                  <a:pt x="606" y="588"/>
                </a:lnTo>
                <a:lnTo>
                  <a:pt x="321" y="564"/>
                </a:lnTo>
                <a:lnTo>
                  <a:pt x="189" y="705"/>
                </a:lnTo>
                <a:lnTo>
                  <a:pt x="0" y="702"/>
                </a:lnTo>
                <a:lnTo>
                  <a:pt x="0" y="441"/>
                </a:lnTo>
                <a:lnTo>
                  <a:pt x="81" y="156"/>
                </a:lnTo>
                <a:lnTo>
                  <a:pt x="168" y="0"/>
                </a:lnTo>
                <a:close/>
              </a:path>
            </a:pathLst>
          </a:custGeom>
          <a:solidFill>
            <a:srgbClr val="00f008"/>
          </a:solidFill>
          <a:ln w="28440">
            <a:solidFill>
              <a:srgbClr val="1c1c1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4" name=""/>
          <p:cNvSpPr/>
          <p:nvPr/>
        </p:nvSpPr>
        <p:spPr>
          <a:xfrm>
            <a:off x="3708360" y="3875040"/>
            <a:ext cx="4089600" cy="2622600"/>
          </a:xfrm>
          <a:custGeom>
            <a:avLst/>
            <a:gdLst/>
            <a:ahLst/>
            <a:rect l="l" t="t" r="r" b="b"/>
            <a:pathLst>
              <a:path w="4732" h="3036">
                <a:moveTo>
                  <a:pt x="0" y="0"/>
                </a:moveTo>
                <a:lnTo>
                  <a:pt x="349" y="34"/>
                </a:lnTo>
                <a:lnTo>
                  <a:pt x="338" y="63"/>
                </a:lnTo>
                <a:lnTo>
                  <a:pt x="821" y="379"/>
                </a:lnTo>
                <a:lnTo>
                  <a:pt x="1222" y="407"/>
                </a:lnTo>
                <a:lnTo>
                  <a:pt x="1238" y="350"/>
                </a:lnTo>
                <a:lnTo>
                  <a:pt x="1468" y="368"/>
                </a:lnTo>
                <a:lnTo>
                  <a:pt x="1509" y="402"/>
                </a:lnTo>
                <a:lnTo>
                  <a:pt x="1502" y="449"/>
                </a:lnTo>
                <a:lnTo>
                  <a:pt x="1543" y="459"/>
                </a:lnTo>
                <a:lnTo>
                  <a:pt x="1588" y="522"/>
                </a:lnTo>
                <a:lnTo>
                  <a:pt x="1611" y="522"/>
                </a:lnTo>
                <a:lnTo>
                  <a:pt x="1635" y="574"/>
                </a:lnTo>
                <a:lnTo>
                  <a:pt x="1692" y="585"/>
                </a:lnTo>
                <a:lnTo>
                  <a:pt x="1681" y="603"/>
                </a:lnTo>
                <a:lnTo>
                  <a:pt x="1697" y="660"/>
                </a:lnTo>
                <a:lnTo>
                  <a:pt x="1710" y="741"/>
                </a:lnTo>
                <a:lnTo>
                  <a:pt x="1749" y="780"/>
                </a:lnTo>
                <a:lnTo>
                  <a:pt x="1817" y="861"/>
                </a:lnTo>
                <a:lnTo>
                  <a:pt x="1853" y="856"/>
                </a:lnTo>
                <a:lnTo>
                  <a:pt x="1864" y="879"/>
                </a:lnTo>
                <a:lnTo>
                  <a:pt x="1927" y="913"/>
                </a:lnTo>
                <a:lnTo>
                  <a:pt x="1979" y="861"/>
                </a:lnTo>
                <a:lnTo>
                  <a:pt x="1973" y="809"/>
                </a:lnTo>
                <a:lnTo>
                  <a:pt x="1979" y="780"/>
                </a:lnTo>
                <a:lnTo>
                  <a:pt x="2031" y="780"/>
                </a:lnTo>
                <a:lnTo>
                  <a:pt x="2042" y="746"/>
                </a:lnTo>
                <a:lnTo>
                  <a:pt x="2065" y="746"/>
                </a:lnTo>
                <a:lnTo>
                  <a:pt x="2065" y="770"/>
                </a:lnTo>
                <a:lnTo>
                  <a:pt x="2187" y="780"/>
                </a:lnTo>
                <a:lnTo>
                  <a:pt x="2255" y="843"/>
                </a:lnTo>
                <a:lnTo>
                  <a:pt x="2300" y="936"/>
                </a:lnTo>
                <a:lnTo>
                  <a:pt x="2305" y="970"/>
                </a:lnTo>
                <a:lnTo>
                  <a:pt x="2375" y="1080"/>
                </a:lnTo>
                <a:lnTo>
                  <a:pt x="2398" y="1125"/>
                </a:lnTo>
                <a:lnTo>
                  <a:pt x="2456" y="1166"/>
                </a:lnTo>
                <a:lnTo>
                  <a:pt x="2466" y="1223"/>
                </a:lnTo>
                <a:lnTo>
                  <a:pt x="2484" y="1257"/>
                </a:lnTo>
                <a:lnTo>
                  <a:pt x="2477" y="1297"/>
                </a:lnTo>
                <a:lnTo>
                  <a:pt x="2518" y="1320"/>
                </a:lnTo>
                <a:lnTo>
                  <a:pt x="2513" y="1383"/>
                </a:lnTo>
                <a:lnTo>
                  <a:pt x="2558" y="1377"/>
                </a:lnTo>
                <a:lnTo>
                  <a:pt x="2592" y="1417"/>
                </a:lnTo>
                <a:lnTo>
                  <a:pt x="2621" y="1411"/>
                </a:lnTo>
                <a:lnTo>
                  <a:pt x="2673" y="1440"/>
                </a:lnTo>
                <a:lnTo>
                  <a:pt x="2701" y="1440"/>
                </a:lnTo>
                <a:lnTo>
                  <a:pt x="2735" y="1435"/>
                </a:lnTo>
                <a:lnTo>
                  <a:pt x="2764" y="1453"/>
                </a:lnTo>
                <a:lnTo>
                  <a:pt x="2805" y="1458"/>
                </a:lnTo>
                <a:lnTo>
                  <a:pt x="2787" y="1544"/>
                </a:lnTo>
                <a:lnTo>
                  <a:pt x="2805" y="1584"/>
                </a:lnTo>
                <a:lnTo>
                  <a:pt x="2805" y="1732"/>
                </a:lnTo>
                <a:lnTo>
                  <a:pt x="2811" y="1790"/>
                </a:lnTo>
                <a:lnTo>
                  <a:pt x="2886" y="1904"/>
                </a:lnTo>
                <a:lnTo>
                  <a:pt x="2936" y="1962"/>
                </a:lnTo>
                <a:lnTo>
                  <a:pt x="2988" y="2014"/>
                </a:lnTo>
                <a:lnTo>
                  <a:pt x="2983" y="2032"/>
                </a:lnTo>
                <a:lnTo>
                  <a:pt x="2915" y="1980"/>
                </a:lnTo>
                <a:lnTo>
                  <a:pt x="2891" y="1969"/>
                </a:lnTo>
                <a:lnTo>
                  <a:pt x="2886" y="1985"/>
                </a:lnTo>
                <a:lnTo>
                  <a:pt x="3029" y="2123"/>
                </a:lnTo>
                <a:lnTo>
                  <a:pt x="3194" y="2313"/>
                </a:lnTo>
                <a:lnTo>
                  <a:pt x="3235" y="2347"/>
                </a:lnTo>
                <a:lnTo>
                  <a:pt x="3270" y="2371"/>
                </a:lnTo>
                <a:lnTo>
                  <a:pt x="3338" y="2381"/>
                </a:lnTo>
                <a:lnTo>
                  <a:pt x="3395" y="2405"/>
                </a:lnTo>
                <a:lnTo>
                  <a:pt x="3452" y="2433"/>
                </a:lnTo>
                <a:lnTo>
                  <a:pt x="3556" y="2428"/>
                </a:lnTo>
                <a:lnTo>
                  <a:pt x="3648" y="2329"/>
                </a:lnTo>
                <a:lnTo>
                  <a:pt x="3791" y="2324"/>
                </a:lnTo>
                <a:lnTo>
                  <a:pt x="3854" y="2290"/>
                </a:lnTo>
                <a:lnTo>
                  <a:pt x="3877" y="2256"/>
                </a:lnTo>
                <a:lnTo>
                  <a:pt x="3958" y="2243"/>
                </a:lnTo>
                <a:lnTo>
                  <a:pt x="4049" y="2191"/>
                </a:lnTo>
                <a:lnTo>
                  <a:pt x="4078" y="2112"/>
                </a:lnTo>
                <a:lnTo>
                  <a:pt x="4096" y="1946"/>
                </a:lnTo>
                <a:lnTo>
                  <a:pt x="4119" y="1870"/>
                </a:lnTo>
                <a:lnTo>
                  <a:pt x="4164" y="1813"/>
                </a:lnTo>
                <a:lnTo>
                  <a:pt x="4221" y="1779"/>
                </a:lnTo>
                <a:lnTo>
                  <a:pt x="4383" y="1745"/>
                </a:lnTo>
                <a:lnTo>
                  <a:pt x="4417" y="1722"/>
                </a:lnTo>
                <a:lnTo>
                  <a:pt x="4560" y="1716"/>
                </a:lnTo>
                <a:lnTo>
                  <a:pt x="4646" y="1704"/>
                </a:lnTo>
                <a:lnTo>
                  <a:pt x="4686" y="1688"/>
                </a:lnTo>
                <a:lnTo>
                  <a:pt x="4709" y="1688"/>
                </a:lnTo>
                <a:lnTo>
                  <a:pt x="4727" y="1740"/>
                </a:lnTo>
                <a:lnTo>
                  <a:pt x="4732" y="1790"/>
                </a:lnTo>
                <a:lnTo>
                  <a:pt x="4693" y="1876"/>
                </a:lnTo>
                <a:lnTo>
                  <a:pt x="4664" y="1912"/>
                </a:lnTo>
                <a:lnTo>
                  <a:pt x="4664" y="1991"/>
                </a:lnTo>
                <a:lnTo>
                  <a:pt x="4623" y="2014"/>
                </a:lnTo>
                <a:lnTo>
                  <a:pt x="4657" y="2026"/>
                </a:lnTo>
                <a:lnTo>
                  <a:pt x="4680" y="2089"/>
                </a:lnTo>
                <a:lnTo>
                  <a:pt x="4657" y="2123"/>
                </a:lnTo>
                <a:lnTo>
                  <a:pt x="4641" y="2170"/>
                </a:lnTo>
                <a:lnTo>
                  <a:pt x="4641" y="2256"/>
                </a:lnTo>
                <a:lnTo>
                  <a:pt x="4636" y="2285"/>
                </a:lnTo>
                <a:lnTo>
                  <a:pt x="4607" y="2272"/>
                </a:lnTo>
                <a:lnTo>
                  <a:pt x="4594" y="2227"/>
                </a:lnTo>
                <a:lnTo>
                  <a:pt x="4555" y="2215"/>
                </a:lnTo>
                <a:lnTo>
                  <a:pt x="4526" y="2277"/>
                </a:lnTo>
                <a:lnTo>
                  <a:pt x="4422" y="2381"/>
                </a:lnTo>
                <a:lnTo>
                  <a:pt x="4383" y="2405"/>
                </a:lnTo>
                <a:lnTo>
                  <a:pt x="4125" y="2410"/>
                </a:lnTo>
                <a:lnTo>
                  <a:pt x="4119" y="2530"/>
                </a:lnTo>
                <a:lnTo>
                  <a:pt x="4062" y="2543"/>
                </a:lnTo>
                <a:lnTo>
                  <a:pt x="4125" y="2593"/>
                </a:lnTo>
                <a:lnTo>
                  <a:pt x="4193" y="2606"/>
                </a:lnTo>
                <a:lnTo>
                  <a:pt x="4256" y="2645"/>
                </a:lnTo>
                <a:lnTo>
                  <a:pt x="4273" y="2708"/>
                </a:lnTo>
                <a:lnTo>
                  <a:pt x="4250" y="2760"/>
                </a:lnTo>
                <a:lnTo>
                  <a:pt x="3947" y="2760"/>
                </a:lnTo>
                <a:lnTo>
                  <a:pt x="3940" y="2846"/>
                </a:lnTo>
                <a:lnTo>
                  <a:pt x="3958" y="2903"/>
                </a:lnTo>
                <a:lnTo>
                  <a:pt x="3976" y="2955"/>
                </a:lnTo>
                <a:lnTo>
                  <a:pt x="3940" y="3036"/>
                </a:lnTo>
                <a:lnTo>
                  <a:pt x="3791" y="2887"/>
                </a:lnTo>
                <a:lnTo>
                  <a:pt x="3734" y="2846"/>
                </a:lnTo>
                <a:lnTo>
                  <a:pt x="3660" y="2812"/>
                </a:lnTo>
                <a:lnTo>
                  <a:pt x="3608" y="2772"/>
                </a:lnTo>
                <a:lnTo>
                  <a:pt x="3590" y="2726"/>
                </a:lnTo>
                <a:lnTo>
                  <a:pt x="3517" y="2744"/>
                </a:lnTo>
                <a:lnTo>
                  <a:pt x="3504" y="2765"/>
                </a:lnTo>
                <a:lnTo>
                  <a:pt x="3465" y="2760"/>
                </a:lnTo>
                <a:lnTo>
                  <a:pt x="3460" y="2720"/>
                </a:lnTo>
                <a:lnTo>
                  <a:pt x="3424" y="2702"/>
                </a:lnTo>
                <a:lnTo>
                  <a:pt x="3402" y="2708"/>
                </a:lnTo>
                <a:lnTo>
                  <a:pt x="3384" y="2744"/>
                </a:lnTo>
                <a:lnTo>
                  <a:pt x="3418" y="2765"/>
                </a:lnTo>
                <a:lnTo>
                  <a:pt x="3374" y="2778"/>
                </a:lnTo>
                <a:lnTo>
                  <a:pt x="3304" y="2794"/>
                </a:lnTo>
                <a:lnTo>
                  <a:pt x="3201" y="2846"/>
                </a:lnTo>
                <a:lnTo>
                  <a:pt x="3149" y="2864"/>
                </a:lnTo>
                <a:lnTo>
                  <a:pt x="3080" y="2864"/>
                </a:lnTo>
                <a:lnTo>
                  <a:pt x="2988" y="2835"/>
                </a:lnTo>
                <a:lnTo>
                  <a:pt x="2897" y="2817"/>
                </a:lnTo>
                <a:lnTo>
                  <a:pt x="2771" y="2788"/>
                </a:lnTo>
                <a:lnTo>
                  <a:pt x="2735" y="2754"/>
                </a:lnTo>
                <a:lnTo>
                  <a:pt x="2639" y="2720"/>
                </a:lnTo>
                <a:lnTo>
                  <a:pt x="2547" y="2715"/>
                </a:lnTo>
                <a:lnTo>
                  <a:pt x="2506" y="2679"/>
                </a:lnTo>
                <a:lnTo>
                  <a:pt x="2375" y="2650"/>
                </a:lnTo>
                <a:lnTo>
                  <a:pt x="2266" y="2600"/>
                </a:lnTo>
                <a:lnTo>
                  <a:pt x="2146" y="2507"/>
                </a:lnTo>
                <a:lnTo>
                  <a:pt x="2047" y="2485"/>
                </a:lnTo>
                <a:lnTo>
                  <a:pt x="2018" y="2491"/>
                </a:lnTo>
                <a:lnTo>
                  <a:pt x="2002" y="2507"/>
                </a:lnTo>
                <a:lnTo>
                  <a:pt x="1961" y="2473"/>
                </a:lnTo>
                <a:lnTo>
                  <a:pt x="1882" y="2462"/>
                </a:lnTo>
                <a:lnTo>
                  <a:pt x="1835" y="2416"/>
                </a:lnTo>
                <a:lnTo>
                  <a:pt x="1767" y="2376"/>
                </a:lnTo>
                <a:lnTo>
                  <a:pt x="1687" y="2301"/>
                </a:lnTo>
                <a:lnTo>
                  <a:pt x="1640" y="2267"/>
                </a:lnTo>
                <a:lnTo>
                  <a:pt x="1588" y="2267"/>
                </a:lnTo>
                <a:lnTo>
                  <a:pt x="1554" y="2199"/>
                </a:lnTo>
                <a:lnTo>
                  <a:pt x="1520" y="2129"/>
                </a:lnTo>
                <a:lnTo>
                  <a:pt x="1514" y="2077"/>
                </a:lnTo>
                <a:lnTo>
                  <a:pt x="1572" y="2077"/>
                </a:lnTo>
                <a:lnTo>
                  <a:pt x="1577" y="2037"/>
                </a:lnTo>
                <a:lnTo>
                  <a:pt x="1566" y="2003"/>
                </a:lnTo>
                <a:lnTo>
                  <a:pt x="1549" y="1969"/>
                </a:lnTo>
                <a:lnTo>
                  <a:pt x="1566" y="1904"/>
                </a:lnTo>
                <a:lnTo>
                  <a:pt x="1543" y="1831"/>
                </a:lnTo>
                <a:lnTo>
                  <a:pt x="1514" y="1774"/>
                </a:lnTo>
                <a:lnTo>
                  <a:pt x="1497" y="1722"/>
                </a:lnTo>
                <a:lnTo>
                  <a:pt x="1400" y="1641"/>
                </a:lnTo>
                <a:lnTo>
                  <a:pt x="1319" y="1560"/>
                </a:lnTo>
                <a:lnTo>
                  <a:pt x="1285" y="1497"/>
                </a:lnTo>
                <a:lnTo>
                  <a:pt x="1267" y="1453"/>
                </a:lnTo>
                <a:lnTo>
                  <a:pt x="1176" y="1377"/>
                </a:lnTo>
                <a:lnTo>
                  <a:pt x="1129" y="1320"/>
                </a:lnTo>
                <a:lnTo>
                  <a:pt x="1066" y="1239"/>
                </a:lnTo>
                <a:lnTo>
                  <a:pt x="1021" y="1200"/>
                </a:lnTo>
                <a:lnTo>
                  <a:pt x="980" y="1194"/>
                </a:lnTo>
                <a:lnTo>
                  <a:pt x="957" y="1187"/>
                </a:lnTo>
                <a:lnTo>
                  <a:pt x="952" y="1171"/>
                </a:lnTo>
                <a:lnTo>
                  <a:pt x="1004" y="1137"/>
                </a:lnTo>
                <a:lnTo>
                  <a:pt x="1021" y="1073"/>
                </a:lnTo>
                <a:lnTo>
                  <a:pt x="935" y="1010"/>
                </a:lnTo>
                <a:lnTo>
                  <a:pt x="894" y="999"/>
                </a:lnTo>
                <a:lnTo>
                  <a:pt x="831" y="924"/>
                </a:lnTo>
                <a:lnTo>
                  <a:pt x="769" y="879"/>
                </a:lnTo>
                <a:lnTo>
                  <a:pt x="735" y="884"/>
                </a:lnTo>
                <a:lnTo>
                  <a:pt x="745" y="798"/>
                </a:lnTo>
                <a:lnTo>
                  <a:pt x="699" y="770"/>
                </a:lnTo>
                <a:lnTo>
                  <a:pt x="654" y="718"/>
                </a:lnTo>
                <a:lnTo>
                  <a:pt x="641" y="660"/>
                </a:lnTo>
                <a:lnTo>
                  <a:pt x="602" y="631"/>
                </a:lnTo>
                <a:lnTo>
                  <a:pt x="573" y="540"/>
                </a:lnTo>
                <a:lnTo>
                  <a:pt x="568" y="483"/>
                </a:lnTo>
                <a:lnTo>
                  <a:pt x="516" y="368"/>
                </a:lnTo>
                <a:lnTo>
                  <a:pt x="464" y="219"/>
                </a:lnTo>
                <a:lnTo>
                  <a:pt x="407" y="201"/>
                </a:lnTo>
                <a:lnTo>
                  <a:pt x="344" y="172"/>
                </a:lnTo>
                <a:lnTo>
                  <a:pt x="304" y="120"/>
                </a:lnTo>
                <a:lnTo>
                  <a:pt x="269" y="97"/>
                </a:lnTo>
                <a:lnTo>
                  <a:pt x="252" y="178"/>
                </a:lnTo>
                <a:lnTo>
                  <a:pt x="240" y="327"/>
                </a:lnTo>
                <a:lnTo>
                  <a:pt x="258" y="407"/>
                </a:lnTo>
                <a:lnTo>
                  <a:pt x="297" y="470"/>
                </a:lnTo>
                <a:lnTo>
                  <a:pt x="362" y="545"/>
                </a:lnTo>
                <a:lnTo>
                  <a:pt x="407" y="649"/>
                </a:lnTo>
                <a:lnTo>
                  <a:pt x="464" y="718"/>
                </a:lnTo>
                <a:lnTo>
                  <a:pt x="482" y="809"/>
                </a:lnTo>
                <a:lnTo>
                  <a:pt x="505" y="890"/>
                </a:lnTo>
                <a:lnTo>
                  <a:pt x="545" y="913"/>
                </a:lnTo>
                <a:lnTo>
                  <a:pt x="555" y="970"/>
                </a:lnTo>
                <a:lnTo>
                  <a:pt x="613" y="994"/>
                </a:lnTo>
                <a:lnTo>
                  <a:pt x="649" y="1038"/>
                </a:lnTo>
                <a:lnTo>
                  <a:pt x="654" y="1090"/>
                </a:lnTo>
                <a:lnTo>
                  <a:pt x="631" y="1137"/>
                </a:lnTo>
                <a:lnTo>
                  <a:pt x="636" y="1187"/>
                </a:lnTo>
                <a:lnTo>
                  <a:pt x="693" y="1229"/>
                </a:lnTo>
                <a:lnTo>
                  <a:pt x="735" y="1286"/>
                </a:lnTo>
                <a:lnTo>
                  <a:pt x="735" y="1359"/>
                </a:lnTo>
                <a:lnTo>
                  <a:pt x="722" y="1406"/>
                </a:lnTo>
                <a:lnTo>
                  <a:pt x="735" y="1458"/>
                </a:lnTo>
                <a:lnTo>
                  <a:pt x="831" y="1481"/>
                </a:lnTo>
                <a:lnTo>
                  <a:pt x="871" y="1487"/>
                </a:lnTo>
                <a:lnTo>
                  <a:pt x="912" y="1612"/>
                </a:lnTo>
                <a:lnTo>
                  <a:pt x="878" y="1625"/>
                </a:lnTo>
                <a:lnTo>
                  <a:pt x="871" y="1693"/>
                </a:lnTo>
                <a:lnTo>
                  <a:pt x="842" y="1711"/>
                </a:lnTo>
                <a:lnTo>
                  <a:pt x="826" y="1688"/>
                </a:lnTo>
                <a:lnTo>
                  <a:pt x="826" y="1646"/>
                </a:lnTo>
                <a:lnTo>
                  <a:pt x="785" y="1625"/>
                </a:lnTo>
                <a:lnTo>
                  <a:pt x="769" y="1567"/>
                </a:lnTo>
                <a:lnTo>
                  <a:pt x="688" y="1474"/>
                </a:lnTo>
                <a:lnTo>
                  <a:pt x="545" y="1349"/>
                </a:lnTo>
                <a:lnTo>
                  <a:pt x="534" y="1291"/>
                </a:lnTo>
                <a:lnTo>
                  <a:pt x="527" y="1148"/>
                </a:lnTo>
                <a:lnTo>
                  <a:pt x="441" y="1056"/>
                </a:lnTo>
                <a:lnTo>
                  <a:pt x="412" y="994"/>
                </a:lnTo>
                <a:lnTo>
                  <a:pt x="390" y="958"/>
                </a:lnTo>
                <a:lnTo>
                  <a:pt x="321" y="958"/>
                </a:lnTo>
                <a:lnTo>
                  <a:pt x="224" y="872"/>
                </a:lnTo>
                <a:lnTo>
                  <a:pt x="182" y="838"/>
                </a:lnTo>
                <a:lnTo>
                  <a:pt x="148" y="793"/>
                </a:lnTo>
                <a:lnTo>
                  <a:pt x="234" y="786"/>
                </a:lnTo>
                <a:lnTo>
                  <a:pt x="247" y="809"/>
                </a:lnTo>
                <a:lnTo>
                  <a:pt x="276" y="798"/>
                </a:lnTo>
                <a:lnTo>
                  <a:pt x="263" y="746"/>
                </a:lnTo>
                <a:lnTo>
                  <a:pt x="286" y="735"/>
                </a:lnTo>
                <a:lnTo>
                  <a:pt x="297" y="671"/>
                </a:lnTo>
                <a:lnTo>
                  <a:pt x="240" y="574"/>
                </a:lnTo>
                <a:lnTo>
                  <a:pt x="114" y="477"/>
                </a:lnTo>
                <a:lnTo>
                  <a:pt x="68" y="384"/>
                </a:lnTo>
                <a:lnTo>
                  <a:pt x="52" y="293"/>
                </a:lnTo>
                <a:lnTo>
                  <a:pt x="52" y="207"/>
                </a:lnTo>
                <a:lnTo>
                  <a:pt x="23" y="167"/>
                </a:lnTo>
                <a:lnTo>
                  <a:pt x="0" y="97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5" name=""/>
          <p:cNvSpPr/>
          <p:nvPr/>
        </p:nvSpPr>
        <p:spPr>
          <a:xfrm>
            <a:off x="5322960" y="3625920"/>
            <a:ext cx="1265040" cy="1530360"/>
          </a:xfrm>
          <a:custGeom>
            <a:avLst/>
            <a:gdLst/>
            <a:ahLst/>
            <a:rect l="l" t="t" r="r" b="b"/>
            <a:pathLst>
              <a:path w="732" h="885">
                <a:moveTo>
                  <a:pt x="15" y="612"/>
                </a:moveTo>
                <a:lnTo>
                  <a:pt x="63" y="597"/>
                </a:lnTo>
                <a:lnTo>
                  <a:pt x="54" y="558"/>
                </a:lnTo>
                <a:lnTo>
                  <a:pt x="93" y="546"/>
                </a:lnTo>
                <a:lnTo>
                  <a:pt x="144" y="546"/>
                </a:lnTo>
                <a:lnTo>
                  <a:pt x="183" y="585"/>
                </a:lnTo>
                <a:lnTo>
                  <a:pt x="213" y="633"/>
                </a:lnTo>
                <a:lnTo>
                  <a:pt x="243" y="711"/>
                </a:lnTo>
                <a:lnTo>
                  <a:pt x="285" y="738"/>
                </a:lnTo>
                <a:lnTo>
                  <a:pt x="291" y="774"/>
                </a:lnTo>
                <a:lnTo>
                  <a:pt x="324" y="813"/>
                </a:lnTo>
                <a:lnTo>
                  <a:pt x="339" y="846"/>
                </a:lnTo>
                <a:lnTo>
                  <a:pt x="381" y="861"/>
                </a:lnTo>
                <a:lnTo>
                  <a:pt x="432" y="879"/>
                </a:lnTo>
                <a:lnTo>
                  <a:pt x="465" y="885"/>
                </a:lnTo>
                <a:lnTo>
                  <a:pt x="486" y="867"/>
                </a:lnTo>
                <a:lnTo>
                  <a:pt x="498" y="852"/>
                </a:lnTo>
                <a:lnTo>
                  <a:pt x="480" y="837"/>
                </a:lnTo>
                <a:lnTo>
                  <a:pt x="465" y="819"/>
                </a:lnTo>
                <a:lnTo>
                  <a:pt x="459" y="783"/>
                </a:lnTo>
                <a:lnTo>
                  <a:pt x="465" y="738"/>
                </a:lnTo>
                <a:lnTo>
                  <a:pt x="459" y="711"/>
                </a:lnTo>
                <a:lnTo>
                  <a:pt x="489" y="696"/>
                </a:lnTo>
                <a:lnTo>
                  <a:pt x="510" y="672"/>
                </a:lnTo>
                <a:lnTo>
                  <a:pt x="531" y="651"/>
                </a:lnTo>
                <a:lnTo>
                  <a:pt x="573" y="645"/>
                </a:lnTo>
                <a:lnTo>
                  <a:pt x="603" y="621"/>
                </a:lnTo>
                <a:lnTo>
                  <a:pt x="633" y="606"/>
                </a:lnTo>
                <a:lnTo>
                  <a:pt x="654" y="573"/>
                </a:lnTo>
                <a:lnTo>
                  <a:pt x="705" y="561"/>
                </a:lnTo>
                <a:lnTo>
                  <a:pt x="714" y="543"/>
                </a:lnTo>
                <a:lnTo>
                  <a:pt x="714" y="501"/>
                </a:lnTo>
                <a:lnTo>
                  <a:pt x="648" y="501"/>
                </a:lnTo>
                <a:lnTo>
                  <a:pt x="648" y="471"/>
                </a:lnTo>
                <a:lnTo>
                  <a:pt x="732" y="459"/>
                </a:lnTo>
                <a:lnTo>
                  <a:pt x="717" y="390"/>
                </a:lnTo>
                <a:lnTo>
                  <a:pt x="648" y="387"/>
                </a:lnTo>
                <a:lnTo>
                  <a:pt x="645" y="345"/>
                </a:lnTo>
                <a:lnTo>
                  <a:pt x="612" y="321"/>
                </a:lnTo>
                <a:lnTo>
                  <a:pt x="585" y="315"/>
                </a:lnTo>
                <a:lnTo>
                  <a:pt x="582" y="288"/>
                </a:lnTo>
                <a:lnTo>
                  <a:pt x="609" y="279"/>
                </a:lnTo>
                <a:lnTo>
                  <a:pt x="645" y="243"/>
                </a:lnTo>
                <a:lnTo>
                  <a:pt x="693" y="246"/>
                </a:lnTo>
                <a:lnTo>
                  <a:pt x="645" y="186"/>
                </a:lnTo>
                <a:lnTo>
                  <a:pt x="576" y="189"/>
                </a:lnTo>
                <a:lnTo>
                  <a:pt x="507" y="189"/>
                </a:lnTo>
                <a:lnTo>
                  <a:pt x="459" y="180"/>
                </a:lnTo>
                <a:lnTo>
                  <a:pt x="435" y="195"/>
                </a:lnTo>
                <a:lnTo>
                  <a:pt x="366" y="168"/>
                </a:lnTo>
                <a:lnTo>
                  <a:pt x="297" y="141"/>
                </a:lnTo>
                <a:lnTo>
                  <a:pt x="291" y="0"/>
                </a:lnTo>
                <a:lnTo>
                  <a:pt x="189" y="0"/>
                </a:lnTo>
                <a:lnTo>
                  <a:pt x="186" y="186"/>
                </a:lnTo>
                <a:lnTo>
                  <a:pt x="180" y="273"/>
                </a:lnTo>
                <a:lnTo>
                  <a:pt x="102" y="288"/>
                </a:lnTo>
                <a:lnTo>
                  <a:pt x="93" y="315"/>
                </a:lnTo>
                <a:lnTo>
                  <a:pt x="54" y="330"/>
                </a:lnTo>
                <a:lnTo>
                  <a:pt x="0" y="351"/>
                </a:lnTo>
                <a:lnTo>
                  <a:pt x="15" y="612"/>
                </a:lnTo>
                <a:close/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6" name=""/>
          <p:cNvSpPr/>
          <p:nvPr/>
        </p:nvSpPr>
        <p:spPr>
          <a:xfrm>
            <a:off x="7635960" y="4264200"/>
            <a:ext cx="793800" cy="803160"/>
          </a:xfrm>
          <a:custGeom>
            <a:avLst/>
            <a:gdLst/>
            <a:ahLst/>
            <a:rect l="l" t="t" r="r" b="b"/>
            <a:pathLst>
              <a:path w="459" h="465">
                <a:moveTo>
                  <a:pt x="279" y="0"/>
                </a:moveTo>
                <a:lnTo>
                  <a:pt x="369" y="183"/>
                </a:lnTo>
                <a:lnTo>
                  <a:pt x="378" y="225"/>
                </a:lnTo>
                <a:lnTo>
                  <a:pt x="405" y="249"/>
                </a:lnTo>
                <a:lnTo>
                  <a:pt x="426" y="276"/>
                </a:lnTo>
                <a:lnTo>
                  <a:pt x="447" y="318"/>
                </a:lnTo>
                <a:lnTo>
                  <a:pt x="450" y="375"/>
                </a:lnTo>
                <a:lnTo>
                  <a:pt x="453" y="414"/>
                </a:lnTo>
                <a:lnTo>
                  <a:pt x="459" y="465"/>
                </a:lnTo>
                <a:lnTo>
                  <a:pt x="420" y="459"/>
                </a:lnTo>
                <a:lnTo>
                  <a:pt x="375" y="465"/>
                </a:lnTo>
                <a:lnTo>
                  <a:pt x="345" y="456"/>
                </a:lnTo>
                <a:lnTo>
                  <a:pt x="354" y="420"/>
                </a:lnTo>
                <a:lnTo>
                  <a:pt x="333" y="402"/>
                </a:lnTo>
                <a:lnTo>
                  <a:pt x="306" y="390"/>
                </a:lnTo>
                <a:lnTo>
                  <a:pt x="288" y="369"/>
                </a:lnTo>
                <a:lnTo>
                  <a:pt x="279" y="339"/>
                </a:lnTo>
                <a:lnTo>
                  <a:pt x="282" y="309"/>
                </a:lnTo>
                <a:lnTo>
                  <a:pt x="252" y="309"/>
                </a:lnTo>
                <a:lnTo>
                  <a:pt x="234" y="282"/>
                </a:lnTo>
                <a:lnTo>
                  <a:pt x="231" y="261"/>
                </a:lnTo>
                <a:lnTo>
                  <a:pt x="198" y="255"/>
                </a:lnTo>
                <a:lnTo>
                  <a:pt x="195" y="198"/>
                </a:lnTo>
                <a:lnTo>
                  <a:pt x="198" y="177"/>
                </a:lnTo>
                <a:lnTo>
                  <a:pt x="186" y="150"/>
                </a:lnTo>
                <a:lnTo>
                  <a:pt x="180" y="123"/>
                </a:lnTo>
                <a:lnTo>
                  <a:pt x="147" y="102"/>
                </a:lnTo>
                <a:lnTo>
                  <a:pt x="126" y="84"/>
                </a:lnTo>
                <a:lnTo>
                  <a:pt x="93" y="99"/>
                </a:lnTo>
                <a:lnTo>
                  <a:pt x="45" y="111"/>
                </a:lnTo>
                <a:lnTo>
                  <a:pt x="18" y="93"/>
                </a:lnTo>
                <a:lnTo>
                  <a:pt x="6" y="60"/>
                </a:lnTo>
                <a:lnTo>
                  <a:pt x="0" y="27"/>
                </a:lnTo>
                <a:lnTo>
                  <a:pt x="24" y="66"/>
                </a:lnTo>
                <a:lnTo>
                  <a:pt x="45" y="63"/>
                </a:lnTo>
                <a:lnTo>
                  <a:pt x="81" y="30"/>
                </a:lnTo>
                <a:lnTo>
                  <a:pt x="159" y="18"/>
                </a:lnTo>
                <a:lnTo>
                  <a:pt x="213" y="15"/>
                </a:lnTo>
                <a:lnTo>
                  <a:pt x="252" y="12"/>
                </a:lnTo>
                <a:lnTo>
                  <a:pt x="279" y="0"/>
                </a:lnTo>
                <a:close/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7" name=""/>
          <p:cNvSpPr/>
          <p:nvPr/>
        </p:nvSpPr>
        <p:spPr>
          <a:xfrm>
            <a:off x="5327640" y="1619280"/>
            <a:ext cx="1546200" cy="1461960"/>
          </a:xfrm>
          <a:custGeom>
            <a:avLst/>
            <a:gdLst/>
            <a:ahLst/>
            <a:rect l="l" t="t" r="r" b="b"/>
            <a:pathLst>
              <a:path w="894" h="846">
                <a:moveTo>
                  <a:pt x="36" y="45"/>
                </a:moveTo>
                <a:lnTo>
                  <a:pt x="531" y="45"/>
                </a:lnTo>
                <a:lnTo>
                  <a:pt x="534" y="0"/>
                </a:lnTo>
                <a:lnTo>
                  <a:pt x="573" y="18"/>
                </a:lnTo>
                <a:lnTo>
                  <a:pt x="594" y="57"/>
                </a:lnTo>
                <a:lnTo>
                  <a:pt x="615" y="69"/>
                </a:lnTo>
                <a:lnTo>
                  <a:pt x="642" y="51"/>
                </a:lnTo>
                <a:lnTo>
                  <a:pt x="663" y="51"/>
                </a:lnTo>
                <a:lnTo>
                  <a:pt x="696" y="81"/>
                </a:lnTo>
                <a:lnTo>
                  <a:pt x="744" y="84"/>
                </a:lnTo>
                <a:lnTo>
                  <a:pt x="774" y="78"/>
                </a:lnTo>
                <a:lnTo>
                  <a:pt x="807" y="87"/>
                </a:lnTo>
                <a:lnTo>
                  <a:pt x="813" y="120"/>
                </a:lnTo>
                <a:lnTo>
                  <a:pt x="804" y="141"/>
                </a:lnTo>
                <a:lnTo>
                  <a:pt x="744" y="180"/>
                </a:lnTo>
                <a:lnTo>
                  <a:pt x="750" y="213"/>
                </a:lnTo>
                <a:lnTo>
                  <a:pt x="810" y="198"/>
                </a:lnTo>
                <a:lnTo>
                  <a:pt x="828" y="207"/>
                </a:lnTo>
                <a:lnTo>
                  <a:pt x="846" y="228"/>
                </a:lnTo>
                <a:lnTo>
                  <a:pt x="864" y="291"/>
                </a:lnTo>
                <a:lnTo>
                  <a:pt x="870" y="348"/>
                </a:lnTo>
                <a:lnTo>
                  <a:pt x="837" y="381"/>
                </a:lnTo>
                <a:lnTo>
                  <a:pt x="846" y="531"/>
                </a:lnTo>
                <a:lnTo>
                  <a:pt x="819" y="561"/>
                </a:lnTo>
                <a:lnTo>
                  <a:pt x="888" y="633"/>
                </a:lnTo>
                <a:lnTo>
                  <a:pt x="894" y="678"/>
                </a:lnTo>
                <a:lnTo>
                  <a:pt x="852" y="711"/>
                </a:lnTo>
                <a:lnTo>
                  <a:pt x="849" y="765"/>
                </a:lnTo>
                <a:lnTo>
                  <a:pt x="819" y="789"/>
                </a:lnTo>
                <a:lnTo>
                  <a:pt x="777" y="759"/>
                </a:lnTo>
                <a:lnTo>
                  <a:pt x="561" y="771"/>
                </a:lnTo>
                <a:lnTo>
                  <a:pt x="564" y="834"/>
                </a:lnTo>
                <a:lnTo>
                  <a:pt x="129" y="846"/>
                </a:lnTo>
                <a:lnTo>
                  <a:pt x="120" y="750"/>
                </a:lnTo>
                <a:lnTo>
                  <a:pt x="0" y="744"/>
                </a:lnTo>
                <a:lnTo>
                  <a:pt x="36" y="45"/>
                </a:lnTo>
                <a:close/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8" name=""/>
          <p:cNvSpPr/>
          <p:nvPr/>
        </p:nvSpPr>
        <p:spPr>
          <a:xfrm>
            <a:off x="3129120" y="1415880"/>
            <a:ext cx="2447640" cy="3232440"/>
          </a:xfrm>
          <a:custGeom>
            <a:avLst/>
            <a:gdLst/>
            <a:ahLst/>
            <a:rect l="l" t="t" r="r" b="b"/>
            <a:pathLst>
              <a:path w="1416" h="1869">
                <a:moveTo>
                  <a:pt x="1338" y="168"/>
                </a:moveTo>
                <a:lnTo>
                  <a:pt x="1293" y="849"/>
                </a:lnTo>
                <a:lnTo>
                  <a:pt x="1416" y="861"/>
                </a:lnTo>
                <a:lnTo>
                  <a:pt x="1407" y="1194"/>
                </a:lnTo>
                <a:lnTo>
                  <a:pt x="1335" y="1188"/>
                </a:lnTo>
                <a:lnTo>
                  <a:pt x="1338" y="1365"/>
                </a:lnTo>
                <a:lnTo>
                  <a:pt x="1296" y="1416"/>
                </a:lnTo>
                <a:lnTo>
                  <a:pt x="1266" y="1506"/>
                </a:lnTo>
                <a:lnTo>
                  <a:pt x="1275" y="1869"/>
                </a:lnTo>
                <a:lnTo>
                  <a:pt x="1182" y="1800"/>
                </a:lnTo>
                <a:lnTo>
                  <a:pt x="1167" y="1725"/>
                </a:lnTo>
                <a:lnTo>
                  <a:pt x="1092" y="1647"/>
                </a:lnTo>
                <a:lnTo>
                  <a:pt x="1071" y="1605"/>
                </a:lnTo>
                <a:lnTo>
                  <a:pt x="957" y="1605"/>
                </a:lnTo>
                <a:lnTo>
                  <a:pt x="936" y="1632"/>
                </a:lnTo>
                <a:lnTo>
                  <a:pt x="732" y="1617"/>
                </a:lnTo>
                <a:lnTo>
                  <a:pt x="516" y="1473"/>
                </a:lnTo>
                <a:lnTo>
                  <a:pt x="474" y="1452"/>
                </a:lnTo>
                <a:lnTo>
                  <a:pt x="462" y="1593"/>
                </a:lnTo>
                <a:lnTo>
                  <a:pt x="351" y="1584"/>
                </a:lnTo>
                <a:lnTo>
                  <a:pt x="357" y="1524"/>
                </a:lnTo>
                <a:lnTo>
                  <a:pt x="333" y="1476"/>
                </a:lnTo>
                <a:lnTo>
                  <a:pt x="336" y="1404"/>
                </a:lnTo>
                <a:lnTo>
                  <a:pt x="324" y="1365"/>
                </a:lnTo>
                <a:lnTo>
                  <a:pt x="306" y="1338"/>
                </a:lnTo>
                <a:lnTo>
                  <a:pt x="273" y="1314"/>
                </a:lnTo>
                <a:lnTo>
                  <a:pt x="246" y="1275"/>
                </a:lnTo>
                <a:lnTo>
                  <a:pt x="222" y="1275"/>
                </a:lnTo>
                <a:lnTo>
                  <a:pt x="207" y="1239"/>
                </a:lnTo>
                <a:lnTo>
                  <a:pt x="120" y="1230"/>
                </a:lnTo>
                <a:lnTo>
                  <a:pt x="117" y="1176"/>
                </a:lnTo>
                <a:lnTo>
                  <a:pt x="138" y="1164"/>
                </a:lnTo>
                <a:lnTo>
                  <a:pt x="117" y="1143"/>
                </a:lnTo>
                <a:lnTo>
                  <a:pt x="141" y="1125"/>
                </a:lnTo>
                <a:lnTo>
                  <a:pt x="87" y="1110"/>
                </a:lnTo>
                <a:lnTo>
                  <a:pt x="99" y="1074"/>
                </a:lnTo>
                <a:lnTo>
                  <a:pt x="72" y="1047"/>
                </a:lnTo>
                <a:lnTo>
                  <a:pt x="78" y="1026"/>
                </a:lnTo>
                <a:lnTo>
                  <a:pt x="84" y="1002"/>
                </a:lnTo>
                <a:lnTo>
                  <a:pt x="51" y="960"/>
                </a:lnTo>
                <a:lnTo>
                  <a:pt x="63" y="933"/>
                </a:lnTo>
                <a:lnTo>
                  <a:pt x="51" y="888"/>
                </a:lnTo>
                <a:lnTo>
                  <a:pt x="48" y="849"/>
                </a:lnTo>
                <a:lnTo>
                  <a:pt x="9" y="828"/>
                </a:lnTo>
                <a:lnTo>
                  <a:pt x="6" y="762"/>
                </a:lnTo>
                <a:lnTo>
                  <a:pt x="27" y="726"/>
                </a:lnTo>
                <a:lnTo>
                  <a:pt x="6" y="681"/>
                </a:lnTo>
                <a:lnTo>
                  <a:pt x="0" y="645"/>
                </a:lnTo>
                <a:lnTo>
                  <a:pt x="27" y="636"/>
                </a:lnTo>
                <a:lnTo>
                  <a:pt x="30" y="612"/>
                </a:lnTo>
                <a:lnTo>
                  <a:pt x="42" y="594"/>
                </a:lnTo>
                <a:lnTo>
                  <a:pt x="33" y="558"/>
                </a:lnTo>
                <a:lnTo>
                  <a:pt x="54" y="546"/>
                </a:lnTo>
                <a:lnTo>
                  <a:pt x="33" y="516"/>
                </a:lnTo>
                <a:lnTo>
                  <a:pt x="51" y="489"/>
                </a:lnTo>
                <a:lnTo>
                  <a:pt x="45" y="465"/>
                </a:lnTo>
                <a:lnTo>
                  <a:pt x="63" y="453"/>
                </a:lnTo>
                <a:lnTo>
                  <a:pt x="75" y="417"/>
                </a:lnTo>
                <a:lnTo>
                  <a:pt x="126" y="312"/>
                </a:lnTo>
                <a:lnTo>
                  <a:pt x="129" y="276"/>
                </a:lnTo>
                <a:lnTo>
                  <a:pt x="150" y="261"/>
                </a:lnTo>
                <a:lnTo>
                  <a:pt x="150" y="216"/>
                </a:lnTo>
                <a:lnTo>
                  <a:pt x="150" y="168"/>
                </a:lnTo>
                <a:lnTo>
                  <a:pt x="171" y="156"/>
                </a:lnTo>
                <a:lnTo>
                  <a:pt x="174" y="108"/>
                </a:lnTo>
                <a:lnTo>
                  <a:pt x="177" y="72"/>
                </a:lnTo>
                <a:lnTo>
                  <a:pt x="165" y="45"/>
                </a:lnTo>
                <a:lnTo>
                  <a:pt x="159" y="12"/>
                </a:lnTo>
                <a:lnTo>
                  <a:pt x="174" y="0"/>
                </a:lnTo>
                <a:lnTo>
                  <a:pt x="210" y="9"/>
                </a:lnTo>
                <a:lnTo>
                  <a:pt x="246" y="24"/>
                </a:lnTo>
                <a:lnTo>
                  <a:pt x="294" y="36"/>
                </a:lnTo>
                <a:lnTo>
                  <a:pt x="474" y="72"/>
                </a:lnTo>
                <a:lnTo>
                  <a:pt x="729" y="108"/>
                </a:lnTo>
                <a:lnTo>
                  <a:pt x="1140" y="138"/>
                </a:lnTo>
                <a:lnTo>
                  <a:pt x="1338" y="168"/>
                </a:lnTo>
                <a:close/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79" name=""/>
          <p:cNvSpPr/>
          <p:nvPr/>
        </p:nvSpPr>
        <p:spPr>
          <a:xfrm>
            <a:off x="7864560" y="1500120"/>
            <a:ext cx="1306440" cy="1130400"/>
          </a:xfrm>
          <a:custGeom>
            <a:avLst/>
            <a:gdLst/>
            <a:ahLst/>
            <a:rect l="l" t="t" r="r" b="b"/>
            <a:pathLst>
              <a:path w="756" h="654">
                <a:moveTo>
                  <a:pt x="648" y="15"/>
                </a:moveTo>
                <a:lnTo>
                  <a:pt x="627" y="24"/>
                </a:lnTo>
                <a:lnTo>
                  <a:pt x="597" y="0"/>
                </a:lnTo>
                <a:lnTo>
                  <a:pt x="579" y="27"/>
                </a:lnTo>
                <a:lnTo>
                  <a:pt x="567" y="96"/>
                </a:lnTo>
                <a:lnTo>
                  <a:pt x="561" y="168"/>
                </a:lnTo>
                <a:lnTo>
                  <a:pt x="549" y="219"/>
                </a:lnTo>
                <a:lnTo>
                  <a:pt x="525" y="219"/>
                </a:lnTo>
                <a:lnTo>
                  <a:pt x="480" y="267"/>
                </a:lnTo>
                <a:lnTo>
                  <a:pt x="441" y="264"/>
                </a:lnTo>
                <a:lnTo>
                  <a:pt x="372" y="288"/>
                </a:lnTo>
                <a:lnTo>
                  <a:pt x="342" y="291"/>
                </a:lnTo>
                <a:lnTo>
                  <a:pt x="285" y="330"/>
                </a:lnTo>
                <a:lnTo>
                  <a:pt x="273" y="363"/>
                </a:lnTo>
                <a:lnTo>
                  <a:pt x="171" y="432"/>
                </a:lnTo>
                <a:lnTo>
                  <a:pt x="141" y="432"/>
                </a:lnTo>
                <a:lnTo>
                  <a:pt x="51" y="471"/>
                </a:lnTo>
                <a:lnTo>
                  <a:pt x="51" y="501"/>
                </a:lnTo>
                <a:lnTo>
                  <a:pt x="33" y="534"/>
                </a:lnTo>
                <a:lnTo>
                  <a:pt x="63" y="552"/>
                </a:lnTo>
                <a:lnTo>
                  <a:pt x="39" y="579"/>
                </a:lnTo>
                <a:lnTo>
                  <a:pt x="0" y="594"/>
                </a:lnTo>
                <a:lnTo>
                  <a:pt x="281" y="564"/>
                </a:lnTo>
                <a:lnTo>
                  <a:pt x="365" y="572"/>
                </a:lnTo>
                <a:lnTo>
                  <a:pt x="429" y="580"/>
                </a:lnTo>
                <a:lnTo>
                  <a:pt x="459" y="582"/>
                </a:lnTo>
                <a:lnTo>
                  <a:pt x="483" y="609"/>
                </a:lnTo>
                <a:lnTo>
                  <a:pt x="483" y="654"/>
                </a:lnTo>
                <a:lnTo>
                  <a:pt x="561" y="636"/>
                </a:lnTo>
                <a:lnTo>
                  <a:pt x="594" y="591"/>
                </a:lnTo>
                <a:lnTo>
                  <a:pt x="594" y="531"/>
                </a:lnTo>
                <a:lnTo>
                  <a:pt x="603" y="498"/>
                </a:lnTo>
                <a:lnTo>
                  <a:pt x="636" y="498"/>
                </a:lnTo>
                <a:lnTo>
                  <a:pt x="633" y="462"/>
                </a:lnTo>
                <a:lnTo>
                  <a:pt x="636" y="429"/>
                </a:lnTo>
                <a:lnTo>
                  <a:pt x="600" y="384"/>
                </a:lnTo>
                <a:lnTo>
                  <a:pt x="615" y="348"/>
                </a:lnTo>
                <a:lnTo>
                  <a:pt x="615" y="297"/>
                </a:lnTo>
                <a:lnTo>
                  <a:pt x="648" y="261"/>
                </a:lnTo>
                <a:lnTo>
                  <a:pt x="681" y="231"/>
                </a:lnTo>
                <a:lnTo>
                  <a:pt x="753" y="210"/>
                </a:lnTo>
                <a:lnTo>
                  <a:pt x="756" y="186"/>
                </a:lnTo>
                <a:lnTo>
                  <a:pt x="741" y="147"/>
                </a:lnTo>
                <a:lnTo>
                  <a:pt x="708" y="84"/>
                </a:lnTo>
                <a:lnTo>
                  <a:pt x="687" y="48"/>
                </a:lnTo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0" name=""/>
          <p:cNvSpPr/>
          <p:nvPr/>
        </p:nvSpPr>
        <p:spPr>
          <a:xfrm>
            <a:off x="6961320" y="1878120"/>
            <a:ext cx="1333440" cy="1649160"/>
          </a:xfrm>
          <a:custGeom>
            <a:avLst/>
            <a:gdLst/>
            <a:ahLst/>
            <a:rect l="l" t="t" r="r" b="b"/>
            <a:pathLst>
              <a:path w="771" h="954">
                <a:moveTo>
                  <a:pt x="60" y="12"/>
                </a:moveTo>
                <a:lnTo>
                  <a:pt x="84" y="0"/>
                </a:lnTo>
                <a:lnTo>
                  <a:pt x="165" y="6"/>
                </a:lnTo>
                <a:lnTo>
                  <a:pt x="201" y="21"/>
                </a:lnTo>
                <a:lnTo>
                  <a:pt x="231" y="27"/>
                </a:lnTo>
                <a:lnTo>
                  <a:pt x="285" y="63"/>
                </a:lnTo>
                <a:lnTo>
                  <a:pt x="321" y="102"/>
                </a:lnTo>
                <a:lnTo>
                  <a:pt x="351" y="147"/>
                </a:lnTo>
                <a:lnTo>
                  <a:pt x="345" y="216"/>
                </a:lnTo>
                <a:lnTo>
                  <a:pt x="315" y="243"/>
                </a:lnTo>
                <a:lnTo>
                  <a:pt x="378" y="225"/>
                </a:lnTo>
                <a:lnTo>
                  <a:pt x="417" y="243"/>
                </a:lnTo>
                <a:lnTo>
                  <a:pt x="441" y="351"/>
                </a:lnTo>
                <a:lnTo>
                  <a:pt x="417" y="381"/>
                </a:lnTo>
                <a:lnTo>
                  <a:pt x="399" y="411"/>
                </a:lnTo>
                <a:lnTo>
                  <a:pt x="423" y="447"/>
                </a:lnTo>
                <a:lnTo>
                  <a:pt x="471" y="413"/>
                </a:lnTo>
                <a:lnTo>
                  <a:pt x="503" y="381"/>
                </a:lnTo>
                <a:lnTo>
                  <a:pt x="531" y="366"/>
                </a:lnTo>
                <a:lnTo>
                  <a:pt x="555" y="378"/>
                </a:lnTo>
                <a:lnTo>
                  <a:pt x="567" y="402"/>
                </a:lnTo>
                <a:lnTo>
                  <a:pt x="600" y="462"/>
                </a:lnTo>
                <a:lnTo>
                  <a:pt x="627" y="498"/>
                </a:lnTo>
                <a:lnTo>
                  <a:pt x="579" y="522"/>
                </a:lnTo>
                <a:lnTo>
                  <a:pt x="561" y="537"/>
                </a:lnTo>
                <a:lnTo>
                  <a:pt x="648" y="594"/>
                </a:lnTo>
                <a:lnTo>
                  <a:pt x="708" y="576"/>
                </a:lnTo>
                <a:lnTo>
                  <a:pt x="753" y="567"/>
                </a:lnTo>
                <a:lnTo>
                  <a:pt x="771" y="601"/>
                </a:lnTo>
                <a:lnTo>
                  <a:pt x="763" y="637"/>
                </a:lnTo>
                <a:lnTo>
                  <a:pt x="759" y="661"/>
                </a:lnTo>
                <a:lnTo>
                  <a:pt x="727" y="689"/>
                </a:lnTo>
                <a:lnTo>
                  <a:pt x="711" y="701"/>
                </a:lnTo>
                <a:lnTo>
                  <a:pt x="707" y="709"/>
                </a:lnTo>
                <a:lnTo>
                  <a:pt x="755" y="729"/>
                </a:lnTo>
                <a:lnTo>
                  <a:pt x="732" y="714"/>
                </a:lnTo>
                <a:lnTo>
                  <a:pt x="735" y="780"/>
                </a:lnTo>
                <a:lnTo>
                  <a:pt x="743" y="809"/>
                </a:lnTo>
                <a:lnTo>
                  <a:pt x="731" y="869"/>
                </a:lnTo>
                <a:lnTo>
                  <a:pt x="587" y="893"/>
                </a:lnTo>
                <a:lnTo>
                  <a:pt x="519" y="888"/>
                </a:lnTo>
                <a:lnTo>
                  <a:pt x="477" y="891"/>
                </a:lnTo>
                <a:lnTo>
                  <a:pt x="414" y="912"/>
                </a:lnTo>
                <a:lnTo>
                  <a:pt x="369" y="906"/>
                </a:lnTo>
                <a:lnTo>
                  <a:pt x="360" y="876"/>
                </a:lnTo>
                <a:lnTo>
                  <a:pt x="309" y="906"/>
                </a:lnTo>
                <a:lnTo>
                  <a:pt x="237" y="891"/>
                </a:lnTo>
                <a:lnTo>
                  <a:pt x="207" y="915"/>
                </a:lnTo>
                <a:lnTo>
                  <a:pt x="120" y="936"/>
                </a:lnTo>
                <a:lnTo>
                  <a:pt x="96" y="936"/>
                </a:lnTo>
                <a:lnTo>
                  <a:pt x="72" y="936"/>
                </a:lnTo>
                <a:lnTo>
                  <a:pt x="57" y="954"/>
                </a:lnTo>
                <a:lnTo>
                  <a:pt x="0" y="954"/>
                </a:lnTo>
                <a:lnTo>
                  <a:pt x="54" y="918"/>
                </a:lnTo>
                <a:lnTo>
                  <a:pt x="81" y="891"/>
                </a:lnTo>
                <a:lnTo>
                  <a:pt x="111" y="849"/>
                </a:lnTo>
                <a:lnTo>
                  <a:pt x="141" y="831"/>
                </a:lnTo>
                <a:lnTo>
                  <a:pt x="171" y="780"/>
                </a:lnTo>
                <a:lnTo>
                  <a:pt x="162" y="750"/>
                </a:lnTo>
                <a:lnTo>
                  <a:pt x="135" y="693"/>
                </a:lnTo>
                <a:lnTo>
                  <a:pt x="123" y="603"/>
                </a:lnTo>
                <a:lnTo>
                  <a:pt x="123" y="507"/>
                </a:lnTo>
                <a:lnTo>
                  <a:pt x="111" y="462"/>
                </a:lnTo>
                <a:lnTo>
                  <a:pt x="81" y="261"/>
                </a:lnTo>
                <a:lnTo>
                  <a:pt x="81" y="207"/>
                </a:lnTo>
                <a:lnTo>
                  <a:pt x="63" y="174"/>
                </a:lnTo>
                <a:lnTo>
                  <a:pt x="60" y="12"/>
                </a:lnTo>
                <a:close/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1" name=""/>
          <p:cNvSpPr/>
          <p:nvPr/>
        </p:nvSpPr>
        <p:spPr>
          <a:xfrm>
            <a:off x="6583320" y="1784520"/>
            <a:ext cx="684360" cy="1774800"/>
          </a:xfrm>
          <a:custGeom>
            <a:avLst/>
            <a:gdLst/>
            <a:ahLst/>
            <a:rect l="l" t="t" r="r" b="b"/>
            <a:pathLst>
              <a:path w="396" h="1026">
                <a:moveTo>
                  <a:pt x="96" y="138"/>
                </a:moveTo>
                <a:lnTo>
                  <a:pt x="192" y="0"/>
                </a:lnTo>
                <a:lnTo>
                  <a:pt x="216" y="12"/>
                </a:lnTo>
                <a:lnTo>
                  <a:pt x="240" y="6"/>
                </a:lnTo>
                <a:lnTo>
                  <a:pt x="213" y="42"/>
                </a:lnTo>
                <a:lnTo>
                  <a:pt x="258" y="57"/>
                </a:lnTo>
                <a:lnTo>
                  <a:pt x="288" y="78"/>
                </a:lnTo>
                <a:lnTo>
                  <a:pt x="312" y="87"/>
                </a:lnTo>
                <a:lnTo>
                  <a:pt x="297" y="138"/>
                </a:lnTo>
                <a:lnTo>
                  <a:pt x="297" y="204"/>
                </a:lnTo>
                <a:lnTo>
                  <a:pt x="294" y="249"/>
                </a:lnTo>
                <a:lnTo>
                  <a:pt x="324" y="231"/>
                </a:lnTo>
                <a:lnTo>
                  <a:pt x="318" y="312"/>
                </a:lnTo>
                <a:lnTo>
                  <a:pt x="306" y="384"/>
                </a:lnTo>
                <a:lnTo>
                  <a:pt x="324" y="516"/>
                </a:lnTo>
                <a:lnTo>
                  <a:pt x="342" y="531"/>
                </a:lnTo>
                <a:lnTo>
                  <a:pt x="360" y="741"/>
                </a:lnTo>
                <a:lnTo>
                  <a:pt x="396" y="819"/>
                </a:lnTo>
                <a:lnTo>
                  <a:pt x="378" y="876"/>
                </a:lnTo>
                <a:lnTo>
                  <a:pt x="360" y="912"/>
                </a:lnTo>
                <a:lnTo>
                  <a:pt x="330" y="939"/>
                </a:lnTo>
                <a:lnTo>
                  <a:pt x="330" y="972"/>
                </a:lnTo>
                <a:lnTo>
                  <a:pt x="291" y="984"/>
                </a:lnTo>
                <a:lnTo>
                  <a:pt x="276" y="1026"/>
                </a:lnTo>
                <a:lnTo>
                  <a:pt x="213" y="1026"/>
                </a:lnTo>
                <a:lnTo>
                  <a:pt x="186" y="1008"/>
                </a:lnTo>
                <a:lnTo>
                  <a:pt x="204" y="978"/>
                </a:lnTo>
                <a:lnTo>
                  <a:pt x="216" y="945"/>
                </a:lnTo>
                <a:lnTo>
                  <a:pt x="156" y="960"/>
                </a:lnTo>
                <a:lnTo>
                  <a:pt x="120" y="942"/>
                </a:lnTo>
                <a:lnTo>
                  <a:pt x="54" y="921"/>
                </a:lnTo>
                <a:lnTo>
                  <a:pt x="12" y="882"/>
                </a:lnTo>
                <a:lnTo>
                  <a:pt x="3" y="825"/>
                </a:lnTo>
                <a:lnTo>
                  <a:pt x="12" y="777"/>
                </a:lnTo>
                <a:lnTo>
                  <a:pt x="0" y="735"/>
                </a:lnTo>
                <a:lnTo>
                  <a:pt x="18" y="687"/>
                </a:lnTo>
                <a:lnTo>
                  <a:pt x="9" y="666"/>
                </a:lnTo>
                <a:lnTo>
                  <a:pt x="45" y="645"/>
                </a:lnTo>
                <a:lnTo>
                  <a:pt x="81" y="657"/>
                </a:lnTo>
                <a:lnTo>
                  <a:pt x="96" y="675"/>
                </a:lnTo>
                <a:lnTo>
                  <a:pt x="120" y="654"/>
                </a:lnTo>
                <a:lnTo>
                  <a:pt x="117" y="588"/>
                </a:lnTo>
                <a:lnTo>
                  <a:pt x="141" y="582"/>
                </a:lnTo>
                <a:lnTo>
                  <a:pt x="132" y="534"/>
                </a:lnTo>
                <a:lnTo>
                  <a:pt x="81" y="465"/>
                </a:lnTo>
                <a:lnTo>
                  <a:pt x="102" y="414"/>
                </a:lnTo>
                <a:lnTo>
                  <a:pt x="93" y="273"/>
                </a:lnTo>
                <a:lnTo>
                  <a:pt x="126" y="231"/>
                </a:lnTo>
                <a:lnTo>
                  <a:pt x="96" y="138"/>
                </a:lnTo>
                <a:close/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2" name=""/>
          <p:cNvSpPr/>
          <p:nvPr/>
        </p:nvSpPr>
        <p:spPr>
          <a:xfrm>
            <a:off x="6297480" y="2895480"/>
            <a:ext cx="2365560" cy="1762200"/>
          </a:xfrm>
          <a:custGeom>
            <a:avLst/>
            <a:gdLst/>
            <a:ahLst/>
            <a:rect l="l" t="t" r="r" b="b"/>
            <a:pathLst>
              <a:path w="1368" h="1020">
                <a:moveTo>
                  <a:pt x="138" y="984"/>
                </a:moveTo>
                <a:lnTo>
                  <a:pt x="231" y="963"/>
                </a:lnTo>
                <a:lnTo>
                  <a:pt x="285" y="981"/>
                </a:lnTo>
                <a:lnTo>
                  <a:pt x="363" y="978"/>
                </a:lnTo>
                <a:lnTo>
                  <a:pt x="390" y="1014"/>
                </a:lnTo>
                <a:lnTo>
                  <a:pt x="453" y="1002"/>
                </a:lnTo>
                <a:lnTo>
                  <a:pt x="471" y="1002"/>
                </a:lnTo>
                <a:lnTo>
                  <a:pt x="492" y="1020"/>
                </a:lnTo>
                <a:lnTo>
                  <a:pt x="516" y="1005"/>
                </a:lnTo>
                <a:lnTo>
                  <a:pt x="543" y="1005"/>
                </a:lnTo>
                <a:lnTo>
                  <a:pt x="537" y="981"/>
                </a:lnTo>
                <a:lnTo>
                  <a:pt x="507" y="969"/>
                </a:lnTo>
                <a:lnTo>
                  <a:pt x="507" y="939"/>
                </a:lnTo>
                <a:lnTo>
                  <a:pt x="498" y="912"/>
                </a:lnTo>
                <a:lnTo>
                  <a:pt x="480" y="906"/>
                </a:lnTo>
                <a:lnTo>
                  <a:pt x="510" y="888"/>
                </a:lnTo>
                <a:lnTo>
                  <a:pt x="567" y="891"/>
                </a:lnTo>
                <a:lnTo>
                  <a:pt x="588" y="882"/>
                </a:lnTo>
                <a:lnTo>
                  <a:pt x="612" y="906"/>
                </a:lnTo>
                <a:lnTo>
                  <a:pt x="633" y="885"/>
                </a:lnTo>
                <a:lnTo>
                  <a:pt x="663" y="891"/>
                </a:lnTo>
                <a:lnTo>
                  <a:pt x="684" y="882"/>
                </a:lnTo>
                <a:lnTo>
                  <a:pt x="717" y="885"/>
                </a:lnTo>
                <a:lnTo>
                  <a:pt x="741" y="876"/>
                </a:lnTo>
                <a:lnTo>
                  <a:pt x="768" y="849"/>
                </a:lnTo>
                <a:lnTo>
                  <a:pt x="813" y="870"/>
                </a:lnTo>
                <a:lnTo>
                  <a:pt x="837" y="837"/>
                </a:lnTo>
                <a:lnTo>
                  <a:pt x="975" y="807"/>
                </a:lnTo>
                <a:lnTo>
                  <a:pt x="1005" y="807"/>
                </a:lnTo>
                <a:lnTo>
                  <a:pt x="1023" y="792"/>
                </a:lnTo>
                <a:lnTo>
                  <a:pt x="1056" y="798"/>
                </a:lnTo>
                <a:lnTo>
                  <a:pt x="1053" y="726"/>
                </a:lnTo>
                <a:lnTo>
                  <a:pt x="1050" y="702"/>
                </a:lnTo>
                <a:lnTo>
                  <a:pt x="1071" y="684"/>
                </a:lnTo>
                <a:lnTo>
                  <a:pt x="1080" y="657"/>
                </a:lnTo>
                <a:lnTo>
                  <a:pt x="1089" y="627"/>
                </a:lnTo>
                <a:lnTo>
                  <a:pt x="1119" y="618"/>
                </a:lnTo>
                <a:lnTo>
                  <a:pt x="1128" y="591"/>
                </a:lnTo>
                <a:lnTo>
                  <a:pt x="1167" y="579"/>
                </a:lnTo>
                <a:lnTo>
                  <a:pt x="1176" y="531"/>
                </a:lnTo>
                <a:lnTo>
                  <a:pt x="1206" y="492"/>
                </a:lnTo>
                <a:lnTo>
                  <a:pt x="1251" y="489"/>
                </a:lnTo>
                <a:lnTo>
                  <a:pt x="1257" y="435"/>
                </a:lnTo>
                <a:lnTo>
                  <a:pt x="1317" y="390"/>
                </a:lnTo>
                <a:lnTo>
                  <a:pt x="1350" y="357"/>
                </a:lnTo>
                <a:lnTo>
                  <a:pt x="1329" y="330"/>
                </a:lnTo>
                <a:lnTo>
                  <a:pt x="1362" y="315"/>
                </a:lnTo>
                <a:lnTo>
                  <a:pt x="1368" y="279"/>
                </a:lnTo>
                <a:lnTo>
                  <a:pt x="1365" y="261"/>
                </a:lnTo>
                <a:lnTo>
                  <a:pt x="1353" y="237"/>
                </a:lnTo>
                <a:lnTo>
                  <a:pt x="1341" y="210"/>
                </a:lnTo>
                <a:lnTo>
                  <a:pt x="1329" y="189"/>
                </a:lnTo>
                <a:lnTo>
                  <a:pt x="1293" y="189"/>
                </a:lnTo>
                <a:lnTo>
                  <a:pt x="1293" y="156"/>
                </a:lnTo>
                <a:lnTo>
                  <a:pt x="1287" y="126"/>
                </a:lnTo>
                <a:lnTo>
                  <a:pt x="1290" y="105"/>
                </a:lnTo>
                <a:lnTo>
                  <a:pt x="1272" y="93"/>
                </a:lnTo>
                <a:lnTo>
                  <a:pt x="1236" y="81"/>
                </a:lnTo>
                <a:lnTo>
                  <a:pt x="1218" y="87"/>
                </a:lnTo>
                <a:lnTo>
                  <a:pt x="1215" y="66"/>
                </a:lnTo>
                <a:lnTo>
                  <a:pt x="1218" y="30"/>
                </a:lnTo>
                <a:lnTo>
                  <a:pt x="1185" y="36"/>
                </a:lnTo>
                <a:lnTo>
                  <a:pt x="1173" y="15"/>
                </a:lnTo>
                <a:lnTo>
                  <a:pt x="1152" y="21"/>
                </a:lnTo>
                <a:lnTo>
                  <a:pt x="1125" y="15"/>
                </a:lnTo>
                <a:lnTo>
                  <a:pt x="1110" y="0"/>
                </a:lnTo>
                <a:lnTo>
                  <a:pt x="1110" y="27"/>
                </a:lnTo>
                <a:lnTo>
                  <a:pt x="1104" y="54"/>
                </a:lnTo>
                <a:lnTo>
                  <a:pt x="1086" y="84"/>
                </a:lnTo>
                <a:lnTo>
                  <a:pt x="1047" y="93"/>
                </a:lnTo>
                <a:lnTo>
                  <a:pt x="1065" y="120"/>
                </a:lnTo>
                <a:lnTo>
                  <a:pt x="1032" y="138"/>
                </a:lnTo>
                <a:lnTo>
                  <a:pt x="1035" y="171"/>
                </a:lnTo>
                <a:lnTo>
                  <a:pt x="1011" y="204"/>
                </a:lnTo>
                <a:lnTo>
                  <a:pt x="1053" y="183"/>
                </a:lnTo>
                <a:lnTo>
                  <a:pt x="1095" y="153"/>
                </a:lnTo>
                <a:lnTo>
                  <a:pt x="1113" y="129"/>
                </a:lnTo>
                <a:lnTo>
                  <a:pt x="1116" y="171"/>
                </a:lnTo>
                <a:lnTo>
                  <a:pt x="1092" y="207"/>
                </a:lnTo>
                <a:lnTo>
                  <a:pt x="1086" y="228"/>
                </a:lnTo>
                <a:lnTo>
                  <a:pt x="1101" y="255"/>
                </a:lnTo>
                <a:lnTo>
                  <a:pt x="936" y="279"/>
                </a:lnTo>
                <a:lnTo>
                  <a:pt x="921" y="300"/>
                </a:lnTo>
                <a:lnTo>
                  <a:pt x="888" y="297"/>
                </a:lnTo>
                <a:lnTo>
                  <a:pt x="825" y="315"/>
                </a:lnTo>
                <a:lnTo>
                  <a:pt x="753" y="312"/>
                </a:lnTo>
                <a:lnTo>
                  <a:pt x="744" y="267"/>
                </a:lnTo>
                <a:lnTo>
                  <a:pt x="708" y="309"/>
                </a:lnTo>
                <a:lnTo>
                  <a:pt x="702" y="291"/>
                </a:lnTo>
                <a:lnTo>
                  <a:pt x="681" y="303"/>
                </a:lnTo>
                <a:lnTo>
                  <a:pt x="642" y="291"/>
                </a:lnTo>
                <a:lnTo>
                  <a:pt x="624" y="261"/>
                </a:lnTo>
                <a:lnTo>
                  <a:pt x="606" y="279"/>
                </a:lnTo>
                <a:lnTo>
                  <a:pt x="609" y="309"/>
                </a:lnTo>
                <a:lnTo>
                  <a:pt x="549" y="318"/>
                </a:lnTo>
                <a:lnTo>
                  <a:pt x="525" y="351"/>
                </a:lnTo>
                <a:lnTo>
                  <a:pt x="495" y="342"/>
                </a:lnTo>
                <a:lnTo>
                  <a:pt x="459" y="342"/>
                </a:lnTo>
                <a:lnTo>
                  <a:pt x="435" y="366"/>
                </a:lnTo>
                <a:lnTo>
                  <a:pt x="405" y="354"/>
                </a:lnTo>
                <a:lnTo>
                  <a:pt x="366" y="360"/>
                </a:lnTo>
                <a:lnTo>
                  <a:pt x="408" y="333"/>
                </a:lnTo>
                <a:lnTo>
                  <a:pt x="426" y="300"/>
                </a:lnTo>
                <a:lnTo>
                  <a:pt x="393" y="282"/>
                </a:lnTo>
                <a:lnTo>
                  <a:pt x="369" y="297"/>
                </a:lnTo>
                <a:lnTo>
                  <a:pt x="333" y="318"/>
                </a:lnTo>
                <a:lnTo>
                  <a:pt x="333" y="336"/>
                </a:lnTo>
                <a:lnTo>
                  <a:pt x="312" y="300"/>
                </a:lnTo>
                <a:lnTo>
                  <a:pt x="294" y="273"/>
                </a:lnTo>
                <a:lnTo>
                  <a:pt x="258" y="276"/>
                </a:lnTo>
                <a:lnTo>
                  <a:pt x="252" y="258"/>
                </a:lnTo>
                <a:lnTo>
                  <a:pt x="219" y="267"/>
                </a:lnTo>
                <a:lnTo>
                  <a:pt x="219" y="240"/>
                </a:lnTo>
                <a:lnTo>
                  <a:pt x="180" y="216"/>
                </a:lnTo>
                <a:lnTo>
                  <a:pt x="201" y="204"/>
                </a:lnTo>
                <a:lnTo>
                  <a:pt x="189" y="177"/>
                </a:lnTo>
                <a:lnTo>
                  <a:pt x="219" y="153"/>
                </a:lnTo>
                <a:lnTo>
                  <a:pt x="222" y="111"/>
                </a:lnTo>
                <a:lnTo>
                  <a:pt x="177" y="102"/>
                </a:lnTo>
                <a:lnTo>
                  <a:pt x="207" y="75"/>
                </a:lnTo>
                <a:lnTo>
                  <a:pt x="186" y="27"/>
                </a:lnTo>
                <a:lnTo>
                  <a:pt x="0" y="24"/>
                </a:lnTo>
                <a:lnTo>
                  <a:pt x="24" y="129"/>
                </a:lnTo>
                <a:lnTo>
                  <a:pt x="72" y="207"/>
                </a:lnTo>
                <a:lnTo>
                  <a:pt x="90" y="303"/>
                </a:lnTo>
                <a:lnTo>
                  <a:pt x="135" y="360"/>
                </a:lnTo>
                <a:lnTo>
                  <a:pt x="138" y="414"/>
                </a:lnTo>
                <a:lnTo>
                  <a:pt x="186" y="426"/>
                </a:lnTo>
                <a:lnTo>
                  <a:pt x="141" y="513"/>
                </a:lnTo>
                <a:lnTo>
                  <a:pt x="180" y="675"/>
                </a:lnTo>
                <a:lnTo>
                  <a:pt x="228" y="789"/>
                </a:lnTo>
                <a:lnTo>
                  <a:pt x="282" y="849"/>
                </a:lnTo>
                <a:lnTo>
                  <a:pt x="240" y="897"/>
                </a:lnTo>
                <a:lnTo>
                  <a:pt x="135" y="858"/>
                </a:lnTo>
                <a:lnTo>
                  <a:pt x="57" y="876"/>
                </a:lnTo>
                <a:lnTo>
                  <a:pt x="45" y="915"/>
                </a:lnTo>
                <a:lnTo>
                  <a:pt x="96" y="942"/>
                </a:lnTo>
                <a:lnTo>
                  <a:pt x="132" y="960"/>
                </a:lnTo>
                <a:lnTo>
                  <a:pt x="138" y="984"/>
                </a:lnTo>
                <a:close/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3" name=""/>
          <p:cNvSpPr/>
          <p:nvPr/>
        </p:nvSpPr>
        <p:spPr>
          <a:xfrm>
            <a:off x="7872480" y="2454120"/>
            <a:ext cx="830160" cy="677880"/>
          </a:xfrm>
          <a:custGeom>
            <a:avLst/>
            <a:gdLst/>
            <a:ahLst/>
            <a:rect l="l" t="t" r="r" b="b"/>
            <a:pathLst>
              <a:path w="480" h="392">
                <a:moveTo>
                  <a:pt x="0" y="44"/>
                </a:moveTo>
                <a:lnTo>
                  <a:pt x="16" y="76"/>
                </a:lnTo>
                <a:lnTo>
                  <a:pt x="48" y="84"/>
                </a:lnTo>
                <a:lnTo>
                  <a:pt x="48" y="108"/>
                </a:lnTo>
                <a:lnTo>
                  <a:pt x="52" y="144"/>
                </a:lnTo>
                <a:lnTo>
                  <a:pt x="96" y="168"/>
                </a:lnTo>
                <a:lnTo>
                  <a:pt x="44" y="176"/>
                </a:lnTo>
                <a:lnTo>
                  <a:pt x="32" y="200"/>
                </a:lnTo>
                <a:lnTo>
                  <a:pt x="64" y="228"/>
                </a:lnTo>
                <a:lnTo>
                  <a:pt x="84" y="248"/>
                </a:lnTo>
                <a:lnTo>
                  <a:pt x="116" y="272"/>
                </a:lnTo>
                <a:lnTo>
                  <a:pt x="192" y="248"/>
                </a:lnTo>
                <a:lnTo>
                  <a:pt x="228" y="280"/>
                </a:lnTo>
                <a:lnTo>
                  <a:pt x="264" y="272"/>
                </a:lnTo>
                <a:lnTo>
                  <a:pt x="284" y="344"/>
                </a:lnTo>
                <a:lnTo>
                  <a:pt x="336" y="348"/>
                </a:lnTo>
                <a:lnTo>
                  <a:pt x="372" y="392"/>
                </a:lnTo>
                <a:lnTo>
                  <a:pt x="388" y="300"/>
                </a:lnTo>
                <a:lnTo>
                  <a:pt x="396" y="344"/>
                </a:lnTo>
                <a:lnTo>
                  <a:pt x="428" y="344"/>
                </a:lnTo>
                <a:lnTo>
                  <a:pt x="448" y="316"/>
                </a:lnTo>
                <a:lnTo>
                  <a:pt x="448" y="260"/>
                </a:lnTo>
                <a:lnTo>
                  <a:pt x="412" y="240"/>
                </a:lnTo>
                <a:lnTo>
                  <a:pt x="436" y="224"/>
                </a:lnTo>
                <a:lnTo>
                  <a:pt x="468" y="188"/>
                </a:lnTo>
                <a:lnTo>
                  <a:pt x="472" y="140"/>
                </a:lnTo>
                <a:lnTo>
                  <a:pt x="480" y="84"/>
                </a:lnTo>
                <a:lnTo>
                  <a:pt x="480" y="52"/>
                </a:lnTo>
                <a:lnTo>
                  <a:pt x="448" y="16"/>
                </a:lnTo>
                <a:lnTo>
                  <a:pt x="384" y="12"/>
                </a:lnTo>
                <a:lnTo>
                  <a:pt x="360" y="8"/>
                </a:lnTo>
                <a:lnTo>
                  <a:pt x="324" y="0"/>
                </a:lnTo>
                <a:lnTo>
                  <a:pt x="244" y="4"/>
                </a:lnTo>
                <a:lnTo>
                  <a:pt x="112" y="16"/>
                </a:lnTo>
                <a:lnTo>
                  <a:pt x="0" y="44"/>
                </a:lnTo>
                <a:close/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4" name=""/>
          <p:cNvSpPr/>
          <p:nvPr/>
        </p:nvSpPr>
        <p:spPr>
          <a:xfrm>
            <a:off x="8969400" y="1517760"/>
            <a:ext cx="93600" cy="88920"/>
          </a:xfrm>
          <a:custGeom>
            <a:avLst/>
            <a:gdLst/>
            <a:ahLst/>
            <a:rect l="l" t="t" r="r" b="b"/>
            <a:pathLst>
              <a:path w="54" h="52">
                <a:moveTo>
                  <a:pt x="0" y="4"/>
                </a:moveTo>
                <a:lnTo>
                  <a:pt x="32" y="0"/>
                </a:lnTo>
                <a:lnTo>
                  <a:pt x="54" y="52"/>
                </a:lnTo>
              </a:path>
            </a:pathLst>
          </a:custGeom>
          <a:solidFill>
            <a:srgbClr val="00f008"/>
          </a:solidFill>
          <a:ln w="2556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43200" bIns="4320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5" name=""/>
          <p:cNvSpPr/>
          <p:nvPr/>
        </p:nvSpPr>
        <p:spPr>
          <a:xfrm>
            <a:off x="8107200" y="2676600"/>
            <a:ext cx="411480" cy="1411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6" name=""/>
          <p:cNvSpPr/>
          <p:nvPr/>
        </p:nvSpPr>
        <p:spPr>
          <a:xfrm>
            <a:off x="8025120" y="2625840"/>
            <a:ext cx="5234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MAAC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7" name=""/>
          <p:cNvSpPr/>
          <p:nvPr/>
        </p:nvSpPr>
        <p:spPr>
          <a:xfrm>
            <a:off x="6559560" y="1593720"/>
            <a:ext cx="1160280" cy="1214640"/>
          </a:xfrm>
          <a:custGeom>
            <a:avLst/>
            <a:gdLst/>
            <a:ahLst/>
            <a:rect l="l" t="t" r="r" b="b"/>
            <a:pathLst>
              <a:path w="672" h="703">
                <a:moveTo>
                  <a:pt x="323" y="646"/>
                </a:moveTo>
                <a:lnTo>
                  <a:pt x="294" y="604"/>
                </a:lnTo>
                <a:lnTo>
                  <a:pt x="275" y="550"/>
                </a:lnTo>
                <a:lnTo>
                  <a:pt x="268" y="506"/>
                </a:lnTo>
                <a:lnTo>
                  <a:pt x="273" y="448"/>
                </a:lnTo>
                <a:lnTo>
                  <a:pt x="275" y="413"/>
                </a:lnTo>
                <a:lnTo>
                  <a:pt x="279" y="373"/>
                </a:lnTo>
                <a:lnTo>
                  <a:pt x="251" y="398"/>
                </a:lnTo>
                <a:lnTo>
                  <a:pt x="257" y="350"/>
                </a:lnTo>
                <a:lnTo>
                  <a:pt x="262" y="317"/>
                </a:lnTo>
                <a:lnTo>
                  <a:pt x="281" y="298"/>
                </a:lnTo>
                <a:lnTo>
                  <a:pt x="299" y="275"/>
                </a:lnTo>
                <a:lnTo>
                  <a:pt x="310" y="265"/>
                </a:lnTo>
                <a:lnTo>
                  <a:pt x="307" y="279"/>
                </a:lnTo>
                <a:lnTo>
                  <a:pt x="316" y="265"/>
                </a:lnTo>
                <a:lnTo>
                  <a:pt x="340" y="244"/>
                </a:lnTo>
                <a:lnTo>
                  <a:pt x="370" y="229"/>
                </a:lnTo>
                <a:lnTo>
                  <a:pt x="394" y="231"/>
                </a:lnTo>
                <a:lnTo>
                  <a:pt x="407" y="221"/>
                </a:lnTo>
                <a:lnTo>
                  <a:pt x="403" y="198"/>
                </a:lnTo>
                <a:lnTo>
                  <a:pt x="372" y="177"/>
                </a:lnTo>
                <a:lnTo>
                  <a:pt x="323" y="171"/>
                </a:lnTo>
                <a:lnTo>
                  <a:pt x="299" y="198"/>
                </a:lnTo>
                <a:lnTo>
                  <a:pt x="286" y="227"/>
                </a:lnTo>
                <a:lnTo>
                  <a:pt x="257" y="215"/>
                </a:lnTo>
                <a:lnTo>
                  <a:pt x="247" y="196"/>
                </a:lnTo>
                <a:lnTo>
                  <a:pt x="218" y="183"/>
                </a:lnTo>
                <a:lnTo>
                  <a:pt x="210" y="200"/>
                </a:lnTo>
                <a:lnTo>
                  <a:pt x="190" y="204"/>
                </a:lnTo>
                <a:lnTo>
                  <a:pt x="194" y="188"/>
                </a:lnTo>
                <a:lnTo>
                  <a:pt x="212" y="167"/>
                </a:lnTo>
                <a:lnTo>
                  <a:pt x="216" y="148"/>
                </a:lnTo>
                <a:lnTo>
                  <a:pt x="208" y="138"/>
                </a:lnTo>
                <a:lnTo>
                  <a:pt x="173" y="167"/>
                </a:lnTo>
                <a:lnTo>
                  <a:pt x="162" y="196"/>
                </a:lnTo>
                <a:lnTo>
                  <a:pt x="127" y="223"/>
                </a:lnTo>
                <a:lnTo>
                  <a:pt x="90" y="238"/>
                </a:lnTo>
                <a:lnTo>
                  <a:pt x="64" y="213"/>
                </a:lnTo>
                <a:lnTo>
                  <a:pt x="36" y="227"/>
                </a:lnTo>
                <a:lnTo>
                  <a:pt x="10" y="242"/>
                </a:lnTo>
                <a:lnTo>
                  <a:pt x="0" y="190"/>
                </a:lnTo>
                <a:lnTo>
                  <a:pt x="48" y="162"/>
                </a:lnTo>
                <a:lnTo>
                  <a:pt x="77" y="154"/>
                </a:lnTo>
                <a:lnTo>
                  <a:pt x="95" y="131"/>
                </a:lnTo>
                <a:lnTo>
                  <a:pt x="114" y="117"/>
                </a:lnTo>
                <a:lnTo>
                  <a:pt x="132" y="100"/>
                </a:lnTo>
                <a:lnTo>
                  <a:pt x="140" y="71"/>
                </a:lnTo>
                <a:lnTo>
                  <a:pt x="162" y="31"/>
                </a:lnTo>
                <a:lnTo>
                  <a:pt x="171" y="52"/>
                </a:lnTo>
                <a:lnTo>
                  <a:pt x="179" y="31"/>
                </a:lnTo>
                <a:lnTo>
                  <a:pt x="208" y="29"/>
                </a:lnTo>
                <a:lnTo>
                  <a:pt x="188" y="0"/>
                </a:lnTo>
                <a:lnTo>
                  <a:pt x="236" y="25"/>
                </a:lnTo>
                <a:lnTo>
                  <a:pt x="253" y="42"/>
                </a:lnTo>
                <a:lnTo>
                  <a:pt x="264" y="13"/>
                </a:lnTo>
                <a:lnTo>
                  <a:pt x="277" y="17"/>
                </a:lnTo>
                <a:lnTo>
                  <a:pt x="283" y="42"/>
                </a:lnTo>
                <a:lnTo>
                  <a:pt x="310" y="65"/>
                </a:lnTo>
                <a:lnTo>
                  <a:pt x="329" y="58"/>
                </a:lnTo>
                <a:lnTo>
                  <a:pt x="353" y="75"/>
                </a:lnTo>
                <a:lnTo>
                  <a:pt x="368" y="96"/>
                </a:lnTo>
                <a:lnTo>
                  <a:pt x="377" y="106"/>
                </a:lnTo>
                <a:lnTo>
                  <a:pt x="370" y="129"/>
                </a:lnTo>
                <a:lnTo>
                  <a:pt x="399" y="138"/>
                </a:lnTo>
                <a:lnTo>
                  <a:pt x="405" y="148"/>
                </a:lnTo>
                <a:lnTo>
                  <a:pt x="416" y="177"/>
                </a:lnTo>
                <a:lnTo>
                  <a:pt x="440" y="184"/>
                </a:lnTo>
                <a:lnTo>
                  <a:pt x="456" y="184"/>
                </a:lnTo>
                <a:lnTo>
                  <a:pt x="485" y="188"/>
                </a:lnTo>
                <a:lnTo>
                  <a:pt x="520" y="183"/>
                </a:lnTo>
                <a:lnTo>
                  <a:pt x="546" y="185"/>
                </a:lnTo>
                <a:lnTo>
                  <a:pt x="559" y="185"/>
                </a:lnTo>
                <a:lnTo>
                  <a:pt x="583" y="177"/>
                </a:lnTo>
                <a:lnTo>
                  <a:pt x="596" y="185"/>
                </a:lnTo>
                <a:lnTo>
                  <a:pt x="622" y="204"/>
                </a:lnTo>
                <a:lnTo>
                  <a:pt x="648" y="223"/>
                </a:lnTo>
                <a:lnTo>
                  <a:pt x="663" y="246"/>
                </a:lnTo>
                <a:lnTo>
                  <a:pt x="657" y="265"/>
                </a:lnTo>
                <a:lnTo>
                  <a:pt x="672" y="294"/>
                </a:lnTo>
                <a:lnTo>
                  <a:pt x="659" y="302"/>
                </a:lnTo>
                <a:lnTo>
                  <a:pt x="646" y="288"/>
                </a:lnTo>
                <a:lnTo>
                  <a:pt x="633" y="288"/>
                </a:lnTo>
                <a:lnTo>
                  <a:pt x="626" y="304"/>
                </a:lnTo>
                <a:lnTo>
                  <a:pt x="622" y="283"/>
                </a:lnTo>
                <a:lnTo>
                  <a:pt x="607" y="271"/>
                </a:lnTo>
                <a:lnTo>
                  <a:pt x="585" y="256"/>
                </a:lnTo>
                <a:lnTo>
                  <a:pt x="568" y="252"/>
                </a:lnTo>
                <a:lnTo>
                  <a:pt x="581" y="277"/>
                </a:lnTo>
                <a:lnTo>
                  <a:pt x="596" y="296"/>
                </a:lnTo>
                <a:lnTo>
                  <a:pt x="574" y="321"/>
                </a:lnTo>
                <a:lnTo>
                  <a:pt x="579" y="340"/>
                </a:lnTo>
                <a:lnTo>
                  <a:pt x="574" y="356"/>
                </a:lnTo>
                <a:lnTo>
                  <a:pt x="608" y="366"/>
                </a:lnTo>
                <a:lnTo>
                  <a:pt x="608" y="382"/>
                </a:lnTo>
                <a:lnTo>
                  <a:pt x="664" y="422"/>
                </a:lnTo>
                <a:lnTo>
                  <a:pt x="660" y="458"/>
                </a:lnTo>
                <a:lnTo>
                  <a:pt x="616" y="422"/>
                </a:lnTo>
                <a:lnTo>
                  <a:pt x="568" y="410"/>
                </a:lnTo>
                <a:lnTo>
                  <a:pt x="527" y="373"/>
                </a:lnTo>
                <a:lnTo>
                  <a:pt x="520" y="388"/>
                </a:lnTo>
                <a:lnTo>
                  <a:pt x="501" y="408"/>
                </a:lnTo>
                <a:lnTo>
                  <a:pt x="481" y="438"/>
                </a:lnTo>
                <a:lnTo>
                  <a:pt x="477" y="452"/>
                </a:lnTo>
                <a:lnTo>
                  <a:pt x="459" y="406"/>
                </a:lnTo>
                <a:lnTo>
                  <a:pt x="485" y="381"/>
                </a:lnTo>
                <a:lnTo>
                  <a:pt x="494" y="354"/>
                </a:lnTo>
                <a:lnTo>
                  <a:pt x="483" y="327"/>
                </a:lnTo>
                <a:lnTo>
                  <a:pt x="481" y="315"/>
                </a:lnTo>
                <a:lnTo>
                  <a:pt x="479" y="302"/>
                </a:lnTo>
                <a:lnTo>
                  <a:pt x="453" y="281"/>
                </a:lnTo>
                <a:lnTo>
                  <a:pt x="429" y="269"/>
                </a:lnTo>
                <a:lnTo>
                  <a:pt x="409" y="260"/>
                </a:lnTo>
                <a:lnTo>
                  <a:pt x="388" y="269"/>
                </a:lnTo>
                <a:lnTo>
                  <a:pt x="392" y="290"/>
                </a:lnTo>
                <a:lnTo>
                  <a:pt x="370" y="304"/>
                </a:lnTo>
                <a:lnTo>
                  <a:pt x="379" y="329"/>
                </a:lnTo>
                <a:lnTo>
                  <a:pt x="355" y="325"/>
                </a:lnTo>
                <a:lnTo>
                  <a:pt x="331" y="331"/>
                </a:lnTo>
                <a:lnTo>
                  <a:pt x="329" y="373"/>
                </a:lnTo>
                <a:lnTo>
                  <a:pt x="331" y="394"/>
                </a:lnTo>
                <a:lnTo>
                  <a:pt x="327" y="423"/>
                </a:lnTo>
                <a:lnTo>
                  <a:pt x="340" y="446"/>
                </a:lnTo>
                <a:lnTo>
                  <a:pt x="333" y="465"/>
                </a:lnTo>
                <a:lnTo>
                  <a:pt x="370" y="498"/>
                </a:lnTo>
                <a:lnTo>
                  <a:pt x="349" y="517"/>
                </a:lnTo>
                <a:lnTo>
                  <a:pt x="359" y="567"/>
                </a:lnTo>
                <a:lnTo>
                  <a:pt x="355" y="590"/>
                </a:lnTo>
                <a:lnTo>
                  <a:pt x="329" y="611"/>
                </a:lnTo>
                <a:lnTo>
                  <a:pt x="333" y="633"/>
                </a:lnTo>
                <a:lnTo>
                  <a:pt x="380" y="703"/>
                </a:lnTo>
              </a:path>
            </a:pathLst>
          </a:custGeom>
          <a:solidFill>
            <a:srgbClr val="66ffff"/>
          </a:solidFill>
          <a:ln w="648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8" name=""/>
          <p:cNvSpPr/>
          <p:nvPr/>
        </p:nvSpPr>
        <p:spPr>
          <a:xfrm>
            <a:off x="6559560" y="1620720"/>
            <a:ext cx="1042920" cy="1068480"/>
          </a:xfrm>
          <a:custGeom>
            <a:avLst/>
            <a:gdLst/>
            <a:ahLst/>
            <a:rect l="l" t="t" r="r" b="b"/>
            <a:pathLst>
              <a:path w="604" h="618">
                <a:moveTo>
                  <a:pt x="0" y="236"/>
                </a:moveTo>
                <a:lnTo>
                  <a:pt x="26" y="174"/>
                </a:lnTo>
                <a:lnTo>
                  <a:pt x="48" y="150"/>
                </a:lnTo>
                <a:lnTo>
                  <a:pt x="72" y="116"/>
                </a:lnTo>
                <a:lnTo>
                  <a:pt x="104" y="104"/>
                </a:lnTo>
                <a:lnTo>
                  <a:pt x="112" y="88"/>
                </a:lnTo>
                <a:lnTo>
                  <a:pt x="112" y="60"/>
                </a:lnTo>
                <a:lnTo>
                  <a:pt x="126" y="52"/>
                </a:lnTo>
                <a:lnTo>
                  <a:pt x="142" y="52"/>
                </a:lnTo>
                <a:lnTo>
                  <a:pt x="142" y="36"/>
                </a:lnTo>
                <a:lnTo>
                  <a:pt x="152" y="30"/>
                </a:lnTo>
                <a:lnTo>
                  <a:pt x="154" y="0"/>
                </a:lnTo>
                <a:lnTo>
                  <a:pt x="168" y="6"/>
                </a:lnTo>
                <a:lnTo>
                  <a:pt x="182" y="6"/>
                </a:lnTo>
                <a:lnTo>
                  <a:pt x="192" y="16"/>
                </a:lnTo>
                <a:lnTo>
                  <a:pt x="208" y="34"/>
                </a:lnTo>
                <a:lnTo>
                  <a:pt x="216" y="12"/>
                </a:lnTo>
                <a:lnTo>
                  <a:pt x="242" y="14"/>
                </a:lnTo>
                <a:lnTo>
                  <a:pt x="254" y="26"/>
                </a:lnTo>
                <a:lnTo>
                  <a:pt x="252" y="44"/>
                </a:lnTo>
                <a:lnTo>
                  <a:pt x="262" y="60"/>
                </a:lnTo>
                <a:lnTo>
                  <a:pt x="276" y="60"/>
                </a:lnTo>
                <a:lnTo>
                  <a:pt x="296" y="56"/>
                </a:lnTo>
                <a:lnTo>
                  <a:pt x="318" y="54"/>
                </a:lnTo>
                <a:lnTo>
                  <a:pt x="320" y="84"/>
                </a:lnTo>
                <a:lnTo>
                  <a:pt x="340" y="114"/>
                </a:lnTo>
                <a:lnTo>
                  <a:pt x="344" y="138"/>
                </a:lnTo>
                <a:lnTo>
                  <a:pt x="356" y="152"/>
                </a:lnTo>
                <a:lnTo>
                  <a:pt x="366" y="178"/>
                </a:lnTo>
                <a:lnTo>
                  <a:pt x="386" y="184"/>
                </a:lnTo>
                <a:lnTo>
                  <a:pt x="452" y="172"/>
                </a:lnTo>
                <a:lnTo>
                  <a:pt x="476" y="172"/>
                </a:lnTo>
                <a:lnTo>
                  <a:pt x="500" y="180"/>
                </a:lnTo>
                <a:lnTo>
                  <a:pt x="524" y="182"/>
                </a:lnTo>
                <a:lnTo>
                  <a:pt x="550" y="194"/>
                </a:lnTo>
                <a:lnTo>
                  <a:pt x="568" y="216"/>
                </a:lnTo>
                <a:lnTo>
                  <a:pt x="580" y="218"/>
                </a:lnTo>
                <a:lnTo>
                  <a:pt x="594" y="234"/>
                </a:lnTo>
                <a:lnTo>
                  <a:pt x="604" y="256"/>
                </a:lnTo>
                <a:lnTo>
                  <a:pt x="594" y="274"/>
                </a:lnTo>
                <a:lnTo>
                  <a:pt x="588" y="284"/>
                </a:lnTo>
                <a:lnTo>
                  <a:pt x="574" y="280"/>
                </a:lnTo>
                <a:lnTo>
                  <a:pt x="560" y="284"/>
                </a:lnTo>
                <a:lnTo>
                  <a:pt x="550" y="270"/>
                </a:lnTo>
                <a:lnTo>
                  <a:pt x="546" y="252"/>
                </a:lnTo>
                <a:lnTo>
                  <a:pt x="536" y="262"/>
                </a:lnTo>
                <a:lnTo>
                  <a:pt x="522" y="236"/>
                </a:lnTo>
                <a:lnTo>
                  <a:pt x="524" y="272"/>
                </a:lnTo>
                <a:lnTo>
                  <a:pt x="522" y="294"/>
                </a:lnTo>
                <a:lnTo>
                  <a:pt x="520" y="312"/>
                </a:lnTo>
                <a:lnTo>
                  <a:pt x="520" y="332"/>
                </a:lnTo>
                <a:lnTo>
                  <a:pt x="526" y="364"/>
                </a:lnTo>
                <a:lnTo>
                  <a:pt x="528" y="378"/>
                </a:lnTo>
                <a:lnTo>
                  <a:pt x="524" y="404"/>
                </a:lnTo>
                <a:lnTo>
                  <a:pt x="524" y="420"/>
                </a:lnTo>
                <a:lnTo>
                  <a:pt x="514" y="434"/>
                </a:lnTo>
                <a:lnTo>
                  <a:pt x="520" y="462"/>
                </a:lnTo>
                <a:lnTo>
                  <a:pt x="508" y="496"/>
                </a:lnTo>
                <a:lnTo>
                  <a:pt x="486" y="506"/>
                </a:lnTo>
                <a:lnTo>
                  <a:pt x="480" y="490"/>
                </a:lnTo>
                <a:lnTo>
                  <a:pt x="492" y="470"/>
                </a:lnTo>
                <a:lnTo>
                  <a:pt x="496" y="456"/>
                </a:lnTo>
                <a:lnTo>
                  <a:pt x="496" y="420"/>
                </a:lnTo>
                <a:lnTo>
                  <a:pt x="476" y="382"/>
                </a:lnTo>
                <a:lnTo>
                  <a:pt x="460" y="360"/>
                </a:lnTo>
                <a:lnTo>
                  <a:pt x="448" y="382"/>
                </a:lnTo>
                <a:lnTo>
                  <a:pt x="444" y="402"/>
                </a:lnTo>
                <a:lnTo>
                  <a:pt x="432" y="404"/>
                </a:lnTo>
                <a:lnTo>
                  <a:pt x="426" y="386"/>
                </a:lnTo>
                <a:lnTo>
                  <a:pt x="430" y="366"/>
                </a:lnTo>
                <a:lnTo>
                  <a:pt x="434" y="346"/>
                </a:lnTo>
                <a:lnTo>
                  <a:pt x="436" y="326"/>
                </a:lnTo>
                <a:lnTo>
                  <a:pt x="422" y="300"/>
                </a:lnTo>
                <a:lnTo>
                  <a:pt x="424" y="282"/>
                </a:lnTo>
                <a:lnTo>
                  <a:pt x="412" y="258"/>
                </a:lnTo>
                <a:lnTo>
                  <a:pt x="402" y="252"/>
                </a:lnTo>
                <a:lnTo>
                  <a:pt x="378" y="244"/>
                </a:lnTo>
                <a:lnTo>
                  <a:pt x="364" y="236"/>
                </a:lnTo>
                <a:lnTo>
                  <a:pt x="362" y="224"/>
                </a:lnTo>
                <a:lnTo>
                  <a:pt x="344" y="246"/>
                </a:lnTo>
                <a:lnTo>
                  <a:pt x="350" y="280"/>
                </a:lnTo>
                <a:lnTo>
                  <a:pt x="332" y="302"/>
                </a:lnTo>
                <a:lnTo>
                  <a:pt x="324" y="328"/>
                </a:lnTo>
                <a:lnTo>
                  <a:pt x="304" y="338"/>
                </a:lnTo>
                <a:lnTo>
                  <a:pt x="306" y="378"/>
                </a:lnTo>
                <a:lnTo>
                  <a:pt x="286" y="406"/>
                </a:lnTo>
                <a:lnTo>
                  <a:pt x="300" y="438"/>
                </a:lnTo>
                <a:lnTo>
                  <a:pt x="312" y="472"/>
                </a:lnTo>
                <a:lnTo>
                  <a:pt x="320" y="510"/>
                </a:lnTo>
                <a:lnTo>
                  <a:pt x="302" y="552"/>
                </a:lnTo>
                <a:lnTo>
                  <a:pt x="292" y="598"/>
                </a:lnTo>
                <a:lnTo>
                  <a:pt x="278" y="618"/>
                </a:lnTo>
                <a:lnTo>
                  <a:pt x="262" y="614"/>
                </a:lnTo>
                <a:lnTo>
                  <a:pt x="244" y="576"/>
                </a:lnTo>
                <a:lnTo>
                  <a:pt x="246" y="520"/>
                </a:lnTo>
                <a:lnTo>
                  <a:pt x="236" y="496"/>
                </a:lnTo>
                <a:lnTo>
                  <a:pt x="236" y="466"/>
                </a:lnTo>
                <a:lnTo>
                  <a:pt x="240" y="418"/>
                </a:lnTo>
                <a:lnTo>
                  <a:pt x="240" y="382"/>
                </a:lnTo>
                <a:lnTo>
                  <a:pt x="248" y="364"/>
                </a:lnTo>
                <a:lnTo>
                  <a:pt x="244" y="348"/>
                </a:lnTo>
                <a:lnTo>
                  <a:pt x="232" y="366"/>
                </a:lnTo>
                <a:lnTo>
                  <a:pt x="214" y="374"/>
                </a:lnTo>
                <a:lnTo>
                  <a:pt x="216" y="338"/>
                </a:lnTo>
                <a:lnTo>
                  <a:pt x="230" y="308"/>
                </a:lnTo>
                <a:lnTo>
                  <a:pt x="244" y="284"/>
                </a:lnTo>
                <a:lnTo>
                  <a:pt x="254" y="258"/>
                </a:lnTo>
                <a:lnTo>
                  <a:pt x="274" y="258"/>
                </a:lnTo>
                <a:lnTo>
                  <a:pt x="286" y="228"/>
                </a:lnTo>
                <a:lnTo>
                  <a:pt x="314" y="222"/>
                </a:lnTo>
                <a:lnTo>
                  <a:pt x="336" y="212"/>
                </a:lnTo>
                <a:lnTo>
                  <a:pt x="354" y="210"/>
                </a:lnTo>
                <a:lnTo>
                  <a:pt x="354" y="198"/>
                </a:lnTo>
                <a:lnTo>
                  <a:pt x="348" y="188"/>
                </a:lnTo>
                <a:lnTo>
                  <a:pt x="340" y="170"/>
                </a:lnTo>
                <a:lnTo>
                  <a:pt x="318" y="166"/>
                </a:lnTo>
                <a:lnTo>
                  <a:pt x="276" y="182"/>
                </a:lnTo>
                <a:lnTo>
                  <a:pt x="256" y="212"/>
                </a:lnTo>
                <a:lnTo>
                  <a:pt x="240" y="216"/>
                </a:lnTo>
                <a:lnTo>
                  <a:pt x="206" y="176"/>
                </a:lnTo>
                <a:lnTo>
                  <a:pt x="164" y="198"/>
                </a:lnTo>
                <a:lnTo>
                  <a:pt x="152" y="206"/>
                </a:lnTo>
                <a:lnTo>
                  <a:pt x="148" y="178"/>
                </a:lnTo>
                <a:lnTo>
                  <a:pt x="158" y="172"/>
                </a:lnTo>
                <a:lnTo>
                  <a:pt x="172" y="150"/>
                </a:lnTo>
                <a:lnTo>
                  <a:pt x="186" y="130"/>
                </a:lnTo>
                <a:lnTo>
                  <a:pt x="178" y="118"/>
                </a:lnTo>
                <a:lnTo>
                  <a:pt x="160" y="144"/>
                </a:lnTo>
                <a:lnTo>
                  <a:pt x="148" y="158"/>
                </a:lnTo>
                <a:lnTo>
                  <a:pt x="128" y="186"/>
                </a:lnTo>
                <a:lnTo>
                  <a:pt x="112" y="208"/>
                </a:lnTo>
                <a:lnTo>
                  <a:pt x="78" y="220"/>
                </a:lnTo>
                <a:lnTo>
                  <a:pt x="52" y="228"/>
                </a:lnTo>
                <a:lnTo>
                  <a:pt x="44" y="214"/>
                </a:lnTo>
                <a:lnTo>
                  <a:pt x="28" y="220"/>
                </a:lnTo>
                <a:lnTo>
                  <a:pt x="14" y="230"/>
                </a:lnTo>
                <a:lnTo>
                  <a:pt x="0" y="236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89" name=""/>
          <p:cNvSpPr/>
          <p:nvPr/>
        </p:nvSpPr>
        <p:spPr>
          <a:xfrm>
            <a:off x="6754680" y="2023920"/>
            <a:ext cx="36828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90" name=""/>
          <p:cNvSpPr/>
          <p:nvPr/>
        </p:nvSpPr>
        <p:spPr>
          <a:xfrm>
            <a:off x="6678000" y="1971720"/>
            <a:ext cx="4726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MAIN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291" name=""/>
          <p:cNvGrpSpPr/>
          <p:nvPr/>
        </p:nvGrpSpPr>
        <p:grpSpPr>
          <a:xfrm>
            <a:off x="3271680" y="1477800"/>
            <a:ext cx="5524200" cy="3041280"/>
            <a:chOff x="3271680" y="1477800"/>
            <a:chExt cx="5524200" cy="3041280"/>
          </a:xfrm>
        </p:grpSpPr>
        <p:sp>
          <p:nvSpPr>
            <p:cNvPr id="2292" name=""/>
            <p:cNvSpPr/>
            <p:nvPr/>
          </p:nvSpPr>
          <p:spPr>
            <a:xfrm>
              <a:off x="8680320" y="1835280"/>
              <a:ext cx="115560" cy="394200"/>
            </a:xfrm>
            <a:custGeom>
              <a:avLst/>
              <a:gdLst/>
              <a:ahLst/>
              <a:rect l="l" t="t" r="r" b="b"/>
              <a:pathLst>
                <a:path w="67" h="228">
                  <a:moveTo>
                    <a:pt x="0" y="0"/>
                  </a:moveTo>
                  <a:lnTo>
                    <a:pt x="0" y="26"/>
                  </a:lnTo>
                  <a:lnTo>
                    <a:pt x="6" y="69"/>
                  </a:lnTo>
                  <a:lnTo>
                    <a:pt x="6" y="79"/>
                  </a:lnTo>
                  <a:lnTo>
                    <a:pt x="0" y="85"/>
                  </a:lnTo>
                  <a:lnTo>
                    <a:pt x="0" y="95"/>
                  </a:lnTo>
                  <a:lnTo>
                    <a:pt x="0" y="111"/>
                  </a:lnTo>
                  <a:lnTo>
                    <a:pt x="16" y="127"/>
                  </a:lnTo>
                  <a:lnTo>
                    <a:pt x="21" y="138"/>
                  </a:lnTo>
                  <a:lnTo>
                    <a:pt x="42" y="185"/>
                  </a:lnTo>
                  <a:lnTo>
                    <a:pt x="62" y="196"/>
                  </a:lnTo>
                  <a:lnTo>
                    <a:pt x="67" y="201"/>
                  </a:lnTo>
                  <a:lnTo>
                    <a:pt x="62" y="222"/>
                  </a:lnTo>
                  <a:lnTo>
                    <a:pt x="67" y="22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3" name=""/>
            <p:cNvSpPr/>
            <p:nvPr/>
          </p:nvSpPr>
          <p:spPr>
            <a:xfrm>
              <a:off x="3548160" y="2008440"/>
              <a:ext cx="160560" cy="1722960"/>
            </a:xfrm>
            <a:custGeom>
              <a:avLst/>
              <a:gdLst/>
              <a:ahLst/>
              <a:rect l="l" t="t" r="r" b="b"/>
              <a:pathLst>
                <a:path w="93" h="997">
                  <a:moveTo>
                    <a:pt x="0" y="997"/>
                  </a:moveTo>
                  <a:lnTo>
                    <a:pt x="51" y="912"/>
                  </a:lnTo>
                  <a:lnTo>
                    <a:pt x="93" y="483"/>
                  </a:lnTo>
                  <a:lnTo>
                    <a:pt x="82" y="27"/>
                  </a:lnTo>
                  <a:lnTo>
                    <a:pt x="67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4" name=""/>
            <p:cNvSpPr/>
            <p:nvPr/>
          </p:nvSpPr>
          <p:spPr>
            <a:xfrm>
              <a:off x="3681360" y="3026160"/>
              <a:ext cx="713880" cy="722520"/>
            </a:xfrm>
            <a:custGeom>
              <a:avLst/>
              <a:gdLst/>
              <a:ahLst/>
              <a:rect l="l" t="t" r="r" b="b"/>
              <a:pathLst>
                <a:path w="413" h="418">
                  <a:moveTo>
                    <a:pt x="0" y="418"/>
                  </a:moveTo>
                  <a:lnTo>
                    <a:pt x="0" y="413"/>
                  </a:lnTo>
                  <a:lnTo>
                    <a:pt x="191" y="339"/>
                  </a:lnTo>
                  <a:lnTo>
                    <a:pt x="196" y="323"/>
                  </a:lnTo>
                  <a:lnTo>
                    <a:pt x="196" y="312"/>
                  </a:lnTo>
                  <a:lnTo>
                    <a:pt x="202" y="307"/>
                  </a:lnTo>
                  <a:lnTo>
                    <a:pt x="222" y="265"/>
                  </a:lnTo>
                  <a:lnTo>
                    <a:pt x="233" y="233"/>
                  </a:lnTo>
                  <a:lnTo>
                    <a:pt x="403" y="79"/>
                  </a:lnTo>
                  <a:lnTo>
                    <a:pt x="413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5" name=""/>
            <p:cNvSpPr/>
            <p:nvPr/>
          </p:nvSpPr>
          <p:spPr>
            <a:xfrm>
              <a:off x="5699160" y="1972080"/>
              <a:ext cx="411480" cy="201600"/>
            </a:xfrm>
            <a:custGeom>
              <a:avLst/>
              <a:gdLst/>
              <a:ahLst/>
              <a:rect l="l" t="t" r="r" b="b"/>
              <a:pathLst>
                <a:path w="238" h="117">
                  <a:moveTo>
                    <a:pt x="0" y="0"/>
                  </a:moveTo>
                  <a:lnTo>
                    <a:pt x="238" y="106"/>
                  </a:lnTo>
                  <a:lnTo>
                    <a:pt x="238" y="11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6" name=""/>
            <p:cNvSpPr/>
            <p:nvPr/>
          </p:nvSpPr>
          <p:spPr>
            <a:xfrm>
              <a:off x="6110640" y="2174040"/>
              <a:ext cx="88200" cy="17280"/>
            </a:xfrm>
            <a:custGeom>
              <a:avLst/>
              <a:gdLst/>
              <a:ahLst/>
              <a:rect l="l" t="t" r="r" b="b"/>
              <a:pathLst>
                <a:path w="51" h="10">
                  <a:moveTo>
                    <a:pt x="0" y="0"/>
                  </a:moveTo>
                  <a:lnTo>
                    <a:pt x="10" y="5"/>
                  </a:lnTo>
                  <a:lnTo>
                    <a:pt x="30" y="5"/>
                  </a:lnTo>
                  <a:lnTo>
                    <a:pt x="51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7" name=""/>
            <p:cNvSpPr/>
            <p:nvPr/>
          </p:nvSpPr>
          <p:spPr>
            <a:xfrm>
              <a:off x="6199200" y="2191680"/>
              <a:ext cx="44640" cy="378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0"/>
                  </a:moveTo>
                  <a:lnTo>
                    <a:pt x="5" y="6"/>
                  </a:lnTo>
                  <a:lnTo>
                    <a:pt x="16" y="16"/>
                  </a:lnTo>
                  <a:lnTo>
                    <a:pt x="26" y="2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8" name=""/>
            <p:cNvSpPr/>
            <p:nvPr/>
          </p:nvSpPr>
          <p:spPr>
            <a:xfrm>
              <a:off x="6243840" y="2229840"/>
              <a:ext cx="36360" cy="14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299" name=""/>
            <p:cNvSpPr/>
            <p:nvPr/>
          </p:nvSpPr>
          <p:spPr>
            <a:xfrm>
              <a:off x="5663160" y="1999800"/>
              <a:ext cx="911160" cy="74160"/>
            </a:xfrm>
            <a:custGeom>
              <a:avLst/>
              <a:gdLst/>
              <a:ahLst/>
              <a:rect l="l" t="t" r="r" b="b"/>
              <a:pathLst>
                <a:path w="527" h="43">
                  <a:moveTo>
                    <a:pt x="0" y="11"/>
                  </a:moveTo>
                  <a:lnTo>
                    <a:pt x="6" y="0"/>
                  </a:lnTo>
                  <a:lnTo>
                    <a:pt x="78" y="5"/>
                  </a:lnTo>
                  <a:lnTo>
                    <a:pt x="155" y="43"/>
                  </a:lnTo>
                  <a:lnTo>
                    <a:pt x="517" y="27"/>
                  </a:lnTo>
                  <a:lnTo>
                    <a:pt x="527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0" name=""/>
            <p:cNvSpPr/>
            <p:nvPr/>
          </p:nvSpPr>
          <p:spPr>
            <a:xfrm>
              <a:off x="6537960" y="3539520"/>
              <a:ext cx="794880" cy="979560"/>
            </a:xfrm>
            <a:custGeom>
              <a:avLst/>
              <a:gdLst/>
              <a:ahLst/>
              <a:rect l="l" t="t" r="r" b="b"/>
              <a:pathLst>
                <a:path w="460" h="567">
                  <a:moveTo>
                    <a:pt x="0" y="561"/>
                  </a:moveTo>
                  <a:lnTo>
                    <a:pt x="16" y="561"/>
                  </a:lnTo>
                  <a:lnTo>
                    <a:pt x="21" y="556"/>
                  </a:lnTo>
                  <a:lnTo>
                    <a:pt x="52" y="556"/>
                  </a:lnTo>
                  <a:lnTo>
                    <a:pt x="57" y="556"/>
                  </a:lnTo>
                  <a:lnTo>
                    <a:pt x="124" y="556"/>
                  </a:lnTo>
                  <a:lnTo>
                    <a:pt x="181" y="561"/>
                  </a:lnTo>
                  <a:lnTo>
                    <a:pt x="191" y="561"/>
                  </a:lnTo>
                  <a:lnTo>
                    <a:pt x="202" y="567"/>
                  </a:lnTo>
                  <a:lnTo>
                    <a:pt x="217" y="561"/>
                  </a:lnTo>
                  <a:lnTo>
                    <a:pt x="243" y="561"/>
                  </a:lnTo>
                  <a:lnTo>
                    <a:pt x="238" y="514"/>
                  </a:lnTo>
                  <a:lnTo>
                    <a:pt x="238" y="498"/>
                  </a:lnTo>
                  <a:lnTo>
                    <a:pt x="243" y="429"/>
                  </a:lnTo>
                  <a:lnTo>
                    <a:pt x="238" y="408"/>
                  </a:lnTo>
                  <a:lnTo>
                    <a:pt x="243" y="355"/>
                  </a:lnTo>
                  <a:lnTo>
                    <a:pt x="238" y="349"/>
                  </a:lnTo>
                  <a:lnTo>
                    <a:pt x="243" y="328"/>
                  </a:lnTo>
                  <a:lnTo>
                    <a:pt x="248" y="339"/>
                  </a:lnTo>
                  <a:lnTo>
                    <a:pt x="248" y="323"/>
                  </a:lnTo>
                  <a:lnTo>
                    <a:pt x="274" y="286"/>
                  </a:lnTo>
                  <a:lnTo>
                    <a:pt x="279" y="280"/>
                  </a:lnTo>
                  <a:lnTo>
                    <a:pt x="310" y="270"/>
                  </a:lnTo>
                  <a:lnTo>
                    <a:pt x="372" y="217"/>
                  </a:lnTo>
                  <a:lnTo>
                    <a:pt x="460" y="132"/>
                  </a:lnTo>
                  <a:lnTo>
                    <a:pt x="418" y="148"/>
                  </a:lnTo>
                  <a:lnTo>
                    <a:pt x="377" y="159"/>
                  </a:lnTo>
                  <a:lnTo>
                    <a:pt x="362" y="169"/>
                  </a:lnTo>
                  <a:lnTo>
                    <a:pt x="331" y="180"/>
                  </a:lnTo>
                  <a:lnTo>
                    <a:pt x="320" y="164"/>
                  </a:lnTo>
                  <a:lnTo>
                    <a:pt x="264" y="116"/>
                  </a:lnTo>
                  <a:lnTo>
                    <a:pt x="258" y="106"/>
                  </a:lnTo>
                  <a:lnTo>
                    <a:pt x="253" y="100"/>
                  </a:lnTo>
                  <a:lnTo>
                    <a:pt x="248" y="53"/>
                  </a:lnTo>
                  <a:lnTo>
                    <a:pt x="248" y="42"/>
                  </a:lnTo>
                  <a:lnTo>
                    <a:pt x="269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1" name=""/>
            <p:cNvSpPr/>
            <p:nvPr/>
          </p:nvSpPr>
          <p:spPr>
            <a:xfrm>
              <a:off x="6565680" y="4042440"/>
              <a:ext cx="392400" cy="466560"/>
            </a:xfrm>
            <a:custGeom>
              <a:avLst/>
              <a:gdLst/>
              <a:ahLst/>
              <a:rect l="l" t="t" r="r" b="b"/>
              <a:pathLst>
                <a:path w="227" h="270">
                  <a:moveTo>
                    <a:pt x="82" y="117"/>
                  </a:moveTo>
                  <a:lnTo>
                    <a:pt x="15" y="228"/>
                  </a:lnTo>
                  <a:lnTo>
                    <a:pt x="0" y="270"/>
                  </a:lnTo>
                  <a:lnTo>
                    <a:pt x="5" y="207"/>
                  </a:lnTo>
                  <a:lnTo>
                    <a:pt x="62" y="64"/>
                  </a:lnTo>
                  <a:lnTo>
                    <a:pt x="57" y="53"/>
                  </a:lnTo>
                  <a:lnTo>
                    <a:pt x="72" y="32"/>
                  </a:lnTo>
                  <a:lnTo>
                    <a:pt x="77" y="0"/>
                  </a:lnTo>
                  <a:lnTo>
                    <a:pt x="108" y="53"/>
                  </a:lnTo>
                  <a:lnTo>
                    <a:pt x="150" y="53"/>
                  </a:lnTo>
                  <a:lnTo>
                    <a:pt x="170" y="85"/>
                  </a:lnTo>
                  <a:lnTo>
                    <a:pt x="201" y="90"/>
                  </a:lnTo>
                  <a:lnTo>
                    <a:pt x="227" y="6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2" name=""/>
            <p:cNvSpPr/>
            <p:nvPr/>
          </p:nvSpPr>
          <p:spPr>
            <a:xfrm>
              <a:off x="6904440" y="4197960"/>
              <a:ext cx="36000" cy="74160"/>
            </a:xfrm>
            <a:custGeom>
              <a:avLst/>
              <a:gdLst/>
              <a:ahLst/>
              <a:rect l="l" t="t" r="r" b="b"/>
              <a:pathLst>
                <a:path w="21" h="43">
                  <a:moveTo>
                    <a:pt x="5" y="0"/>
                  </a:moveTo>
                  <a:lnTo>
                    <a:pt x="0" y="21"/>
                  </a:lnTo>
                  <a:lnTo>
                    <a:pt x="21" y="4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3" name=""/>
            <p:cNvSpPr/>
            <p:nvPr/>
          </p:nvSpPr>
          <p:spPr>
            <a:xfrm>
              <a:off x="6940440" y="4272480"/>
              <a:ext cx="124560" cy="108720"/>
            </a:xfrm>
            <a:custGeom>
              <a:avLst/>
              <a:gdLst/>
              <a:ahLst/>
              <a:rect l="l" t="t" r="r" b="b"/>
              <a:pathLst>
                <a:path w="72" h="63">
                  <a:moveTo>
                    <a:pt x="0" y="0"/>
                  </a:moveTo>
                  <a:lnTo>
                    <a:pt x="5" y="0"/>
                  </a:lnTo>
                  <a:lnTo>
                    <a:pt x="15" y="5"/>
                  </a:lnTo>
                  <a:lnTo>
                    <a:pt x="31" y="15"/>
                  </a:lnTo>
                  <a:lnTo>
                    <a:pt x="46" y="26"/>
                  </a:lnTo>
                  <a:lnTo>
                    <a:pt x="62" y="42"/>
                  </a:lnTo>
                  <a:lnTo>
                    <a:pt x="72" y="6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4" name=""/>
            <p:cNvSpPr/>
            <p:nvPr/>
          </p:nvSpPr>
          <p:spPr>
            <a:xfrm>
              <a:off x="6842160" y="4389840"/>
              <a:ext cx="383760" cy="118800"/>
            </a:xfrm>
            <a:custGeom>
              <a:avLst/>
              <a:gdLst/>
              <a:ahLst/>
              <a:rect l="l" t="t" r="r" b="b"/>
              <a:pathLst>
                <a:path w="222" h="69">
                  <a:moveTo>
                    <a:pt x="15" y="69"/>
                  </a:moveTo>
                  <a:lnTo>
                    <a:pt x="0" y="11"/>
                  </a:lnTo>
                  <a:lnTo>
                    <a:pt x="31" y="6"/>
                  </a:lnTo>
                  <a:lnTo>
                    <a:pt x="31" y="11"/>
                  </a:lnTo>
                  <a:lnTo>
                    <a:pt x="62" y="11"/>
                  </a:lnTo>
                  <a:lnTo>
                    <a:pt x="222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5" name=""/>
            <p:cNvSpPr/>
            <p:nvPr/>
          </p:nvSpPr>
          <p:spPr>
            <a:xfrm>
              <a:off x="6582960" y="3740040"/>
              <a:ext cx="89640" cy="63720"/>
            </a:xfrm>
            <a:custGeom>
              <a:avLst/>
              <a:gdLst/>
              <a:ahLst/>
              <a:rect l="l" t="t" r="r" b="b"/>
              <a:pathLst>
                <a:path w="52" h="37">
                  <a:moveTo>
                    <a:pt x="5" y="0"/>
                  </a:moveTo>
                  <a:lnTo>
                    <a:pt x="0" y="21"/>
                  </a:lnTo>
                  <a:lnTo>
                    <a:pt x="16" y="27"/>
                  </a:lnTo>
                  <a:lnTo>
                    <a:pt x="52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6" name=""/>
            <p:cNvSpPr/>
            <p:nvPr/>
          </p:nvSpPr>
          <p:spPr>
            <a:xfrm>
              <a:off x="6458400" y="3639960"/>
              <a:ext cx="508320" cy="402480"/>
            </a:xfrm>
            <a:custGeom>
              <a:avLst/>
              <a:gdLst/>
              <a:ahLst/>
              <a:rect l="l" t="t" r="r" b="b"/>
              <a:pathLst>
                <a:path w="294" h="233">
                  <a:moveTo>
                    <a:pt x="294" y="0"/>
                  </a:moveTo>
                  <a:lnTo>
                    <a:pt x="191" y="10"/>
                  </a:lnTo>
                  <a:lnTo>
                    <a:pt x="191" y="21"/>
                  </a:lnTo>
                  <a:lnTo>
                    <a:pt x="165" y="116"/>
                  </a:lnTo>
                  <a:lnTo>
                    <a:pt x="134" y="127"/>
                  </a:lnTo>
                  <a:lnTo>
                    <a:pt x="113" y="122"/>
                  </a:lnTo>
                  <a:lnTo>
                    <a:pt x="113" y="132"/>
                  </a:lnTo>
                  <a:lnTo>
                    <a:pt x="103" y="143"/>
                  </a:lnTo>
                  <a:lnTo>
                    <a:pt x="82" y="233"/>
                  </a:lnTo>
                  <a:lnTo>
                    <a:pt x="139" y="233"/>
                  </a:lnTo>
                  <a:lnTo>
                    <a:pt x="134" y="106"/>
                  </a:lnTo>
                  <a:lnTo>
                    <a:pt x="124" y="95"/>
                  </a:lnTo>
                  <a:lnTo>
                    <a:pt x="119" y="90"/>
                  </a:lnTo>
                  <a:lnTo>
                    <a:pt x="129" y="74"/>
                  </a:lnTo>
                  <a:lnTo>
                    <a:pt x="113" y="74"/>
                  </a:lnTo>
                  <a:lnTo>
                    <a:pt x="103" y="48"/>
                  </a:lnTo>
                  <a:lnTo>
                    <a:pt x="88" y="48"/>
                  </a:lnTo>
                  <a:lnTo>
                    <a:pt x="88" y="42"/>
                  </a:lnTo>
                  <a:lnTo>
                    <a:pt x="72" y="42"/>
                  </a:lnTo>
                  <a:lnTo>
                    <a:pt x="72" y="85"/>
                  </a:lnTo>
                  <a:lnTo>
                    <a:pt x="5" y="79"/>
                  </a:lnTo>
                  <a:lnTo>
                    <a:pt x="0" y="6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7" name=""/>
            <p:cNvSpPr/>
            <p:nvPr/>
          </p:nvSpPr>
          <p:spPr>
            <a:xfrm>
              <a:off x="6689880" y="3492720"/>
              <a:ext cx="1026720" cy="329760"/>
            </a:xfrm>
            <a:custGeom>
              <a:avLst/>
              <a:gdLst/>
              <a:ahLst/>
              <a:rect l="l" t="t" r="r" b="b"/>
              <a:pathLst>
                <a:path w="594" h="191">
                  <a:moveTo>
                    <a:pt x="0" y="191"/>
                  </a:moveTo>
                  <a:lnTo>
                    <a:pt x="36" y="186"/>
                  </a:lnTo>
                  <a:lnTo>
                    <a:pt x="41" y="186"/>
                  </a:lnTo>
                  <a:lnTo>
                    <a:pt x="52" y="180"/>
                  </a:lnTo>
                  <a:lnTo>
                    <a:pt x="93" y="175"/>
                  </a:lnTo>
                  <a:lnTo>
                    <a:pt x="98" y="170"/>
                  </a:lnTo>
                  <a:lnTo>
                    <a:pt x="150" y="164"/>
                  </a:lnTo>
                  <a:lnTo>
                    <a:pt x="150" y="170"/>
                  </a:lnTo>
                  <a:lnTo>
                    <a:pt x="165" y="170"/>
                  </a:lnTo>
                  <a:lnTo>
                    <a:pt x="170" y="159"/>
                  </a:lnTo>
                  <a:lnTo>
                    <a:pt x="181" y="138"/>
                  </a:lnTo>
                  <a:lnTo>
                    <a:pt x="227" y="95"/>
                  </a:lnTo>
                  <a:lnTo>
                    <a:pt x="294" y="58"/>
                  </a:lnTo>
                  <a:lnTo>
                    <a:pt x="361" y="48"/>
                  </a:lnTo>
                  <a:lnTo>
                    <a:pt x="377" y="48"/>
                  </a:lnTo>
                  <a:lnTo>
                    <a:pt x="382" y="42"/>
                  </a:lnTo>
                  <a:lnTo>
                    <a:pt x="382" y="42"/>
                  </a:lnTo>
                  <a:lnTo>
                    <a:pt x="392" y="32"/>
                  </a:lnTo>
                  <a:lnTo>
                    <a:pt x="408" y="21"/>
                  </a:lnTo>
                  <a:lnTo>
                    <a:pt x="480" y="21"/>
                  </a:lnTo>
                  <a:lnTo>
                    <a:pt x="506" y="27"/>
                  </a:lnTo>
                  <a:lnTo>
                    <a:pt x="537" y="27"/>
                  </a:lnTo>
                  <a:lnTo>
                    <a:pt x="537" y="21"/>
                  </a:lnTo>
                  <a:lnTo>
                    <a:pt x="547" y="21"/>
                  </a:lnTo>
                  <a:lnTo>
                    <a:pt x="547" y="21"/>
                  </a:lnTo>
                  <a:lnTo>
                    <a:pt x="563" y="0"/>
                  </a:lnTo>
                  <a:lnTo>
                    <a:pt x="594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8" name=""/>
            <p:cNvSpPr/>
            <p:nvPr/>
          </p:nvSpPr>
          <p:spPr>
            <a:xfrm>
              <a:off x="6984000" y="3484080"/>
              <a:ext cx="375120" cy="238320"/>
            </a:xfrm>
            <a:custGeom>
              <a:avLst/>
              <a:gdLst/>
              <a:ahLst/>
              <a:rect l="l" t="t" r="r" b="b"/>
              <a:pathLst>
                <a:path w="217" h="138">
                  <a:moveTo>
                    <a:pt x="0" y="138"/>
                  </a:moveTo>
                  <a:lnTo>
                    <a:pt x="11" y="138"/>
                  </a:lnTo>
                  <a:lnTo>
                    <a:pt x="62" y="53"/>
                  </a:lnTo>
                  <a:lnTo>
                    <a:pt x="119" y="69"/>
                  </a:lnTo>
                  <a:lnTo>
                    <a:pt x="135" y="32"/>
                  </a:lnTo>
                  <a:lnTo>
                    <a:pt x="191" y="53"/>
                  </a:lnTo>
                  <a:lnTo>
                    <a:pt x="176" y="5"/>
                  </a:lnTo>
                  <a:lnTo>
                    <a:pt x="176" y="0"/>
                  </a:lnTo>
                  <a:lnTo>
                    <a:pt x="207" y="10"/>
                  </a:lnTo>
                  <a:lnTo>
                    <a:pt x="207" y="26"/>
                  </a:lnTo>
                  <a:lnTo>
                    <a:pt x="217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09" name=""/>
            <p:cNvSpPr/>
            <p:nvPr/>
          </p:nvSpPr>
          <p:spPr>
            <a:xfrm>
              <a:off x="7091280" y="3429000"/>
              <a:ext cx="126000" cy="118800"/>
            </a:xfrm>
            <a:custGeom>
              <a:avLst/>
              <a:gdLst/>
              <a:ahLst/>
              <a:rect l="l" t="t" r="r" b="b"/>
              <a:pathLst>
                <a:path w="73" h="69">
                  <a:moveTo>
                    <a:pt x="0" y="0"/>
                  </a:moveTo>
                  <a:lnTo>
                    <a:pt x="26" y="16"/>
                  </a:lnTo>
                  <a:lnTo>
                    <a:pt x="31" y="32"/>
                  </a:lnTo>
                  <a:lnTo>
                    <a:pt x="42" y="69"/>
                  </a:lnTo>
                  <a:lnTo>
                    <a:pt x="73" y="6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0" name=""/>
            <p:cNvSpPr/>
            <p:nvPr/>
          </p:nvSpPr>
          <p:spPr>
            <a:xfrm>
              <a:off x="7832880" y="3337200"/>
              <a:ext cx="79560" cy="82800"/>
            </a:xfrm>
            <a:custGeom>
              <a:avLst/>
              <a:gdLst/>
              <a:ahLst/>
              <a:rect l="l" t="t" r="r" b="b"/>
              <a:pathLst>
                <a:path w="46" h="48">
                  <a:moveTo>
                    <a:pt x="46" y="0"/>
                  </a:moveTo>
                  <a:lnTo>
                    <a:pt x="46" y="11"/>
                  </a:lnTo>
                  <a:lnTo>
                    <a:pt x="26" y="21"/>
                  </a:lnTo>
                  <a:lnTo>
                    <a:pt x="26" y="37"/>
                  </a:lnTo>
                  <a:lnTo>
                    <a:pt x="5" y="48"/>
                  </a:lnTo>
                  <a:lnTo>
                    <a:pt x="0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1" name=""/>
            <p:cNvSpPr/>
            <p:nvPr/>
          </p:nvSpPr>
          <p:spPr>
            <a:xfrm>
              <a:off x="7663680" y="3373560"/>
              <a:ext cx="124200" cy="46440"/>
            </a:xfrm>
            <a:custGeom>
              <a:avLst/>
              <a:gdLst/>
              <a:ahLst/>
              <a:rect l="l" t="t" r="r" b="b"/>
              <a:pathLst>
                <a:path w="72" h="27">
                  <a:moveTo>
                    <a:pt x="0" y="11"/>
                  </a:moveTo>
                  <a:lnTo>
                    <a:pt x="31" y="11"/>
                  </a:lnTo>
                  <a:lnTo>
                    <a:pt x="41" y="5"/>
                  </a:lnTo>
                  <a:lnTo>
                    <a:pt x="57" y="0"/>
                  </a:lnTo>
                  <a:lnTo>
                    <a:pt x="72" y="2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2" name=""/>
            <p:cNvSpPr/>
            <p:nvPr/>
          </p:nvSpPr>
          <p:spPr>
            <a:xfrm>
              <a:off x="7172280" y="3639960"/>
              <a:ext cx="375120" cy="302400"/>
            </a:xfrm>
            <a:custGeom>
              <a:avLst/>
              <a:gdLst/>
              <a:ahLst/>
              <a:rect l="l" t="t" r="r" b="b"/>
              <a:pathLst>
                <a:path w="217" h="175">
                  <a:moveTo>
                    <a:pt x="0" y="164"/>
                  </a:moveTo>
                  <a:lnTo>
                    <a:pt x="5" y="175"/>
                  </a:lnTo>
                  <a:lnTo>
                    <a:pt x="62" y="169"/>
                  </a:lnTo>
                  <a:lnTo>
                    <a:pt x="77" y="164"/>
                  </a:lnTo>
                  <a:lnTo>
                    <a:pt x="93" y="164"/>
                  </a:lnTo>
                  <a:lnTo>
                    <a:pt x="93" y="159"/>
                  </a:lnTo>
                  <a:lnTo>
                    <a:pt x="108" y="159"/>
                  </a:lnTo>
                  <a:lnTo>
                    <a:pt x="113" y="164"/>
                  </a:lnTo>
                  <a:lnTo>
                    <a:pt x="113" y="154"/>
                  </a:lnTo>
                  <a:lnTo>
                    <a:pt x="113" y="138"/>
                  </a:lnTo>
                  <a:lnTo>
                    <a:pt x="150" y="95"/>
                  </a:lnTo>
                  <a:lnTo>
                    <a:pt x="170" y="69"/>
                  </a:lnTo>
                  <a:lnTo>
                    <a:pt x="181" y="32"/>
                  </a:lnTo>
                  <a:lnTo>
                    <a:pt x="186" y="26"/>
                  </a:lnTo>
                  <a:lnTo>
                    <a:pt x="196" y="16"/>
                  </a:lnTo>
                  <a:lnTo>
                    <a:pt x="217" y="5"/>
                  </a:lnTo>
                  <a:lnTo>
                    <a:pt x="217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3" name=""/>
            <p:cNvSpPr/>
            <p:nvPr/>
          </p:nvSpPr>
          <p:spPr>
            <a:xfrm>
              <a:off x="7547400" y="3539520"/>
              <a:ext cx="70920" cy="100080"/>
            </a:xfrm>
            <a:custGeom>
              <a:avLst/>
              <a:gdLst/>
              <a:ahLst/>
              <a:rect l="l" t="t" r="r" b="b"/>
              <a:pathLst>
                <a:path w="41" h="58">
                  <a:moveTo>
                    <a:pt x="0" y="58"/>
                  </a:moveTo>
                  <a:lnTo>
                    <a:pt x="5" y="53"/>
                  </a:lnTo>
                  <a:lnTo>
                    <a:pt x="15" y="37"/>
                  </a:lnTo>
                  <a:lnTo>
                    <a:pt x="20" y="31"/>
                  </a:lnTo>
                  <a:lnTo>
                    <a:pt x="20" y="26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1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4" name=""/>
            <p:cNvSpPr/>
            <p:nvPr/>
          </p:nvSpPr>
          <p:spPr>
            <a:xfrm>
              <a:off x="7547400" y="3529440"/>
              <a:ext cx="88200" cy="110160"/>
            </a:xfrm>
            <a:custGeom>
              <a:avLst/>
              <a:gdLst/>
              <a:ahLst/>
              <a:rect l="l" t="t" r="r" b="b"/>
              <a:pathLst>
                <a:path w="51" h="64">
                  <a:moveTo>
                    <a:pt x="51" y="0"/>
                  </a:moveTo>
                  <a:lnTo>
                    <a:pt x="26" y="32"/>
                  </a:lnTo>
                  <a:lnTo>
                    <a:pt x="20" y="43"/>
                  </a:lnTo>
                  <a:lnTo>
                    <a:pt x="5" y="64"/>
                  </a:lnTo>
                  <a:lnTo>
                    <a:pt x="0" y="6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5" name=""/>
            <p:cNvSpPr/>
            <p:nvPr/>
          </p:nvSpPr>
          <p:spPr>
            <a:xfrm>
              <a:off x="7581960" y="3420360"/>
              <a:ext cx="276480" cy="182880"/>
            </a:xfrm>
            <a:custGeom>
              <a:avLst/>
              <a:gdLst/>
              <a:ahLst/>
              <a:rect l="l" t="t" r="r" b="b"/>
              <a:pathLst>
                <a:path w="160" h="106">
                  <a:moveTo>
                    <a:pt x="160" y="0"/>
                  </a:moveTo>
                  <a:lnTo>
                    <a:pt x="155" y="5"/>
                  </a:lnTo>
                  <a:lnTo>
                    <a:pt x="129" y="10"/>
                  </a:lnTo>
                  <a:lnTo>
                    <a:pt x="124" y="16"/>
                  </a:lnTo>
                  <a:lnTo>
                    <a:pt x="119" y="0"/>
                  </a:lnTo>
                  <a:lnTo>
                    <a:pt x="114" y="21"/>
                  </a:lnTo>
                  <a:lnTo>
                    <a:pt x="93" y="31"/>
                  </a:lnTo>
                  <a:lnTo>
                    <a:pt x="78" y="47"/>
                  </a:lnTo>
                  <a:lnTo>
                    <a:pt x="67" y="58"/>
                  </a:lnTo>
                  <a:lnTo>
                    <a:pt x="36" y="69"/>
                  </a:lnTo>
                  <a:lnTo>
                    <a:pt x="42" y="74"/>
                  </a:lnTo>
                  <a:lnTo>
                    <a:pt x="47" y="79"/>
                  </a:lnTo>
                  <a:lnTo>
                    <a:pt x="42" y="84"/>
                  </a:lnTo>
                  <a:lnTo>
                    <a:pt x="26" y="84"/>
                  </a:lnTo>
                  <a:lnTo>
                    <a:pt x="11" y="90"/>
                  </a:lnTo>
                  <a:lnTo>
                    <a:pt x="6" y="106"/>
                  </a:lnTo>
                  <a:lnTo>
                    <a:pt x="0" y="10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6" name=""/>
            <p:cNvSpPr/>
            <p:nvPr/>
          </p:nvSpPr>
          <p:spPr>
            <a:xfrm>
              <a:off x="7314120" y="3575880"/>
              <a:ext cx="205560" cy="191520"/>
            </a:xfrm>
            <a:custGeom>
              <a:avLst/>
              <a:gdLst/>
              <a:ahLst/>
              <a:rect l="l" t="t" r="r" b="b"/>
              <a:pathLst>
                <a:path w="119" h="111">
                  <a:moveTo>
                    <a:pt x="0" y="0"/>
                  </a:moveTo>
                  <a:lnTo>
                    <a:pt x="6" y="16"/>
                  </a:lnTo>
                  <a:lnTo>
                    <a:pt x="6" y="16"/>
                  </a:lnTo>
                  <a:lnTo>
                    <a:pt x="11" y="21"/>
                  </a:lnTo>
                  <a:lnTo>
                    <a:pt x="6" y="21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37" y="106"/>
                  </a:lnTo>
                  <a:lnTo>
                    <a:pt x="11" y="111"/>
                  </a:lnTo>
                  <a:lnTo>
                    <a:pt x="11" y="106"/>
                  </a:lnTo>
                  <a:lnTo>
                    <a:pt x="99" y="85"/>
                  </a:lnTo>
                  <a:lnTo>
                    <a:pt x="114" y="74"/>
                  </a:lnTo>
                  <a:lnTo>
                    <a:pt x="119" y="6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7" name=""/>
            <p:cNvSpPr/>
            <p:nvPr/>
          </p:nvSpPr>
          <p:spPr>
            <a:xfrm>
              <a:off x="7805160" y="3409560"/>
              <a:ext cx="491040" cy="275040"/>
            </a:xfrm>
            <a:custGeom>
              <a:avLst/>
              <a:gdLst/>
              <a:ahLst/>
              <a:rect l="l" t="t" r="r" b="b"/>
              <a:pathLst>
                <a:path w="284" h="159">
                  <a:moveTo>
                    <a:pt x="0" y="159"/>
                  </a:moveTo>
                  <a:lnTo>
                    <a:pt x="6" y="154"/>
                  </a:lnTo>
                  <a:lnTo>
                    <a:pt x="42" y="159"/>
                  </a:lnTo>
                  <a:lnTo>
                    <a:pt x="68" y="149"/>
                  </a:lnTo>
                  <a:lnTo>
                    <a:pt x="88" y="138"/>
                  </a:lnTo>
                  <a:lnTo>
                    <a:pt x="109" y="122"/>
                  </a:lnTo>
                  <a:lnTo>
                    <a:pt x="124" y="112"/>
                  </a:lnTo>
                  <a:lnTo>
                    <a:pt x="155" y="117"/>
                  </a:lnTo>
                  <a:lnTo>
                    <a:pt x="176" y="112"/>
                  </a:lnTo>
                  <a:lnTo>
                    <a:pt x="191" y="106"/>
                  </a:lnTo>
                  <a:lnTo>
                    <a:pt x="212" y="112"/>
                  </a:lnTo>
                  <a:lnTo>
                    <a:pt x="248" y="101"/>
                  </a:lnTo>
                  <a:lnTo>
                    <a:pt x="274" y="96"/>
                  </a:lnTo>
                  <a:lnTo>
                    <a:pt x="279" y="69"/>
                  </a:lnTo>
                  <a:lnTo>
                    <a:pt x="279" y="48"/>
                  </a:lnTo>
                  <a:lnTo>
                    <a:pt x="284" y="6"/>
                  </a:lnTo>
                  <a:lnTo>
                    <a:pt x="284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8" name=""/>
            <p:cNvSpPr/>
            <p:nvPr/>
          </p:nvSpPr>
          <p:spPr>
            <a:xfrm>
              <a:off x="8296560" y="3345840"/>
              <a:ext cx="36000" cy="63720"/>
            </a:xfrm>
            <a:custGeom>
              <a:avLst/>
              <a:gdLst/>
              <a:ahLst/>
              <a:rect l="l" t="t" r="r" b="b"/>
              <a:pathLst>
                <a:path w="21" h="37">
                  <a:moveTo>
                    <a:pt x="0" y="37"/>
                  </a:moveTo>
                  <a:lnTo>
                    <a:pt x="6" y="27"/>
                  </a:lnTo>
                  <a:lnTo>
                    <a:pt x="16" y="16"/>
                  </a:lnTo>
                  <a:lnTo>
                    <a:pt x="21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19" name=""/>
            <p:cNvSpPr/>
            <p:nvPr/>
          </p:nvSpPr>
          <p:spPr>
            <a:xfrm>
              <a:off x="8332560" y="3337200"/>
              <a:ext cx="1800" cy="828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0" name=""/>
            <p:cNvSpPr/>
            <p:nvPr/>
          </p:nvSpPr>
          <p:spPr>
            <a:xfrm flipV="1">
              <a:off x="8332560" y="3309840"/>
              <a:ext cx="27720" cy="2736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1" name=""/>
            <p:cNvSpPr/>
            <p:nvPr/>
          </p:nvSpPr>
          <p:spPr>
            <a:xfrm>
              <a:off x="8360280" y="3198960"/>
              <a:ext cx="8280" cy="110880"/>
            </a:xfrm>
            <a:custGeom>
              <a:avLst/>
              <a:gdLst/>
              <a:ahLst/>
              <a:rect l="l" t="t" r="r" b="b"/>
              <a:pathLst>
                <a:path w="5" h="64">
                  <a:moveTo>
                    <a:pt x="0" y="64"/>
                  </a:moveTo>
                  <a:lnTo>
                    <a:pt x="0" y="48"/>
                  </a:lnTo>
                  <a:lnTo>
                    <a:pt x="0" y="27"/>
                  </a:lnTo>
                  <a:lnTo>
                    <a:pt x="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2" name=""/>
            <p:cNvSpPr/>
            <p:nvPr/>
          </p:nvSpPr>
          <p:spPr>
            <a:xfrm>
              <a:off x="8368920" y="3181680"/>
              <a:ext cx="106920" cy="16920"/>
            </a:xfrm>
            <a:custGeom>
              <a:avLst/>
              <a:gdLst/>
              <a:ahLst/>
              <a:rect l="l" t="t" r="r" b="b"/>
              <a:pathLst>
                <a:path w="62" h="10">
                  <a:moveTo>
                    <a:pt x="0" y="10"/>
                  </a:moveTo>
                  <a:lnTo>
                    <a:pt x="15" y="10"/>
                  </a:lnTo>
                  <a:lnTo>
                    <a:pt x="46" y="0"/>
                  </a:lnTo>
                  <a:lnTo>
                    <a:pt x="62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3" name=""/>
            <p:cNvSpPr/>
            <p:nvPr/>
          </p:nvSpPr>
          <p:spPr>
            <a:xfrm>
              <a:off x="8038800" y="3318480"/>
              <a:ext cx="16920" cy="210600"/>
            </a:xfrm>
            <a:custGeom>
              <a:avLst/>
              <a:gdLst/>
              <a:ahLst/>
              <a:rect l="l" t="t" r="r" b="b"/>
              <a:pathLst>
                <a:path w="10" h="122">
                  <a:moveTo>
                    <a:pt x="5" y="0"/>
                  </a:moveTo>
                  <a:lnTo>
                    <a:pt x="5" y="11"/>
                  </a:lnTo>
                  <a:lnTo>
                    <a:pt x="0" y="16"/>
                  </a:lnTo>
                  <a:lnTo>
                    <a:pt x="0" y="27"/>
                  </a:lnTo>
                  <a:lnTo>
                    <a:pt x="0" y="43"/>
                  </a:lnTo>
                  <a:lnTo>
                    <a:pt x="5" y="48"/>
                  </a:lnTo>
                  <a:lnTo>
                    <a:pt x="0" y="53"/>
                  </a:lnTo>
                  <a:lnTo>
                    <a:pt x="0" y="117"/>
                  </a:lnTo>
                  <a:lnTo>
                    <a:pt x="10" y="117"/>
                  </a:lnTo>
                  <a:lnTo>
                    <a:pt x="10" y="12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4" name=""/>
            <p:cNvSpPr/>
            <p:nvPr/>
          </p:nvSpPr>
          <p:spPr>
            <a:xfrm>
              <a:off x="7815600" y="3420360"/>
              <a:ext cx="392400" cy="255600"/>
            </a:xfrm>
            <a:custGeom>
              <a:avLst/>
              <a:gdLst/>
              <a:ahLst/>
              <a:rect l="l" t="t" r="r" b="b"/>
              <a:pathLst>
                <a:path w="227" h="148">
                  <a:moveTo>
                    <a:pt x="0" y="148"/>
                  </a:moveTo>
                  <a:lnTo>
                    <a:pt x="0" y="132"/>
                  </a:lnTo>
                  <a:lnTo>
                    <a:pt x="25" y="122"/>
                  </a:lnTo>
                  <a:lnTo>
                    <a:pt x="87" y="95"/>
                  </a:lnTo>
                  <a:lnTo>
                    <a:pt x="93" y="79"/>
                  </a:lnTo>
                  <a:lnTo>
                    <a:pt x="108" y="79"/>
                  </a:lnTo>
                  <a:lnTo>
                    <a:pt x="144" y="63"/>
                  </a:lnTo>
                  <a:lnTo>
                    <a:pt x="144" y="58"/>
                  </a:lnTo>
                  <a:lnTo>
                    <a:pt x="149" y="37"/>
                  </a:lnTo>
                  <a:lnTo>
                    <a:pt x="160" y="37"/>
                  </a:lnTo>
                  <a:lnTo>
                    <a:pt x="185" y="10"/>
                  </a:lnTo>
                  <a:lnTo>
                    <a:pt x="185" y="0"/>
                  </a:lnTo>
                  <a:lnTo>
                    <a:pt x="196" y="10"/>
                  </a:lnTo>
                  <a:lnTo>
                    <a:pt x="227" y="5"/>
                  </a:lnTo>
                  <a:lnTo>
                    <a:pt x="227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5" name=""/>
            <p:cNvSpPr/>
            <p:nvPr/>
          </p:nvSpPr>
          <p:spPr>
            <a:xfrm>
              <a:off x="8253000" y="3392640"/>
              <a:ext cx="34560" cy="27720"/>
            </a:xfrm>
            <a:custGeom>
              <a:avLst/>
              <a:gdLst/>
              <a:ahLst/>
              <a:rect l="l" t="t" r="r" b="b"/>
              <a:pathLst>
                <a:path w="20" h="16">
                  <a:moveTo>
                    <a:pt x="20" y="16"/>
                  </a:moveTo>
                  <a:lnTo>
                    <a:pt x="15" y="1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6" name=""/>
            <p:cNvSpPr/>
            <p:nvPr/>
          </p:nvSpPr>
          <p:spPr>
            <a:xfrm>
              <a:off x="8199720" y="3337200"/>
              <a:ext cx="53280" cy="63720"/>
            </a:xfrm>
            <a:custGeom>
              <a:avLst/>
              <a:gdLst/>
              <a:ahLst/>
              <a:rect l="l" t="t" r="r" b="b"/>
              <a:pathLst>
                <a:path w="31" h="37">
                  <a:moveTo>
                    <a:pt x="31" y="32"/>
                  </a:moveTo>
                  <a:lnTo>
                    <a:pt x="15" y="37"/>
                  </a:lnTo>
                  <a:lnTo>
                    <a:pt x="25" y="21"/>
                  </a:lnTo>
                  <a:lnTo>
                    <a:pt x="15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7" name=""/>
            <p:cNvSpPr/>
            <p:nvPr/>
          </p:nvSpPr>
          <p:spPr>
            <a:xfrm>
              <a:off x="8484840" y="3501360"/>
              <a:ext cx="45000" cy="27720"/>
            </a:xfrm>
            <a:custGeom>
              <a:avLst/>
              <a:gdLst/>
              <a:ahLst/>
              <a:rect l="l" t="t" r="r" b="b"/>
              <a:pathLst>
                <a:path w="26" h="16">
                  <a:moveTo>
                    <a:pt x="26" y="16"/>
                  </a:moveTo>
                  <a:lnTo>
                    <a:pt x="20" y="6"/>
                  </a:lnTo>
                  <a:lnTo>
                    <a:pt x="10" y="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8" name=""/>
            <p:cNvSpPr/>
            <p:nvPr/>
          </p:nvSpPr>
          <p:spPr>
            <a:xfrm>
              <a:off x="8360280" y="3484080"/>
              <a:ext cx="124200" cy="16920"/>
            </a:xfrm>
            <a:custGeom>
              <a:avLst/>
              <a:gdLst/>
              <a:ahLst/>
              <a:rect l="l" t="t" r="r" b="b"/>
              <a:pathLst>
                <a:path w="72" h="10">
                  <a:moveTo>
                    <a:pt x="72" y="10"/>
                  </a:moveTo>
                  <a:lnTo>
                    <a:pt x="51" y="5"/>
                  </a:lnTo>
                  <a:lnTo>
                    <a:pt x="36" y="5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29" name=""/>
            <p:cNvSpPr/>
            <p:nvPr/>
          </p:nvSpPr>
          <p:spPr>
            <a:xfrm>
              <a:off x="8341200" y="3474000"/>
              <a:ext cx="19080" cy="10080"/>
            </a:xfrm>
            <a:custGeom>
              <a:avLst/>
              <a:gdLst/>
              <a:ahLst/>
              <a:rect l="l" t="t" r="r" b="b"/>
              <a:pathLst>
                <a:path w="11" h="6">
                  <a:moveTo>
                    <a:pt x="11" y="6"/>
                  </a:moveTo>
                  <a:lnTo>
                    <a:pt x="11" y="6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0" name=""/>
            <p:cNvSpPr/>
            <p:nvPr/>
          </p:nvSpPr>
          <p:spPr>
            <a:xfrm>
              <a:off x="8332560" y="345672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10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1" name=""/>
            <p:cNvSpPr/>
            <p:nvPr/>
          </p:nvSpPr>
          <p:spPr>
            <a:xfrm>
              <a:off x="8315280" y="3447720"/>
              <a:ext cx="16920" cy="900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10" y="5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2" name=""/>
            <p:cNvSpPr/>
            <p:nvPr/>
          </p:nvSpPr>
          <p:spPr>
            <a:xfrm>
              <a:off x="8038800" y="3529440"/>
              <a:ext cx="25560" cy="55080"/>
            </a:xfrm>
            <a:custGeom>
              <a:avLst/>
              <a:gdLst/>
              <a:ahLst/>
              <a:rect l="l" t="t" r="r" b="b"/>
              <a:pathLst>
                <a:path w="15" h="32">
                  <a:moveTo>
                    <a:pt x="15" y="0"/>
                  </a:moveTo>
                  <a:lnTo>
                    <a:pt x="10" y="6"/>
                  </a:lnTo>
                  <a:lnTo>
                    <a:pt x="5" y="21"/>
                  </a:lnTo>
                  <a:lnTo>
                    <a:pt x="0" y="3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3" name=""/>
            <p:cNvSpPr/>
            <p:nvPr/>
          </p:nvSpPr>
          <p:spPr>
            <a:xfrm>
              <a:off x="8019720" y="3584520"/>
              <a:ext cx="19080" cy="18720"/>
            </a:xfrm>
            <a:custGeom>
              <a:avLst/>
              <a:gdLst/>
              <a:ahLst/>
              <a:rect l="l" t="t" r="r" b="b"/>
              <a:pathLst>
                <a:path w="11" h="11">
                  <a:moveTo>
                    <a:pt x="11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4" name=""/>
            <p:cNvSpPr/>
            <p:nvPr/>
          </p:nvSpPr>
          <p:spPr>
            <a:xfrm flipH="1" flipV="1">
              <a:off x="7287840" y="3373560"/>
              <a:ext cx="8280" cy="11016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5" name=""/>
            <p:cNvSpPr/>
            <p:nvPr/>
          </p:nvSpPr>
          <p:spPr>
            <a:xfrm>
              <a:off x="8465760" y="3181680"/>
              <a:ext cx="53640" cy="45000"/>
            </a:xfrm>
            <a:custGeom>
              <a:avLst/>
              <a:gdLst/>
              <a:ahLst/>
              <a:rect l="l" t="t" r="r" b="b"/>
              <a:pathLst>
                <a:path w="31" h="26">
                  <a:moveTo>
                    <a:pt x="31" y="16"/>
                  </a:moveTo>
                  <a:lnTo>
                    <a:pt x="26" y="16"/>
                  </a:lnTo>
                  <a:lnTo>
                    <a:pt x="26" y="26"/>
                  </a:lnTo>
                  <a:lnTo>
                    <a:pt x="16" y="21"/>
                  </a:lnTo>
                  <a:lnTo>
                    <a:pt x="16" y="26"/>
                  </a:lnTo>
                  <a:lnTo>
                    <a:pt x="6" y="1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6" name=""/>
            <p:cNvSpPr/>
            <p:nvPr/>
          </p:nvSpPr>
          <p:spPr>
            <a:xfrm>
              <a:off x="8100720" y="3090240"/>
              <a:ext cx="437400" cy="155520"/>
            </a:xfrm>
            <a:custGeom>
              <a:avLst/>
              <a:gdLst/>
              <a:ahLst/>
              <a:rect l="l" t="t" r="r" b="b"/>
              <a:pathLst>
                <a:path w="253" h="90">
                  <a:moveTo>
                    <a:pt x="253" y="74"/>
                  </a:moveTo>
                  <a:lnTo>
                    <a:pt x="253" y="79"/>
                  </a:lnTo>
                  <a:lnTo>
                    <a:pt x="242" y="85"/>
                  </a:lnTo>
                  <a:lnTo>
                    <a:pt x="237" y="79"/>
                  </a:lnTo>
                  <a:lnTo>
                    <a:pt x="232" y="85"/>
                  </a:lnTo>
                  <a:lnTo>
                    <a:pt x="217" y="90"/>
                  </a:lnTo>
                  <a:lnTo>
                    <a:pt x="206" y="63"/>
                  </a:lnTo>
                  <a:lnTo>
                    <a:pt x="211" y="48"/>
                  </a:lnTo>
                  <a:lnTo>
                    <a:pt x="201" y="53"/>
                  </a:lnTo>
                  <a:lnTo>
                    <a:pt x="191" y="48"/>
                  </a:lnTo>
                  <a:lnTo>
                    <a:pt x="186" y="37"/>
                  </a:lnTo>
                  <a:lnTo>
                    <a:pt x="186" y="32"/>
                  </a:lnTo>
                  <a:lnTo>
                    <a:pt x="180" y="32"/>
                  </a:lnTo>
                  <a:lnTo>
                    <a:pt x="175" y="21"/>
                  </a:lnTo>
                  <a:lnTo>
                    <a:pt x="160" y="10"/>
                  </a:lnTo>
                  <a:lnTo>
                    <a:pt x="155" y="10"/>
                  </a:lnTo>
                  <a:lnTo>
                    <a:pt x="139" y="5"/>
                  </a:lnTo>
                  <a:lnTo>
                    <a:pt x="72" y="10"/>
                  </a:lnTo>
                  <a:lnTo>
                    <a:pt x="57" y="5"/>
                  </a:lnTo>
                  <a:lnTo>
                    <a:pt x="51" y="0"/>
                  </a:lnTo>
                  <a:lnTo>
                    <a:pt x="51" y="5"/>
                  </a:lnTo>
                  <a:lnTo>
                    <a:pt x="41" y="5"/>
                  </a:lnTo>
                  <a:lnTo>
                    <a:pt x="26" y="26"/>
                  </a:lnTo>
                  <a:lnTo>
                    <a:pt x="26" y="37"/>
                  </a:lnTo>
                  <a:lnTo>
                    <a:pt x="10" y="53"/>
                  </a:lnTo>
                  <a:lnTo>
                    <a:pt x="5" y="58"/>
                  </a:lnTo>
                  <a:lnTo>
                    <a:pt x="0" y="6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7" name=""/>
            <p:cNvSpPr/>
            <p:nvPr/>
          </p:nvSpPr>
          <p:spPr>
            <a:xfrm>
              <a:off x="8092080" y="3053880"/>
              <a:ext cx="79560" cy="81000"/>
            </a:xfrm>
            <a:custGeom>
              <a:avLst/>
              <a:gdLst/>
              <a:ahLst/>
              <a:rect l="l" t="t" r="r" b="b"/>
              <a:pathLst>
                <a:path w="46" h="47">
                  <a:moveTo>
                    <a:pt x="31" y="47"/>
                  </a:moveTo>
                  <a:lnTo>
                    <a:pt x="0" y="16"/>
                  </a:lnTo>
                  <a:lnTo>
                    <a:pt x="4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8" name=""/>
            <p:cNvSpPr/>
            <p:nvPr/>
          </p:nvSpPr>
          <p:spPr>
            <a:xfrm>
              <a:off x="7886880" y="2924280"/>
              <a:ext cx="312840" cy="165960"/>
            </a:xfrm>
            <a:custGeom>
              <a:avLst/>
              <a:gdLst/>
              <a:ahLst/>
              <a:rect l="l" t="t" r="r" b="b"/>
              <a:pathLst>
                <a:path w="181" h="96">
                  <a:moveTo>
                    <a:pt x="0" y="27"/>
                  </a:moveTo>
                  <a:lnTo>
                    <a:pt x="52" y="11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6"/>
                  </a:lnTo>
                  <a:lnTo>
                    <a:pt x="88" y="0"/>
                  </a:lnTo>
                  <a:lnTo>
                    <a:pt x="93" y="6"/>
                  </a:lnTo>
                  <a:lnTo>
                    <a:pt x="113" y="0"/>
                  </a:lnTo>
                  <a:lnTo>
                    <a:pt x="129" y="11"/>
                  </a:lnTo>
                  <a:lnTo>
                    <a:pt x="150" y="38"/>
                  </a:lnTo>
                  <a:lnTo>
                    <a:pt x="170" y="91"/>
                  </a:lnTo>
                  <a:lnTo>
                    <a:pt x="181" y="91"/>
                  </a:lnTo>
                  <a:lnTo>
                    <a:pt x="175" y="9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39" name=""/>
            <p:cNvSpPr/>
            <p:nvPr/>
          </p:nvSpPr>
          <p:spPr>
            <a:xfrm>
              <a:off x="8092080" y="2915640"/>
              <a:ext cx="285120" cy="283320"/>
            </a:xfrm>
            <a:custGeom>
              <a:avLst/>
              <a:gdLst/>
              <a:ahLst/>
              <a:rect l="l" t="t" r="r" b="b"/>
              <a:pathLst>
                <a:path w="165" h="164">
                  <a:moveTo>
                    <a:pt x="0" y="11"/>
                  </a:moveTo>
                  <a:lnTo>
                    <a:pt x="46" y="5"/>
                  </a:lnTo>
                  <a:lnTo>
                    <a:pt x="51" y="0"/>
                  </a:lnTo>
                  <a:lnTo>
                    <a:pt x="62" y="0"/>
                  </a:lnTo>
                  <a:lnTo>
                    <a:pt x="67" y="5"/>
                  </a:lnTo>
                  <a:lnTo>
                    <a:pt x="77" y="5"/>
                  </a:lnTo>
                  <a:lnTo>
                    <a:pt x="77" y="11"/>
                  </a:lnTo>
                  <a:lnTo>
                    <a:pt x="87" y="11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98" y="43"/>
                  </a:lnTo>
                  <a:lnTo>
                    <a:pt x="118" y="53"/>
                  </a:lnTo>
                  <a:lnTo>
                    <a:pt x="124" y="122"/>
                  </a:lnTo>
                  <a:lnTo>
                    <a:pt x="139" y="159"/>
                  </a:lnTo>
                  <a:lnTo>
                    <a:pt x="165" y="16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0" name=""/>
            <p:cNvSpPr/>
            <p:nvPr/>
          </p:nvSpPr>
          <p:spPr>
            <a:xfrm>
              <a:off x="8306640" y="2943360"/>
              <a:ext cx="34200" cy="155520"/>
            </a:xfrm>
            <a:custGeom>
              <a:avLst/>
              <a:gdLst/>
              <a:ahLst/>
              <a:rect l="l" t="t" r="r" b="b"/>
              <a:pathLst>
                <a:path w="20" h="90">
                  <a:moveTo>
                    <a:pt x="20" y="90"/>
                  </a:moveTo>
                  <a:lnTo>
                    <a:pt x="15" y="64"/>
                  </a:lnTo>
                  <a:lnTo>
                    <a:pt x="10" y="53"/>
                  </a:lnTo>
                  <a:lnTo>
                    <a:pt x="10" y="48"/>
                  </a:lnTo>
                  <a:lnTo>
                    <a:pt x="5" y="32"/>
                  </a:lnTo>
                  <a:lnTo>
                    <a:pt x="20" y="11"/>
                  </a:lnTo>
                  <a:lnTo>
                    <a:pt x="15" y="11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1" name=""/>
            <p:cNvSpPr/>
            <p:nvPr/>
          </p:nvSpPr>
          <p:spPr>
            <a:xfrm>
              <a:off x="8306640" y="2915640"/>
              <a:ext cx="1800" cy="27720"/>
            </a:xfrm>
            <a:custGeom>
              <a:avLst/>
              <a:gdLst/>
              <a:ahLst/>
              <a:rect l="l" t="t" r="r" b="b"/>
              <a:pathLst>
                <a:path w="0" h="16">
                  <a:moveTo>
                    <a:pt x="0" y="16"/>
                  </a:move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2" name=""/>
            <p:cNvSpPr/>
            <p:nvPr/>
          </p:nvSpPr>
          <p:spPr>
            <a:xfrm>
              <a:off x="8296560" y="2898360"/>
              <a:ext cx="10080" cy="16920"/>
            </a:xfrm>
            <a:custGeom>
              <a:avLst/>
              <a:gdLst/>
              <a:ahLst/>
              <a:rect l="l" t="t" r="r" b="b"/>
              <a:pathLst>
                <a:path w="6" h="10">
                  <a:moveTo>
                    <a:pt x="6" y="10"/>
                  </a:moveTo>
                  <a:lnTo>
                    <a:pt x="6" y="10"/>
                  </a:ln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3" name=""/>
            <p:cNvSpPr/>
            <p:nvPr/>
          </p:nvSpPr>
          <p:spPr>
            <a:xfrm>
              <a:off x="8296560" y="2888280"/>
              <a:ext cx="10080" cy="1008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6"/>
                  </a:moveTo>
                  <a:lnTo>
                    <a:pt x="0" y="6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4" name=""/>
            <p:cNvSpPr/>
            <p:nvPr/>
          </p:nvSpPr>
          <p:spPr>
            <a:xfrm>
              <a:off x="8019720" y="2851560"/>
              <a:ext cx="286920" cy="36360"/>
            </a:xfrm>
            <a:custGeom>
              <a:avLst/>
              <a:gdLst/>
              <a:ahLst/>
              <a:rect l="l" t="t" r="r" b="b"/>
              <a:pathLst>
                <a:path w="166" h="21">
                  <a:moveTo>
                    <a:pt x="166" y="21"/>
                  </a:moveTo>
                  <a:lnTo>
                    <a:pt x="155" y="16"/>
                  </a:lnTo>
                  <a:lnTo>
                    <a:pt x="145" y="16"/>
                  </a:lnTo>
                  <a:lnTo>
                    <a:pt x="145" y="11"/>
                  </a:lnTo>
                  <a:lnTo>
                    <a:pt x="140" y="5"/>
                  </a:lnTo>
                  <a:lnTo>
                    <a:pt x="135" y="0"/>
                  </a:lnTo>
                  <a:lnTo>
                    <a:pt x="129" y="5"/>
                  </a:lnTo>
                  <a:lnTo>
                    <a:pt x="124" y="0"/>
                  </a:lnTo>
                  <a:lnTo>
                    <a:pt x="109" y="5"/>
                  </a:lnTo>
                  <a:lnTo>
                    <a:pt x="109" y="11"/>
                  </a:lnTo>
                  <a:lnTo>
                    <a:pt x="98" y="11"/>
                  </a:lnTo>
                  <a:lnTo>
                    <a:pt x="93" y="16"/>
                  </a:lnTo>
                  <a:lnTo>
                    <a:pt x="88" y="16"/>
                  </a:lnTo>
                  <a:lnTo>
                    <a:pt x="83" y="16"/>
                  </a:lnTo>
                  <a:lnTo>
                    <a:pt x="78" y="16"/>
                  </a:lnTo>
                  <a:lnTo>
                    <a:pt x="67" y="21"/>
                  </a:lnTo>
                  <a:lnTo>
                    <a:pt x="57" y="16"/>
                  </a:lnTo>
                  <a:lnTo>
                    <a:pt x="42" y="16"/>
                  </a:lnTo>
                  <a:lnTo>
                    <a:pt x="31" y="11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5" name=""/>
            <p:cNvSpPr/>
            <p:nvPr/>
          </p:nvSpPr>
          <p:spPr>
            <a:xfrm>
              <a:off x="8296560" y="2990160"/>
              <a:ext cx="10080" cy="36000"/>
            </a:xfrm>
            <a:custGeom>
              <a:avLst/>
              <a:gdLst/>
              <a:ahLst/>
              <a:rect l="l" t="t" r="r" b="b"/>
              <a:pathLst>
                <a:path w="6" h="21">
                  <a:moveTo>
                    <a:pt x="0" y="21"/>
                  </a:moveTo>
                  <a:lnTo>
                    <a:pt x="6" y="10"/>
                  </a:lnTo>
                  <a:lnTo>
                    <a:pt x="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6" name=""/>
            <p:cNvSpPr/>
            <p:nvPr/>
          </p:nvSpPr>
          <p:spPr>
            <a:xfrm>
              <a:off x="8306640" y="2943360"/>
              <a:ext cx="1800" cy="4644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27"/>
                  </a:moveTo>
                  <a:lnTo>
                    <a:pt x="0" y="21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7" name=""/>
            <p:cNvSpPr/>
            <p:nvPr/>
          </p:nvSpPr>
          <p:spPr>
            <a:xfrm>
              <a:off x="8341200" y="2871000"/>
              <a:ext cx="98640" cy="127440"/>
            </a:xfrm>
            <a:custGeom>
              <a:avLst/>
              <a:gdLst/>
              <a:ahLst/>
              <a:rect l="l" t="t" r="r" b="b"/>
              <a:pathLst>
                <a:path w="57" h="74">
                  <a:moveTo>
                    <a:pt x="0" y="53"/>
                  </a:moveTo>
                  <a:lnTo>
                    <a:pt x="0" y="58"/>
                  </a:lnTo>
                  <a:lnTo>
                    <a:pt x="5" y="58"/>
                  </a:lnTo>
                  <a:lnTo>
                    <a:pt x="0" y="69"/>
                  </a:lnTo>
                  <a:lnTo>
                    <a:pt x="11" y="74"/>
                  </a:lnTo>
                  <a:lnTo>
                    <a:pt x="16" y="58"/>
                  </a:lnTo>
                  <a:lnTo>
                    <a:pt x="16" y="47"/>
                  </a:lnTo>
                  <a:lnTo>
                    <a:pt x="21" y="53"/>
                  </a:lnTo>
                  <a:lnTo>
                    <a:pt x="26" y="53"/>
                  </a:lnTo>
                  <a:lnTo>
                    <a:pt x="31" y="58"/>
                  </a:lnTo>
                  <a:lnTo>
                    <a:pt x="57" y="74"/>
                  </a:lnTo>
                  <a:lnTo>
                    <a:pt x="47" y="63"/>
                  </a:lnTo>
                  <a:lnTo>
                    <a:pt x="36" y="10"/>
                  </a:lnTo>
                  <a:lnTo>
                    <a:pt x="31" y="0"/>
                  </a:lnTo>
                  <a:lnTo>
                    <a:pt x="41" y="58"/>
                  </a:lnTo>
                  <a:lnTo>
                    <a:pt x="57" y="7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8" name=""/>
            <p:cNvSpPr/>
            <p:nvPr/>
          </p:nvSpPr>
          <p:spPr>
            <a:xfrm>
              <a:off x="8082000" y="2806560"/>
              <a:ext cx="304200" cy="117360"/>
            </a:xfrm>
            <a:custGeom>
              <a:avLst/>
              <a:gdLst/>
              <a:ahLst/>
              <a:rect l="l" t="t" r="r" b="b"/>
              <a:pathLst>
                <a:path w="176" h="68">
                  <a:moveTo>
                    <a:pt x="0" y="68"/>
                  </a:moveTo>
                  <a:lnTo>
                    <a:pt x="52" y="63"/>
                  </a:lnTo>
                  <a:lnTo>
                    <a:pt x="57" y="58"/>
                  </a:lnTo>
                  <a:lnTo>
                    <a:pt x="99" y="58"/>
                  </a:lnTo>
                  <a:lnTo>
                    <a:pt x="109" y="47"/>
                  </a:lnTo>
                  <a:lnTo>
                    <a:pt x="130" y="47"/>
                  </a:lnTo>
                  <a:lnTo>
                    <a:pt x="135" y="47"/>
                  </a:lnTo>
                  <a:lnTo>
                    <a:pt x="135" y="37"/>
                  </a:lnTo>
                  <a:lnTo>
                    <a:pt x="145" y="37"/>
                  </a:lnTo>
                  <a:lnTo>
                    <a:pt x="155" y="42"/>
                  </a:lnTo>
                  <a:lnTo>
                    <a:pt x="161" y="42"/>
                  </a:lnTo>
                  <a:lnTo>
                    <a:pt x="161" y="47"/>
                  </a:lnTo>
                  <a:lnTo>
                    <a:pt x="161" y="37"/>
                  </a:lnTo>
                  <a:lnTo>
                    <a:pt x="155" y="37"/>
                  </a:lnTo>
                  <a:lnTo>
                    <a:pt x="150" y="31"/>
                  </a:lnTo>
                  <a:lnTo>
                    <a:pt x="155" y="26"/>
                  </a:lnTo>
                  <a:lnTo>
                    <a:pt x="161" y="26"/>
                  </a:lnTo>
                  <a:lnTo>
                    <a:pt x="161" y="21"/>
                  </a:lnTo>
                  <a:lnTo>
                    <a:pt x="166" y="21"/>
                  </a:lnTo>
                  <a:lnTo>
                    <a:pt x="17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49" name=""/>
            <p:cNvSpPr/>
            <p:nvPr/>
          </p:nvSpPr>
          <p:spPr>
            <a:xfrm>
              <a:off x="8386200" y="2576880"/>
              <a:ext cx="79560" cy="6372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0" y="5"/>
                  </a:moveTo>
                  <a:lnTo>
                    <a:pt x="0" y="5"/>
                  </a:lnTo>
                  <a:lnTo>
                    <a:pt x="10" y="5"/>
                  </a:lnTo>
                  <a:lnTo>
                    <a:pt x="26" y="0"/>
                  </a:lnTo>
                  <a:lnTo>
                    <a:pt x="31" y="5"/>
                  </a:lnTo>
                  <a:lnTo>
                    <a:pt x="36" y="11"/>
                  </a:lnTo>
                  <a:lnTo>
                    <a:pt x="41" y="27"/>
                  </a:lnTo>
                  <a:lnTo>
                    <a:pt x="41" y="27"/>
                  </a:lnTo>
                  <a:lnTo>
                    <a:pt x="46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0" name=""/>
            <p:cNvSpPr/>
            <p:nvPr/>
          </p:nvSpPr>
          <p:spPr>
            <a:xfrm>
              <a:off x="8592120" y="250452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1" name=""/>
            <p:cNvSpPr/>
            <p:nvPr/>
          </p:nvSpPr>
          <p:spPr>
            <a:xfrm>
              <a:off x="8564400" y="2521800"/>
              <a:ext cx="27720" cy="10080"/>
            </a:xfrm>
            <a:custGeom>
              <a:avLst/>
              <a:gdLst/>
              <a:ahLst/>
              <a:rect l="l" t="t" r="r" b="b"/>
              <a:pathLst>
                <a:path w="16" h="6">
                  <a:moveTo>
                    <a:pt x="16" y="0"/>
                  </a:moveTo>
                  <a:lnTo>
                    <a:pt x="11" y="0"/>
                  </a:lnTo>
                  <a:lnTo>
                    <a:pt x="5" y="6"/>
                  </a:lnTo>
                  <a:lnTo>
                    <a:pt x="0" y="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2" name=""/>
            <p:cNvSpPr/>
            <p:nvPr/>
          </p:nvSpPr>
          <p:spPr>
            <a:xfrm>
              <a:off x="8529840" y="2531880"/>
              <a:ext cx="34200" cy="91440"/>
            </a:xfrm>
            <a:custGeom>
              <a:avLst/>
              <a:gdLst/>
              <a:ahLst/>
              <a:rect l="l" t="t" r="r" b="b"/>
              <a:pathLst>
                <a:path w="20" h="53">
                  <a:moveTo>
                    <a:pt x="20" y="0"/>
                  </a:moveTo>
                  <a:lnTo>
                    <a:pt x="20" y="5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21"/>
                  </a:lnTo>
                  <a:lnTo>
                    <a:pt x="5" y="26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10" y="47"/>
                  </a:lnTo>
                  <a:lnTo>
                    <a:pt x="10" y="53"/>
                  </a:lnTo>
                  <a:lnTo>
                    <a:pt x="10" y="53"/>
                  </a:lnTo>
                  <a:lnTo>
                    <a:pt x="5" y="5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3" name=""/>
            <p:cNvSpPr/>
            <p:nvPr/>
          </p:nvSpPr>
          <p:spPr>
            <a:xfrm>
              <a:off x="8538480" y="2623680"/>
              <a:ext cx="1440" cy="25560"/>
            </a:xfrm>
            <a:custGeom>
              <a:avLst/>
              <a:gdLst/>
              <a:ahLst/>
              <a:rect l="l" t="t" r="r" b="b"/>
              <a:pathLst>
                <a:path w="0" h="15">
                  <a:moveTo>
                    <a:pt x="0" y="0"/>
                  </a:moveTo>
                  <a:lnTo>
                    <a:pt x="0" y="5"/>
                  </a:lnTo>
                  <a:lnTo>
                    <a:pt x="0" y="10"/>
                  </a:lnTo>
                  <a:lnTo>
                    <a:pt x="0" y="1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4" name=""/>
            <p:cNvSpPr/>
            <p:nvPr/>
          </p:nvSpPr>
          <p:spPr>
            <a:xfrm>
              <a:off x="8502120" y="2649600"/>
              <a:ext cx="36360" cy="19080"/>
            </a:xfrm>
            <a:custGeom>
              <a:avLst/>
              <a:gdLst/>
              <a:ahLst/>
              <a:rect l="l" t="t" r="r" b="b"/>
              <a:pathLst>
                <a:path w="21" h="11">
                  <a:moveTo>
                    <a:pt x="21" y="0"/>
                  </a:moveTo>
                  <a:lnTo>
                    <a:pt x="16" y="0"/>
                  </a:lnTo>
                  <a:lnTo>
                    <a:pt x="5" y="11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5" name=""/>
            <p:cNvSpPr/>
            <p:nvPr/>
          </p:nvSpPr>
          <p:spPr>
            <a:xfrm>
              <a:off x="8476200" y="2660040"/>
              <a:ext cx="25560" cy="828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15" y="5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6" name=""/>
            <p:cNvSpPr/>
            <p:nvPr/>
          </p:nvSpPr>
          <p:spPr>
            <a:xfrm>
              <a:off x="8457120" y="2649600"/>
              <a:ext cx="18720" cy="10440"/>
            </a:xfrm>
            <a:custGeom>
              <a:avLst/>
              <a:gdLst/>
              <a:ahLst/>
              <a:rect l="l" t="t" r="r" b="b"/>
              <a:pathLst>
                <a:path w="11" h="6">
                  <a:moveTo>
                    <a:pt x="11" y="6"/>
                  </a:moveTo>
                  <a:lnTo>
                    <a:pt x="11" y="6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7" name=""/>
            <p:cNvSpPr/>
            <p:nvPr/>
          </p:nvSpPr>
          <p:spPr>
            <a:xfrm>
              <a:off x="8457120" y="2623680"/>
              <a:ext cx="143280" cy="172800"/>
            </a:xfrm>
            <a:custGeom>
              <a:avLst/>
              <a:gdLst/>
              <a:ahLst/>
              <a:rect l="l" t="t" r="r" b="b"/>
              <a:pathLst>
                <a:path w="83" h="100">
                  <a:moveTo>
                    <a:pt x="0" y="15"/>
                  </a:moveTo>
                  <a:lnTo>
                    <a:pt x="5" y="10"/>
                  </a:lnTo>
                  <a:lnTo>
                    <a:pt x="52" y="0"/>
                  </a:lnTo>
                  <a:lnTo>
                    <a:pt x="67" y="5"/>
                  </a:lnTo>
                  <a:lnTo>
                    <a:pt x="62" y="10"/>
                  </a:lnTo>
                  <a:lnTo>
                    <a:pt x="73" y="10"/>
                  </a:lnTo>
                  <a:lnTo>
                    <a:pt x="73" y="10"/>
                  </a:lnTo>
                  <a:lnTo>
                    <a:pt x="83" y="10"/>
                  </a:lnTo>
                  <a:lnTo>
                    <a:pt x="83" y="15"/>
                  </a:lnTo>
                  <a:lnTo>
                    <a:pt x="83" y="21"/>
                  </a:lnTo>
                  <a:lnTo>
                    <a:pt x="67" y="31"/>
                  </a:lnTo>
                  <a:lnTo>
                    <a:pt x="73" y="37"/>
                  </a:lnTo>
                  <a:lnTo>
                    <a:pt x="67" y="53"/>
                  </a:lnTo>
                  <a:lnTo>
                    <a:pt x="67" y="58"/>
                  </a:lnTo>
                  <a:lnTo>
                    <a:pt x="67" y="63"/>
                  </a:lnTo>
                  <a:lnTo>
                    <a:pt x="57" y="68"/>
                  </a:lnTo>
                  <a:lnTo>
                    <a:pt x="57" y="79"/>
                  </a:lnTo>
                  <a:lnTo>
                    <a:pt x="47" y="84"/>
                  </a:lnTo>
                  <a:lnTo>
                    <a:pt x="36" y="10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8" name=""/>
            <p:cNvSpPr/>
            <p:nvPr/>
          </p:nvSpPr>
          <p:spPr>
            <a:xfrm>
              <a:off x="8510400" y="2796480"/>
              <a:ext cx="9000" cy="144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59" name=""/>
            <p:cNvSpPr/>
            <p:nvPr/>
          </p:nvSpPr>
          <p:spPr>
            <a:xfrm>
              <a:off x="8502120" y="277920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1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0" name=""/>
            <p:cNvSpPr/>
            <p:nvPr/>
          </p:nvSpPr>
          <p:spPr>
            <a:xfrm>
              <a:off x="8484840" y="2779200"/>
              <a:ext cx="16920" cy="144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1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1" name=""/>
            <p:cNvSpPr/>
            <p:nvPr/>
          </p:nvSpPr>
          <p:spPr>
            <a:xfrm>
              <a:off x="8476200" y="277920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2" name=""/>
            <p:cNvSpPr/>
            <p:nvPr/>
          </p:nvSpPr>
          <p:spPr>
            <a:xfrm>
              <a:off x="8439840" y="2787840"/>
              <a:ext cx="36000" cy="144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21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3" name=""/>
            <p:cNvSpPr/>
            <p:nvPr/>
          </p:nvSpPr>
          <p:spPr>
            <a:xfrm>
              <a:off x="8422560" y="2779200"/>
              <a:ext cx="16920" cy="828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10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4" name=""/>
            <p:cNvSpPr/>
            <p:nvPr/>
          </p:nvSpPr>
          <p:spPr>
            <a:xfrm>
              <a:off x="8225640" y="2768400"/>
              <a:ext cx="196920" cy="37800"/>
            </a:xfrm>
            <a:custGeom>
              <a:avLst/>
              <a:gdLst/>
              <a:ahLst/>
              <a:rect l="l" t="t" r="r" b="b"/>
              <a:pathLst>
                <a:path w="114" h="22">
                  <a:moveTo>
                    <a:pt x="114" y="6"/>
                  </a:moveTo>
                  <a:lnTo>
                    <a:pt x="108" y="6"/>
                  </a:lnTo>
                  <a:lnTo>
                    <a:pt x="108" y="16"/>
                  </a:lnTo>
                  <a:lnTo>
                    <a:pt x="67" y="22"/>
                  </a:lnTo>
                  <a:lnTo>
                    <a:pt x="62" y="16"/>
                  </a:lnTo>
                  <a:lnTo>
                    <a:pt x="57" y="16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47" y="11"/>
                  </a:lnTo>
                  <a:lnTo>
                    <a:pt x="36" y="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5" name=""/>
            <p:cNvSpPr/>
            <p:nvPr/>
          </p:nvSpPr>
          <p:spPr>
            <a:xfrm>
              <a:off x="8135640" y="2760120"/>
              <a:ext cx="89640" cy="8280"/>
            </a:xfrm>
            <a:custGeom>
              <a:avLst/>
              <a:gdLst/>
              <a:ahLst/>
              <a:rect l="l" t="t" r="r" b="b"/>
              <a:pathLst>
                <a:path w="52" h="5">
                  <a:moveTo>
                    <a:pt x="52" y="5"/>
                  </a:moveTo>
                  <a:lnTo>
                    <a:pt x="37" y="5"/>
                  </a:lnTo>
                  <a:lnTo>
                    <a:pt x="16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6" name=""/>
            <p:cNvSpPr/>
            <p:nvPr/>
          </p:nvSpPr>
          <p:spPr>
            <a:xfrm>
              <a:off x="8109360" y="2760120"/>
              <a:ext cx="25920" cy="1800"/>
            </a:xfrm>
            <a:custGeom>
              <a:avLst/>
              <a:gdLst/>
              <a:ahLst/>
              <a:rect l="l" t="t" r="r" b="b"/>
              <a:pathLst>
                <a:path w="15" h="0">
                  <a:moveTo>
                    <a:pt x="15" y="0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7" name=""/>
            <p:cNvSpPr/>
            <p:nvPr/>
          </p:nvSpPr>
          <p:spPr>
            <a:xfrm>
              <a:off x="8092080" y="2704680"/>
              <a:ext cx="214200" cy="55080"/>
            </a:xfrm>
            <a:custGeom>
              <a:avLst/>
              <a:gdLst/>
              <a:ahLst/>
              <a:rect l="l" t="t" r="r" b="b"/>
              <a:pathLst>
                <a:path w="124" h="32">
                  <a:moveTo>
                    <a:pt x="10" y="32"/>
                  </a:moveTo>
                  <a:lnTo>
                    <a:pt x="5" y="32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25" y="11"/>
                  </a:lnTo>
                  <a:lnTo>
                    <a:pt x="41" y="6"/>
                  </a:lnTo>
                  <a:lnTo>
                    <a:pt x="62" y="6"/>
                  </a:lnTo>
                  <a:lnTo>
                    <a:pt x="67" y="0"/>
                  </a:lnTo>
                  <a:lnTo>
                    <a:pt x="67" y="6"/>
                  </a:lnTo>
                  <a:lnTo>
                    <a:pt x="98" y="11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108" y="11"/>
                  </a:lnTo>
                  <a:lnTo>
                    <a:pt x="113" y="11"/>
                  </a:lnTo>
                  <a:lnTo>
                    <a:pt x="124" y="11"/>
                  </a:lnTo>
                  <a:lnTo>
                    <a:pt x="113" y="6"/>
                  </a:lnTo>
                  <a:lnTo>
                    <a:pt x="108" y="11"/>
                  </a:lnTo>
                  <a:lnTo>
                    <a:pt x="108" y="6"/>
                  </a:lnTo>
                  <a:lnTo>
                    <a:pt x="103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8" name=""/>
            <p:cNvSpPr/>
            <p:nvPr/>
          </p:nvSpPr>
          <p:spPr>
            <a:xfrm>
              <a:off x="8270640" y="2715120"/>
              <a:ext cx="1440" cy="828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69" name=""/>
            <p:cNvSpPr/>
            <p:nvPr/>
          </p:nvSpPr>
          <p:spPr>
            <a:xfrm>
              <a:off x="8217000" y="2704680"/>
              <a:ext cx="53640" cy="10440"/>
            </a:xfrm>
            <a:custGeom>
              <a:avLst/>
              <a:gdLst/>
              <a:ahLst/>
              <a:rect l="l" t="t" r="r" b="b"/>
              <a:pathLst>
                <a:path w="31" h="6">
                  <a:moveTo>
                    <a:pt x="31" y="6"/>
                  </a:moveTo>
                  <a:lnTo>
                    <a:pt x="15" y="6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0" name=""/>
            <p:cNvSpPr/>
            <p:nvPr/>
          </p:nvSpPr>
          <p:spPr>
            <a:xfrm flipH="1">
              <a:off x="8208000" y="2704680"/>
              <a:ext cx="8280" cy="18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1" name=""/>
            <p:cNvSpPr/>
            <p:nvPr/>
          </p:nvSpPr>
          <p:spPr>
            <a:xfrm>
              <a:off x="8199720" y="2704680"/>
              <a:ext cx="8280" cy="180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2" name=""/>
            <p:cNvSpPr/>
            <p:nvPr/>
          </p:nvSpPr>
          <p:spPr>
            <a:xfrm>
              <a:off x="8171640" y="2704680"/>
              <a:ext cx="27720" cy="180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16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3" name=""/>
            <p:cNvSpPr/>
            <p:nvPr/>
          </p:nvSpPr>
          <p:spPr>
            <a:xfrm>
              <a:off x="8100720" y="2704680"/>
              <a:ext cx="70920" cy="19080"/>
            </a:xfrm>
            <a:custGeom>
              <a:avLst/>
              <a:gdLst/>
              <a:ahLst/>
              <a:rect l="l" t="t" r="r" b="b"/>
              <a:pathLst>
                <a:path w="41" h="11">
                  <a:moveTo>
                    <a:pt x="41" y="0"/>
                  </a:moveTo>
                  <a:lnTo>
                    <a:pt x="26" y="6"/>
                  </a:lnTo>
                  <a:lnTo>
                    <a:pt x="10" y="6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4" name=""/>
            <p:cNvSpPr/>
            <p:nvPr/>
          </p:nvSpPr>
          <p:spPr>
            <a:xfrm>
              <a:off x="8073360" y="2723760"/>
              <a:ext cx="2736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16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5" name=""/>
            <p:cNvSpPr/>
            <p:nvPr/>
          </p:nvSpPr>
          <p:spPr>
            <a:xfrm>
              <a:off x="7931520" y="2704680"/>
              <a:ext cx="141840" cy="238320"/>
            </a:xfrm>
            <a:custGeom>
              <a:avLst/>
              <a:gdLst/>
              <a:ahLst/>
              <a:rect l="l" t="t" r="r" b="b"/>
              <a:pathLst>
                <a:path w="82" h="138">
                  <a:moveTo>
                    <a:pt x="82" y="11"/>
                  </a:moveTo>
                  <a:lnTo>
                    <a:pt x="77" y="11"/>
                  </a:lnTo>
                  <a:lnTo>
                    <a:pt x="77" y="11"/>
                  </a:lnTo>
                  <a:lnTo>
                    <a:pt x="67" y="6"/>
                  </a:lnTo>
                  <a:lnTo>
                    <a:pt x="56" y="6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46" y="6"/>
                  </a:lnTo>
                  <a:lnTo>
                    <a:pt x="31" y="21"/>
                  </a:lnTo>
                  <a:lnTo>
                    <a:pt x="26" y="16"/>
                  </a:lnTo>
                  <a:lnTo>
                    <a:pt x="15" y="21"/>
                  </a:lnTo>
                  <a:lnTo>
                    <a:pt x="15" y="27"/>
                  </a:lnTo>
                  <a:lnTo>
                    <a:pt x="5" y="32"/>
                  </a:lnTo>
                  <a:lnTo>
                    <a:pt x="5" y="43"/>
                  </a:lnTo>
                  <a:lnTo>
                    <a:pt x="0" y="48"/>
                  </a:lnTo>
                  <a:lnTo>
                    <a:pt x="10" y="53"/>
                  </a:lnTo>
                  <a:lnTo>
                    <a:pt x="15" y="69"/>
                  </a:lnTo>
                  <a:lnTo>
                    <a:pt x="20" y="106"/>
                  </a:lnTo>
                  <a:lnTo>
                    <a:pt x="31" y="122"/>
                  </a:lnTo>
                  <a:lnTo>
                    <a:pt x="26" y="133"/>
                  </a:lnTo>
                  <a:lnTo>
                    <a:pt x="31" y="138"/>
                  </a:lnTo>
                  <a:lnTo>
                    <a:pt x="36" y="117"/>
                  </a:lnTo>
                  <a:lnTo>
                    <a:pt x="41" y="106"/>
                  </a:lnTo>
                  <a:lnTo>
                    <a:pt x="31" y="59"/>
                  </a:lnTo>
                  <a:lnTo>
                    <a:pt x="41" y="64"/>
                  </a:lnTo>
                  <a:lnTo>
                    <a:pt x="56" y="64"/>
                  </a:lnTo>
                  <a:lnTo>
                    <a:pt x="56" y="59"/>
                  </a:lnTo>
                  <a:lnTo>
                    <a:pt x="46" y="59"/>
                  </a:lnTo>
                  <a:lnTo>
                    <a:pt x="46" y="5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6" name=""/>
            <p:cNvSpPr/>
            <p:nvPr/>
          </p:nvSpPr>
          <p:spPr>
            <a:xfrm flipH="1">
              <a:off x="8377200" y="2649600"/>
              <a:ext cx="79560" cy="378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7" name=""/>
            <p:cNvSpPr/>
            <p:nvPr/>
          </p:nvSpPr>
          <p:spPr>
            <a:xfrm>
              <a:off x="8360280" y="2687400"/>
              <a:ext cx="16920" cy="180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1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8" name=""/>
            <p:cNvSpPr/>
            <p:nvPr/>
          </p:nvSpPr>
          <p:spPr>
            <a:xfrm>
              <a:off x="8360280" y="2687400"/>
              <a:ext cx="144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79" name=""/>
            <p:cNvSpPr/>
            <p:nvPr/>
          </p:nvSpPr>
          <p:spPr>
            <a:xfrm>
              <a:off x="8306640" y="2704680"/>
              <a:ext cx="53640" cy="19080"/>
            </a:xfrm>
            <a:custGeom>
              <a:avLst/>
              <a:gdLst/>
              <a:ahLst/>
              <a:rect l="l" t="t" r="r" b="b"/>
              <a:pathLst>
                <a:path w="31" h="11">
                  <a:moveTo>
                    <a:pt x="31" y="0"/>
                  </a:moveTo>
                  <a:lnTo>
                    <a:pt x="20" y="6"/>
                  </a:lnTo>
                  <a:lnTo>
                    <a:pt x="15" y="11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0" name=""/>
            <p:cNvSpPr/>
            <p:nvPr/>
          </p:nvSpPr>
          <p:spPr>
            <a:xfrm>
              <a:off x="8296560" y="2696040"/>
              <a:ext cx="10080" cy="27720"/>
            </a:xfrm>
            <a:custGeom>
              <a:avLst/>
              <a:gdLst/>
              <a:ahLst/>
              <a:rect l="l" t="t" r="r" b="b"/>
              <a:pathLst>
                <a:path w="6" h="16">
                  <a:moveTo>
                    <a:pt x="6" y="16"/>
                  </a:moveTo>
                  <a:lnTo>
                    <a:pt x="6" y="11"/>
                  </a:lnTo>
                  <a:lnTo>
                    <a:pt x="0" y="5"/>
                  </a:lnTo>
                  <a:lnTo>
                    <a:pt x="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1" name=""/>
            <p:cNvSpPr/>
            <p:nvPr/>
          </p:nvSpPr>
          <p:spPr>
            <a:xfrm>
              <a:off x="8306640" y="2677320"/>
              <a:ext cx="8280" cy="187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11"/>
                  </a:moveTo>
                  <a:lnTo>
                    <a:pt x="0" y="11"/>
                  </a:lnTo>
                  <a:lnTo>
                    <a:pt x="5" y="6"/>
                  </a:lnTo>
                  <a:lnTo>
                    <a:pt x="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2" name=""/>
            <p:cNvSpPr/>
            <p:nvPr/>
          </p:nvSpPr>
          <p:spPr>
            <a:xfrm>
              <a:off x="8315280" y="2660040"/>
              <a:ext cx="180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1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3" name=""/>
            <p:cNvSpPr/>
            <p:nvPr/>
          </p:nvSpPr>
          <p:spPr>
            <a:xfrm>
              <a:off x="8315280" y="2649600"/>
              <a:ext cx="1800" cy="10440"/>
            </a:xfrm>
            <a:prstGeom prst="rect">
              <a:avLst/>
            </a:prstGeom>
            <a:noFill/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4" name=""/>
            <p:cNvSpPr/>
            <p:nvPr/>
          </p:nvSpPr>
          <p:spPr>
            <a:xfrm>
              <a:off x="8315280" y="2585520"/>
              <a:ext cx="70920" cy="63720"/>
            </a:xfrm>
            <a:custGeom>
              <a:avLst/>
              <a:gdLst/>
              <a:ahLst/>
              <a:rect l="l" t="t" r="r" b="b"/>
              <a:pathLst>
                <a:path w="41" h="37">
                  <a:moveTo>
                    <a:pt x="0" y="37"/>
                  </a:moveTo>
                  <a:lnTo>
                    <a:pt x="5" y="32"/>
                  </a:lnTo>
                  <a:lnTo>
                    <a:pt x="10" y="37"/>
                  </a:lnTo>
                  <a:lnTo>
                    <a:pt x="41" y="6"/>
                  </a:lnTo>
                  <a:lnTo>
                    <a:pt x="41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5" name=""/>
            <p:cNvSpPr/>
            <p:nvPr/>
          </p:nvSpPr>
          <p:spPr>
            <a:xfrm>
              <a:off x="8306640" y="2723760"/>
              <a:ext cx="16920" cy="2736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0"/>
                  </a:moveTo>
                  <a:lnTo>
                    <a:pt x="0" y="0"/>
                  </a:lnTo>
                  <a:lnTo>
                    <a:pt x="5" y="10"/>
                  </a:lnTo>
                  <a:lnTo>
                    <a:pt x="10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6" name=""/>
            <p:cNvSpPr/>
            <p:nvPr/>
          </p:nvSpPr>
          <p:spPr>
            <a:xfrm>
              <a:off x="8323920" y="2751480"/>
              <a:ext cx="25560" cy="1800"/>
            </a:xfrm>
            <a:custGeom>
              <a:avLst/>
              <a:gdLst/>
              <a:ahLst/>
              <a:rect l="l" t="t" r="r" b="b"/>
              <a:pathLst>
                <a:path w="15" h="0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7" name=""/>
            <p:cNvSpPr/>
            <p:nvPr/>
          </p:nvSpPr>
          <p:spPr>
            <a:xfrm>
              <a:off x="8349840" y="2723760"/>
              <a:ext cx="45000" cy="27360"/>
            </a:xfrm>
            <a:custGeom>
              <a:avLst/>
              <a:gdLst/>
              <a:ahLst/>
              <a:rect l="l" t="t" r="r" b="b"/>
              <a:pathLst>
                <a:path w="26" h="16">
                  <a:moveTo>
                    <a:pt x="0" y="16"/>
                  </a:moveTo>
                  <a:lnTo>
                    <a:pt x="6" y="10"/>
                  </a:lnTo>
                  <a:lnTo>
                    <a:pt x="16" y="5"/>
                  </a:lnTo>
                  <a:lnTo>
                    <a:pt x="2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8" name=""/>
            <p:cNvSpPr/>
            <p:nvPr/>
          </p:nvSpPr>
          <p:spPr>
            <a:xfrm>
              <a:off x="8394840" y="2704680"/>
              <a:ext cx="45000" cy="1908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0" y="11"/>
                  </a:moveTo>
                  <a:lnTo>
                    <a:pt x="5" y="11"/>
                  </a:lnTo>
                  <a:lnTo>
                    <a:pt x="16" y="6"/>
                  </a:lnTo>
                  <a:lnTo>
                    <a:pt x="2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89" name=""/>
            <p:cNvSpPr/>
            <p:nvPr/>
          </p:nvSpPr>
          <p:spPr>
            <a:xfrm>
              <a:off x="8349840" y="2751480"/>
              <a:ext cx="72720" cy="27720"/>
            </a:xfrm>
            <a:custGeom>
              <a:avLst/>
              <a:gdLst/>
              <a:ahLst/>
              <a:rect l="l" t="t" r="r" b="b"/>
              <a:pathLst>
                <a:path w="42" h="16">
                  <a:moveTo>
                    <a:pt x="0" y="0"/>
                  </a:moveTo>
                  <a:lnTo>
                    <a:pt x="21" y="10"/>
                  </a:lnTo>
                  <a:lnTo>
                    <a:pt x="31" y="10"/>
                  </a:lnTo>
                  <a:lnTo>
                    <a:pt x="36" y="16"/>
                  </a:lnTo>
                  <a:lnTo>
                    <a:pt x="42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0" name=""/>
            <p:cNvSpPr/>
            <p:nvPr/>
          </p:nvSpPr>
          <p:spPr>
            <a:xfrm>
              <a:off x="8422560" y="2732400"/>
              <a:ext cx="25560" cy="46440"/>
            </a:xfrm>
            <a:custGeom>
              <a:avLst/>
              <a:gdLst/>
              <a:ahLst/>
              <a:rect l="l" t="t" r="r" b="b"/>
              <a:pathLst>
                <a:path w="15" h="27">
                  <a:moveTo>
                    <a:pt x="0" y="27"/>
                  </a:moveTo>
                  <a:lnTo>
                    <a:pt x="5" y="21"/>
                  </a:lnTo>
                  <a:lnTo>
                    <a:pt x="10" y="5"/>
                  </a:lnTo>
                  <a:lnTo>
                    <a:pt x="1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1" name=""/>
            <p:cNvSpPr/>
            <p:nvPr/>
          </p:nvSpPr>
          <p:spPr>
            <a:xfrm>
              <a:off x="8448480" y="2696040"/>
              <a:ext cx="27360" cy="36360"/>
            </a:xfrm>
            <a:custGeom>
              <a:avLst/>
              <a:gdLst/>
              <a:ahLst/>
              <a:rect l="l" t="t" r="r" b="b"/>
              <a:pathLst>
                <a:path w="16" h="21">
                  <a:moveTo>
                    <a:pt x="0" y="21"/>
                  </a:moveTo>
                  <a:lnTo>
                    <a:pt x="5" y="16"/>
                  </a:lnTo>
                  <a:lnTo>
                    <a:pt x="10" y="5"/>
                  </a:lnTo>
                  <a:lnTo>
                    <a:pt x="1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2" name=""/>
            <p:cNvSpPr/>
            <p:nvPr/>
          </p:nvSpPr>
          <p:spPr>
            <a:xfrm>
              <a:off x="8476200" y="2687400"/>
              <a:ext cx="34200" cy="8280"/>
            </a:xfrm>
            <a:custGeom>
              <a:avLst/>
              <a:gdLst/>
              <a:ahLst/>
              <a:rect l="l" t="t" r="r" b="b"/>
              <a:pathLst>
                <a:path w="20" h="5">
                  <a:moveTo>
                    <a:pt x="0" y="5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2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3" name=""/>
            <p:cNvSpPr/>
            <p:nvPr/>
          </p:nvSpPr>
          <p:spPr>
            <a:xfrm>
              <a:off x="8502120" y="2668680"/>
              <a:ext cx="8280" cy="360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4" name=""/>
            <p:cNvSpPr/>
            <p:nvPr/>
          </p:nvSpPr>
          <p:spPr>
            <a:xfrm>
              <a:off x="8465760" y="2696040"/>
              <a:ext cx="44640" cy="1908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26" y="5"/>
                  </a:moveTo>
                  <a:lnTo>
                    <a:pt x="21" y="0"/>
                  </a:lnTo>
                  <a:lnTo>
                    <a:pt x="16" y="0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5" name=""/>
            <p:cNvSpPr/>
            <p:nvPr/>
          </p:nvSpPr>
          <p:spPr>
            <a:xfrm>
              <a:off x="8510400" y="2751480"/>
              <a:ext cx="53640" cy="45000"/>
            </a:xfrm>
            <a:custGeom>
              <a:avLst/>
              <a:gdLst/>
              <a:ahLst/>
              <a:rect l="l" t="t" r="r" b="b"/>
              <a:pathLst>
                <a:path w="31" h="26">
                  <a:moveTo>
                    <a:pt x="0" y="26"/>
                  </a:moveTo>
                  <a:lnTo>
                    <a:pt x="16" y="26"/>
                  </a:lnTo>
                  <a:lnTo>
                    <a:pt x="21" y="10"/>
                  </a:lnTo>
                  <a:lnTo>
                    <a:pt x="31" y="1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16" y="10"/>
                  </a:lnTo>
                  <a:lnTo>
                    <a:pt x="11" y="2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6" name=""/>
            <p:cNvSpPr/>
            <p:nvPr/>
          </p:nvSpPr>
          <p:spPr>
            <a:xfrm>
              <a:off x="8600760" y="2640960"/>
              <a:ext cx="25560" cy="19080"/>
            </a:xfrm>
            <a:custGeom>
              <a:avLst/>
              <a:gdLst/>
              <a:ahLst/>
              <a:rect l="l" t="t" r="r" b="b"/>
              <a:pathLst>
                <a:path w="15" h="11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15" y="5"/>
                  </a:lnTo>
                  <a:lnTo>
                    <a:pt x="15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7" name=""/>
            <p:cNvSpPr/>
            <p:nvPr/>
          </p:nvSpPr>
          <p:spPr>
            <a:xfrm>
              <a:off x="8019720" y="2732400"/>
              <a:ext cx="72360" cy="191520"/>
            </a:xfrm>
            <a:custGeom>
              <a:avLst/>
              <a:gdLst/>
              <a:ahLst/>
              <a:rect l="l" t="t" r="r" b="b"/>
              <a:pathLst>
                <a:path w="42" h="111">
                  <a:moveTo>
                    <a:pt x="42" y="16"/>
                  </a:moveTo>
                  <a:lnTo>
                    <a:pt x="31" y="0"/>
                  </a:lnTo>
                  <a:lnTo>
                    <a:pt x="26" y="0"/>
                  </a:lnTo>
                  <a:lnTo>
                    <a:pt x="21" y="16"/>
                  </a:lnTo>
                  <a:lnTo>
                    <a:pt x="16" y="21"/>
                  </a:lnTo>
                  <a:lnTo>
                    <a:pt x="11" y="27"/>
                  </a:lnTo>
                  <a:lnTo>
                    <a:pt x="5" y="32"/>
                  </a:lnTo>
                  <a:lnTo>
                    <a:pt x="5" y="48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5" y="69"/>
                  </a:lnTo>
                  <a:lnTo>
                    <a:pt x="0" y="74"/>
                  </a:lnTo>
                  <a:lnTo>
                    <a:pt x="0" y="90"/>
                  </a:lnTo>
                  <a:lnTo>
                    <a:pt x="0" y="96"/>
                  </a:lnTo>
                  <a:lnTo>
                    <a:pt x="5" y="106"/>
                  </a:lnTo>
                  <a:lnTo>
                    <a:pt x="11" y="1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8" name=""/>
            <p:cNvSpPr/>
            <p:nvPr/>
          </p:nvSpPr>
          <p:spPr>
            <a:xfrm>
              <a:off x="8306640" y="3053880"/>
              <a:ext cx="25560" cy="828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15" y="0"/>
                  </a:move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399" name=""/>
            <p:cNvSpPr/>
            <p:nvPr/>
          </p:nvSpPr>
          <p:spPr>
            <a:xfrm>
              <a:off x="7922880" y="2879640"/>
              <a:ext cx="96840" cy="8280"/>
            </a:xfrm>
            <a:custGeom>
              <a:avLst/>
              <a:gdLst/>
              <a:ahLst/>
              <a:rect l="l" t="t" r="r" b="b"/>
              <a:pathLst>
                <a:path w="56" h="5">
                  <a:moveTo>
                    <a:pt x="56" y="5"/>
                  </a:move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0" name=""/>
            <p:cNvSpPr/>
            <p:nvPr/>
          </p:nvSpPr>
          <p:spPr>
            <a:xfrm>
              <a:off x="3271680" y="2394000"/>
              <a:ext cx="302400" cy="677160"/>
            </a:xfrm>
            <a:custGeom>
              <a:avLst/>
              <a:gdLst/>
              <a:ahLst/>
              <a:rect l="l" t="t" r="r" b="b"/>
              <a:pathLst>
                <a:path w="175" h="392">
                  <a:moveTo>
                    <a:pt x="175" y="0"/>
                  </a:moveTo>
                  <a:lnTo>
                    <a:pt x="175" y="11"/>
                  </a:lnTo>
                  <a:lnTo>
                    <a:pt x="160" y="27"/>
                  </a:lnTo>
                  <a:lnTo>
                    <a:pt x="119" y="42"/>
                  </a:lnTo>
                  <a:lnTo>
                    <a:pt x="119" y="64"/>
                  </a:lnTo>
                  <a:lnTo>
                    <a:pt x="41" y="143"/>
                  </a:lnTo>
                  <a:lnTo>
                    <a:pt x="31" y="175"/>
                  </a:lnTo>
                  <a:lnTo>
                    <a:pt x="20" y="212"/>
                  </a:lnTo>
                  <a:lnTo>
                    <a:pt x="0" y="307"/>
                  </a:lnTo>
                  <a:lnTo>
                    <a:pt x="26" y="39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1" name=""/>
            <p:cNvSpPr/>
            <p:nvPr/>
          </p:nvSpPr>
          <p:spPr>
            <a:xfrm>
              <a:off x="3325320" y="2349000"/>
              <a:ext cx="276120" cy="824040"/>
            </a:xfrm>
            <a:custGeom>
              <a:avLst/>
              <a:gdLst/>
              <a:ahLst/>
              <a:rect l="l" t="t" r="r" b="b"/>
              <a:pathLst>
                <a:path w="160" h="477">
                  <a:moveTo>
                    <a:pt x="160" y="0"/>
                  </a:moveTo>
                  <a:lnTo>
                    <a:pt x="144" y="47"/>
                  </a:lnTo>
                  <a:lnTo>
                    <a:pt x="113" y="84"/>
                  </a:lnTo>
                  <a:lnTo>
                    <a:pt x="98" y="90"/>
                  </a:lnTo>
                  <a:lnTo>
                    <a:pt x="82" y="132"/>
                  </a:lnTo>
                  <a:lnTo>
                    <a:pt x="51" y="180"/>
                  </a:lnTo>
                  <a:lnTo>
                    <a:pt x="41" y="190"/>
                  </a:lnTo>
                  <a:lnTo>
                    <a:pt x="51" y="222"/>
                  </a:lnTo>
                  <a:lnTo>
                    <a:pt x="41" y="318"/>
                  </a:lnTo>
                  <a:lnTo>
                    <a:pt x="36" y="365"/>
                  </a:lnTo>
                  <a:lnTo>
                    <a:pt x="0" y="413"/>
                  </a:lnTo>
                  <a:lnTo>
                    <a:pt x="15" y="47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2" name=""/>
            <p:cNvSpPr/>
            <p:nvPr/>
          </p:nvSpPr>
          <p:spPr>
            <a:xfrm>
              <a:off x="3279960" y="2402640"/>
              <a:ext cx="302400" cy="887760"/>
            </a:xfrm>
            <a:custGeom>
              <a:avLst/>
              <a:gdLst/>
              <a:ahLst/>
              <a:rect l="l" t="t" r="r" b="b"/>
              <a:pathLst>
                <a:path w="175" h="514">
                  <a:moveTo>
                    <a:pt x="175" y="0"/>
                  </a:moveTo>
                  <a:lnTo>
                    <a:pt x="170" y="16"/>
                  </a:lnTo>
                  <a:lnTo>
                    <a:pt x="139" y="53"/>
                  </a:lnTo>
                  <a:lnTo>
                    <a:pt x="124" y="53"/>
                  </a:lnTo>
                  <a:lnTo>
                    <a:pt x="108" y="96"/>
                  </a:lnTo>
                  <a:lnTo>
                    <a:pt x="72" y="149"/>
                  </a:lnTo>
                  <a:lnTo>
                    <a:pt x="62" y="159"/>
                  </a:lnTo>
                  <a:lnTo>
                    <a:pt x="72" y="191"/>
                  </a:lnTo>
                  <a:lnTo>
                    <a:pt x="62" y="287"/>
                  </a:lnTo>
                  <a:lnTo>
                    <a:pt x="52" y="297"/>
                  </a:lnTo>
                  <a:lnTo>
                    <a:pt x="21" y="355"/>
                  </a:lnTo>
                  <a:lnTo>
                    <a:pt x="21" y="424"/>
                  </a:lnTo>
                  <a:lnTo>
                    <a:pt x="26" y="424"/>
                  </a:lnTo>
                  <a:lnTo>
                    <a:pt x="41" y="451"/>
                  </a:lnTo>
                  <a:lnTo>
                    <a:pt x="15" y="488"/>
                  </a:lnTo>
                  <a:lnTo>
                    <a:pt x="15" y="499"/>
                  </a:lnTo>
                  <a:lnTo>
                    <a:pt x="10" y="509"/>
                  </a:lnTo>
                  <a:lnTo>
                    <a:pt x="0" y="514"/>
                  </a:lnTo>
                  <a:lnTo>
                    <a:pt x="15" y="509"/>
                  </a:lnTo>
                  <a:lnTo>
                    <a:pt x="46" y="504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3" name=""/>
            <p:cNvSpPr/>
            <p:nvPr/>
          </p:nvSpPr>
          <p:spPr>
            <a:xfrm>
              <a:off x="3351240" y="2430000"/>
              <a:ext cx="179280" cy="74160"/>
            </a:xfrm>
            <a:custGeom>
              <a:avLst/>
              <a:gdLst/>
              <a:ahLst/>
              <a:rect l="l" t="t" r="r" b="b"/>
              <a:pathLst>
                <a:path w="104" h="43">
                  <a:moveTo>
                    <a:pt x="73" y="43"/>
                  </a:moveTo>
                  <a:lnTo>
                    <a:pt x="104" y="21"/>
                  </a:lnTo>
                  <a:lnTo>
                    <a:pt x="83" y="43"/>
                  </a:lnTo>
                  <a:lnTo>
                    <a:pt x="62" y="32"/>
                  </a:lnTo>
                  <a:lnTo>
                    <a:pt x="57" y="21"/>
                  </a:lnTo>
                  <a:lnTo>
                    <a:pt x="36" y="16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4" name=""/>
            <p:cNvSpPr/>
            <p:nvPr/>
          </p:nvSpPr>
          <p:spPr>
            <a:xfrm>
              <a:off x="3351240" y="3173040"/>
              <a:ext cx="151920" cy="383400"/>
            </a:xfrm>
            <a:custGeom>
              <a:avLst/>
              <a:gdLst/>
              <a:ahLst/>
              <a:rect l="l" t="t" r="r" b="b"/>
              <a:pathLst>
                <a:path w="88" h="222">
                  <a:moveTo>
                    <a:pt x="0" y="0"/>
                  </a:moveTo>
                  <a:lnTo>
                    <a:pt x="0" y="53"/>
                  </a:lnTo>
                  <a:lnTo>
                    <a:pt x="52" y="127"/>
                  </a:lnTo>
                  <a:lnTo>
                    <a:pt x="52" y="148"/>
                  </a:lnTo>
                  <a:lnTo>
                    <a:pt x="36" y="148"/>
                  </a:lnTo>
                  <a:lnTo>
                    <a:pt x="16" y="169"/>
                  </a:lnTo>
                  <a:lnTo>
                    <a:pt x="11" y="201"/>
                  </a:lnTo>
                  <a:lnTo>
                    <a:pt x="0" y="212"/>
                  </a:lnTo>
                  <a:lnTo>
                    <a:pt x="73" y="222"/>
                  </a:lnTo>
                  <a:lnTo>
                    <a:pt x="88" y="212"/>
                  </a:lnTo>
                  <a:lnTo>
                    <a:pt x="83" y="206"/>
                  </a:lnTo>
                  <a:lnTo>
                    <a:pt x="62" y="148"/>
                  </a:lnTo>
                  <a:lnTo>
                    <a:pt x="52" y="14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5" name=""/>
            <p:cNvSpPr/>
            <p:nvPr/>
          </p:nvSpPr>
          <p:spPr>
            <a:xfrm>
              <a:off x="3359880" y="3539520"/>
              <a:ext cx="143280" cy="25560"/>
            </a:xfrm>
            <a:custGeom>
              <a:avLst/>
              <a:gdLst/>
              <a:ahLst/>
              <a:rect l="l" t="t" r="r" b="b"/>
              <a:pathLst>
                <a:path w="83" h="15">
                  <a:moveTo>
                    <a:pt x="0" y="0"/>
                  </a:moveTo>
                  <a:lnTo>
                    <a:pt x="68" y="15"/>
                  </a:lnTo>
                  <a:lnTo>
                    <a:pt x="83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6" name=""/>
            <p:cNvSpPr/>
            <p:nvPr/>
          </p:nvSpPr>
          <p:spPr>
            <a:xfrm>
              <a:off x="3351240" y="3190320"/>
              <a:ext cx="267480" cy="532440"/>
            </a:xfrm>
            <a:custGeom>
              <a:avLst/>
              <a:gdLst/>
              <a:ahLst/>
              <a:rect l="l" t="t" r="r" b="b"/>
              <a:pathLst>
                <a:path w="155" h="308">
                  <a:moveTo>
                    <a:pt x="0" y="0"/>
                  </a:moveTo>
                  <a:lnTo>
                    <a:pt x="5" y="37"/>
                  </a:lnTo>
                  <a:lnTo>
                    <a:pt x="57" y="117"/>
                  </a:lnTo>
                  <a:lnTo>
                    <a:pt x="83" y="191"/>
                  </a:lnTo>
                  <a:lnTo>
                    <a:pt x="88" y="202"/>
                  </a:lnTo>
                  <a:lnTo>
                    <a:pt x="114" y="265"/>
                  </a:lnTo>
                  <a:lnTo>
                    <a:pt x="140" y="270"/>
                  </a:lnTo>
                  <a:lnTo>
                    <a:pt x="155" y="308"/>
                  </a:lnTo>
                  <a:lnTo>
                    <a:pt x="140" y="276"/>
                  </a:lnTo>
                  <a:lnTo>
                    <a:pt x="109" y="270"/>
                  </a:lnTo>
                  <a:lnTo>
                    <a:pt x="93" y="202"/>
                  </a:lnTo>
                  <a:lnTo>
                    <a:pt x="109" y="233"/>
                  </a:lnTo>
                  <a:lnTo>
                    <a:pt x="155" y="239"/>
                  </a:lnTo>
                  <a:lnTo>
                    <a:pt x="155" y="30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7" name=""/>
            <p:cNvSpPr/>
            <p:nvPr/>
          </p:nvSpPr>
          <p:spPr>
            <a:xfrm flipH="1" flipV="1">
              <a:off x="3316320" y="3062160"/>
              <a:ext cx="16920" cy="6372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8" name=""/>
            <p:cNvSpPr/>
            <p:nvPr/>
          </p:nvSpPr>
          <p:spPr>
            <a:xfrm>
              <a:off x="3681360" y="3575880"/>
              <a:ext cx="357840" cy="172800"/>
            </a:xfrm>
            <a:custGeom>
              <a:avLst/>
              <a:gdLst/>
              <a:ahLst/>
              <a:rect l="l" t="t" r="r" b="b"/>
              <a:pathLst>
                <a:path w="207" h="100">
                  <a:moveTo>
                    <a:pt x="207" y="0"/>
                  </a:moveTo>
                  <a:lnTo>
                    <a:pt x="196" y="21"/>
                  </a:lnTo>
                  <a:lnTo>
                    <a:pt x="0" y="95"/>
                  </a:lnTo>
                  <a:lnTo>
                    <a:pt x="0" y="10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09" name=""/>
            <p:cNvSpPr/>
            <p:nvPr/>
          </p:nvSpPr>
          <p:spPr>
            <a:xfrm>
              <a:off x="3681360" y="3593160"/>
              <a:ext cx="375120" cy="165600"/>
            </a:xfrm>
            <a:custGeom>
              <a:avLst/>
              <a:gdLst/>
              <a:ahLst/>
              <a:rect l="l" t="t" r="r" b="b"/>
              <a:pathLst>
                <a:path w="217" h="96">
                  <a:moveTo>
                    <a:pt x="11" y="96"/>
                  </a:moveTo>
                  <a:lnTo>
                    <a:pt x="196" y="22"/>
                  </a:lnTo>
                  <a:lnTo>
                    <a:pt x="217" y="32"/>
                  </a:lnTo>
                  <a:lnTo>
                    <a:pt x="217" y="0"/>
                  </a:lnTo>
                  <a:lnTo>
                    <a:pt x="207" y="16"/>
                  </a:lnTo>
                  <a:lnTo>
                    <a:pt x="11" y="90"/>
                  </a:lnTo>
                  <a:lnTo>
                    <a:pt x="0" y="96"/>
                  </a:lnTo>
                  <a:lnTo>
                    <a:pt x="11" y="96"/>
                  </a:lnTo>
                  <a:close/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0" name=""/>
            <p:cNvSpPr/>
            <p:nvPr/>
          </p:nvSpPr>
          <p:spPr>
            <a:xfrm>
              <a:off x="3681360" y="3593160"/>
              <a:ext cx="375120" cy="165600"/>
            </a:xfrm>
            <a:custGeom>
              <a:avLst/>
              <a:gdLst/>
              <a:ahLst/>
              <a:rect l="l" t="t" r="r" b="b"/>
              <a:pathLst>
                <a:path w="217" h="96">
                  <a:moveTo>
                    <a:pt x="11" y="96"/>
                  </a:moveTo>
                  <a:lnTo>
                    <a:pt x="196" y="22"/>
                  </a:lnTo>
                  <a:lnTo>
                    <a:pt x="217" y="32"/>
                  </a:lnTo>
                  <a:lnTo>
                    <a:pt x="217" y="0"/>
                  </a:lnTo>
                  <a:lnTo>
                    <a:pt x="207" y="16"/>
                  </a:lnTo>
                  <a:lnTo>
                    <a:pt x="11" y="90"/>
                  </a:lnTo>
                  <a:lnTo>
                    <a:pt x="0" y="96"/>
                  </a:lnTo>
                  <a:lnTo>
                    <a:pt x="11" y="9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1" name=""/>
            <p:cNvSpPr/>
            <p:nvPr/>
          </p:nvSpPr>
          <p:spPr>
            <a:xfrm>
              <a:off x="4047840" y="3575880"/>
              <a:ext cx="302400" cy="55080"/>
            </a:xfrm>
            <a:custGeom>
              <a:avLst/>
              <a:gdLst/>
              <a:ahLst/>
              <a:rect l="l" t="t" r="r" b="b"/>
              <a:pathLst>
                <a:path w="175" h="32">
                  <a:moveTo>
                    <a:pt x="0" y="0"/>
                  </a:moveTo>
                  <a:lnTo>
                    <a:pt x="21" y="32"/>
                  </a:lnTo>
                  <a:lnTo>
                    <a:pt x="175" y="2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2" name=""/>
            <p:cNvSpPr/>
            <p:nvPr/>
          </p:nvSpPr>
          <p:spPr>
            <a:xfrm>
              <a:off x="3655440" y="3758760"/>
              <a:ext cx="660240" cy="238320"/>
            </a:xfrm>
            <a:custGeom>
              <a:avLst/>
              <a:gdLst/>
              <a:ahLst/>
              <a:rect l="l" t="t" r="r" b="b"/>
              <a:pathLst>
                <a:path w="382" h="138">
                  <a:moveTo>
                    <a:pt x="382" y="138"/>
                  </a:moveTo>
                  <a:lnTo>
                    <a:pt x="361" y="122"/>
                  </a:lnTo>
                  <a:lnTo>
                    <a:pt x="310" y="106"/>
                  </a:lnTo>
                  <a:lnTo>
                    <a:pt x="279" y="122"/>
                  </a:lnTo>
                  <a:lnTo>
                    <a:pt x="191" y="106"/>
                  </a:lnTo>
                  <a:lnTo>
                    <a:pt x="103" y="42"/>
                  </a:lnTo>
                  <a:lnTo>
                    <a:pt x="57" y="53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5" y="21"/>
                  </a:lnTo>
                  <a:lnTo>
                    <a:pt x="15" y="5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5" y="2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3" name=""/>
            <p:cNvSpPr/>
            <p:nvPr/>
          </p:nvSpPr>
          <p:spPr>
            <a:xfrm>
              <a:off x="3619080" y="3722760"/>
              <a:ext cx="62280" cy="36000"/>
            </a:xfrm>
            <a:custGeom>
              <a:avLst/>
              <a:gdLst/>
              <a:ahLst/>
              <a:rect l="l" t="t" r="r" b="b"/>
              <a:pathLst>
                <a:path w="36" h="21">
                  <a:moveTo>
                    <a:pt x="36" y="21"/>
                  </a:moveTo>
                  <a:lnTo>
                    <a:pt x="31" y="21"/>
                  </a:lnTo>
                  <a:lnTo>
                    <a:pt x="5" y="1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4" name=""/>
            <p:cNvSpPr/>
            <p:nvPr/>
          </p:nvSpPr>
          <p:spPr>
            <a:xfrm>
              <a:off x="3556800" y="3712320"/>
              <a:ext cx="124200" cy="46440"/>
            </a:xfrm>
            <a:custGeom>
              <a:avLst/>
              <a:gdLst/>
              <a:ahLst/>
              <a:rect l="l" t="t" r="r" b="b"/>
              <a:pathLst>
                <a:path w="72" h="27">
                  <a:moveTo>
                    <a:pt x="0" y="11"/>
                  </a:moveTo>
                  <a:lnTo>
                    <a:pt x="5" y="11"/>
                  </a:lnTo>
                  <a:lnTo>
                    <a:pt x="5" y="0"/>
                  </a:lnTo>
                  <a:lnTo>
                    <a:pt x="15" y="0"/>
                  </a:lnTo>
                  <a:lnTo>
                    <a:pt x="46" y="11"/>
                  </a:lnTo>
                  <a:lnTo>
                    <a:pt x="52" y="11"/>
                  </a:lnTo>
                  <a:lnTo>
                    <a:pt x="72" y="21"/>
                  </a:lnTo>
                  <a:lnTo>
                    <a:pt x="72" y="27"/>
                  </a:lnTo>
                  <a:lnTo>
                    <a:pt x="41" y="11"/>
                  </a:lnTo>
                  <a:lnTo>
                    <a:pt x="36" y="11"/>
                  </a:lnTo>
                  <a:lnTo>
                    <a:pt x="36" y="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5" name=""/>
            <p:cNvSpPr/>
            <p:nvPr/>
          </p:nvSpPr>
          <p:spPr>
            <a:xfrm>
              <a:off x="3556800" y="3712320"/>
              <a:ext cx="115560" cy="36360"/>
            </a:xfrm>
            <a:custGeom>
              <a:avLst/>
              <a:gdLst/>
              <a:ahLst/>
              <a:rect l="l" t="t" r="r" b="b"/>
              <a:pathLst>
                <a:path w="67" h="21">
                  <a:moveTo>
                    <a:pt x="0" y="16"/>
                  </a:moveTo>
                  <a:lnTo>
                    <a:pt x="10" y="11"/>
                  </a:lnTo>
                  <a:lnTo>
                    <a:pt x="10" y="6"/>
                  </a:lnTo>
                  <a:lnTo>
                    <a:pt x="15" y="0"/>
                  </a:lnTo>
                  <a:lnTo>
                    <a:pt x="31" y="6"/>
                  </a:lnTo>
                  <a:lnTo>
                    <a:pt x="41" y="11"/>
                  </a:lnTo>
                  <a:lnTo>
                    <a:pt x="67" y="2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6" name=""/>
            <p:cNvSpPr/>
            <p:nvPr/>
          </p:nvSpPr>
          <p:spPr>
            <a:xfrm>
              <a:off x="3672720" y="3401280"/>
              <a:ext cx="669240" cy="357480"/>
            </a:xfrm>
            <a:custGeom>
              <a:avLst/>
              <a:gdLst/>
              <a:ahLst/>
              <a:rect l="l" t="t" r="r" b="b"/>
              <a:pathLst>
                <a:path w="387" h="207">
                  <a:moveTo>
                    <a:pt x="0" y="207"/>
                  </a:moveTo>
                  <a:lnTo>
                    <a:pt x="5" y="201"/>
                  </a:lnTo>
                  <a:lnTo>
                    <a:pt x="207" y="122"/>
                  </a:lnTo>
                  <a:lnTo>
                    <a:pt x="217" y="106"/>
                  </a:lnTo>
                  <a:lnTo>
                    <a:pt x="212" y="95"/>
                  </a:lnTo>
                  <a:lnTo>
                    <a:pt x="227" y="69"/>
                  </a:lnTo>
                  <a:lnTo>
                    <a:pt x="274" y="21"/>
                  </a:lnTo>
                  <a:lnTo>
                    <a:pt x="284" y="27"/>
                  </a:lnTo>
                  <a:lnTo>
                    <a:pt x="305" y="0"/>
                  </a:lnTo>
                  <a:lnTo>
                    <a:pt x="310" y="0"/>
                  </a:lnTo>
                  <a:lnTo>
                    <a:pt x="315" y="11"/>
                  </a:lnTo>
                  <a:lnTo>
                    <a:pt x="387" y="2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7" name=""/>
            <p:cNvSpPr/>
            <p:nvPr/>
          </p:nvSpPr>
          <p:spPr>
            <a:xfrm>
              <a:off x="3681360" y="3758760"/>
              <a:ext cx="19080" cy="18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8" name=""/>
            <p:cNvSpPr/>
            <p:nvPr/>
          </p:nvSpPr>
          <p:spPr>
            <a:xfrm>
              <a:off x="4002840" y="2374560"/>
              <a:ext cx="259560" cy="138240"/>
            </a:xfrm>
            <a:custGeom>
              <a:avLst/>
              <a:gdLst/>
              <a:ahLst/>
              <a:rect l="l" t="t" r="r" b="b"/>
              <a:pathLst>
                <a:path w="150" h="80">
                  <a:moveTo>
                    <a:pt x="150" y="80"/>
                  </a:moveTo>
                  <a:lnTo>
                    <a:pt x="114" y="75"/>
                  </a:lnTo>
                  <a:lnTo>
                    <a:pt x="72" y="32"/>
                  </a:lnTo>
                  <a:lnTo>
                    <a:pt x="26" y="32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19" name=""/>
            <p:cNvSpPr/>
            <p:nvPr/>
          </p:nvSpPr>
          <p:spPr>
            <a:xfrm>
              <a:off x="4092840" y="3539520"/>
              <a:ext cx="705240" cy="91440"/>
            </a:xfrm>
            <a:custGeom>
              <a:avLst/>
              <a:gdLst/>
              <a:ahLst/>
              <a:rect l="l" t="t" r="r" b="b"/>
              <a:pathLst>
                <a:path w="408" h="53">
                  <a:moveTo>
                    <a:pt x="408" y="0"/>
                  </a:moveTo>
                  <a:lnTo>
                    <a:pt x="315" y="31"/>
                  </a:lnTo>
                  <a:lnTo>
                    <a:pt x="0" y="5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0" name=""/>
            <p:cNvSpPr/>
            <p:nvPr/>
          </p:nvSpPr>
          <p:spPr>
            <a:xfrm>
              <a:off x="4039200" y="3565440"/>
              <a:ext cx="53640" cy="65520"/>
            </a:xfrm>
            <a:custGeom>
              <a:avLst/>
              <a:gdLst/>
              <a:ahLst/>
              <a:rect l="l" t="t" r="r" b="b"/>
              <a:pathLst>
                <a:path w="31" h="38">
                  <a:moveTo>
                    <a:pt x="31" y="38"/>
                  </a:moveTo>
                  <a:lnTo>
                    <a:pt x="26" y="27"/>
                  </a:lnTo>
                  <a:lnTo>
                    <a:pt x="10" y="11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720" bIns="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1" name=""/>
            <p:cNvSpPr/>
            <p:nvPr/>
          </p:nvSpPr>
          <p:spPr>
            <a:xfrm>
              <a:off x="4039200" y="3437640"/>
              <a:ext cx="106920" cy="127440"/>
            </a:xfrm>
            <a:custGeom>
              <a:avLst/>
              <a:gdLst/>
              <a:ahLst/>
              <a:rect l="l" t="t" r="r" b="b"/>
              <a:pathLst>
                <a:path w="62" h="74">
                  <a:moveTo>
                    <a:pt x="0" y="74"/>
                  </a:moveTo>
                  <a:lnTo>
                    <a:pt x="10" y="59"/>
                  </a:lnTo>
                  <a:lnTo>
                    <a:pt x="26" y="43"/>
                  </a:lnTo>
                  <a:lnTo>
                    <a:pt x="36" y="27"/>
                  </a:lnTo>
                  <a:lnTo>
                    <a:pt x="51" y="11"/>
                  </a:lnTo>
                  <a:lnTo>
                    <a:pt x="57" y="6"/>
                  </a:lnTo>
                  <a:lnTo>
                    <a:pt x="62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2" name=""/>
            <p:cNvSpPr/>
            <p:nvPr/>
          </p:nvSpPr>
          <p:spPr>
            <a:xfrm>
              <a:off x="4146480" y="3437640"/>
              <a:ext cx="25560" cy="1008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3" name=""/>
            <p:cNvSpPr/>
            <p:nvPr/>
          </p:nvSpPr>
          <p:spPr>
            <a:xfrm>
              <a:off x="4172040" y="3409560"/>
              <a:ext cx="36360" cy="37800"/>
            </a:xfrm>
            <a:custGeom>
              <a:avLst/>
              <a:gdLst/>
              <a:ahLst/>
              <a:rect l="l" t="t" r="r" b="b"/>
              <a:pathLst>
                <a:path w="21" h="22">
                  <a:moveTo>
                    <a:pt x="0" y="22"/>
                  </a:moveTo>
                  <a:lnTo>
                    <a:pt x="5" y="16"/>
                  </a:lnTo>
                  <a:lnTo>
                    <a:pt x="16" y="6"/>
                  </a:lnTo>
                  <a:lnTo>
                    <a:pt x="21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4" name=""/>
            <p:cNvSpPr/>
            <p:nvPr/>
          </p:nvSpPr>
          <p:spPr>
            <a:xfrm>
              <a:off x="4208760" y="3401280"/>
              <a:ext cx="25560" cy="2772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5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5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5" name=""/>
            <p:cNvSpPr/>
            <p:nvPr/>
          </p:nvSpPr>
          <p:spPr>
            <a:xfrm>
              <a:off x="4234680" y="3429000"/>
              <a:ext cx="188280" cy="18720"/>
            </a:xfrm>
            <a:custGeom>
              <a:avLst/>
              <a:gdLst/>
              <a:ahLst/>
              <a:rect l="l" t="t" r="r" b="b"/>
              <a:pathLst>
                <a:path w="109" h="11">
                  <a:moveTo>
                    <a:pt x="0" y="0"/>
                  </a:moveTo>
                  <a:lnTo>
                    <a:pt x="6" y="0"/>
                  </a:lnTo>
                  <a:lnTo>
                    <a:pt x="21" y="0"/>
                  </a:lnTo>
                  <a:lnTo>
                    <a:pt x="42" y="5"/>
                  </a:lnTo>
                  <a:lnTo>
                    <a:pt x="67" y="5"/>
                  </a:lnTo>
                  <a:lnTo>
                    <a:pt x="88" y="11"/>
                  </a:lnTo>
                  <a:lnTo>
                    <a:pt x="98" y="11"/>
                  </a:lnTo>
                  <a:lnTo>
                    <a:pt x="109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6" name=""/>
            <p:cNvSpPr/>
            <p:nvPr/>
          </p:nvSpPr>
          <p:spPr>
            <a:xfrm>
              <a:off x="4423320" y="3437640"/>
              <a:ext cx="16920" cy="1008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6"/>
                  </a:moveTo>
                  <a:lnTo>
                    <a:pt x="0" y="6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7" name=""/>
            <p:cNvSpPr/>
            <p:nvPr/>
          </p:nvSpPr>
          <p:spPr>
            <a:xfrm>
              <a:off x="4440240" y="3437640"/>
              <a:ext cx="98280" cy="27720"/>
            </a:xfrm>
            <a:custGeom>
              <a:avLst/>
              <a:gdLst/>
              <a:ahLst/>
              <a:rect l="l" t="t" r="r" b="b"/>
              <a:pathLst>
                <a:path w="57" h="16">
                  <a:moveTo>
                    <a:pt x="0" y="0"/>
                  </a:moveTo>
                  <a:lnTo>
                    <a:pt x="16" y="0"/>
                  </a:lnTo>
                  <a:lnTo>
                    <a:pt x="31" y="6"/>
                  </a:lnTo>
                  <a:lnTo>
                    <a:pt x="57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8" name=""/>
            <p:cNvSpPr/>
            <p:nvPr/>
          </p:nvSpPr>
          <p:spPr>
            <a:xfrm>
              <a:off x="4538880" y="3465360"/>
              <a:ext cx="8280" cy="187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5"/>
                  </a:lnTo>
                  <a:lnTo>
                    <a:pt x="5" y="11"/>
                  </a:lnTo>
                  <a:lnTo>
                    <a:pt x="5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29" name=""/>
            <p:cNvSpPr/>
            <p:nvPr/>
          </p:nvSpPr>
          <p:spPr>
            <a:xfrm>
              <a:off x="3985560" y="3484080"/>
              <a:ext cx="561600" cy="549360"/>
            </a:xfrm>
            <a:custGeom>
              <a:avLst/>
              <a:gdLst/>
              <a:ahLst/>
              <a:rect l="l" t="t" r="r" b="b"/>
              <a:pathLst>
                <a:path w="325" h="318">
                  <a:moveTo>
                    <a:pt x="325" y="0"/>
                  </a:moveTo>
                  <a:lnTo>
                    <a:pt x="304" y="74"/>
                  </a:lnTo>
                  <a:lnTo>
                    <a:pt x="242" y="100"/>
                  </a:lnTo>
                  <a:lnTo>
                    <a:pt x="237" y="180"/>
                  </a:lnTo>
                  <a:lnTo>
                    <a:pt x="119" y="270"/>
                  </a:lnTo>
                  <a:lnTo>
                    <a:pt x="77" y="312"/>
                  </a:lnTo>
                  <a:lnTo>
                    <a:pt x="10" y="318"/>
                  </a:lnTo>
                  <a:lnTo>
                    <a:pt x="0" y="30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0" name=""/>
            <p:cNvSpPr/>
            <p:nvPr/>
          </p:nvSpPr>
          <p:spPr>
            <a:xfrm>
              <a:off x="3940920" y="4006080"/>
              <a:ext cx="44640" cy="8280"/>
            </a:xfrm>
            <a:custGeom>
              <a:avLst/>
              <a:gdLst/>
              <a:ahLst/>
              <a:rect l="l" t="t" r="r" b="b"/>
              <a:pathLst>
                <a:path w="26" h="5">
                  <a:moveTo>
                    <a:pt x="26" y="0"/>
                  </a:moveTo>
                  <a:lnTo>
                    <a:pt x="21" y="0"/>
                  </a:lnTo>
                  <a:lnTo>
                    <a:pt x="10" y="5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1" name=""/>
            <p:cNvSpPr/>
            <p:nvPr/>
          </p:nvSpPr>
          <p:spPr>
            <a:xfrm>
              <a:off x="3904200" y="4014720"/>
              <a:ext cx="36360" cy="144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2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2" name=""/>
            <p:cNvSpPr/>
            <p:nvPr/>
          </p:nvSpPr>
          <p:spPr>
            <a:xfrm>
              <a:off x="3958200" y="3923280"/>
              <a:ext cx="233280" cy="46440"/>
            </a:xfrm>
            <a:custGeom>
              <a:avLst/>
              <a:gdLst/>
              <a:ahLst/>
              <a:rect l="l" t="t" r="r" b="b"/>
              <a:pathLst>
                <a:path w="135" h="27">
                  <a:moveTo>
                    <a:pt x="0" y="0"/>
                  </a:moveTo>
                  <a:lnTo>
                    <a:pt x="16" y="11"/>
                  </a:lnTo>
                  <a:lnTo>
                    <a:pt x="104" y="27"/>
                  </a:lnTo>
                  <a:lnTo>
                    <a:pt x="135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3" name=""/>
            <p:cNvSpPr/>
            <p:nvPr/>
          </p:nvSpPr>
          <p:spPr>
            <a:xfrm>
              <a:off x="4191480" y="3951000"/>
              <a:ext cx="133200" cy="46440"/>
            </a:xfrm>
            <a:custGeom>
              <a:avLst/>
              <a:gdLst/>
              <a:ahLst/>
              <a:rect l="l" t="t" r="r" b="b"/>
              <a:pathLst>
                <a:path w="77" h="27">
                  <a:moveTo>
                    <a:pt x="0" y="0"/>
                  </a:moveTo>
                  <a:lnTo>
                    <a:pt x="5" y="0"/>
                  </a:lnTo>
                  <a:lnTo>
                    <a:pt x="20" y="5"/>
                  </a:lnTo>
                  <a:lnTo>
                    <a:pt x="36" y="11"/>
                  </a:lnTo>
                  <a:lnTo>
                    <a:pt x="56" y="16"/>
                  </a:lnTo>
                  <a:lnTo>
                    <a:pt x="77" y="2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4" name=""/>
            <p:cNvSpPr/>
            <p:nvPr/>
          </p:nvSpPr>
          <p:spPr>
            <a:xfrm>
              <a:off x="4324680" y="3997440"/>
              <a:ext cx="79200" cy="16920"/>
            </a:xfrm>
            <a:custGeom>
              <a:avLst/>
              <a:gdLst/>
              <a:ahLst/>
              <a:rect l="l" t="t" r="r" b="b"/>
              <a:pathLst>
                <a:path w="46" h="10">
                  <a:moveTo>
                    <a:pt x="0" y="0"/>
                  </a:moveTo>
                  <a:lnTo>
                    <a:pt x="10" y="5"/>
                  </a:lnTo>
                  <a:lnTo>
                    <a:pt x="31" y="5"/>
                  </a:lnTo>
                  <a:lnTo>
                    <a:pt x="46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5" name=""/>
            <p:cNvSpPr/>
            <p:nvPr/>
          </p:nvSpPr>
          <p:spPr>
            <a:xfrm>
              <a:off x="4403880" y="4006080"/>
              <a:ext cx="10440" cy="8280"/>
            </a:xfrm>
            <a:custGeom>
              <a:avLst/>
              <a:gdLst/>
              <a:ahLst/>
              <a:rect l="l" t="t" r="r" b="b"/>
              <a:pathLst>
                <a:path w="6" h="5">
                  <a:moveTo>
                    <a:pt x="0" y="5"/>
                  </a:moveTo>
                  <a:lnTo>
                    <a:pt x="0" y="5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6" name=""/>
            <p:cNvSpPr/>
            <p:nvPr/>
          </p:nvSpPr>
          <p:spPr>
            <a:xfrm>
              <a:off x="4414680" y="3731400"/>
              <a:ext cx="276120" cy="338400"/>
            </a:xfrm>
            <a:custGeom>
              <a:avLst/>
              <a:gdLst/>
              <a:ahLst/>
              <a:rect l="l" t="t" r="r" b="b"/>
              <a:pathLst>
                <a:path w="160" h="196">
                  <a:moveTo>
                    <a:pt x="0" y="159"/>
                  </a:moveTo>
                  <a:lnTo>
                    <a:pt x="31" y="159"/>
                  </a:lnTo>
                  <a:lnTo>
                    <a:pt x="82" y="196"/>
                  </a:lnTo>
                  <a:lnTo>
                    <a:pt x="113" y="32"/>
                  </a:lnTo>
                  <a:lnTo>
                    <a:pt x="160" y="21"/>
                  </a:lnTo>
                  <a:lnTo>
                    <a:pt x="108" y="0"/>
                  </a:lnTo>
                  <a:lnTo>
                    <a:pt x="72" y="18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7" name=""/>
            <p:cNvSpPr/>
            <p:nvPr/>
          </p:nvSpPr>
          <p:spPr>
            <a:xfrm>
              <a:off x="4476960" y="4050720"/>
              <a:ext cx="61920" cy="37800"/>
            </a:xfrm>
            <a:custGeom>
              <a:avLst/>
              <a:gdLst/>
              <a:ahLst/>
              <a:rect l="l" t="t" r="r" b="b"/>
              <a:pathLst>
                <a:path w="36" h="22">
                  <a:moveTo>
                    <a:pt x="36" y="0"/>
                  </a:moveTo>
                  <a:lnTo>
                    <a:pt x="26" y="6"/>
                  </a:lnTo>
                  <a:lnTo>
                    <a:pt x="10" y="11"/>
                  </a:lnTo>
                  <a:lnTo>
                    <a:pt x="0" y="2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8" name=""/>
            <p:cNvSpPr/>
            <p:nvPr/>
          </p:nvSpPr>
          <p:spPr>
            <a:xfrm>
              <a:off x="4448880" y="4088880"/>
              <a:ext cx="27720" cy="900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16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39" name=""/>
            <p:cNvSpPr/>
            <p:nvPr/>
          </p:nvSpPr>
          <p:spPr>
            <a:xfrm>
              <a:off x="4403880" y="4097880"/>
              <a:ext cx="45000" cy="1440"/>
            </a:xfrm>
            <a:custGeom>
              <a:avLst/>
              <a:gdLst/>
              <a:ahLst/>
              <a:rect l="l" t="t" r="r" b="b"/>
              <a:pathLst>
                <a:path w="26" h="0">
                  <a:moveTo>
                    <a:pt x="26" y="0"/>
                  </a:move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0" name=""/>
            <p:cNvSpPr/>
            <p:nvPr/>
          </p:nvSpPr>
          <p:spPr>
            <a:xfrm>
              <a:off x="4403880" y="4097880"/>
              <a:ext cx="19080" cy="1692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1" name=""/>
            <p:cNvSpPr/>
            <p:nvPr/>
          </p:nvSpPr>
          <p:spPr>
            <a:xfrm>
              <a:off x="4538880" y="3465360"/>
              <a:ext cx="1800" cy="1872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2" name=""/>
            <p:cNvSpPr/>
            <p:nvPr/>
          </p:nvSpPr>
          <p:spPr>
            <a:xfrm>
              <a:off x="4502880" y="3484080"/>
              <a:ext cx="36000" cy="118800"/>
            </a:xfrm>
            <a:custGeom>
              <a:avLst/>
              <a:gdLst/>
              <a:ahLst/>
              <a:rect l="l" t="t" r="r" b="b"/>
              <a:pathLst>
                <a:path w="21" h="69">
                  <a:moveTo>
                    <a:pt x="21" y="0"/>
                  </a:moveTo>
                  <a:lnTo>
                    <a:pt x="16" y="10"/>
                  </a:lnTo>
                  <a:lnTo>
                    <a:pt x="11" y="37"/>
                  </a:lnTo>
                  <a:lnTo>
                    <a:pt x="0" y="58"/>
                  </a:lnTo>
                  <a:lnTo>
                    <a:pt x="0" y="6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3" name=""/>
            <p:cNvSpPr/>
            <p:nvPr/>
          </p:nvSpPr>
          <p:spPr>
            <a:xfrm>
              <a:off x="4191480" y="3603240"/>
              <a:ext cx="311040" cy="347400"/>
            </a:xfrm>
            <a:custGeom>
              <a:avLst/>
              <a:gdLst/>
              <a:ahLst/>
              <a:rect l="l" t="t" r="r" b="b"/>
              <a:pathLst>
                <a:path w="180" h="201">
                  <a:moveTo>
                    <a:pt x="180" y="0"/>
                  </a:moveTo>
                  <a:lnTo>
                    <a:pt x="123" y="26"/>
                  </a:lnTo>
                  <a:lnTo>
                    <a:pt x="113" y="106"/>
                  </a:lnTo>
                  <a:lnTo>
                    <a:pt x="0" y="190"/>
                  </a:lnTo>
                  <a:lnTo>
                    <a:pt x="0" y="20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4" name=""/>
            <p:cNvSpPr/>
            <p:nvPr/>
          </p:nvSpPr>
          <p:spPr>
            <a:xfrm>
              <a:off x="3664080" y="1477800"/>
              <a:ext cx="268200" cy="230040"/>
            </a:xfrm>
            <a:custGeom>
              <a:avLst/>
              <a:gdLst/>
              <a:ahLst/>
              <a:rect l="l" t="t" r="r" b="b"/>
              <a:pathLst>
                <a:path w="155" h="133">
                  <a:moveTo>
                    <a:pt x="5" y="0"/>
                  </a:moveTo>
                  <a:lnTo>
                    <a:pt x="5" y="11"/>
                  </a:lnTo>
                  <a:lnTo>
                    <a:pt x="5" y="16"/>
                  </a:lnTo>
                  <a:lnTo>
                    <a:pt x="10" y="27"/>
                  </a:lnTo>
                  <a:lnTo>
                    <a:pt x="5" y="64"/>
                  </a:lnTo>
                  <a:lnTo>
                    <a:pt x="0" y="85"/>
                  </a:lnTo>
                  <a:lnTo>
                    <a:pt x="15" y="85"/>
                  </a:lnTo>
                  <a:lnTo>
                    <a:pt x="98" y="122"/>
                  </a:lnTo>
                  <a:lnTo>
                    <a:pt x="108" y="117"/>
                  </a:lnTo>
                  <a:lnTo>
                    <a:pt x="139" y="133"/>
                  </a:lnTo>
                  <a:lnTo>
                    <a:pt x="155" y="13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5" name=""/>
            <p:cNvSpPr/>
            <p:nvPr/>
          </p:nvSpPr>
          <p:spPr>
            <a:xfrm>
              <a:off x="3932280" y="1707840"/>
              <a:ext cx="144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6" name=""/>
            <p:cNvSpPr/>
            <p:nvPr/>
          </p:nvSpPr>
          <p:spPr>
            <a:xfrm>
              <a:off x="3833280" y="1724760"/>
              <a:ext cx="98640" cy="118800"/>
            </a:xfrm>
            <a:custGeom>
              <a:avLst/>
              <a:gdLst/>
              <a:ahLst/>
              <a:rect l="l" t="t" r="r" b="b"/>
              <a:pathLst>
                <a:path w="57" h="69">
                  <a:moveTo>
                    <a:pt x="57" y="0"/>
                  </a:moveTo>
                  <a:lnTo>
                    <a:pt x="41" y="11"/>
                  </a:lnTo>
                  <a:lnTo>
                    <a:pt x="26" y="32"/>
                  </a:lnTo>
                  <a:lnTo>
                    <a:pt x="10" y="48"/>
                  </a:lnTo>
                  <a:lnTo>
                    <a:pt x="0" y="64"/>
                  </a:lnTo>
                  <a:lnTo>
                    <a:pt x="0" y="69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7" name=""/>
            <p:cNvSpPr/>
            <p:nvPr/>
          </p:nvSpPr>
          <p:spPr>
            <a:xfrm>
              <a:off x="3833280" y="1843920"/>
              <a:ext cx="27720" cy="82800"/>
            </a:xfrm>
            <a:custGeom>
              <a:avLst/>
              <a:gdLst/>
              <a:ahLst/>
              <a:rect l="l" t="t" r="r" b="b"/>
              <a:pathLst>
                <a:path w="16" h="48">
                  <a:moveTo>
                    <a:pt x="0" y="0"/>
                  </a:moveTo>
                  <a:lnTo>
                    <a:pt x="5" y="11"/>
                  </a:lnTo>
                  <a:lnTo>
                    <a:pt x="10" y="32"/>
                  </a:lnTo>
                  <a:lnTo>
                    <a:pt x="16" y="4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8" name=""/>
            <p:cNvSpPr/>
            <p:nvPr/>
          </p:nvSpPr>
          <p:spPr>
            <a:xfrm>
              <a:off x="3351240" y="1927080"/>
              <a:ext cx="510120" cy="347040"/>
            </a:xfrm>
            <a:custGeom>
              <a:avLst/>
              <a:gdLst/>
              <a:ahLst/>
              <a:rect l="l" t="t" r="r" b="b"/>
              <a:pathLst>
                <a:path w="295" h="201">
                  <a:moveTo>
                    <a:pt x="295" y="0"/>
                  </a:moveTo>
                  <a:lnTo>
                    <a:pt x="238" y="58"/>
                  </a:lnTo>
                  <a:lnTo>
                    <a:pt x="93" y="90"/>
                  </a:lnTo>
                  <a:lnTo>
                    <a:pt x="62" y="79"/>
                  </a:lnTo>
                  <a:lnTo>
                    <a:pt x="26" y="159"/>
                  </a:lnTo>
                  <a:lnTo>
                    <a:pt x="11" y="159"/>
                  </a:lnTo>
                  <a:lnTo>
                    <a:pt x="0" y="191"/>
                  </a:lnTo>
                  <a:lnTo>
                    <a:pt x="0" y="20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49" name=""/>
            <p:cNvSpPr/>
            <p:nvPr/>
          </p:nvSpPr>
          <p:spPr>
            <a:xfrm>
              <a:off x="3753720" y="2027520"/>
              <a:ext cx="43200" cy="3600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0" name=""/>
            <p:cNvSpPr/>
            <p:nvPr/>
          </p:nvSpPr>
          <p:spPr>
            <a:xfrm>
              <a:off x="3753720" y="1771560"/>
              <a:ext cx="525600" cy="255600"/>
            </a:xfrm>
            <a:custGeom>
              <a:avLst/>
              <a:gdLst/>
              <a:ahLst/>
              <a:rect l="l" t="t" r="r" b="b"/>
              <a:pathLst>
                <a:path w="304" h="148">
                  <a:moveTo>
                    <a:pt x="185" y="0"/>
                  </a:moveTo>
                  <a:lnTo>
                    <a:pt x="242" y="0"/>
                  </a:lnTo>
                  <a:lnTo>
                    <a:pt x="304" y="53"/>
                  </a:lnTo>
                  <a:lnTo>
                    <a:pt x="278" y="53"/>
                  </a:lnTo>
                  <a:lnTo>
                    <a:pt x="237" y="90"/>
                  </a:lnTo>
                  <a:lnTo>
                    <a:pt x="165" y="106"/>
                  </a:lnTo>
                  <a:lnTo>
                    <a:pt x="56" y="84"/>
                  </a:lnTo>
                  <a:lnTo>
                    <a:pt x="0" y="14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1" name=""/>
            <p:cNvSpPr/>
            <p:nvPr/>
          </p:nvSpPr>
          <p:spPr>
            <a:xfrm>
              <a:off x="3833280" y="1982520"/>
              <a:ext cx="45000" cy="25560"/>
            </a:xfrm>
            <a:custGeom>
              <a:avLst/>
              <a:gdLst/>
              <a:ahLst/>
              <a:rect l="l" t="t" r="r" b="b"/>
              <a:pathLst>
                <a:path w="26" h="15">
                  <a:moveTo>
                    <a:pt x="0" y="0"/>
                  </a:moveTo>
                  <a:lnTo>
                    <a:pt x="10" y="5"/>
                  </a:lnTo>
                  <a:lnTo>
                    <a:pt x="21" y="15"/>
                  </a:lnTo>
                  <a:lnTo>
                    <a:pt x="26" y="1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2" name=""/>
            <p:cNvSpPr/>
            <p:nvPr/>
          </p:nvSpPr>
          <p:spPr>
            <a:xfrm>
              <a:off x="3878640" y="2008440"/>
              <a:ext cx="36000" cy="180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0" y="0"/>
                  </a:moveTo>
                  <a:lnTo>
                    <a:pt x="5" y="0"/>
                  </a:lnTo>
                  <a:lnTo>
                    <a:pt x="15" y="0"/>
                  </a:lnTo>
                  <a:lnTo>
                    <a:pt x="21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3" name=""/>
            <p:cNvSpPr/>
            <p:nvPr/>
          </p:nvSpPr>
          <p:spPr>
            <a:xfrm>
              <a:off x="3914640" y="1944360"/>
              <a:ext cx="62280" cy="63720"/>
            </a:xfrm>
            <a:custGeom>
              <a:avLst/>
              <a:gdLst/>
              <a:ahLst/>
              <a:rect l="l" t="t" r="r" b="b"/>
              <a:pathLst>
                <a:path w="36" h="37">
                  <a:moveTo>
                    <a:pt x="0" y="37"/>
                  </a:moveTo>
                  <a:lnTo>
                    <a:pt x="10" y="27"/>
                  </a:lnTo>
                  <a:lnTo>
                    <a:pt x="25" y="11"/>
                  </a:lnTo>
                  <a:lnTo>
                    <a:pt x="3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4" name=""/>
            <p:cNvSpPr/>
            <p:nvPr/>
          </p:nvSpPr>
          <p:spPr>
            <a:xfrm>
              <a:off x="3850560" y="1899360"/>
              <a:ext cx="126000" cy="45000"/>
            </a:xfrm>
            <a:custGeom>
              <a:avLst/>
              <a:gdLst/>
              <a:ahLst/>
              <a:rect l="l" t="t" r="r" b="b"/>
              <a:pathLst>
                <a:path w="73" h="26">
                  <a:moveTo>
                    <a:pt x="73" y="26"/>
                  </a:moveTo>
                  <a:lnTo>
                    <a:pt x="57" y="21"/>
                  </a:lnTo>
                  <a:lnTo>
                    <a:pt x="37" y="10"/>
                  </a:ln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5" name=""/>
            <p:cNvSpPr/>
            <p:nvPr/>
          </p:nvSpPr>
          <p:spPr>
            <a:xfrm>
              <a:off x="3816000" y="1899360"/>
              <a:ext cx="34200" cy="8280"/>
            </a:xfrm>
            <a:custGeom>
              <a:avLst/>
              <a:gdLst/>
              <a:ahLst/>
              <a:rect l="l" t="t" r="r" b="b"/>
              <a:pathLst>
                <a:path w="20" h="5">
                  <a:moveTo>
                    <a:pt x="20" y="0"/>
                  </a:moveTo>
                  <a:lnTo>
                    <a:pt x="15" y="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6" name=""/>
            <p:cNvSpPr/>
            <p:nvPr/>
          </p:nvSpPr>
          <p:spPr>
            <a:xfrm>
              <a:off x="3700440" y="1908000"/>
              <a:ext cx="115560" cy="82800"/>
            </a:xfrm>
            <a:custGeom>
              <a:avLst/>
              <a:gdLst/>
              <a:ahLst/>
              <a:rect l="l" t="t" r="r" b="b"/>
              <a:pathLst>
                <a:path w="67" h="48">
                  <a:moveTo>
                    <a:pt x="67" y="0"/>
                  </a:moveTo>
                  <a:lnTo>
                    <a:pt x="56" y="11"/>
                  </a:lnTo>
                  <a:lnTo>
                    <a:pt x="36" y="21"/>
                  </a:lnTo>
                  <a:lnTo>
                    <a:pt x="20" y="37"/>
                  </a:lnTo>
                  <a:lnTo>
                    <a:pt x="5" y="48"/>
                  </a:lnTo>
                  <a:lnTo>
                    <a:pt x="0" y="4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7" name=""/>
            <p:cNvSpPr/>
            <p:nvPr/>
          </p:nvSpPr>
          <p:spPr>
            <a:xfrm>
              <a:off x="3574080" y="1991160"/>
              <a:ext cx="126000" cy="402840"/>
            </a:xfrm>
            <a:custGeom>
              <a:avLst/>
              <a:gdLst/>
              <a:ahLst/>
              <a:rect l="l" t="t" r="r" b="b"/>
              <a:pathLst>
                <a:path w="73" h="233">
                  <a:moveTo>
                    <a:pt x="73" y="0"/>
                  </a:moveTo>
                  <a:lnTo>
                    <a:pt x="67" y="58"/>
                  </a:lnTo>
                  <a:lnTo>
                    <a:pt x="31" y="95"/>
                  </a:lnTo>
                  <a:lnTo>
                    <a:pt x="0" y="23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8" name=""/>
            <p:cNvSpPr/>
            <p:nvPr/>
          </p:nvSpPr>
          <p:spPr>
            <a:xfrm>
              <a:off x="3610440" y="1733400"/>
              <a:ext cx="45000" cy="1908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0" y="11"/>
                  </a:moveTo>
                  <a:lnTo>
                    <a:pt x="5" y="6"/>
                  </a:ln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59" name=""/>
            <p:cNvSpPr/>
            <p:nvPr/>
          </p:nvSpPr>
          <p:spPr>
            <a:xfrm>
              <a:off x="3655440" y="1733400"/>
              <a:ext cx="133200" cy="82800"/>
            </a:xfrm>
            <a:custGeom>
              <a:avLst/>
              <a:gdLst/>
              <a:ahLst/>
              <a:rect l="l" t="t" r="r" b="b"/>
              <a:pathLst>
                <a:path w="77" h="48">
                  <a:moveTo>
                    <a:pt x="0" y="0"/>
                  </a:moveTo>
                  <a:lnTo>
                    <a:pt x="5" y="0"/>
                  </a:lnTo>
                  <a:lnTo>
                    <a:pt x="15" y="6"/>
                  </a:lnTo>
                  <a:lnTo>
                    <a:pt x="31" y="16"/>
                  </a:lnTo>
                  <a:lnTo>
                    <a:pt x="51" y="27"/>
                  </a:lnTo>
                  <a:lnTo>
                    <a:pt x="67" y="38"/>
                  </a:lnTo>
                  <a:lnTo>
                    <a:pt x="77" y="48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0" name=""/>
            <p:cNvSpPr/>
            <p:nvPr/>
          </p:nvSpPr>
          <p:spPr>
            <a:xfrm>
              <a:off x="3788640" y="1816560"/>
              <a:ext cx="61920" cy="73800"/>
            </a:xfrm>
            <a:custGeom>
              <a:avLst/>
              <a:gdLst/>
              <a:ahLst/>
              <a:rect l="l" t="t" r="r" b="b"/>
              <a:pathLst>
                <a:path w="36" h="43">
                  <a:moveTo>
                    <a:pt x="0" y="0"/>
                  </a:moveTo>
                  <a:lnTo>
                    <a:pt x="11" y="11"/>
                  </a:lnTo>
                  <a:lnTo>
                    <a:pt x="26" y="32"/>
                  </a:lnTo>
                  <a:lnTo>
                    <a:pt x="36" y="4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000" bIns="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1" name=""/>
            <p:cNvSpPr/>
            <p:nvPr/>
          </p:nvSpPr>
          <p:spPr>
            <a:xfrm flipH="1">
              <a:off x="3503160" y="1963440"/>
              <a:ext cx="27360" cy="446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2" name=""/>
            <p:cNvSpPr/>
            <p:nvPr/>
          </p:nvSpPr>
          <p:spPr>
            <a:xfrm>
              <a:off x="3503160" y="1972080"/>
              <a:ext cx="115560" cy="36000"/>
            </a:xfrm>
            <a:custGeom>
              <a:avLst/>
              <a:gdLst/>
              <a:ahLst/>
              <a:rect l="l" t="t" r="r" b="b"/>
              <a:pathLst>
                <a:path w="67" h="21">
                  <a:moveTo>
                    <a:pt x="0" y="21"/>
                  </a:moveTo>
                  <a:lnTo>
                    <a:pt x="10" y="21"/>
                  </a:lnTo>
                  <a:lnTo>
                    <a:pt x="36" y="11"/>
                  </a:lnTo>
                  <a:lnTo>
                    <a:pt x="57" y="6"/>
                  </a:lnTo>
                  <a:lnTo>
                    <a:pt x="67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3" name=""/>
            <p:cNvSpPr/>
            <p:nvPr/>
          </p:nvSpPr>
          <p:spPr>
            <a:xfrm>
              <a:off x="3619080" y="1899360"/>
              <a:ext cx="169560" cy="72720"/>
            </a:xfrm>
            <a:custGeom>
              <a:avLst/>
              <a:gdLst/>
              <a:ahLst/>
              <a:rect l="l" t="t" r="r" b="b"/>
              <a:pathLst>
                <a:path w="98" h="42">
                  <a:moveTo>
                    <a:pt x="0" y="42"/>
                  </a:moveTo>
                  <a:lnTo>
                    <a:pt x="5" y="37"/>
                  </a:lnTo>
                  <a:lnTo>
                    <a:pt x="26" y="32"/>
                  </a:lnTo>
                  <a:lnTo>
                    <a:pt x="47" y="21"/>
                  </a:lnTo>
                  <a:lnTo>
                    <a:pt x="72" y="10"/>
                  </a:lnTo>
                  <a:lnTo>
                    <a:pt x="93" y="5"/>
                  </a:lnTo>
                  <a:lnTo>
                    <a:pt x="98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4" name=""/>
            <p:cNvSpPr/>
            <p:nvPr/>
          </p:nvSpPr>
          <p:spPr>
            <a:xfrm>
              <a:off x="3788640" y="1899360"/>
              <a:ext cx="61920" cy="8280"/>
            </a:xfrm>
            <a:custGeom>
              <a:avLst/>
              <a:gdLst/>
              <a:ahLst/>
              <a:rect l="l" t="t" r="r" b="b"/>
              <a:pathLst>
                <a:path w="36" h="5">
                  <a:moveTo>
                    <a:pt x="0" y="0"/>
                  </a:moveTo>
                  <a:lnTo>
                    <a:pt x="16" y="5"/>
                  </a:lnTo>
                  <a:lnTo>
                    <a:pt x="3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5" name=""/>
            <p:cNvSpPr/>
            <p:nvPr/>
          </p:nvSpPr>
          <p:spPr>
            <a:xfrm>
              <a:off x="3601800" y="2046240"/>
              <a:ext cx="115920" cy="311040"/>
            </a:xfrm>
            <a:custGeom>
              <a:avLst/>
              <a:gdLst/>
              <a:ahLst/>
              <a:rect l="l" t="t" r="r" b="b"/>
              <a:pathLst>
                <a:path w="67" h="180">
                  <a:moveTo>
                    <a:pt x="67" y="0"/>
                  </a:moveTo>
                  <a:lnTo>
                    <a:pt x="67" y="31"/>
                  </a:lnTo>
                  <a:lnTo>
                    <a:pt x="26" y="74"/>
                  </a:lnTo>
                  <a:lnTo>
                    <a:pt x="0" y="18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6" name=""/>
            <p:cNvSpPr/>
            <p:nvPr/>
          </p:nvSpPr>
          <p:spPr>
            <a:xfrm>
              <a:off x="3466800" y="1799280"/>
              <a:ext cx="107280" cy="2556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7" name=""/>
            <p:cNvSpPr/>
            <p:nvPr/>
          </p:nvSpPr>
          <p:spPr>
            <a:xfrm>
              <a:off x="3717720" y="1991160"/>
              <a:ext cx="124200" cy="16920"/>
            </a:xfrm>
            <a:custGeom>
              <a:avLst/>
              <a:gdLst/>
              <a:ahLst/>
              <a:rect l="l" t="t" r="r" b="b"/>
              <a:pathLst>
                <a:path w="72" h="10">
                  <a:moveTo>
                    <a:pt x="72" y="0"/>
                  </a:moveTo>
                  <a:lnTo>
                    <a:pt x="62" y="10"/>
                  </a:lnTo>
                  <a:lnTo>
                    <a:pt x="41" y="10"/>
                  </a:lnTo>
                  <a:lnTo>
                    <a:pt x="10" y="1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8" name=""/>
            <p:cNvSpPr/>
            <p:nvPr/>
          </p:nvSpPr>
          <p:spPr>
            <a:xfrm>
              <a:off x="3664080" y="1999800"/>
              <a:ext cx="53640" cy="1800"/>
            </a:xfrm>
            <a:custGeom>
              <a:avLst/>
              <a:gdLst/>
              <a:ahLst/>
              <a:rect l="l" t="t" r="r" b="b"/>
              <a:pathLst>
                <a:path w="31" h="0">
                  <a:moveTo>
                    <a:pt x="31" y="0"/>
                  </a:moveTo>
                  <a:lnTo>
                    <a:pt x="21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69" name=""/>
            <p:cNvSpPr/>
            <p:nvPr/>
          </p:nvSpPr>
          <p:spPr>
            <a:xfrm>
              <a:off x="3655440" y="1999800"/>
              <a:ext cx="8280" cy="3636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0"/>
                  </a:moveTo>
                  <a:lnTo>
                    <a:pt x="5" y="5"/>
                  </a:lnTo>
                  <a:lnTo>
                    <a:pt x="0" y="16"/>
                  </a:lnTo>
                  <a:lnTo>
                    <a:pt x="0" y="2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0" name=""/>
            <p:cNvSpPr/>
            <p:nvPr/>
          </p:nvSpPr>
          <p:spPr>
            <a:xfrm>
              <a:off x="3556800" y="2036160"/>
              <a:ext cx="98280" cy="18720"/>
            </a:xfrm>
            <a:custGeom>
              <a:avLst/>
              <a:gdLst/>
              <a:ahLst/>
              <a:rect l="l" t="t" r="r" b="b"/>
              <a:pathLst>
                <a:path w="57" h="11">
                  <a:moveTo>
                    <a:pt x="57" y="0"/>
                  </a:moveTo>
                  <a:lnTo>
                    <a:pt x="41" y="0"/>
                  </a:lnTo>
                  <a:lnTo>
                    <a:pt x="15" y="6"/>
                  </a:lnTo>
                  <a:lnTo>
                    <a:pt x="0" y="11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1" name=""/>
            <p:cNvSpPr/>
            <p:nvPr/>
          </p:nvSpPr>
          <p:spPr>
            <a:xfrm>
              <a:off x="3449520" y="2008440"/>
              <a:ext cx="107280" cy="46440"/>
            </a:xfrm>
            <a:custGeom>
              <a:avLst/>
              <a:gdLst/>
              <a:ahLst/>
              <a:rect l="l" t="t" r="r" b="b"/>
              <a:pathLst>
                <a:path w="62" h="27">
                  <a:moveTo>
                    <a:pt x="62" y="27"/>
                  </a:moveTo>
                  <a:lnTo>
                    <a:pt x="52" y="22"/>
                  </a:lnTo>
                  <a:lnTo>
                    <a:pt x="31" y="11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2" name=""/>
            <p:cNvSpPr/>
            <p:nvPr/>
          </p:nvSpPr>
          <p:spPr>
            <a:xfrm>
              <a:off x="3449520" y="1716120"/>
              <a:ext cx="214200" cy="291960"/>
            </a:xfrm>
            <a:custGeom>
              <a:avLst/>
              <a:gdLst/>
              <a:ahLst/>
              <a:rect l="l" t="t" r="r" b="b"/>
              <a:pathLst>
                <a:path w="124" h="169">
                  <a:moveTo>
                    <a:pt x="0" y="169"/>
                  </a:moveTo>
                  <a:lnTo>
                    <a:pt x="5" y="122"/>
                  </a:lnTo>
                  <a:lnTo>
                    <a:pt x="5" y="111"/>
                  </a:lnTo>
                  <a:lnTo>
                    <a:pt x="21" y="58"/>
                  </a:lnTo>
                  <a:lnTo>
                    <a:pt x="72" y="63"/>
                  </a:lnTo>
                  <a:lnTo>
                    <a:pt x="103" y="42"/>
                  </a:lnTo>
                  <a:lnTo>
                    <a:pt x="124" y="16"/>
                  </a:lnTo>
                  <a:lnTo>
                    <a:pt x="119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3" name=""/>
            <p:cNvSpPr/>
            <p:nvPr/>
          </p:nvSpPr>
          <p:spPr>
            <a:xfrm>
              <a:off x="3664080" y="1707840"/>
              <a:ext cx="8280" cy="3600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0" y="21"/>
                  </a:moveTo>
                  <a:lnTo>
                    <a:pt x="5" y="15"/>
                  </a:lnTo>
                  <a:lnTo>
                    <a:pt x="5" y="5"/>
                  </a:lnTo>
                  <a:lnTo>
                    <a:pt x="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4" name=""/>
            <p:cNvSpPr/>
            <p:nvPr/>
          </p:nvSpPr>
          <p:spPr>
            <a:xfrm>
              <a:off x="3655440" y="1688400"/>
              <a:ext cx="16920" cy="1908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10" y="11"/>
                  </a:moveTo>
                  <a:lnTo>
                    <a:pt x="10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5" name=""/>
            <p:cNvSpPr/>
            <p:nvPr/>
          </p:nvSpPr>
          <p:spPr>
            <a:xfrm>
              <a:off x="3655440" y="1669680"/>
              <a:ext cx="16920" cy="1872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0" y="11"/>
                  </a:moveTo>
                  <a:lnTo>
                    <a:pt x="5" y="6"/>
                  </a:lnTo>
                  <a:lnTo>
                    <a:pt x="10" y="6"/>
                  </a:lnTo>
                  <a:lnTo>
                    <a:pt x="1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6" name=""/>
            <p:cNvSpPr/>
            <p:nvPr/>
          </p:nvSpPr>
          <p:spPr>
            <a:xfrm>
              <a:off x="3672720" y="1641960"/>
              <a:ext cx="8280" cy="2772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0" y="16"/>
                  </a:moveTo>
                  <a:lnTo>
                    <a:pt x="0" y="11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7" name=""/>
            <p:cNvSpPr/>
            <p:nvPr/>
          </p:nvSpPr>
          <p:spPr>
            <a:xfrm flipH="1" flipV="1">
              <a:off x="3672360" y="1624320"/>
              <a:ext cx="8280" cy="1692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8" name=""/>
            <p:cNvSpPr/>
            <p:nvPr/>
          </p:nvSpPr>
          <p:spPr>
            <a:xfrm>
              <a:off x="3681360" y="1743840"/>
              <a:ext cx="81000" cy="27720"/>
            </a:xfrm>
            <a:custGeom>
              <a:avLst/>
              <a:gdLst/>
              <a:ahLst/>
              <a:rect l="l" t="t" r="r" b="b"/>
              <a:pathLst>
                <a:path w="47" h="16">
                  <a:moveTo>
                    <a:pt x="0" y="0"/>
                  </a:moveTo>
                  <a:lnTo>
                    <a:pt x="16" y="0"/>
                  </a:lnTo>
                  <a:lnTo>
                    <a:pt x="47" y="16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79" name=""/>
            <p:cNvSpPr/>
            <p:nvPr/>
          </p:nvSpPr>
          <p:spPr>
            <a:xfrm>
              <a:off x="3762360" y="1761480"/>
              <a:ext cx="34560" cy="10080"/>
            </a:xfrm>
            <a:custGeom>
              <a:avLst/>
              <a:gdLst/>
              <a:ahLst/>
              <a:rect l="l" t="t" r="r" b="b"/>
              <a:pathLst>
                <a:path w="20" h="6">
                  <a:moveTo>
                    <a:pt x="0" y="6"/>
                  </a:moveTo>
                  <a:lnTo>
                    <a:pt x="5" y="6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0" name=""/>
            <p:cNvSpPr/>
            <p:nvPr/>
          </p:nvSpPr>
          <p:spPr>
            <a:xfrm>
              <a:off x="3797280" y="1752840"/>
              <a:ext cx="44640" cy="8280"/>
            </a:xfrm>
            <a:custGeom>
              <a:avLst/>
              <a:gdLst/>
              <a:ahLst/>
              <a:rect l="l" t="t" r="r" b="b"/>
              <a:pathLst>
                <a:path w="26" h="5">
                  <a:moveTo>
                    <a:pt x="0" y="5"/>
                  </a:moveTo>
                  <a:lnTo>
                    <a:pt x="6" y="5"/>
                  </a:lnTo>
                  <a:lnTo>
                    <a:pt x="11" y="5"/>
                  </a:lnTo>
                  <a:lnTo>
                    <a:pt x="26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1" name=""/>
            <p:cNvSpPr/>
            <p:nvPr/>
          </p:nvSpPr>
          <p:spPr>
            <a:xfrm>
              <a:off x="3841920" y="1707840"/>
              <a:ext cx="90000" cy="45000"/>
            </a:xfrm>
            <a:custGeom>
              <a:avLst/>
              <a:gdLst/>
              <a:ahLst/>
              <a:rect l="l" t="t" r="r" b="b"/>
              <a:pathLst>
                <a:path w="52" h="26">
                  <a:moveTo>
                    <a:pt x="0" y="26"/>
                  </a:moveTo>
                  <a:lnTo>
                    <a:pt x="21" y="15"/>
                  </a:lnTo>
                  <a:lnTo>
                    <a:pt x="42" y="10"/>
                  </a:lnTo>
                  <a:lnTo>
                    <a:pt x="52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2" name=""/>
            <p:cNvSpPr/>
            <p:nvPr/>
          </p:nvSpPr>
          <p:spPr>
            <a:xfrm>
              <a:off x="3672720" y="1733400"/>
              <a:ext cx="98280" cy="37800"/>
            </a:xfrm>
            <a:custGeom>
              <a:avLst/>
              <a:gdLst/>
              <a:ahLst/>
              <a:rect l="l" t="t" r="r" b="b"/>
              <a:pathLst>
                <a:path w="57" h="22">
                  <a:moveTo>
                    <a:pt x="0" y="6"/>
                  </a:moveTo>
                  <a:lnTo>
                    <a:pt x="21" y="0"/>
                  </a:lnTo>
                  <a:lnTo>
                    <a:pt x="57" y="2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3" name=""/>
            <p:cNvSpPr/>
            <p:nvPr/>
          </p:nvSpPr>
          <p:spPr>
            <a:xfrm>
              <a:off x="3601800" y="2310840"/>
              <a:ext cx="401040" cy="63720"/>
            </a:xfrm>
            <a:custGeom>
              <a:avLst/>
              <a:gdLst/>
              <a:ahLst/>
              <a:rect l="l" t="t" r="r" b="b"/>
              <a:pathLst>
                <a:path w="232" h="37">
                  <a:moveTo>
                    <a:pt x="0" y="27"/>
                  </a:moveTo>
                  <a:lnTo>
                    <a:pt x="93" y="22"/>
                  </a:lnTo>
                  <a:lnTo>
                    <a:pt x="150" y="0"/>
                  </a:lnTo>
                  <a:lnTo>
                    <a:pt x="227" y="32"/>
                  </a:lnTo>
                  <a:lnTo>
                    <a:pt x="232" y="3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4" name=""/>
            <p:cNvSpPr/>
            <p:nvPr/>
          </p:nvSpPr>
          <p:spPr>
            <a:xfrm>
              <a:off x="3582720" y="1991160"/>
              <a:ext cx="126000" cy="411480"/>
            </a:xfrm>
            <a:custGeom>
              <a:avLst/>
              <a:gdLst/>
              <a:ahLst/>
              <a:rect l="l" t="t" r="r" b="b"/>
              <a:pathLst>
                <a:path w="73" h="238">
                  <a:moveTo>
                    <a:pt x="0" y="238"/>
                  </a:moveTo>
                  <a:lnTo>
                    <a:pt x="26" y="95"/>
                  </a:lnTo>
                  <a:lnTo>
                    <a:pt x="68" y="58"/>
                  </a:lnTo>
                  <a:lnTo>
                    <a:pt x="73" y="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5" name=""/>
            <p:cNvSpPr/>
            <p:nvPr/>
          </p:nvSpPr>
          <p:spPr>
            <a:xfrm>
              <a:off x="3494520" y="1991160"/>
              <a:ext cx="8280" cy="2772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6" name=""/>
            <p:cNvSpPr/>
            <p:nvPr/>
          </p:nvSpPr>
          <p:spPr>
            <a:xfrm>
              <a:off x="3458160" y="2008440"/>
              <a:ext cx="8280" cy="1044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7" name=""/>
            <p:cNvSpPr/>
            <p:nvPr/>
          </p:nvSpPr>
          <p:spPr>
            <a:xfrm>
              <a:off x="3440880" y="2018880"/>
              <a:ext cx="25560" cy="55080"/>
            </a:xfrm>
            <a:custGeom>
              <a:avLst/>
              <a:gdLst/>
              <a:ahLst/>
              <a:rect l="l" t="t" r="r" b="b"/>
              <a:pathLst>
                <a:path w="15" h="32">
                  <a:moveTo>
                    <a:pt x="15" y="0"/>
                  </a:moveTo>
                  <a:lnTo>
                    <a:pt x="10" y="5"/>
                  </a:lnTo>
                  <a:lnTo>
                    <a:pt x="5" y="21"/>
                  </a:lnTo>
                  <a:lnTo>
                    <a:pt x="0" y="32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8" name=""/>
            <p:cNvSpPr/>
            <p:nvPr/>
          </p:nvSpPr>
          <p:spPr>
            <a:xfrm>
              <a:off x="3404880" y="2073960"/>
              <a:ext cx="36000" cy="91080"/>
            </a:xfrm>
            <a:custGeom>
              <a:avLst/>
              <a:gdLst/>
              <a:ahLst/>
              <a:rect l="l" t="t" r="r" b="b"/>
              <a:pathLst>
                <a:path w="21" h="53">
                  <a:moveTo>
                    <a:pt x="21" y="0"/>
                  </a:moveTo>
                  <a:lnTo>
                    <a:pt x="16" y="15"/>
                  </a:lnTo>
                  <a:lnTo>
                    <a:pt x="5" y="37"/>
                  </a:lnTo>
                  <a:lnTo>
                    <a:pt x="0" y="53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280" bIns="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89" name=""/>
            <p:cNvSpPr/>
            <p:nvPr/>
          </p:nvSpPr>
          <p:spPr>
            <a:xfrm>
              <a:off x="3378600" y="2165400"/>
              <a:ext cx="25920" cy="17280"/>
            </a:xfrm>
            <a:custGeom>
              <a:avLst/>
              <a:gdLst/>
              <a:ahLst/>
              <a:rect l="l" t="t" r="r" b="b"/>
              <a:pathLst>
                <a:path w="15" h="10">
                  <a:moveTo>
                    <a:pt x="15" y="0"/>
                  </a:moveTo>
                  <a:lnTo>
                    <a:pt x="10" y="5"/>
                  </a:lnTo>
                  <a:lnTo>
                    <a:pt x="5" y="10"/>
                  </a:lnTo>
                  <a:lnTo>
                    <a:pt x="0" y="10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0" name=""/>
            <p:cNvSpPr/>
            <p:nvPr/>
          </p:nvSpPr>
          <p:spPr>
            <a:xfrm flipV="1">
              <a:off x="3664080" y="1999440"/>
              <a:ext cx="45000" cy="8280"/>
            </a:xfrm>
            <a:prstGeom prst="line">
              <a:avLst/>
            </a:prstGeom>
            <a:ln w="1260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1" name=""/>
            <p:cNvSpPr/>
            <p:nvPr/>
          </p:nvSpPr>
          <p:spPr>
            <a:xfrm>
              <a:off x="3797280" y="1679760"/>
              <a:ext cx="53280" cy="81360"/>
            </a:xfrm>
            <a:custGeom>
              <a:avLst/>
              <a:gdLst/>
              <a:ahLst/>
              <a:rect l="l" t="t" r="r" b="b"/>
              <a:pathLst>
                <a:path w="31" h="47">
                  <a:moveTo>
                    <a:pt x="31" y="0"/>
                  </a:moveTo>
                  <a:lnTo>
                    <a:pt x="21" y="5"/>
                  </a:lnTo>
                  <a:lnTo>
                    <a:pt x="16" y="16"/>
                  </a:lnTo>
                  <a:lnTo>
                    <a:pt x="0" y="37"/>
                  </a:lnTo>
                  <a:lnTo>
                    <a:pt x="0" y="47"/>
                  </a:lnTo>
                </a:path>
              </a:pathLst>
            </a:custGeom>
            <a:noFill/>
            <a:ln w="1260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492" name=""/>
          <p:cNvGrpSpPr/>
          <p:nvPr/>
        </p:nvGrpSpPr>
        <p:grpSpPr>
          <a:xfrm>
            <a:off x="3459240" y="1486080"/>
            <a:ext cx="5104800" cy="3453840"/>
            <a:chOff x="3459240" y="1486080"/>
            <a:chExt cx="5104800" cy="3453840"/>
          </a:xfrm>
        </p:grpSpPr>
        <p:sp>
          <p:nvSpPr>
            <p:cNvPr id="2493" name=""/>
            <p:cNvSpPr/>
            <p:nvPr/>
          </p:nvSpPr>
          <p:spPr>
            <a:xfrm>
              <a:off x="3682080" y="1486080"/>
              <a:ext cx="1800" cy="190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4" name=""/>
            <p:cNvSpPr/>
            <p:nvPr/>
          </p:nvSpPr>
          <p:spPr>
            <a:xfrm>
              <a:off x="3682080" y="1505160"/>
              <a:ext cx="1800" cy="1872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5" name=""/>
            <p:cNvSpPr/>
            <p:nvPr/>
          </p:nvSpPr>
          <p:spPr>
            <a:xfrm>
              <a:off x="3682080" y="1523880"/>
              <a:ext cx="1800" cy="36360"/>
            </a:xfrm>
            <a:custGeom>
              <a:avLst/>
              <a:gdLst/>
              <a:ahLst/>
              <a:rect l="l" t="t" r="r" b="b"/>
              <a:pathLst>
                <a:path w="0" h="21">
                  <a:moveTo>
                    <a:pt x="0" y="0"/>
                  </a:moveTo>
                  <a:lnTo>
                    <a:pt x="0" y="5"/>
                  </a:lnTo>
                  <a:lnTo>
                    <a:pt x="0" y="15"/>
                  </a:lnTo>
                  <a:lnTo>
                    <a:pt x="0" y="2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6" name=""/>
            <p:cNvSpPr/>
            <p:nvPr/>
          </p:nvSpPr>
          <p:spPr>
            <a:xfrm>
              <a:off x="3673440" y="1560240"/>
              <a:ext cx="8280" cy="63720"/>
            </a:xfrm>
            <a:custGeom>
              <a:avLst/>
              <a:gdLst/>
              <a:ahLst/>
              <a:rect l="l" t="t" r="r" b="b"/>
              <a:pathLst>
                <a:path w="5" h="37">
                  <a:moveTo>
                    <a:pt x="5" y="0"/>
                  </a:moveTo>
                  <a:lnTo>
                    <a:pt x="5" y="10"/>
                  </a:lnTo>
                  <a:lnTo>
                    <a:pt x="0" y="26"/>
                  </a:lnTo>
                  <a:lnTo>
                    <a:pt x="0" y="3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7" name=""/>
            <p:cNvSpPr/>
            <p:nvPr/>
          </p:nvSpPr>
          <p:spPr>
            <a:xfrm>
              <a:off x="3459240" y="2027160"/>
              <a:ext cx="304200" cy="63720"/>
            </a:xfrm>
            <a:custGeom>
              <a:avLst/>
              <a:gdLst/>
              <a:ahLst/>
              <a:rect l="l" t="t" r="r" b="b"/>
              <a:pathLst>
                <a:path w="176" h="37">
                  <a:moveTo>
                    <a:pt x="176" y="0"/>
                  </a:moveTo>
                  <a:lnTo>
                    <a:pt x="176" y="5"/>
                  </a:lnTo>
                  <a:lnTo>
                    <a:pt x="31" y="37"/>
                  </a:lnTo>
                  <a:lnTo>
                    <a:pt x="0" y="2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8" name=""/>
            <p:cNvSpPr/>
            <p:nvPr/>
          </p:nvSpPr>
          <p:spPr>
            <a:xfrm>
              <a:off x="4074480" y="1771200"/>
              <a:ext cx="1054440" cy="420120"/>
            </a:xfrm>
            <a:custGeom>
              <a:avLst/>
              <a:gdLst/>
              <a:ahLst/>
              <a:rect l="l" t="t" r="r" b="b"/>
              <a:pathLst>
                <a:path w="610" h="243">
                  <a:moveTo>
                    <a:pt x="160" y="31"/>
                  </a:moveTo>
                  <a:lnTo>
                    <a:pt x="155" y="53"/>
                  </a:lnTo>
                  <a:lnTo>
                    <a:pt x="124" y="53"/>
                  </a:lnTo>
                  <a:lnTo>
                    <a:pt x="160" y="111"/>
                  </a:lnTo>
                  <a:lnTo>
                    <a:pt x="202" y="127"/>
                  </a:lnTo>
                  <a:lnTo>
                    <a:pt x="228" y="132"/>
                  </a:lnTo>
                  <a:lnTo>
                    <a:pt x="336" y="153"/>
                  </a:lnTo>
                  <a:lnTo>
                    <a:pt x="491" y="217"/>
                  </a:lnTo>
                  <a:lnTo>
                    <a:pt x="604" y="233"/>
                  </a:lnTo>
                  <a:lnTo>
                    <a:pt x="610" y="243"/>
                  </a:lnTo>
                  <a:lnTo>
                    <a:pt x="610" y="228"/>
                  </a:lnTo>
                  <a:lnTo>
                    <a:pt x="486" y="212"/>
                  </a:lnTo>
                  <a:lnTo>
                    <a:pt x="465" y="212"/>
                  </a:lnTo>
                  <a:lnTo>
                    <a:pt x="336" y="159"/>
                  </a:lnTo>
                  <a:lnTo>
                    <a:pt x="207" y="132"/>
                  </a:lnTo>
                  <a:lnTo>
                    <a:pt x="202" y="132"/>
                  </a:lnTo>
                  <a:lnTo>
                    <a:pt x="155" y="116"/>
                  </a:lnTo>
                  <a:lnTo>
                    <a:pt x="124" y="53"/>
                  </a:lnTo>
                  <a:lnTo>
                    <a:pt x="57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499" name=""/>
            <p:cNvSpPr/>
            <p:nvPr/>
          </p:nvSpPr>
          <p:spPr>
            <a:xfrm>
              <a:off x="8154360" y="4409280"/>
              <a:ext cx="25560" cy="55080"/>
            </a:xfrm>
            <a:custGeom>
              <a:avLst/>
              <a:gdLst/>
              <a:ahLst/>
              <a:rect l="l" t="t" r="r" b="b"/>
              <a:pathLst>
                <a:path w="15" h="32">
                  <a:moveTo>
                    <a:pt x="0" y="0"/>
                  </a:moveTo>
                  <a:lnTo>
                    <a:pt x="15" y="16"/>
                  </a:lnTo>
                  <a:lnTo>
                    <a:pt x="15" y="3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0" name=""/>
            <p:cNvSpPr/>
            <p:nvPr/>
          </p:nvSpPr>
          <p:spPr>
            <a:xfrm>
              <a:off x="8199720" y="4492440"/>
              <a:ext cx="160560" cy="210600"/>
            </a:xfrm>
            <a:custGeom>
              <a:avLst/>
              <a:gdLst/>
              <a:ahLst/>
              <a:rect l="l" t="t" r="r" b="b"/>
              <a:pathLst>
                <a:path w="93" h="122">
                  <a:moveTo>
                    <a:pt x="0" y="0"/>
                  </a:moveTo>
                  <a:lnTo>
                    <a:pt x="15" y="10"/>
                  </a:lnTo>
                  <a:lnTo>
                    <a:pt x="15" y="10"/>
                  </a:lnTo>
                  <a:lnTo>
                    <a:pt x="15" y="26"/>
                  </a:lnTo>
                  <a:lnTo>
                    <a:pt x="20" y="32"/>
                  </a:lnTo>
                  <a:lnTo>
                    <a:pt x="25" y="32"/>
                  </a:lnTo>
                  <a:lnTo>
                    <a:pt x="31" y="42"/>
                  </a:lnTo>
                  <a:lnTo>
                    <a:pt x="31" y="47"/>
                  </a:lnTo>
                  <a:lnTo>
                    <a:pt x="36" y="58"/>
                  </a:lnTo>
                  <a:lnTo>
                    <a:pt x="41" y="58"/>
                  </a:lnTo>
                  <a:lnTo>
                    <a:pt x="41" y="69"/>
                  </a:lnTo>
                  <a:lnTo>
                    <a:pt x="41" y="74"/>
                  </a:lnTo>
                  <a:lnTo>
                    <a:pt x="46" y="74"/>
                  </a:lnTo>
                  <a:lnTo>
                    <a:pt x="51" y="79"/>
                  </a:lnTo>
                  <a:lnTo>
                    <a:pt x="67" y="106"/>
                  </a:lnTo>
                  <a:lnTo>
                    <a:pt x="72" y="116"/>
                  </a:lnTo>
                  <a:lnTo>
                    <a:pt x="82" y="116"/>
                  </a:lnTo>
                  <a:lnTo>
                    <a:pt x="82" y="122"/>
                  </a:lnTo>
                  <a:lnTo>
                    <a:pt x="93" y="12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1" name=""/>
            <p:cNvSpPr/>
            <p:nvPr/>
          </p:nvSpPr>
          <p:spPr>
            <a:xfrm>
              <a:off x="8242560" y="4573440"/>
              <a:ext cx="72360" cy="110520"/>
            </a:xfrm>
            <a:custGeom>
              <a:avLst/>
              <a:gdLst/>
              <a:ahLst/>
              <a:rect l="l" t="t" r="r" b="b"/>
              <a:pathLst>
                <a:path w="42" h="64">
                  <a:moveTo>
                    <a:pt x="0" y="0"/>
                  </a:moveTo>
                  <a:lnTo>
                    <a:pt x="11" y="11"/>
                  </a:lnTo>
                  <a:lnTo>
                    <a:pt x="11" y="11"/>
                  </a:lnTo>
                  <a:lnTo>
                    <a:pt x="16" y="22"/>
                  </a:lnTo>
                  <a:lnTo>
                    <a:pt x="16" y="27"/>
                  </a:lnTo>
                  <a:lnTo>
                    <a:pt x="11" y="27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42" y="64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2" name=""/>
            <p:cNvSpPr/>
            <p:nvPr/>
          </p:nvSpPr>
          <p:spPr>
            <a:xfrm>
              <a:off x="8323920" y="4692600"/>
              <a:ext cx="16920" cy="2772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3" name=""/>
            <p:cNvSpPr/>
            <p:nvPr/>
          </p:nvSpPr>
          <p:spPr>
            <a:xfrm>
              <a:off x="8315280" y="4730760"/>
              <a:ext cx="1800" cy="1764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4" name=""/>
            <p:cNvSpPr/>
            <p:nvPr/>
          </p:nvSpPr>
          <p:spPr>
            <a:xfrm flipH="1">
              <a:off x="8314920" y="4692600"/>
              <a:ext cx="8280" cy="2772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5" name=""/>
            <p:cNvSpPr/>
            <p:nvPr/>
          </p:nvSpPr>
          <p:spPr>
            <a:xfrm>
              <a:off x="8323920" y="4703400"/>
              <a:ext cx="70920" cy="144720"/>
            </a:xfrm>
            <a:custGeom>
              <a:avLst/>
              <a:gdLst/>
              <a:ahLst/>
              <a:rect l="l" t="t" r="r" b="b"/>
              <a:pathLst>
                <a:path w="41" h="84">
                  <a:moveTo>
                    <a:pt x="0" y="0"/>
                  </a:moveTo>
                  <a:lnTo>
                    <a:pt x="5" y="5"/>
                  </a:lnTo>
                  <a:lnTo>
                    <a:pt x="5" y="26"/>
                  </a:lnTo>
                  <a:lnTo>
                    <a:pt x="0" y="26"/>
                  </a:lnTo>
                  <a:lnTo>
                    <a:pt x="5" y="37"/>
                  </a:lnTo>
                  <a:lnTo>
                    <a:pt x="10" y="31"/>
                  </a:lnTo>
                  <a:lnTo>
                    <a:pt x="21" y="53"/>
                  </a:lnTo>
                  <a:lnTo>
                    <a:pt x="26" y="53"/>
                  </a:lnTo>
                  <a:lnTo>
                    <a:pt x="31" y="84"/>
                  </a:lnTo>
                  <a:lnTo>
                    <a:pt x="41" y="84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6" name=""/>
            <p:cNvSpPr/>
            <p:nvPr/>
          </p:nvSpPr>
          <p:spPr>
            <a:xfrm>
              <a:off x="8323920" y="4692600"/>
              <a:ext cx="16920" cy="55440"/>
            </a:xfrm>
            <a:custGeom>
              <a:avLst/>
              <a:gdLst/>
              <a:ahLst/>
              <a:rect l="l" t="t" r="r" b="b"/>
              <a:pathLst>
                <a:path w="10" h="32">
                  <a:moveTo>
                    <a:pt x="0" y="0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5" y="22"/>
                  </a:lnTo>
                  <a:lnTo>
                    <a:pt x="10" y="27"/>
                  </a:lnTo>
                  <a:lnTo>
                    <a:pt x="10" y="3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7" name=""/>
            <p:cNvSpPr/>
            <p:nvPr/>
          </p:nvSpPr>
          <p:spPr>
            <a:xfrm>
              <a:off x="8315280" y="4757040"/>
              <a:ext cx="8280" cy="144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8" name=""/>
            <p:cNvSpPr/>
            <p:nvPr/>
          </p:nvSpPr>
          <p:spPr>
            <a:xfrm>
              <a:off x="8341200" y="4712040"/>
              <a:ext cx="53640" cy="110520"/>
            </a:xfrm>
            <a:custGeom>
              <a:avLst/>
              <a:gdLst/>
              <a:ahLst/>
              <a:rect l="l" t="t" r="r" b="b"/>
              <a:pathLst>
                <a:path w="31" h="64">
                  <a:moveTo>
                    <a:pt x="0" y="0"/>
                  </a:moveTo>
                  <a:lnTo>
                    <a:pt x="0" y="16"/>
                  </a:lnTo>
                  <a:lnTo>
                    <a:pt x="0" y="32"/>
                  </a:lnTo>
                  <a:lnTo>
                    <a:pt x="11" y="37"/>
                  </a:lnTo>
                  <a:lnTo>
                    <a:pt x="21" y="48"/>
                  </a:lnTo>
                  <a:lnTo>
                    <a:pt x="21" y="64"/>
                  </a:lnTo>
                  <a:lnTo>
                    <a:pt x="31" y="64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09" name=""/>
            <p:cNvSpPr/>
            <p:nvPr/>
          </p:nvSpPr>
          <p:spPr>
            <a:xfrm>
              <a:off x="8341200" y="4739760"/>
              <a:ext cx="27720" cy="144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0" name=""/>
            <p:cNvSpPr/>
            <p:nvPr/>
          </p:nvSpPr>
          <p:spPr>
            <a:xfrm>
              <a:off x="8323920" y="4757040"/>
              <a:ext cx="45000" cy="46440"/>
            </a:xfrm>
            <a:custGeom>
              <a:avLst/>
              <a:gdLst/>
              <a:ahLst/>
              <a:rect l="l" t="t" r="r" b="b"/>
              <a:pathLst>
                <a:path w="26" h="27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21" y="27"/>
                  </a:lnTo>
                  <a:lnTo>
                    <a:pt x="26" y="2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1" name=""/>
            <p:cNvSpPr/>
            <p:nvPr/>
          </p:nvSpPr>
          <p:spPr>
            <a:xfrm>
              <a:off x="8377560" y="4822560"/>
              <a:ext cx="16920" cy="3636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5" y="15"/>
                  </a:moveTo>
                  <a:lnTo>
                    <a:pt x="0" y="5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21"/>
                  </a:lnTo>
                  <a:lnTo>
                    <a:pt x="0" y="2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2" name=""/>
            <p:cNvSpPr/>
            <p:nvPr/>
          </p:nvSpPr>
          <p:spPr>
            <a:xfrm>
              <a:off x="8341200" y="4858920"/>
              <a:ext cx="45000" cy="7236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11" y="5"/>
                  </a:lnTo>
                  <a:lnTo>
                    <a:pt x="11" y="21"/>
                  </a:lnTo>
                  <a:lnTo>
                    <a:pt x="26" y="26"/>
                  </a:lnTo>
                  <a:lnTo>
                    <a:pt x="26" y="37"/>
                  </a:lnTo>
                  <a:lnTo>
                    <a:pt x="21" y="4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3" name=""/>
            <p:cNvSpPr/>
            <p:nvPr/>
          </p:nvSpPr>
          <p:spPr>
            <a:xfrm>
              <a:off x="8341200" y="4858920"/>
              <a:ext cx="8280" cy="3600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0" y="0"/>
                  </a:moveTo>
                  <a:lnTo>
                    <a:pt x="5" y="10"/>
                  </a:lnTo>
                  <a:lnTo>
                    <a:pt x="5" y="2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4" name=""/>
            <p:cNvSpPr/>
            <p:nvPr/>
          </p:nvSpPr>
          <p:spPr>
            <a:xfrm>
              <a:off x="8360280" y="4903560"/>
              <a:ext cx="16920" cy="3636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0"/>
                  </a:move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5" name=""/>
            <p:cNvSpPr/>
            <p:nvPr/>
          </p:nvSpPr>
          <p:spPr>
            <a:xfrm>
              <a:off x="8092080" y="4775760"/>
              <a:ext cx="1800" cy="190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11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6" name=""/>
            <p:cNvSpPr/>
            <p:nvPr/>
          </p:nvSpPr>
          <p:spPr>
            <a:xfrm>
              <a:off x="8082000" y="4767120"/>
              <a:ext cx="10080" cy="8280"/>
            </a:xfrm>
            <a:custGeom>
              <a:avLst/>
              <a:gdLst/>
              <a:ahLst/>
              <a:rect l="l" t="t" r="r" b="b"/>
              <a:pathLst>
                <a:path w="6" h="5">
                  <a:moveTo>
                    <a:pt x="6" y="5"/>
                  </a:moveTo>
                  <a:lnTo>
                    <a:pt x="6" y="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7" name=""/>
            <p:cNvSpPr/>
            <p:nvPr/>
          </p:nvSpPr>
          <p:spPr>
            <a:xfrm>
              <a:off x="8073360" y="4767120"/>
              <a:ext cx="828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8" name=""/>
            <p:cNvSpPr/>
            <p:nvPr/>
          </p:nvSpPr>
          <p:spPr>
            <a:xfrm>
              <a:off x="8073360" y="4767120"/>
              <a:ext cx="1440" cy="828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19" name=""/>
            <p:cNvSpPr/>
            <p:nvPr/>
          </p:nvSpPr>
          <p:spPr>
            <a:xfrm>
              <a:off x="8073360" y="4775760"/>
              <a:ext cx="8280" cy="1908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0" name=""/>
            <p:cNvSpPr/>
            <p:nvPr/>
          </p:nvSpPr>
          <p:spPr>
            <a:xfrm>
              <a:off x="8082000" y="4794840"/>
              <a:ext cx="144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1" name=""/>
            <p:cNvSpPr/>
            <p:nvPr/>
          </p:nvSpPr>
          <p:spPr>
            <a:xfrm>
              <a:off x="8082000" y="4794840"/>
              <a:ext cx="36000" cy="144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0" y="0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21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2" name=""/>
            <p:cNvSpPr/>
            <p:nvPr/>
          </p:nvSpPr>
          <p:spPr>
            <a:xfrm>
              <a:off x="8118000" y="4794840"/>
              <a:ext cx="17640" cy="1692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3" name=""/>
            <p:cNvSpPr/>
            <p:nvPr/>
          </p:nvSpPr>
          <p:spPr>
            <a:xfrm>
              <a:off x="8188920" y="4848480"/>
              <a:ext cx="10440" cy="46440"/>
            </a:xfrm>
            <a:custGeom>
              <a:avLst/>
              <a:gdLst/>
              <a:ahLst/>
              <a:rect l="l" t="t" r="r" b="b"/>
              <a:pathLst>
                <a:path w="6" h="27">
                  <a:moveTo>
                    <a:pt x="0" y="0"/>
                  </a:moveTo>
                  <a:lnTo>
                    <a:pt x="6" y="11"/>
                  </a:lnTo>
                  <a:lnTo>
                    <a:pt x="6" y="22"/>
                  </a:lnTo>
                  <a:lnTo>
                    <a:pt x="6" y="2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4" name=""/>
            <p:cNvSpPr/>
            <p:nvPr/>
          </p:nvSpPr>
          <p:spPr>
            <a:xfrm>
              <a:off x="8199720" y="4894920"/>
              <a:ext cx="1440" cy="828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5" name=""/>
            <p:cNvSpPr/>
            <p:nvPr/>
          </p:nvSpPr>
          <p:spPr>
            <a:xfrm>
              <a:off x="8199720" y="4848480"/>
              <a:ext cx="1440" cy="55080"/>
            </a:xfrm>
            <a:custGeom>
              <a:avLst/>
              <a:gdLst/>
              <a:ahLst/>
              <a:rect l="l" t="t" r="r" b="b"/>
              <a:pathLst>
                <a:path w="0" h="32">
                  <a:moveTo>
                    <a:pt x="0" y="32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6" name=""/>
            <p:cNvSpPr/>
            <p:nvPr/>
          </p:nvSpPr>
          <p:spPr>
            <a:xfrm>
              <a:off x="8002440" y="4509720"/>
              <a:ext cx="106920" cy="110520"/>
            </a:xfrm>
            <a:custGeom>
              <a:avLst/>
              <a:gdLst/>
              <a:ahLst/>
              <a:rect l="l" t="t" r="r" b="b"/>
              <a:pathLst>
                <a:path w="62" h="64">
                  <a:moveTo>
                    <a:pt x="0" y="6"/>
                  </a:moveTo>
                  <a:lnTo>
                    <a:pt x="36" y="0"/>
                  </a:lnTo>
                  <a:lnTo>
                    <a:pt x="57" y="16"/>
                  </a:lnTo>
                  <a:lnTo>
                    <a:pt x="57" y="48"/>
                  </a:lnTo>
                  <a:lnTo>
                    <a:pt x="57" y="48"/>
                  </a:lnTo>
                  <a:lnTo>
                    <a:pt x="62" y="64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7" name=""/>
            <p:cNvSpPr/>
            <p:nvPr/>
          </p:nvSpPr>
          <p:spPr>
            <a:xfrm>
              <a:off x="8002440" y="4537440"/>
              <a:ext cx="36360" cy="127800"/>
            </a:xfrm>
            <a:custGeom>
              <a:avLst/>
              <a:gdLst/>
              <a:ahLst/>
              <a:rect l="l" t="t" r="r" b="b"/>
              <a:pathLst>
                <a:path w="21" h="74">
                  <a:moveTo>
                    <a:pt x="0" y="0"/>
                  </a:moveTo>
                  <a:lnTo>
                    <a:pt x="15" y="0"/>
                  </a:lnTo>
                  <a:lnTo>
                    <a:pt x="21" y="27"/>
                  </a:lnTo>
                  <a:lnTo>
                    <a:pt x="15" y="74"/>
                  </a:lnTo>
                  <a:lnTo>
                    <a:pt x="15" y="74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8" name=""/>
            <p:cNvSpPr/>
            <p:nvPr/>
          </p:nvSpPr>
          <p:spPr>
            <a:xfrm>
              <a:off x="8163000" y="4839840"/>
              <a:ext cx="16920" cy="2772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10" y="0"/>
                  </a:moveTo>
                  <a:lnTo>
                    <a:pt x="5" y="5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1"/>
                  </a:lnTo>
                  <a:lnTo>
                    <a:pt x="0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29" name=""/>
            <p:cNvSpPr/>
            <p:nvPr/>
          </p:nvSpPr>
          <p:spPr>
            <a:xfrm>
              <a:off x="8082000" y="4409280"/>
              <a:ext cx="224280" cy="311040"/>
            </a:xfrm>
            <a:custGeom>
              <a:avLst/>
              <a:gdLst/>
              <a:ahLst/>
              <a:rect l="l" t="t" r="r" b="b"/>
              <a:pathLst>
                <a:path w="130" h="180">
                  <a:moveTo>
                    <a:pt x="130" y="180"/>
                  </a:moveTo>
                  <a:lnTo>
                    <a:pt x="130" y="164"/>
                  </a:lnTo>
                  <a:lnTo>
                    <a:pt x="119" y="159"/>
                  </a:lnTo>
                  <a:lnTo>
                    <a:pt x="114" y="159"/>
                  </a:lnTo>
                  <a:lnTo>
                    <a:pt x="109" y="159"/>
                  </a:lnTo>
                  <a:lnTo>
                    <a:pt x="109" y="154"/>
                  </a:lnTo>
                  <a:lnTo>
                    <a:pt x="99" y="154"/>
                  </a:lnTo>
                  <a:lnTo>
                    <a:pt x="93" y="106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11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0" name=""/>
            <p:cNvSpPr/>
            <p:nvPr/>
          </p:nvSpPr>
          <p:spPr>
            <a:xfrm>
              <a:off x="8064720" y="4345200"/>
              <a:ext cx="16920" cy="63720"/>
            </a:xfrm>
            <a:custGeom>
              <a:avLst/>
              <a:gdLst/>
              <a:ahLst/>
              <a:rect l="l" t="t" r="r" b="b"/>
              <a:pathLst>
                <a:path w="10" h="37">
                  <a:moveTo>
                    <a:pt x="10" y="37"/>
                  </a:moveTo>
                  <a:lnTo>
                    <a:pt x="10" y="26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1" name=""/>
            <p:cNvSpPr/>
            <p:nvPr/>
          </p:nvSpPr>
          <p:spPr>
            <a:xfrm>
              <a:off x="8047440" y="4336560"/>
              <a:ext cx="16920" cy="828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10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2" name=""/>
            <p:cNvSpPr/>
            <p:nvPr/>
          </p:nvSpPr>
          <p:spPr>
            <a:xfrm>
              <a:off x="8047440" y="4326480"/>
              <a:ext cx="1440" cy="1008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3" name=""/>
            <p:cNvSpPr/>
            <p:nvPr/>
          </p:nvSpPr>
          <p:spPr>
            <a:xfrm>
              <a:off x="8047440" y="4317840"/>
              <a:ext cx="1440" cy="828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4" name=""/>
            <p:cNvSpPr/>
            <p:nvPr/>
          </p:nvSpPr>
          <p:spPr>
            <a:xfrm>
              <a:off x="8038800" y="4317840"/>
              <a:ext cx="828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5" name=""/>
            <p:cNvSpPr/>
            <p:nvPr/>
          </p:nvSpPr>
          <p:spPr>
            <a:xfrm>
              <a:off x="8028360" y="4226040"/>
              <a:ext cx="10440" cy="91440"/>
            </a:xfrm>
            <a:custGeom>
              <a:avLst/>
              <a:gdLst/>
              <a:ahLst/>
              <a:rect l="l" t="t" r="r" b="b"/>
              <a:pathLst>
                <a:path w="6" h="53">
                  <a:moveTo>
                    <a:pt x="6" y="53"/>
                  </a:moveTo>
                  <a:lnTo>
                    <a:pt x="6" y="37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6" name=""/>
            <p:cNvSpPr/>
            <p:nvPr/>
          </p:nvSpPr>
          <p:spPr>
            <a:xfrm>
              <a:off x="8019720" y="421740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7" name=""/>
            <p:cNvSpPr/>
            <p:nvPr/>
          </p:nvSpPr>
          <p:spPr>
            <a:xfrm>
              <a:off x="8011080" y="4181040"/>
              <a:ext cx="8280" cy="3636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21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8" name=""/>
            <p:cNvSpPr/>
            <p:nvPr/>
          </p:nvSpPr>
          <p:spPr>
            <a:xfrm>
              <a:off x="7993800" y="4162320"/>
              <a:ext cx="16920" cy="1872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10" y="11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39" name=""/>
            <p:cNvSpPr/>
            <p:nvPr/>
          </p:nvSpPr>
          <p:spPr>
            <a:xfrm>
              <a:off x="7993800" y="4153680"/>
              <a:ext cx="1440" cy="828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0" name=""/>
            <p:cNvSpPr/>
            <p:nvPr/>
          </p:nvSpPr>
          <p:spPr>
            <a:xfrm>
              <a:off x="7966080" y="4115520"/>
              <a:ext cx="27720" cy="37800"/>
            </a:xfrm>
            <a:custGeom>
              <a:avLst/>
              <a:gdLst/>
              <a:ahLst/>
              <a:rect l="l" t="t" r="r" b="b"/>
              <a:pathLst>
                <a:path w="16" h="22">
                  <a:moveTo>
                    <a:pt x="16" y="22"/>
                  </a:moveTo>
                  <a:lnTo>
                    <a:pt x="11" y="11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1" name=""/>
            <p:cNvSpPr/>
            <p:nvPr/>
          </p:nvSpPr>
          <p:spPr>
            <a:xfrm>
              <a:off x="7966080" y="4089240"/>
              <a:ext cx="1800" cy="25920"/>
            </a:xfrm>
            <a:custGeom>
              <a:avLst/>
              <a:gdLst/>
              <a:ahLst/>
              <a:rect l="l" t="t" r="r" b="b"/>
              <a:pathLst>
                <a:path w="0" h="15">
                  <a:moveTo>
                    <a:pt x="0" y="15"/>
                  </a:moveTo>
                  <a:lnTo>
                    <a:pt x="0" y="1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2" name=""/>
            <p:cNvSpPr/>
            <p:nvPr/>
          </p:nvSpPr>
          <p:spPr>
            <a:xfrm>
              <a:off x="7948800" y="4089240"/>
              <a:ext cx="16920" cy="180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1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3" name=""/>
            <p:cNvSpPr/>
            <p:nvPr/>
          </p:nvSpPr>
          <p:spPr>
            <a:xfrm>
              <a:off x="7948800" y="4089240"/>
              <a:ext cx="27720" cy="900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6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4" name=""/>
            <p:cNvSpPr/>
            <p:nvPr/>
          </p:nvSpPr>
          <p:spPr>
            <a:xfrm>
              <a:off x="7976520" y="4098240"/>
              <a:ext cx="1440" cy="828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5" name=""/>
            <p:cNvSpPr/>
            <p:nvPr/>
          </p:nvSpPr>
          <p:spPr>
            <a:xfrm>
              <a:off x="7976520" y="4106880"/>
              <a:ext cx="16920" cy="1872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6" name=""/>
            <p:cNvSpPr/>
            <p:nvPr/>
          </p:nvSpPr>
          <p:spPr>
            <a:xfrm>
              <a:off x="7993800" y="4125960"/>
              <a:ext cx="828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7" name=""/>
            <p:cNvSpPr/>
            <p:nvPr/>
          </p:nvSpPr>
          <p:spPr>
            <a:xfrm>
              <a:off x="8002440" y="4125960"/>
              <a:ext cx="828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8" name=""/>
            <p:cNvSpPr/>
            <p:nvPr/>
          </p:nvSpPr>
          <p:spPr>
            <a:xfrm>
              <a:off x="8011080" y="4125960"/>
              <a:ext cx="27720" cy="16920"/>
            </a:xfrm>
            <a:custGeom>
              <a:avLst/>
              <a:gdLst/>
              <a:ahLst/>
              <a:rect l="l" t="t" r="r" b="b"/>
              <a:pathLst>
                <a:path w="16" h="10">
                  <a:moveTo>
                    <a:pt x="0" y="0"/>
                  </a:moveTo>
                  <a:lnTo>
                    <a:pt x="5" y="5"/>
                  </a:lnTo>
                  <a:lnTo>
                    <a:pt x="10" y="5"/>
                  </a:lnTo>
                  <a:lnTo>
                    <a:pt x="16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49" name=""/>
            <p:cNvSpPr/>
            <p:nvPr/>
          </p:nvSpPr>
          <p:spPr>
            <a:xfrm>
              <a:off x="8038800" y="4143240"/>
              <a:ext cx="16920" cy="1044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0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10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0" name=""/>
            <p:cNvSpPr/>
            <p:nvPr/>
          </p:nvSpPr>
          <p:spPr>
            <a:xfrm>
              <a:off x="8056080" y="4153680"/>
              <a:ext cx="144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1" name=""/>
            <p:cNvSpPr/>
            <p:nvPr/>
          </p:nvSpPr>
          <p:spPr>
            <a:xfrm>
              <a:off x="8047440" y="4170960"/>
              <a:ext cx="8280" cy="2736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2" name=""/>
            <p:cNvSpPr/>
            <p:nvPr/>
          </p:nvSpPr>
          <p:spPr>
            <a:xfrm>
              <a:off x="8047440" y="4198320"/>
              <a:ext cx="1440" cy="180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3" name=""/>
            <p:cNvSpPr/>
            <p:nvPr/>
          </p:nvSpPr>
          <p:spPr>
            <a:xfrm>
              <a:off x="8038800" y="4198320"/>
              <a:ext cx="8280" cy="2772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4" name=""/>
            <p:cNvSpPr/>
            <p:nvPr/>
          </p:nvSpPr>
          <p:spPr>
            <a:xfrm>
              <a:off x="8038800" y="4226040"/>
              <a:ext cx="8280" cy="82440"/>
            </a:xfrm>
            <a:custGeom>
              <a:avLst/>
              <a:gdLst/>
              <a:ahLst/>
              <a:rect l="l" t="t" r="r" b="b"/>
              <a:pathLst>
                <a:path w="5" h="48">
                  <a:moveTo>
                    <a:pt x="0" y="0"/>
                  </a:moveTo>
                  <a:lnTo>
                    <a:pt x="0" y="16"/>
                  </a:lnTo>
                  <a:lnTo>
                    <a:pt x="5" y="32"/>
                  </a:lnTo>
                  <a:lnTo>
                    <a:pt x="5" y="48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5" name=""/>
            <p:cNvSpPr/>
            <p:nvPr/>
          </p:nvSpPr>
          <p:spPr>
            <a:xfrm>
              <a:off x="8047440" y="4308840"/>
              <a:ext cx="1440" cy="180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6" name=""/>
            <p:cNvSpPr/>
            <p:nvPr/>
          </p:nvSpPr>
          <p:spPr>
            <a:xfrm>
              <a:off x="8047440" y="4308840"/>
              <a:ext cx="8280" cy="900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7" name=""/>
            <p:cNvSpPr/>
            <p:nvPr/>
          </p:nvSpPr>
          <p:spPr>
            <a:xfrm>
              <a:off x="8056080" y="4317840"/>
              <a:ext cx="1440" cy="828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8" name=""/>
            <p:cNvSpPr/>
            <p:nvPr/>
          </p:nvSpPr>
          <p:spPr>
            <a:xfrm>
              <a:off x="8056080" y="4326480"/>
              <a:ext cx="8280" cy="1008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5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59" name=""/>
            <p:cNvSpPr/>
            <p:nvPr/>
          </p:nvSpPr>
          <p:spPr>
            <a:xfrm>
              <a:off x="8064720" y="4336560"/>
              <a:ext cx="27360" cy="7236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5" y="10"/>
                  </a:lnTo>
                  <a:lnTo>
                    <a:pt x="10" y="31"/>
                  </a:lnTo>
                  <a:lnTo>
                    <a:pt x="16" y="4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0" name=""/>
            <p:cNvSpPr/>
            <p:nvPr/>
          </p:nvSpPr>
          <p:spPr>
            <a:xfrm>
              <a:off x="8082000" y="4409280"/>
              <a:ext cx="278280" cy="458280"/>
            </a:xfrm>
            <a:custGeom>
              <a:avLst/>
              <a:gdLst/>
              <a:ahLst/>
              <a:rect l="l" t="t" r="r" b="b"/>
              <a:pathLst>
                <a:path w="161" h="265">
                  <a:moveTo>
                    <a:pt x="6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42" y="5"/>
                  </a:lnTo>
                  <a:lnTo>
                    <a:pt x="93" y="101"/>
                  </a:lnTo>
                  <a:lnTo>
                    <a:pt x="104" y="148"/>
                  </a:lnTo>
                  <a:lnTo>
                    <a:pt x="114" y="154"/>
                  </a:lnTo>
                  <a:lnTo>
                    <a:pt x="114" y="159"/>
                  </a:lnTo>
                  <a:lnTo>
                    <a:pt x="119" y="154"/>
                  </a:lnTo>
                  <a:lnTo>
                    <a:pt x="124" y="154"/>
                  </a:lnTo>
                  <a:lnTo>
                    <a:pt x="130" y="164"/>
                  </a:lnTo>
                  <a:lnTo>
                    <a:pt x="135" y="180"/>
                  </a:lnTo>
                  <a:lnTo>
                    <a:pt x="135" y="186"/>
                  </a:lnTo>
                  <a:lnTo>
                    <a:pt x="124" y="186"/>
                  </a:lnTo>
                  <a:lnTo>
                    <a:pt x="124" y="191"/>
                  </a:lnTo>
                  <a:lnTo>
                    <a:pt x="130" y="191"/>
                  </a:lnTo>
                  <a:lnTo>
                    <a:pt x="135" y="196"/>
                  </a:lnTo>
                  <a:lnTo>
                    <a:pt x="135" y="207"/>
                  </a:lnTo>
                  <a:lnTo>
                    <a:pt x="135" y="207"/>
                  </a:lnTo>
                  <a:lnTo>
                    <a:pt x="140" y="212"/>
                  </a:lnTo>
                  <a:lnTo>
                    <a:pt x="145" y="207"/>
                  </a:lnTo>
                  <a:lnTo>
                    <a:pt x="161" y="228"/>
                  </a:lnTo>
                  <a:lnTo>
                    <a:pt x="161" y="244"/>
                  </a:lnTo>
                  <a:lnTo>
                    <a:pt x="150" y="260"/>
                  </a:lnTo>
                  <a:lnTo>
                    <a:pt x="124" y="265"/>
                  </a:lnTo>
                  <a:lnTo>
                    <a:pt x="62" y="254"/>
                  </a:lnTo>
                  <a:lnTo>
                    <a:pt x="57" y="249"/>
                  </a:lnTo>
                  <a:lnTo>
                    <a:pt x="37" y="233"/>
                  </a:lnTo>
                  <a:lnTo>
                    <a:pt x="31" y="223"/>
                  </a:lnTo>
                  <a:lnTo>
                    <a:pt x="0" y="20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1" name=""/>
            <p:cNvSpPr/>
            <p:nvPr/>
          </p:nvSpPr>
          <p:spPr>
            <a:xfrm>
              <a:off x="7368120" y="3923640"/>
              <a:ext cx="580320" cy="329760"/>
            </a:xfrm>
            <a:custGeom>
              <a:avLst/>
              <a:gdLst/>
              <a:ahLst/>
              <a:rect l="l" t="t" r="r" b="b"/>
              <a:pathLst>
                <a:path w="336" h="191">
                  <a:moveTo>
                    <a:pt x="336" y="90"/>
                  </a:moveTo>
                  <a:lnTo>
                    <a:pt x="310" y="122"/>
                  </a:lnTo>
                  <a:lnTo>
                    <a:pt x="300" y="122"/>
                  </a:lnTo>
                  <a:lnTo>
                    <a:pt x="300" y="122"/>
                  </a:lnTo>
                  <a:lnTo>
                    <a:pt x="279" y="133"/>
                  </a:lnTo>
                  <a:lnTo>
                    <a:pt x="259" y="143"/>
                  </a:lnTo>
                  <a:lnTo>
                    <a:pt x="259" y="149"/>
                  </a:lnTo>
                  <a:lnTo>
                    <a:pt x="259" y="154"/>
                  </a:lnTo>
                  <a:lnTo>
                    <a:pt x="253" y="154"/>
                  </a:lnTo>
                  <a:lnTo>
                    <a:pt x="253" y="159"/>
                  </a:lnTo>
                  <a:lnTo>
                    <a:pt x="243" y="159"/>
                  </a:lnTo>
                  <a:lnTo>
                    <a:pt x="238" y="159"/>
                  </a:lnTo>
                  <a:lnTo>
                    <a:pt x="212" y="170"/>
                  </a:lnTo>
                  <a:lnTo>
                    <a:pt x="207" y="170"/>
                  </a:lnTo>
                  <a:lnTo>
                    <a:pt x="197" y="175"/>
                  </a:lnTo>
                  <a:lnTo>
                    <a:pt x="181" y="175"/>
                  </a:lnTo>
                  <a:lnTo>
                    <a:pt x="171" y="186"/>
                  </a:lnTo>
                  <a:lnTo>
                    <a:pt x="150" y="191"/>
                  </a:lnTo>
                  <a:lnTo>
                    <a:pt x="145" y="180"/>
                  </a:lnTo>
                  <a:lnTo>
                    <a:pt x="62" y="122"/>
                  </a:lnTo>
                  <a:lnTo>
                    <a:pt x="62" y="122"/>
                  </a:lnTo>
                  <a:lnTo>
                    <a:pt x="62" y="117"/>
                  </a:lnTo>
                  <a:lnTo>
                    <a:pt x="62" y="117"/>
                  </a:lnTo>
                  <a:lnTo>
                    <a:pt x="57" y="122"/>
                  </a:lnTo>
                  <a:lnTo>
                    <a:pt x="47" y="122"/>
                  </a:lnTo>
                  <a:lnTo>
                    <a:pt x="37" y="111"/>
                  </a:lnTo>
                  <a:lnTo>
                    <a:pt x="0" y="37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2" name=""/>
            <p:cNvSpPr/>
            <p:nvPr/>
          </p:nvSpPr>
          <p:spPr>
            <a:xfrm>
              <a:off x="7592760" y="3878280"/>
              <a:ext cx="222840" cy="302400"/>
            </a:xfrm>
            <a:custGeom>
              <a:avLst/>
              <a:gdLst/>
              <a:ahLst/>
              <a:rect l="l" t="t" r="r" b="b"/>
              <a:pathLst>
                <a:path w="129" h="175">
                  <a:moveTo>
                    <a:pt x="129" y="175"/>
                  </a:moveTo>
                  <a:lnTo>
                    <a:pt x="103" y="153"/>
                  </a:lnTo>
                  <a:lnTo>
                    <a:pt x="103" y="153"/>
                  </a:lnTo>
                  <a:lnTo>
                    <a:pt x="82" y="137"/>
                  </a:lnTo>
                  <a:lnTo>
                    <a:pt x="82" y="127"/>
                  </a:lnTo>
                  <a:lnTo>
                    <a:pt x="77" y="127"/>
                  </a:lnTo>
                  <a:lnTo>
                    <a:pt x="51" y="106"/>
                  </a:lnTo>
                  <a:lnTo>
                    <a:pt x="46" y="95"/>
                  </a:lnTo>
                  <a:lnTo>
                    <a:pt x="41" y="95"/>
                  </a:lnTo>
                  <a:lnTo>
                    <a:pt x="36" y="90"/>
                  </a:lnTo>
                  <a:lnTo>
                    <a:pt x="30" y="90"/>
                  </a:lnTo>
                  <a:lnTo>
                    <a:pt x="20" y="90"/>
                  </a:lnTo>
                  <a:lnTo>
                    <a:pt x="20" y="95"/>
                  </a:lnTo>
                  <a:lnTo>
                    <a:pt x="15" y="90"/>
                  </a:lnTo>
                  <a:lnTo>
                    <a:pt x="10" y="74"/>
                  </a:lnTo>
                  <a:lnTo>
                    <a:pt x="10" y="69"/>
                  </a:lnTo>
                  <a:lnTo>
                    <a:pt x="10" y="63"/>
                  </a:lnTo>
                  <a:lnTo>
                    <a:pt x="10" y="53"/>
                  </a:lnTo>
                  <a:lnTo>
                    <a:pt x="5" y="42"/>
                  </a:lnTo>
                  <a:lnTo>
                    <a:pt x="5" y="37"/>
                  </a:lnTo>
                  <a:lnTo>
                    <a:pt x="0" y="26"/>
                  </a:lnTo>
                  <a:lnTo>
                    <a:pt x="5" y="0"/>
                  </a:lnTo>
                  <a:lnTo>
                    <a:pt x="25" y="0"/>
                  </a:lnTo>
                  <a:lnTo>
                    <a:pt x="36" y="10"/>
                  </a:lnTo>
                  <a:lnTo>
                    <a:pt x="46" y="10"/>
                  </a:lnTo>
                  <a:lnTo>
                    <a:pt x="82" y="4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3" name=""/>
            <p:cNvSpPr/>
            <p:nvPr/>
          </p:nvSpPr>
          <p:spPr>
            <a:xfrm>
              <a:off x="7734600" y="3960000"/>
              <a:ext cx="16920" cy="46440"/>
            </a:xfrm>
            <a:custGeom>
              <a:avLst/>
              <a:gdLst/>
              <a:ahLst/>
              <a:rect l="l" t="t" r="r" b="b"/>
              <a:pathLst>
                <a:path w="10" h="27">
                  <a:moveTo>
                    <a:pt x="0" y="0"/>
                  </a:moveTo>
                  <a:lnTo>
                    <a:pt x="5" y="6"/>
                  </a:lnTo>
                  <a:lnTo>
                    <a:pt x="5" y="22"/>
                  </a:lnTo>
                  <a:lnTo>
                    <a:pt x="10" y="27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4" name=""/>
            <p:cNvSpPr/>
            <p:nvPr/>
          </p:nvSpPr>
          <p:spPr>
            <a:xfrm>
              <a:off x="7751880" y="4006800"/>
              <a:ext cx="10080" cy="8280"/>
            </a:xfrm>
            <a:custGeom>
              <a:avLst/>
              <a:gdLst/>
              <a:ahLst/>
              <a:rect l="l" t="t" r="r" b="b"/>
              <a:pathLst>
                <a:path w="6" h="5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5" name=""/>
            <p:cNvSpPr/>
            <p:nvPr/>
          </p:nvSpPr>
          <p:spPr>
            <a:xfrm>
              <a:off x="7761960" y="4015440"/>
              <a:ext cx="828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6" name=""/>
            <p:cNvSpPr/>
            <p:nvPr/>
          </p:nvSpPr>
          <p:spPr>
            <a:xfrm>
              <a:off x="7770600" y="4015440"/>
              <a:ext cx="828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7" name=""/>
            <p:cNvSpPr/>
            <p:nvPr/>
          </p:nvSpPr>
          <p:spPr>
            <a:xfrm>
              <a:off x="7779240" y="4015440"/>
              <a:ext cx="828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8" name=""/>
            <p:cNvSpPr/>
            <p:nvPr/>
          </p:nvSpPr>
          <p:spPr>
            <a:xfrm>
              <a:off x="7787880" y="4015440"/>
              <a:ext cx="16920" cy="828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10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69" name=""/>
            <p:cNvSpPr/>
            <p:nvPr/>
          </p:nvSpPr>
          <p:spPr>
            <a:xfrm>
              <a:off x="7805160" y="4023720"/>
              <a:ext cx="1800" cy="1008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0" name=""/>
            <p:cNvSpPr/>
            <p:nvPr/>
          </p:nvSpPr>
          <p:spPr>
            <a:xfrm>
              <a:off x="7805160" y="4034160"/>
              <a:ext cx="19080" cy="27720"/>
            </a:xfrm>
            <a:custGeom>
              <a:avLst/>
              <a:gdLst/>
              <a:ahLst/>
              <a:rect l="l" t="t" r="r" b="b"/>
              <a:pathLst>
                <a:path w="11" h="16">
                  <a:moveTo>
                    <a:pt x="0" y="0"/>
                  </a:moveTo>
                  <a:lnTo>
                    <a:pt x="6" y="5"/>
                  </a:lnTo>
                  <a:lnTo>
                    <a:pt x="6" y="10"/>
                  </a:lnTo>
                  <a:lnTo>
                    <a:pt x="11" y="1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1" name=""/>
            <p:cNvSpPr/>
            <p:nvPr/>
          </p:nvSpPr>
          <p:spPr>
            <a:xfrm>
              <a:off x="7824240" y="4061880"/>
              <a:ext cx="34200" cy="1440"/>
            </a:xfrm>
            <a:custGeom>
              <a:avLst/>
              <a:gdLst/>
              <a:ahLst/>
              <a:rect l="l" t="t" r="r" b="b"/>
              <a:pathLst>
                <a:path w="20" h="0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2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2" name=""/>
            <p:cNvSpPr/>
            <p:nvPr/>
          </p:nvSpPr>
          <p:spPr>
            <a:xfrm>
              <a:off x="7858800" y="4061880"/>
              <a:ext cx="2772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6" y="0"/>
                  </a:lnTo>
                  <a:lnTo>
                    <a:pt x="11" y="0"/>
                  </a:lnTo>
                  <a:lnTo>
                    <a:pt x="16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3" name=""/>
            <p:cNvSpPr/>
            <p:nvPr/>
          </p:nvSpPr>
          <p:spPr>
            <a:xfrm>
              <a:off x="7886880" y="4061880"/>
              <a:ext cx="16920" cy="1692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0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4" name=""/>
            <p:cNvSpPr/>
            <p:nvPr/>
          </p:nvSpPr>
          <p:spPr>
            <a:xfrm>
              <a:off x="7904160" y="4079160"/>
              <a:ext cx="144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5" name=""/>
            <p:cNvSpPr/>
            <p:nvPr/>
          </p:nvSpPr>
          <p:spPr>
            <a:xfrm>
              <a:off x="7904160" y="4079160"/>
              <a:ext cx="36000" cy="1440"/>
            </a:xfrm>
            <a:custGeom>
              <a:avLst/>
              <a:gdLst/>
              <a:ahLst/>
              <a:rect l="l" t="t" r="r" b="b"/>
              <a:pathLst>
                <a:path w="21" h="0">
                  <a:moveTo>
                    <a:pt x="0" y="0"/>
                  </a:moveTo>
                  <a:lnTo>
                    <a:pt x="5" y="0"/>
                  </a:lnTo>
                  <a:lnTo>
                    <a:pt x="16" y="0"/>
                  </a:lnTo>
                  <a:lnTo>
                    <a:pt x="21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6" name=""/>
            <p:cNvSpPr/>
            <p:nvPr/>
          </p:nvSpPr>
          <p:spPr>
            <a:xfrm>
              <a:off x="7805160" y="3895920"/>
              <a:ext cx="286920" cy="257400"/>
            </a:xfrm>
            <a:custGeom>
              <a:avLst/>
              <a:gdLst/>
              <a:ahLst/>
              <a:rect l="l" t="t" r="r" b="b"/>
              <a:pathLst>
                <a:path w="166" h="149">
                  <a:moveTo>
                    <a:pt x="145" y="149"/>
                  </a:moveTo>
                  <a:lnTo>
                    <a:pt x="150" y="138"/>
                  </a:lnTo>
                  <a:lnTo>
                    <a:pt x="166" y="90"/>
                  </a:lnTo>
                  <a:lnTo>
                    <a:pt x="155" y="80"/>
                  </a:lnTo>
                  <a:lnTo>
                    <a:pt x="155" y="74"/>
                  </a:lnTo>
                  <a:lnTo>
                    <a:pt x="155" y="69"/>
                  </a:lnTo>
                  <a:lnTo>
                    <a:pt x="160" y="64"/>
                  </a:lnTo>
                  <a:lnTo>
                    <a:pt x="160" y="53"/>
                  </a:lnTo>
                  <a:lnTo>
                    <a:pt x="140" y="37"/>
                  </a:lnTo>
                  <a:lnTo>
                    <a:pt x="129" y="37"/>
                  </a:lnTo>
                  <a:lnTo>
                    <a:pt x="119" y="11"/>
                  </a:lnTo>
                  <a:lnTo>
                    <a:pt x="104" y="6"/>
                  </a:lnTo>
                  <a:lnTo>
                    <a:pt x="104" y="0"/>
                  </a:lnTo>
                  <a:lnTo>
                    <a:pt x="93" y="11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3" y="21"/>
                  </a:lnTo>
                  <a:lnTo>
                    <a:pt x="78" y="16"/>
                  </a:lnTo>
                  <a:lnTo>
                    <a:pt x="73" y="16"/>
                  </a:lnTo>
                  <a:lnTo>
                    <a:pt x="68" y="21"/>
                  </a:lnTo>
                  <a:lnTo>
                    <a:pt x="68" y="27"/>
                  </a:lnTo>
                  <a:lnTo>
                    <a:pt x="62" y="27"/>
                  </a:lnTo>
                  <a:lnTo>
                    <a:pt x="11" y="6"/>
                  </a:lnTo>
                  <a:lnTo>
                    <a:pt x="11" y="0"/>
                  </a:lnTo>
                  <a:lnTo>
                    <a:pt x="6" y="6"/>
                  </a:lnTo>
                  <a:lnTo>
                    <a:pt x="0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7" name=""/>
            <p:cNvSpPr/>
            <p:nvPr/>
          </p:nvSpPr>
          <p:spPr>
            <a:xfrm>
              <a:off x="7761960" y="3906360"/>
              <a:ext cx="42840" cy="45000"/>
            </a:xfrm>
            <a:custGeom>
              <a:avLst/>
              <a:gdLst/>
              <a:ahLst/>
              <a:rect l="l" t="t" r="r" b="b"/>
              <a:pathLst>
                <a:path w="25" h="26">
                  <a:moveTo>
                    <a:pt x="25" y="0"/>
                  </a:moveTo>
                  <a:lnTo>
                    <a:pt x="15" y="5"/>
                  </a:lnTo>
                  <a:lnTo>
                    <a:pt x="5" y="21"/>
                  </a:lnTo>
                  <a:lnTo>
                    <a:pt x="0" y="2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8" name=""/>
            <p:cNvSpPr/>
            <p:nvPr/>
          </p:nvSpPr>
          <p:spPr>
            <a:xfrm>
              <a:off x="7761960" y="3951360"/>
              <a:ext cx="144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79" name=""/>
            <p:cNvSpPr/>
            <p:nvPr/>
          </p:nvSpPr>
          <p:spPr>
            <a:xfrm>
              <a:off x="7751880" y="3951360"/>
              <a:ext cx="10080" cy="1440"/>
            </a:xfrm>
            <a:custGeom>
              <a:avLst/>
              <a:gdLst/>
              <a:ahLst/>
              <a:rect l="l" t="t" r="r" b="b"/>
              <a:pathLst>
                <a:path w="6" h="0">
                  <a:moveTo>
                    <a:pt x="6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0" name=""/>
            <p:cNvSpPr/>
            <p:nvPr/>
          </p:nvSpPr>
          <p:spPr>
            <a:xfrm>
              <a:off x="7743240" y="3951360"/>
              <a:ext cx="828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1" name=""/>
            <p:cNvSpPr/>
            <p:nvPr/>
          </p:nvSpPr>
          <p:spPr>
            <a:xfrm>
              <a:off x="7743240" y="3951360"/>
              <a:ext cx="1440" cy="828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2" name=""/>
            <p:cNvSpPr/>
            <p:nvPr/>
          </p:nvSpPr>
          <p:spPr>
            <a:xfrm>
              <a:off x="7743240" y="3960000"/>
              <a:ext cx="1440" cy="144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3" name=""/>
            <p:cNvSpPr/>
            <p:nvPr/>
          </p:nvSpPr>
          <p:spPr>
            <a:xfrm>
              <a:off x="7725600" y="3915000"/>
              <a:ext cx="17640" cy="45000"/>
            </a:xfrm>
            <a:custGeom>
              <a:avLst/>
              <a:gdLst/>
              <a:ahLst/>
              <a:rect l="l" t="t" r="r" b="b"/>
              <a:pathLst>
                <a:path w="10" h="26">
                  <a:moveTo>
                    <a:pt x="10" y="26"/>
                  </a:moveTo>
                  <a:lnTo>
                    <a:pt x="5" y="2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4" name=""/>
            <p:cNvSpPr/>
            <p:nvPr/>
          </p:nvSpPr>
          <p:spPr>
            <a:xfrm>
              <a:off x="7324560" y="3612240"/>
              <a:ext cx="401040" cy="302400"/>
            </a:xfrm>
            <a:custGeom>
              <a:avLst/>
              <a:gdLst/>
              <a:ahLst/>
              <a:rect l="l" t="t" r="r" b="b"/>
              <a:pathLst>
                <a:path w="232" h="175">
                  <a:moveTo>
                    <a:pt x="232" y="175"/>
                  </a:moveTo>
                  <a:lnTo>
                    <a:pt x="211" y="154"/>
                  </a:lnTo>
                  <a:lnTo>
                    <a:pt x="211" y="138"/>
                  </a:lnTo>
                  <a:lnTo>
                    <a:pt x="206" y="127"/>
                  </a:lnTo>
                  <a:lnTo>
                    <a:pt x="196" y="122"/>
                  </a:lnTo>
                  <a:lnTo>
                    <a:pt x="175" y="122"/>
                  </a:lnTo>
                  <a:lnTo>
                    <a:pt x="175" y="127"/>
                  </a:lnTo>
                  <a:lnTo>
                    <a:pt x="165" y="127"/>
                  </a:lnTo>
                  <a:lnTo>
                    <a:pt x="160" y="117"/>
                  </a:lnTo>
                  <a:lnTo>
                    <a:pt x="149" y="122"/>
                  </a:lnTo>
                  <a:lnTo>
                    <a:pt x="149" y="111"/>
                  </a:lnTo>
                  <a:lnTo>
                    <a:pt x="149" y="106"/>
                  </a:lnTo>
                  <a:lnTo>
                    <a:pt x="149" y="90"/>
                  </a:lnTo>
                  <a:lnTo>
                    <a:pt x="139" y="58"/>
                  </a:lnTo>
                  <a:lnTo>
                    <a:pt x="144" y="53"/>
                  </a:lnTo>
                  <a:lnTo>
                    <a:pt x="129" y="21"/>
                  </a:lnTo>
                  <a:lnTo>
                    <a:pt x="93" y="16"/>
                  </a:lnTo>
                  <a:lnTo>
                    <a:pt x="87" y="16"/>
                  </a:lnTo>
                  <a:lnTo>
                    <a:pt x="77" y="16"/>
                  </a:lnTo>
                  <a:lnTo>
                    <a:pt x="51" y="26"/>
                  </a:lnTo>
                  <a:lnTo>
                    <a:pt x="31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5" name=""/>
            <p:cNvSpPr/>
            <p:nvPr/>
          </p:nvSpPr>
          <p:spPr>
            <a:xfrm>
              <a:off x="7610040" y="3823200"/>
              <a:ext cx="16920" cy="180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6" name=""/>
            <p:cNvSpPr/>
            <p:nvPr/>
          </p:nvSpPr>
          <p:spPr>
            <a:xfrm>
              <a:off x="7680960" y="3823200"/>
              <a:ext cx="1440" cy="8280"/>
            </a:xfrm>
            <a:prstGeom prst="rect">
              <a:avLst/>
            </a:prstGeom>
            <a:noFill/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7" name=""/>
            <p:cNvSpPr/>
            <p:nvPr/>
          </p:nvSpPr>
          <p:spPr>
            <a:xfrm>
              <a:off x="7680960" y="3814560"/>
              <a:ext cx="16920" cy="828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5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8" name=""/>
            <p:cNvSpPr/>
            <p:nvPr/>
          </p:nvSpPr>
          <p:spPr>
            <a:xfrm>
              <a:off x="7698240" y="3814560"/>
              <a:ext cx="10080" cy="1800"/>
            </a:xfrm>
            <a:custGeom>
              <a:avLst/>
              <a:gdLst/>
              <a:ahLst/>
              <a:rect l="l" t="t" r="r" b="b"/>
              <a:pathLst>
                <a:path w="6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89" name=""/>
            <p:cNvSpPr/>
            <p:nvPr/>
          </p:nvSpPr>
          <p:spPr>
            <a:xfrm>
              <a:off x="7708320" y="3804480"/>
              <a:ext cx="1800" cy="1008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0" name=""/>
            <p:cNvSpPr/>
            <p:nvPr/>
          </p:nvSpPr>
          <p:spPr>
            <a:xfrm>
              <a:off x="7708320" y="3787200"/>
              <a:ext cx="16920" cy="1692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10"/>
                  </a:moveTo>
                  <a:lnTo>
                    <a:pt x="0" y="10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1" name=""/>
            <p:cNvSpPr/>
            <p:nvPr/>
          </p:nvSpPr>
          <p:spPr>
            <a:xfrm>
              <a:off x="7725600" y="3776400"/>
              <a:ext cx="17640" cy="1044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6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1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2" name=""/>
            <p:cNvSpPr/>
            <p:nvPr/>
          </p:nvSpPr>
          <p:spPr>
            <a:xfrm>
              <a:off x="7743240" y="375912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1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3" name=""/>
            <p:cNvSpPr/>
            <p:nvPr/>
          </p:nvSpPr>
          <p:spPr>
            <a:xfrm>
              <a:off x="7751880" y="3749040"/>
              <a:ext cx="18720" cy="10080"/>
            </a:xfrm>
            <a:custGeom>
              <a:avLst/>
              <a:gdLst/>
              <a:ahLst/>
              <a:rect l="l" t="t" r="r" b="b"/>
              <a:pathLst>
                <a:path w="11" h="6">
                  <a:moveTo>
                    <a:pt x="0" y="6"/>
                  </a:moveTo>
                  <a:lnTo>
                    <a:pt x="6" y="6"/>
                  </a:lnTo>
                  <a:lnTo>
                    <a:pt x="6" y="0"/>
                  </a:lnTo>
                  <a:lnTo>
                    <a:pt x="11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4" name=""/>
            <p:cNvSpPr/>
            <p:nvPr/>
          </p:nvSpPr>
          <p:spPr>
            <a:xfrm>
              <a:off x="7770600" y="373176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10"/>
                  </a:moveTo>
                  <a:lnTo>
                    <a:pt x="5" y="10"/>
                  </a:lnTo>
                  <a:lnTo>
                    <a:pt x="5" y="5"/>
                  </a:lnTo>
                  <a:lnTo>
                    <a:pt x="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5" name=""/>
            <p:cNvSpPr/>
            <p:nvPr/>
          </p:nvSpPr>
          <p:spPr>
            <a:xfrm>
              <a:off x="7779240" y="3695400"/>
              <a:ext cx="25560" cy="36360"/>
            </a:xfrm>
            <a:custGeom>
              <a:avLst/>
              <a:gdLst/>
              <a:ahLst/>
              <a:rect l="l" t="t" r="r" b="b"/>
              <a:pathLst>
                <a:path w="15" h="21">
                  <a:moveTo>
                    <a:pt x="0" y="21"/>
                  </a:moveTo>
                  <a:lnTo>
                    <a:pt x="5" y="16"/>
                  </a:lnTo>
                  <a:lnTo>
                    <a:pt x="10" y="5"/>
                  </a:lnTo>
                  <a:lnTo>
                    <a:pt x="15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6" name=""/>
            <p:cNvSpPr/>
            <p:nvPr/>
          </p:nvSpPr>
          <p:spPr>
            <a:xfrm>
              <a:off x="7805160" y="3685320"/>
              <a:ext cx="1800" cy="1008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7" name=""/>
            <p:cNvSpPr/>
            <p:nvPr/>
          </p:nvSpPr>
          <p:spPr>
            <a:xfrm>
              <a:off x="7601400" y="3823200"/>
              <a:ext cx="1440" cy="5508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8" name=""/>
            <p:cNvSpPr/>
            <p:nvPr/>
          </p:nvSpPr>
          <p:spPr>
            <a:xfrm>
              <a:off x="7592760" y="3823200"/>
              <a:ext cx="96480" cy="72720"/>
            </a:xfrm>
            <a:custGeom>
              <a:avLst/>
              <a:gdLst/>
              <a:ahLst/>
              <a:rect l="l" t="t" r="r" b="b"/>
              <a:pathLst>
                <a:path w="56" h="42">
                  <a:moveTo>
                    <a:pt x="0" y="0"/>
                  </a:moveTo>
                  <a:lnTo>
                    <a:pt x="0" y="21"/>
                  </a:lnTo>
                  <a:lnTo>
                    <a:pt x="10" y="26"/>
                  </a:lnTo>
                  <a:lnTo>
                    <a:pt x="25" y="26"/>
                  </a:lnTo>
                  <a:lnTo>
                    <a:pt x="36" y="42"/>
                  </a:lnTo>
                  <a:lnTo>
                    <a:pt x="46" y="42"/>
                  </a:lnTo>
                  <a:lnTo>
                    <a:pt x="56" y="42"/>
                  </a:lnTo>
                  <a:lnTo>
                    <a:pt x="56" y="3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599" name=""/>
            <p:cNvSpPr/>
            <p:nvPr/>
          </p:nvSpPr>
          <p:spPr>
            <a:xfrm>
              <a:off x="7547760" y="3584880"/>
              <a:ext cx="34200" cy="55080"/>
            </a:xfrm>
            <a:custGeom>
              <a:avLst/>
              <a:gdLst/>
              <a:ahLst/>
              <a:rect l="l" t="t" r="r" b="b"/>
              <a:pathLst>
                <a:path w="20" h="32">
                  <a:moveTo>
                    <a:pt x="0" y="32"/>
                  </a:moveTo>
                  <a:lnTo>
                    <a:pt x="5" y="32"/>
                  </a:lnTo>
                  <a:lnTo>
                    <a:pt x="10" y="11"/>
                  </a:lnTo>
                  <a:lnTo>
                    <a:pt x="20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0" name=""/>
            <p:cNvSpPr/>
            <p:nvPr/>
          </p:nvSpPr>
          <p:spPr>
            <a:xfrm>
              <a:off x="7324560" y="3749040"/>
              <a:ext cx="70920" cy="27360"/>
            </a:xfrm>
            <a:custGeom>
              <a:avLst/>
              <a:gdLst/>
              <a:ahLst/>
              <a:rect l="l" t="t" r="r" b="b"/>
              <a:pathLst>
                <a:path w="41" h="16">
                  <a:moveTo>
                    <a:pt x="0" y="16"/>
                  </a:moveTo>
                  <a:lnTo>
                    <a:pt x="36" y="6"/>
                  </a:lnTo>
                  <a:lnTo>
                    <a:pt x="31" y="6"/>
                  </a:lnTo>
                  <a:lnTo>
                    <a:pt x="41" y="0"/>
                  </a:lnTo>
                  <a:lnTo>
                    <a:pt x="36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1" name=""/>
            <p:cNvSpPr/>
            <p:nvPr/>
          </p:nvSpPr>
          <p:spPr>
            <a:xfrm>
              <a:off x="6216840" y="1716120"/>
              <a:ext cx="278280" cy="247320"/>
            </a:xfrm>
            <a:custGeom>
              <a:avLst/>
              <a:gdLst/>
              <a:ahLst/>
              <a:rect l="l" t="t" r="r" b="b"/>
              <a:pathLst>
                <a:path w="161" h="143">
                  <a:moveTo>
                    <a:pt x="0" y="0"/>
                  </a:moveTo>
                  <a:lnTo>
                    <a:pt x="11" y="10"/>
                  </a:lnTo>
                  <a:lnTo>
                    <a:pt x="11" y="21"/>
                  </a:lnTo>
                  <a:lnTo>
                    <a:pt x="11" y="26"/>
                  </a:lnTo>
                  <a:lnTo>
                    <a:pt x="42" y="21"/>
                  </a:lnTo>
                  <a:lnTo>
                    <a:pt x="73" y="63"/>
                  </a:lnTo>
                  <a:lnTo>
                    <a:pt x="78" y="69"/>
                  </a:lnTo>
                  <a:lnTo>
                    <a:pt x="93" y="69"/>
                  </a:lnTo>
                  <a:lnTo>
                    <a:pt x="114" y="79"/>
                  </a:lnTo>
                  <a:lnTo>
                    <a:pt x="124" y="95"/>
                  </a:lnTo>
                  <a:lnTo>
                    <a:pt x="145" y="95"/>
                  </a:lnTo>
                  <a:lnTo>
                    <a:pt x="155" y="106"/>
                  </a:lnTo>
                  <a:lnTo>
                    <a:pt x="155" y="116"/>
                  </a:lnTo>
                  <a:lnTo>
                    <a:pt x="150" y="116"/>
                  </a:lnTo>
                  <a:lnTo>
                    <a:pt x="150" y="138"/>
                  </a:lnTo>
                  <a:lnTo>
                    <a:pt x="161" y="143"/>
                  </a:lnTo>
                  <a:lnTo>
                    <a:pt x="161" y="14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2" name=""/>
            <p:cNvSpPr/>
            <p:nvPr/>
          </p:nvSpPr>
          <p:spPr>
            <a:xfrm>
              <a:off x="6495120" y="1954440"/>
              <a:ext cx="16920" cy="900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5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3" name=""/>
            <p:cNvSpPr/>
            <p:nvPr/>
          </p:nvSpPr>
          <p:spPr>
            <a:xfrm>
              <a:off x="6512400" y="1954440"/>
              <a:ext cx="8280" cy="2772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0" y="0"/>
                  </a:moveTo>
                  <a:lnTo>
                    <a:pt x="0" y="5"/>
                  </a:lnTo>
                  <a:lnTo>
                    <a:pt x="5" y="10"/>
                  </a:lnTo>
                  <a:lnTo>
                    <a:pt x="5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4" name=""/>
            <p:cNvSpPr/>
            <p:nvPr/>
          </p:nvSpPr>
          <p:spPr>
            <a:xfrm>
              <a:off x="6521040" y="1982160"/>
              <a:ext cx="8280" cy="144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5" name=""/>
            <p:cNvSpPr/>
            <p:nvPr/>
          </p:nvSpPr>
          <p:spPr>
            <a:xfrm>
              <a:off x="6521040" y="1982160"/>
              <a:ext cx="8280" cy="45000"/>
            </a:xfrm>
            <a:custGeom>
              <a:avLst/>
              <a:gdLst/>
              <a:ahLst/>
              <a:rect l="l" t="t" r="r" b="b"/>
              <a:pathLst>
                <a:path w="5" h="26">
                  <a:moveTo>
                    <a:pt x="5" y="0"/>
                  </a:moveTo>
                  <a:lnTo>
                    <a:pt x="5" y="10"/>
                  </a:lnTo>
                  <a:lnTo>
                    <a:pt x="0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6" name=""/>
            <p:cNvSpPr/>
            <p:nvPr/>
          </p:nvSpPr>
          <p:spPr>
            <a:xfrm>
              <a:off x="6521040" y="2027160"/>
              <a:ext cx="1440" cy="119160"/>
            </a:xfrm>
            <a:custGeom>
              <a:avLst/>
              <a:gdLst/>
              <a:ahLst/>
              <a:rect l="l" t="t" r="r" b="b"/>
              <a:pathLst>
                <a:path w="0" h="69">
                  <a:moveTo>
                    <a:pt x="0" y="0"/>
                  </a:moveTo>
                  <a:lnTo>
                    <a:pt x="0" y="5"/>
                  </a:lnTo>
                  <a:lnTo>
                    <a:pt x="0" y="27"/>
                  </a:lnTo>
                  <a:lnTo>
                    <a:pt x="0" y="48"/>
                  </a:lnTo>
                  <a:lnTo>
                    <a:pt x="0" y="6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7" name=""/>
            <p:cNvSpPr/>
            <p:nvPr/>
          </p:nvSpPr>
          <p:spPr>
            <a:xfrm>
              <a:off x="6521040" y="2146320"/>
              <a:ext cx="8280" cy="187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8" name=""/>
            <p:cNvSpPr/>
            <p:nvPr/>
          </p:nvSpPr>
          <p:spPr>
            <a:xfrm>
              <a:off x="6529680" y="2165400"/>
              <a:ext cx="1440" cy="64080"/>
            </a:xfrm>
            <a:custGeom>
              <a:avLst/>
              <a:gdLst/>
              <a:ahLst/>
              <a:rect l="l" t="t" r="r" b="b"/>
              <a:pathLst>
                <a:path w="0" h="37">
                  <a:moveTo>
                    <a:pt x="0" y="0"/>
                  </a:moveTo>
                  <a:lnTo>
                    <a:pt x="0" y="21"/>
                  </a:lnTo>
                  <a:lnTo>
                    <a:pt x="0" y="26"/>
                  </a:lnTo>
                  <a:lnTo>
                    <a:pt x="0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09" name=""/>
            <p:cNvSpPr/>
            <p:nvPr/>
          </p:nvSpPr>
          <p:spPr>
            <a:xfrm>
              <a:off x="7029000" y="2687400"/>
              <a:ext cx="250560" cy="119160"/>
            </a:xfrm>
            <a:custGeom>
              <a:avLst/>
              <a:gdLst/>
              <a:ahLst/>
              <a:rect l="l" t="t" r="r" b="b"/>
              <a:pathLst>
                <a:path w="145" h="69">
                  <a:moveTo>
                    <a:pt x="0" y="69"/>
                  </a:moveTo>
                  <a:lnTo>
                    <a:pt x="31" y="69"/>
                  </a:lnTo>
                  <a:lnTo>
                    <a:pt x="31" y="58"/>
                  </a:lnTo>
                  <a:lnTo>
                    <a:pt x="47" y="58"/>
                  </a:lnTo>
                  <a:lnTo>
                    <a:pt x="47" y="63"/>
                  </a:lnTo>
                  <a:lnTo>
                    <a:pt x="134" y="53"/>
                  </a:lnTo>
                  <a:lnTo>
                    <a:pt x="145" y="31"/>
                  </a:lnTo>
                  <a:lnTo>
                    <a:pt x="134" y="37"/>
                  </a:lnTo>
                  <a:lnTo>
                    <a:pt x="124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0" name=""/>
            <p:cNvSpPr/>
            <p:nvPr/>
          </p:nvSpPr>
          <p:spPr>
            <a:xfrm>
              <a:off x="7279920" y="2741040"/>
              <a:ext cx="632520" cy="432000"/>
            </a:xfrm>
            <a:custGeom>
              <a:avLst/>
              <a:gdLst/>
              <a:ahLst/>
              <a:rect l="l" t="t" r="r" b="b"/>
              <a:pathLst>
                <a:path w="366" h="250">
                  <a:moveTo>
                    <a:pt x="335" y="212"/>
                  </a:moveTo>
                  <a:lnTo>
                    <a:pt x="325" y="212"/>
                  </a:lnTo>
                  <a:lnTo>
                    <a:pt x="310" y="207"/>
                  </a:lnTo>
                  <a:lnTo>
                    <a:pt x="299" y="218"/>
                  </a:lnTo>
                  <a:lnTo>
                    <a:pt x="279" y="212"/>
                  </a:lnTo>
                  <a:lnTo>
                    <a:pt x="268" y="218"/>
                  </a:lnTo>
                  <a:lnTo>
                    <a:pt x="263" y="212"/>
                  </a:lnTo>
                  <a:lnTo>
                    <a:pt x="237" y="218"/>
                  </a:lnTo>
                  <a:lnTo>
                    <a:pt x="232" y="223"/>
                  </a:lnTo>
                  <a:lnTo>
                    <a:pt x="103" y="250"/>
                  </a:lnTo>
                  <a:lnTo>
                    <a:pt x="88" y="244"/>
                  </a:lnTo>
                  <a:lnTo>
                    <a:pt x="88" y="228"/>
                  </a:lnTo>
                  <a:lnTo>
                    <a:pt x="82" y="202"/>
                  </a:lnTo>
                  <a:lnTo>
                    <a:pt x="72" y="149"/>
                  </a:lnTo>
                  <a:lnTo>
                    <a:pt x="41" y="128"/>
                  </a:lnTo>
                  <a:lnTo>
                    <a:pt x="31" y="91"/>
                  </a:lnTo>
                  <a:lnTo>
                    <a:pt x="31" y="85"/>
                  </a:lnTo>
                  <a:lnTo>
                    <a:pt x="26" y="59"/>
                  </a:lnTo>
                  <a:lnTo>
                    <a:pt x="0" y="11"/>
                  </a:lnTo>
                  <a:lnTo>
                    <a:pt x="0" y="0"/>
                  </a:lnTo>
                  <a:lnTo>
                    <a:pt x="31" y="27"/>
                  </a:lnTo>
                  <a:lnTo>
                    <a:pt x="108" y="59"/>
                  </a:lnTo>
                  <a:lnTo>
                    <a:pt x="196" y="75"/>
                  </a:lnTo>
                  <a:lnTo>
                    <a:pt x="217" y="80"/>
                  </a:lnTo>
                  <a:lnTo>
                    <a:pt x="366" y="8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1" name=""/>
            <p:cNvSpPr/>
            <p:nvPr/>
          </p:nvSpPr>
          <p:spPr>
            <a:xfrm>
              <a:off x="7734600" y="2768760"/>
              <a:ext cx="196560" cy="404280"/>
            </a:xfrm>
            <a:custGeom>
              <a:avLst/>
              <a:gdLst/>
              <a:ahLst/>
              <a:rect l="l" t="t" r="r" b="b"/>
              <a:pathLst>
                <a:path w="114" h="234">
                  <a:moveTo>
                    <a:pt x="0" y="196"/>
                  </a:moveTo>
                  <a:lnTo>
                    <a:pt x="0" y="207"/>
                  </a:lnTo>
                  <a:lnTo>
                    <a:pt x="0" y="218"/>
                  </a:lnTo>
                  <a:lnTo>
                    <a:pt x="10" y="228"/>
                  </a:lnTo>
                  <a:lnTo>
                    <a:pt x="21" y="234"/>
                  </a:lnTo>
                  <a:lnTo>
                    <a:pt x="52" y="223"/>
                  </a:lnTo>
                  <a:lnTo>
                    <a:pt x="52" y="218"/>
                  </a:lnTo>
                  <a:lnTo>
                    <a:pt x="67" y="218"/>
                  </a:lnTo>
                  <a:lnTo>
                    <a:pt x="72" y="196"/>
                  </a:lnTo>
                  <a:lnTo>
                    <a:pt x="72" y="133"/>
                  </a:lnTo>
                  <a:lnTo>
                    <a:pt x="93" y="112"/>
                  </a:lnTo>
                  <a:lnTo>
                    <a:pt x="114" y="80"/>
                  </a:lnTo>
                  <a:lnTo>
                    <a:pt x="114" y="64"/>
                  </a:lnTo>
                  <a:lnTo>
                    <a:pt x="98" y="48"/>
                  </a:lnTo>
                  <a:lnTo>
                    <a:pt x="88" y="27"/>
                  </a:lnTo>
                  <a:lnTo>
                    <a:pt x="52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2" name=""/>
            <p:cNvSpPr/>
            <p:nvPr/>
          </p:nvSpPr>
          <p:spPr>
            <a:xfrm>
              <a:off x="7618680" y="2871000"/>
              <a:ext cx="259200" cy="310680"/>
            </a:xfrm>
            <a:custGeom>
              <a:avLst/>
              <a:gdLst/>
              <a:ahLst/>
              <a:rect l="l" t="t" r="r" b="b"/>
              <a:pathLst>
                <a:path w="150" h="180">
                  <a:moveTo>
                    <a:pt x="0" y="0"/>
                  </a:moveTo>
                  <a:lnTo>
                    <a:pt x="5" y="21"/>
                  </a:lnTo>
                  <a:lnTo>
                    <a:pt x="21" y="47"/>
                  </a:lnTo>
                  <a:lnTo>
                    <a:pt x="93" y="90"/>
                  </a:lnTo>
                  <a:lnTo>
                    <a:pt x="114" y="106"/>
                  </a:lnTo>
                  <a:lnTo>
                    <a:pt x="119" y="132"/>
                  </a:lnTo>
                  <a:lnTo>
                    <a:pt x="134" y="159"/>
                  </a:lnTo>
                  <a:lnTo>
                    <a:pt x="150" y="18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3" name=""/>
            <p:cNvSpPr/>
            <p:nvPr/>
          </p:nvSpPr>
          <p:spPr>
            <a:xfrm>
              <a:off x="7761960" y="3173040"/>
              <a:ext cx="437400" cy="172800"/>
            </a:xfrm>
            <a:custGeom>
              <a:avLst/>
              <a:gdLst/>
              <a:ahLst/>
              <a:rect l="l" t="t" r="r" b="b"/>
              <a:pathLst>
                <a:path w="253" h="100">
                  <a:moveTo>
                    <a:pt x="5" y="0"/>
                  </a:moveTo>
                  <a:lnTo>
                    <a:pt x="0" y="5"/>
                  </a:lnTo>
                  <a:lnTo>
                    <a:pt x="0" y="42"/>
                  </a:lnTo>
                  <a:lnTo>
                    <a:pt x="46" y="90"/>
                  </a:lnTo>
                  <a:lnTo>
                    <a:pt x="87" y="100"/>
                  </a:lnTo>
                  <a:lnTo>
                    <a:pt x="108" y="100"/>
                  </a:lnTo>
                  <a:lnTo>
                    <a:pt x="113" y="95"/>
                  </a:lnTo>
                  <a:lnTo>
                    <a:pt x="124" y="100"/>
                  </a:lnTo>
                  <a:lnTo>
                    <a:pt x="170" y="84"/>
                  </a:lnTo>
                  <a:lnTo>
                    <a:pt x="185" y="58"/>
                  </a:lnTo>
                  <a:lnTo>
                    <a:pt x="185" y="47"/>
                  </a:lnTo>
                  <a:lnTo>
                    <a:pt x="191" y="37"/>
                  </a:lnTo>
                  <a:lnTo>
                    <a:pt x="191" y="31"/>
                  </a:lnTo>
                  <a:lnTo>
                    <a:pt x="196" y="21"/>
                  </a:lnTo>
                  <a:lnTo>
                    <a:pt x="216" y="21"/>
                  </a:lnTo>
                  <a:lnTo>
                    <a:pt x="227" y="31"/>
                  </a:lnTo>
                  <a:lnTo>
                    <a:pt x="242" y="31"/>
                  </a:lnTo>
                  <a:lnTo>
                    <a:pt x="253" y="15"/>
                  </a:lnTo>
                  <a:lnTo>
                    <a:pt x="247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4" name=""/>
            <p:cNvSpPr/>
            <p:nvPr/>
          </p:nvSpPr>
          <p:spPr>
            <a:xfrm>
              <a:off x="7189560" y="3107880"/>
              <a:ext cx="241920" cy="182880"/>
            </a:xfrm>
            <a:custGeom>
              <a:avLst/>
              <a:gdLst/>
              <a:ahLst/>
              <a:rect l="l" t="t" r="r" b="b"/>
              <a:pathLst>
                <a:path w="140" h="106">
                  <a:moveTo>
                    <a:pt x="0" y="0"/>
                  </a:moveTo>
                  <a:lnTo>
                    <a:pt x="11" y="22"/>
                  </a:lnTo>
                  <a:lnTo>
                    <a:pt x="26" y="53"/>
                  </a:lnTo>
                  <a:lnTo>
                    <a:pt x="41" y="106"/>
                  </a:lnTo>
                  <a:lnTo>
                    <a:pt x="57" y="91"/>
                  </a:lnTo>
                  <a:lnTo>
                    <a:pt x="83" y="75"/>
                  </a:lnTo>
                  <a:lnTo>
                    <a:pt x="114" y="64"/>
                  </a:lnTo>
                  <a:lnTo>
                    <a:pt x="129" y="22"/>
                  </a:lnTo>
                  <a:lnTo>
                    <a:pt x="140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5" name=""/>
            <p:cNvSpPr/>
            <p:nvPr/>
          </p:nvSpPr>
          <p:spPr>
            <a:xfrm>
              <a:off x="8341200" y="1963440"/>
              <a:ext cx="53640" cy="163800"/>
            </a:xfrm>
            <a:custGeom>
              <a:avLst/>
              <a:gdLst/>
              <a:ahLst/>
              <a:rect l="l" t="t" r="r" b="b"/>
              <a:pathLst>
                <a:path w="31" h="95">
                  <a:moveTo>
                    <a:pt x="31" y="0"/>
                  </a:moveTo>
                  <a:lnTo>
                    <a:pt x="31" y="5"/>
                  </a:lnTo>
                  <a:lnTo>
                    <a:pt x="16" y="11"/>
                  </a:lnTo>
                  <a:lnTo>
                    <a:pt x="5" y="16"/>
                  </a:lnTo>
                  <a:lnTo>
                    <a:pt x="0" y="37"/>
                  </a:lnTo>
                  <a:lnTo>
                    <a:pt x="5" y="69"/>
                  </a:lnTo>
                  <a:lnTo>
                    <a:pt x="11" y="74"/>
                  </a:lnTo>
                  <a:lnTo>
                    <a:pt x="11" y="79"/>
                  </a:lnTo>
                  <a:lnTo>
                    <a:pt x="11" y="85"/>
                  </a:lnTo>
                  <a:lnTo>
                    <a:pt x="16" y="9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6" name=""/>
            <p:cNvSpPr/>
            <p:nvPr/>
          </p:nvSpPr>
          <p:spPr>
            <a:xfrm>
              <a:off x="8360280" y="2127240"/>
              <a:ext cx="8280" cy="1044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5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7" name=""/>
            <p:cNvSpPr/>
            <p:nvPr/>
          </p:nvSpPr>
          <p:spPr>
            <a:xfrm>
              <a:off x="8368920" y="2137680"/>
              <a:ext cx="144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8" name=""/>
            <p:cNvSpPr/>
            <p:nvPr/>
          </p:nvSpPr>
          <p:spPr>
            <a:xfrm>
              <a:off x="8368920" y="2154960"/>
              <a:ext cx="8280" cy="2772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19" name=""/>
            <p:cNvSpPr/>
            <p:nvPr/>
          </p:nvSpPr>
          <p:spPr>
            <a:xfrm>
              <a:off x="8377560" y="2183040"/>
              <a:ext cx="16920" cy="55080"/>
            </a:xfrm>
            <a:custGeom>
              <a:avLst/>
              <a:gdLst/>
              <a:ahLst/>
              <a:rect l="l" t="t" r="r" b="b"/>
              <a:pathLst>
                <a:path w="10" h="32">
                  <a:moveTo>
                    <a:pt x="0" y="0"/>
                  </a:moveTo>
                  <a:lnTo>
                    <a:pt x="0" y="5"/>
                  </a:lnTo>
                  <a:lnTo>
                    <a:pt x="5" y="16"/>
                  </a:lnTo>
                  <a:lnTo>
                    <a:pt x="10" y="32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0" name=""/>
            <p:cNvSpPr/>
            <p:nvPr/>
          </p:nvSpPr>
          <p:spPr>
            <a:xfrm>
              <a:off x="8386200" y="223812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1" name=""/>
            <p:cNvSpPr/>
            <p:nvPr/>
          </p:nvSpPr>
          <p:spPr>
            <a:xfrm>
              <a:off x="8270640" y="2229480"/>
              <a:ext cx="115560" cy="16920"/>
            </a:xfrm>
            <a:custGeom>
              <a:avLst/>
              <a:gdLst/>
              <a:ahLst/>
              <a:rect l="l" t="t" r="r" b="b"/>
              <a:pathLst>
                <a:path w="67" h="10">
                  <a:moveTo>
                    <a:pt x="67" y="10"/>
                  </a:moveTo>
                  <a:lnTo>
                    <a:pt x="67" y="10"/>
                  </a:lnTo>
                  <a:lnTo>
                    <a:pt x="57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6" y="5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2" name=""/>
            <p:cNvSpPr/>
            <p:nvPr/>
          </p:nvSpPr>
          <p:spPr>
            <a:xfrm>
              <a:off x="8394840" y="2238120"/>
              <a:ext cx="16920" cy="828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3" name=""/>
            <p:cNvSpPr/>
            <p:nvPr/>
          </p:nvSpPr>
          <p:spPr>
            <a:xfrm>
              <a:off x="8412120" y="2238120"/>
              <a:ext cx="27720" cy="828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0" y="5"/>
                  </a:moveTo>
                  <a:lnTo>
                    <a:pt x="0" y="5"/>
                  </a:lnTo>
                  <a:lnTo>
                    <a:pt x="6" y="5"/>
                  </a:lnTo>
                  <a:lnTo>
                    <a:pt x="16" y="0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4" name=""/>
            <p:cNvSpPr/>
            <p:nvPr/>
          </p:nvSpPr>
          <p:spPr>
            <a:xfrm>
              <a:off x="8439840" y="2238120"/>
              <a:ext cx="25560" cy="828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5" y="5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5" name=""/>
            <p:cNvSpPr/>
            <p:nvPr/>
          </p:nvSpPr>
          <p:spPr>
            <a:xfrm>
              <a:off x="8465760" y="2246760"/>
              <a:ext cx="10080" cy="1008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6" name=""/>
            <p:cNvSpPr/>
            <p:nvPr/>
          </p:nvSpPr>
          <p:spPr>
            <a:xfrm>
              <a:off x="8475840" y="2257200"/>
              <a:ext cx="88200" cy="45000"/>
            </a:xfrm>
            <a:custGeom>
              <a:avLst/>
              <a:gdLst/>
              <a:ahLst/>
              <a:rect l="l" t="t" r="r" b="b"/>
              <a:pathLst>
                <a:path w="51" h="26">
                  <a:moveTo>
                    <a:pt x="0" y="0"/>
                  </a:moveTo>
                  <a:lnTo>
                    <a:pt x="5" y="5"/>
                  </a:lnTo>
                  <a:lnTo>
                    <a:pt x="25" y="5"/>
                  </a:lnTo>
                  <a:lnTo>
                    <a:pt x="41" y="10"/>
                  </a:lnTo>
                  <a:lnTo>
                    <a:pt x="41" y="21"/>
                  </a:lnTo>
                  <a:lnTo>
                    <a:pt x="51" y="26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7" name=""/>
            <p:cNvSpPr/>
            <p:nvPr/>
          </p:nvSpPr>
          <p:spPr>
            <a:xfrm>
              <a:off x="8056080" y="3309840"/>
              <a:ext cx="89640" cy="18720"/>
            </a:xfrm>
            <a:custGeom>
              <a:avLst/>
              <a:gdLst/>
              <a:ahLst/>
              <a:rect l="l" t="t" r="r" b="b"/>
              <a:pathLst>
                <a:path w="52" h="11">
                  <a:moveTo>
                    <a:pt x="0" y="5"/>
                  </a:moveTo>
                  <a:lnTo>
                    <a:pt x="36" y="0"/>
                  </a:lnTo>
                  <a:lnTo>
                    <a:pt x="52" y="5"/>
                  </a:lnTo>
                  <a:lnTo>
                    <a:pt x="52" y="11"/>
                  </a:lnTo>
                </a:path>
              </a:pathLst>
            </a:custGeom>
            <a:noFill/>
            <a:ln w="1584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8" name=""/>
            <p:cNvSpPr/>
            <p:nvPr/>
          </p:nvSpPr>
          <p:spPr>
            <a:xfrm flipH="1">
              <a:off x="3486600" y="1927080"/>
              <a:ext cx="25560" cy="16920"/>
            </a:xfrm>
            <a:prstGeom prst="line">
              <a:avLst/>
            </a:prstGeom>
            <a:ln w="1584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29" name=""/>
            <p:cNvSpPr/>
            <p:nvPr/>
          </p:nvSpPr>
          <p:spPr>
            <a:xfrm>
              <a:off x="5530320" y="1724760"/>
              <a:ext cx="552960" cy="329760"/>
            </a:xfrm>
            <a:custGeom>
              <a:avLst/>
              <a:gdLst/>
              <a:ahLst/>
              <a:rect l="l" t="t" r="r" b="b"/>
              <a:pathLst>
                <a:path w="320" h="191">
                  <a:moveTo>
                    <a:pt x="0" y="0"/>
                  </a:moveTo>
                  <a:lnTo>
                    <a:pt x="5" y="27"/>
                  </a:lnTo>
                  <a:lnTo>
                    <a:pt x="15" y="32"/>
                  </a:lnTo>
                  <a:lnTo>
                    <a:pt x="15" y="53"/>
                  </a:lnTo>
                  <a:lnTo>
                    <a:pt x="10" y="64"/>
                  </a:lnTo>
                  <a:lnTo>
                    <a:pt x="21" y="58"/>
                  </a:lnTo>
                  <a:lnTo>
                    <a:pt x="52" y="74"/>
                  </a:lnTo>
                  <a:lnTo>
                    <a:pt x="62" y="90"/>
                  </a:lnTo>
                  <a:lnTo>
                    <a:pt x="93" y="90"/>
                  </a:lnTo>
                  <a:lnTo>
                    <a:pt x="83" y="111"/>
                  </a:lnTo>
                  <a:lnTo>
                    <a:pt x="83" y="175"/>
                  </a:lnTo>
                  <a:lnTo>
                    <a:pt x="98" y="138"/>
                  </a:lnTo>
                  <a:lnTo>
                    <a:pt x="103" y="117"/>
                  </a:lnTo>
                  <a:lnTo>
                    <a:pt x="114" y="111"/>
                  </a:lnTo>
                  <a:lnTo>
                    <a:pt x="114" y="96"/>
                  </a:lnTo>
                  <a:lnTo>
                    <a:pt x="124" y="96"/>
                  </a:lnTo>
                  <a:lnTo>
                    <a:pt x="124" y="90"/>
                  </a:lnTo>
                  <a:lnTo>
                    <a:pt x="139" y="90"/>
                  </a:lnTo>
                  <a:lnTo>
                    <a:pt x="155" y="80"/>
                  </a:lnTo>
                  <a:lnTo>
                    <a:pt x="232" y="80"/>
                  </a:lnTo>
                  <a:lnTo>
                    <a:pt x="243" y="90"/>
                  </a:lnTo>
                  <a:lnTo>
                    <a:pt x="320" y="90"/>
                  </a:lnTo>
                  <a:lnTo>
                    <a:pt x="315" y="101"/>
                  </a:lnTo>
                  <a:lnTo>
                    <a:pt x="310" y="111"/>
                  </a:lnTo>
                  <a:lnTo>
                    <a:pt x="258" y="175"/>
                  </a:lnTo>
                  <a:lnTo>
                    <a:pt x="222" y="170"/>
                  </a:lnTo>
                  <a:lnTo>
                    <a:pt x="191" y="170"/>
                  </a:lnTo>
                  <a:lnTo>
                    <a:pt x="67" y="127"/>
                  </a:lnTo>
                  <a:lnTo>
                    <a:pt x="114" y="159"/>
                  </a:lnTo>
                  <a:lnTo>
                    <a:pt x="124" y="191"/>
                  </a:lnTo>
                  <a:lnTo>
                    <a:pt x="93" y="15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0" name=""/>
            <p:cNvSpPr/>
            <p:nvPr/>
          </p:nvSpPr>
          <p:spPr>
            <a:xfrm>
              <a:off x="5298480" y="1944360"/>
              <a:ext cx="375120" cy="91440"/>
            </a:xfrm>
            <a:custGeom>
              <a:avLst/>
              <a:gdLst/>
              <a:ahLst/>
              <a:rect l="l" t="t" r="r" b="b"/>
              <a:pathLst>
                <a:path w="217" h="53">
                  <a:moveTo>
                    <a:pt x="217" y="0"/>
                  </a:moveTo>
                  <a:lnTo>
                    <a:pt x="113" y="0"/>
                  </a:lnTo>
                  <a:lnTo>
                    <a:pt x="113" y="53"/>
                  </a:lnTo>
                  <a:lnTo>
                    <a:pt x="98" y="53"/>
                  </a:lnTo>
                  <a:lnTo>
                    <a:pt x="46" y="6"/>
                  </a:lnTo>
                  <a:lnTo>
                    <a:pt x="15" y="6"/>
                  </a:lnTo>
                  <a:lnTo>
                    <a:pt x="10" y="11"/>
                  </a:lnTo>
                  <a:lnTo>
                    <a:pt x="0" y="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1" name=""/>
            <p:cNvSpPr/>
            <p:nvPr/>
          </p:nvSpPr>
          <p:spPr>
            <a:xfrm>
              <a:off x="5628600" y="1944360"/>
              <a:ext cx="364680" cy="468360"/>
            </a:xfrm>
            <a:custGeom>
              <a:avLst/>
              <a:gdLst/>
              <a:ahLst/>
              <a:rect l="l" t="t" r="r" b="b"/>
              <a:pathLst>
                <a:path w="211" h="271">
                  <a:moveTo>
                    <a:pt x="0" y="0"/>
                  </a:moveTo>
                  <a:lnTo>
                    <a:pt x="0" y="27"/>
                  </a:lnTo>
                  <a:lnTo>
                    <a:pt x="5" y="37"/>
                  </a:lnTo>
                  <a:lnTo>
                    <a:pt x="20" y="48"/>
                  </a:lnTo>
                  <a:lnTo>
                    <a:pt x="57" y="90"/>
                  </a:lnTo>
                  <a:lnTo>
                    <a:pt x="77" y="90"/>
                  </a:lnTo>
                  <a:lnTo>
                    <a:pt x="82" y="106"/>
                  </a:lnTo>
                  <a:lnTo>
                    <a:pt x="82" y="117"/>
                  </a:lnTo>
                  <a:lnTo>
                    <a:pt x="82" y="133"/>
                  </a:lnTo>
                  <a:lnTo>
                    <a:pt x="113" y="159"/>
                  </a:lnTo>
                  <a:lnTo>
                    <a:pt x="129" y="196"/>
                  </a:lnTo>
                  <a:lnTo>
                    <a:pt x="175" y="228"/>
                  </a:lnTo>
                  <a:lnTo>
                    <a:pt x="175" y="249"/>
                  </a:lnTo>
                  <a:lnTo>
                    <a:pt x="211" y="27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2" name=""/>
            <p:cNvSpPr/>
            <p:nvPr/>
          </p:nvSpPr>
          <p:spPr>
            <a:xfrm>
              <a:off x="5502600" y="1999440"/>
              <a:ext cx="286920" cy="466560"/>
            </a:xfrm>
            <a:custGeom>
              <a:avLst/>
              <a:gdLst/>
              <a:ahLst/>
              <a:rect l="l" t="t" r="r" b="b"/>
              <a:pathLst>
                <a:path w="166" h="270">
                  <a:moveTo>
                    <a:pt x="0" y="270"/>
                  </a:moveTo>
                  <a:lnTo>
                    <a:pt x="16" y="265"/>
                  </a:lnTo>
                  <a:lnTo>
                    <a:pt x="114" y="244"/>
                  </a:lnTo>
                  <a:lnTo>
                    <a:pt x="155" y="239"/>
                  </a:lnTo>
                  <a:lnTo>
                    <a:pt x="166" y="164"/>
                  </a:lnTo>
                  <a:lnTo>
                    <a:pt x="166" y="154"/>
                  </a:lnTo>
                  <a:lnTo>
                    <a:pt x="160" y="154"/>
                  </a:lnTo>
                  <a:lnTo>
                    <a:pt x="160" y="101"/>
                  </a:lnTo>
                  <a:lnTo>
                    <a:pt x="124" y="21"/>
                  </a:lnTo>
                  <a:lnTo>
                    <a:pt x="109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3" name=""/>
            <p:cNvSpPr/>
            <p:nvPr/>
          </p:nvSpPr>
          <p:spPr>
            <a:xfrm>
              <a:off x="5628600" y="2440440"/>
              <a:ext cx="1800" cy="255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4" name=""/>
            <p:cNvSpPr/>
            <p:nvPr/>
          </p:nvSpPr>
          <p:spPr>
            <a:xfrm>
              <a:off x="5770440" y="2338200"/>
              <a:ext cx="724320" cy="128160"/>
            </a:xfrm>
            <a:custGeom>
              <a:avLst/>
              <a:gdLst/>
              <a:ahLst/>
              <a:rect l="l" t="t" r="r" b="b"/>
              <a:pathLst>
                <a:path w="419" h="74">
                  <a:moveTo>
                    <a:pt x="0" y="43"/>
                  </a:moveTo>
                  <a:lnTo>
                    <a:pt x="57" y="74"/>
                  </a:lnTo>
                  <a:lnTo>
                    <a:pt x="62" y="69"/>
                  </a:lnTo>
                  <a:lnTo>
                    <a:pt x="135" y="43"/>
                  </a:lnTo>
                  <a:lnTo>
                    <a:pt x="160" y="16"/>
                  </a:lnTo>
                  <a:lnTo>
                    <a:pt x="171" y="16"/>
                  </a:lnTo>
                  <a:lnTo>
                    <a:pt x="191" y="0"/>
                  </a:lnTo>
                  <a:lnTo>
                    <a:pt x="197" y="6"/>
                  </a:lnTo>
                  <a:lnTo>
                    <a:pt x="274" y="0"/>
                  </a:lnTo>
                  <a:lnTo>
                    <a:pt x="419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5" name=""/>
            <p:cNvSpPr/>
            <p:nvPr/>
          </p:nvSpPr>
          <p:spPr>
            <a:xfrm>
              <a:off x="6074640" y="1880280"/>
              <a:ext cx="231480" cy="55080"/>
            </a:xfrm>
            <a:custGeom>
              <a:avLst/>
              <a:gdLst/>
              <a:ahLst/>
              <a:rect l="l" t="t" r="r" b="b"/>
              <a:pathLst>
                <a:path w="134" h="32">
                  <a:moveTo>
                    <a:pt x="134" y="32"/>
                  </a:moveTo>
                  <a:lnTo>
                    <a:pt x="72" y="27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6" name=""/>
            <p:cNvSpPr/>
            <p:nvPr/>
          </p:nvSpPr>
          <p:spPr>
            <a:xfrm>
              <a:off x="6120000" y="1724760"/>
              <a:ext cx="446040" cy="402480"/>
            </a:xfrm>
            <a:custGeom>
              <a:avLst/>
              <a:gdLst/>
              <a:ahLst/>
              <a:rect l="l" t="t" r="r" b="b"/>
              <a:pathLst>
                <a:path w="258" h="233">
                  <a:moveTo>
                    <a:pt x="46" y="117"/>
                  </a:moveTo>
                  <a:lnTo>
                    <a:pt x="0" y="180"/>
                  </a:lnTo>
                  <a:lnTo>
                    <a:pt x="46" y="180"/>
                  </a:lnTo>
                  <a:lnTo>
                    <a:pt x="51" y="186"/>
                  </a:lnTo>
                  <a:lnTo>
                    <a:pt x="103" y="180"/>
                  </a:lnTo>
                  <a:lnTo>
                    <a:pt x="108" y="180"/>
                  </a:lnTo>
                  <a:lnTo>
                    <a:pt x="108" y="180"/>
                  </a:lnTo>
                  <a:lnTo>
                    <a:pt x="118" y="175"/>
                  </a:lnTo>
                  <a:lnTo>
                    <a:pt x="155" y="212"/>
                  </a:lnTo>
                  <a:lnTo>
                    <a:pt x="165" y="217"/>
                  </a:lnTo>
                  <a:lnTo>
                    <a:pt x="170" y="223"/>
                  </a:lnTo>
                  <a:lnTo>
                    <a:pt x="170" y="228"/>
                  </a:lnTo>
                  <a:lnTo>
                    <a:pt x="175" y="233"/>
                  </a:lnTo>
                  <a:lnTo>
                    <a:pt x="196" y="159"/>
                  </a:lnTo>
                  <a:lnTo>
                    <a:pt x="237" y="164"/>
                  </a:lnTo>
                  <a:lnTo>
                    <a:pt x="242" y="175"/>
                  </a:lnTo>
                  <a:lnTo>
                    <a:pt x="247" y="175"/>
                  </a:lnTo>
                  <a:lnTo>
                    <a:pt x="258" y="170"/>
                  </a:lnTo>
                  <a:lnTo>
                    <a:pt x="237" y="149"/>
                  </a:lnTo>
                  <a:lnTo>
                    <a:pt x="237" y="143"/>
                  </a:lnTo>
                  <a:lnTo>
                    <a:pt x="232" y="133"/>
                  </a:lnTo>
                  <a:lnTo>
                    <a:pt x="227" y="127"/>
                  </a:lnTo>
                  <a:lnTo>
                    <a:pt x="217" y="127"/>
                  </a:lnTo>
                  <a:lnTo>
                    <a:pt x="217" y="133"/>
                  </a:lnTo>
                  <a:lnTo>
                    <a:pt x="211" y="127"/>
                  </a:lnTo>
                  <a:lnTo>
                    <a:pt x="211" y="117"/>
                  </a:lnTo>
                  <a:lnTo>
                    <a:pt x="217" y="111"/>
                  </a:lnTo>
                  <a:lnTo>
                    <a:pt x="217" y="101"/>
                  </a:lnTo>
                  <a:lnTo>
                    <a:pt x="206" y="90"/>
                  </a:lnTo>
                  <a:lnTo>
                    <a:pt x="186" y="85"/>
                  </a:lnTo>
                  <a:lnTo>
                    <a:pt x="191" y="37"/>
                  </a:lnTo>
                  <a:lnTo>
                    <a:pt x="170" y="37"/>
                  </a:lnTo>
                  <a:lnTo>
                    <a:pt x="160" y="37"/>
                  </a:lnTo>
                  <a:lnTo>
                    <a:pt x="160" y="27"/>
                  </a:lnTo>
                  <a:lnTo>
                    <a:pt x="149" y="21"/>
                  </a:lnTo>
                  <a:lnTo>
                    <a:pt x="118" y="21"/>
                  </a:lnTo>
                  <a:lnTo>
                    <a:pt x="87" y="11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7" name=""/>
            <p:cNvSpPr/>
            <p:nvPr/>
          </p:nvSpPr>
          <p:spPr>
            <a:xfrm>
              <a:off x="4610520" y="1733400"/>
              <a:ext cx="518400" cy="907200"/>
            </a:xfrm>
            <a:custGeom>
              <a:avLst/>
              <a:gdLst/>
              <a:ahLst/>
              <a:rect l="l" t="t" r="r" b="b"/>
              <a:pathLst>
                <a:path w="300" h="525">
                  <a:moveTo>
                    <a:pt x="5" y="0"/>
                  </a:moveTo>
                  <a:lnTo>
                    <a:pt x="0" y="53"/>
                  </a:lnTo>
                  <a:lnTo>
                    <a:pt x="26" y="75"/>
                  </a:lnTo>
                  <a:lnTo>
                    <a:pt x="41" y="91"/>
                  </a:lnTo>
                  <a:lnTo>
                    <a:pt x="72" y="96"/>
                  </a:lnTo>
                  <a:lnTo>
                    <a:pt x="160" y="197"/>
                  </a:lnTo>
                  <a:lnTo>
                    <a:pt x="176" y="260"/>
                  </a:lnTo>
                  <a:lnTo>
                    <a:pt x="243" y="340"/>
                  </a:lnTo>
                  <a:lnTo>
                    <a:pt x="274" y="345"/>
                  </a:lnTo>
                  <a:lnTo>
                    <a:pt x="289" y="393"/>
                  </a:lnTo>
                  <a:lnTo>
                    <a:pt x="300" y="509"/>
                  </a:lnTo>
                  <a:lnTo>
                    <a:pt x="300" y="52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8" name=""/>
            <p:cNvSpPr/>
            <p:nvPr/>
          </p:nvSpPr>
          <p:spPr>
            <a:xfrm>
              <a:off x="4235400" y="1743480"/>
              <a:ext cx="865800" cy="447840"/>
            </a:xfrm>
            <a:custGeom>
              <a:avLst/>
              <a:gdLst/>
              <a:ahLst/>
              <a:rect l="l" t="t" r="r" b="b"/>
              <a:pathLst>
                <a:path w="501" h="259">
                  <a:moveTo>
                    <a:pt x="501" y="259"/>
                  </a:moveTo>
                  <a:lnTo>
                    <a:pt x="419" y="249"/>
                  </a:lnTo>
                  <a:lnTo>
                    <a:pt x="393" y="254"/>
                  </a:lnTo>
                  <a:lnTo>
                    <a:pt x="341" y="233"/>
                  </a:lnTo>
                  <a:lnTo>
                    <a:pt x="222" y="222"/>
                  </a:lnTo>
                  <a:lnTo>
                    <a:pt x="207" y="233"/>
                  </a:lnTo>
                  <a:lnTo>
                    <a:pt x="191" y="233"/>
                  </a:lnTo>
                  <a:lnTo>
                    <a:pt x="150" y="201"/>
                  </a:lnTo>
                  <a:lnTo>
                    <a:pt x="109" y="143"/>
                  </a:lnTo>
                  <a:lnTo>
                    <a:pt x="88" y="111"/>
                  </a:lnTo>
                  <a:lnTo>
                    <a:pt x="67" y="37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39" name=""/>
            <p:cNvSpPr/>
            <p:nvPr/>
          </p:nvSpPr>
          <p:spPr>
            <a:xfrm>
              <a:off x="4361400" y="1816560"/>
              <a:ext cx="364680" cy="146880"/>
            </a:xfrm>
            <a:custGeom>
              <a:avLst/>
              <a:gdLst/>
              <a:ahLst/>
              <a:rect l="l" t="t" r="r" b="b"/>
              <a:pathLst>
                <a:path w="211" h="85">
                  <a:moveTo>
                    <a:pt x="0" y="0"/>
                  </a:moveTo>
                  <a:lnTo>
                    <a:pt x="46" y="48"/>
                  </a:lnTo>
                  <a:lnTo>
                    <a:pt x="93" y="64"/>
                  </a:lnTo>
                  <a:lnTo>
                    <a:pt x="98" y="80"/>
                  </a:lnTo>
                  <a:lnTo>
                    <a:pt x="113" y="85"/>
                  </a:lnTo>
                  <a:lnTo>
                    <a:pt x="170" y="43"/>
                  </a:lnTo>
                  <a:lnTo>
                    <a:pt x="211" y="4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0" name=""/>
            <p:cNvSpPr/>
            <p:nvPr/>
          </p:nvSpPr>
          <p:spPr>
            <a:xfrm>
              <a:off x="5092560" y="1863000"/>
              <a:ext cx="446040" cy="641160"/>
            </a:xfrm>
            <a:custGeom>
              <a:avLst/>
              <a:gdLst/>
              <a:ahLst/>
              <a:rect l="l" t="t" r="r" b="b"/>
              <a:pathLst>
                <a:path w="258" h="371">
                  <a:moveTo>
                    <a:pt x="0" y="0"/>
                  </a:moveTo>
                  <a:lnTo>
                    <a:pt x="62" y="26"/>
                  </a:lnTo>
                  <a:lnTo>
                    <a:pt x="119" y="69"/>
                  </a:lnTo>
                  <a:lnTo>
                    <a:pt x="52" y="148"/>
                  </a:lnTo>
                  <a:lnTo>
                    <a:pt x="93" y="148"/>
                  </a:lnTo>
                  <a:lnTo>
                    <a:pt x="145" y="148"/>
                  </a:lnTo>
                  <a:lnTo>
                    <a:pt x="165" y="164"/>
                  </a:lnTo>
                  <a:lnTo>
                    <a:pt x="222" y="175"/>
                  </a:lnTo>
                  <a:lnTo>
                    <a:pt x="253" y="169"/>
                  </a:lnTo>
                  <a:lnTo>
                    <a:pt x="258" y="217"/>
                  </a:lnTo>
                  <a:lnTo>
                    <a:pt x="253" y="254"/>
                  </a:lnTo>
                  <a:lnTo>
                    <a:pt x="258" y="265"/>
                  </a:lnTo>
                  <a:lnTo>
                    <a:pt x="248" y="270"/>
                  </a:lnTo>
                  <a:lnTo>
                    <a:pt x="237" y="371"/>
                  </a:lnTo>
                  <a:lnTo>
                    <a:pt x="227" y="37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1" name=""/>
            <p:cNvSpPr/>
            <p:nvPr/>
          </p:nvSpPr>
          <p:spPr>
            <a:xfrm>
              <a:off x="3673440" y="1733400"/>
              <a:ext cx="420120" cy="651240"/>
            </a:xfrm>
            <a:custGeom>
              <a:avLst/>
              <a:gdLst/>
              <a:ahLst/>
              <a:rect l="l" t="t" r="r" b="b"/>
              <a:pathLst>
                <a:path w="243" h="377">
                  <a:moveTo>
                    <a:pt x="222" y="265"/>
                  </a:moveTo>
                  <a:lnTo>
                    <a:pt x="217" y="303"/>
                  </a:lnTo>
                  <a:lnTo>
                    <a:pt x="243" y="377"/>
                  </a:lnTo>
                  <a:lnTo>
                    <a:pt x="222" y="260"/>
                  </a:lnTo>
                  <a:lnTo>
                    <a:pt x="238" y="255"/>
                  </a:lnTo>
                  <a:lnTo>
                    <a:pt x="243" y="223"/>
                  </a:lnTo>
                  <a:lnTo>
                    <a:pt x="201" y="212"/>
                  </a:lnTo>
                  <a:lnTo>
                    <a:pt x="155" y="149"/>
                  </a:lnTo>
                  <a:lnTo>
                    <a:pt x="150" y="122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2" name=""/>
            <p:cNvSpPr/>
            <p:nvPr/>
          </p:nvSpPr>
          <p:spPr>
            <a:xfrm>
              <a:off x="3673440" y="2365920"/>
              <a:ext cx="1232280" cy="623880"/>
            </a:xfrm>
            <a:custGeom>
              <a:avLst/>
              <a:gdLst/>
              <a:ahLst/>
              <a:rect l="l" t="t" r="r" b="b"/>
              <a:pathLst>
                <a:path w="713" h="361">
                  <a:moveTo>
                    <a:pt x="222" y="0"/>
                  </a:moveTo>
                  <a:lnTo>
                    <a:pt x="248" y="11"/>
                  </a:lnTo>
                  <a:lnTo>
                    <a:pt x="320" y="85"/>
                  </a:lnTo>
                  <a:lnTo>
                    <a:pt x="439" y="111"/>
                  </a:lnTo>
                  <a:lnTo>
                    <a:pt x="485" y="80"/>
                  </a:lnTo>
                  <a:lnTo>
                    <a:pt x="511" y="111"/>
                  </a:lnTo>
                  <a:lnTo>
                    <a:pt x="516" y="175"/>
                  </a:lnTo>
                  <a:lnTo>
                    <a:pt x="542" y="180"/>
                  </a:lnTo>
                  <a:lnTo>
                    <a:pt x="563" y="217"/>
                  </a:lnTo>
                  <a:lnTo>
                    <a:pt x="713" y="217"/>
                  </a:lnTo>
                  <a:lnTo>
                    <a:pt x="707" y="228"/>
                  </a:lnTo>
                  <a:lnTo>
                    <a:pt x="563" y="223"/>
                  </a:lnTo>
                  <a:lnTo>
                    <a:pt x="537" y="191"/>
                  </a:lnTo>
                  <a:lnTo>
                    <a:pt x="516" y="186"/>
                  </a:lnTo>
                  <a:lnTo>
                    <a:pt x="454" y="101"/>
                  </a:lnTo>
                  <a:lnTo>
                    <a:pt x="439" y="85"/>
                  </a:lnTo>
                  <a:lnTo>
                    <a:pt x="377" y="74"/>
                  </a:lnTo>
                  <a:lnTo>
                    <a:pt x="351" y="96"/>
                  </a:lnTo>
                  <a:lnTo>
                    <a:pt x="346" y="143"/>
                  </a:lnTo>
                  <a:lnTo>
                    <a:pt x="325" y="138"/>
                  </a:lnTo>
                  <a:lnTo>
                    <a:pt x="300" y="149"/>
                  </a:lnTo>
                  <a:lnTo>
                    <a:pt x="289" y="202"/>
                  </a:lnTo>
                  <a:lnTo>
                    <a:pt x="201" y="191"/>
                  </a:lnTo>
                  <a:lnTo>
                    <a:pt x="165" y="212"/>
                  </a:lnTo>
                  <a:lnTo>
                    <a:pt x="150" y="207"/>
                  </a:lnTo>
                  <a:lnTo>
                    <a:pt x="93" y="292"/>
                  </a:lnTo>
                  <a:lnTo>
                    <a:pt x="36" y="313"/>
                  </a:lnTo>
                  <a:lnTo>
                    <a:pt x="26" y="350"/>
                  </a:lnTo>
                  <a:lnTo>
                    <a:pt x="0" y="36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3" name=""/>
            <p:cNvSpPr/>
            <p:nvPr/>
          </p:nvSpPr>
          <p:spPr>
            <a:xfrm>
              <a:off x="3637080" y="2962440"/>
              <a:ext cx="1419480" cy="649800"/>
            </a:xfrm>
            <a:custGeom>
              <a:avLst/>
              <a:gdLst/>
              <a:ahLst/>
              <a:rect l="l" t="t" r="r" b="b"/>
              <a:pathLst>
                <a:path w="821" h="376">
                  <a:moveTo>
                    <a:pt x="0" y="37"/>
                  </a:moveTo>
                  <a:lnTo>
                    <a:pt x="11" y="31"/>
                  </a:lnTo>
                  <a:lnTo>
                    <a:pt x="93" y="42"/>
                  </a:lnTo>
                  <a:lnTo>
                    <a:pt x="109" y="31"/>
                  </a:lnTo>
                  <a:lnTo>
                    <a:pt x="155" y="21"/>
                  </a:lnTo>
                  <a:lnTo>
                    <a:pt x="186" y="26"/>
                  </a:lnTo>
                  <a:lnTo>
                    <a:pt x="207" y="21"/>
                  </a:lnTo>
                  <a:lnTo>
                    <a:pt x="233" y="31"/>
                  </a:lnTo>
                  <a:lnTo>
                    <a:pt x="238" y="47"/>
                  </a:lnTo>
                  <a:lnTo>
                    <a:pt x="264" y="47"/>
                  </a:lnTo>
                  <a:lnTo>
                    <a:pt x="300" y="58"/>
                  </a:lnTo>
                  <a:lnTo>
                    <a:pt x="377" y="53"/>
                  </a:lnTo>
                  <a:lnTo>
                    <a:pt x="465" y="26"/>
                  </a:lnTo>
                  <a:lnTo>
                    <a:pt x="517" y="31"/>
                  </a:lnTo>
                  <a:lnTo>
                    <a:pt x="579" y="0"/>
                  </a:lnTo>
                  <a:lnTo>
                    <a:pt x="651" y="31"/>
                  </a:lnTo>
                  <a:lnTo>
                    <a:pt x="703" y="16"/>
                  </a:lnTo>
                  <a:lnTo>
                    <a:pt x="785" y="10"/>
                  </a:lnTo>
                  <a:lnTo>
                    <a:pt x="770" y="31"/>
                  </a:lnTo>
                  <a:lnTo>
                    <a:pt x="754" y="90"/>
                  </a:lnTo>
                  <a:lnTo>
                    <a:pt x="718" y="122"/>
                  </a:lnTo>
                  <a:lnTo>
                    <a:pt x="713" y="143"/>
                  </a:lnTo>
                  <a:lnTo>
                    <a:pt x="692" y="148"/>
                  </a:lnTo>
                  <a:lnTo>
                    <a:pt x="713" y="212"/>
                  </a:lnTo>
                  <a:lnTo>
                    <a:pt x="713" y="259"/>
                  </a:lnTo>
                  <a:lnTo>
                    <a:pt x="697" y="275"/>
                  </a:lnTo>
                  <a:lnTo>
                    <a:pt x="697" y="328"/>
                  </a:lnTo>
                  <a:lnTo>
                    <a:pt x="801" y="349"/>
                  </a:lnTo>
                  <a:lnTo>
                    <a:pt x="821" y="37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4" name=""/>
            <p:cNvSpPr/>
            <p:nvPr/>
          </p:nvSpPr>
          <p:spPr>
            <a:xfrm>
              <a:off x="4799160" y="3035160"/>
              <a:ext cx="544320" cy="201600"/>
            </a:xfrm>
            <a:custGeom>
              <a:avLst/>
              <a:gdLst/>
              <a:ahLst/>
              <a:rect l="l" t="t" r="r" b="b"/>
              <a:pathLst>
                <a:path w="315" h="117">
                  <a:moveTo>
                    <a:pt x="0" y="95"/>
                  </a:moveTo>
                  <a:lnTo>
                    <a:pt x="25" y="80"/>
                  </a:lnTo>
                  <a:lnTo>
                    <a:pt x="77" y="69"/>
                  </a:lnTo>
                  <a:lnTo>
                    <a:pt x="139" y="58"/>
                  </a:lnTo>
                  <a:lnTo>
                    <a:pt x="160" y="106"/>
                  </a:lnTo>
                  <a:lnTo>
                    <a:pt x="180" y="117"/>
                  </a:lnTo>
                  <a:lnTo>
                    <a:pt x="242" y="64"/>
                  </a:lnTo>
                  <a:lnTo>
                    <a:pt x="304" y="58"/>
                  </a:lnTo>
                  <a:lnTo>
                    <a:pt x="3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5" name=""/>
            <p:cNvSpPr/>
            <p:nvPr/>
          </p:nvSpPr>
          <p:spPr>
            <a:xfrm>
              <a:off x="4449600" y="3007440"/>
              <a:ext cx="366480" cy="898920"/>
            </a:xfrm>
            <a:custGeom>
              <a:avLst/>
              <a:gdLst/>
              <a:ahLst/>
              <a:rect l="l" t="t" r="r" b="b"/>
              <a:pathLst>
                <a:path w="212" h="520">
                  <a:moveTo>
                    <a:pt x="0" y="0"/>
                  </a:moveTo>
                  <a:lnTo>
                    <a:pt x="129" y="101"/>
                  </a:lnTo>
                  <a:lnTo>
                    <a:pt x="171" y="164"/>
                  </a:lnTo>
                  <a:lnTo>
                    <a:pt x="160" y="228"/>
                  </a:lnTo>
                  <a:lnTo>
                    <a:pt x="212" y="292"/>
                  </a:lnTo>
                  <a:lnTo>
                    <a:pt x="196" y="313"/>
                  </a:lnTo>
                  <a:lnTo>
                    <a:pt x="5" y="520"/>
                  </a:lnTo>
                  <a:lnTo>
                    <a:pt x="16" y="408"/>
                  </a:lnTo>
                  <a:lnTo>
                    <a:pt x="26" y="276"/>
                  </a:lnTo>
                  <a:lnTo>
                    <a:pt x="42" y="26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6" name=""/>
            <p:cNvSpPr/>
            <p:nvPr/>
          </p:nvSpPr>
          <p:spPr>
            <a:xfrm>
              <a:off x="4395960" y="2402640"/>
              <a:ext cx="1071720" cy="760320"/>
            </a:xfrm>
            <a:custGeom>
              <a:avLst/>
              <a:gdLst/>
              <a:ahLst/>
              <a:rect l="l" t="t" r="r" b="b"/>
              <a:pathLst>
                <a:path w="620" h="440">
                  <a:moveTo>
                    <a:pt x="486" y="6"/>
                  </a:moveTo>
                  <a:lnTo>
                    <a:pt x="620" y="0"/>
                  </a:lnTo>
                  <a:lnTo>
                    <a:pt x="615" y="75"/>
                  </a:lnTo>
                  <a:lnTo>
                    <a:pt x="604" y="96"/>
                  </a:lnTo>
                  <a:lnTo>
                    <a:pt x="553" y="80"/>
                  </a:lnTo>
                  <a:lnTo>
                    <a:pt x="542" y="43"/>
                  </a:lnTo>
                  <a:lnTo>
                    <a:pt x="491" y="32"/>
                  </a:lnTo>
                  <a:lnTo>
                    <a:pt x="486" y="6"/>
                  </a:lnTo>
                  <a:lnTo>
                    <a:pt x="460" y="122"/>
                  </a:lnTo>
                  <a:lnTo>
                    <a:pt x="372" y="212"/>
                  </a:lnTo>
                  <a:lnTo>
                    <a:pt x="295" y="223"/>
                  </a:lnTo>
                  <a:lnTo>
                    <a:pt x="295" y="202"/>
                  </a:lnTo>
                  <a:lnTo>
                    <a:pt x="279" y="223"/>
                  </a:lnTo>
                  <a:lnTo>
                    <a:pt x="207" y="228"/>
                  </a:lnTo>
                  <a:lnTo>
                    <a:pt x="145" y="207"/>
                  </a:lnTo>
                  <a:lnTo>
                    <a:pt x="5" y="223"/>
                  </a:lnTo>
                  <a:lnTo>
                    <a:pt x="26" y="297"/>
                  </a:lnTo>
                  <a:lnTo>
                    <a:pt x="0" y="440"/>
                  </a:lnTo>
                  <a:lnTo>
                    <a:pt x="16" y="430"/>
                  </a:lnTo>
                  <a:lnTo>
                    <a:pt x="36" y="43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7" name=""/>
            <p:cNvSpPr/>
            <p:nvPr/>
          </p:nvSpPr>
          <p:spPr>
            <a:xfrm>
              <a:off x="4458240" y="3154320"/>
              <a:ext cx="72360" cy="8280"/>
            </a:xfrm>
            <a:custGeom>
              <a:avLst/>
              <a:gdLst/>
              <a:ahLst/>
              <a:rect l="l" t="t" r="r" b="b"/>
              <a:pathLst>
                <a:path w="42" h="5">
                  <a:moveTo>
                    <a:pt x="0" y="0"/>
                  </a:moveTo>
                  <a:lnTo>
                    <a:pt x="11" y="0"/>
                  </a:lnTo>
                  <a:lnTo>
                    <a:pt x="31" y="5"/>
                  </a:lnTo>
                  <a:lnTo>
                    <a:pt x="42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8" name=""/>
            <p:cNvSpPr/>
            <p:nvPr/>
          </p:nvSpPr>
          <p:spPr>
            <a:xfrm>
              <a:off x="4530960" y="3145680"/>
              <a:ext cx="53640" cy="16920"/>
            </a:xfrm>
            <a:custGeom>
              <a:avLst/>
              <a:gdLst/>
              <a:ahLst/>
              <a:rect l="l" t="t" r="r" b="b"/>
              <a:pathLst>
                <a:path w="31" h="10">
                  <a:moveTo>
                    <a:pt x="0" y="10"/>
                  </a:moveTo>
                  <a:lnTo>
                    <a:pt x="10" y="5"/>
                  </a:lnTo>
                  <a:lnTo>
                    <a:pt x="20" y="0"/>
                  </a:lnTo>
                  <a:lnTo>
                    <a:pt x="3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49" name=""/>
            <p:cNvSpPr/>
            <p:nvPr/>
          </p:nvSpPr>
          <p:spPr>
            <a:xfrm>
              <a:off x="4361400" y="2549160"/>
              <a:ext cx="240120" cy="596520"/>
            </a:xfrm>
            <a:custGeom>
              <a:avLst/>
              <a:gdLst/>
              <a:ahLst/>
              <a:rect l="l" t="t" r="r" b="b"/>
              <a:pathLst>
                <a:path w="139" h="345">
                  <a:moveTo>
                    <a:pt x="129" y="345"/>
                  </a:moveTo>
                  <a:lnTo>
                    <a:pt x="139" y="292"/>
                  </a:lnTo>
                  <a:lnTo>
                    <a:pt x="41" y="207"/>
                  </a:lnTo>
                  <a:lnTo>
                    <a:pt x="56" y="196"/>
                  </a:lnTo>
                  <a:lnTo>
                    <a:pt x="62" y="138"/>
                  </a:lnTo>
                  <a:lnTo>
                    <a:pt x="51" y="133"/>
                  </a:lnTo>
                  <a:lnTo>
                    <a:pt x="62" y="127"/>
                  </a:lnTo>
                  <a:lnTo>
                    <a:pt x="77" y="74"/>
                  </a:lnTo>
                  <a:lnTo>
                    <a:pt x="46" y="3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0" name=""/>
            <p:cNvSpPr/>
            <p:nvPr/>
          </p:nvSpPr>
          <p:spPr>
            <a:xfrm>
              <a:off x="5360760" y="2568240"/>
              <a:ext cx="70920" cy="219240"/>
            </a:xfrm>
            <a:custGeom>
              <a:avLst/>
              <a:gdLst/>
              <a:ahLst/>
              <a:rect l="l" t="t" r="r" b="b"/>
              <a:pathLst>
                <a:path w="41" h="127">
                  <a:moveTo>
                    <a:pt x="41" y="0"/>
                  </a:moveTo>
                  <a:lnTo>
                    <a:pt x="31" y="32"/>
                  </a:lnTo>
                  <a:lnTo>
                    <a:pt x="31" y="69"/>
                  </a:lnTo>
                  <a:lnTo>
                    <a:pt x="15" y="85"/>
                  </a:lnTo>
                  <a:lnTo>
                    <a:pt x="0" y="1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1" name=""/>
            <p:cNvSpPr/>
            <p:nvPr/>
          </p:nvSpPr>
          <p:spPr>
            <a:xfrm>
              <a:off x="5191560" y="2623680"/>
              <a:ext cx="257400" cy="247320"/>
            </a:xfrm>
            <a:custGeom>
              <a:avLst/>
              <a:gdLst/>
              <a:ahLst/>
              <a:rect l="l" t="t" r="r" b="b"/>
              <a:pathLst>
                <a:path w="149" h="143">
                  <a:moveTo>
                    <a:pt x="0" y="0"/>
                  </a:moveTo>
                  <a:lnTo>
                    <a:pt x="0" y="47"/>
                  </a:lnTo>
                  <a:lnTo>
                    <a:pt x="51" y="84"/>
                  </a:lnTo>
                  <a:lnTo>
                    <a:pt x="149" y="143"/>
                  </a:lnTo>
                  <a:lnTo>
                    <a:pt x="113" y="111"/>
                  </a:lnTo>
                  <a:lnTo>
                    <a:pt x="113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2" name=""/>
            <p:cNvSpPr/>
            <p:nvPr/>
          </p:nvSpPr>
          <p:spPr>
            <a:xfrm>
              <a:off x="5253840" y="2760120"/>
              <a:ext cx="293400" cy="321840"/>
            </a:xfrm>
            <a:custGeom>
              <a:avLst/>
              <a:gdLst/>
              <a:ahLst/>
              <a:rect l="l" t="t" r="r" b="b"/>
              <a:pathLst>
                <a:path w="170" h="186">
                  <a:moveTo>
                    <a:pt x="0" y="0"/>
                  </a:moveTo>
                  <a:lnTo>
                    <a:pt x="67" y="164"/>
                  </a:lnTo>
                  <a:lnTo>
                    <a:pt x="150" y="186"/>
                  </a:lnTo>
                  <a:lnTo>
                    <a:pt x="170" y="17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3" name=""/>
            <p:cNvSpPr/>
            <p:nvPr/>
          </p:nvSpPr>
          <p:spPr>
            <a:xfrm>
              <a:off x="5236200" y="2971080"/>
              <a:ext cx="133200" cy="72720"/>
            </a:xfrm>
            <a:custGeom>
              <a:avLst/>
              <a:gdLst/>
              <a:ahLst/>
              <a:rect l="l" t="t" r="r" b="b"/>
              <a:pathLst>
                <a:path w="77" h="42">
                  <a:moveTo>
                    <a:pt x="77" y="42"/>
                  </a:moveTo>
                  <a:lnTo>
                    <a:pt x="56" y="42"/>
                  </a:lnTo>
                  <a:lnTo>
                    <a:pt x="31" y="37"/>
                  </a:lnTo>
                  <a:lnTo>
                    <a:pt x="5" y="26"/>
                  </a:lnTo>
                  <a:lnTo>
                    <a:pt x="5" y="11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4" name=""/>
            <p:cNvSpPr/>
            <p:nvPr/>
          </p:nvSpPr>
          <p:spPr>
            <a:xfrm>
              <a:off x="5245200" y="2879640"/>
              <a:ext cx="61920" cy="219240"/>
            </a:xfrm>
            <a:custGeom>
              <a:avLst/>
              <a:gdLst/>
              <a:ahLst/>
              <a:rect l="l" t="t" r="r" b="b"/>
              <a:pathLst>
                <a:path w="36" h="127">
                  <a:moveTo>
                    <a:pt x="36" y="0"/>
                  </a:moveTo>
                  <a:lnTo>
                    <a:pt x="20" y="32"/>
                  </a:lnTo>
                  <a:lnTo>
                    <a:pt x="5" y="53"/>
                  </a:lnTo>
                  <a:lnTo>
                    <a:pt x="0" y="1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5" name=""/>
            <p:cNvSpPr/>
            <p:nvPr/>
          </p:nvSpPr>
          <p:spPr>
            <a:xfrm>
              <a:off x="5182920" y="3016080"/>
              <a:ext cx="115560" cy="340560"/>
            </a:xfrm>
            <a:custGeom>
              <a:avLst/>
              <a:gdLst/>
              <a:ahLst/>
              <a:rect l="l" t="t" r="r" b="b"/>
              <a:pathLst>
                <a:path w="67" h="197">
                  <a:moveTo>
                    <a:pt x="41" y="0"/>
                  </a:moveTo>
                  <a:lnTo>
                    <a:pt x="5" y="22"/>
                  </a:lnTo>
                  <a:lnTo>
                    <a:pt x="0" y="38"/>
                  </a:lnTo>
                  <a:lnTo>
                    <a:pt x="0" y="53"/>
                  </a:lnTo>
                  <a:lnTo>
                    <a:pt x="10" y="69"/>
                  </a:lnTo>
                  <a:lnTo>
                    <a:pt x="20" y="75"/>
                  </a:lnTo>
                  <a:lnTo>
                    <a:pt x="36" y="91"/>
                  </a:lnTo>
                  <a:lnTo>
                    <a:pt x="67" y="133"/>
                  </a:lnTo>
                  <a:lnTo>
                    <a:pt x="56" y="165"/>
                  </a:lnTo>
                  <a:lnTo>
                    <a:pt x="67" y="19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6" name=""/>
            <p:cNvSpPr/>
            <p:nvPr/>
          </p:nvSpPr>
          <p:spPr>
            <a:xfrm>
              <a:off x="5279760" y="3181680"/>
              <a:ext cx="267480" cy="119520"/>
            </a:xfrm>
            <a:custGeom>
              <a:avLst/>
              <a:gdLst/>
              <a:ahLst/>
              <a:rect l="l" t="t" r="r" b="b"/>
              <a:pathLst>
                <a:path w="155" h="69">
                  <a:moveTo>
                    <a:pt x="0" y="69"/>
                  </a:moveTo>
                  <a:lnTo>
                    <a:pt x="88" y="0"/>
                  </a:lnTo>
                  <a:lnTo>
                    <a:pt x="15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7" name=""/>
            <p:cNvSpPr/>
            <p:nvPr/>
          </p:nvSpPr>
          <p:spPr>
            <a:xfrm>
              <a:off x="4940640" y="2888280"/>
              <a:ext cx="589320" cy="494280"/>
            </a:xfrm>
            <a:custGeom>
              <a:avLst/>
              <a:gdLst/>
              <a:ahLst/>
              <a:rect l="l" t="t" r="r" b="b"/>
              <a:pathLst>
                <a:path w="341" h="286">
                  <a:moveTo>
                    <a:pt x="341" y="286"/>
                  </a:moveTo>
                  <a:lnTo>
                    <a:pt x="331" y="276"/>
                  </a:lnTo>
                  <a:lnTo>
                    <a:pt x="243" y="276"/>
                  </a:lnTo>
                  <a:lnTo>
                    <a:pt x="207" y="260"/>
                  </a:lnTo>
                  <a:lnTo>
                    <a:pt x="212" y="239"/>
                  </a:lnTo>
                  <a:lnTo>
                    <a:pt x="0" y="228"/>
                  </a:lnTo>
                  <a:lnTo>
                    <a:pt x="0" y="80"/>
                  </a:lnTo>
                  <a:lnTo>
                    <a:pt x="31" y="53"/>
                  </a:lnTo>
                  <a:lnTo>
                    <a:pt x="47" y="69"/>
                  </a:lnTo>
                  <a:lnTo>
                    <a:pt x="145" y="27"/>
                  </a:lnTo>
                  <a:lnTo>
                    <a:pt x="21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8" name=""/>
            <p:cNvSpPr/>
            <p:nvPr/>
          </p:nvSpPr>
          <p:spPr>
            <a:xfrm>
              <a:off x="5002920" y="2924280"/>
              <a:ext cx="267840" cy="119520"/>
            </a:xfrm>
            <a:custGeom>
              <a:avLst/>
              <a:gdLst/>
              <a:ahLst/>
              <a:rect l="l" t="t" r="r" b="b"/>
              <a:pathLst>
                <a:path w="155" h="69">
                  <a:moveTo>
                    <a:pt x="155" y="0"/>
                  </a:moveTo>
                  <a:lnTo>
                    <a:pt x="119" y="11"/>
                  </a:lnTo>
                  <a:lnTo>
                    <a:pt x="6" y="69"/>
                  </a:lnTo>
                  <a:lnTo>
                    <a:pt x="0" y="3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9" name=""/>
            <p:cNvSpPr/>
            <p:nvPr/>
          </p:nvSpPr>
          <p:spPr>
            <a:xfrm>
              <a:off x="4539600" y="3273480"/>
              <a:ext cx="409680" cy="238680"/>
            </a:xfrm>
            <a:custGeom>
              <a:avLst/>
              <a:gdLst/>
              <a:ahLst/>
              <a:rect l="l" t="t" r="r" b="b"/>
              <a:pathLst>
                <a:path w="237" h="138">
                  <a:moveTo>
                    <a:pt x="0" y="127"/>
                  </a:moveTo>
                  <a:lnTo>
                    <a:pt x="150" y="138"/>
                  </a:lnTo>
                  <a:lnTo>
                    <a:pt x="191" y="53"/>
                  </a:lnTo>
                  <a:lnTo>
                    <a:pt x="227" y="26"/>
                  </a:lnTo>
                  <a:lnTo>
                    <a:pt x="23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0" name=""/>
            <p:cNvSpPr/>
            <p:nvPr/>
          </p:nvSpPr>
          <p:spPr>
            <a:xfrm>
              <a:off x="4779720" y="3512160"/>
              <a:ext cx="572040" cy="749880"/>
            </a:xfrm>
            <a:custGeom>
              <a:avLst/>
              <a:gdLst/>
              <a:ahLst/>
              <a:rect l="l" t="t" r="r" b="b"/>
              <a:pathLst>
                <a:path w="331" h="434">
                  <a:moveTo>
                    <a:pt x="269" y="376"/>
                  </a:moveTo>
                  <a:lnTo>
                    <a:pt x="258" y="376"/>
                  </a:lnTo>
                  <a:lnTo>
                    <a:pt x="248" y="392"/>
                  </a:lnTo>
                  <a:lnTo>
                    <a:pt x="160" y="387"/>
                  </a:lnTo>
                  <a:lnTo>
                    <a:pt x="171" y="397"/>
                  </a:lnTo>
                  <a:lnTo>
                    <a:pt x="160" y="413"/>
                  </a:lnTo>
                  <a:lnTo>
                    <a:pt x="181" y="434"/>
                  </a:lnTo>
                  <a:lnTo>
                    <a:pt x="145" y="429"/>
                  </a:lnTo>
                  <a:lnTo>
                    <a:pt x="129" y="397"/>
                  </a:lnTo>
                  <a:lnTo>
                    <a:pt x="129" y="185"/>
                  </a:lnTo>
                  <a:lnTo>
                    <a:pt x="52" y="148"/>
                  </a:lnTo>
                  <a:lnTo>
                    <a:pt x="5" y="1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145" y="143"/>
                  </a:lnTo>
                  <a:lnTo>
                    <a:pt x="165" y="137"/>
                  </a:lnTo>
                  <a:lnTo>
                    <a:pt x="207" y="137"/>
                  </a:lnTo>
                  <a:lnTo>
                    <a:pt x="253" y="164"/>
                  </a:lnTo>
                  <a:lnTo>
                    <a:pt x="295" y="169"/>
                  </a:lnTo>
                  <a:lnTo>
                    <a:pt x="305" y="222"/>
                  </a:lnTo>
                  <a:lnTo>
                    <a:pt x="331" y="222"/>
                  </a:lnTo>
                  <a:lnTo>
                    <a:pt x="331" y="24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1" name=""/>
            <p:cNvSpPr/>
            <p:nvPr/>
          </p:nvSpPr>
          <p:spPr>
            <a:xfrm>
              <a:off x="5279760" y="3942720"/>
              <a:ext cx="258840" cy="210600"/>
            </a:xfrm>
            <a:custGeom>
              <a:avLst/>
              <a:gdLst/>
              <a:ahLst/>
              <a:rect l="l" t="t" r="r" b="b"/>
              <a:pathLst>
                <a:path w="150" h="122">
                  <a:moveTo>
                    <a:pt x="0" y="122"/>
                  </a:moveTo>
                  <a:lnTo>
                    <a:pt x="21" y="106"/>
                  </a:lnTo>
                  <a:lnTo>
                    <a:pt x="47" y="100"/>
                  </a:lnTo>
                  <a:lnTo>
                    <a:pt x="52" y="63"/>
                  </a:lnTo>
                  <a:lnTo>
                    <a:pt x="47" y="47"/>
                  </a:lnTo>
                  <a:lnTo>
                    <a:pt x="62" y="37"/>
                  </a:lnTo>
                  <a:lnTo>
                    <a:pt x="68" y="26"/>
                  </a:lnTo>
                  <a:lnTo>
                    <a:pt x="104" y="10"/>
                  </a:lnTo>
                  <a:lnTo>
                    <a:pt x="114" y="21"/>
                  </a:lnTo>
                  <a:lnTo>
                    <a:pt x="140" y="0"/>
                  </a:lnTo>
                  <a:lnTo>
                    <a:pt x="150" y="10"/>
                  </a:lnTo>
                  <a:lnTo>
                    <a:pt x="150" y="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2" name=""/>
            <p:cNvSpPr/>
            <p:nvPr/>
          </p:nvSpPr>
          <p:spPr>
            <a:xfrm>
              <a:off x="5245200" y="3942720"/>
              <a:ext cx="106920" cy="219240"/>
            </a:xfrm>
            <a:custGeom>
              <a:avLst/>
              <a:gdLst/>
              <a:ahLst/>
              <a:rect l="l" t="t" r="r" b="b"/>
              <a:pathLst>
                <a:path w="62" h="127">
                  <a:moveTo>
                    <a:pt x="62" y="0"/>
                  </a:moveTo>
                  <a:lnTo>
                    <a:pt x="62" y="16"/>
                  </a:lnTo>
                  <a:lnTo>
                    <a:pt x="15" y="47"/>
                  </a:lnTo>
                  <a:lnTo>
                    <a:pt x="0" y="69"/>
                  </a:lnTo>
                  <a:lnTo>
                    <a:pt x="10" y="74"/>
                  </a:lnTo>
                  <a:lnTo>
                    <a:pt x="15" y="106"/>
                  </a:lnTo>
                  <a:lnTo>
                    <a:pt x="10" y="1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3" name=""/>
            <p:cNvSpPr/>
            <p:nvPr/>
          </p:nvSpPr>
          <p:spPr>
            <a:xfrm>
              <a:off x="4664160" y="3868200"/>
              <a:ext cx="295560" cy="321120"/>
            </a:xfrm>
            <a:custGeom>
              <a:avLst/>
              <a:gdLst/>
              <a:ahLst/>
              <a:rect l="l" t="t" r="r" b="b"/>
              <a:pathLst>
                <a:path w="171" h="186">
                  <a:moveTo>
                    <a:pt x="114" y="186"/>
                  </a:moveTo>
                  <a:lnTo>
                    <a:pt x="165" y="122"/>
                  </a:lnTo>
                  <a:lnTo>
                    <a:pt x="171" y="85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4" name=""/>
            <p:cNvSpPr/>
            <p:nvPr/>
          </p:nvSpPr>
          <p:spPr>
            <a:xfrm>
              <a:off x="4486320" y="4181040"/>
              <a:ext cx="61920" cy="16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5" name=""/>
            <p:cNvSpPr/>
            <p:nvPr/>
          </p:nvSpPr>
          <p:spPr>
            <a:xfrm>
              <a:off x="5476320" y="1954440"/>
              <a:ext cx="535680" cy="980280"/>
            </a:xfrm>
            <a:custGeom>
              <a:avLst/>
              <a:gdLst/>
              <a:ahLst/>
              <a:rect l="l" t="t" r="r" b="b"/>
              <a:pathLst>
                <a:path w="310" h="567">
                  <a:moveTo>
                    <a:pt x="0" y="551"/>
                  </a:moveTo>
                  <a:lnTo>
                    <a:pt x="36" y="556"/>
                  </a:lnTo>
                  <a:lnTo>
                    <a:pt x="88" y="556"/>
                  </a:lnTo>
                  <a:lnTo>
                    <a:pt x="93" y="567"/>
                  </a:lnTo>
                  <a:lnTo>
                    <a:pt x="114" y="567"/>
                  </a:lnTo>
                  <a:lnTo>
                    <a:pt x="119" y="556"/>
                  </a:lnTo>
                  <a:lnTo>
                    <a:pt x="150" y="561"/>
                  </a:lnTo>
                  <a:lnTo>
                    <a:pt x="191" y="561"/>
                  </a:lnTo>
                  <a:lnTo>
                    <a:pt x="222" y="561"/>
                  </a:lnTo>
                  <a:lnTo>
                    <a:pt x="248" y="561"/>
                  </a:lnTo>
                  <a:lnTo>
                    <a:pt x="305" y="561"/>
                  </a:lnTo>
                  <a:lnTo>
                    <a:pt x="305" y="567"/>
                  </a:lnTo>
                  <a:lnTo>
                    <a:pt x="310" y="556"/>
                  </a:lnTo>
                  <a:lnTo>
                    <a:pt x="289" y="381"/>
                  </a:lnTo>
                  <a:lnTo>
                    <a:pt x="237" y="302"/>
                  </a:lnTo>
                  <a:lnTo>
                    <a:pt x="227" y="296"/>
                  </a:lnTo>
                  <a:lnTo>
                    <a:pt x="191" y="206"/>
                  </a:lnTo>
                  <a:lnTo>
                    <a:pt x="175" y="180"/>
                  </a:lnTo>
                  <a:lnTo>
                    <a:pt x="170" y="137"/>
                  </a:lnTo>
                  <a:lnTo>
                    <a:pt x="155" y="90"/>
                  </a:lnTo>
                  <a:lnTo>
                    <a:pt x="150" y="90"/>
                  </a:lnTo>
                  <a:lnTo>
                    <a:pt x="103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6" name=""/>
            <p:cNvSpPr/>
            <p:nvPr/>
          </p:nvSpPr>
          <p:spPr>
            <a:xfrm>
              <a:off x="5468040" y="2879640"/>
              <a:ext cx="535680" cy="155520"/>
            </a:xfrm>
            <a:custGeom>
              <a:avLst/>
              <a:gdLst/>
              <a:ahLst/>
              <a:rect l="l" t="t" r="r" b="b"/>
              <a:pathLst>
                <a:path w="310" h="90">
                  <a:moveTo>
                    <a:pt x="0" y="0"/>
                  </a:moveTo>
                  <a:lnTo>
                    <a:pt x="88" y="5"/>
                  </a:lnTo>
                  <a:lnTo>
                    <a:pt x="93" y="11"/>
                  </a:lnTo>
                  <a:lnTo>
                    <a:pt x="217" y="11"/>
                  </a:lnTo>
                  <a:lnTo>
                    <a:pt x="237" y="21"/>
                  </a:lnTo>
                  <a:lnTo>
                    <a:pt x="242" y="64"/>
                  </a:lnTo>
                  <a:lnTo>
                    <a:pt x="289" y="69"/>
                  </a:lnTo>
                  <a:lnTo>
                    <a:pt x="294" y="79"/>
                  </a:lnTo>
                  <a:lnTo>
                    <a:pt x="304" y="85"/>
                  </a:lnTo>
                  <a:lnTo>
                    <a:pt x="310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7" name=""/>
            <p:cNvSpPr/>
            <p:nvPr/>
          </p:nvSpPr>
          <p:spPr>
            <a:xfrm>
              <a:off x="5637600" y="2915640"/>
              <a:ext cx="1249560" cy="532080"/>
            </a:xfrm>
            <a:custGeom>
              <a:avLst/>
              <a:gdLst/>
              <a:ahLst/>
              <a:rect l="l" t="t" r="r" b="b"/>
              <a:pathLst>
                <a:path w="723" h="308">
                  <a:moveTo>
                    <a:pt x="418" y="164"/>
                  </a:moveTo>
                  <a:lnTo>
                    <a:pt x="408" y="175"/>
                  </a:lnTo>
                  <a:lnTo>
                    <a:pt x="377" y="175"/>
                  </a:lnTo>
                  <a:lnTo>
                    <a:pt x="330" y="196"/>
                  </a:lnTo>
                  <a:lnTo>
                    <a:pt x="253" y="196"/>
                  </a:lnTo>
                  <a:lnTo>
                    <a:pt x="253" y="233"/>
                  </a:lnTo>
                  <a:lnTo>
                    <a:pt x="222" y="249"/>
                  </a:lnTo>
                  <a:lnTo>
                    <a:pt x="165" y="223"/>
                  </a:lnTo>
                  <a:lnTo>
                    <a:pt x="98" y="270"/>
                  </a:lnTo>
                  <a:lnTo>
                    <a:pt x="15" y="270"/>
                  </a:lnTo>
                  <a:lnTo>
                    <a:pt x="10" y="217"/>
                  </a:lnTo>
                  <a:lnTo>
                    <a:pt x="15" y="159"/>
                  </a:lnTo>
                  <a:lnTo>
                    <a:pt x="21" y="69"/>
                  </a:lnTo>
                  <a:lnTo>
                    <a:pt x="21" y="16"/>
                  </a:lnTo>
                  <a:lnTo>
                    <a:pt x="0" y="16"/>
                  </a:lnTo>
                  <a:lnTo>
                    <a:pt x="0" y="5"/>
                  </a:lnTo>
                  <a:lnTo>
                    <a:pt x="21" y="0"/>
                  </a:lnTo>
                  <a:lnTo>
                    <a:pt x="46" y="0"/>
                  </a:lnTo>
                  <a:lnTo>
                    <a:pt x="82" y="27"/>
                  </a:lnTo>
                  <a:lnTo>
                    <a:pt x="206" y="27"/>
                  </a:lnTo>
                  <a:lnTo>
                    <a:pt x="212" y="16"/>
                  </a:lnTo>
                  <a:lnTo>
                    <a:pt x="227" y="32"/>
                  </a:lnTo>
                  <a:lnTo>
                    <a:pt x="325" y="48"/>
                  </a:lnTo>
                  <a:lnTo>
                    <a:pt x="335" y="53"/>
                  </a:lnTo>
                  <a:lnTo>
                    <a:pt x="356" y="58"/>
                  </a:lnTo>
                  <a:lnTo>
                    <a:pt x="366" y="74"/>
                  </a:lnTo>
                  <a:lnTo>
                    <a:pt x="382" y="64"/>
                  </a:lnTo>
                  <a:lnTo>
                    <a:pt x="485" y="74"/>
                  </a:lnTo>
                  <a:lnTo>
                    <a:pt x="439" y="106"/>
                  </a:lnTo>
                  <a:lnTo>
                    <a:pt x="459" y="106"/>
                  </a:lnTo>
                  <a:lnTo>
                    <a:pt x="470" y="149"/>
                  </a:lnTo>
                  <a:lnTo>
                    <a:pt x="501" y="122"/>
                  </a:lnTo>
                  <a:lnTo>
                    <a:pt x="578" y="180"/>
                  </a:lnTo>
                  <a:lnTo>
                    <a:pt x="609" y="164"/>
                  </a:lnTo>
                  <a:lnTo>
                    <a:pt x="650" y="164"/>
                  </a:lnTo>
                  <a:lnTo>
                    <a:pt x="723" y="159"/>
                  </a:lnTo>
                  <a:lnTo>
                    <a:pt x="723" y="180"/>
                  </a:lnTo>
                  <a:lnTo>
                    <a:pt x="707" y="180"/>
                  </a:lnTo>
                  <a:lnTo>
                    <a:pt x="692" y="186"/>
                  </a:lnTo>
                  <a:lnTo>
                    <a:pt x="687" y="191"/>
                  </a:lnTo>
                  <a:lnTo>
                    <a:pt x="645" y="207"/>
                  </a:lnTo>
                  <a:lnTo>
                    <a:pt x="635" y="249"/>
                  </a:lnTo>
                  <a:lnTo>
                    <a:pt x="588" y="286"/>
                  </a:lnTo>
                  <a:lnTo>
                    <a:pt x="532" y="297"/>
                  </a:lnTo>
                  <a:lnTo>
                    <a:pt x="532" y="308"/>
                  </a:lnTo>
                  <a:lnTo>
                    <a:pt x="521" y="297"/>
                  </a:lnTo>
                  <a:lnTo>
                    <a:pt x="449" y="30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8" name=""/>
            <p:cNvSpPr/>
            <p:nvPr/>
          </p:nvSpPr>
          <p:spPr>
            <a:xfrm>
              <a:off x="6145560" y="3135240"/>
              <a:ext cx="205560" cy="46440"/>
            </a:xfrm>
            <a:custGeom>
              <a:avLst/>
              <a:gdLst/>
              <a:ahLst/>
              <a:rect l="l" t="t" r="r" b="b"/>
              <a:pathLst>
                <a:path w="119" h="27">
                  <a:moveTo>
                    <a:pt x="119" y="27"/>
                  </a:moveTo>
                  <a:lnTo>
                    <a:pt x="109" y="16"/>
                  </a:lnTo>
                  <a:lnTo>
                    <a:pt x="62" y="0"/>
                  </a:lnTo>
                  <a:lnTo>
                    <a:pt x="31" y="11"/>
                  </a:lnTo>
                  <a:lnTo>
                    <a:pt x="26" y="27"/>
                  </a:lnTo>
                  <a:lnTo>
                    <a:pt x="21" y="16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69" name=""/>
            <p:cNvSpPr/>
            <p:nvPr/>
          </p:nvSpPr>
          <p:spPr>
            <a:xfrm>
              <a:off x="6074640" y="3154320"/>
              <a:ext cx="186480" cy="136080"/>
            </a:xfrm>
            <a:custGeom>
              <a:avLst/>
              <a:gdLst/>
              <a:ahLst/>
              <a:rect l="l" t="t" r="r" b="b"/>
              <a:pathLst>
                <a:path w="108" h="79">
                  <a:moveTo>
                    <a:pt x="0" y="58"/>
                  </a:moveTo>
                  <a:lnTo>
                    <a:pt x="72" y="42"/>
                  </a:lnTo>
                  <a:lnTo>
                    <a:pt x="72" y="0"/>
                  </a:lnTo>
                  <a:lnTo>
                    <a:pt x="82" y="53"/>
                  </a:lnTo>
                  <a:lnTo>
                    <a:pt x="72" y="48"/>
                  </a:lnTo>
                  <a:lnTo>
                    <a:pt x="77" y="64"/>
                  </a:lnTo>
                  <a:lnTo>
                    <a:pt x="108" y="7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0" name=""/>
            <p:cNvSpPr/>
            <p:nvPr/>
          </p:nvSpPr>
          <p:spPr>
            <a:xfrm>
              <a:off x="6136920" y="3318480"/>
              <a:ext cx="160560" cy="146880"/>
            </a:xfrm>
            <a:custGeom>
              <a:avLst/>
              <a:gdLst/>
              <a:ahLst/>
              <a:rect l="l" t="t" r="r" b="b"/>
              <a:pathLst>
                <a:path w="93" h="85">
                  <a:moveTo>
                    <a:pt x="93" y="0"/>
                  </a:moveTo>
                  <a:lnTo>
                    <a:pt x="62" y="37"/>
                  </a:lnTo>
                  <a:lnTo>
                    <a:pt x="41" y="37"/>
                  </a:lnTo>
                  <a:lnTo>
                    <a:pt x="0" y="69"/>
                  </a:lnTo>
                  <a:lnTo>
                    <a:pt x="0" y="85"/>
                  </a:lnTo>
                  <a:lnTo>
                    <a:pt x="46" y="75"/>
                  </a:lnTo>
                  <a:lnTo>
                    <a:pt x="93" y="0"/>
                  </a:lnTo>
                  <a:close/>
                </a:path>
              </a:pathLst>
            </a:custGeom>
            <a:noFill/>
            <a:ln w="936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1" name=""/>
            <p:cNvSpPr/>
            <p:nvPr/>
          </p:nvSpPr>
          <p:spPr>
            <a:xfrm>
              <a:off x="6136920" y="3318480"/>
              <a:ext cx="160560" cy="146880"/>
            </a:xfrm>
            <a:custGeom>
              <a:avLst/>
              <a:gdLst/>
              <a:ahLst/>
              <a:rect l="l" t="t" r="r" b="b"/>
              <a:pathLst>
                <a:path w="93" h="85">
                  <a:moveTo>
                    <a:pt x="93" y="0"/>
                  </a:moveTo>
                  <a:lnTo>
                    <a:pt x="62" y="37"/>
                  </a:lnTo>
                  <a:lnTo>
                    <a:pt x="41" y="37"/>
                  </a:lnTo>
                  <a:lnTo>
                    <a:pt x="0" y="69"/>
                  </a:lnTo>
                  <a:lnTo>
                    <a:pt x="0" y="85"/>
                  </a:lnTo>
                  <a:lnTo>
                    <a:pt x="46" y="75"/>
                  </a:lnTo>
                  <a:lnTo>
                    <a:pt x="93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2" name=""/>
            <p:cNvSpPr/>
            <p:nvPr/>
          </p:nvSpPr>
          <p:spPr>
            <a:xfrm>
              <a:off x="6136920" y="3318480"/>
              <a:ext cx="258840" cy="165600"/>
            </a:xfrm>
            <a:custGeom>
              <a:avLst/>
              <a:gdLst/>
              <a:ahLst/>
              <a:rect l="l" t="t" r="r" b="b"/>
              <a:pathLst>
                <a:path w="150" h="96">
                  <a:moveTo>
                    <a:pt x="93" y="0"/>
                  </a:moveTo>
                  <a:lnTo>
                    <a:pt x="150" y="0"/>
                  </a:lnTo>
                  <a:lnTo>
                    <a:pt x="124" y="85"/>
                  </a:lnTo>
                  <a:lnTo>
                    <a:pt x="129" y="90"/>
                  </a:lnTo>
                  <a:lnTo>
                    <a:pt x="114" y="90"/>
                  </a:lnTo>
                  <a:lnTo>
                    <a:pt x="88" y="96"/>
                  </a:lnTo>
                  <a:lnTo>
                    <a:pt x="0" y="8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3" name=""/>
            <p:cNvSpPr/>
            <p:nvPr/>
          </p:nvSpPr>
          <p:spPr>
            <a:xfrm>
              <a:off x="6066000" y="3429360"/>
              <a:ext cx="88200" cy="283320"/>
            </a:xfrm>
            <a:custGeom>
              <a:avLst/>
              <a:gdLst/>
              <a:ahLst/>
              <a:rect l="l" t="t" r="r" b="b"/>
              <a:pathLst>
                <a:path w="51" h="164">
                  <a:moveTo>
                    <a:pt x="41" y="5"/>
                  </a:moveTo>
                  <a:lnTo>
                    <a:pt x="26" y="0"/>
                  </a:lnTo>
                  <a:lnTo>
                    <a:pt x="0" y="0"/>
                  </a:lnTo>
                  <a:lnTo>
                    <a:pt x="0" y="58"/>
                  </a:lnTo>
                  <a:lnTo>
                    <a:pt x="0" y="127"/>
                  </a:lnTo>
                  <a:lnTo>
                    <a:pt x="5" y="127"/>
                  </a:lnTo>
                  <a:lnTo>
                    <a:pt x="41" y="117"/>
                  </a:lnTo>
                  <a:lnTo>
                    <a:pt x="51" y="127"/>
                  </a:lnTo>
                  <a:lnTo>
                    <a:pt x="26" y="154"/>
                  </a:lnTo>
                  <a:lnTo>
                    <a:pt x="26" y="16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4" name=""/>
            <p:cNvSpPr/>
            <p:nvPr/>
          </p:nvSpPr>
          <p:spPr>
            <a:xfrm>
              <a:off x="6066000" y="3648600"/>
              <a:ext cx="446040" cy="440640"/>
            </a:xfrm>
            <a:custGeom>
              <a:avLst/>
              <a:gdLst/>
              <a:ahLst/>
              <a:rect l="l" t="t" r="r" b="b"/>
              <a:pathLst>
                <a:path w="258" h="255">
                  <a:moveTo>
                    <a:pt x="0" y="0"/>
                  </a:moveTo>
                  <a:lnTo>
                    <a:pt x="5" y="53"/>
                  </a:lnTo>
                  <a:lnTo>
                    <a:pt x="82" y="96"/>
                  </a:lnTo>
                  <a:lnTo>
                    <a:pt x="103" y="101"/>
                  </a:lnTo>
                  <a:lnTo>
                    <a:pt x="196" y="164"/>
                  </a:lnTo>
                  <a:lnTo>
                    <a:pt x="211" y="228"/>
                  </a:lnTo>
                  <a:lnTo>
                    <a:pt x="258" y="228"/>
                  </a:lnTo>
                  <a:lnTo>
                    <a:pt x="232" y="25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5" name=""/>
            <p:cNvSpPr/>
            <p:nvPr/>
          </p:nvSpPr>
          <p:spPr>
            <a:xfrm>
              <a:off x="5530320" y="3695400"/>
              <a:ext cx="70920" cy="247320"/>
            </a:xfrm>
            <a:custGeom>
              <a:avLst/>
              <a:gdLst/>
              <a:ahLst/>
              <a:rect l="l" t="t" r="r" b="b"/>
              <a:pathLst>
                <a:path w="41" h="143">
                  <a:moveTo>
                    <a:pt x="36" y="0"/>
                  </a:moveTo>
                  <a:lnTo>
                    <a:pt x="41" y="10"/>
                  </a:lnTo>
                  <a:lnTo>
                    <a:pt x="41" y="37"/>
                  </a:lnTo>
                  <a:lnTo>
                    <a:pt x="31" y="47"/>
                  </a:lnTo>
                  <a:lnTo>
                    <a:pt x="31" y="63"/>
                  </a:lnTo>
                  <a:lnTo>
                    <a:pt x="21" y="63"/>
                  </a:lnTo>
                  <a:lnTo>
                    <a:pt x="21" y="116"/>
                  </a:lnTo>
                  <a:lnTo>
                    <a:pt x="15" y="116"/>
                  </a:lnTo>
                  <a:lnTo>
                    <a:pt x="15" y="127"/>
                  </a:lnTo>
                  <a:lnTo>
                    <a:pt x="5" y="127"/>
                  </a:lnTo>
                  <a:lnTo>
                    <a:pt x="5" y="143"/>
                  </a:lnTo>
                  <a:lnTo>
                    <a:pt x="0" y="1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6" name=""/>
            <p:cNvSpPr/>
            <p:nvPr/>
          </p:nvSpPr>
          <p:spPr>
            <a:xfrm>
              <a:off x="5592600" y="3712680"/>
              <a:ext cx="62280" cy="394200"/>
            </a:xfrm>
            <a:custGeom>
              <a:avLst/>
              <a:gdLst/>
              <a:ahLst/>
              <a:rect l="l" t="t" r="r" b="b"/>
              <a:pathLst>
                <a:path w="36" h="228">
                  <a:moveTo>
                    <a:pt x="36" y="0"/>
                  </a:moveTo>
                  <a:lnTo>
                    <a:pt x="31" y="0"/>
                  </a:lnTo>
                  <a:lnTo>
                    <a:pt x="31" y="21"/>
                  </a:lnTo>
                  <a:lnTo>
                    <a:pt x="21" y="27"/>
                  </a:lnTo>
                  <a:lnTo>
                    <a:pt x="16" y="53"/>
                  </a:lnTo>
                  <a:lnTo>
                    <a:pt x="21" y="59"/>
                  </a:lnTo>
                  <a:lnTo>
                    <a:pt x="21" y="85"/>
                  </a:lnTo>
                  <a:lnTo>
                    <a:pt x="16" y="85"/>
                  </a:lnTo>
                  <a:lnTo>
                    <a:pt x="10" y="196"/>
                  </a:lnTo>
                  <a:lnTo>
                    <a:pt x="0" y="196"/>
                  </a:lnTo>
                  <a:lnTo>
                    <a:pt x="0" y="202"/>
                  </a:lnTo>
                  <a:lnTo>
                    <a:pt x="16" y="212"/>
                  </a:lnTo>
                  <a:lnTo>
                    <a:pt x="16" y="228"/>
                  </a:lnTo>
                  <a:lnTo>
                    <a:pt x="5" y="22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7" name=""/>
            <p:cNvSpPr/>
            <p:nvPr/>
          </p:nvSpPr>
          <p:spPr>
            <a:xfrm>
              <a:off x="5575320" y="4061880"/>
              <a:ext cx="16920" cy="2736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10" y="0"/>
                  </a:move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8" name=""/>
            <p:cNvSpPr/>
            <p:nvPr/>
          </p:nvSpPr>
          <p:spPr>
            <a:xfrm>
              <a:off x="5271120" y="4106880"/>
              <a:ext cx="348840" cy="82440"/>
            </a:xfrm>
            <a:custGeom>
              <a:avLst/>
              <a:gdLst/>
              <a:ahLst/>
              <a:rect l="l" t="t" r="r" b="b"/>
              <a:pathLst>
                <a:path w="202" h="48">
                  <a:moveTo>
                    <a:pt x="202" y="0"/>
                  </a:moveTo>
                  <a:lnTo>
                    <a:pt x="196" y="11"/>
                  </a:lnTo>
                  <a:lnTo>
                    <a:pt x="155" y="0"/>
                  </a:lnTo>
                  <a:lnTo>
                    <a:pt x="150" y="5"/>
                  </a:lnTo>
                  <a:lnTo>
                    <a:pt x="88" y="32"/>
                  </a:lnTo>
                  <a:lnTo>
                    <a:pt x="78" y="48"/>
                  </a:lnTo>
                  <a:lnTo>
                    <a:pt x="73" y="37"/>
                  </a:lnTo>
                  <a:lnTo>
                    <a:pt x="0" y="37"/>
                  </a:lnTo>
                  <a:lnTo>
                    <a:pt x="5" y="27"/>
                  </a:lnTo>
                  <a:lnTo>
                    <a:pt x="0" y="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79" name=""/>
            <p:cNvSpPr/>
            <p:nvPr/>
          </p:nvSpPr>
          <p:spPr>
            <a:xfrm>
              <a:off x="5423040" y="3932280"/>
              <a:ext cx="98280" cy="221400"/>
            </a:xfrm>
            <a:custGeom>
              <a:avLst/>
              <a:gdLst/>
              <a:ahLst/>
              <a:rect l="l" t="t" r="r" b="b"/>
              <a:pathLst>
                <a:path w="57" h="128">
                  <a:moveTo>
                    <a:pt x="0" y="11"/>
                  </a:moveTo>
                  <a:lnTo>
                    <a:pt x="57" y="0"/>
                  </a:lnTo>
                  <a:lnTo>
                    <a:pt x="57" y="27"/>
                  </a:lnTo>
                  <a:lnTo>
                    <a:pt x="46" y="27"/>
                  </a:lnTo>
                  <a:lnTo>
                    <a:pt x="46" y="48"/>
                  </a:lnTo>
                  <a:lnTo>
                    <a:pt x="41" y="48"/>
                  </a:lnTo>
                  <a:lnTo>
                    <a:pt x="41" y="69"/>
                  </a:lnTo>
                  <a:lnTo>
                    <a:pt x="36" y="69"/>
                  </a:lnTo>
                  <a:lnTo>
                    <a:pt x="36" y="106"/>
                  </a:lnTo>
                  <a:lnTo>
                    <a:pt x="31" y="106"/>
                  </a:lnTo>
                  <a:lnTo>
                    <a:pt x="31" y="117"/>
                  </a:lnTo>
                  <a:lnTo>
                    <a:pt x="36" y="117"/>
                  </a:lnTo>
                  <a:lnTo>
                    <a:pt x="36" y="12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0" name=""/>
            <p:cNvSpPr/>
            <p:nvPr/>
          </p:nvSpPr>
          <p:spPr>
            <a:xfrm>
              <a:off x="5538960" y="3942720"/>
              <a:ext cx="62280" cy="108360"/>
            </a:xfrm>
            <a:custGeom>
              <a:avLst/>
              <a:gdLst/>
              <a:ahLst/>
              <a:rect l="l" t="t" r="r" b="b"/>
              <a:pathLst>
                <a:path w="36" h="63">
                  <a:moveTo>
                    <a:pt x="36" y="63"/>
                  </a:moveTo>
                  <a:lnTo>
                    <a:pt x="26" y="58"/>
                  </a:lnTo>
                  <a:lnTo>
                    <a:pt x="26" y="53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1" name=""/>
            <p:cNvSpPr/>
            <p:nvPr/>
          </p:nvSpPr>
          <p:spPr>
            <a:xfrm>
              <a:off x="5601240" y="3740400"/>
              <a:ext cx="473400" cy="321120"/>
            </a:xfrm>
            <a:custGeom>
              <a:avLst/>
              <a:gdLst/>
              <a:ahLst/>
              <a:rect l="l" t="t" r="r" b="b"/>
              <a:pathLst>
                <a:path w="274" h="186">
                  <a:moveTo>
                    <a:pt x="0" y="186"/>
                  </a:moveTo>
                  <a:lnTo>
                    <a:pt x="5" y="180"/>
                  </a:lnTo>
                  <a:lnTo>
                    <a:pt x="140" y="164"/>
                  </a:lnTo>
                  <a:lnTo>
                    <a:pt x="227" y="96"/>
                  </a:lnTo>
                  <a:lnTo>
                    <a:pt x="222" y="64"/>
                  </a:lnTo>
                  <a:lnTo>
                    <a:pt x="227" y="11"/>
                  </a:lnTo>
                  <a:lnTo>
                    <a:pt x="27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2" name=""/>
            <p:cNvSpPr/>
            <p:nvPr/>
          </p:nvSpPr>
          <p:spPr>
            <a:xfrm>
              <a:off x="5985000" y="3695400"/>
              <a:ext cx="473400" cy="264600"/>
            </a:xfrm>
            <a:custGeom>
              <a:avLst/>
              <a:gdLst/>
              <a:ahLst/>
              <a:rect l="l" t="t" r="r" b="b"/>
              <a:pathLst>
                <a:path w="274" h="153">
                  <a:moveTo>
                    <a:pt x="0" y="100"/>
                  </a:moveTo>
                  <a:lnTo>
                    <a:pt x="98" y="143"/>
                  </a:lnTo>
                  <a:lnTo>
                    <a:pt x="98" y="153"/>
                  </a:lnTo>
                  <a:lnTo>
                    <a:pt x="103" y="143"/>
                  </a:lnTo>
                  <a:lnTo>
                    <a:pt x="202" y="100"/>
                  </a:lnTo>
                  <a:lnTo>
                    <a:pt x="196" y="10"/>
                  </a:lnTo>
                  <a:lnTo>
                    <a:pt x="207" y="0"/>
                  </a:lnTo>
                  <a:lnTo>
                    <a:pt x="248" y="37"/>
                  </a:lnTo>
                  <a:lnTo>
                    <a:pt x="274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3" name=""/>
            <p:cNvSpPr/>
            <p:nvPr/>
          </p:nvSpPr>
          <p:spPr>
            <a:xfrm>
              <a:off x="6083280" y="3657240"/>
              <a:ext cx="276480" cy="82800"/>
            </a:xfrm>
            <a:custGeom>
              <a:avLst/>
              <a:gdLst/>
              <a:ahLst/>
              <a:rect l="l" t="t" r="r" b="b"/>
              <a:pathLst>
                <a:path w="160" h="48">
                  <a:moveTo>
                    <a:pt x="0" y="48"/>
                  </a:moveTo>
                  <a:lnTo>
                    <a:pt x="5" y="38"/>
                  </a:lnTo>
                  <a:lnTo>
                    <a:pt x="46" y="27"/>
                  </a:lnTo>
                  <a:lnTo>
                    <a:pt x="67" y="16"/>
                  </a:lnTo>
                  <a:lnTo>
                    <a:pt x="114" y="6"/>
                  </a:lnTo>
                  <a:lnTo>
                    <a:pt x="124" y="0"/>
                  </a:lnTo>
                  <a:lnTo>
                    <a:pt x="139" y="11"/>
                  </a:lnTo>
                  <a:lnTo>
                    <a:pt x="150" y="11"/>
                  </a:lnTo>
                  <a:lnTo>
                    <a:pt x="160" y="11"/>
                  </a:lnTo>
                  <a:lnTo>
                    <a:pt x="155" y="16"/>
                  </a:lnTo>
                  <a:lnTo>
                    <a:pt x="134" y="22"/>
                  </a:lnTo>
                  <a:lnTo>
                    <a:pt x="129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4" name=""/>
            <p:cNvSpPr/>
            <p:nvPr/>
          </p:nvSpPr>
          <p:spPr>
            <a:xfrm>
              <a:off x="6270120" y="3484440"/>
              <a:ext cx="98640" cy="172800"/>
            </a:xfrm>
            <a:custGeom>
              <a:avLst/>
              <a:gdLst/>
              <a:ahLst/>
              <a:rect l="l" t="t" r="r" b="b"/>
              <a:pathLst>
                <a:path w="57" h="100">
                  <a:moveTo>
                    <a:pt x="57" y="0"/>
                  </a:moveTo>
                  <a:lnTo>
                    <a:pt x="42" y="5"/>
                  </a:lnTo>
                  <a:lnTo>
                    <a:pt x="31" y="10"/>
                  </a:lnTo>
                  <a:lnTo>
                    <a:pt x="0" y="63"/>
                  </a:lnTo>
                  <a:lnTo>
                    <a:pt x="21" y="74"/>
                  </a:lnTo>
                  <a:lnTo>
                    <a:pt x="21" y="10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5" name=""/>
            <p:cNvSpPr/>
            <p:nvPr/>
          </p:nvSpPr>
          <p:spPr>
            <a:xfrm>
              <a:off x="6199560" y="3593520"/>
              <a:ext cx="70560" cy="18720"/>
            </a:xfrm>
            <a:custGeom>
              <a:avLst/>
              <a:gdLst/>
              <a:ahLst/>
              <a:rect l="l" t="t" r="r" b="b"/>
              <a:pathLst>
                <a:path w="41" h="11">
                  <a:moveTo>
                    <a:pt x="0" y="11"/>
                  </a:moveTo>
                  <a:lnTo>
                    <a:pt x="26" y="11"/>
                  </a:lnTo>
                  <a:lnTo>
                    <a:pt x="4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6" name=""/>
            <p:cNvSpPr/>
            <p:nvPr/>
          </p:nvSpPr>
          <p:spPr>
            <a:xfrm>
              <a:off x="6216840" y="3548520"/>
              <a:ext cx="258840" cy="91440"/>
            </a:xfrm>
            <a:custGeom>
              <a:avLst/>
              <a:gdLst/>
              <a:ahLst/>
              <a:rect l="l" t="t" r="r" b="b"/>
              <a:pathLst>
                <a:path w="150" h="53">
                  <a:moveTo>
                    <a:pt x="0" y="53"/>
                  </a:moveTo>
                  <a:lnTo>
                    <a:pt x="0" y="42"/>
                  </a:lnTo>
                  <a:lnTo>
                    <a:pt x="16" y="42"/>
                  </a:lnTo>
                  <a:lnTo>
                    <a:pt x="62" y="53"/>
                  </a:lnTo>
                  <a:lnTo>
                    <a:pt x="78" y="42"/>
                  </a:lnTo>
                  <a:lnTo>
                    <a:pt x="83" y="37"/>
                  </a:lnTo>
                  <a:lnTo>
                    <a:pt x="130" y="37"/>
                  </a:lnTo>
                  <a:lnTo>
                    <a:pt x="15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7" name=""/>
            <p:cNvSpPr/>
            <p:nvPr/>
          </p:nvSpPr>
          <p:spPr>
            <a:xfrm flipH="1">
              <a:off x="5842800" y="3767760"/>
              <a:ext cx="8280" cy="8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8" name=""/>
            <p:cNvSpPr/>
            <p:nvPr/>
          </p:nvSpPr>
          <p:spPr>
            <a:xfrm>
              <a:off x="5727240" y="3776400"/>
              <a:ext cx="115560" cy="10440"/>
            </a:xfrm>
            <a:custGeom>
              <a:avLst/>
              <a:gdLst/>
              <a:ahLst/>
              <a:rect l="l" t="t" r="r" b="b"/>
              <a:pathLst>
                <a:path w="67" h="6">
                  <a:moveTo>
                    <a:pt x="67" y="0"/>
                  </a:moveTo>
                  <a:lnTo>
                    <a:pt x="51" y="0"/>
                  </a:lnTo>
                  <a:lnTo>
                    <a:pt x="25" y="6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89" name=""/>
            <p:cNvSpPr/>
            <p:nvPr/>
          </p:nvSpPr>
          <p:spPr>
            <a:xfrm>
              <a:off x="5637600" y="3787200"/>
              <a:ext cx="89640" cy="8280"/>
            </a:xfrm>
            <a:custGeom>
              <a:avLst/>
              <a:gdLst/>
              <a:ahLst/>
              <a:rect l="l" t="t" r="r" b="b"/>
              <a:pathLst>
                <a:path w="52" h="5">
                  <a:moveTo>
                    <a:pt x="52" y="0"/>
                  </a:moveTo>
                  <a:lnTo>
                    <a:pt x="41" y="5"/>
                  </a:lnTo>
                  <a:lnTo>
                    <a:pt x="15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0" name=""/>
            <p:cNvSpPr/>
            <p:nvPr/>
          </p:nvSpPr>
          <p:spPr>
            <a:xfrm flipH="1">
              <a:off x="5628240" y="3795840"/>
              <a:ext cx="9000" cy="8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1" name=""/>
            <p:cNvSpPr/>
            <p:nvPr/>
          </p:nvSpPr>
          <p:spPr>
            <a:xfrm>
              <a:off x="5896800" y="3978720"/>
              <a:ext cx="88200" cy="36360"/>
            </a:xfrm>
            <a:custGeom>
              <a:avLst/>
              <a:gdLst/>
              <a:ahLst/>
              <a:rect l="l" t="t" r="r" b="b"/>
              <a:pathLst>
                <a:path w="51" h="21">
                  <a:moveTo>
                    <a:pt x="0" y="0"/>
                  </a:moveTo>
                  <a:lnTo>
                    <a:pt x="46" y="5"/>
                  </a:lnTo>
                  <a:lnTo>
                    <a:pt x="51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2" name=""/>
            <p:cNvSpPr/>
            <p:nvPr/>
          </p:nvSpPr>
          <p:spPr>
            <a:xfrm>
              <a:off x="5959080" y="4015440"/>
              <a:ext cx="25560" cy="828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15" y="0"/>
                  </a:moveTo>
                  <a:lnTo>
                    <a:pt x="10" y="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693" name=""/>
          <p:cNvGrpSpPr/>
          <p:nvPr/>
        </p:nvGrpSpPr>
        <p:grpSpPr>
          <a:xfrm>
            <a:off x="5502240" y="2211480"/>
            <a:ext cx="3142800" cy="2949120"/>
            <a:chOff x="5502240" y="2211480"/>
            <a:chExt cx="3142800" cy="2949120"/>
          </a:xfrm>
        </p:grpSpPr>
        <p:sp>
          <p:nvSpPr>
            <p:cNvPr id="2694" name=""/>
            <p:cNvSpPr/>
            <p:nvPr/>
          </p:nvSpPr>
          <p:spPr>
            <a:xfrm>
              <a:off x="5949720" y="4024080"/>
              <a:ext cx="8280" cy="101880"/>
            </a:xfrm>
            <a:custGeom>
              <a:avLst/>
              <a:gdLst/>
              <a:ahLst/>
              <a:rect l="l" t="t" r="r" b="b"/>
              <a:pathLst>
                <a:path w="5" h="59">
                  <a:moveTo>
                    <a:pt x="5" y="0"/>
                  </a:moveTo>
                  <a:lnTo>
                    <a:pt x="5" y="16"/>
                  </a:lnTo>
                  <a:lnTo>
                    <a:pt x="0" y="43"/>
                  </a:lnTo>
                  <a:lnTo>
                    <a:pt x="0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5" name=""/>
            <p:cNvSpPr/>
            <p:nvPr/>
          </p:nvSpPr>
          <p:spPr>
            <a:xfrm>
              <a:off x="5949720" y="4125960"/>
              <a:ext cx="124200" cy="45000"/>
            </a:xfrm>
            <a:custGeom>
              <a:avLst/>
              <a:gdLst/>
              <a:ahLst/>
              <a:rect l="l" t="t" r="r" b="b"/>
              <a:pathLst>
                <a:path w="72" h="26">
                  <a:moveTo>
                    <a:pt x="0" y="0"/>
                  </a:moveTo>
                  <a:lnTo>
                    <a:pt x="5" y="5"/>
                  </a:lnTo>
                  <a:lnTo>
                    <a:pt x="25" y="10"/>
                  </a:lnTo>
                  <a:lnTo>
                    <a:pt x="51" y="21"/>
                  </a:lnTo>
                  <a:lnTo>
                    <a:pt x="72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6" name=""/>
            <p:cNvSpPr/>
            <p:nvPr/>
          </p:nvSpPr>
          <p:spPr>
            <a:xfrm>
              <a:off x="5958360" y="4024080"/>
              <a:ext cx="115560" cy="146880"/>
            </a:xfrm>
            <a:custGeom>
              <a:avLst/>
              <a:gdLst/>
              <a:ahLst/>
              <a:rect l="l" t="t" r="r" b="b"/>
              <a:pathLst>
                <a:path w="67" h="85">
                  <a:moveTo>
                    <a:pt x="67" y="85"/>
                  </a:moveTo>
                  <a:lnTo>
                    <a:pt x="62" y="75"/>
                  </a:lnTo>
                  <a:lnTo>
                    <a:pt x="51" y="64"/>
                  </a:lnTo>
                  <a:lnTo>
                    <a:pt x="36" y="43"/>
                  </a:lnTo>
                  <a:lnTo>
                    <a:pt x="20" y="22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7" name=""/>
            <p:cNvSpPr/>
            <p:nvPr/>
          </p:nvSpPr>
          <p:spPr>
            <a:xfrm>
              <a:off x="5851080" y="3979080"/>
              <a:ext cx="53640" cy="127800"/>
            </a:xfrm>
            <a:custGeom>
              <a:avLst/>
              <a:gdLst/>
              <a:ahLst/>
              <a:rect l="l" t="t" r="r" b="b"/>
              <a:pathLst>
                <a:path w="31" h="74">
                  <a:moveTo>
                    <a:pt x="31" y="0"/>
                  </a:moveTo>
                  <a:lnTo>
                    <a:pt x="26" y="5"/>
                  </a:lnTo>
                  <a:lnTo>
                    <a:pt x="20" y="11"/>
                  </a:lnTo>
                  <a:lnTo>
                    <a:pt x="10" y="26"/>
                  </a:lnTo>
                  <a:lnTo>
                    <a:pt x="5" y="48"/>
                  </a:lnTo>
                  <a:lnTo>
                    <a:pt x="0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8" name=""/>
            <p:cNvSpPr/>
            <p:nvPr/>
          </p:nvSpPr>
          <p:spPr>
            <a:xfrm>
              <a:off x="5851080" y="4107240"/>
              <a:ext cx="1800" cy="1872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5"/>
                  </a:lnTo>
                  <a:lnTo>
                    <a:pt x="0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99" name=""/>
            <p:cNvSpPr/>
            <p:nvPr/>
          </p:nvSpPr>
          <p:spPr>
            <a:xfrm>
              <a:off x="5529600" y="4125960"/>
              <a:ext cx="321480" cy="164160"/>
            </a:xfrm>
            <a:custGeom>
              <a:avLst/>
              <a:gdLst/>
              <a:ahLst/>
              <a:rect l="l" t="t" r="r" b="b"/>
              <a:pathLst>
                <a:path w="186" h="95">
                  <a:moveTo>
                    <a:pt x="186" y="0"/>
                  </a:moveTo>
                  <a:lnTo>
                    <a:pt x="175" y="10"/>
                  </a:lnTo>
                  <a:lnTo>
                    <a:pt x="170" y="16"/>
                  </a:lnTo>
                  <a:lnTo>
                    <a:pt x="160" y="26"/>
                  </a:lnTo>
                  <a:lnTo>
                    <a:pt x="114" y="53"/>
                  </a:lnTo>
                  <a:lnTo>
                    <a:pt x="98" y="53"/>
                  </a:lnTo>
                  <a:lnTo>
                    <a:pt x="88" y="69"/>
                  </a:lnTo>
                  <a:lnTo>
                    <a:pt x="46" y="85"/>
                  </a:lnTo>
                  <a:lnTo>
                    <a:pt x="41" y="90"/>
                  </a:lnTo>
                  <a:lnTo>
                    <a:pt x="31" y="90"/>
                  </a:lnTo>
                  <a:lnTo>
                    <a:pt x="10" y="95"/>
                  </a:lnTo>
                  <a:lnTo>
                    <a:pt x="5" y="95"/>
                  </a:lnTo>
                  <a:lnTo>
                    <a:pt x="5" y="90"/>
                  </a:lnTo>
                  <a:lnTo>
                    <a:pt x="0" y="95"/>
                  </a:lnTo>
                  <a:lnTo>
                    <a:pt x="0" y="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0" name=""/>
            <p:cNvSpPr/>
            <p:nvPr/>
          </p:nvSpPr>
          <p:spPr>
            <a:xfrm>
              <a:off x="5502240" y="4290120"/>
              <a:ext cx="27360" cy="18720"/>
            </a:xfrm>
            <a:custGeom>
              <a:avLst/>
              <a:gdLst/>
              <a:ahLst/>
              <a:rect l="l" t="t" r="r" b="b"/>
              <a:pathLst>
                <a:path w="16" h="11">
                  <a:moveTo>
                    <a:pt x="16" y="0"/>
                  </a:moveTo>
                  <a:lnTo>
                    <a:pt x="11" y="0"/>
                  </a:lnTo>
                  <a:lnTo>
                    <a:pt x="6" y="5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1" name=""/>
            <p:cNvSpPr/>
            <p:nvPr/>
          </p:nvSpPr>
          <p:spPr>
            <a:xfrm>
              <a:off x="5502240" y="4308840"/>
              <a:ext cx="1440" cy="900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2" name=""/>
            <p:cNvSpPr/>
            <p:nvPr/>
          </p:nvSpPr>
          <p:spPr>
            <a:xfrm>
              <a:off x="5502240" y="4317840"/>
              <a:ext cx="27360" cy="828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0" y="0"/>
                  </a:moveTo>
                  <a:lnTo>
                    <a:pt x="6" y="5"/>
                  </a:lnTo>
                  <a:lnTo>
                    <a:pt x="11" y="5"/>
                  </a:lnTo>
                  <a:lnTo>
                    <a:pt x="16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3" name=""/>
            <p:cNvSpPr/>
            <p:nvPr/>
          </p:nvSpPr>
          <p:spPr>
            <a:xfrm>
              <a:off x="5529600" y="4317840"/>
              <a:ext cx="1800" cy="828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4" name=""/>
            <p:cNvSpPr/>
            <p:nvPr/>
          </p:nvSpPr>
          <p:spPr>
            <a:xfrm>
              <a:off x="5529600" y="4134600"/>
              <a:ext cx="409680" cy="183240"/>
            </a:xfrm>
            <a:custGeom>
              <a:avLst/>
              <a:gdLst/>
              <a:ahLst/>
              <a:rect l="l" t="t" r="r" b="b"/>
              <a:pathLst>
                <a:path w="237" h="106">
                  <a:moveTo>
                    <a:pt x="0" y="106"/>
                  </a:moveTo>
                  <a:lnTo>
                    <a:pt x="93" y="69"/>
                  </a:lnTo>
                  <a:lnTo>
                    <a:pt x="160" y="53"/>
                  </a:lnTo>
                  <a:lnTo>
                    <a:pt x="237" y="0"/>
                  </a:lnTo>
                  <a:lnTo>
                    <a:pt x="186" y="0"/>
                  </a:lnTo>
                  <a:lnTo>
                    <a:pt x="170" y="11"/>
                  </a:lnTo>
                  <a:lnTo>
                    <a:pt x="150" y="4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5" name=""/>
            <p:cNvSpPr/>
            <p:nvPr/>
          </p:nvSpPr>
          <p:spPr>
            <a:xfrm>
              <a:off x="5789160" y="4217400"/>
              <a:ext cx="144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6" name=""/>
            <p:cNvSpPr/>
            <p:nvPr/>
          </p:nvSpPr>
          <p:spPr>
            <a:xfrm>
              <a:off x="5769720" y="4234680"/>
              <a:ext cx="19080" cy="37800"/>
            </a:xfrm>
            <a:custGeom>
              <a:avLst/>
              <a:gdLst/>
              <a:ahLst/>
              <a:rect l="l" t="t" r="r" b="b"/>
              <a:pathLst>
                <a:path w="11" h="22">
                  <a:moveTo>
                    <a:pt x="11" y="0"/>
                  </a:moveTo>
                  <a:lnTo>
                    <a:pt x="5" y="6"/>
                  </a:lnTo>
                  <a:lnTo>
                    <a:pt x="5" y="16"/>
                  </a:lnTo>
                  <a:lnTo>
                    <a:pt x="0" y="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7" name=""/>
            <p:cNvSpPr/>
            <p:nvPr/>
          </p:nvSpPr>
          <p:spPr>
            <a:xfrm>
              <a:off x="5726880" y="4272840"/>
              <a:ext cx="42840" cy="91440"/>
            </a:xfrm>
            <a:custGeom>
              <a:avLst/>
              <a:gdLst/>
              <a:ahLst/>
              <a:rect l="l" t="t" r="r" b="b"/>
              <a:pathLst>
                <a:path w="25" h="53">
                  <a:moveTo>
                    <a:pt x="25" y="0"/>
                  </a:moveTo>
                  <a:lnTo>
                    <a:pt x="15" y="5"/>
                  </a:lnTo>
                  <a:lnTo>
                    <a:pt x="0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8" name=""/>
            <p:cNvSpPr/>
            <p:nvPr/>
          </p:nvSpPr>
          <p:spPr>
            <a:xfrm>
              <a:off x="5939280" y="4253760"/>
              <a:ext cx="90000" cy="64080"/>
            </a:xfrm>
            <a:custGeom>
              <a:avLst/>
              <a:gdLst/>
              <a:ahLst/>
              <a:rect l="l" t="t" r="r" b="b"/>
              <a:pathLst>
                <a:path w="52" h="37">
                  <a:moveTo>
                    <a:pt x="0" y="37"/>
                  </a:moveTo>
                  <a:lnTo>
                    <a:pt x="11" y="32"/>
                  </a:lnTo>
                  <a:lnTo>
                    <a:pt x="21" y="21"/>
                  </a:lnTo>
                  <a:lnTo>
                    <a:pt x="31" y="5"/>
                  </a:lnTo>
                  <a:lnTo>
                    <a:pt x="5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7280" bIns="17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09" name=""/>
            <p:cNvSpPr/>
            <p:nvPr/>
          </p:nvSpPr>
          <p:spPr>
            <a:xfrm>
              <a:off x="6029280" y="4206960"/>
              <a:ext cx="1440" cy="46440"/>
            </a:xfrm>
            <a:custGeom>
              <a:avLst/>
              <a:gdLst/>
              <a:ahLst/>
              <a:rect l="l" t="t" r="r" b="b"/>
              <a:pathLst>
                <a:path w="0" h="27">
                  <a:moveTo>
                    <a:pt x="0" y="27"/>
                  </a:moveTo>
                  <a:lnTo>
                    <a:pt x="0" y="22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0" name=""/>
            <p:cNvSpPr/>
            <p:nvPr/>
          </p:nvSpPr>
          <p:spPr>
            <a:xfrm>
              <a:off x="6029280" y="4206960"/>
              <a:ext cx="8280" cy="180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1" name=""/>
            <p:cNvSpPr/>
            <p:nvPr/>
          </p:nvSpPr>
          <p:spPr>
            <a:xfrm>
              <a:off x="6037920" y="4162320"/>
              <a:ext cx="27360" cy="44640"/>
            </a:xfrm>
            <a:custGeom>
              <a:avLst/>
              <a:gdLst/>
              <a:ahLst/>
              <a:rect l="l" t="t" r="r" b="b"/>
              <a:pathLst>
                <a:path w="16" h="26">
                  <a:moveTo>
                    <a:pt x="0" y="26"/>
                  </a:moveTo>
                  <a:lnTo>
                    <a:pt x="5" y="21"/>
                  </a:lnTo>
                  <a:lnTo>
                    <a:pt x="11" y="5"/>
                  </a:lnTo>
                  <a:lnTo>
                    <a:pt x="1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2" name=""/>
            <p:cNvSpPr/>
            <p:nvPr/>
          </p:nvSpPr>
          <p:spPr>
            <a:xfrm>
              <a:off x="6065640" y="4098600"/>
              <a:ext cx="79560" cy="6372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0" y="37"/>
                  </a:moveTo>
                  <a:lnTo>
                    <a:pt x="15" y="32"/>
                  </a:lnTo>
                  <a:lnTo>
                    <a:pt x="15" y="32"/>
                  </a:lnTo>
                  <a:lnTo>
                    <a:pt x="10" y="32"/>
                  </a:lnTo>
                  <a:lnTo>
                    <a:pt x="10" y="26"/>
                  </a:lnTo>
                  <a:lnTo>
                    <a:pt x="20" y="26"/>
                  </a:lnTo>
                  <a:lnTo>
                    <a:pt x="36" y="0"/>
                  </a:lnTo>
                  <a:lnTo>
                    <a:pt x="4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3" name=""/>
            <p:cNvSpPr/>
            <p:nvPr/>
          </p:nvSpPr>
          <p:spPr>
            <a:xfrm>
              <a:off x="6145200" y="4098600"/>
              <a:ext cx="16920" cy="1692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4" name=""/>
            <p:cNvSpPr/>
            <p:nvPr/>
          </p:nvSpPr>
          <p:spPr>
            <a:xfrm>
              <a:off x="6162480" y="4089600"/>
              <a:ext cx="19080" cy="25920"/>
            </a:xfrm>
            <a:custGeom>
              <a:avLst/>
              <a:gdLst/>
              <a:ahLst/>
              <a:rect l="l" t="t" r="r" b="b"/>
              <a:pathLst>
                <a:path w="11" h="15">
                  <a:moveTo>
                    <a:pt x="0" y="15"/>
                  </a:moveTo>
                  <a:lnTo>
                    <a:pt x="6" y="10"/>
                  </a:lnTo>
                  <a:lnTo>
                    <a:pt x="11" y="5"/>
                  </a:lnTo>
                  <a:lnTo>
                    <a:pt x="1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880" bIns="-20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5" name=""/>
            <p:cNvSpPr/>
            <p:nvPr/>
          </p:nvSpPr>
          <p:spPr>
            <a:xfrm>
              <a:off x="6181560" y="4024080"/>
              <a:ext cx="53280" cy="65160"/>
            </a:xfrm>
            <a:custGeom>
              <a:avLst/>
              <a:gdLst/>
              <a:ahLst/>
              <a:rect l="l" t="t" r="r" b="b"/>
              <a:pathLst>
                <a:path w="31" h="38">
                  <a:moveTo>
                    <a:pt x="0" y="38"/>
                  </a:moveTo>
                  <a:lnTo>
                    <a:pt x="10" y="38"/>
                  </a:lnTo>
                  <a:lnTo>
                    <a:pt x="3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6" name=""/>
            <p:cNvSpPr/>
            <p:nvPr/>
          </p:nvSpPr>
          <p:spPr>
            <a:xfrm>
              <a:off x="6234840" y="4024080"/>
              <a:ext cx="107280" cy="1440"/>
            </a:xfrm>
            <a:custGeom>
              <a:avLst/>
              <a:gdLst/>
              <a:ahLst/>
              <a:rect l="l" t="t" r="r" b="b"/>
              <a:pathLst>
                <a:path w="62" h="0">
                  <a:moveTo>
                    <a:pt x="0" y="0"/>
                  </a:moveTo>
                  <a:lnTo>
                    <a:pt x="15" y="0"/>
                  </a:lnTo>
                  <a:lnTo>
                    <a:pt x="41" y="0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7" name=""/>
            <p:cNvSpPr/>
            <p:nvPr/>
          </p:nvSpPr>
          <p:spPr>
            <a:xfrm>
              <a:off x="6342480" y="4024080"/>
              <a:ext cx="34200" cy="27360"/>
            </a:xfrm>
            <a:custGeom>
              <a:avLst/>
              <a:gdLst/>
              <a:ahLst/>
              <a:rect l="l" t="t" r="r" b="b"/>
              <a:pathLst>
                <a:path w="20" h="16">
                  <a:moveTo>
                    <a:pt x="0" y="0"/>
                  </a:moveTo>
                  <a:lnTo>
                    <a:pt x="0" y="6"/>
                  </a:lnTo>
                  <a:lnTo>
                    <a:pt x="5" y="11"/>
                  </a:lnTo>
                  <a:lnTo>
                    <a:pt x="2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8" name=""/>
            <p:cNvSpPr/>
            <p:nvPr/>
          </p:nvSpPr>
          <p:spPr>
            <a:xfrm>
              <a:off x="6376680" y="4051440"/>
              <a:ext cx="18720" cy="55440"/>
            </a:xfrm>
            <a:custGeom>
              <a:avLst/>
              <a:gdLst/>
              <a:ahLst/>
              <a:rect l="l" t="t" r="r" b="b"/>
              <a:pathLst>
                <a:path w="11" h="32">
                  <a:moveTo>
                    <a:pt x="0" y="0"/>
                  </a:moveTo>
                  <a:lnTo>
                    <a:pt x="6" y="11"/>
                  </a:lnTo>
                  <a:lnTo>
                    <a:pt x="11" y="27"/>
                  </a:lnTo>
                  <a:lnTo>
                    <a:pt x="1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19" name=""/>
            <p:cNvSpPr/>
            <p:nvPr/>
          </p:nvSpPr>
          <p:spPr>
            <a:xfrm>
              <a:off x="6074280" y="4089600"/>
              <a:ext cx="321480" cy="91440"/>
            </a:xfrm>
            <a:custGeom>
              <a:avLst/>
              <a:gdLst/>
              <a:ahLst/>
              <a:rect l="l" t="t" r="r" b="b"/>
              <a:pathLst>
                <a:path w="186" h="53">
                  <a:moveTo>
                    <a:pt x="186" y="10"/>
                  </a:moveTo>
                  <a:lnTo>
                    <a:pt x="113" y="5"/>
                  </a:lnTo>
                  <a:lnTo>
                    <a:pt x="103" y="5"/>
                  </a:lnTo>
                  <a:lnTo>
                    <a:pt x="98" y="5"/>
                  </a:lnTo>
                  <a:lnTo>
                    <a:pt x="98" y="15"/>
                  </a:lnTo>
                  <a:lnTo>
                    <a:pt x="88" y="10"/>
                  </a:lnTo>
                  <a:lnTo>
                    <a:pt x="82" y="10"/>
                  </a:lnTo>
                  <a:lnTo>
                    <a:pt x="77" y="0"/>
                  </a:lnTo>
                  <a:lnTo>
                    <a:pt x="62" y="5"/>
                  </a:lnTo>
                  <a:lnTo>
                    <a:pt x="57" y="15"/>
                  </a:lnTo>
                  <a:lnTo>
                    <a:pt x="51" y="21"/>
                  </a:lnTo>
                  <a:lnTo>
                    <a:pt x="51" y="47"/>
                  </a:lnTo>
                  <a:lnTo>
                    <a:pt x="36" y="47"/>
                  </a:lnTo>
                  <a:lnTo>
                    <a:pt x="31" y="53"/>
                  </a:lnTo>
                  <a:lnTo>
                    <a:pt x="21" y="53"/>
                  </a:lnTo>
                  <a:lnTo>
                    <a:pt x="0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0" name=""/>
            <p:cNvSpPr/>
            <p:nvPr/>
          </p:nvSpPr>
          <p:spPr>
            <a:xfrm>
              <a:off x="6145200" y="4170960"/>
              <a:ext cx="8280" cy="3600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1" name=""/>
            <p:cNvSpPr/>
            <p:nvPr/>
          </p:nvSpPr>
          <p:spPr>
            <a:xfrm>
              <a:off x="6145200" y="4206960"/>
              <a:ext cx="1440" cy="1044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2" name=""/>
            <p:cNvSpPr/>
            <p:nvPr/>
          </p:nvSpPr>
          <p:spPr>
            <a:xfrm>
              <a:off x="6110640" y="4217400"/>
              <a:ext cx="34200" cy="219240"/>
            </a:xfrm>
            <a:custGeom>
              <a:avLst/>
              <a:gdLst/>
              <a:ahLst/>
              <a:rect l="l" t="t" r="r" b="b"/>
              <a:pathLst>
                <a:path w="20" h="127">
                  <a:moveTo>
                    <a:pt x="20" y="0"/>
                  </a:moveTo>
                  <a:lnTo>
                    <a:pt x="15" y="42"/>
                  </a:lnTo>
                  <a:lnTo>
                    <a:pt x="20" y="85"/>
                  </a:lnTo>
                  <a:lnTo>
                    <a:pt x="0" y="1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3" name=""/>
            <p:cNvSpPr/>
            <p:nvPr/>
          </p:nvSpPr>
          <p:spPr>
            <a:xfrm>
              <a:off x="6037920" y="4437000"/>
              <a:ext cx="72360" cy="18720"/>
            </a:xfrm>
            <a:custGeom>
              <a:avLst/>
              <a:gdLst/>
              <a:ahLst/>
              <a:rect l="l" t="t" r="r" b="b"/>
              <a:pathLst>
                <a:path w="42" h="11">
                  <a:moveTo>
                    <a:pt x="42" y="0"/>
                  </a:moveTo>
                  <a:lnTo>
                    <a:pt x="31" y="5"/>
                  </a:lnTo>
                  <a:lnTo>
                    <a:pt x="16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4" name=""/>
            <p:cNvSpPr/>
            <p:nvPr/>
          </p:nvSpPr>
          <p:spPr>
            <a:xfrm>
              <a:off x="5913360" y="4445640"/>
              <a:ext cx="196920" cy="201960"/>
            </a:xfrm>
            <a:custGeom>
              <a:avLst/>
              <a:gdLst/>
              <a:ahLst/>
              <a:rect l="l" t="t" r="r" b="b"/>
              <a:pathLst>
                <a:path w="114" h="117">
                  <a:moveTo>
                    <a:pt x="108" y="0"/>
                  </a:moveTo>
                  <a:lnTo>
                    <a:pt x="114" y="37"/>
                  </a:lnTo>
                  <a:lnTo>
                    <a:pt x="114" y="69"/>
                  </a:lnTo>
                  <a:lnTo>
                    <a:pt x="88" y="74"/>
                  </a:lnTo>
                  <a:lnTo>
                    <a:pt x="88" y="80"/>
                  </a:lnTo>
                  <a:lnTo>
                    <a:pt x="52" y="117"/>
                  </a:lnTo>
                  <a:lnTo>
                    <a:pt x="41" y="117"/>
                  </a:lnTo>
                  <a:lnTo>
                    <a:pt x="5" y="106"/>
                  </a:lnTo>
                  <a:lnTo>
                    <a:pt x="0" y="10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5" name=""/>
            <p:cNvSpPr/>
            <p:nvPr/>
          </p:nvSpPr>
          <p:spPr>
            <a:xfrm>
              <a:off x="5958360" y="4592520"/>
              <a:ext cx="293400" cy="155520"/>
            </a:xfrm>
            <a:custGeom>
              <a:avLst/>
              <a:gdLst/>
              <a:ahLst/>
              <a:rect l="l" t="t" r="r" b="b"/>
              <a:pathLst>
                <a:path w="170" h="90">
                  <a:moveTo>
                    <a:pt x="57" y="0"/>
                  </a:moveTo>
                  <a:lnTo>
                    <a:pt x="72" y="0"/>
                  </a:lnTo>
                  <a:lnTo>
                    <a:pt x="139" y="0"/>
                  </a:lnTo>
                  <a:lnTo>
                    <a:pt x="165" y="27"/>
                  </a:lnTo>
                  <a:lnTo>
                    <a:pt x="160" y="42"/>
                  </a:lnTo>
                  <a:lnTo>
                    <a:pt x="170" y="42"/>
                  </a:lnTo>
                  <a:lnTo>
                    <a:pt x="160" y="90"/>
                  </a:lnTo>
                  <a:lnTo>
                    <a:pt x="103" y="90"/>
                  </a:lnTo>
                  <a:lnTo>
                    <a:pt x="41" y="58"/>
                  </a:lnTo>
                  <a:lnTo>
                    <a:pt x="20" y="48"/>
                  </a:lnTo>
                  <a:lnTo>
                    <a:pt x="0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6" name=""/>
            <p:cNvSpPr/>
            <p:nvPr/>
          </p:nvSpPr>
          <p:spPr>
            <a:xfrm>
              <a:off x="6243480" y="4034160"/>
              <a:ext cx="8280" cy="55080"/>
            </a:xfrm>
            <a:custGeom>
              <a:avLst/>
              <a:gdLst/>
              <a:ahLst/>
              <a:rect l="l" t="t" r="r" b="b"/>
              <a:pathLst>
                <a:path w="5" h="32">
                  <a:moveTo>
                    <a:pt x="0" y="0"/>
                  </a:moveTo>
                  <a:lnTo>
                    <a:pt x="0" y="10"/>
                  </a:lnTo>
                  <a:lnTo>
                    <a:pt x="0" y="26"/>
                  </a:lnTo>
                  <a:lnTo>
                    <a:pt x="5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7" name=""/>
            <p:cNvSpPr/>
            <p:nvPr/>
          </p:nvSpPr>
          <p:spPr>
            <a:xfrm>
              <a:off x="6243480" y="4089600"/>
              <a:ext cx="16920" cy="53640"/>
            </a:xfrm>
            <a:custGeom>
              <a:avLst/>
              <a:gdLst/>
              <a:ahLst/>
              <a:rect l="l" t="t" r="r" b="b"/>
              <a:pathLst>
                <a:path w="10" h="31">
                  <a:moveTo>
                    <a:pt x="5" y="0"/>
                  </a:moveTo>
                  <a:lnTo>
                    <a:pt x="0" y="21"/>
                  </a:lnTo>
                  <a:lnTo>
                    <a:pt x="10" y="3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8" name=""/>
            <p:cNvSpPr/>
            <p:nvPr/>
          </p:nvSpPr>
          <p:spPr>
            <a:xfrm>
              <a:off x="6260760" y="4143240"/>
              <a:ext cx="72720" cy="27720"/>
            </a:xfrm>
            <a:custGeom>
              <a:avLst/>
              <a:gdLst/>
              <a:ahLst/>
              <a:rect l="l" t="t" r="r" b="b"/>
              <a:pathLst>
                <a:path w="42" h="16">
                  <a:moveTo>
                    <a:pt x="0" y="0"/>
                  </a:moveTo>
                  <a:lnTo>
                    <a:pt x="11" y="6"/>
                  </a:lnTo>
                  <a:lnTo>
                    <a:pt x="31" y="11"/>
                  </a:lnTo>
                  <a:lnTo>
                    <a:pt x="42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29" name=""/>
            <p:cNvSpPr/>
            <p:nvPr/>
          </p:nvSpPr>
          <p:spPr>
            <a:xfrm>
              <a:off x="6333840" y="4170960"/>
              <a:ext cx="42840" cy="18720"/>
            </a:xfrm>
            <a:custGeom>
              <a:avLst/>
              <a:gdLst/>
              <a:ahLst/>
              <a:rect l="l" t="t" r="r" b="b"/>
              <a:pathLst>
                <a:path w="25" h="11">
                  <a:moveTo>
                    <a:pt x="0" y="0"/>
                  </a:moveTo>
                  <a:lnTo>
                    <a:pt x="10" y="0"/>
                  </a:lnTo>
                  <a:lnTo>
                    <a:pt x="20" y="11"/>
                  </a:lnTo>
                  <a:lnTo>
                    <a:pt x="25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0" name=""/>
            <p:cNvSpPr/>
            <p:nvPr/>
          </p:nvSpPr>
          <p:spPr>
            <a:xfrm>
              <a:off x="6376680" y="4189680"/>
              <a:ext cx="72360" cy="277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1" name=""/>
            <p:cNvSpPr/>
            <p:nvPr/>
          </p:nvSpPr>
          <p:spPr>
            <a:xfrm>
              <a:off x="6314400" y="4089600"/>
              <a:ext cx="179640" cy="430200"/>
            </a:xfrm>
            <a:custGeom>
              <a:avLst/>
              <a:gdLst/>
              <a:ahLst/>
              <a:rect l="l" t="t" r="r" b="b"/>
              <a:pathLst>
                <a:path w="104" h="249">
                  <a:moveTo>
                    <a:pt x="5" y="249"/>
                  </a:moveTo>
                  <a:lnTo>
                    <a:pt x="0" y="238"/>
                  </a:lnTo>
                  <a:lnTo>
                    <a:pt x="21" y="217"/>
                  </a:lnTo>
                  <a:lnTo>
                    <a:pt x="104" y="63"/>
                  </a:lnTo>
                  <a:lnTo>
                    <a:pt x="78" y="42"/>
                  </a:lnTo>
                  <a:lnTo>
                    <a:pt x="78" y="5"/>
                  </a:lnTo>
                  <a:lnTo>
                    <a:pt x="8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2" name=""/>
            <p:cNvSpPr/>
            <p:nvPr/>
          </p:nvSpPr>
          <p:spPr>
            <a:xfrm>
              <a:off x="6449400" y="4051440"/>
              <a:ext cx="248760" cy="119160"/>
            </a:xfrm>
            <a:custGeom>
              <a:avLst/>
              <a:gdLst/>
              <a:ahLst/>
              <a:rect l="l" t="t" r="r" b="b"/>
              <a:pathLst>
                <a:path w="144" h="69">
                  <a:moveTo>
                    <a:pt x="0" y="32"/>
                  </a:moveTo>
                  <a:lnTo>
                    <a:pt x="20" y="22"/>
                  </a:lnTo>
                  <a:lnTo>
                    <a:pt x="20" y="43"/>
                  </a:lnTo>
                  <a:lnTo>
                    <a:pt x="36" y="43"/>
                  </a:lnTo>
                  <a:lnTo>
                    <a:pt x="51" y="69"/>
                  </a:lnTo>
                  <a:lnTo>
                    <a:pt x="108" y="6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3" name=""/>
            <p:cNvSpPr/>
            <p:nvPr/>
          </p:nvSpPr>
          <p:spPr>
            <a:xfrm>
              <a:off x="6537600" y="4170960"/>
              <a:ext cx="72360" cy="137880"/>
            </a:xfrm>
            <a:custGeom>
              <a:avLst/>
              <a:gdLst/>
              <a:ahLst/>
              <a:rect l="l" t="t" r="r" b="b"/>
              <a:pathLst>
                <a:path w="42" h="80">
                  <a:moveTo>
                    <a:pt x="0" y="0"/>
                  </a:moveTo>
                  <a:lnTo>
                    <a:pt x="0" y="16"/>
                  </a:lnTo>
                  <a:lnTo>
                    <a:pt x="5" y="21"/>
                  </a:lnTo>
                  <a:lnTo>
                    <a:pt x="5" y="37"/>
                  </a:lnTo>
                  <a:lnTo>
                    <a:pt x="42" y="43"/>
                  </a:lnTo>
                  <a:lnTo>
                    <a:pt x="36" y="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4" name=""/>
            <p:cNvSpPr/>
            <p:nvPr/>
          </p:nvSpPr>
          <p:spPr>
            <a:xfrm>
              <a:off x="6449400" y="4153680"/>
              <a:ext cx="88200" cy="44640"/>
            </a:xfrm>
            <a:custGeom>
              <a:avLst/>
              <a:gdLst/>
              <a:ahLst/>
              <a:rect l="l" t="t" r="r" b="b"/>
              <a:pathLst>
                <a:path w="51" h="26">
                  <a:moveTo>
                    <a:pt x="51" y="26"/>
                  </a:moveTo>
                  <a:lnTo>
                    <a:pt x="36" y="21"/>
                  </a:lnTo>
                  <a:lnTo>
                    <a:pt x="31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5" name=""/>
            <p:cNvSpPr/>
            <p:nvPr/>
          </p:nvSpPr>
          <p:spPr>
            <a:xfrm>
              <a:off x="6216120" y="4125960"/>
              <a:ext cx="170640" cy="502560"/>
            </a:xfrm>
            <a:custGeom>
              <a:avLst/>
              <a:gdLst/>
              <a:ahLst/>
              <a:rect l="l" t="t" r="r" b="b"/>
              <a:pathLst>
                <a:path w="99" h="291">
                  <a:moveTo>
                    <a:pt x="16" y="0"/>
                  </a:moveTo>
                  <a:lnTo>
                    <a:pt x="0" y="47"/>
                  </a:lnTo>
                  <a:lnTo>
                    <a:pt x="26" y="90"/>
                  </a:lnTo>
                  <a:lnTo>
                    <a:pt x="21" y="111"/>
                  </a:lnTo>
                  <a:lnTo>
                    <a:pt x="21" y="132"/>
                  </a:lnTo>
                  <a:lnTo>
                    <a:pt x="21" y="143"/>
                  </a:lnTo>
                  <a:lnTo>
                    <a:pt x="88" y="291"/>
                  </a:lnTo>
                  <a:lnTo>
                    <a:pt x="88" y="270"/>
                  </a:lnTo>
                  <a:lnTo>
                    <a:pt x="99" y="27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6" name=""/>
            <p:cNvSpPr/>
            <p:nvPr/>
          </p:nvSpPr>
          <p:spPr>
            <a:xfrm flipV="1">
              <a:off x="6260760" y="4272480"/>
              <a:ext cx="98640" cy="8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7" name=""/>
            <p:cNvSpPr/>
            <p:nvPr/>
          </p:nvSpPr>
          <p:spPr>
            <a:xfrm>
              <a:off x="6359760" y="4272840"/>
              <a:ext cx="53280" cy="8280"/>
            </a:xfrm>
            <a:custGeom>
              <a:avLst/>
              <a:gdLst/>
              <a:ahLst/>
              <a:rect l="l" t="t" r="r" b="b"/>
              <a:pathLst>
                <a:path w="31" h="5">
                  <a:moveTo>
                    <a:pt x="0" y="0"/>
                  </a:moveTo>
                  <a:lnTo>
                    <a:pt x="5" y="5"/>
                  </a:lnTo>
                  <a:lnTo>
                    <a:pt x="16" y="5"/>
                  </a:lnTo>
                  <a:lnTo>
                    <a:pt x="31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8" name=""/>
            <p:cNvSpPr/>
            <p:nvPr/>
          </p:nvSpPr>
          <p:spPr>
            <a:xfrm>
              <a:off x="6413040" y="4226040"/>
              <a:ext cx="36360" cy="55080"/>
            </a:xfrm>
            <a:custGeom>
              <a:avLst/>
              <a:gdLst/>
              <a:ahLst/>
              <a:rect l="l" t="t" r="r" b="b"/>
              <a:pathLst>
                <a:path w="21" h="32">
                  <a:moveTo>
                    <a:pt x="0" y="32"/>
                  </a:moveTo>
                  <a:lnTo>
                    <a:pt x="10" y="27"/>
                  </a:lnTo>
                  <a:lnTo>
                    <a:pt x="16" y="16"/>
                  </a:lnTo>
                  <a:lnTo>
                    <a:pt x="21" y="5"/>
                  </a:lnTo>
                  <a:lnTo>
                    <a:pt x="21" y="0"/>
                  </a:lnTo>
                  <a:lnTo>
                    <a:pt x="2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39" name=""/>
            <p:cNvSpPr/>
            <p:nvPr/>
          </p:nvSpPr>
          <p:spPr>
            <a:xfrm>
              <a:off x="6359760" y="4198320"/>
              <a:ext cx="89640" cy="27720"/>
            </a:xfrm>
            <a:custGeom>
              <a:avLst/>
              <a:gdLst/>
              <a:ahLst/>
              <a:rect l="l" t="t" r="r" b="b"/>
              <a:pathLst>
                <a:path w="52" h="16">
                  <a:moveTo>
                    <a:pt x="52" y="16"/>
                  </a:moveTo>
                  <a:lnTo>
                    <a:pt x="41" y="16"/>
                  </a:lnTo>
                  <a:lnTo>
                    <a:pt x="16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0" name=""/>
            <p:cNvSpPr/>
            <p:nvPr/>
          </p:nvSpPr>
          <p:spPr>
            <a:xfrm>
              <a:off x="6216120" y="4189680"/>
              <a:ext cx="143280" cy="16920"/>
            </a:xfrm>
            <a:custGeom>
              <a:avLst/>
              <a:gdLst/>
              <a:ahLst/>
              <a:rect l="l" t="t" r="r" b="b"/>
              <a:pathLst>
                <a:path w="83" h="10">
                  <a:moveTo>
                    <a:pt x="83" y="5"/>
                  </a:moveTo>
                  <a:lnTo>
                    <a:pt x="57" y="10"/>
                  </a:lnTo>
                  <a:lnTo>
                    <a:pt x="52" y="0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1" name=""/>
            <p:cNvSpPr/>
            <p:nvPr/>
          </p:nvSpPr>
          <p:spPr>
            <a:xfrm>
              <a:off x="6145200" y="4234680"/>
              <a:ext cx="98280" cy="73800"/>
            </a:xfrm>
            <a:custGeom>
              <a:avLst/>
              <a:gdLst/>
              <a:ahLst/>
              <a:rect l="l" t="t" r="r" b="b"/>
              <a:pathLst>
                <a:path w="57" h="43">
                  <a:moveTo>
                    <a:pt x="57" y="43"/>
                  </a:moveTo>
                  <a:lnTo>
                    <a:pt x="47" y="43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000" bIns="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2" name=""/>
            <p:cNvSpPr/>
            <p:nvPr/>
          </p:nvSpPr>
          <p:spPr>
            <a:xfrm>
              <a:off x="6029280" y="4234680"/>
              <a:ext cx="115560" cy="10080"/>
            </a:xfrm>
            <a:custGeom>
              <a:avLst/>
              <a:gdLst/>
              <a:ahLst/>
              <a:rect l="l" t="t" r="r" b="b"/>
              <a:pathLst>
                <a:path w="67" h="6">
                  <a:moveTo>
                    <a:pt x="67" y="0"/>
                  </a:moveTo>
                  <a:lnTo>
                    <a:pt x="52" y="0"/>
                  </a:lnTo>
                  <a:lnTo>
                    <a:pt x="26" y="0"/>
                  </a:lnTo>
                  <a:lnTo>
                    <a:pt x="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3" name=""/>
            <p:cNvSpPr/>
            <p:nvPr/>
          </p:nvSpPr>
          <p:spPr>
            <a:xfrm>
              <a:off x="6145200" y="4373280"/>
              <a:ext cx="106920" cy="72360"/>
            </a:xfrm>
            <a:custGeom>
              <a:avLst/>
              <a:gdLst/>
              <a:ahLst/>
              <a:rect l="l" t="t" r="r" b="b"/>
              <a:pathLst>
                <a:path w="62" h="42">
                  <a:moveTo>
                    <a:pt x="0" y="0"/>
                  </a:moveTo>
                  <a:lnTo>
                    <a:pt x="62" y="0"/>
                  </a:lnTo>
                  <a:lnTo>
                    <a:pt x="47" y="26"/>
                  </a:lnTo>
                  <a:lnTo>
                    <a:pt x="41" y="16"/>
                  </a:lnTo>
                  <a:lnTo>
                    <a:pt x="2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4" name=""/>
            <p:cNvSpPr/>
            <p:nvPr/>
          </p:nvSpPr>
          <p:spPr>
            <a:xfrm>
              <a:off x="6226200" y="4417920"/>
              <a:ext cx="195480" cy="155520"/>
            </a:xfrm>
            <a:custGeom>
              <a:avLst/>
              <a:gdLst/>
              <a:ahLst/>
              <a:rect l="l" t="t" r="r" b="b"/>
              <a:pathLst>
                <a:path w="113" h="90">
                  <a:moveTo>
                    <a:pt x="0" y="0"/>
                  </a:moveTo>
                  <a:lnTo>
                    <a:pt x="25" y="37"/>
                  </a:lnTo>
                  <a:lnTo>
                    <a:pt x="46" y="27"/>
                  </a:lnTo>
                  <a:lnTo>
                    <a:pt x="98" y="69"/>
                  </a:lnTo>
                  <a:lnTo>
                    <a:pt x="113" y="75"/>
                  </a:lnTo>
                  <a:lnTo>
                    <a:pt x="113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5" name=""/>
            <p:cNvSpPr/>
            <p:nvPr/>
          </p:nvSpPr>
          <p:spPr>
            <a:xfrm>
              <a:off x="6333840" y="4564800"/>
              <a:ext cx="132840" cy="27720"/>
            </a:xfrm>
            <a:custGeom>
              <a:avLst/>
              <a:gdLst/>
              <a:ahLst/>
              <a:rect l="l" t="t" r="r" b="b"/>
              <a:pathLst>
                <a:path w="77" h="16">
                  <a:moveTo>
                    <a:pt x="77" y="16"/>
                  </a:moveTo>
                  <a:lnTo>
                    <a:pt x="62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6" name=""/>
            <p:cNvSpPr/>
            <p:nvPr/>
          </p:nvSpPr>
          <p:spPr>
            <a:xfrm>
              <a:off x="6395760" y="4601160"/>
              <a:ext cx="1800" cy="100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7" name=""/>
            <p:cNvSpPr/>
            <p:nvPr/>
          </p:nvSpPr>
          <p:spPr>
            <a:xfrm>
              <a:off x="6376680" y="4611240"/>
              <a:ext cx="18720" cy="1692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11" y="0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0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8" name=""/>
            <p:cNvSpPr/>
            <p:nvPr/>
          </p:nvSpPr>
          <p:spPr>
            <a:xfrm>
              <a:off x="6449400" y="4473000"/>
              <a:ext cx="96840" cy="55440"/>
            </a:xfrm>
            <a:custGeom>
              <a:avLst/>
              <a:gdLst/>
              <a:ahLst/>
              <a:rect l="l" t="t" r="r" b="b"/>
              <a:pathLst>
                <a:path w="56" h="32">
                  <a:moveTo>
                    <a:pt x="0" y="0"/>
                  </a:moveTo>
                  <a:lnTo>
                    <a:pt x="20" y="11"/>
                  </a:lnTo>
                  <a:lnTo>
                    <a:pt x="56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49" name=""/>
            <p:cNvSpPr/>
            <p:nvPr/>
          </p:nvSpPr>
          <p:spPr>
            <a:xfrm>
              <a:off x="6546240" y="4528800"/>
              <a:ext cx="19080" cy="55080"/>
            </a:xfrm>
            <a:custGeom>
              <a:avLst/>
              <a:gdLst/>
              <a:ahLst/>
              <a:rect l="l" t="t" r="r" b="b"/>
              <a:pathLst>
                <a:path w="11" h="32">
                  <a:moveTo>
                    <a:pt x="0" y="0"/>
                  </a:moveTo>
                  <a:lnTo>
                    <a:pt x="0" y="11"/>
                  </a:lnTo>
                  <a:lnTo>
                    <a:pt x="0" y="21"/>
                  </a:lnTo>
                  <a:lnTo>
                    <a:pt x="1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0" name=""/>
            <p:cNvSpPr/>
            <p:nvPr/>
          </p:nvSpPr>
          <p:spPr>
            <a:xfrm>
              <a:off x="6565320" y="4556160"/>
              <a:ext cx="25560" cy="2772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16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1" name=""/>
            <p:cNvSpPr/>
            <p:nvPr/>
          </p:nvSpPr>
          <p:spPr>
            <a:xfrm>
              <a:off x="6591240" y="4509360"/>
              <a:ext cx="72360" cy="55080"/>
            </a:xfrm>
            <a:custGeom>
              <a:avLst/>
              <a:gdLst/>
              <a:ahLst/>
              <a:rect l="l" t="t" r="r" b="b"/>
              <a:pathLst>
                <a:path w="42" h="32">
                  <a:moveTo>
                    <a:pt x="0" y="27"/>
                  </a:moveTo>
                  <a:lnTo>
                    <a:pt x="16" y="32"/>
                  </a:lnTo>
                  <a:lnTo>
                    <a:pt x="42" y="32"/>
                  </a:lnTo>
                  <a:lnTo>
                    <a:pt x="42" y="0"/>
                  </a:lnTo>
                  <a:lnTo>
                    <a:pt x="2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2" name=""/>
            <p:cNvSpPr/>
            <p:nvPr/>
          </p:nvSpPr>
          <p:spPr>
            <a:xfrm>
              <a:off x="5896080" y="4675320"/>
              <a:ext cx="96840" cy="81360"/>
            </a:xfrm>
            <a:custGeom>
              <a:avLst/>
              <a:gdLst/>
              <a:ahLst/>
              <a:rect l="l" t="t" r="r" b="b"/>
              <a:pathLst>
                <a:path w="56" h="47">
                  <a:moveTo>
                    <a:pt x="51" y="0"/>
                  </a:moveTo>
                  <a:lnTo>
                    <a:pt x="56" y="10"/>
                  </a:lnTo>
                  <a:lnTo>
                    <a:pt x="0" y="4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3" name=""/>
            <p:cNvSpPr/>
            <p:nvPr/>
          </p:nvSpPr>
          <p:spPr>
            <a:xfrm>
              <a:off x="5958360" y="4720320"/>
              <a:ext cx="169200" cy="440280"/>
            </a:xfrm>
            <a:custGeom>
              <a:avLst/>
              <a:gdLst/>
              <a:ahLst/>
              <a:rect l="l" t="t" r="r" b="b"/>
              <a:pathLst>
                <a:path w="98" h="255">
                  <a:moveTo>
                    <a:pt x="0" y="0"/>
                  </a:moveTo>
                  <a:lnTo>
                    <a:pt x="46" y="64"/>
                  </a:lnTo>
                  <a:lnTo>
                    <a:pt x="51" y="85"/>
                  </a:lnTo>
                  <a:lnTo>
                    <a:pt x="72" y="117"/>
                  </a:lnTo>
                  <a:lnTo>
                    <a:pt x="72" y="127"/>
                  </a:lnTo>
                  <a:lnTo>
                    <a:pt x="67" y="143"/>
                  </a:lnTo>
                  <a:lnTo>
                    <a:pt x="82" y="218"/>
                  </a:lnTo>
                  <a:lnTo>
                    <a:pt x="93" y="218"/>
                  </a:lnTo>
                  <a:lnTo>
                    <a:pt x="98" y="25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4" name=""/>
            <p:cNvSpPr/>
            <p:nvPr/>
          </p:nvSpPr>
          <p:spPr>
            <a:xfrm>
              <a:off x="6029280" y="4803480"/>
              <a:ext cx="124200" cy="310680"/>
            </a:xfrm>
            <a:custGeom>
              <a:avLst/>
              <a:gdLst/>
              <a:ahLst/>
              <a:rect l="l" t="t" r="r" b="b"/>
              <a:pathLst>
                <a:path w="72" h="180">
                  <a:moveTo>
                    <a:pt x="5" y="180"/>
                  </a:moveTo>
                  <a:lnTo>
                    <a:pt x="0" y="117"/>
                  </a:lnTo>
                  <a:lnTo>
                    <a:pt x="0" y="101"/>
                  </a:lnTo>
                  <a:lnTo>
                    <a:pt x="10" y="85"/>
                  </a:lnTo>
                  <a:lnTo>
                    <a:pt x="10" y="64"/>
                  </a:lnTo>
                  <a:lnTo>
                    <a:pt x="31" y="69"/>
                  </a:lnTo>
                  <a:lnTo>
                    <a:pt x="41" y="32"/>
                  </a:lnTo>
                  <a:lnTo>
                    <a:pt x="47" y="26"/>
                  </a:lnTo>
                  <a:lnTo>
                    <a:pt x="7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5" name=""/>
            <p:cNvSpPr/>
            <p:nvPr/>
          </p:nvSpPr>
          <p:spPr>
            <a:xfrm>
              <a:off x="6153840" y="4766760"/>
              <a:ext cx="45000" cy="36360"/>
            </a:xfrm>
            <a:custGeom>
              <a:avLst/>
              <a:gdLst/>
              <a:ahLst/>
              <a:rect l="l" t="t" r="r" b="b"/>
              <a:pathLst>
                <a:path w="26" h="21">
                  <a:moveTo>
                    <a:pt x="0" y="21"/>
                  </a:moveTo>
                  <a:lnTo>
                    <a:pt x="0" y="16"/>
                  </a:lnTo>
                  <a:lnTo>
                    <a:pt x="5" y="10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6" name=""/>
            <p:cNvSpPr/>
            <p:nvPr/>
          </p:nvSpPr>
          <p:spPr>
            <a:xfrm>
              <a:off x="6198840" y="4748040"/>
              <a:ext cx="44640" cy="1872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0" y="11"/>
                  </a:moveTo>
                  <a:lnTo>
                    <a:pt x="5" y="11"/>
                  </a:lnTo>
                  <a:lnTo>
                    <a:pt x="16" y="0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7" name=""/>
            <p:cNvSpPr/>
            <p:nvPr/>
          </p:nvSpPr>
          <p:spPr>
            <a:xfrm>
              <a:off x="6243480" y="4628520"/>
              <a:ext cx="160560" cy="138240"/>
            </a:xfrm>
            <a:custGeom>
              <a:avLst/>
              <a:gdLst/>
              <a:ahLst/>
              <a:rect l="l" t="t" r="r" b="b"/>
              <a:pathLst>
                <a:path w="93" h="80">
                  <a:moveTo>
                    <a:pt x="0" y="69"/>
                  </a:moveTo>
                  <a:lnTo>
                    <a:pt x="10" y="69"/>
                  </a:lnTo>
                  <a:lnTo>
                    <a:pt x="21" y="80"/>
                  </a:lnTo>
                  <a:lnTo>
                    <a:pt x="31" y="80"/>
                  </a:lnTo>
                  <a:lnTo>
                    <a:pt x="67" y="37"/>
                  </a:lnTo>
                  <a:lnTo>
                    <a:pt x="83" y="32"/>
                  </a:lnTo>
                  <a:lnTo>
                    <a:pt x="83" y="37"/>
                  </a:lnTo>
                  <a:lnTo>
                    <a:pt x="93" y="37"/>
                  </a:lnTo>
                  <a:lnTo>
                    <a:pt x="93" y="27"/>
                  </a:lnTo>
                  <a:lnTo>
                    <a:pt x="88" y="6"/>
                  </a:lnTo>
                  <a:lnTo>
                    <a:pt x="7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8" name=""/>
            <p:cNvSpPr/>
            <p:nvPr/>
          </p:nvSpPr>
          <p:spPr>
            <a:xfrm flipV="1">
              <a:off x="6074280" y="4822200"/>
              <a:ext cx="8280" cy="914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59" name=""/>
            <p:cNvSpPr/>
            <p:nvPr/>
          </p:nvSpPr>
          <p:spPr>
            <a:xfrm>
              <a:off x="6082920" y="4794840"/>
              <a:ext cx="16920" cy="2736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16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1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0" name=""/>
            <p:cNvSpPr/>
            <p:nvPr/>
          </p:nvSpPr>
          <p:spPr>
            <a:xfrm>
              <a:off x="5984280" y="2650320"/>
              <a:ext cx="330120" cy="229680"/>
            </a:xfrm>
            <a:custGeom>
              <a:avLst/>
              <a:gdLst/>
              <a:ahLst/>
              <a:rect l="l" t="t" r="r" b="b"/>
              <a:pathLst>
                <a:path w="191" h="133">
                  <a:moveTo>
                    <a:pt x="0" y="0"/>
                  </a:moveTo>
                  <a:lnTo>
                    <a:pt x="73" y="128"/>
                  </a:lnTo>
                  <a:lnTo>
                    <a:pt x="83" y="133"/>
                  </a:lnTo>
                  <a:lnTo>
                    <a:pt x="83" y="64"/>
                  </a:lnTo>
                  <a:lnTo>
                    <a:pt x="114" y="27"/>
                  </a:lnTo>
                  <a:lnTo>
                    <a:pt x="134" y="11"/>
                  </a:lnTo>
                  <a:lnTo>
                    <a:pt x="191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1" name=""/>
            <p:cNvSpPr/>
            <p:nvPr/>
          </p:nvSpPr>
          <p:spPr>
            <a:xfrm>
              <a:off x="6127920" y="2705400"/>
              <a:ext cx="1008000" cy="91440"/>
            </a:xfrm>
            <a:custGeom>
              <a:avLst/>
              <a:gdLst/>
              <a:ahLst/>
              <a:rect l="l" t="t" r="r" b="b"/>
              <a:pathLst>
                <a:path w="583" h="53">
                  <a:moveTo>
                    <a:pt x="0" y="32"/>
                  </a:moveTo>
                  <a:lnTo>
                    <a:pt x="26" y="27"/>
                  </a:lnTo>
                  <a:lnTo>
                    <a:pt x="46" y="0"/>
                  </a:lnTo>
                  <a:lnTo>
                    <a:pt x="175" y="11"/>
                  </a:lnTo>
                  <a:lnTo>
                    <a:pt x="175" y="32"/>
                  </a:lnTo>
                  <a:lnTo>
                    <a:pt x="191" y="37"/>
                  </a:lnTo>
                  <a:lnTo>
                    <a:pt x="191" y="53"/>
                  </a:lnTo>
                  <a:lnTo>
                    <a:pt x="330" y="43"/>
                  </a:lnTo>
                  <a:lnTo>
                    <a:pt x="423" y="43"/>
                  </a:lnTo>
                  <a:lnTo>
                    <a:pt x="480" y="32"/>
                  </a:lnTo>
                  <a:lnTo>
                    <a:pt x="485" y="21"/>
                  </a:lnTo>
                  <a:lnTo>
                    <a:pt x="537" y="16"/>
                  </a:lnTo>
                  <a:lnTo>
                    <a:pt x="583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2" name=""/>
            <p:cNvSpPr/>
            <p:nvPr/>
          </p:nvSpPr>
          <p:spPr>
            <a:xfrm>
              <a:off x="7796160" y="3007800"/>
              <a:ext cx="45000" cy="1872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26" y="0"/>
                  </a:moveTo>
                  <a:lnTo>
                    <a:pt x="21" y="11"/>
                  </a:lnTo>
                  <a:lnTo>
                    <a:pt x="11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3" name=""/>
            <p:cNvSpPr/>
            <p:nvPr/>
          </p:nvSpPr>
          <p:spPr>
            <a:xfrm>
              <a:off x="7225920" y="3007800"/>
              <a:ext cx="45000" cy="138240"/>
            </a:xfrm>
            <a:custGeom>
              <a:avLst/>
              <a:gdLst/>
              <a:ahLst/>
              <a:rect l="l" t="t" r="r" b="b"/>
              <a:pathLst>
                <a:path w="26" h="80">
                  <a:moveTo>
                    <a:pt x="0" y="43"/>
                  </a:moveTo>
                  <a:lnTo>
                    <a:pt x="5" y="48"/>
                  </a:lnTo>
                  <a:lnTo>
                    <a:pt x="20" y="80"/>
                  </a:lnTo>
                  <a:lnTo>
                    <a:pt x="15" y="43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4" name=""/>
            <p:cNvSpPr/>
            <p:nvPr/>
          </p:nvSpPr>
          <p:spPr>
            <a:xfrm>
              <a:off x="7403760" y="2999160"/>
              <a:ext cx="81360" cy="108720"/>
            </a:xfrm>
            <a:custGeom>
              <a:avLst/>
              <a:gdLst/>
              <a:ahLst/>
              <a:rect l="l" t="t" r="r" b="b"/>
              <a:pathLst>
                <a:path w="47" h="63">
                  <a:moveTo>
                    <a:pt x="47" y="26"/>
                  </a:moveTo>
                  <a:lnTo>
                    <a:pt x="47" y="37"/>
                  </a:lnTo>
                  <a:lnTo>
                    <a:pt x="21" y="53"/>
                  </a:lnTo>
                  <a:lnTo>
                    <a:pt x="10" y="63"/>
                  </a:lnTo>
                  <a:lnTo>
                    <a:pt x="5" y="48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5" name=""/>
            <p:cNvSpPr/>
            <p:nvPr/>
          </p:nvSpPr>
          <p:spPr>
            <a:xfrm>
              <a:off x="7440120" y="3016440"/>
              <a:ext cx="214200" cy="110160"/>
            </a:xfrm>
            <a:custGeom>
              <a:avLst/>
              <a:gdLst/>
              <a:ahLst/>
              <a:rect l="l" t="t" r="r" b="b"/>
              <a:pathLst>
                <a:path w="124" h="64">
                  <a:moveTo>
                    <a:pt x="15" y="11"/>
                  </a:moveTo>
                  <a:lnTo>
                    <a:pt x="26" y="22"/>
                  </a:lnTo>
                  <a:lnTo>
                    <a:pt x="31" y="16"/>
                  </a:lnTo>
                  <a:lnTo>
                    <a:pt x="36" y="6"/>
                  </a:lnTo>
                  <a:lnTo>
                    <a:pt x="62" y="0"/>
                  </a:lnTo>
                  <a:lnTo>
                    <a:pt x="67" y="32"/>
                  </a:lnTo>
                  <a:lnTo>
                    <a:pt x="57" y="43"/>
                  </a:lnTo>
                  <a:lnTo>
                    <a:pt x="20" y="64"/>
                  </a:lnTo>
                  <a:lnTo>
                    <a:pt x="5" y="64"/>
                  </a:lnTo>
                  <a:lnTo>
                    <a:pt x="0" y="59"/>
                  </a:lnTo>
                  <a:lnTo>
                    <a:pt x="0" y="48"/>
                  </a:lnTo>
                  <a:lnTo>
                    <a:pt x="20" y="38"/>
                  </a:lnTo>
                  <a:lnTo>
                    <a:pt x="31" y="32"/>
                  </a:lnTo>
                  <a:lnTo>
                    <a:pt x="57" y="27"/>
                  </a:lnTo>
                  <a:lnTo>
                    <a:pt x="82" y="22"/>
                  </a:lnTo>
                  <a:lnTo>
                    <a:pt x="98" y="16"/>
                  </a:lnTo>
                  <a:lnTo>
                    <a:pt x="108" y="16"/>
                  </a:lnTo>
                  <a:lnTo>
                    <a:pt x="118" y="11"/>
                  </a:lnTo>
                  <a:lnTo>
                    <a:pt x="124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6" name=""/>
            <p:cNvSpPr/>
            <p:nvPr/>
          </p:nvSpPr>
          <p:spPr>
            <a:xfrm>
              <a:off x="7485480" y="2797200"/>
              <a:ext cx="61920" cy="257400"/>
            </a:xfrm>
            <a:custGeom>
              <a:avLst/>
              <a:gdLst/>
              <a:ahLst/>
              <a:rect l="l" t="t" r="r" b="b"/>
              <a:pathLst>
                <a:path w="36" h="149">
                  <a:moveTo>
                    <a:pt x="0" y="149"/>
                  </a:moveTo>
                  <a:lnTo>
                    <a:pt x="10" y="133"/>
                  </a:lnTo>
                  <a:lnTo>
                    <a:pt x="5" y="122"/>
                  </a:lnTo>
                  <a:lnTo>
                    <a:pt x="20" y="112"/>
                  </a:lnTo>
                  <a:lnTo>
                    <a:pt x="15" y="101"/>
                  </a:lnTo>
                  <a:lnTo>
                    <a:pt x="15" y="74"/>
                  </a:lnTo>
                  <a:lnTo>
                    <a:pt x="31" y="69"/>
                  </a:lnTo>
                  <a:lnTo>
                    <a:pt x="36" y="59"/>
                  </a:lnTo>
                  <a:lnTo>
                    <a:pt x="31" y="32"/>
                  </a:lnTo>
                  <a:lnTo>
                    <a:pt x="20" y="16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7" name=""/>
            <p:cNvSpPr/>
            <p:nvPr/>
          </p:nvSpPr>
          <p:spPr>
            <a:xfrm>
              <a:off x="7815600" y="2935440"/>
              <a:ext cx="364320" cy="255240"/>
            </a:xfrm>
            <a:custGeom>
              <a:avLst/>
              <a:gdLst/>
              <a:ahLst/>
              <a:rect l="l" t="t" r="r" b="b"/>
              <a:pathLst>
                <a:path w="211" h="148">
                  <a:moveTo>
                    <a:pt x="5" y="0"/>
                  </a:moveTo>
                  <a:lnTo>
                    <a:pt x="0" y="26"/>
                  </a:lnTo>
                  <a:lnTo>
                    <a:pt x="0" y="47"/>
                  </a:lnTo>
                  <a:lnTo>
                    <a:pt x="5" y="47"/>
                  </a:lnTo>
                  <a:lnTo>
                    <a:pt x="31" y="69"/>
                  </a:lnTo>
                  <a:lnTo>
                    <a:pt x="46" y="85"/>
                  </a:lnTo>
                  <a:lnTo>
                    <a:pt x="51" y="100"/>
                  </a:lnTo>
                  <a:lnTo>
                    <a:pt x="51" y="111"/>
                  </a:lnTo>
                  <a:lnTo>
                    <a:pt x="82" y="132"/>
                  </a:lnTo>
                  <a:lnTo>
                    <a:pt x="98" y="148"/>
                  </a:lnTo>
                  <a:lnTo>
                    <a:pt x="134" y="143"/>
                  </a:lnTo>
                  <a:lnTo>
                    <a:pt x="144" y="143"/>
                  </a:lnTo>
                  <a:lnTo>
                    <a:pt x="160" y="138"/>
                  </a:lnTo>
                  <a:lnTo>
                    <a:pt x="175" y="138"/>
                  </a:lnTo>
                  <a:lnTo>
                    <a:pt x="196" y="138"/>
                  </a:lnTo>
                  <a:lnTo>
                    <a:pt x="206" y="138"/>
                  </a:lnTo>
                  <a:lnTo>
                    <a:pt x="211" y="127"/>
                  </a:lnTo>
                  <a:lnTo>
                    <a:pt x="211" y="1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8" name=""/>
            <p:cNvSpPr/>
            <p:nvPr/>
          </p:nvSpPr>
          <p:spPr>
            <a:xfrm>
              <a:off x="7564680" y="2944080"/>
              <a:ext cx="90000" cy="146880"/>
            </a:xfrm>
            <a:custGeom>
              <a:avLst/>
              <a:gdLst/>
              <a:ahLst/>
              <a:rect l="l" t="t" r="r" b="b"/>
              <a:pathLst>
                <a:path w="52" h="85">
                  <a:moveTo>
                    <a:pt x="52" y="0"/>
                  </a:moveTo>
                  <a:lnTo>
                    <a:pt x="36" y="48"/>
                  </a:lnTo>
                  <a:lnTo>
                    <a:pt x="31" y="85"/>
                  </a:lnTo>
                  <a:lnTo>
                    <a:pt x="26" y="58"/>
                  </a:lnTo>
                  <a:lnTo>
                    <a:pt x="5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69" name=""/>
            <p:cNvSpPr/>
            <p:nvPr/>
          </p:nvSpPr>
          <p:spPr>
            <a:xfrm>
              <a:off x="7502760" y="3026880"/>
              <a:ext cx="258840" cy="81360"/>
            </a:xfrm>
            <a:custGeom>
              <a:avLst/>
              <a:gdLst/>
              <a:ahLst/>
              <a:rect l="l" t="t" r="r" b="b"/>
              <a:pathLst>
                <a:path w="150" h="47">
                  <a:moveTo>
                    <a:pt x="0" y="10"/>
                  </a:moveTo>
                  <a:lnTo>
                    <a:pt x="5" y="10"/>
                  </a:lnTo>
                  <a:lnTo>
                    <a:pt x="10" y="5"/>
                  </a:lnTo>
                  <a:lnTo>
                    <a:pt x="10" y="21"/>
                  </a:lnTo>
                  <a:lnTo>
                    <a:pt x="21" y="47"/>
                  </a:lnTo>
                  <a:lnTo>
                    <a:pt x="36" y="47"/>
                  </a:lnTo>
                  <a:lnTo>
                    <a:pt x="31" y="26"/>
                  </a:lnTo>
                  <a:lnTo>
                    <a:pt x="93" y="10"/>
                  </a:lnTo>
                  <a:lnTo>
                    <a:pt x="119" y="0"/>
                  </a:lnTo>
                  <a:lnTo>
                    <a:pt x="139" y="0"/>
                  </a:lnTo>
                  <a:lnTo>
                    <a:pt x="15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560" bIns="34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0" name=""/>
            <p:cNvSpPr/>
            <p:nvPr/>
          </p:nvSpPr>
          <p:spPr>
            <a:xfrm>
              <a:off x="7671960" y="3026880"/>
              <a:ext cx="36000" cy="55440"/>
            </a:xfrm>
            <a:custGeom>
              <a:avLst/>
              <a:gdLst/>
              <a:ahLst/>
              <a:rect l="l" t="t" r="r" b="b"/>
              <a:pathLst>
                <a:path w="21" h="32">
                  <a:moveTo>
                    <a:pt x="0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21" y="21"/>
                  </a:lnTo>
                  <a:lnTo>
                    <a:pt x="2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1" name=""/>
            <p:cNvSpPr/>
            <p:nvPr/>
          </p:nvSpPr>
          <p:spPr>
            <a:xfrm>
              <a:off x="7403760" y="3082320"/>
              <a:ext cx="312840" cy="63720"/>
            </a:xfrm>
            <a:custGeom>
              <a:avLst/>
              <a:gdLst/>
              <a:ahLst/>
              <a:rect l="l" t="t" r="r" b="b"/>
              <a:pathLst>
                <a:path w="181" h="37">
                  <a:moveTo>
                    <a:pt x="176" y="0"/>
                  </a:moveTo>
                  <a:lnTo>
                    <a:pt x="181" y="5"/>
                  </a:lnTo>
                  <a:lnTo>
                    <a:pt x="155" y="10"/>
                  </a:lnTo>
                  <a:lnTo>
                    <a:pt x="124" y="15"/>
                  </a:lnTo>
                  <a:lnTo>
                    <a:pt x="98" y="26"/>
                  </a:lnTo>
                  <a:lnTo>
                    <a:pt x="67" y="31"/>
                  </a:lnTo>
                  <a:lnTo>
                    <a:pt x="41" y="37"/>
                  </a:lnTo>
                  <a:lnTo>
                    <a:pt x="21" y="31"/>
                  </a:lnTo>
                  <a:lnTo>
                    <a:pt x="5" y="31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2" name=""/>
            <p:cNvSpPr/>
            <p:nvPr/>
          </p:nvSpPr>
          <p:spPr>
            <a:xfrm>
              <a:off x="6940440" y="2980080"/>
              <a:ext cx="268200" cy="146880"/>
            </a:xfrm>
            <a:custGeom>
              <a:avLst/>
              <a:gdLst/>
              <a:ahLst/>
              <a:rect l="l" t="t" r="r" b="b"/>
              <a:pathLst>
                <a:path w="155" h="85">
                  <a:moveTo>
                    <a:pt x="0" y="85"/>
                  </a:moveTo>
                  <a:lnTo>
                    <a:pt x="31" y="74"/>
                  </a:lnTo>
                  <a:lnTo>
                    <a:pt x="87" y="59"/>
                  </a:lnTo>
                  <a:lnTo>
                    <a:pt x="155" y="59"/>
                  </a:lnTo>
                  <a:lnTo>
                    <a:pt x="155" y="43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3" name=""/>
            <p:cNvSpPr/>
            <p:nvPr/>
          </p:nvSpPr>
          <p:spPr>
            <a:xfrm>
              <a:off x="7886520" y="2916360"/>
              <a:ext cx="61920" cy="19080"/>
            </a:xfrm>
            <a:custGeom>
              <a:avLst/>
              <a:gdLst/>
              <a:ahLst/>
              <a:rect l="l" t="t" r="r" b="b"/>
              <a:pathLst>
                <a:path w="36" h="11">
                  <a:moveTo>
                    <a:pt x="36" y="0"/>
                  </a:moveTo>
                  <a:lnTo>
                    <a:pt x="21" y="5"/>
                  </a:lnTo>
                  <a:lnTo>
                    <a:pt x="10" y="11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4" name=""/>
            <p:cNvSpPr/>
            <p:nvPr/>
          </p:nvSpPr>
          <p:spPr>
            <a:xfrm>
              <a:off x="7993440" y="2880360"/>
              <a:ext cx="177840" cy="27360"/>
            </a:xfrm>
            <a:custGeom>
              <a:avLst/>
              <a:gdLst/>
              <a:ahLst/>
              <a:rect l="l" t="t" r="r" b="b"/>
              <a:pathLst>
                <a:path w="103" h="16">
                  <a:moveTo>
                    <a:pt x="103" y="0"/>
                  </a:moveTo>
                  <a:lnTo>
                    <a:pt x="98" y="11"/>
                  </a:lnTo>
                  <a:lnTo>
                    <a:pt x="93" y="16"/>
                  </a:lnTo>
                  <a:lnTo>
                    <a:pt x="51" y="16"/>
                  </a:lnTo>
                  <a:lnTo>
                    <a:pt x="31" y="16"/>
                  </a:lnTo>
                  <a:lnTo>
                    <a:pt x="15" y="16"/>
                  </a:lnTo>
                  <a:lnTo>
                    <a:pt x="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5" name=""/>
            <p:cNvSpPr/>
            <p:nvPr/>
          </p:nvSpPr>
          <p:spPr>
            <a:xfrm flipV="1">
              <a:off x="7841520" y="3054240"/>
              <a:ext cx="27360" cy="16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6" name=""/>
            <p:cNvSpPr/>
            <p:nvPr/>
          </p:nvSpPr>
          <p:spPr>
            <a:xfrm>
              <a:off x="7689240" y="3026880"/>
              <a:ext cx="126000" cy="36360"/>
            </a:xfrm>
            <a:custGeom>
              <a:avLst/>
              <a:gdLst/>
              <a:ahLst/>
              <a:rect l="l" t="t" r="r" b="b"/>
              <a:pathLst>
                <a:path w="73" h="21">
                  <a:moveTo>
                    <a:pt x="0" y="0"/>
                  </a:moveTo>
                  <a:lnTo>
                    <a:pt x="5" y="5"/>
                  </a:lnTo>
                  <a:lnTo>
                    <a:pt x="11" y="10"/>
                  </a:lnTo>
                  <a:lnTo>
                    <a:pt x="36" y="10"/>
                  </a:lnTo>
                  <a:lnTo>
                    <a:pt x="52" y="5"/>
                  </a:lnTo>
                  <a:lnTo>
                    <a:pt x="62" y="5"/>
                  </a:lnTo>
                  <a:lnTo>
                    <a:pt x="67" y="10"/>
                  </a:lnTo>
                  <a:lnTo>
                    <a:pt x="73" y="5"/>
                  </a:lnTo>
                  <a:lnTo>
                    <a:pt x="73" y="10"/>
                  </a:lnTo>
                  <a:lnTo>
                    <a:pt x="73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7" name=""/>
            <p:cNvSpPr/>
            <p:nvPr/>
          </p:nvSpPr>
          <p:spPr>
            <a:xfrm>
              <a:off x="7804800" y="3026880"/>
              <a:ext cx="81360" cy="155520"/>
            </a:xfrm>
            <a:custGeom>
              <a:avLst/>
              <a:gdLst/>
              <a:ahLst/>
              <a:rect l="l" t="t" r="r" b="b"/>
              <a:pathLst>
                <a:path w="47" h="90">
                  <a:moveTo>
                    <a:pt x="0" y="0"/>
                  </a:moveTo>
                  <a:lnTo>
                    <a:pt x="6" y="42"/>
                  </a:lnTo>
                  <a:lnTo>
                    <a:pt x="26" y="58"/>
                  </a:lnTo>
                  <a:lnTo>
                    <a:pt x="42" y="79"/>
                  </a:lnTo>
                  <a:lnTo>
                    <a:pt x="47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8" name=""/>
            <p:cNvSpPr/>
            <p:nvPr/>
          </p:nvSpPr>
          <p:spPr>
            <a:xfrm>
              <a:off x="7716600" y="3071880"/>
              <a:ext cx="115920" cy="19080"/>
            </a:xfrm>
            <a:custGeom>
              <a:avLst/>
              <a:gdLst/>
              <a:ahLst/>
              <a:rect l="l" t="t" r="r" b="b"/>
              <a:pathLst>
                <a:path w="67" h="11">
                  <a:moveTo>
                    <a:pt x="0" y="11"/>
                  </a:moveTo>
                  <a:lnTo>
                    <a:pt x="36" y="11"/>
                  </a:lnTo>
                  <a:lnTo>
                    <a:pt x="67" y="0"/>
                  </a:lnTo>
                  <a:lnTo>
                    <a:pt x="62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79" name=""/>
            <p:cNvSpPr/>
            <p:nvPr/>
          </p:nvSpPr>
          <p:spPr>
            <a:xfrm>
              <a:off x="7742880" y="3082320"/>
              <a:ext cx="81000" cy="6372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47" y="0"/>
                  </a:moveTo>
                  <a:lnTo>
                    <a:pt x="42" y="10"/>
                  </a:lnTo>
                  <a:lnTo>
                    <a:pt x="16" y="31"/>
                  </a:lnTo>
                  <a:lnTo>
                    <a:pt x="0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0" name=""/>
            <p:cNvSpPr/>
            <p:nvPr/>
          </p:nvSpPr>
          <p:spPr>
            <a:xfrm>
              <a:off x="6734880" y="3319200"/>
              <a:ext cx="276120" cy="210600"/>
            </a:xfrm>
            <a:custGeom>
              <a:avLst/>
              <a:gdLst/>
              <a:ahLst/>
              <a:rect l="l" t="t" r="r" b="b"/>
              <a:pathLst>
                <a:path w="160" h="122">
                  <a:moveTo>
                    <a:pt x="0" y="16"/>
                  </a:moveTo>
                  <a:lnTo>
                    <a:pt x="52" y="37"/>
                  </a:lnTo>
                  <a:lnTo>
                    <a:pt x="57" y="48"/>
                  </a:lnTo>
                  <a:lnTo>
                    <a:pt x="124" y="122"/>
                  </a:lnTo>
                  <a:lnTo>
                    <a:pt x="160" y="122"/>
                  </a:lnTo>
                  <a:lnTo>
                    <a:pt x="134" y="43"/>
                  </a:lnTo>
                  <a:lnTo>
                    <a:pt x="124" y="22"/>
                  </a:lnTo>
                  <a:lnTo>
                    <a:pt x="113" y="6"/>
                  </a:lnTo>
                  <a:lnTo>
                    <a:pt x="10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1" name=""/>
            <p:cNvSpPr/>
            <p:nvPr/>
          </p:nvSpPr>
          <p:spPr>
            <a:xfrm>
              <a:off x="7065000" y="3227400"/>
              <a:ext cx="36360" cy="146880"/>
            </a:xfrm>
            <a:custGeom>
              <a:avLst/>
              <a:gdLst/>
              <a:ahLst/>
              <a:rect l="l" t="t" r="r" b="b"/>
              <a:pathLst>
                <a:path w="21" h="85">
                  <a:moveTo>
                    <a:pt x="0" y="0"/>
                  </a:moveTo>
                  <a:lnTo>
                    <a:pt x="5" y="27"/>
                  </a:lnTo>
                  <a:lnTo>
                    <a:pt x="15" y="53"/>
                  </a:lnTo>
                  <a:lnTo>
                    <a:pt x="21" y="75"/>
                  </a:lnTo>
                  <a:lnTo>
                    <a:pt x="21" y="8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2" name=""/>
            <p:cNvSpPr/>
            <p:nvPr/>
          </p:nvSpPr>
          <p:spPr>
            <a:xfrm>
              <a:off x="6930000" y="3126960"/>
              <a:ext cx="196920" cy="138240"/>
            </a:xfrm>
            <a:custGeom>
              <a:avLst/>
              <a:gdLst/>
              <a:ahLst/>
              <a:rect l="l" t="t" r="r" b="b"/>
              <a:pathLst>
                <a:path w="114" h="80">
                  <a:moveTo>
                    <a:pt x="0" y="37"/>
                  </a:moveTo>
                  <a:lnTo>
                    <a:pt x="11" y="37"/>
                  </a:lnTo>
                  <a:lnTo>
                    <a:pt x="21" y="53"/>
                  </a:lnTo>
                  <a:lnTo>
                    <a:pt x="21" y="80"/>
                  </a:lnTo>
                  <a:lnTo>
                    <a:pt x="16" y="53"/>
                  </a:lnTo>
                  <a:lnTo>
                    <a:pt x="6" y="48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0" y="74"/>
                  </a:lnTo>
                  <a:lnTo>
                    <a:pt x="11" y="80"/>
                  </a:lnTo>
                  <a:lnTo>
                    <a:pt x="21" y="80"/>
                  </a:lnTo>
                  <a:lnTo>
                    <a:pt x="57" y="69"/>
                  </a:lnTo>
                  <a:lnTo>
                    <a:pt x="73" y="64"/>
                  </a:lnTo>
                  <a:lnTo>
                    <a:pt x="78" y="48"/>
                  </a:lnTo>
                  <a:lnTo>
                    <a:pt x="99" y="27"/>
                  </a:lnTo>
                  <a:lnTo>
                    <a:pt x="109" y="21"/>
                  </a:lnTo>
                  <a:lnTo>
                    <a:pt x="11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3" name=""/>
            <p:cNvSpPr/>
            <p:nvPr/>
          </p:nvSpPr>
          <p:spPr>
            <a:xfrm>
              <a:off x="7270920" y="3237480"/>
              <a:ext cx="383760" cy="155520"/>
            </a:xfrm>
            <a:custGeom>
              <a:avLst/>
              <a:gdLst/>
              <a:ahLst/>
              <a:rect l="l" t="t" r="r" b="b"/>
              <a:pathLst>
                <a:path w="222" h="90">
                  <a:moveTo>
                    <a:pt x="0" y="26"/>
                  </a:moveTo>
                  <a:lnTo>
                    <a:pt x="36" y="26"/>
                  </a:lnTo>
                  <a:lnTo>
                    <a:pt x="62" y="26"/>
                  </a:lnTo>
                  <a:lnTo>
                    <a:pt x="82" y="21"/>
                  </a:lnTo>
                  <a:lnTo>
                    <a:pt x="87" y="21"/>
                  </a:lnTo>
                  <a:lnTo>
                    <a:pt x="108" y="21"/>
                  </a:lnTo>
                  <a:lnTo>
                    <a:pt x="124" y="21"/>
                  </a:lnTo>
                  <a:lnTo>
                    <a:pt x="139" y="10"/>
                  </a:lnTo>
                  <a:lnTo>
                    <a:pt x="149" y="0"/>
                  </a:lnTo>
                  <a:lnTo>
                    <a:pt x="170" y="79"/>
                  </a:lnTo>
                  <a:lnTo>
                    <a:pt x="186" y="79"/>
                  </a:lnTo>
                  <a:lnTo>
                    <a:pt x="201" y="90"/>
                  </a:lnTo>
                  <a:lnTo>
                    <a:pt x="222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4" name=""/>
            <p:cNvSpPr/>
            <p:nvPr/>
          </p:nvSpPr>
          <p:spPr>
            <a:xfrm>
              <a:off x="7234560" y="3246480"/>
              <a:ext cx="62280" cy="82440"/>
            </a:xfrm>
            <a:custGeom>
              <a:avLst/>
              <a:gdLst/>
              <a:ahLst/>
              <a:rect l="l" t="t" r="r" b="b"/>
              <a:pathLst>
                <a:path w="36" h="48">
                  <a:moveTo>
                    <a:pt x="0" y="32"/>
                  </a:moveTo>
                  <a:lnTo>
                    <a:pt x="21" y="48"/>
                  </a:lnTo>
                  <a:lnTo>
                    <a:pt x="26" y="37"/>
                  </a:lnTo>
                  <a:lnTo>
                    <a:pt x="31" y="26"/>
                  </a:lnTo>
                  <a:lnTo>
                    <a:pt x="36" y="11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5" name=""/>
            <p:cNvSpPr/>
            <p:nvPr/>
          </p:nvSpPr>
          <p:spPr>
            <a:xfrm>
              <a:off x="7189200" y="3118320"/>
              <a:ext cx="143280" cy="91440"/>
            </a:xfrm>
            <a:custGeom>
              <a:avLst/>
              <a:gdLst/>
              <a:ahLst/>
              <a:rect l="l" t="t" r="r" b="b"/>
              <a:pathLst>
                <a:path w="83" h="53">
                  <a:moveTo>
                    <a:pt x="0" y="53"/>
                  </a:moveTo>
                  <a:lnTo>
                    <a:pt x="31" y="47"/>
                  </a:lnTo>
                  <a:lnTo>
                    <a:pt x="52" y="42"/>
                  </a:lnTo>
                  <a:lnTo>
                    <a:pt x="83" y="21"/>
                  </a:lnTo>
                  <a:lnTo>
                    <a:pt x="72" y="5"/>
                  </a:lnTo>
                  <a:lnTo>
                    <a:pt x="72" y="0"/>
                  </a:lnTo>
                  <a:lnTo>
                    <a:pt x="62" y="10"/>
                  </a:lnTo>
                  <a:lnTo>
                    <a:pt x="36" y="32"/>
                  </a:lnTo>
                  <a:lnTo>
                    <a:pt x="0" y="53"/>
                  </a:lnTo>
                  <a:lnTo>
                    <a:pt x="21" y="26"/>
                  </a:lnTo>
                  <a:lnTo>
                    <a:pt x="21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6" name=""/>
            <p:cNvSpPr/>
            <p:nvPr/>
          </p:nvSpPr>
          <p:spPr>
            <a:xfrm>
              <a:off x="7671960" y="3063240"/>
              <a:ext cx="25560" cy="2772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16"/>
                  </a:move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7" name=""/>
            <p:cNvSpPr/>
            <p:nvPr/>
          </p:nvSpPr>
          <p:spPr>
            <a:xfrm>
              <a:off x="7618320" y="3035880"/>
              <a:ext cx="62280" cy="55080"/>
            </a:xfrm>
            <a:custGeom>
              <a:avLst/>
              <a:gdLst/>
              <a:ahLst/>
              <a:rect l="l" t="t" r="r" b="b"/>
              <a:pathLst>
                <a:path w="36" h="32">
                  <a:moveTo>
                    <a:pt x="0" y="32"/>
                  </a:moveTo>
                  <a:lnTo>
                    <a:pt x="15" y="21"/>
                  </a:lnTo>
                  <a:lnTo>
                    <a:pt x="21" y="27"/>
                  </a:lnTo>
                  <a:lnTo>
                    <a:pt x="21" y="16"/>
                  </a:lnTo>
                  <a:lnTo>
                    <a:pt x="31" y="11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8" name=""/>
            <p:cNvSpPr/>
            <p:nvPr/>
          </p:nvSpPr>
          <p:spPr>
            <a:xfrm>
              <a:off x="8064360" y="3016440"/>
              <a:ext cx="106920" cy="91440"/>
            </a:xfrm>
            <a:custGeom>
              <a:avLst/>
              <a:gdLst/>
              <a:ahLst/>
              <a:rect l="l" t="t" r="r" b="b"/>
              <a:pathLst>
                <a:path w="62" h="53">
                  <a:moveTo>
                    <a:pt x="0" y="22"/>
                  </a:moveTo>
                  <a:lnTo>
                    <a:pt x="31" y="53"/>
                  </a:lnTo>
                  <a:lnTo>
                    <a:pt x="10" y="38"/>
                  </a:lnTo>
                  <a:lnTo>
                    <a:pt x="0" y="22"/>
                  </a:lnTo>
                  <a:lnTo>
                    <a:pt x="47" y="0"/>
                  </a:lnTo>
                  <a:lnTo>
                    <a:pt x="62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89" name=""/>
            <p:cNvSpPr/>
            <p:nvPr/>
          </p:nvSpPr>
          <p:spPr>
            <a:xfrm flipH="1">
              <a:off x="8046720" y="3191040"/>
              <a:ext cx="8280" cy="8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0" name=""/>
            <p:cNvSpPr/>
            <p:nvPr/>
          </p:nvSpPr>
          <p:spPr>
            <a:xfrm>
              <a:off x="7707960" y="3090960"/>
              <a:ext cx="96840" cy="155520"/>
            </a:xfrm>
            <a:custGeom>
              <a:avLst/>
              <a:gdLst/>
              <a:ahLst/>
              <a:rect l="l" t="t" r="r" b="b"/>
              <a:pathLst>
                <a:path w="56" h="90">
                  <a:moveTo>
                    <a:pt x="0" y="0"/>
                  </a:moveTo>
                  <a:lnTo>
                    <a:pt x="10" y="10"/>
                  </a:lnTo>
                  <a:lnTo>
                    <a:pt x="25" y="32"/>
                  </a:lnTo>
                  <a:lnTo>
                    <a:pt x="25" y="69"/>
                  </a:lnTo>
                  <a:lnTo>
                    <a:pt x="56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1" name=""/>
            <p:cNvSpPr/>
            <p:nvPr/>
          </p:nvSpPr>
          <p:spPr>
            <a:xfrm>
              <a:off x="7841520" y="2724480"/>
              <a:ext cx="45000" cy="36000"/>
            </a:xfrm>
            <a:custGeom>
              <a:avLst/>
              <a:gdLst/>
              <a:ahLst/>
              <a:rect l="l" t="t" r="r" b="b"/>
              <a:pathLst>
                <a:path w="26" h="21">
                  <a:moveTo>
                    <a:pt x="0" y="0"/>
                  </a:moveTo>
                  <a:lnTo>
                    <a:pt x="5" y="5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0" y="21"/>
                  </a:lnTo>
                  <a:lnTo>
                    <a:pt x="26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2" name=""/>
            <p:cNvSpPr/>
            <p:nvPr/>
          </p:nvSpPr>
          <p:spPr>
            <a:xfrm>
              <a:off x="7770240" y="2633040"/>
              <a:ext cx="160560" cy="127440"/>
            </a:xfrm>
            <a:custGeom>
              <a:avLst/>
              <a:gdLst/>
              <a:ahLst/>
              <a:rect l="l" t="t" r="r" b="b"/>
              <a:pathLst>
                <a:path w="93" h="74">
                  <a:moveTo>
                    <a:pt x="88" y="53"/>
                  </a:moveTo>
                  <a:lnTo>
                    <a:pt x="93" y="48"/>
                  </a:lnTo>
                  <a:lnTo>
                    <a:pt x="88" y="21"/>
                  </a:lnTo>
                  <a:lnTo>
                    <a:pt x="93" y="21"/>
                  </a:lnTo>
                  <a:lnTo>
                    <a:pt x="93" y="16"/>
                  </a:lnTo>
                  <a:lnTo>
                    <a:pt x="82" y="16"/>
                  </a:lnTo>
                  <a:lnTo>
                    <a:pt x="82" y="0"/>
                  </a:lnTo>
                  <a:lnTo>
                    <a:pt x="57" y="5"/>
                  </a:lnTo>
                  <a:lnTo>
                    <a:pt x="46" y="10"/>
                  </a:lnTo>
                  <a:lnTo>
                    <a:pt x="26" y="10"/>
                  </a:lnTo>
                  <a:lnTo>
                    <a:pt x="20" y="5"/>
                  </a:lnTo>
                  <a:lnTo>
                    <a:pt x="20" y="16"/>
                  </a:lnTo>
                  <a:lnTo>
                    <a:pt x="0" y="21"/>
                  </a:lnTo>
                  <a:lnTo>
                    <a:pt x="0" y="48"/>
                  </a:lnTo>
                  <a:lnTo>
                    <a:pt x="10" y="74"/>
                  </a:lnTo>
                  <a:lnTo>
                    <a:pt x="46" y="69"/>
                  </a:lnTo>
                  <a:lnTo>
                    <a:pt x="57" y="63"/>
                  </a:lnTo>
                  <a:lnTo>
                    <a:pt x="88" y="69"/>
                  </a:lnTo>
                  <a:lnTo>
                    <a:pt x="88" y="58"/>
                  </a:lnTo>
                  <a:lnTo>
                    <a:pt x="77" y="53"/>
                  </a:lnTo>
                  <a:lnTo>
                    <a:pt x="67" y="5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3" name=""/>
            <p:cNvSpPr/>
            <p:nvPr/>
          </p:nvSpPr>
          <p:spPr>
            <a:xfrm>
              <a:off x="7903800" y="2696760"/>
              <a:ext cx="98280" cy="36360"/>
            </a:xfrm>
            <a:custGeom>
              <a:avLst/>
              <a:gdLst/>
              <a:ahLst/>
              <a:rect l="l" t="t" r="r" b="b"/>
              <a:pathLst>
                <a:path w="57" h="21">
                  <a:moveTo>
                    <a:pt x="57" y="0"/>
                  </a:moveTo>
                  <a:lnTo>
                    <a:pt x="36" y="11"/>
                  </a:lnTo>
                  <a:lnTo>
                    <a:pt x="31" y="16"/>
                  </a:lnTo>
                  <a:lnTo>
                    <a:pt x="26" y="21"/>
                  </a:lnTo>
                  <a:lnTo>
                    <a:pt x="16" y="21"/>
                  </a:lnTo>
                  <a:lnTo>
                    <a:pt x="5" y="11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4" name=""/>
            <p:cNvSpPr/>
            <p:nvPr/>
          </p:nvSpPr>
          <p:spPr>
            <a:xfrm>
              <a:off x="8002080" y="2678040"/>
              <a:ext cx="79560" cy="27360"/>
            </a:xfrm>
            <a:custGeom>
              <a:avLst/>
              <a:gdLst/>
              <a:ahLst/>
              <a:rect l="l" t="t" r="r" b="b"/>
              <a:pathLst>
                <a:path w="46" h="16">
                  <a:moveTo>
                    <a:pt x="46" y="0"/>
                  </a:moveTo>
                  <a:lnTo>
                    <a:pt x="36" y="11"/>
                  </a:lnTo>
                  <a:lnTo>
                    <a:pt x="21" y="11"/>
                  </a:lnTo>
                  <a:lnTo>
                    <a:pt x="10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5" name=""/>
            <p:cNvSpPr/>
            <p:nvPr/>
          </p:nvSpPr>
          <p:spPr>
            <a:xfrm>
              <a:off x="6975360" y="2760840"/>
              <a:ext cx="169200" cy="293760"/>
            </a:xfrm>
            <a:custGeom>
              <a:avLst/>
              <a:gdLst/>
              <a:ahLst/>
              <a:rect l="l" t="t" r="r" b="b"/>
              <a:pathLst>
                <a:path w="98" h="170">
                  <a:moveTo>
                    <a:pt x="42" y="69"/>
                  </a:moveTo>
                  <a:lnTo>
                    <a:pt x="42" y="80"/>
                  </a:lnTo>
                  <a:lnTo>
                    <a:pt x="5" y="170"/>
                  </a:lnTo>
                  <a:lnTo>
                    <a:pt x="0" y="170"/>
                  </a:lnTo>
                  <a:lnTo>
                    <a:pt x="36" y="69"/>
                  </a:lnTo>
                  <a:lnTo>
                    <a:pt x="98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6" name=""/>
            <p:cNvSpPr/>
            <p:nvPr/>
          </p:nvSpPr>
          <p:spPr>
            <a:xfrm>
              <a:off x="7279560" y="2724480"/>
              <a:ext cx="248760" cy="72360"/>
            </a:xfrm>
            <a:custGeom>
              <a:avLst/>
              <a:gdLst/>
              <a:ahLst/>
              <a:rect l="l" t="t" r="r" b="b"/>
              <a:pathLst>
                <a:path w="144" h="42">
                  <a:moveTo>
                    <a:pt x="144" y="37"/>
                  </a:moveTo>
                  <a:lnTo>
                    <a:pt x="124" y="37"/>
                  </a:lnTo>
                  <a:lnTo>
                    <a:pt x="113" y="37"/>
                  </a:lnTo>
                  <a:lnTo>
                    <a:pt x="77" y="42"/>
                  </a:lnTo>
                  <a:lnTo>
                    <a:pt x="62" y="26"/>
                  </a:lnTo>
                  <a:lnTo>
                    <a:pt x="31" y="10"/>
                  </a:ln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7" name=""/>
            <p:cNvSpPr/>
            <p:nvPr/>
          </p:nvSpPr>
          <p:spPr>
            <a:xfrm>
              <a:off x="7644240" y="2899080"/>
              <a:ext cx="63720" cy="45000"/>
            </a:xfrm>
            <a:custGeom>
              <a:avLst/>
              <a:gdLst/>
              <a:ahLst/>
              <a:rect l="l" t="t" r="r" b="b"/>
              <a:pathLst>
                <a:path w="37" h="26">
                  <a:moveTo>
                    <a:pt x="0" y="26"/>
                  </a:moveTo>
                  <a:lnTo>
                    <a:pt x="6" y="10"/>
                  </a:lnTo>
                  <a:lnTo>
                    <a:pt x="11" y="10"/>
                  </a:lnTo>
                  <a:lnTo>
                    <a:pt x="16" y="10"/>
                  </a:lnTo>
                  <a:lnTo>
                    <a:pt x="3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8" name=""/>
            <p:cNvSpPr/>
            <p:nvPr/>
          </p:nvSpPr>
          <p:spPr>
            <a:xfrm>
              <a:off x="7697880" y="2880360"/>
              <a:ext cx="10080" cy="18720"/>
            </a:xfrm>
            <a:custGeom>
              <a:avLst/>
              <a:gdLst/>
              <a:ahLst/>
              <a:rect l="l" t="t" r="r" b="b"/>
              <a:pathLst>
                <a:path w="6" h="11">
                  <a:moveTo>
                    <a:pt x="6" y="11"/>
                  </a:moveTo>
                  <a:lnTo>
                    <a:pt x="0" y="11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9" name=""/>
            <p:cNvSpPr/>
            <p:nvPr/>
          </p:nvSpPr>
          <p:spPr>
            <a:xfrm>
              <a:off x="7976160" y="2843640"/>
              <a:ext cx="8280" cy="3636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21"/>
                  </a:moveTo>
                  <a:lnTo>
                    <a:pt x="5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0" name=""/>
            <p:cNvSpPr/>
            <p:nvPr/>
          </p:nvSpPr>
          <p:spPr>
            <a:xfrm>
              <a:off x="7101360" y="2871720"/>
              <a:ext cx="195120" cy="310680"/>
            </a:xfrm>
            <a:custGeom>
              <a:avLst/>
              <a:gdLst/>
              <a:ahLst/>
              <a:rect l="l" t="t" r="r" b="b"/>
              <a:pathLst>
                <a:path w="113" h="180">
                  <a:moveTo>
                    <a:pt x="113" y="0"/>
                  </a:moveTo>
                  <a:lnTo>
                    <a:pt x="62" y="58"/>
                  </a:lnTo>
                  <a:lnTo>
                    <a:pt x="10" y="69"/>
                  </a:lnTo>
                  <a:lnTo>
                    <a:pt x="15" y="79"/>
                  </a:lnTo>
                  <a:lnTo>
                    <a:pt x="15" y="90"/>
                  </a:lnTo>
                  <a:lnTo>
                    <a:pt x="15" y="106"/>
                  </a:lnTo>
                  <a:lnTo>
                    <a:pt x="20" y="122"/>
                  </a:lnTo>
                  <a:lnTo>
                    <a:pt x="15" y="148"/>
                  </a:lnTo>
                  <a:lnTo>
                    <a:pt x="15" y="159"/>
                  </a:lnTo>
                  <a:lnTo>
                    <a:pt x="10" y="169"/>
                  </a:lnTo>
                  <a:lnTo>
                    <a:pt x="0" y="1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1" name=""/>
            <p:cNvSpPr/>
            <p:nvPr/>
          </p:nvSpPr>
          <p:spPr>
            <a:xfrm>
              <a:off x="7270920" y="2952720"/>
              <a:ext cx="53280" cy="55080"/>
            </a:xfrm>
            <a:custGeom>
              <a:avLst/>
              <a:gdLst/>
              <a:ahLst/>
              <a:rect l="l" t="t" r="r" b="b"/>
              <a:pathLst>
                <a:path w="31" h="32">
                  <a:moveTo>
                    <a:pt x="0" y="32"/>
                  </a:moveTo>
                  <a:lnTo>
                    <a:pt x="0" y="11"/>
                  </a:lnTo>
                  <a:lnTo>
                    <a:pt x="15" y="0"/>
                  </a:lnTo>
                  <a:lnTo>
                    <a:pt x="20" y="6"/>
                  </a:lnTo>
                  <a:lnTo>
                    <a:pt x="25" y="11"/>
                  </a:lnTo>
                  <a:lnTo>
                    <a:pt x="25" y="27"/>
                  </a:lnTo>
                  <a:lnTo>
                    <a:pt x="31" y="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2" name=""/>
            <p:cNvSpPr/>
            <p:nvPr/>
          </p:nvSpPr>
          <p:spPr>
            <a:xfrm>
              <a:off x="7592400" y="2833560"/>
              <a:ext cx="330120" cy="101880"/>
            </a:xfrm>
            <a:custGeom>
              <a:avLst/>
              <a:gdLst/>
              <a:ahLst/>
              <a:rect l="l" t="t" r="r" b="b"/>
              <a:pathLst>
                <a:path w="191" h="59">
                  <a:moveTo>
                    <a:pt x="191" y="22"/>
                  </a:moveTo>
                  <a:lnTo>
                    <a:pt x="185" y="16"/>
                  </a:lnTo>
                  <a:lnTo>
                    <a:pt x="160" y="43"/>
                  </a:lnTo>
                  <a:lnTo>
                    <a:pt x="139" y="48"/>
                  </a:lnTo>
                  <a:lnTo>
                    <a:pt x="92" y="59"/>
                  </a:lnTo>
                  <a:lnTo>
                    <a:pt x="77" y="32"/>
                  </a:lnTo>
                  <a:lnTo>
                    <a:pt x="61" y="22"/>
                  </a:lnTo>
                  <a:lnTo>
                    <a:pt x="46" y="11"/>
                  </a:lnTo>
                  <a:lnTo>
                    <a:pt x="20" y="11"/>
                  </a:lnTo>
                  <a:lnTo>
                    <a:pt x="0" y="0"/>
                  </a:lnTo>
                  <a:lnTo>
                    <a:pt x="20" y="16"/>
                  </a:lnTo>
                  <a:lnTo>
                    <a:pt x="46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3" name=""/>
            <p:cNvSpPr/>
            <p:nvPr/>
          </p:nvSpPr>
          <p:spPr>
            <a:xfrm>
              <a:off x="7601040" y="2843640"/>
              <a:ext cx="240120" cy="246960"/>
            </a:xfrm>
            <a:custGeom>
              <a:avLst/>
              <a:gdLst/>
              <a:ahLst/>
              <a:rect l="l" t="t" r="r" b="b"/>
              <a:pathLst>
                <a:path w="139" h="143">
                  <a:moveTo>
                    <a:pt x="139" y="127"/>
                  </a:moveTo>
                  <a:lnTo>
                    <a:pt x="124" y="143"/>
                  </a:lnTo>
                  <a:lnTo>
                    <a:pt x="118" y="116"/>
                  </a:lnTo>
                  <a:lnTo>
                    <a:pt x="10" y="47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4" name=""/>
            <p:cNvSpPr/>
            <p:nvPr/>
          </p:nvSpPr>
          <p:spPr>
            <a:xfrm flipH="1" flipV="1">
              <a:off x="7538400" y="2788200"/>
              <a:ext cx="62280" cy="550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5" name=""/>
            <p:cNvSpPr/>
            <p:nvPr/>
          </p:nvSpPr>
          <p:spPr>
            <a:xfrm>
              <a:off x="7538760" y="2852280"/>
              <a:ext cx="115920" cy="100080"/>
            </a:xfrm>
            <a:custGeom>
              <a:avLst/>
              <a:gdLst/>
              <a:ahLst/>
              <a:rect l="l" t="t" r="r" b="b"/>
              <a:pathLst>
                <a:path w="67" h="58">
                  <a:moveTo>
                    <a:pt x="0" y="37"/>
                  </a:moveTo>
                  <a:lnTo>
                    <a:pt x="10" y="42"/>
                  </a:lnTo>
                  <a:lnTo>
                    <a:pt x="15" y="42"/>
                  </a:lnTo>
                  <a:lnTo>
                    <a:pt x="15" y="48"/>
                  </a:lnTo>
                  <a:lnTo>
                    <a:pt x="20" y="58"/>
                  </a:lnTo>
                  <a:lnTo>
                    <a:pt x="67" y="37"/>
                  </a:lnTo>
                  <a:lnTo>
                    <a:pt x="56" y="32"/>
                  </a:lnTo>
                  <a:lnTo>
                    <a:pt x="56" y="16"/>
                  </a:lnTo>
                  <a:lnTo>
                    <a:pt x="6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6" name=""/>
            <p:cNvSpPr/>
            <p:nvPr/>
          </p:nvSpPr>
          <p:spPr>
            <a:xfrm>
              <a:off x="7957080" y="2833560"/>
              <a:ext cx="160560" cy="27360"/>
            </a:xfrm>
            <a:custGeom>
              <a:avLst/>
              <a:gdLst/>
              <a:ahLst/>
              <a:rect l="l" t="t" r="r" b="b"/>
              <a:pathLst>
                <a:path w="93" h="16">
                  <a:moveTo>
                    <a:pt x="0" y="16"/>
                  </a:moveTo>
                  <a:lnTo>
                    <a:pt x="31" y="6"/>
                  </a:lnTo>
                  <a:lnTo>
                    <a:pt x="52" y="0"/>
                  </a:lnTo>
                  <a:lnTo>
                    <a:pt x="72" y="6"/>
                  </a:lnTo>
                  <a:lnTo>
                    <a:pt x="93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7" name=""/>
            <p:cNvSpPr/>
            <p:nvPr/>
          </p:nvSpPr>
          <p:spPr>
            <a:xfrm>
              <a:off x="7965720" y="2705400"/>
              <a:ext cx="53640" cy="155520"/>
            </a:xfrm>
            <a:custGeom>
              <a:avLst/>
              <a:gdLst/>
              <a:ahLst/>
              <a:rect l="l" t="t" r="r" b="b"/>
              <a:pathLst>
                <a:path w="31" h="90">
                  <a:moveTo>
                    <a:pt x="0" y="90"/>
                  </a:moveTo>
                  <a:lnTo>
                    <a:pt x="16" y="90"/>
                  </a:lnTo>
                  <a:lnTo>
                    <a:pt x="21" y="90"/>
                  </a:lnTo>
                  <a:lnTo>
                    <a:pt x="26" y="80"/>
                  </a:lnTo>
                  <a:lnTo>
                    <a:pt x="26" y="69"/>
                  </a:lnTo>
                  <a:lnTo>
                    <a:pt x="26" y="59"/>
                  </a:lnTo>
                  <a:lnTo>
                    <a:pt x="26" y="48"/>
                  </a:lnTo>
                  <a:lnTo>
                    <a:pt x="21" y="43"/>
                  </a:lnTo>
                  <a:lnTo>
                    <a:pt x="26" y="37"/>
                  </a:lnTo>
                  <a:lnTo>
                    <a:pt x="26" y="27"/>
                  </a:lnTo>
                  <a:lnTo>
                    <a:pt x="26" y="16"/>
                  </a:lnTo>
                  <a:lnTo>
                    <a:pt x="31" y="6"/>
                  </a:lnTo>
                  <a:lnTo>
                    <a:pt x="3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8" name=""/>
            <p:cNvSpPr/>
            <p:nvPr/>
          </p:nvSpPr>
          <p:spPr>
            <a:xfrm>
              <a:off x="7850160" y="2752200"/>
              <a:ext cx="62280" cy="45000"/>
            </a:xfrm>
            <a:custGeom>
              <a:avLst/>
              <a:gdLst/>
              <a:ahLst/>
              <a:rect l="l" t="t" r="r" b="b"/>
              <a:pathLst>
                <a:path w="36" h="26">
                  <a:moveTo>
                    <a:pt x="0" y="0"/>
                  </a:moveTo>
                  <a:lnTo>
                    <a:pt x="16" y="5"/>
                  </a:lnTo>
                  <a:lnTo>
                    <a:pt x="21" y="16"/>
                  </a:lnTo>
                  <a:lnTo>
                    <a:pt x="26" y="21"/>
                  </a:lnTo>
                  <a:lnTo>
                    <a:pt x="36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09" name=""/>
            <p:cNvSpPr/>
            <p:nvPr/>
          </p:nvSpPr>
          <p:spPr>
            <a:xfrm>
              <a:off x="7242840" y="2596320"/>
              <a:ext cx="81000" cy="100080"/>
            </a:xfrm>
            <a:custGeom>
              <a:avLst/>
              <a:gdLst/>
              <a:ahLst/>
              <a:rect l="l" t="t" r="r" b="b"/>
              <a:pathLst>
                <a:path w="47" h="58">
                  <a:moveTo>
                    <a:pt x="47" y="0"/>
                  </a:moveTo>
                  <a:lnTo>
                    <a:pt x="47" y="21"/>
                  </a:lnTo>
                  <a:lnTo>
                    <a:pt x="41" y="53"/>
                  </a:lnTo>
                  <a:lnTo>
                    <a:pt x="41" y="58"/>
                  </a:lnTo>
                  <a:lnTo>
                    <a:pt x="36" y="58"/>
                  </a:lnTo>
                  <a:lnTo>
                    <a:pt x="3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16" y="47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0" y="47"/>
                  </a:lnTo>
                  <a:lnTo>
                    <a:pt x="5" y="42"/>
                  </a:lnTo>
                  <a:lnTo>
                    <a:pt x="10" y="47"/>
                  </a:lnTo>
                  <a:lnTo>
                    <a:pt x="10" y="37"/>
                  </a:lnTo>
                  <a:lnTo>
                    <a:pt x="16" y="26"/>
                  </a:lnTo>
                  <a:lnTo>
                    <a:pt x="10" y="21"/>
                  </a:lnTo>
                  <a:lnTo>
                    <a:pt x="1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0" name=""/>
            <p:cNvSpPr/>
            <p:nvPr/>
          </p:nvSpPr>
          <p:spPr>
            <a:xfrm>
              <a:off x="6984000" y="2650320"/>
              <a:ext cx="72360" cy="27720"/>
            </a:xfrm>
            <a:custGeom>
              <a:avLst/>
              <a:gdLst/>
              <a:ahLst/>
              <a:rect l="l" t="t" r="r" b="b"/>
              <a:pathLst>
                <a:path w="42" h="16">
                  <a:moveTo>
                    <a:pt x="0" y="16"/>
                  </a:moveTo>
                  <a:lnTo>
                    <a:pt x="42" y="11"/>
                  </a:lnTo>
                  <a:lnTo>
                    <a:pt x="4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1" name=""/>
            <p:cNvSpPr/>
            <p:nvPr/>
          </p:nvSpPr>
          <p:spPr>
            <a:xfrm>
              <a:off x="8081640" y="2467080"/>
              <a:ext cx="10080" cy="273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2" name=""/>
            <p:cNvSpPr/>
            <p:nvPr/>
          </p:nvSpPr>
          <p:spPr>
            <a:xfrm>
              <a:off x="8055720" y="2494440"/>
              <a:ext cx="36000" cy="183240"/>
            </a:xfrm>
            <a:custGeom>
              <a:avLst/>
              <a:gdLst/>
              <a:ahLst/>
              <a:rect l="l" t="t" r="r" b="b"/>
              <a:pathLst>
                <a:path w="21" h="106">
                  <a:moveTo>
                    <a:pt x="21" y="0"/>
                  </a:moveTo>
                  <a:lnTo>
                    <a:pt x="15" y="16"/>
                  </a:lnTo>
                  <a:lnTo>
                    <a:pt x="10" y="43"/>
                  </a:lnTo>
                  <a:lnTo>
                    <a:pt x="10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5" y="75"/>
                  </a:lnTo>
                  <a:lnTo>
                    <a:pt x="15" y="10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3" name=""/>
            <p:cNvSpPr/>
            <p:nvPr/>
          </p:nvSpPr>
          <p:spPr>
            <a:xfrm>
              <a:off x="7734240" y="2505240"/>
              <a:ext cx="205200" cy="210600"/>
            </a:xfrm>
            <a:custGeom>
              <a:avLst/>
              <a:gdLst/>
              <a:ahLst/>
              <a:rect l="l" t="t" r="r" b="b"/>
              <a:pathLst>
                <a:path w="119" h="122">
                  <a:moveTo>
                    <a:pt x="0" y="122"/>
                  </a:moveTo>
                  <a:lnTo>
                    <a:pt x="62" y="111"/>
                  </a:lnTo>
                  <a:lnTo>
                    <a:pt x="57" y="95"/>
                  </a:lnTo>
                  <a:lnTo>
                    <a:pt x="36" y="95"/>
                  </a:lnTo>
                  <a:lnTo>
                    <a:pt x="31" y="84"/>
                  </a:lnTo>
                  <a:lnTo>
                    <a:pt x="31" y="74"/>
                  </a:lnTo>
                  <a:lnTo>
                    <a:pt x="36" y="58"/>
                  </a:lnTo>
                  <a:lnTo>
                    <a:pt x="47" y="53"/>
                  </a:lnTo>
                  <a:lnTo>
                    <a:pt x="47" y="42"/>
                  </a:lnTo>
                  <a:lnTo>
                    <a:pt x="52" y="47"/>
                  </a:lnTo>
                  <a:lnTo>
                    <a:pt x="67" y="42"/>
                  </a:lnTo>
                  <a:lnTo>
                    <a:pt x="119" y="5"/>
                  </a:lnTo>
                  <a:lnTo>
                    <a:pt x="119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4" name=""/>
            <p:cNvSpPr/>
            <p:nvPr/>
          </p:nvSpPr>
          <p:spPr>
            <a:xfrm>
              <a:off x="7519680" y="2624400"/>
              <a:ext cx="61920" cy="155520"/>
            </a:xfrm>
            <a:custGeom>
              <a:avLst/>
              <a:gdLst/>
              <a:ahLst/>
              <a:rect l="l" t="t" r="r" b="b"/>
              <a:pathLst>
                <a:path w="36" h="90">
                  <a:moveTo>
                    <a:pt x="5" y="90"/>
                  </a:moveTo>
                  <a:lnTo>
                    <a:pt x="0" y="79"/>
                  </a:lnTo>
                  <a:lnTo>
                    <a:pt x="5" y="68"/>
                  </a:lnTo>
                  <a:lnTo>
                    <a:pt x="31" y="63"/>
                  </a:lnTo>
                  <a:lnTo>
                    <a:pt x="31" y="53"/>
                  </a:lnTo>
                  <a:lnTo>
                    <a:pt x="36" y="47"/>
                  </a:lnTo>
                  <a:lnTo>
                    <a:pt x="31" y="37"/>
                  </a:lnTo>
                  <a:lnTo>
                    <a:pt x="31" y="10"/>
                  </a:lnTo>
                  <a:lnTo>
                    <a:pt x="26" y="0"/>
                  </a:lnTo>
                  <a:lnTo>
                    <a:pt x="16" y="26"/>
                  </a:lnTo>
                  <a:lnTo>
                    <a:pt x="11" y="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5" name=""/>
            <p:cNvSpPr/>
            <p:nvPr/>
          </p:nvSpPr>
          <p:spPr>
            <a:xfrm>
              <a:off x="7260120" y="2733120"/>
              <a:ext cx="651960" cy="127440"/>
            </a:xfrm>
            <a:custGeom>
              <a:avLst/>
              <a:gdLst/>
              <a:ahLst/>
              <a:rect l="l" t="t" r="r" b="b"/>
              <a:pathLst>
                <a:path w="377" h="74">
                  <a:moveTo>
                    <a:pt x="0" y="0"/>
                  </a:moveTo>
                  <a:lnTo>
                    <a:pt x="26" y="5"/>
                  </a:lnTo>
                  <a:lnTo>
                    <a:pt x="73" y="32"/>
                  </a:lnTo>
                  <a:lnTo>
                    <a:pt x="83" y="43"/>
                  </a:lnTo>
                  <a:lnTo>
                    <a:pt x="145" y="58"/>
                  </a:lnTo>
                  <a:lnTo>
                    <a:pt x="181" y="64"/>
                  </a:lnTo>
                  <a:lnTo>
                    <a:pt x="228" y="64"/>
                  </a:lnTo>
                  <a:lnTo>
                    <a:pt x="295" y="64"/>
                  </a:lnTo>
                  <a:lnTo>
                    <a:pt x="341" y="69"/>
                  </a:lnTo>
                  <a:lnTo>
                    <a:pt x="377" y="74"/>
                  </a:lnTo>
                  <a:lnTo>
                    <a:pt x="372" y="64"/>
                  </a:lnTo>
                  <a:lnTo>
                    <a:pt x="367" y="48"/>
                  </a:lnTo>
                  <a:lnTo>
                    <a:pt x="357" y="32"/>
                  </a:lnTo>
                  <a:lnTo>
                    <a:pt x="341" y="27"/>
                  </a:lnTo>
                  <a:lnTo>
                    <a:pt x="315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6" name=""/>
            <p:cNvSpPr/>
            <p:nvPr/>
          </p:nvSpPr>
          <p:spPr>
            <a:xfrm>
              <a:off x="7242840" y="2678040"/>
              <a:ext cx="98280" cy="101880"/>
            </a:xfrm>
            <a:custGeom>
              <a:avLst/>
              <a:gdLst/>
              <a:ahLst/>
              <a:rect l="l" t="t" r="r" b="b"/>
              <a:pathLst>
                <a:path w="57" h="59">
                  <a:moveTo>
                    <a:pt x="0" y="0"/>
                  </a:moveTo>
                  <a:lnTo>
                    <a:pt x="0" y="6"/>
                  </a:lnTo>
                  <a:lnTo>
                    <a:pt x="0" y="32"/>
                  </a:lnTo>
                  <a:lnTo>
                    <a:pt x="10" y="37"/>
                  </a:lnTo>
                  <a:lnTo>
                    <a:pt x="21" y="37"/>
                  </a:lnTo>
                  <a:lnTo>
                    <a:pt x="57" y="59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7" name=""/>
            <p:cNvSpPr/>
            <p:nvPr/>
          </p:nvSpPr>
          <p:spPr>
            <a:xfrm>
              <a:off x="7197840" y="2724480"/>
              <a:ext cx="62280" cy="36000"/>
            </a:xfrm>
            <a:custGeom>
              <a:avLst/>
              <a:gdLst/>
              <a:ahLst/>
              <a:rect l="l" t="t" r="r" b="b"/>
              <a:pathLst>
                <a:path w="36" h="21">
                  <a:moveTo>
                    <a:pt x="31" y="16"/>
                  </a:moveTo>
                  <a:lnTo>
                    <a:pt x="31" y="5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21" y="5"/>
                  </a:lnTo>
                  <a:lnTo>
                    <a:pt x="21" y="10"/>
                  </a:lnTo>
                  <a:lnTo>
                    <a:pt x="16" y="16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8" name=""/>
            <p:cNvSpPr/>
            <p:nvPr/>
          </p:nvSpPr>
          <p:spPr>
            <a:xfrm>
              <a:off x="7251480" y="2688120"/>
              <a:ext cx="115920" cy="274680"/>
            </a:xfrm>
            <a:custGeom>
              <a:avLst/>
              <a:gdLst/>
              <a:ahLst/>
              <a:rect l="l" t="t" r="r" b="b"/>
              <a:pathLst>
                <a:path w="67" h="159">
                  <a:moveTo>
                    <a:pt x="0" y="0"/>
                  </a:moveTo>
                  <a:lnTo>
                    <a:pt x="5" y="21"/>
                  </a:lnTo>
                  <a:lnTo>
                    <a:pt x="5" y="26"/>
                  </a:lnTo>
                  <a:lnTo>
                    <a:pt x="11" y="31"/>
                  </a:lnTo>
                  <a:lnTo>
                    <a:pt x="16" y="42"/>
                  </a:lnTo>
                  <a:lnTo>
                    <a:pt x="42" y="69"/>
                  </a:lnTo>
                  <a:lnTo>
                    <a:pt x="57" y="137"/>
                  </a:lnTo>
                  <a:lnTo>
                    <a:pt x="67" y="159"/>
                  </a:lnTo>
                  <a:lnTo>
                    <a:pt x="57" y="13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19" name=""/>
            <p:cNvSpPr/>
            <p:nvPr/>
          </p:nvSpPr>
          <p:spPr>
            <a:xfrm>
              <a:off x="7082280" y="2688120"/>
              <a:ext cx="72360" cy="81000"/>
            </a:xfrm>
            <a:custGeom>
              <a:avLst/>
              <a:gdLst/>
              <a:ahLst/>
              <a:rect l="l" t="t" r="r" b="b"/>
              <a:pathLst>
                <a:path w="42" h="47">
                  <a:moveTo>
                    <a:pt x="42" y="21"/>
                  </a:moveTo>
                  <a:lnTo>
                    <a:pt x="26" y="26"/>
                  </a:lnTo>
                  <a:lnTo>
                    <a:pt x="0" y="31"/>
                  </a:lnTo>
                  <a:lnTo>
                    <a:pt x="11" y="21"/>
                  </a:lnTo>
                  <a:lnTo>
                    <a:pt x="21" y="0"/>
                  </a:lnTo>
                  <a:lnTo>
                    <a:pt x="26" y="10"/>
                  </a:lnTo>
                  <a:lnTo>
                    <a:pt x="16" y="16"/>
                  </a:lnTo>
                  <a:lnTo>
                    <a:pt x="16" y="31"/>
                  </a:lnTo>
                  <a:lnTo>
                    <a:pt x="5" y="4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0" name=""/>
            <p:cNvSpPr/>
            <p:nvPr/>
          </p:nvSpPr>
          <p:spPr>
            <a:xfrm>
              <a:off x="6912720" y="2752200"/>
              <a:ext cx="214200" cy="210600"/>
            </a:xfrm>
            <a:custGeom>
              <a:avLst/>
              <a:gdLst/>
              <a:ahLst/>
              <a:rect l="l" t="t" r="r" b="b"/>
              <a:pathLst>
                <a:path w="124" h="122">
                  <a:moveTo>
                    <a:pt x="124" y="16"/>
                  </a:moveTo>
                  <a:lnTo>
                    <a:pt x="114" y="0"/>
                  </a:lnTo>
                  <a:lnTo>
                    <a:pt x="103" y="21"/>
                  </a:lnTo>
                  <a:lnTo>
                    <a:pt x="78" y="53"/>
                  </a:lnTo>
                  <a:lnTo>
                    <a:pt x="0" y="12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1" name=""/>
            <p:cNvSpPr/>
            <p:nvPr/>
          </p:nvSpPr>
          <p:spPr>
            <a:xfrm flipH="1">
              <a:off x="7056000" y="2788560"/>
              <a:ext cx="25560" cy="4500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2" name=""/>
            <p:cNvSpPr/>
            <p:nvPr/>
          </p:nvSpPr>
          <p:spPr>
            <a:xfrm>
              <a:off x="7841520" y="2558520"/>
              <a:ext cx="62280" cy="157320"/>
            </a:xfrm>
            <a:custGeom>
              <a:avLst/>
              <a:gdLst/>
              <a:ahLst/>
              <a:rect l="l" t="t" r="r" b="b"/>
              <a:pathLst>
                <a:path w="36" h="91">
                  <a:moveTo>
                    <a:pt x="5" y="0"/>
                  </a:moveTo>
                  <a:lnTo>
                    <a:pt x="10" y="32"/>
                  </a:lnTo>
                  <a:lnTo>
                    <a:pt x="0" y="69"/>
                  </a:lnTo>
                  <a:lnTo>
                    <a:pt x="16" y="80"/>
                  </a:lnTo>
                  <a:lnTo>
                    <a:pt x="26" y="91"/>
                  </a:lnTo>
                  <a:lnTo>
                    <a:pt x="36" y="8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3" name=""/>
            <p:cNvSpPr/>
            <p:nvPr/>
          </p:nvSpPr>
          <p:spPr>
            <a:xfrm>
              <a:off x="7832880" y="2586240"/>
              <a:ext cx="98280" cy="155520"/>
            </a:xfrm>
            <a:custGeom>
              <a:avLst/>
              <a:gdLst/>
              <a:ahLst/>
              <a:rect l="l" t="t" r="r" b="b"/>
              <a:pathLst>
                <a:path w="57" h="90">
                  <a:moveTo>
                    <a:pt x="0" y="0"/>
                  </a:moveTo>
                  <a:lnTo>
                    <a:pt x="5" y="11"/>
                  </a:lnTo>
                  <a:lnTo>
                    <a:pt x="10" y="48"/>
                  </a:lnTo>
                  <a:lnTo>
                    <a:pt x="46" y="80"/>
                  </a:lnTo>
                  <a:lnTo>
                    <a:pt x="57" y="90"/>
                  </a:lnTo>
                  <a:lnTo>
                    <a:pt x="52" y="9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4" name=""/>
            <p:cNvSpPr/>
            <p:nvPr/>
          </p:nvSpPr>
          <p:spPr>
            <a:xfrm>
              <a:off x="7832880" y="2688120"/>
              <a:ext cx="89640" cy="53640"/>
            </a:xfrm>
            <a:custGeom>
              <a:avLst/>
              <a:gdLst/>
              <a:ahLst/>
              <a:rect l="l" t="t" r="r" b="b"/>
              <a:pathLst>
                <a:path w="52" h="31">
                  <a:moveTo>
                    <a:pt x="52" y="31"/>
                  </a:moveTo>
                  <a:lnTo>
                    <a:pt x="41" y="26"/>
                  </a:lnTo>
                  <a:lnTo>
                    <a:pt x="21" y="1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5" name=""/>
            <p:cNvSpPr/>
            <p:nvPr/>
          </p:nvSpPr>
          <p:spPr>
            <a:xfrm>
              <a:off x="7824240" y="2669400"/>
              <a:ext cx="8280" cy="187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5" y="11"/>
                  </a:moveTo>
                  <a:lnTo>
                    <a:pt x="5" y="11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6" name=""/>
            <p:cNvSpPr/>
            <p:nvPr/>
          </p:nvSpPr>
          <p:spPr>
            <a:xfrm>
              <a:off x="7573320" y="2660760"/>
              <a:ext cx="285120" cy="99720"/>
            </a:xfrm>
            <a:custGeom>
              <a:avLst/>
              <a:gdLst/>
              <a:ahLst/>
              <a:rect l="l" t="t" r="r" b="b"/>
              <a:pathLst>
                <a:path w="165" h="58">
                  <a:moveTo>
                    <a:pt x="145" y="5"/>
                  </a:moveTo>
                  <a:lnTo>
                    <a:pt x="150" y="5"/>
                  </a:lnTo>
                  <a:lnTo>
                    <a:pt x="165" y="53"/>
                  </a:lnTo>
                  <a:lnTo>
                    <a:pt x="124" y="58"/>
                  </a:lnTo>
                  <a:lnTo>
                    <a:pt x="114" y="32"/>
                  </a:lnTo>
                  <a:lnTo>
                    <a:pt x="93" y="32"/>
                  </a:lnTo>
                  <a:lnTo>
                    <a:pt x="83" y="21"/>
                  </a:lnTo>
                  <a:lnTo>
                    <a:pt x="88" y="21"/>
                  </a:lnTo>
                  <a:lnTo>
                    <a:pt x="78" y="5"/>
                  </a:lnTo>
                  <a:lnTo>
                    <a:pt x="57" y="16"/>
                  </a:lnTo>
                  <a:lnTo>
                    <a:pt x="26" y="16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0" y="5"/>
                  </a:lnTo>
                  <a:lnTo>
                    <a:pt x="5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7" name=""/>
            <p:cNvSpPr/>
            <p:nvPr/>
          </p:nvSpPr>
          <p:spPr>
            <a:xfrm>
              <a:off x="7037280" y="2338920"/>
              <a:ext cx="98640" cy="485640"/>
            </a:xfrm>
            <a:custGeom>
              <a:avLst/>
              <a:gdLst/>
              <a:ahLst/>
              <a:rect l="l" t="t" r="r" b="b"/>
              <a:pathLst>
                <a:path w="57" h="281">
                  <a:moveTo>
                    <a:pt x="6" y="223"/>
                  </a:moveTo>
                  <a:lnTo>
                    <a:pt x="16" y="223"/>
                  </a:lnTo>
                  <a:lnTo>
                    <a:pt x="11" y="223"/>
                  </a:lnTo>
                  <a:lnTo>
                    <a:pt x="21" y="223"/>
                  </a:lnTo>
                  <a:lnTo>
                    <a:pt x="37" y="212"/>
                  </a:lnTo>
                  <a:lnTo>
                    <a:pt x="26" y="180"/>
                  </a:lnTo>
                  <a:lnTo>
                    <a:pt x="11" y="180"/>
                  </a:lnTo>
                  <a:lnTo>
                    <a:pt x="16" y="212"/>
                  </a:lnTo>
                  <a:lnTo>
                    <a:pt x="31" y="218"/>
                  </a:lnTo>
                  <a:lnTo>
                    <a:pt x="26" y="228"/>
                  </a:lnTo>
                  <a:lnTo>
                    <a:pt x="0" y="281"/>
                  </a:lnTo>
                  <a:lnTo>
                    <a:pt x="26" y="255"/>
                  </a:lnTo>
                  <a:lnTo>
                    <a:pt x="52" y="218"/>
                  </a:lnTo>
                  <a:lnTo>
                    <a:pt x="57" y="202"/>
                  </a:lnTo>
                  <a:lnTo>
                    <a:pt x="42" y="191"/>
                  </a:lnTo>
                  <a:lnTo>
                    <a:pt x="31" y="154"/>
                  </a:lnTo>
                  <a:lnTo>
                    <a:pt x="26" y="133"/>
                  </a:lnTo>
                  <a:lnTo>
                    <a:pt x="6" y="138"/>
                  </a:lnTo>
                  <a:lnTo>
                    <a:pt x="0" y="106"/>
                  </a:lnTo>
                  <a:lnTo>
                    <a:pt x="16" y="90"/>
                  </a:lnTo>
                  <a:lnTo>
                    <a:pt x="16" y="74"/>
                  </a:lnTo>
                  <a:lnTo>
                    <a:pt x="11" y="21"/>
                  </a:lnTo>
                  <a:lnTo>
                    <a:pt x="31" y="16"/>
                  </a:lnTo>
                  <a:lnTo>
                    <a:pt x="2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8" name=""/>
            <p:cNvSpPr/>
            <p:nvPr/>
          </p:nvSpPr>
          <p:spPr>
            <a:xfrm>
              <a:off x="7028640" y="2741760"/>
              <a:ext cx="231480" cy="82800"/>
            </a:xfrm>
            <a:custGeom>
              <a:avLst/>
              <a:gdLst/>
              <a:ahLst/>
              <a:rect l="l" t="t" r="r" b="b"/>
              <a:pathLst>
                <a:path w="134" h="48">
                  <a:moveTo>
                    <a:pt x="5" y="48"/>
                  </a:moveTo>
                  <a:lnTo>
                    <a:pt x="0" y="11"/>
                  </a:lnTo>
                  <a:lnTo>
                    <a:pt x="11" y="0"/>
                  </a:lnTo>
                  <a:lnTo>
                    <a:pt x="16" y="32"/>
                  </a:lnTo>
                  <a:lnTo>
                    <a:pt x="47" y="27"/>
                  </a:lnTo>
                  <a:lnTo>
                    <a:pt x="47" y="22"/>
                  </a:lnTo>
                  <a:lnTo>
                    <a:pt x="57" y="22"/>
                  </a:lnTo>
                  <a:lnTo>
                    <a:pt x="57" y="27"/>
                  </a:lnTo>
                  <a:lnTo>
                    <a:pt x="134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9" name=""/>
            <p:cNvSpPr/>
            <p:nvPr/>
          </p:nvSpPr>
          <p:spPr>
            <a:xfrm>
              <a:off x="6833160" y="2724480"/>
              <a:ext cx="248760" cy="72360"/>
            </a:xfrm>
            <a:custGeom>
              <a:avLst/>
              <a:gdLst/>
              <a:ahLst/>
              <a:rect l="l" t="t" r="r" b="b"/>
              <a:pathLst>
                <a:path w="144" h="42">
                  <a:moveTo>
                    <a:pt x="0" y="42"/>
                  </a:moveTo>
                  <a:lnTo>
                    <a:pt x="10" y="26"/>
                  </a:lnTo>
                  <a:lnTo>
                    <a:pt x="67" y="16"/>
                  </a:lnTo>
                  <a:lnTo>
                    <a:pt x="67" y="10"/>
                  </a:lnTo>
                  <a:lnTo>
                    <a:pt x="118" y="5"/>
                  </a:lnTo>
                  <a:lnTo>
                    <a:pt x="14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0" name=""/>
            <p:cNvSpPr/>
            <p:nvPr/>
          </p:nvSpPr>
          <p:spPr>
            <a:xfrm>
              <a:off x="7154640" y="2724480"/>
              <a:ext cx="105120" cy="36000"/>
            </a:xfrm>
            <a:custGeom>
              <a:avLst/>
              <a:gdLst/>
              <a:ahLst/>
              <a:rect l="l" t="t" r="r" b="b"/>
              <a:pathLst>
                <a:path w="61" h="21">
                  <a:moveTo>
                    <a:pt x="0" y="16"/>
                  </a:moveTo>
                  <a:lnTo>
                    <a:pt x="5" y="16"/>
                  </a:lnTo>
                  <a:lnTo>
                    <a:pt x="20" y="16"/>
                  </a:lnTo>
                  <a:lnTo>
                    <a:pt x="25" y="10"/>
                  </a:lnTo>
                  <a:lnTo>
                    <a:pt x="36" y="0"/>
                  </a:lnTo>
                  <a:lnTo>
                    <a:pt x="36" y="16"/>
                  </a:lnTo>
                  <a:lnTo>
                    <a:pt x="25" y="21"/>
                  </a:lnTo>
                  <a:lnTo>
                    <a:pt x="20" y="21"/>
                  </a:lnTo>
                  <a:lnTo>
                    <a:pt x="31" y="5"/>
                  </a:lnTo>
                  <a:lnTo>
                    <a:pt x="61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1" name=""/>
            <p:cNvSpPr/>
            <p:nvPr/>
          </p:nvSpPr>
          <p:spPr>
            <a:xfrm>
              <a:off x="7180560" y="2733120"/>
              <a:ext cx="62280" cy="27360"/>
            </a:xfrm>
            <a:custGeom>
              <a:avLst/>
              <a:gdLst/>
              <a:ahLst/>
              <a:rect l="l" t="t" r="r" b="b"/>
              <a:pathLst>
                <a:path w="36" h="16">
                  <a:moveTo>
                    <a:pt x="0" y="16"/>
                  </a:moveTo>
                  <a:lnTo>
                    <a:pt x="10" y="11"/>
                  </a:lnTo>
                  <a:lnTo>
                    <a:pt x="16" y="5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2" name=""/>
            <p:cNvSpPr/>
            <p:nvPr/>
          </p:nvSpPr>
          <p:spPr>
            <a:xfrm>
              <a:off x="6912720" y="2741760"/>
              <a:ext cx="295560" cy="201960"/>
            </a:xfrm>
            <a:custGeom>
              <a:avLst/>
              <a:gdLst/>
              <a:ahLst/>
              <a:rect l="l" t="t" r="r" b="b"/>
              <a:pathLst>
                <a:path w="171" h="117">
                  <a:moveTo>
                    <a:pt x="0" y="117"/>
                  </a:moveTo>
                  <a:lnTo>
                    <a:pt x="72" y="53"/>
                  </a:lnTo>
                  <a:lnTo>
                    <a:pt x="109" y="48"/>
                  </a:lnTo>
                  <a:lnTo>
                    <a:pt x="124" y="22"/>
                  </a:lnTo>
                  <a:lnTo>
                    <a:pt x="124" y="16"/>
                  </a:lnTo>
                  <a:lnTo>
                    <a:pt x="145" y="22"/>
                  </a:lnTo>
                  <a:lnTo>
                    <a:pt x="155" y="16"/>
                  </a:lnTo>
                  <a:lnTo>
                    <a:pt x="165" y="11"/>
                  </a:lnTo>
                  <a:lnTo>
                    <a:pt x="171" y="27"/>
                  </a:lnTo>
                  <a:lnTo>
                    <a:pt x="155" y="32"/>
                  </a:lnTo>
                  <a:lnTo>
                    <a:pt x="150" y="16"/>
                  </a:lnTo>
                  <a:lnTo>
                    <a:pt x="140" y="16"/>
                  </a:lnTo>
                  <a:lnTo>
                    <a:pt x="129" y="11"/>
                  </a:lnTo>
                  <a:lnTo>
                    <a:pt x="129" y="6"/>
                  </a:lnTo>
                  <a:lnTo>
                    <a:pt x="124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3" name=""/>
            <p:cNvSpPr/>
            <p:nvPr/>
          </p:nvSpPr>
          <p:spPr>
            <a:xfrm>
              <a:off x="7171920" y="2741760"/>
              <a:ext cx="79560" cy="65160"/>
            </a:xfrm>
            <a:custGeom>
              <a:avLst/>
              <a:gdLst/>
              <a:ahLst/>
              <a:rect l="l" t="t" r="r" b="b"/>
              <a:pathLst>
                <a:path w="46" h="38">
                  <a:moveTo>
                    <a:pt x="46" y="0"/>
                  </a:moveTo>
                  <a:lnTo>
                    <a:pt x="41" y="22"/>
                  </a:lnTo>
                  <a:lnTo>
                    <a:pt x="31" y="27"/>
                  </a:lnTo>
                  <a:lnTo>
                    <a:pt x="21" y="38"/>
                  </a:lnTo>
                  <a:lnTo>
                    <a:pt x="10" y="38"/>
                  </a:lnTo>
                  <a:lnTo>
                    <a:pt x="0" y="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4" name=""/>
            <p:cNvSpPr/>
            <p:nvPr/>
          </p:nvSpPr>
          <p:spPr>
            <a:xfrm>
              <a:off x="7242840" y="2678040"/>
              <a:ext cx="16920" cy="2736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0"/>
                  </a:moveTo>
                  <a:lnTo>
                    <a:pt x="10" y="0"/>
                  </a:lnTo>
                  <a:lnTo>
                    <a:pt x="10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5" name=""/>
            <p:cNvSpPr/>
            <p:nvPr/>
          </p:nvSpPr>
          <p:spPr>
            <a:xfrm>
              <a:off x="7189200" y="2696760"/>
              <a:ext cx="98640" cy="411120"/>
            </a:xfrm>
            <a:custGeom>
              <a:avLst/>
              <a:gdLst/>
              <a:ahLst/>
              <a:rect l="l" t="t" r="r" b="b"/>
              <a:pathLst>
                <a:path w="57" h="238">
                  <a:moveTo>
                    <a:pt x="57" y="201"/>
                  </a:moveTo>
                  <a:lnTo>
                    <a:pt x="31" y="233"/>
                  </a:lnTo>
                  <a:lnTo>
                    <a:pt x="11" y="238"/>
                  </a:lnTo>
                  <a:lnTo>
                    <a:pt x="11" y="212"/>
                  </a:lnTo>
                  <a:lnTo>
                    <a:pt x="0" y="132"/>
                  </a:lnTo>
                  <a:lnTo>
                    <a:pt x="5" y="117"/>
                  </a:lnTo>
                  <a:lnTo>
                    <a:pt x="47" y="21"/>
                  </a:lnTo>
                  <a:lnTo>
                    <a:pt x="5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6" name=""/>
            <p:cNvSpPr/>
            <p:nvPr/>
          </p:nvSpPr>
          <p:spPr>
            <a:xfrm flipH="1">
              <a:off x="7279200" y="2715840"/>
              <a:ext cx="8280" cy="16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7" name=""/>
            <p:cNvSpPr/>
            <p:nvPr/>
          </p:nvSpPr>
          <p:spPr>
            <a:xfrm>
              <a:off x="7251480" y="2724480"/>
              <a:ext cx="45000" cy="169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8" name=""/>
            <p:cNvSpPr/>
            <p:nvPr/>
          </p:nvSpPr>
          <p:spPr>
            <a:xfrm>
              <a:off x="7208640" y="2715840"/>
              <a:ext cx="195120" cy="227880"/>
            </a:xfrm>
            <a:custGeom>
              <a:avLst/>
              <a:gdLst/>
              <a:ahLst/>
              <a:rect l="l" t="t" r="r" b="b"/>
              <a:pathLst>
                <a:path w="113" h="132">
                  <a:moveTo>
                    <a:pt x="0" y="47"/>
                  </a:moveTo>
                  <a:lnTo>
                    <a:pt x="5" y="53"/>
                  </a:lnTo>
                  <a:lnTo>
                    <a:pt x="15" y="53"/>
                  </a:lnTo>
                  <a:lnTo>
                    <a:pt x="20" y="47"/>
                  </a:lnTo>
                  <a:lnTo>
                    <a:pt x="41" y="42"/>
                  </a:lnTo>
                  <a:lnTo>
                    <a:pt x="92" y="0"/>
                  </a:lnTo>
                  <a:lnTo>
                    <a:pt x="61" y="26"/>
                  </a:lnTo>
                  <a:lnTo>
                    <a:pt x="56" y="74"/>
                  </a:lnTo>
                  <a:lnTo>
                    <a:pt x="51" y="90"/>
                  </a:lnTo>
                  <a:lnTo>
                    <a:pt x="56" y="90"/>
                  </a:lnTo>
                  <a:lnTo>
                    <a:pt x="67" y="132"/>
                  </a:lnTo>
                  <a:lnTo>
                    <a:pt x="103" y="132"/>
                  </a:lnTo>
                  <a:lnTo>
                    <a:pt x="113" y="13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39" name=""/>
            <p:cNvSpPr/>
            <p:nvPr/>
          </p:nvSpPr>
          <p:spPr>
            <a:xfrm>
              <a:off x="7324200" y="2688120"/>
              <a:ext cx="88200" cy="72360"/>
            </a:xfrm>
            <a:custGeom>
              <a:avLst/>
              <a:gdLst/>
              <a:ahLst/>
              <a:rect l="l" t="t" r="r" b="b"/>
              <a:pathLst>
                <a:path w="51" h="42">
                  <a:moveTo>
                    <a:pt x="0" y="0"/>
                  </a:moveTo>
                  <a:lnTo>
                    <a:pt x="51" y="26"/>
                  </a:lnTo>
                  <a:lnTo>
                    <a:pt x="51" y="42"/>
                  </a:lnTo>
                  <a:lnTo>
                    <a:pt x="51" y="31"/>
                  </a:lnTo>
                  <a:lnTo>
                    <a:pt x="20" y="16"/>
                  </a:lnTo>
                  <a:lnTo>
                    <a:pt x="0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0" name=""/>
            <p:cNvSpPr/>
            <p:nvPr/>
          </p:nvSpPr>
          <p:spPr>
            <a:xfrm>
              <a:off x="7314120" y="2596320"/>
              <a:ext cx="81000" cy="164160"/>
            </a:xfrm>
            <a:custGeom>
              <a:avLst/>
              <a:gdLst/>
              <a:ahLst/>
              <a:rect l="l" t="t" r="r" b="b"/>
              <a:pathLst>
                <a:path w="47" h="95">
                  <a:moveTo>
                    <a:pt x="42" y="0"/>
                  </a:moveTo>
                  <a:lnTo>
                    <a:pt x="47" y="37"/>
                  </a:lnTo>
                  <a:lnTo>
                    <a:pt x="31" y="37"/>
                  </a:lnTo>
                  <a:lnTo>
                    <a:pt x="31" y="53"/>
                  </a:lnTo>
                  <a:lnTo>
                    <a:pt x="6" y="79"/>
                  </a:lnTo>
                  <a:lnTo>
                    <a:pt x="6" y="84"/>
                  </a:lnTo>
                  <a:lnTo>
                    <a:pt x="0" y="9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1" name=""/>
            <p:cNvSpPr/>
            <p:nvPr/>
          </p:nvSpPr>
          <p:spPr>
            <a:xfrm>
              <a:off x="7208640" y="2385720"/>
              <a:ext cx="70920" cy="108720"/>
            </a:xfrm>
            <a:custGeom>
              <a:avLst/>
              <a:gdLst/>
              <a:ahLst/>
              <a:rect l="l" t="t" r="r" b="b"/>
              <a:pathLst>
                <a:path w="41" h="63">
                  <a:moveTo>
                    <a:pt x="0" y="0"/>
                  </a:moveTo>
                  <a:lnTo>
                    <a:pt x="36" y="63"/>
                  </a:lnTo>
                  <a:lnTo>
                    <a:pt x="41" y="6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2" name=""/>
            <p:cNvSpPr/>
            <p:nvPr/>
          </p:nvSpPr>
          <p:spPr>
            <a:xfrm>
              <a:off x="7279560" y="2494440"/>
              <a:ext cx="8280" cy="1044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0" y="0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5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3" name=""/>
            <p:cNvSpPr/>
            <p:nvPr/>
          </p:nvSpPr>
          <p:spPr>
            <a:xfrm>
              <a:off x="7288200" y="250524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4" name=""/>
            <p:cNvSpPr/>
            <p:nvPr/>
          </p:nvSpPr>
          <p:spPr>
            <a:xfrm>
              <a:off x="7208640" y="2385720"/>
              <a:ext cx="88200" cy="127800"/>
            </a:xfrm>
            <a:custGeom>
              <a:avLst/>
              <a:gdLst/>
              <a:ahLst/>
              <a:rect l="l" t="t" r="r" b="b"/>
              <a:pathLst>
                <a:path w="51" h="74">
                  <a:moveTo>
                    <a:pt x="51" y="74"/>
                  </a:moveTo>
                  <a:lnTo>
                    <a:pt x="51" y="63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5" name=""/>
            <p:cNvSpPr/>
            <p:nvPr/>
          </p:nvSpPr>
          <p:spPr>
            <a:xfrm>
              <a:off x="8261280" y="2219760"/>
              <a:ext cx="88200" cy="46440"/>
            </a:xfrm>
            <a:custGeom>
              <a:avLst/>
              <a:gdLst/>
              <a:ahLst/>
              <a:rect l="l" t="t" r="r" b="b"/>
              <a:pathLst>
                <a:path w="51" h="27">
                  <a:moveTo>
                    <a:pt x="0" y="27"/>
                  </a:moveTo>
                  <a:lnTo>
                    <a:pt x="15" y="27"/>
                  </a:lnTo>
                  <a:lnTo>
                    <a:pt x="36" y="22"/>
                  </a:lnTo>
                  <a:lnTo>
                    <a:pt x="51" y="11"/>
                  </a:lnTo>
                  <a:lnTo>
                    <a:pt x="5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6" name=""/>
            <p:cNvSpPr/>
            <p:nvPr/>
          </p:nvSpPr>
          <p:spPr>
            <a:xfrm>
              <a:off x="6949080" y="2367000"/>
              <a:ext cx="152280" cy="357480"/>
            </a:xfrm>
            <a:custGeom>
              <a:avLst/>
              <a:gdLst/>
              <a:ahLst/>
              <a:rect l="l" t="t" r="r" b="b"/>
              <a:pathLst>
                <a:path w="88" h="207">
                  <a:moveTo>
                    <a:pt x="88" y="0"/>
                  </a:moveTo>
                  <a:lnTo>
                    <a:pt x="62" y="11"/>
                  </a:lnTo>
                  <a:lnTo>
                    <a:pt x="72" y="48"/>
                  </a:lnTo>
                  <a:lnTo>
                    <a:pt x="57" y="53"/>
                  </a:lnTo>
                  <a:lnTo>
                    <a:pt x="0" y="64"/>
                  </a:lnTo>
                  <a:lnTo>
                    <a:pt x="5" y="101"/>
                  </a:lnTo>
                  <a:lnTo>
                    <a:pt x="10" y="101"/>
                  </a:lnTo>
                  <a:lnTo>
                    <a:pt x="15" y="127"/>
                  </a:lnTo>
                  <a:lnTo>
                    <a:pt x="15" y="143"/>
                  </a:lnTo>
                  <a:lnTo>
                    <a:pt x="15" y="149"/>
                  </a:lnTo>
                  <a:lnTo>
                    <a:pt x="10" y="154"/>
                  </a:lnTo>
                  <a:lnTo>
                    <a:pt x="20" y="154"/>
                  </a:lnTo>
                  <a:lnTo>
                    <a:pt x="26" y="180"/>
                  </a:lnTo>
                  <a:lnTo>
                    <a:pt x="26" y="191"/>
                  </a:lnTo>
                  <a:lnTo>
                    <a:pt x="15" y="191"/>
                  </a:lnTo>
                  <a:lnTo>
                    <a:pt x="10" y="207"/>
                  </a:lnTo>
                  <a:lnTo>
                    <a:pt x="5" y="20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7" name=""/>
            <p:cNvSpPr/>
            <p:nvPr/>
          </p:nvSpPr>
          <p:spPr>
            <a:xfrm>
              <a:off x="7556040" y="2477520"/>
              <a:ext cx="107280" cy="100080"/>
            </a:xfrm>
            <a:custGeom>
              <a:avLst/>
              <a:gdLst/>
              <a:ahLst/>
              <a:rect l="l" t="t" r="r" b="b"/>
              <a:pathLst>
                <a:path w="62" h="58">
                  <a:moveTo>
                    <a:pt x="57" y="5"/>
                  </a:moveTo>
                  <a:lnTo>
                    <a:pt x="15" y="10"/>
                  </a:lnTo>
                  <a:lnTo>
                    <a:pt x="5" y="21"/>
                  </a:lnTo>
                  <a:lnTo>
                    <a:pt x="5" y="37"/>
                  </a:lnTo>
                  <a:lnTo>
                    <a:pt x="5" y="42"/>
                  </a:lnTo>
                  <a:lnTo>
                    <a:pt x="15" y="42"/>
                  </a:lnTo>
                  <a:lnTo>
                    <a:pt x="15" y="53"/>
                  </a:lnTo>
                  <a:lnTo>
                    <a:pt x="26" y="58"/>
                  </a:lnTo>
                  <a:lnTo>
                    <a:pt x="15" y="53"/>
                  </a:lnTo>
                  <a:lnTo>
                    <a:pt x="10" y="47"/>
                  </a:lnTo>
                  <a:lnTo>
                    <a:pt x="0" y="47"/>
                  </a:lnTo>
                  <a:lnTo>
                    <a:pt x="0" y="37"/>
                  </a:lnTo>
                  <a:lnTo>
                    <a:pt x="0" y="16"/>
                  </a:lnTo>
                  <a:lnTo>
                    <a:pt x="10" y="10"/>
                  </a:lnTo>
                  <a:lnTo>
                    <a:pt x="62" y="0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8" name=""/>
            <p:cNvSpPr/>
            <p:nvPr/>
          </p:nvSpPr>
          <p:spPr>
            <a:xfrm flipH="1">
              <a:off x="7465680" y="2549880"/>
              <a:ext cx="62280" cy="8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49" name=""/>
            <p:cNvSpPr/>
            <p:nvPr/>
          </p:nvSpPr>
          <p:spPr>
            <a:xfrm>
              <a:off x="7251480" y="2532600"/>
              <a:ext cx="45000" cy="16920"/>
            </a:xfrm>
            <a:custGeom>
              <a:avLst/>
              <a:gdLst/>
              <a:ahLst/>
              <a:rect l="l" t="t" r="r" b="b"/>
              <a:pathLst>
                <a:path w="26" h="10">
                  <a:moveTo>
                    <a:pt x="0" y="5"/>
                  </a:moveTo>
                  <a:lnTo>
                    <a:pt x="21" y="0"/>
                  </a:lnTo>
                  <a:lnTo>
                    <a:pt x="26" y="0"/>
                  </a:lnTo>
                  <a:lnTo>
                    <a:pt x="26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0" name=""/>
            <p:cNvSpPr/>
            <p:nvPr/>
          </p:nvSpPr>
          <p:spPr>
            <a:xfrm>
              <a:off x="7957080" y="2385720"/>
              <a:ext cx="98640" cy="91440"/>
            </a:xfrm>
            <a:custGeom>
              <a:avLst/>
              <a:gdLst/>
              <a:ahLst/>
              <a:rect l="l" t="t" r="r" b="b"/>
              <a:pathLst>
                <a:path w="57" h="53">
                  <a:moveTo>
                    <a:pt x="0" y="53"/>
                  </a:moveTo>
                  <a:lnTo>
                    <a:pt x="5" y="37"/>
                  </a:lnTo>
                  <a:lnTo>
                    <a:pt x="5" y="42"/>
                  </a:lnTo>
                  <a:lnTo>
                    <a:pt x="31" y="10"/>
                  </a:lnTo>
                  <a:lnTo>
                    <a:pt x="31" y="0"/>
                  </a:lnTo>
                  <a:lnTo>
                    <a:pt x="41" y="16"/>
                  </a:lnTo>
                  <a:lnTo>
                    <a:pt x="47" y="26"/>
                  </a:lnTo>
                  <a:lnTo>
                    <a:pt x="57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1" name=""/>
            <p:cNvSpPr/>
            <p:nvPr/>
          </p:nvSpPr>
          <p:spPr>
            <a:xfrm>
              <a:off x="8028000" y="2385720"/>
              <a:ext cx="27720" cy="7272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11" y="10"/>
                  </a:lnTo>
                  <a:lnTo>
                    <a:pt x="6" y="21"/>
                  </a:lnTo>
                  <a:lnTo>
                    <a:pt x="1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2" name=""/>
            <p:cNvSpPr/>
            <p:nvPr/>
          </p:nvSpPr>
          <p:spPr>
            <a:xfrm>
              <a:off x="6949080" y="2513880"/>
              <a:ext cx="9000" cy="2736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3" name=""/>
            <p:cNvSpPr/>
            <p:nvPr/>
          </p:nvSpPr>
          <p:spPr>
            <a:xfrm>
              <a:off x="7324200" y="2394720"/>
              <a:ext cx="302400" cy="127440"/>
            </a:xfrm>
            <a:custGeom>
              <a:avLst/>
              <a:gdLst/>
              <a:ahLst/>
              <a:rect l="l" t="t" r="r" b="b"/>
              <a:pathLst>
                <a:path w="175" h="74">
                  <a:moveTo>
                    <a:pt x="93" y="0"/>
                  </a:moveTo>
                  <a:lnTo>
                    <a:pt x="103" y="0"/>
                  </a:lnTo>
                  <a:lnTo>
                    <a:pt x="108" y="32"/>
                  </a:lnTo>
                  <a:lnTo>
                    <a:pt x="118" y="42"/>
                  </a:lnTo>
                  <a:lnTo>
                    <a:pt x="118" y="48"/>
                  </a:lnTo>
                  <a:lnTo>
                    <a:pt x="134" y="42"/>
                  </a:lnTo>
                  <a:lnTo>
                    <a:pt x="139" y="48"/>
                  </a:lnTo>
                  <a:lnTo>
                    <a:pt x="149" y="48"/>
                  </a:lnTo>
                  <a:lnTo>
                    <a:pt x="144" y="27"/>
                  </a:lnTo>
                  <a:lnTo>
                    <a:pt x="165" y="21"/>
                  </a:lnTo>
                  <a:lnTo>
                    <a:pt x="175" y="48"/>
                  </a:lnTo>
                  <a:lnTo>
                    <a:pt x="165" y="42"/>
                  </a:lnTo>
                  <a:lnTo>
                    <a:pt x="144" y="53"/>
                  </a:lnTo>
                  <a:lnTo>
                    <a:pt x="124" y="53"/>
                  </a:lnTo>
                  <a:lnTo>
                    <a:pt x="124" y="48"/>
                  </a:lnTo>
                  <a:lnTo>
                    <a:pt x="118" y="42"/>
                  </a:lnTo>
                  <a:lnTo>
                    <a:pt x="108" y="32"/>
                  </a:lnTo>
                  <a:lnTo>
                    <a:pt x="82" y="37"/>
                  </a:lnTo>
                  <a:lnTo>
                    <a:pt x="0" y="53"/>
                  </a:lnTo>
                  <a:lnTo>
                    <a:pt x="0" y="58"/>
                  </a:lnTo>
                  <a:lnTo>
                    <a:pt x="5" y="69"/>
                  </a:lnTo>
                  <a:lnTo>
                    <a:pt x="10" y="74"/>
                  </a:lnTo>
                  <a:lnTo>
                    <a:pt x="5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4" name=""/>
            <p:cNvSpPr/>
            <p:nvPr/>
          </p:nvSpPr>
          <p:spPr>
            <a:xfrm>
              <a:off x="7279560" y="2486160"/>
              <a:ext cx="231480" cy="100080"/>
            </a:xfrm>
            <a:custGeom>
              <a:avLst/>
              <a:gdLst/>
              <a:ahLst/>
              <a:rect l="l" t="t" r="r" b="b"/>
              <a:pathLst>
                <a:path w="134" h="58">
                  <a:moveTo>
                    <a:pt x="134" y="0"/>
                  </a:moveTo>
                  <a:lnTo>
                    <a:pt x="134" y="11"/>
                  </a:lnTo>
                  <a:lnTo>
                    <a:pt x="108" y="16"/>
                  </a:lnTo>
                  <a:lnTo>
                    <a:pt x="113" y="27"/>
                  </a:lnTo>
                  <a:lnTo>
                    <a:pt x="113" y="42"/>
                  </a:lnTo>
                  <a:lnTo>
                    <a:pt x="20" y="58"/>
                  </a:lnTo>
                  <a:lnTo>
                    <a:pt x="20" y="42"/>
                  </a:lnTo>
                  <a:lnTo>
                    <a:pt x="15" y="32"/>
                  </a:lnTo>
                  <a:lnTo>
                    <a:pt x="26" y="32"/>
                  </a:lnTo>
                  <a:lnTo>
                    <a:pt x="31" y="21"/>
                  </a:lnTo>
                  <a:lnTo>
                    <a:pt x="10" y="21"/>
                  </a:lnTo>
                  <a:lnTo>
                    <a:pt x="10" y="32"/>
                  </a:lnTo>
                  <a:lnTo>
                    <a:pt x="5" y="32"/>
                  </a:lnTo>
                  <a:lnTo>
                    <a:pt x="5" y="1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5" name=""/>
            <p:cNvSpPr/>
            <p:nvPr/>
          </p:nvSpPr>
          <p:spPr>
            <a:xfrm>
              <a:off x="7208640" y="2211480"/>
              <a:ext cx="212400" cy="183240"/>
            </a:xfrm>
            <a:custGeom>
              <a:avLst/>
              <a:gdLst/>
              <a:ahLst/>
              <a:rect l="l" t="t" r="r" b="b"/>
              <a:pathLst>
                <a:path w="123" h="106">
                  <a:moveTo>
                    <a:pt x="123" y="27"/>
                  </a:moveTo>
                  <a:lnTo>
                    <a:pt x="92" y="5"/>
                  </a:lnTo>
                  <a:lnTo>
                    <a:pt x="82" y="5"/>
                  </a:lnTo>
                  <a:lnTo>
                    <a:pt x="77" y="0"/>
                  </a:lnTo>
                  <a:lnTo>
                    <a:pt x="36" y="42"/>
                  </a:lnTo>
                  <a:lnTo>
                    <a:pt x="30" y="53"/>
                  </a:lnTo>
                  <a:lnTo>
                    <a:pt x="20" y="69"/>
                  </a:lnTo>
                  <a:lnTo>
                    <a:pt x="20" y="80"/>
                  </a:lnTo>
                  <a:lnTo>
                    <a:pt x="15" y="90"/>
                  </a:lnTo>
                  <a:lnTo>
                    <a:pt x="5" y="8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5" y="10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6" name=""/>
            <p:cNvSpPr/>
            <p:nvPr/>
          </p:nvSpPr>
          <p:spPr>
            <a:xfrm>
              <a:off x="7412400" y="2257920"/>
              <a:ext cx="27720" cy="127440"/>
            </a:xfrm>
            <a:custGeom>
              <a:avLst/>
              <a:gdLst/>
              <a:ahLst/>
              <a:rect l="l" t="t" r="r" b="b"/>
              <a:pathLst>
                <a:path w="16" h="74">
                  <a:moveTo>
                    <a:pt x="0" y="0"/>
                  </a:moveTo>
                  <a:lnTo>
                    <a:pt x="11" y="37"/>
                  </a:lnTo>
                  <a:lnTo>
                    <a:pt x="5" y="74"/>
                  </a:lnTo>
                  <a:lnTo>
                    <a:pt x="16" y="74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7" name=""/>
            <p:cNvSpPr/>
            <p:nvPr/>
          </p:nvSpPr>
          <p:spPr>
            <a:xfrm>
              <a:off x="7270920" y="2513880"/>
              <a:ext cx="53280" cy="118800"/>
            </a:xfrm>
            <a:custGeom>
              <a:avLst/>
              <a:gdLst/>
              <a:ahLst/>
              <a:rect l="l" t="t" r="r" b="b"/>
              <a:pathLst>
                <a:path w="31" h="69">
                  <a:moveTo>
                    <a:pt x="10" y="0"/>
                  </a:moveTo>
                  <a:lnTo>
                    <a:pt x="0" y="69"/>
                  </a:lnTo>
                  <a:lnTo>
                    <a:pt x="31" y="4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8" name=""/>
            <p:cNvSpPr/>
            <p:nvPr/>
          </p:nvSpPr>
          <p:spPr>
            <a:xfrm>
              <a:off x="7528320" y="2788560"/>
              <a:ext cx="18720" cy="82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9" name=""/>
            <p:cNvSpPr/>
            <p:nvPr/>
          </p:nvSpPr>
          <p:spPr>
            <a:xfrm flipH="1">
              <a:off x="7448400" y="2403360"/>
              <a:ext cx="36360" cy="14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0" name=""/>
            <p:cNvSpPr/>
            <p:nvPr/>
          </p:nvSpPr>
          <p:spPr>
            <a:xfrm>
              <a:off x="7440120" y="2403360"/>
              <a:ext cx="16920" cy="1008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5" y="0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10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1" name=""/>
            <p:cNvSpPr/>
            <p:nvPr/>
          </p:nvSpPr>
          <p:spPr>
            <a:xfrm>
              <a:off x="7457400" y="2413440"/>
              <a:ext cx="2772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2" name=""/>
            <p:cNvSpPr/>
            <p:nvPr/>
          </p:nvSpPr>
          <p:spPr>
            <a:xfrm>
              <a:off x="7485480" y="2413440"/>
              <a:ext cx="34200" cy="45000"/>
            </a:xfrm>
            <a:custGeom>
              <a:avLst/>
              <a:gdLst/>
              <a:ahLst/>
              <a:rect l="l" t="t" r="r" b="b"/>
              <a:pathLst>
                <a:path w="20" h="26">
                  <a:moveTo>
                    <a:pt x="0" y="0"/>
                  </a:moveTo>
                  <a:lnTo>
                    <a:pt x="5" y="5"/>
                  </a:lnTo>
                  <a:lnTo>
                    <a:pt x="20" y="2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3" name=""/>
            <p:cNvSpPr/>
            <p:nvPr/>
          </p:nvSpPr>
          <p:spPr>
            <a:xfrm flipH="1" flipV="1">
              <a:off x="7493760" y="2458440"/>
              <a:ext cx="8280" cy="1872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4" name=""/>
            <p:cNvSpPr/>
            <p:nvPr/>
          </p:nvSpPr>
          <p:spPr>
            <a:xfrm flipH="1">
              <a:off x="7109640" y="2696760"/>
              <a:ext cx="25560" cy="550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5" name=""/>
            <p:cNvSpPr/>
            <p:nvPr/>
          </p:nvSpPr>
          <p:spPr>
            <a:xfrm>
              <a:off x="7002720" y="2797200"/>
              <a:ext cx="62280" cy="182880"/>
            </a:xfrm>
            <a:custGeom>
              <a:avLst/>
              <a:gdLst/>
              <a:ahLst/>
              <a:rect l="l" t="t" r="r" b="b"/>
              <a:pathLst>
                <a:path w="36" h="106">
                  <a:moveTo>
                    <a:pt x="0" y="106"/>
                  </a:moveTo>
                  <a:lnTo>
                    <a:pt x="31" y="96"/>
                  </a:lnTo>
                  <a:lnTo>
                    <a:pt x="20" y="53"/>
                  </a:lnTo>
                  <a:lnTo>
                    <a:pt x="36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6" name=""/>
            <p:cNvSpPr/>
            <p:nvPr/>
          </p:nvSpPr>
          <p:spPr>
            <a:xfrm flipH="1">
              <a:off x="7036920" y="2824920"/>
              <a:ext cx="27720" cy="5508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7" name=""/>
            <p:cNvSpPr/>
            <p:nvPr/>
          </p:nvSpPr>
          <p:spPr>
            <a:xfrm>
              <a:off x="8038440" y="2266560"/>
              <a:ext cx="222480" cy="55080"/>
            </a:xfrm>
            <a:custGeom>
              <a:avLst/>
              <a:gdLst/>
              <a:ahLst/>
              <a:rect l="l" t="t" r="r" b="b"/>
              <a:pathLst>
                <a:path w="129" h="32">
                  <a:moveTo>
                    <a:pt x="0" y="10"/>
                  </a:moveTo>
                  <a:lnTo>
                    <a:pt x="5" y="32"/>
                  </a:lnTo>
                  <a:lnTo>
                    <a:pt x="46" y="26"/>
                  </a:lnTo>
                  <a:lnTo>
                    <a:pt x="51" y="26"/>
                  </a:lnTo>
                  <a:lnTo>
                    <a:pt x="56" y="21"/>
                  </a:lnTo>
                  <a:lnTo>
                    <a:pt x="93" y="16"/>
                  </a:lnTo>
                  <a:lnTo>
                    <a:pt x="103" y="5"/>
                  </a:lnTo>
                  <a:lnTo>
                    <a:pt x="129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8" name=""/>
            <p:cNvSpPr/>
            <p:nvPr/>
          </p:nvSpPr>
          <p:spPr>
            <a:xfrm>
              <a:off x="8261280" y="2230560"/>
              <a:ext cx="107280" cy="36000"/>
            </a:xfrm>
            <a:custGeom>
              <a:avLst/>
              <a:gdLst/>
              <a:ahLst/>
              <a:rect l="l" t="t" r="r" b="b"/>
              <a:pathLst>
                <a:path w="62" h="21">
                  <a:moveTo>
                    <a:pt x="0" y="21"/>
                  </a:moveTo>
                  <a:lnTo>
                    <a:pt x="15" y="16"/>
                  </a:lnTo>
                  <a:lnTo>
                    <a:pt x="41" y="10"/>
                  </a:lnTo>
                  <a:lnTo>
                    <a:pt x="62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69" name=""/>
            <p:cNvSpPr/>
            <p:nvPr/>
          </p:nvSpPr>
          <p:spPr>
            <a:xfrm>
              <a:off x="8368920" y="2219760"/>
              <a:ext cx="25560" cy="10440"/>
            </a:xfrm>
            <a:custGeom>
              <a:avLst/>
              <a:gdLst/>
              <a:ahLst/>
              <a:rect l="l" t="t" r="r" b="b"/>
              <a:pathLst>
                <a:path w="15" h="6">
                  <a:moveTo>
                    <a:pt x="0" y="6"/>
                  </a:moveTo>
                  <a:lnTo>
                    <a:pt x="5" y="6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0" name=""/>
            <p:cNvSpPr/>
            <p:nvPr/>
          </p:nvSpPr>
          <p:spPr>
            <a:xfrm>
              <a:off x="8385840" y="2211480"/>
              <a:ext cx="70920" cy="138240"/>
            </a:xfrm>
            <a:custGeom>
              <a:avLst/>
              <a:gdLst/>
              <a:ahLst/>
              <a:rect l="l" t="t" r="r" b="b"/>
              <a:pathLst>
                <a:path w="41" h="80">
                  <a:moveTo>
                    <a:pt x="5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5" y="27"/>
                  </a:lnTo>
                  <a:lnTo>
                    <a:pt x="26" y="21"/>
                  </a:lnTo>
                  <a:lnTo>
                    <a:pt x="41" y="27"/>
                  </a:lnTo>
                  <a:lnTo>
                    <a:pt x="36" y="58"/>
                  </a:lnTo>
                  <a:lnTo>
                    <a:pt x="41" y="8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1" name=""/>
            <p:cNvSpPr/>
            <p:nvPr/>
          </p:nvSpPr>
          <p:spPr>
            <a:xfrm>
              <a:off x="8457120" y="2349720"/>
              <a:ext cx="18720" cy="1692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11" y="1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2" name=""/>
            <p:cNvSpPr/>
            <p:nvPr/>
          </p:nvSpPr>
          <p:spPr>
            <a:xfrm>
              <a:off x="8475840" y="2367000"/>
              <a:ext cx="1800" cy="36360"/>
            </a:xfrm>
            <a:custGeom>
              <a:avLst/>
              <a:gdLst/>
              <a:ahLst/>
              <a:rect l="l" t="t" r="r" b="b"/>
              <a:pathLst>
                <a:path w="0" h="21">
                  <a:moveTo>
                    <a:pt x="0" y="0"/>
                  </a:moveTo>
                  <a:lnTo>
                    <a:pt x="0" y="5"/>
                  </a:lnTo>
                  <a:lnTo>
                    <a:pt x="0" y="16"/>
                  </a:lnTo>
                  <a:lnTo>
                    <a:pt x="0" y="2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3" name=""/>
            <p:cNvSpPr/>
            <p:nvPr/>
          </p:nvSpPr>
          <p:spPr>
            <a:xfrm>
              <a:off x="8475840" y="2403360"/>
              <a:ext cx="133200" cy="46440"/>
            </a:xfrm>
            <a:custGeom>
              <a:avLst/>
              <a:gdLst/>
              <a:ahLst/>
              <a:rect l="l" t="t" r="r" b="b"/>
              <a:pathLst>
                <a:path w="77" h="27">
                  <a:moveTo>
                    <a:pt x="0" y="0"/>
                  </a:moveTo>
                  <a:lnTo>
                    <a:pt x="15" y="6"/>
                  </a:lnTo>
                  <a:lnTo>
                    <a:pt x="15" y="11"/>
                  </a:lnTo>
                  <a:lnTo>
                    <a:pt x="25" y="27"/>
                  </a:lnTo>
                  <a:lnTo>
                    <a:pt x="56" y="22"/>
                  </a:lnTo>
                  <a:lnTo>
                    <a:pt x="56" y="11"/>
                  </a:lnTo>
                  <a:lnTo>
                    <a:pt x="62" y="11"/>
                  </a:lnTo>
                  <a:lnTo>
                    <a:pt x="62" y="6"/>
                  </a:lnTo>
                  <a:lnTo>
                    <a:pt x="77" y="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4" name=""/>
            <p:cNvSpPr/>
            <p:nvPr/>
          </p:nvSpPr>
          <p:spPr>
            <a:xfrm>
              <a:off x="7984800" y="2283840"/>
              <a:ext cx="62280" cy="46440"/>
            </a:xfrm>
            <a:custGeom>
              <a:avLst/>
              <a:gdLst/>
              <a:ahLst/>
              <a:rect l="l" t="t" r="r" b="b"/>
              <a:pathLst>
                <a:path w="36" h="27">
                  <a:moveTo>
                    <a:pt x="31" y="0"/>
                  </a:moveTo>
                  <a:lnTo>
                    <a:pt x="36" y="22"/>
                  </a:lnTo>
                  <a:lnTo>
                    <a:pt x="0" y="27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5" name=""/>
            <p:cNvSpPr/>
            <p:nvPr/>
          </p:nvSpPr>
          <p:spPr>
            <a:xfrm>
              <a:off x="7984800" y="2257920"/>
              <a:ext cx="302400" cy="81000"/>
            </a:xfrm>
            <a:custGeom>
              <a:avLst/>
              <a:gdLst/>
              <a:ahLst/>
              <a:rect l="l" t="t" r="r" b="b"/>
              <a:pathLst>
                <a:path w="175" h="47">
                  <a:moveTo>
                    <a:pt x="0" y="47"/>
                  </a:moveTo>
                  <a:lnTo>
                    <a:pt x="77" y="31"/>
                  </a:lnTo>
                  <a:lnTo>
                    <a:pt x="82" y="37"/>
                  </a:lnTo>
                  <a:lnTo>
                    <a:pt x="87" y="31"/>
                  </a:lnTo>
                  <a:lnTo>
                    <a:pt x="124" y="26"/>
                  </a:lnTo>
                  <a:lnTo>
                    <a:pt x="139" y="10"/>
                  </a:lnTo>
                  <a:lnTo>
                    <a:pt x="17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6" name=""/>
            <p:cNvSpPr/>
            <p:nvPr/>
          </p:nvSpPr>
          <p:spPr>
            <a:xfrm>
              <a:off x="8287560" y="2239200"/>
              <a:ext cx="81000" cy="18720"/>
            </a:xfrm>
            <a:custGeom>
              <a:avLst/>
              <a:gdLst/>
              <a:ahLst/>
              <a:rect l="l" t="t" r="r" b="b"/>
              <a:pathLst>
                <a:path w="47" h="11">
                  <a:moveTo>
                    <a:pt x="0" y="11"/>
                  </a:moveTo>
                  <a:lnTo>
                    <a:pt x="11" y="11"/>
                  </a:lnTo>
                  <a:lnTo>
                    <a:pt x="31" y="5"/>
                  </a:lnTo>
                  <a:lnTo>
                    <a:pt x="47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7" name=""/>
            <p:cNvSpPr/>
            <p:nvPr/>
          </p:nvSpPr>
          <p:spPr>
            <a:xfrm>
              <a:off x="8368920" y="2219760"/>
              <a:ext cx="25560" cy="19080"/>
            </a:xfrm>
            <a:custGeom>
              <a:avLst/>
              <a:gdLst/>
              <a:ahLst/>
              <a:rect l="l" t="t" r="r" b="b"/>
              <a:pathLst>
                <a:path w="15" h="11">
                  <a:moveTo>
                    <a:pt x="0" y="11"/>
                  </a:moveTo>
                  <a:lnTo>
                    <a:pt x="5" y="6"/>
                  </a:lnTo>
                  <a:lnTo>
                    <a:pt x="10" y="6"/>
                  </a:lnTo>
                  <a:lnTo>
                    <a:pt x="15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8" name=""/>
            <p:cNvSpPr/>
            <p:nvPr/>
          </p:nvSpPr>
          <p:spPr>
            <a:xfrm>
              <a:off x="8394480" y="2219760"/>
              <a:ext cx="98280" cy="19080"/>
            </a:xfrm>
            <a:custGeom>
              <a:avLst/>
              <a:gdLst/>
              <a:ahLst/>
              <a:rect l="l" t="t" r="r" b="b"/>
              <a:pathLst>
                <a:path w="57" h="11">
                  <a:moveTo>
                    <a:pt x="0" y="0"/>
                  </a:moveTo>
                  <a:lnTo>
                    <a:pt x="10" y="0"/>
                  </a:lnTo>
                  <a:lnTo>
                    <a:pt x="16" y="0"/>
                  </a:lnTo>
                  <a:lnTo>
                    <a:pt x="26" y="11"/>
                  </a:lnTo>
                  <a:lnTo>
                    <a:pt x="57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79" name=""/>
            <p:cNvSpPr/>
            <p:nvPr/>
          </p:nvSpPr>
          <p:spPr>
            <a:xfrm>
              <a:off x="8493120" y="2239200"/>
              <a:ext cx="45000" cy="27360"/>
            </a:xfrm>
            <a:custGeom>
              <a:avLst/>
              <a:gdLst/>
              <a:ahLst/>
              <a:rect l="l" t="t" r="r" b="b"/>
              <a:pathLst>
                <a:path w="26" h="16">
                  <a:moveTo>
                    <a:pt x="0" y="0"/>
                  </a:moveTo>
                  <a:lnTo>
                    <a:pt x="5" y="5"/>
                  </a:lnTo>
                  <a:lnTo>
                    <a:pt x="15" y="11"/>
                  </a:lnTo>
                  <a:lnTo>
                    <a:pt x="26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0" name=""/>
            <p:cNvSpPr/>
            <p:nvPr/>
          </p:nvSpPr>
          <p:spPr>
            <a:xfrm>
              <a:off x="8538120" y="2266560"/>
              <a:ext cx="25560" cy="27720"/>
            </a:xfrm>
            <a:custGeom>
              <a:avLst/>
              <a:gdLst/>
              <a:ahLst/>
              <a:rect l="l" t="t" r="r" b="b"/>
              <a:pathLst>
                <a:path w="15" h="16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5" y="16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1" name=""/>
            <p:cNvSpPr/>
            <p:nvPr/>
          </p:nvSpPr>
          <p:spPr>
            <a:xfrm>
              <a:off x="8564040" y="2294280"/>
              <a:ext cx="27720" cy="72360"/>
            </a:xfrm>
            <a:custGeom>
              <a:avLst/>
              <a:gdLst/>
              <a:ahLst/>
              <a:rect l="l" t="t" r="r" b="b"/>
              <a:pathLst>
                <a:path w="16" h="42">
                  <a:moveTo>
                    <a:pt x="0" y="0"/>
                  </a:moveTo>
                  <a:lnTo>
                    <a:pt x="0" y="10"/>
                  </a:lnTo>
                  <a:lnTo>
                    <a:pt x="11" y="32"/>
                  </a:lnTo>
                  <a:lnTo>
                    <a:pt x="16" y="42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2" name=""/>
            <p:cNvSpPr/>
            <p:nvPr/>
          </p:nvSpPr>
          <p:spPr>
            <a:xfrm>
              <a:off x="8591760" y="2367000"/>
              <a:ext cx="1440" cy="1440"/>
            </a:xfrm>
            <a:prstGeom prst="rect">
              <a:avLst/>
            </a:prstGeom>
            <a:noFill/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3" name=""/>
            <p:cNvSpPr/>
            <p:nvPr/>
          </p:nvSpPr>
          <p:spPr>
            <a:xfrm>
              <a:off x="8538120" y="2266560"/>
              <a:ext cx="45000" cy="100080"/>
            </a:xfrm>
            <a:custGeom>
              <a:avLst/>
              <a:gdLst/>
              <a:ahLst/>
              <a:rect l="l" t="t" r="r" b="b"/>
              <a:pathLst>
                <a:path w="26" h="58">
                  <a:moveTo>
                    <a:pt x="0" y="0"/>
                  </a:moveTo>
                  <a:lnTo>
                    <a:pt x="10" y="16"/>
                  </a:lnTo>
                  <a:lnTo>
                    <a:pt x="20" y="37"/>
                  </a:lnTo>
                  <a:lnTo>
                    <a:pt x="26" y="58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4" name=""/>
            <p:cNvSpPr/>
            <p:nvPr/>
          </p:nvSpPr>
          <p:spPr>
            <a:xfrm>
              <a:off x="8583120" y="236700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0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5" name=""/>
            <p:cNvSpPr/>
            <p:nvPr/>
          </p:nvSpPr>
          <p:spPr>
            <a:xfrm>
              <a:off x="8591760" y="2375640"/>
              <a:ext cx="8280" cy="1908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0" y="6"/>
                  </a:lnTo>
                  <a:lnTo>
                    <a:pt x="5" y="6"/>
                  </a:lnTo>
                  <a:lnTo>
                    <a:pt x="5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6" name=""/>
            <p:cNvSpPr/>
            <p:nvPr/>
          </p:nvSpPr>
          <p:spPr>
            <a:xfrm>
              <a:off x="8591760" y="2367000"/>
              <a:ext cx="53280" cy="182880"/>
            </a:xfrm>
            <a:custGeom>
              <a:avLst/>
              <a:gdLst/>
              <a:ahLst/>
              <a:rect l="l" t="t" r="r" b="b"/>
              <a:pathLst>
                <a:path w="31" h="106">
                  <a:moveTo>
                    <a:pt x="5" y="16"/>
                  </a:moveTo>
                  <a:lnTo>
                    <a:pt x="15" y="53"/>
                  </a:lnTo>
                  <a:lnTo>
                    <a:pt x="26" y="58"/>
                  </a:lnTo>
                  <a:lnTo>
                    <a:pt x="20" y="69"/>
                  </a:lnTo>
                  <a:lnTo>
                    <a:pt x="20" y="74"/>
                  </a:lnTo>
                  <a:lnTo>
                    <a:pt x="26" y="80"/>
                  </a:lnTo>
                  <a:lnTo>
                    <a:pt x="20" y="80"/>
                  </a:lnTo>
                  <a:lnTo>
                    <a:pt x="20" y="101"/>
                  </a:lnTo>
                  <a:lnTo>
                    <a:pt x="26" y="101"/>
                  </a:lnTo>
                  <a:lnTo>
                    <a:pt x="26" y="106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74"/>
                  </a:lnTo>
                  <a:lnTo>
                    <a:pt x="26" y="69"/>
                  </a:lnTo>
                  <a:lnTo>
                    <a:pt x="31" y="58"/>
                  </a:lnTo>
                  <a:lnTo>
                    <a:pt x="15" y="53"/>
                  </a:lnTo>
                  <a:lnTo>
                    <a:pt x="10" y="16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7" name=""/>
            <p:cNvSpPr/>
            <p:nvPr/>
          </p:nvSpPr>
          <p:spPr>
            <a:xfrm>
              <a:off x="8394480" y="2219760"/>
              <a:ext cx="222840" cy="266040"/>
            </a:xfrm>
            <a:custGeom>
              <a:avLst/>
              <a:gdLst/>
              <a:ahLst/>
              <a:rect l="l" t="t" r="r" b="b"/>
              <a:pathLst>
                <a:path w="129" h="154">
                  <a:moveTo>
                    <a:pt x="0" y="0"/>
                  </a:moveTo>
                  <a:lnTo>
                    <a:pt x="10" y="22"/>
                  </a:lnTo>
                  <a:lnTo>
                    <a:pt x="21" y="22"/>
                  </a:lnTo>
                  <a:lnTo>
                    <a:pt x="31" y="22"/>
                  </a:lnTo>
                  <a:lnTo>
                    <a:pt x="31" y="53"/>
                  </a:lnTo>
                  <a:lnTo>
                    <a:pt x="36" y="75"/>
                  </a:lnTo>
                  <a:lnTo>
                    <a:pt x="41" y="85"/>
                  </a:lnTo>
                  <a:lnTo>
                    <a:pt x="41" y="101"/>
                  </a:lnTo>
                  <a:lnTo>
                    <a:pt x="47" y="106"/>
                  </a:lnTo>
                  <a:lnTo>
                    <a:pt x="62" y="117"/>
                  </a:lnTo>
                  <a:lnTo>
                    <a:pt x="72" y="133"/>
                  </a:lnTo>
                  <a:lnTo>
                    <a:pt x="103" y="133"/>
                  </a:lnTo>
                  <a:lnTo>
                    <a:pt x="98" y="143"/>
                  </a:lnTo>
                  <a:lnTo>
                    <a:pt x="114" y="154"/>
                  </a:lnTo>
                  <a:lnTo>
                    <a:pt x="124" y="154"/>
                  </a:lnTo>
                  <a:lnTo>
                    <a:pt x="124" y="143"/>
                  </a:lnTo>
                  <a:lnTo>
                    <a:pt x="129" y="143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8" name=""/>
            <p:cNvSpPr/>
            <p:nvPr/>
          </p:nvSpPr>
          <p:spPr>
            <a:xfrm>
              <a:off x="8617680" y="2467080"/>
              <a:ext cx="18720" cy="1440"/>
            </a:xfrm>
            <a:custGeom>
              <a:avLst/>
              <a:gdLst/>
              <a:ahLst/>
              <a:rect l="l" t="t" r="r" b="b"/>
              <a:pathLst>
                <a:path w="11" h="0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1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9" name=""/>
            <p:cNvSpPr/>
            <p:nvPr/>
          </p:nvSpPr>
          <p:spPr>
            <a:xfrm>
              <a:off x="8617680" y="2467080"/>
              <a:ext cx="18720" cy="1440"/>
            </a:xfrm>
            <a:custGeom>
              <a:avLst/>
              <a:gdLst/>
              <a:ahLst/>
              <a:rect l="l" t="t" r="r" b="b"/>
              <a:pathLst>
                <a:path w="11" h="0">
                  <a:moveTo>
                    <a:pt x="11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0" name=""/>
            <p:cNvSpPr/>
            <p:nvPr/>
          </p:nvSpPr>
          <p:spPr>
            <a:xfrm flipH="1">
              <a:off x="8608680" y="2467080"/>
              <a:ext cx="8280" cy="1440"/>
            </a:xfrm>
            <a:prstGeom prst="line">
              <a:avLst/>
            </a:prstGeom>
            <a:ln w="792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1" name=""/>
            <p:cNvSpPr/>
            <p:nvPr/>
          </p:nvSpPr>
          <p:spPr>
            <a:xfrm>
              <a:off x="8609040" y="2467080"/>
              <a:ext cx="1440" cy="1872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2" name=""/>
            <p:cNvSpPr/>
            <p:nvPr/>
          </p:nvSpPr>
          <p:spPr>
            <a:xfrm>
              <a:off x="8609040" y="2486160"/>
              <a:ext cx="1440" cy="190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11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3" name=""/>
            <p:cNvSpPr/>
            <p:nvPr/>
          </p:nvSpPr>
          <p:spPr>
            <a:xfrm>
              <a:off x="8609040" y="2486160"/>
              <a:ext cx="1440" cy="190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11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792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94" name=""/>
          <p:cNvGrpSpPr/>
          <p:nvPr/>
        </p:nvGrpSpPr>
        <p:grpSpPr>
          <a:xfrm>
            <a:off x="7726320" y="1954080"/>
            <a:ext cx="1266480" cy="1128600"/>
            <a:chOff x="7726320" y="1954080"/>
            <a:chExt cx="1266480" cy="1128600"/>
          </a:xfrm>
        </p:grpSpPr>
        <p:sp>
          <p:nvSpPr>
            <p:cNvPr id="2895" name=""/>
            <p:cNvSpPr/>
            <p:nvPr/>
          </p:nvSpPr>
          <p:spPr>
            <a:xfrm>
              <a:off x="8592120" y="2365560"/>
              <a:ext cx="44640" cy="174240"/>
            </a:xfrm>
            <a:custGeom>
              <a:avLst/>
              <a:gdLst/>
              <a:ahLst/>
              <a:rect l="l" t="t" r="r" b="b"/>
              <a:pathLst>
                <a:path w="26" h="101">
                  <a:moveTo>
                    <a:pt x="0" y="0"/>
                  </a:moveTo>
                  <a:lnTo>
                    <a:pt x="5" y="16"/>
                  </a:lnTo>
                  <a:lnTo>
                    <a:pt x="15" y="53"/>
                  </a:lnTo>
                  <a:lnTo>
                    <a:pt x="26" y="58"/>
                  </a:lnTo>
                  <a:lnTo>
                    <a:pt x="20" y="69"/>
                  </a:lnTo>
                  <a:lnTo>
                    <a:pt x="20" y="74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10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6" name=""/>
            <p:cNvSpPr/>
            <p:nvPr/>
          </p:nvSpPr>
          <p:spPr>
            <a:xfrm>
              <a:off x="8592120" y="2365560"/>
              <a:ext cx="53280" cy="191520"/>
            </a:xfrm>
            <a:custGeom>
              <a:avLst/>
              <a:gdLst/>
              <a:ahLst/>
              <a:rect l="l" t="t" r="r" b="b"/>
              <a:pathLst>
                <a:path w="31" h="111">
                  <a:moveTo>
                    <a:pt x="0" y="0"/>
                  </a:moveTo>
                  <a:lnTo>
                    <a:pt x="10" y="16"/>
                  </a:lnTo>
                  <a:lnTo>
                    <a:pt x="15" y="48"/>
                  </a:lnTo>
                  <a:lnTo>
                    <a:pt x="31" y="58"/>
                  </a:lnTo>
                  <a:lnTo>
                    <a:pt x="26" y="69"/>
                  </a:lnTo>
                  <a:lnTo>
                    <a:pt x="26" y="74"/>
                  </a:lnTo>
                  <a:lnTo>
                    <a:pt x="26" y="80"/>
                  </a:lnTo>
                  <a:lnTo>
                    <a:pt x="26" y="80"/>
                  </a:lnTo>
                  <a:lnTo>
                    <a:pt x="26" y="111"/>
                  </a:lnTo>
                  <a:lnTo>
                    <a:pt x="20" y="1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7" name=""/>
            <p:cNvSpPr/>
            <p:nvPr/>
          </p:nvSpPr>
          <p:spPr>
            <a:xfrm>
              <a:off x="8618040" y="2557080"/>
              <a:ext cx="8280" cy="180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8" name=""/>
            <p:cNvSpPr/>
            <p:nvPr/>
          </p:nvSpPr>
          <p:spPr>
            <a:xfrm>
              <a:off x="8618040" y="2557080"/>
              <a:ext cx="8280" cy="180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99" name=""/>
            <p:cNvSpPr/>
            <p:nvPr/>
          </p:nvSpPr>
          <p:spPr>
            <a:xfrm>
              <a:off x="8626680" y="2557080"/>
              <a:ext cx="10080" cy="180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0" name=""/>
            <p:cNvSpPr/>
            <p:nvPr/>
          </p:nvSpPr>
          <p:spPr>
            <a:xfrm>
              <a:off x="8618040" y="2457360"/>
              <a:ext cx="45000" cy="55080"/>
            </a:xfrm>
            <a:custGeom>
              <a:avLst/>
              <a:gdLst/>
              <a:ahLst/>
              <a:rect l="l" t="t" r="r" b="b"/>
              <a:pathLst>
                <a:path w="26" h="32">
                  <a:moveTo>
                    <a:pt x="0" y="0"/>
                  </a:moveTo>
                  <a:lnTo>
                    <a:pt x="0" y="5"/>
                  </a:lnTo>
                  <a:lnTo>
                    <a:pt x="5" y="11"/>
                  </a:lnTo>
                  <a:lnTo>
                    <a:pt x="5" y="21"/>
                  </a:lnTo>
                  <a:lnTo>
                    <a:pt x="11" y="27"/>
                  </a:lnTo>
                  <a:lnTo>
                    <a:pt x="11" y="27"/>
                  </a:lnTo>
                  <a:lnTo>
                    <a:pt x="26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1" name=""/>
            <p:cNvSpPr/>
            <p:nvPr/>
          </p:nvSpPr>
          <p:spPr>
            <a:xfrm>
              <a:off x="8618040" y="2531160"/>
              <a:ext cx="18720" cy="1692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11" y="10"/>
                  </a:moveTo>
                  <a:lnTo>
                    <a:pt x="11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close/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2" name=""/>
            <p:cNvSpPr/>
            <p:nvPr/>
          </p:nvSpPr>
          <p:spPr>
            <a:xfrm>
              <a:off x="8618040" y="2531160"/>
              <a:ext cx="18720" cy="1692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11" y="10"/>
                  </a:moveTo>
                  <a:lnTo>
                    <a:pt x="11" y="10"/>
                  </a:lnTo>
                  <a:lnTo>
                    <a:pt x="5" y="5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0" y="5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3" name=""/>
            <p:cNvSpPr/>
            <p:nvPr/>
          </p:nvSpPr>
          <p:spPr>
            <a:xfrm>
              <a:off x="8823600" y="2035440"/>
              <a:ext cx="8280" cy="82440"/>
            </a:xfrm>
            <a:custGeom>
              <a:avLst/>
              <a:gdLst/>
              <a:ahLst/>
              <a:rect l="l" t="t" r="r" b="b"/>
              <a:pathLst>
                <a:path w="5" h="48">
                  <a:moveTo>
                    <a:pt x="5" y="0"/>
                  </a:moveTo>
                  <a:lnTo>
                    <a:pt x="0" y="22"/>
                  </a:lnTo>
                  <a:lnTo>
                    <a:pt x="0" y="48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4" name=""/>
            <p:cNvSpPr/>
            <p:nvPr/>
          </p:nvSpPr>
          <p:spPr>
            <a:xfrm>
              <a:off x="8680320" y="2118240"/>
              <a:ext cx="143280" cy="72720"/>
            </a:xfrm>
            <a:custGeom>
              <a:avLst/>
              <a:gdLst/>
              <a:ahLst/>
              <a:rect l="l" t="t" r="r" b="b"/>
              <a:pathLst>
                <a:path w="83" h="42">
                  <a:moveTo>
                    <a:pt x="83" y="0"/>
                  </a:moveTo>
                  <a:lnTo>
                    <a:pt x="78" y="5"/>
                  </a:lnTo>
                  <a:lnTo>
                    <a:pt x="67" y="11"/>
                  </a:lnTo>
                  <a:lnTo>
                    <a:pt x="52" y="21"/>
                  </a:lnTo>
                  <a:lnTo>
                    <a:pt x="31" y="37"/>
                  </a:lnTo>
                  <a:lnTo>
                    <a:pt x="0" y="4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920" bIns="25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5" name=""/>
            <p:cNvSpPr/>
            <p:nvPr/>
          </p:nvSpPr>
          <p:spPr>
            <a:xfrm>
              <a:off x="8609400" y="2054160"/>
              <a:ext cx="70920" cy="136800"/>
            </a:xfrm>
            <a:custGeom>
              <a:avLst/>
              <a:gdLst/>
              <a:ahLst/>
              <a:rect l="l" t="t" r="r" b="b"/>
              <a:pathLst>
                <a:path w="41" h="79">
                  <a:moveTo>
                    <a:pt x="41" y="79"/>
                  </a:moveTo>
                  <a:lnTo>
                    <a:pt x="36" y="74"/>
                  </a:lnTo>
                  <a:lnTo>
                    <a:pt x="26" y="53"/>
                  </a:lnTo>
                  <a:lnTo>
                    <a:pt x="16" y="32"/>
                  </a:lnTo>
                  <a:lnTo>
                    <a:pt x="5" y="11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6" name=""/>
            <p:cNvSpPr/>
            <p:nvPr/>
          </p:nvSpPr>
          <p:spPr>
            <a:xfrm>
              <a:off x="8564400" y="2035440"/>
              <a:ext cx="45000" cy="18720"/>
            </a:xfrm>
            <a:custGeom>
              <a:avLst/>
              <a:gdLst/>
              <a:ahLst/>
              <a:rect l="l" t="t" r="r" b="b"/>
              <a:pathLst>
                <a:path w="26" h="11">
                  <a:moveTo>
                    <a:pt x="26" y="11"/>
                  </a:moveTo>
                  <a:lnTo>
                    <a:pt x="5" y="11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7" name=""/>
            <p:cNvSpPr/>
            <p:nvPr/>
          </p:nvSpPr>
          <p:spPr>
            <a:xfrm>
              <a:off x="8690400" y="2190960"/>
              <a:ext cx="828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8" name=""/>
            <p:cNvSpPr/>
            <p:nvPr/>
          </p:nvSpPr>
          <p:spPr>
            <a:xfrm>
              <a:off x="8699040" y="2190960"/>
              <a:ext cx="1800" cy="1872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09" name=""/>
            <p:cNvSpPr/>
            <p:nvPr/>
          </p:nvSpPr>
          <p:spPr>
            <a:xfrm>
              <a:off x="8699040" y="2210040"/>
              <a:ext cx="96480" cy="174240"/>
            </a:xfrm>
            <a:custGeom>
              <a:avLst/>
              <a:gdLst/>
              <a:ahLst/>
              <a:rect l="l" t="t" r="r" b="b"/>
              <a:pathLst>
                <a:path w="56" h="101">
                  <a:moveTo>
                    <a:pt x="0" y="0"/>
                  </a:moveTo>
                  <a:lnTo>
                    <a:pt x="15" y="37"/>
                  </a:lnTo>
                  <a:lnTo>
                    <a:pt x="15" y="58"/>
                  </a:lnTo>
                  <a:lnTo>
                    <a:pt x="15" y="64"/>
                  </a:lnTo>
                  <a:lnTo>
                    <a:pt x="20" y="74"/>
                  </a:lnTo>
                  <a:lnTo>
                    <a:pt x="41" y="74"/>
                  </a:lnTo>
                  <a:lnTo>
                    <a:pt x="51" y="90"/>
                  </a:lnTo>
                  <a:lnTo>
                    <a:pt x="51" y="101"/>
                  </a:lnTo>
                  <a:lnTo>
                    <a:pt x="56" y="101"/>
                  </a:lnTo>
                  <a:lnTo>
                    <a:pt x="56" y="95"/>
                  </a:lnTo>
                  <a:lnTo>
                    <a:pt x="36" y="10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0" name=""/>
            <p:cNvSpPr/>
            <p:nvPr/>
          </p:nvSpPr>
          <p:spPr>
            <a:xfrm>
              <a:off x="8752680" y="2384280"/>
              <a:ext cx="8280" cy="180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1" name=""/>
            <p:cNvSpPr/>
            <p:nvPr/>
          </p:nvSpPr>
          <p:spPr>
            <a:xfrm>
              <a:off x="8724960" y="2374200"/>
              <a:ext cx="27720" cy="10080"/>
            </a:xfrm>
            <a:custGeom>
              <a:avLst/>
              <a:gdLst/>
              <a:ahLst/>
              <a:rect l="l" t="t" r="r" b="b"/>
              <a:pathLst>
                <a:path w="16" h="6">
                  <a:moveTo>
                    <a:pt x="16" y="6"/>
                  </a:moveTo>
                  <a:lnTo>
                    <a:pt x="10" y="6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2" name=""/>
            <p:cNvSpPr/>
            <p:nvPr/>
          </p:nvSpPr>
          <p:spPr>
            <a:xfrm>
              <a:off x="8707680" y="2374200"/>
              <a:ext cx="16920" cy="144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1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3" name=""/>
            <p:cNvSpPr/>
            <p:nvPr/>
          </p:nvSpPr>
          <p:spPr>
            <a:xfrm>
              <a:off x="8699040" y="2374200"/>
              <a:ext cx="828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5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4" name=""/>
            <p:cNvSpPr/>
            <p:nvPr/>
          </p:nvSpPr>
          <p:spPr>
            <a:xfrm>
              <a:off x="8680320" y="2365560"/>
              <a:ext cx="18720" cy="8280"/>
            </a:xfrm>
            <a:custGeom>
              <a:avLst/>
              <a:gdLst/>
              <a:ahLst/>
              <a:rect l="l" t="t" r="r" b="b"/>
              <a:pathLst>
                <a:path w="11" h="5">
                  <a:moveTo>
                    <a:pt x="11" y="5"/>
                  </a:moveTo>
                  <a:lnTo>
                    <a:pt x="11" y="5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5" name=""/>
            <p:cNvSpPr/>
            <p:nvPr/>
          </p:nvSpPr>
          <p:spPr>
            <a:xfrm>
              <a:off x="8600760" y="2365560"/>
              <a:ext cx="79200" cy="8280"/>
            </a:xfrm>
            <a:custGeom>
              <a:avLst/>
              <a:gdLst/>
              <a:ahLst/>
              <a:rect l="l" t="t" r="r" b="b"/>
              <a:pathLst>
                <a:path w="46" h="5">
                  <a:moveTo>
                    <a:pt x="46" y="0"/>
                  </a:moveTo>
                  <a:lnTo>
                    <a:pt x="1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6" name=""/>
            <p:cNvSpPr/>
            <p:nvPr/>
          </p:nvSpPr>
          <p:spPr>
            <a:xfrm>
              <a:off x="8592120" y="2365560"/>
              <a:ext cx="828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7" name=""/>
            <p:cNvSpPr/>
            <p:nvPr/>
          </p:nvSpPr>
          <p:spPr>
            <a:xfrm>
              <a:off x="8699040" y="2374200"/>
              <a:ext cx="96480" cy="19080"/>
            </a:xfrm>
            <a:custGeom>
              <a:avLst/>
              <a:gdLst/>
              <a:ahLst/>
              <a:rect l="l" t="t" r="r" b="b"/>
              <a:pathLst>
                <a:path w="56" h="11">
                  <a:moveTo>
                    <a:pt x="56" y="6"/>
                  </a:moveTo>
                  <a:lnTo>
                    <a:pt x="56" y="11"/>
                  </a:lnTo>
                  <a:lnTo>
                    <a:pt x="51" y="11"/>
                  </a:lnTo>
                  <a:lnTo>
                    <a:pt x="46" y="6"/>
                  </a:lnTo>
                  <a:lnTo>
                    <a:pt x="25" y="11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8" name=""/>
            <p:cNvSpPr/>
            <p:nvPr/>
          </p:nvSpPr>
          <p:spPr>
            <a:xfrm>
              <a:off x="8724960" y="2365560"/>
              <a:ext cx="16920" cy="46440"/>
            </a:xfrm>
            <a:custGeom>
              <a:avLst/>
              <a:gdLst/>
              <a:ahLst/>
              <a:rect l="l" t="t" r="r" b="b"/>
              <a:pathLst>
                <a:path w="10" h="27">
                  <a:moveTo>
                    <a:pt x="0" y="27"/>
                  </a:moveTo>
                  <a:lnTo>
                    <a:pt x="0" y="11"/>
                  </a:lnTo>
                  <a:lnTo>
                    <a:pt x="10" y="5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9" name=""/>
            <p:cNvSpPr/>
            <p:nvPr/>
          </p:nvSpPr>
          <p:spPr>
            <a:xfrm>
              <a:off x="8733600" y="2365560"/>
              <a:ext cx="19080" cy="8280"/>
            </a:xfrm>
            <a:custGeom>
              <a:avLst/>
              <a:gdLst/>
              <a:ahLst/>
              <a:rect l="l" t="t" r="r" b="b"/>
              <a:pathLst>
                <a:path w="11" h="5">
                  <a:moveTo>
                    <a:pt x="11" y="5"/>
                  </a:moveTo>
                  <a:lnTo>
                    <a:pt x="11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0" name=""/>
            <p:cNvSpPr/>
            <p:nvPr/>
          </p:nvSpPr>
          <p:spPr>
            <a:xfrm>
              <a:off x="8733600" y="2337480"/>
              <a:ext cx="1800" cy="27720"/>
            </a:xfrm>
            <a:custGeom>
              <a:avLst/>
              <a:gdLst/>
              <a:ahLst/>
              <a:rect l="l" t="t" r="r" b="b"/>
              <a:pathLst>
                <a:path w="0" h="16">
                  <a:moveTo>
                    <a:pt x="0" y="16"/>
                  </a:moveTo>
                  <a:lnTo>
                    <a:pt x="0" y="11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1" name=""/>
            <p:cNvSpPr/>
            <p:nvPr/>
          </p:nvSpPr>
          <p:spPr>
            <a:xfrm>
              <a:off x="8707680" y="2320560"/>
              <a:ext cx="25560" cy="16920"/>
            </a:xfrm>
            <a:custGeom>
              <a:avLst/>
              <a:gdLst/>
              <a:ahLst/>
              <a:rect l="l" t="t" r="r" b="b"/>
              <a:pathLst>
                <a:path w="15" h="10">
                  <a:moveTo>
                    <a:pt x="15" y="10"/>
                  </a:moveTo>
                  <a:lnTo>
                    <a:pt x="10" y="5"/>
                  </a:lnTo>
                  <a:lnTo>
                    <a:pt x="10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2" name=""/>
            <p:cNvSpPr/>
            <p:nvPr/>
          </p:nvSpPr>
          <p:spPr>
            <a:xfrm flipV="1">
              <a:off x="8795880" y="2374200"/>
              <a:ext cx="1440" cy="100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3" name=""/>
            <p:cNvSpPr/>
            <p:nvPr/>
          </p:nvSpPr>
          <p:spPr>
            <a:xfrm>
              <a:off x="8769960" y="2229120"/>
              <a:ext cx="222840" cy="108360"/>
            </a:xfrm>
            <a:custGeom>
              <a:avLst/>
              <a:gdLst/>
              <a:ahLst/>
              <a:rect l="l" t="t" r="r" b="b"/>
              <a:pathLst>
                <a:path w="129" h="63">
                  <a:moveTo>
                    <a:pt x="0" y="63"/>
                  </a:moveTo>
                  <a:lnTo>
                    <a:pt x="26" y="26"/>
                  </a:lnTo>
                  <a:lnTo>
                    <a:pt x="41" y="10"/>
                  </a:lnTo>
                  <a:lnTo>
                    <a:pt x="67" y="0"/>
                  </a:lnTo>
                  <a:lnTo>
                    <a:pt x="67" y="5"/>
                  </a:lnTo>
                  <a:lnTo>
                    <a:pt x="67" y="5"/>
                  </a:lnTo>
                  <a:lnTo>
                    <a:pt x="67" y="10"/>
                  </a:lnTo>
                  <a:lnTo>
                    <a:pt x="129" y="2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4" name=""/>
            <p:cNvSpPr/>
            <p:nvPr/>
          </p:nvSpPr>
          <p:spPr>
            <a:xfrm>
              <a:off x="8840880" y="2237760"/>
              <a:ext cx="115560" cy="36000"/>
            </a:xfrm>
            <a:custGeom>
              <a:avLst/>
              <a:gdLst/>
              <a:ahLst/>
              <a:rect l="l" t="t" r="r" b="b"/>
              <a:pathLst>
                <a:path w="67" h="21">
                  <a:moveTo>
                    <a:pt x="67" y="21"/>
                  </a:moveTo>
                  <a:lnTo>
                    <a:pt x="42" y="11"/>
                  </a:lnTo>
                  <a:lnTo>
                    <a:pt x="42" y="5"/>
                  </a:lnTo>
                  <a:lnTo>
                    <a:pt x="52" y="0"/>
                  </a:lnTo>
                  <a:lnTo>
                    <a:pt x="52" y="5"/>
                  </a:lnTo>
                  <a:lnTo>
                    <a:pt x="42" y="5"/>
                  </a:lnTo>
                  <a:lnTo>
                    <a:pt x="42" y="11"/>
                  </a:lnTo>
                  <a:lnTo>
                    <a:pt x="31" y="11"/>
                  </a:lnTo>
                  <a:lnTo>
                    <a:pt x="31" y="5"/>
                  </a:lnTo>
                  <a:lnTo>
                    <a:pt x="26" y="5"/>
                  </a:lnTo>
                  <a:lnTo>
                    <a:pt x="21" y="0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5" name=""/>
            <p:cNvSpPr/>
            <p:nvPr/>
          </p:nvSpPr>
          <p:spPr>
            <a:xfrm>
              <a:off x="8840880" y="2237760"/>
              <a:ext cx="44640" cy="55080"/>
            </a:xfrm>
            <a:custGeom>
              <a:avLst/>
              <a:gdLst/>
              <a:ahLst/>
              <a:rect l="l" t="t" r="r" b="b"/>
              <a:pathLst>
                <a:path w="26" h="32">
                  <a:moveTo>
                    <a:pt x="21" y="0"/>
                  </a:moveTo>
                  <a:lnTo>
                    <a:pt x="21" y="0"/>
                  </a:lnTo>
                  <a:lnTo>
                    <a:pt x="0" y="5"/>
                  </a:lnTo>
                  <a:lnTo>
                    <a:pt x="5" y="11"/>
                  </a:lnTo>
                  <a:lnTo>
                    <a:pt x="11" y="11"/>
                  </a:lnTo>
                  <a:lnTo>
                    <a:pt x="21" y="21"/>
                  </a:lnTo>
                  <a:lnTo>
                    <a:pt x="26" y="32"/>
                  </a:lnTo>
                  <a:lnTo>
                    <a:pt x="26" y="16"/>
                  </a:lnTo>
                  <a:lnTo>
                    <a:pt x="16" y="11"/>
                  </a:lnTo>
                  <a:lnTo>
                    <a:pt x="0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6" name=""/>
            <p:cNvSpPr/>
            <p:nvPr/>
          </p:nvSpPr>
          <p:spPr>
            <a:xfrm>
              <a:off x="8832240" y="225648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5" y="0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7" name=""/>
            <p:cNvSpPr/>
            <p:nvPr/>
          </p:nvSpPr>
          <p:spPr>
            <a:xfrm>
              <a:off x="8832240" y="2265120"/>
              <a:ext cx="1440" cy="828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8" name=""/>
            <p:cNvSpPr/>
            <p:nvPr/>
          </p:nvSpPr>
          <p:spPr>
            <a:xfrm>
              <a:off x="8885520" y="2218320"/>
              <a:ext cx="27720" cy="27720"/>
            </a:xfrm>
            <a:custGeom>
              <a:avLst/>
              <a:gdLst/>
              <a:ahLst/>
              <a:rect l="l" t="t" r="r" b="b"/>
              <a:pathLst>
                <a:path w="16" h="16">
                  <a:moveTo>
                    <a:pt x="0" y="6"/>
                  </a:moveTo>
                  <a:lnTo>
                    <a:pt x="0" y="11"/>
                  </a:lnTo>
                  <a:lnTo>
                    <a:pt x="5" y="0"/>
                  </a:lnTo>
                  <a:lnTo>
                    <a:pt x="16" y="11"/>
                  </a:lnTo>
                  <a:lnTo>
                    <a:pt x="16" y="1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29" name=""/>
            <p:cNvSpPr/>
            <p:nvPr/>
          </p:nvSpPr>
          <p:spPr>
            <a:xfrm flipV="1">
              <a:off x="8868240" y="2190960"/>
              <a:ext cx="1800" cy="1872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0" name=""/>
            <p:cNvSpPr/>
            <p:nvPr/>
          </p:nvSpPr>
          <p:spPr>
            <a:xfrm>
              <a:off x="8859600" y="2173320"/>
              <a:ext cx="8280" cy="1728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10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1" name=""/>
            <p:cNvSpPr/>
            <p:nvPr/>
          </p:nvSpPr>
          <p:spPr>
            <a:xfrm>
              <a:off x="8859600" y="216468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2" name=""/>
            <p:cNvSpPr/>
            <p:nvPr/>
          </p:nvSpPr>
          <p:spPr>
            <a:xfrm>
              <a:off x="8832240" y="2154600"/>
              <a:ext cx="27360" cy="10080"/>
            </a:xfrm>
            <a:custGeom>
              <a:avLst/>
              <a:gdLst/>
              <a:ahLst/>
              <a:rect l="l" t="t" r="r" b="b"/>
              <a:pathLst>
                <a:path w="16" h="6">
                  <a:moveTo>
                    <a:pt x="16" y="6"/>
                  </a:moveTo>
                  <a:lnTo>
                    <a:pt x="1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3" name=""/>
            <p:cNvSpPr/>
            <p:nvPr/>
          </p:nvSpPr>
          <p:spPr>
            <a:xfrm>
              <a:off x="8832240" y="2154600"/>
              <a:ext cx="36000" cy="3636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0" y="0"/>
                  </a:moveTo>
                  <a:lnTo>
                    <a:pt x="0" y="11"/>
                  </a:lnTo>
                  <a:lnTo>
                    <a:pt x="10" y="11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21" y="2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4" name=""/>
            <p:cNvSpPr/>
            <p:nvPr/>
          </p:nvSpPr>
          <p:spPr>
            <a:xfrm>
              <a:off x="8806320" y="2118240"/>
              <a:ext cx="42840" cy="128160"/>
            </a:xfrm>
            <a:custGeom>
              <a:avLst/>
              <a:gdLst/>
              <a:ahLst/>
              <a:rect l="l" t="t" r="r" b="b"/>
              <a:pathLst>
                <a:path w="25" h="74">
                  <a:moveTo>
                    <a:pt x="15" y="21"/>
                  </a:moveTo>
                  <a:lnTo>
                    <a:pt x="15" y="1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0" y="0"/>
                  </a:lnTo>
                  <a:lnTo>
                    <a:pt x="10" y="16"/>
                  </a:lnTo>
                  <a:lnTo>
                    <a:pt x="5" y="32"/>
                  </a:lnTo>
                  <a:lnTo>
                    <a:pt x="0" y="42"/>
                  </a:lnTo>
                  <a:lnTo>
                    <a:pt x="5" y="42"/>
                  </a:lnTo>
                  <a:lnTo>
                    <a:pt x="5" y="48"/>
                  </a:lnTo>
                  <a:lnTo>
                    <a:pt x="0" y="53"/>
                  </a:lnTo>
                  <a:lnTo>
                    <a:pt x="5" y="74"/>
                  </a:lnTo>
                  <a:lnTo>
                    <a:pt x="20" y="74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5" name=""/>
            <p:cNvSpPr/>
            <p:nvPr/>
          </p:nvSpPr>
          <p:spPr>
            <a:xfrm>
              <a:off x="8823600" y="2035440"/>
              <a:ext cx="16920" cy="82440"/>
            </a:xfrm>
            <a:custGeom>
              <a:avLst/>
              <a:gdLst/>
              <a:ahLst/>
              <a:rect l="l" t="t" r="r" b="b"/>
              <a:pathLst>
                <a:path w="10" h="48">
                  <a:moveTo>
                    <a:pt x="0" y="48"/>
                  </a:moveTo>
                  <a:lnTo>
                    <a:pt x="0" y="43"/>
                  </a:lnTo>
                  <a:lnTo>
                    <a:pt x="0" y="32"/>
                  </a:lnTo>
                  <a:lnTo>
                    <a:pt x="5" y="32"/>
                  </a:lnTo>
                  <a:lnTo>
                    <a:pt x="5" y="27"/>
                  </a:lnTo>
                  <a:lnTo>
                    <a:pt x="5" y="22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6" name=""/>
            <p:cNvSpPr/>
            <p:nvPr/>
          </p:nvSpPr>
          <p:spPr>
            <a:xfrm>
              <a:off x="8823600" y="2073600"/>
              <a:ext cx="36000" cy="36000"/>
            </a:xfrm>
            <a:custGeom>
              <a:avLst/>
              <a:gdLst/>
              <a:ahLst/>
              <a:rect l="l" t="t" r="r" b="b"/>
              <a:pathLst>
                <a:path w="21" h="21">
                  <a:moveTo>
                    <a:pt x="0" y="10"/>
                  </a:moveTo>
                  <a:lnTo>
                    <a:pt x="15" y="0"/>
                  </a:lnTo>
                  <a:lnTo>
                    <a:pt x="21" y="0"/>
                  </a:lnTo>
                  <a:lnTo>
                    <a:pt x="15" y="5"/>
                  </a:lnTo>
                  <a:lnTo>
                    <a:pt x="15" y="2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7" name=""/>
            <p:cNvSpPr/>
            <p:nvPr/>
          </p:nvSpPr>
          <p:spPr>
            <a:xfrm>
              <a:off x="8814960" y="2273760"/>
              <a:ext cx="34200" cy="36360"/>
            </a:xfrm>
            <a:custGeom>
              <a:avLst/>
              <a:gdLst/>
              <a:ahLst/>
              <a:rect l="l" t="t" r="r" b="b"/>
              <a:pathLst>
                <a:path w="20" h="21">
                  <a:moveTo>
                    <a:pt x="20" y="21"/>
                  </a:moveTo>
                  <a:lnTo>
                    <a:pt x="10" y="21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8" name=""/>
            <p:cNvSpPr/>
            <p:nvPr/>
          </p:nvSpPr>
          <p:spPr>
            <a:xfrm>
              <a:off x="8795880" y="2190960"/>
              <a:ext cx="45000" cy="65160"/>
            </a:xfrm>
            <a:custGeom>
              <a:avLst/>
              <a:gdLst/>
              <a:ahLst/>
              <a:rect l="l" t="t" r="r" b="b"/>
              <a:pathLst>
                <a:path w="26" h="38">
                  <a:moveTo>
                    <a:pt x="6" y="0"/>
                  </a:moveTo>
                  <a:lnTo>
                    <a:pt x="6" y="6"/>
                  </a:lnTo>
                  <a:lnTo>
                    <a:pt x="0" y="11"/>
                  </a:lnTo>
                  <a:lnTo>
                    <a:pt x="11" y="32"/>
                  </a:lnTo>
                  <a:lnTo>
                    <a:pt x="11" y="38"/>
                  </a:lnTo>
                  <a:lnTo>
                    <a:pt x="26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39" name=""/>
            <p:cNvSpPr/>
            <p:nvPr/>
          </p:nvSpPr>
          <p:spPr>
            <a:xfrm>
              <a:off x="8795880" y="2246400"/>
              <a:ext cx="19080" cy="10080"/>
            </a:xfrm>
            <a:custGeom>
              <a:avLst/>
              <a:gdLst/>
              <a:ahLst/>
              <a:rect l="l" t="t" r="r" b="b"/>
              <a:pathLst>
                <a:path w="11" h="6">
                  <a:moveTo>
                    <a:pt x="11" y="6"/>
                  </a:moveTo>
                  <a:lnTo>
                    <a:pt x="11" y="0"/>
                  </a:lnTo>
                  <a:lnTo>
                    <a:pt x="6" y="0"/>
                  </a:lnTo>
                  <a:lnTo>
                    <a:pt x="0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0" name=""/>
            <p:cNvSpPr/>
            <p:nvPr/>
          </p:nvSpPr>
          <p:spPr>
            <a:xfrm>
              <a:off x="8778600" y="2256480"/>
              <a:ext cx="16920" cy="1692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10" y="0"/>
                  </a:moveTo>
                  <a:lnTo>
                    <a:pt x="10" y="0"/>
                  </a:lnTo>
                  <a:lnTo>
                    <a:pt x="5" y="5"/>
                  </a:lnTo>
                  <a:lnTo>
                    <a:pt x="0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1" name=""/>
            <p:cNvSpPr/>
            <p:nvPr/>
          </p:nvSpPr>
          <p:spPr>
            <a:xfrm>
              <a:off x="8769960" y="226512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5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2" name=""/>
            <p:cNvSpPr/>
            <p:nvPr/>
          </p:nvSpPr>
          <p:spPr>
            <a:xfrm>
              <a:off x="8716320" y="2265120"/>
              <a:ext cx="53640" cy="8280"/>
            </a:xfrm>
            <a:custGeom>
              <a:avLst/>
              <a:gdLst/>
              <a:ahLst/>
              <a:rect l="l" t="t" r="r" b="b"/>
              <a:pathLst>
                <a:path w="31" h="5">
                  <a:moveTo>
                    <a:pt x="31" y="0"/>
                  </a:moveTo>
                  <a:lnTo>
                    <a:pt x="3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3" name=""/>
            <p:cNvSpPr/>
            <p:nvPr/>
          </p:nvSpPr>
          <p:spPr>
            <a:xfrm>
              <a:off x="8573040" y="2210040"/>
              <a:ext cx="126000" cy="46440"/>
            </a:xfrm>
            <a:custGeom>
              <a:avLst/>
              <a:gdLst/>
              <a:ahLst/>
              <a:rect l="l" t="t" r="r" b="b"/>
              <a:pathLst>
                <a:path w="73" h="27">
                  <a:moveTo>
                    <a:pt x="73" y="0"/>
                  </a:moveTo>
                  <a:lnTo>
                    <a:pt x="62" y="16"/>
                  </a:lnTo>
                  <a:lnTo>
                    <a:pt x="42" y="21"/>
                  </a:lnTo>
                  <a:lnTo>
                    <a:pt x="42" y="27"/>
                  </a:lnTo>
                  <a:lnTo>
                    <a:pt x="37" y="21"/>
                  </a:lnTo>
                  <a:lnTo>
                    <a:pt x="16" y="21"/>
                  </a:lnTo>
                  <a:lnTo>
                    <a:pt x="0" y="1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4" name=""/>
            <p:cNvSpPr/>
            <p:nvPr/>
          </p:nvSpPr>
          <p:spPr>
            <a:xfrm flipH="1">
              <a:off x="8583120" y="2246400"/>
              <a:ext cx="16920" cy="3600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5" name=""/>
            <p:cNvSpPr/>
            <p:nvPr/>
          </p:nvSpPr>
          <p:spPr>
            <a:xfrm>
              <a:off x="8555760" y="2310120"/>
              <a:ext cx="8280" cy="2736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5" y="0"/>
                  </a:moveTo>
                  <a:lnTo>
                    <a:pt x="0" y="6"/>
                  </a:lnTo>
                  <a:lnTo>
                    <a:pt x="0" y="11"/>
                  </a:lnTo>
                  <a:lnTo>
                    <a:pt x="0" y="1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6" name=""/>
            <p:cNvSpPr/>
            <p:nvPr/>
          </p:nvSpPr>
          <p:spPr>
            <a:xfrm>
              <a:off x="8555760" y="2337480"/>
              <a:ext cx="1800" cy="19080"/>
            </a:xfrm>
            <a:custGeom>
              <a:avLst/>
              <a:gdLst/>
              <a:ahLst/>
              <a:rect l="l" t="t" r="r" b="b"/>
              <a:pathLst>
                <a:path w="0" h="11">
                  <a:moveTo>
                    <a:pt x="0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7" name=""/>
            <p:cNvSpPr/>
            <p:nvPr/>
          </p:nvSpPr>
          <p:spPr>
            <a:xfrm>
              <a:off x="8555760" y="2356920"/>
              <a:ext cx="27720" cy="55080"/>
            </a:xfrm>
            <a:custGeom>
              <a:avLst/>
              <a:gdLst/>
              <a:ahLst/>
              <a:rect l="l" t="t" r="r" b="b"/>
              <a:pathLst>
                <a:path w="16" h="32">
                  <a:moveTo>
                    <a:pt x="0" y="0"/>
                  </a:moveTo>
                  <a:lnTo>
                    <a:pt x="5" y="0"/>
                  </a:lnTo>
                  <a:lnTo>
                    <a:pt x="10" y="5"/>
                  </a:lnTo>
                  <a:lnTo>
                    <a:pt x="10" y="16"/>
                  </a:lnTo>
                  <a:lnTo>
                    <a:pt x="10" y="32"/>
                  </a:lnTo>
                  <a:lnTo>
                    <a:pt x="16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8" name=""/>
            <p:cNvSpPr/>
            <p:nvPr/>
          </p:nvSpPr>
          <p:spPr>
            <a:xfrm>
              <a:off x="8476200" y="2273760"/>
              <a:ext cx="70920" cy="8280"/>
            </a:xfrm>
            <a:custGeom>
              <a:avLst/>
              <a:gdLst/>
              <a:ahLst/>
              <a:rect l="l" t="t" r="r" b="b"/>
              <a:pathLst>
                <a:path w="41" h="5">
                  <a:moveTo>
                    <a:pt x="41" y="0"/>
                  </a:moveTo>
                  <a:lnTo>
                    <a:pt x="15" y="5"/>
                  </a:lnTo>
                  <a:lnTo>
                    <a:pt x="10" y="5"/>
                  </a:lnTo>
                  <a:lnTo>
                    <a:pt x="5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9" name=""/>
            <p:cNvSpPr/>
            <p:nvPr/>
          </p:nvSpPr>
          <p:spPr>
            <a:xfrm>
              <a:off x="8323920" y="2265120"/>
              <a:ext cx="151920" cy="119160"/>
            </a:xfrm>
            <a:custGeom>
              <a:avLst/>
              <a:gdLst/>
              <a:ahLst/>
              <a:rect l="l" t="t" r="r" b="b"/>
              <a:pathLst>
                <a:path w="88" h="69">
                  <a:moveTo>
                    <a:pt x="88" y="10"/>
                  </a:moveTo>
                  <a:lnTo>
                    <a:pt x="88" y="37"/>
                  </a:lnTo>
                  <a:lnTo>
                    <a:pt x="77" y="48"/>
                  </a:lnTo>
                  <a:lnTo>
                    <a:pt x="77" y="53"/>
                  </a:lnTo>
                  <a:lnTo>
                    <a:pt x="26" y="69"/>
                  </a:lnTo>
                  <a:lnTo>
                    <a:pt x="21" y="69"/>
                  </a:lnTo>
                  <a:lnTo>
                    <a:pt x="10" y="53"/>
                  </a:lnTo>
                  <a:lnTo>
                    <a:pt x="5" y="42"/>
                  </a:lnTo>
                  <a:lnTo>
                    <a:pt x="0" y="37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0" name=""/>
            <p:cNvSpPr/>
            <p:nvPr/>
          </p:nvSpPr>
          <p:spPr>
            <a:xfrm>
              <a:off x="8307000" y="2256480"/>
              <a:ext cx="25560" cy="8280"/>
            </a:xfrm>
            <a:custGeom>
              <a:avLst/>
              <a:gdLst/>
              <a:ahLst/>
              <a:rect l="l" t="t" r="r" b="b"/>
              <a:pathLst>
                <a:path w="15" h="5">
                  <a:moveTo>
                    <a:pt x="15" y="5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1" name=""/>
            <p:cNvSpPr/>
            <p:nvPr/>
          </p:nvSpPr>
          <p:spPr>
            <a:xfrm>
              <a:off x="8307000" y="2256480"/>
              <a:ext cx="25560" cy="1800"/>
            </a:xfrm>
            <a:custGeom>
              <a:avLst/>
              <a:gdLst/>
              <a:ahLst/>
              <a:rect l="l" t="t" r="r" b="b"/>
              <a:pathLst>
                <a:path w="15" h="0">
                  <a:moveTo>
                    <a:pt x="0" y="0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2" name=""/>
            <p:cNvSpPr/>
            <p:nvPr/>
          </p:nvSpPr>
          <p:spPr>
            <a:xfrm>
              <a:off x="8323920" y="2256480"/>
              <a:ext cx="8280" cy="25560"/>
            </a:xfrm>
            <a:custGeom>
              <a:avLst/>
              <a:gdLst/>
              <a:ahLst/>
              <a:rect l="l" t="t" r="r" b="b"/>
              <a:pathLst>
                <a:path w="5" h="15">
                  <a:moveTo>
                    <a:pt x="5" y="0"/>
                  </a:moveTo>
                  <a:lnTo>
                    <a:pt x="5" y="5"/>
                  </a:lnTo>
                  <a:lnTo>
                    <a:pt x="5" y="15"/>
                  </a:lnTo>
                  <a:lnTo>
                    <a:pt x="0" y="1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3" name=""/>
            <p:cNvSpPr/>
            <p:nvPr/>
          </p:nvSpPr>
          <p:spPr>
            <a:xfrm>
              <a:off x="8323920" y="2282400"/>
              <a:ext cx="1800" cy="104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4" name=""/>
            <p:cNvSpPr/>
            <p:nvPr/>
          </p:nvSpPr>
          <p:spPr>
            <a:xfrm>
              <a:off x="8234280" y="2218320"/>
              <a:ext cx="89640" cy="82800"/>
            </a:xfrm>
            <a:custGeom>
              <a:avLst/>
              <a:gdLst/>
              <a:ahLst/>
              <a:rect l="l" t="t" r="r" b="b"/>
              <a:pathLst>
                <a:path w="52" h="48">
                  <a:moveTo>
                    <a:pt x="52" y="48"/>
                  </a:moveTo>
                  <a:lnTo>
                    <a:pt x="42" y="48"/>
                  </a:lnTo>
                  <a:lnTo>
                    <a:pt x="0" y="16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6"/>
                  </a:lnTo>
                  <a:lnTo>
                    <a:pt x="5" y="11"/>
                  </a:lnTo>
                  <a:lnTo>
                    <a:pt x="26" y="6"/>
                  </a:lnTo>
                  <a:lnTo>
                    <a:pt x="26" y="0"/>
                  </a:lnTo>
                  <a:lnTo>
                    <a:pt x="21" y="6"/>
                  </a:lnTo>
                  <a:lnTo>
                    <a:pt x="5" y="6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5" name=""/>
            <p:cNvSpPr/>
            <p:nvPr/>
          </p:nvSpPr>
          <p:spPr>
            <a:xfrm>
              <a:off x="8253000" y="2201400"/>
              <a:ext cx="141840" cy="55080"/>
            </a:xfrm>
            <a:custGeom>
              <a:avLst/>
              <a:gdLst/>
              <a:ahLst/>
              <a:rect l="l" t="t" r="r" b="b"/>
              <a:pathLst>
                <a:path w="82" h="32">
                  <a:moveTo>
                    <a:pt x="0" y="0"/>
                  </a:moveTo>
                  <a:lnTo>
                    <a:pt x="25" y="32"/>
                  </a:lnTo>
                  <a:lnTo>
                    <a:pt x="15" y="16"/>
                  </a:lnTo>
                  <a:lnTo>
                    <a:pt x="15" y="10"/>
                  </a:lnTo>
                  <a:lnTo>
                    <a:pt x="10" y="10"/>
                  </a:lnTo>
                  <a:lnTo>
                    <a:pt x="0" y="0"/>
                  </a:lnTo>
                  <a:lnTo>
                    <a:pt x="5" y="0"/>
                  </a:lnTo>
                  <a:lnTo>
                    <a:pt x="25" y="16"/>
                  </a:lnTo>
                  <a:lnTo>
                    <a:pt x="82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6" name=""/>
            <p:cNvSpPr/>
            <p:nvPr/>
          </p:nvSpPr>
          <p:spPr>
            <a:xfrm>
              <a:off x="7771320" y="2384280"/>
              <a:ext cx="589320" cy="319680"/>
            </a:xfrm>
            <a:custGeom>
              <a:avLst/>
              <a:gdLst/>
              <a:ahLst/>
              <a:rect l="l" t="t" r="r" b="b"/>
              <a:pathLst>
                <a:path w="341" h="185">
                  <a:moveTo>
                    <a:pt x="341" y="0"/>
                  </a:moveTo>
                  <a:lnTo>
                    <a:pt x="299" y="21"/>
                  </a:lnTo>
                  <a:lnTo>
                    <a:pt x="299" y="37"/>
                  </a:lnTo>
                  <a:lnTo>
                    <a:pt x="273" y="69"/>
                  </a:lnTo>
                  <a:lnTo>
                    <a:pt x="258" y="85"/>
                  </a:lnTo>
                  <a:lnTo>
                    <a:pt x="242" y="111"/>
                  </a:lnTo>
                  <a:lnTo>
                    <a:pt x="227" y="127"/>
                  </a:lnTo>
                  <a:lnTo>
                    <a:pt x="186" y="169"/>
                  </a:lnTo>
                  <a:lnTo>
                    <a:pt x="165" y="185"/>
                  </a:lnTo>
                  <a:lnTo>
                    <a:pt x="139" y="164"/>
                  </a:lnTo>
                  <a:lnTo>
                    <a:pt x="124" y="175"/>
                  </a:lnTo>
                  <a:lnTo>
                    <a:pt x="103" y="122"/>
                  </a:lnTo>
                  <a:lnTo>
                    <a:pt x="72" y="90"/>
                  </a:lnTo>
                  <a:lnTo>
                    <a:pt x="46" y="111"/>
                  </a:lnTo>
                  <a:lnTo>
                    <a:pt x="31" y="111"/>
                  </a:lnTo>
                  <a:lnTo>
                    <a:pt x="26" y="122"/>
                  </a:lnTo>
                  <a:lnTo>
                    <a:pt x="26" y="127"/>
                  </a:lnTo>
                  <a:lnTo>
                    <a:pt x="15" y="132"/>
                  </a:lnTo>
                  <a:lnTo>
                    <a:pt x="26" y="148"/>
                  </a:lnTo>
                  <a:lnTo>
                    <a:pt x="26" y="159"/>
                  </a:lnTo>
                  <a:lnTo>
                    <a:pt x="5" y="159"/>
                  </a:lnTo>
                  <a:lnTo>
                    <a:pt x="5" y="153"/>
                  </a:lnTo>
                  <a:lnTo>
                    <a:pt x="0" y="153"/>
                  </a:lnTo>
                  <a:lnTo>
                    <a:pt x="0" y="164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7" name=""/>
            <p:cNvSpPr/>
            <p:nvPr/>
          </p:nvSpPr>
          <p:spPr>
            <a:xfrm>
              <a:off x="7726320" y="2667960"/>
              <a:ext cx="45000" cy="8280"/>
            </a:xfrm>
            <a:custGeom>
              <a:avLst/>
              <a:gdLst/>
              <a:ahLst/>
              <a:rect l="l" t="t" r="r" b="b"/>
              <a:pathLst>
                <a:path w="26" h="5">
                  <a:moveTo>
                    <a:pt x="26" y="0"/>
                  </a:moveTo>
                  <a:lnTo>
                    <a:pt x="21" y="0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8" name=""/>
            <p:cNvSpPr/>
            <p:nvPr/>
          </p:nvSpPr>
          <p:spPr>
            <a:xfrm>
              <a:off x="7726320" y="2676600"/>
              <a:ext cx="1800" cy="1008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59" name=""/>
            <p:cNvSpPr/>
            <p:nvPr/>
          </p:nvSpPr>
          <p:spPr>
            <a:xfrm>
              <a:off x="7726320" y="2667960"/>
              <a:ext cx="36360" cy="18720"/>
            </a:xfrm>
            <a:custGeom>
              <a:avLst/>
              <a:gdLst/>
              <a:ahLst/>
              <a:rect l="l" t="t" r="r" b="b"/>
              <a:pathLst>
                <a:path w="21" h="11">
                  <a:moveTo>
                    <a:pt x="0" y="11"/>
                  </a:moveTo>
                  <a:lnTo>
                    <a:pt x="5" y="5"/>
                  </a:lnTo>
                  <a:lnTo>
                    <a:pt x="10" y="0"/>
                  </a:lnTo>
                  <a:lnTo>
                    <a:pt x="21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0" name=""/>
            <p:cNvSpPr/>
            <p:nvPr/>
          </p:nvSpPr>
          <p:spPr>
            <a:xfrm>
              <a:off x="7762680" y="2667960"/>
              <a:ext cx="62280" cy="8280"/>
            </a:xfrm>
            <a:custGeom>
              <a:avLst/>
              <a:gdLst/>
              <a:ahLst/>
              <a:rect l="l" t="t" r="r" b="b"/>
              <a:pathLst>
                <a:path w="36" h="5">
                  <a:moveTo>
                    <a:pt x="0" y="5"/>
                  </a:moveTo>
                  <a:lnTo>
                    <a:pt x="10" y="5"/>
                  </a:lnTo>
                  <a:lnTo>
                    <a:pt x="20" y="0"/>
                  </a:lnTo>
                  <a:lnTo>
                    <a:pt x="36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1" name=""/>
            <p:cNvSpPr/>
            <p:nvPr/>
          </p:nvSpPr>
          <p:spPr>
            <a:xfrm>
              <a:off x="7824960" y="2640240"/>
              <a:ext cx="1440" cy="27720"/>
            </a:xfrm>
            <a:custGeom>
              <a:avLst/>
              <a:gdLst/>
              <a:ahLst/>
              <a:rect l="l" t="t" r="r" b="b"/>
              <a:pathLst>
                <a:path w="0" h="16">
                  <a:moveTo>
                    <a:pt x="0" y="16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2" name=""/>
            <p:cNvSpPr/>
            <p:nvPr/>
          </p:nvSpPr>
          <p:spPr>
            <a:xfrm>
              <a:off x="7824960" y="2585160"/>
              <a:ext cx="8280" cy="74160"/>
            </a:xfrm>
            <a:custGeom>
              <a:avLst/>
              <a:gdLst/>
              <a:ahLst/>
              <a:rect l="l" t="t" r="r" b="b"/>
              <a:pathLst>
                <a:path w="5" h="43">
                  <a:moveTo>
                    <a:pt x="0" y="32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5" y="22"/>
                  </a:lnTo>
                  <a:lnTo>
                    <a:pt x="5" y="4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360" bIns="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3" name=""/>
            <p:cNvSpPr/>
            <p:nvPr/>
          </p:nvSpPr>
          <p:spPr>
            <a:xfrm>
              <a:off x="8065080" y="2401920"/>
              <a:ext cx="53280" cy="201960"/>
            </a:xfrm>
            <a:custGeom>
              <a:avLst/>
              <a:gdLst/>
              <a:ahLst/>
              <a:rect l="l" t="t" r="r" b="b"/>
              <a:pathLst>
                <a:path w="31" h="117">
                  <a:moveTo>
                    <a:pt x="10" y="117"/>
                  </a:moveTo>
                  <a:lnTo>
                    <a:pt x="21" y="101"/>
                  </a:lnTo>
                  <a:lnTo>
                    <a:pt x="16" y="96"/>
                  </a:lnTo>
                  <a:lnTo>
                    <a:pt x="26" y="69"/>
                  </a:lnTo>
                  <a:lnTo>
                    <a:pt x="26" y="64"/>
                  </a:lnTo>
                  <a:lnTo>
                    <a:pt x="26" y="59"/>
                  </a:lnTo>
                  <a:lnTo>
                    <a:pt x="31" y="53"/>
                  </a:lnTo>
                  <a:lnTo>
                    <a:pt x="26" y="32"/>
                  </a:lnTo>
                  <a:lnTo>
                    <a:pt x="10" y="32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4" name=""/>
            <p:cNvSpPr/>
            <p:nvPr/>
          </p:nvSpPr>
          <p:spPr>
            <a:xfrm>
              <a:off x="8065080" y="2393280"/>
              <a:ext cx="1440" cy="828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5" name=""/>
            <p:cNvSpPr/>
            <p:nvPr/>
          </p:nvSpPr>
          <p:spPr>
            <a:xfrm>
              <a:off x="8047800" y="2374200"/>
              <a:ext cx="16920" cy="1908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10" y="11"/>
                  </a:moveTo>
                  <a:lnTo>
                    <a:pt x="5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6" name=""/>
            <p:cNvSpPr/>
            <p:nvPr/>
          </p:nvSpPr>
          <p:spPr>
            <a:xfrm>
              <a:off x="8039160" y="2329200"/>
              <a:ext cx="293400" cy="330120"/>
            </a:xfrm>
            <a:custGeom>
              <a:avLst/>
              <a:gdLst/>
              <a:ahLst/>
              <a:rect l="l" t="t" r="r" b="b"/>
              <a:pathLst>
                <a:path w="170" h="191">
                  <a:moveTo>
                    <a:pt x="0" y="0"/>
                  </a:moveTo>
                  <a:lnTo>
                    <a:pt x="5" y="26"/>
                  </a:lnTo>
                  <a:lnTo>
                    <a:pt x="56" y="32"/>
                  </a:lnTo>
                  <a:lnTo>
                    <a:pt x="62" y="37"/>
                  </a:lnTo>
                  <a:lnTo>
                    <a:pt x="108" y="48"/>
                  </a:lnTo>
                  <a:lnTo>
                    <a:pt x="134" y="42"/>
                  </a:lnTo>
                  <a:lnTo>
                    <a:pt x="139" y="42"/>
                  </a:lnTo>
                  <a:lnTo>
                    <a:pt x="144" y="53"/>
                  </a:lnTo>
                  <a:lnTo>
                    <a:pt x="139" y="53"/>
                  </a:lnTo>
                  <a:lnTo>
                    <a:pt x="155" y="69"/>
                  </a:lnTo>
                  <a:lnTo>
                    <a:pt x="165" y="74"/>
                  </a:lnTo>
                  <a:lnTo>
                    <a:pt x="170" y="85"/>
                  </a:lnTo>
                  <a:lnTo>
                    <a:pt x="165" y="90"/>
                  </a:lnTo>
                  <a:lnTo>
                    <a:pt x="149" y="106"/>
                  </a:lnTo>
                  <a:lnTo>
                    <a:pt x="113" y="127"/>
                  </a:lnTo>
                  <a:lnTo>
                    <a:pt x="93" y="138"/>
                  </a:lnTo>
                  <a:lnTo>
                    <a:pt x="87" y="143"/>
                  </a:lnTo>
                  <a:lnTo>
                    <a:pt x="67" y="154"/>
                  </a:lnTo>
                  <a:lnTo>
                    <a:pt x="67" y="164"/>
                  </a:lnTo>
                  <a:lnTo>
                    <a:pt x="56" y="164"/>
                  </a:lnTo>
                  <a:lnTo>
                    <a:pt x="93" y="180"/>
                  </a:lnTo>
                  <a:lnTo>
                    <a:pt x="103" y="191"/>
                  </a:lnTo>
                  <a:lnTo>
                    <a:pt x="108" y="191"/>
                  </a:lnTo>
                  <a:lnTo>
                    <a:pt x="103" y="175"/>
                  </a:lnTo>
                  <a:lnTo>
                    <a:pt x="113" y="170"/>
                  </a:lnTo>
                  <a:lnTo>
                    <a:pt x="103" y="164"/>
                  </a:lnTo>
                  <a:lnTo>
                    <a:pt x="93" y="159"/>
                  </a:lnTo>
                  <a:lnTo>
                    <a:pt x="46" y="148"/>
                  </a:lnTo>
                  <a:lnTo>
                    <a:pt x="41" y="148"/>
                  </a:lnTo>
                  <a:lnTo>
                    <a:pt x="36" y="138"/>
                  </a:lnTo>
                  <a:lnTo>
                    <a:pt x="25" y="14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7" name=""/>
            <p:cNvSpPr/>
            <p:nvPr/>
          </p:nvSpPr>
          <p:spPr>
            <a:xfrm flipV="1">
              <a:off x="8118360" y="2576160"/>
              <a:ext cx="9000" cy="82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8" name=""/>
            <p:cNvSpPr/>
            <p:nvPr/>
          </p:nvSpPr>
          <p:spPr>
            <a:xfrm flipV="1">
              <a:off x="8279280" y="2393280"/>
              <a:ext cx="89640" cy="2736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69" name=""/>
            <p:cNvSpPr/>
            <p:nvPr/>
          </p:nvSpPr>
          <p:spPr>
            <a:xfrm>
              <a:off x="8323920" y="2466000"/>
              <a:ext cx="195480" cy="55080"/>
            </a:xfrm>
            <a:custGeom>
              <a:avLst/>
              <a:gdLst/>
              <a:ahLst/>
              <a:rect l="l" t="t" r="r" b="b"/>
              <a:pathLst>
                <a:path w="113" h="32">
                  <a:moveTo>
                    <a:pt x="0" y="0"/>
                  </a:moveTo>
                  <a:lnTo>
                    <a:pt x="57" y="6"/>
                  </a:lnTo>
                  <a:lnTo>
                    <a:pt x="57" y="6"/>
                  </a:lnTo>
                  <a:lnTo>
                    <a:pt x="62" y="6"/>
                  </a:lnTo>
                  <a:lnTo>
                    <a:pt x="82" y="11"/>
                  </a:lnTo>
                  <a:lnTo>
                    <a:pt x="103" y="32"/>
                  </a:lnTo>
                  <a:lnTo>
                    <a:pt x="113" y="27"/>
                  </a:lnTo>
                  <a:lnTo>
                    <a:pt x="108" y="32"/>
                  </a:lnTo>
                  <a:lnTo>
                    <a:pt x="103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0" name=""/>
            <p:cNvSpPr/>
            <p:nvPr/>
          </p:nvSpPr>
          <p:spPr>
            <a:xfrm>
              <a:off x="8510760" y="2512440"/>
              <a:ext cx="81360" cy="27360"/>
            </a:xfrm>
            <a:custGeom>
              <a:avLst/>
              <a:gdLst/>
              <a:ahLst/>
              <a:rect l="l" t="t" r="r" b="b"/>
              <a:pathLst>
                <a:path w="47" h="16">
                  <a:moveTo>
                    <a:pt x="0" y="5"/>
                  </a:moveTo>
                  <a:lnTo>
                    <a:pt x="5" y="0"/>
                  </a:lnTo>
                  <a:lnTo>
                    <a:pt x="42" y="0"/>
                  </a:lnTo>
                  <a:lnTo>
                    <a:pt x="47" y="11"/>
                  </a:lnTo>
                  <a:lnTo>
                    <a:pt x="42" y="16"/>
                  </a:lnTo>
                  <a:lnTo>
                    <a:pt x="31" y="1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1" name=""/>
            <p:cNvSpPr/>
            <p:nvPr/>
          </p:nvSpPr>
          <p:spPr>
            <a:xfrm>
              <a:off x="8493480" y="2531160"/>
              <a:ext cx="70920" cy="16920"/>
            </a:xfrm>
            <a:custGeom>
              <a:avLst/>
              <a:gdLst/>
              <a:ahLst/>
              <a:rect l="l" t="t" r="r" b="b"/>
              <a:pathLst>
                <a:path w="41" h="10">
                  <a:moveTo>
                    <a:pt x="41" y="5"/>
                  </a:moveTo>
                  <a:lnTo>
                    <a:pt x="15" y="5"/>
                  </a:lnTo>
                  <a:lnTo>
                    <a:pt x="15" y="0"/>
                  </a:lnTo>
                  <a:lnTo>
                    <a:pt x="0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2" name=""/>
            <p:cNvSpPr/>
            <p:nvPr/>
          </p:nvSpPr>
          <p:spPr>
            <a:xfrm>
              <a:off x="8315640" y="2521080"/>
              <a:ext cx="186480" cy="101880"/>
            </a:xfrm>
            <a:custGeom>
              <a:avLst/>
              <a:gdLst/>
              <a:ahLst/>
              <a:rect l="l" t="t" r="r" b="b"/>
              <a:pathLst>
                <a:path w="108" h="59">
                  <a:moveTo>
                    <a:pt x="108" y="0"/>
                  </a:moveTo>
                  <a:lnTo>
                    <a:pt x="98" y="16"/>
                  </a:lnTo>
                  <a:lnTo>
                    <a:pt x="103" y="27"/>
                  </a:lnTo>
                  <a:lnTo>
                    <a:pt x="103" y="27"/>
                  </a:lnTo>
                  <a:lnTo>
                    <a:pt x="93" y="21"/>
                  </a:lnTo>
                  <a:lnTo>
                    <a:pt x="87" y="27"/>
                  </a:lnTo>
                  <a:lnTo>
                    <a:pt x="77" y="27"/>
                  </a:lnTo>
                  <a:lnTo>
                    <a:pt x="46" y="37"/>
                  </a:lnTo>
                  <a:lnTo>
                    <a:pt x="36" y="32"/>
                  </a:lnTo>
                  <a:lnTo>
                    <a:pt x="36" y="27"/>
                  </a:lnTo>
                  <a:lnTo>
                    <a:pt x="41" y="43"/>
                  </a:lnTo>
                  <a:lnTo>
                    <a:pt x="87" y="27"/>
                  </a:lnTo>
                  <a:lnTo>
                    <a:pt x="51" y="48"/>
                  </a:lnTo>
                  <a:lnTo>
                    <a:pt x="46" y="43"/>
                  </a:lnTo>
                  <a:lnTo>
                    <a:pt x="20" y="43"/>
                  </a:lnTo>
                  <a:lnTo>
                    <a:pt x="10" y="32"/>
                  </a:lnTo>
                  <a:lnTo>
                    <a:pt x="0" y="43"/>
                  </a:lnTo>
                  <a:lnTo>
                    <a:pt x="5" y="48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10" y="59"/>
                  </a:lnTo>
                  <a:lnTo>
                    <a:pt x="41" y="53"/>
                  </a:lnTo>
                  <a:lnTo>
                    <a:pt x="46" y="4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3" name=""/>
            <p:cNvSpPr/>
            <p:nvPr/>
          </p:nvSpPr>
          <p:spPr>
            <a:xfrm>
              <a:off x="8287920" y="2567880"/>
              <a:ext cx="81000" cy="45000"/>
            </a:xfrm>
            <a:custGeom>
              <a:avLst/>
              <a:gdLst/>
              <a:ahLst/>
              <a:rect l="l" t="t" r="r" b="b"/>
              <a:pathLst>
                <a:path w="47" h="26">
                  <a:moveTo>
                    <a:pt x="16" y="26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47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4" name=""/>
            <p:cNvSpPr/>
            <p:nvPr/>
          </p:nvSpPr>
          <p:spPr>
            <a:xfrm>
              <a:off x="8369280" y="2557080"/>
              <a:ext cx="8280" cy="1044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0" y="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5" name=""/>
            <p:cNvSpPr/>
            <p:nvPr/>
          </p:nvSpPr>
          <p:spPr>
            <a:xfrm>
              <a:off x="8377920" y="253980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10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6" name=""/>
            <p:cNvSpPr/>
            <p:nvPr/>
          </p:nvSpPr>
          <p:spPr>
            <a:xfrm>
              <a:off x="8323920" y="2476080"/>
              <a:ext cx="98640" cy="91440"/>
            </a:xfrm>
            <a:custGeom>
              <a:avLst/>
              <a:gdLst/>
              <a:ahLst/>
              <a:rect l="l" t="t" r="r" b="b"/>
              <a:pathLst>
                <a:path w="57" h="53">
                  <a:moveTo>
                    <a:pt x="36" y="37"/>
                  </a:moveTo>
                  <a:lnTo>
                    <a:pt x="36" y="26"/>
                  </a:lnTo>
                  <a:lnTo>
                    <a:pt x="46" y="16"/>
                  </a:lnTo>
                  <a:lnTo>
                    <a:pt x="36" y="16"/>
                  </a:lnTo>
                  <a:lnTo>
                    <a:pt x="31" y="26"/>
                  </a:lnTo>
                  <a:lnTo>
                    <a:pt x="26" y="37"/>
                  </a:lnTo>
                  <a:lnTo>
                    <a:pt x="26" y="42"/>
                  </a:lnTo>
                  <a:lnTo>
                    <a:pt x="26" y="47"/>
                  </a:lnTo>
                  <a:lnTo>
                    <a:pt x="26" y="47"/>
                  </a:lnTo>
                  <a:lnTo>
                    <a:pt x="41" y="37"/>
                  </a:lnTo>
                  <a:lnTo>
                    <a:pt x="36" y="26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0"/>
                  </a:lnTo>
                  <a:lnTo>
                    <a:pt x="57" y="5"/>
                  </a:lnTo>
                  <a:lnTo>
                    <a:pt x="57" y="0"/>
                  </a:lnTo>
                  <a:lnTo>
                    <a:pt x="57" y="5"/>
                  </a:lnTo>
                  <a:lnTo>
                    <a:pt x="46" y="10"/>
                  </a:lnTo>
                  <a:lnTo>
                    <a:pt x="46" y="26"/>
                  </a:lnTo>
                  <a:lnTo>
                    <a:pt x="36" y="47"/>
                  </a:lnTo>
                  <a:lnTo>
                    <a:pt x="31" y="53"/>
                  </a:lnTo>
                  <a:lnTo>
                    <a:pt x="0" y="5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7" name=""/>
            <p:cNvSpPr/>
            <p:nvPr/>
          </p:nvSpPr>
          <p:spPr>
            <a:xfrm>
              <a:off x="8279280" y="2567880"/>
              <a:ext cx="144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1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8" name=""/>
            <p:cNvSpPr/>
            <p:nvPr/>
          </p:nvSpPr>
          <p:spPr>
            <a:xfrm>
              <a:off x="8279280" y="256788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9" name=""/>
            <p:cNvSpPr/>
            <p:nvPr/>
          </p:nvSpPr>
          <p:spPr>
            <a:xfrm>
              <a:off x="8279280" y="256788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5"/>
                  </a:move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0" name=""/>
            <p:cNvSpPr/>
            <p:nvPr/>
          </p:nvSpPr>
          <p:spPr>
            <a:xfrm>
              <a:off x="8332560" y="1954080"/>
              <a:ext cx="392040" cy="302400"/>
            </a:xfrm>
            <a:custGeom>
              <a:avLst/>
              <a:gdLst/>
              <a:ahLst/>
              <a:rect l="l" t="t" r="r" b="b"/>
              <a:pathLst>
                <a:path w="227" h="175">
                  <a:moveTo>
                    <a:pt x="0" y="0"/>
                  </a:moveTo>
                  <a:lnTo>
                    <a:pt x="16" y="122"/>
                  </a:lnTo>
                  <a:lnTo>
                    <a:pt x="41" y="148"/>
                  </a:lnTo>
                  <a:lnTo>
                    <a:pt x="41" y="164"/>
                  </a:lnTo>
                  <a:lnTo>
                    <a:pt x="46" y="164"/>
                  </a:lnTo>
                  <a:lnTo>
                    <a:pt x="52" y="169"/>
                  </a:lnTo>
                  <a:lnTo>
                    <a:pt x="57" y="164"/>
                  </a:lnTo>
                  <a:lnTo>
                    <a:pt x="72" y="175"/>
                  </a:lnTo>
                  <a:lnTo>
                    <a:pt x="114" y="164"/>
                  </a:lnTo>
                  <a:lnTo>
                    <a:pt x="119" y="164"/>
                  </a:lnTo>
                  <a:lnTo>
                    <a:pt x="129" y="153"/>
                  </a:lnTo>
                  <a:lnTo>
                    <a:pt x="139" y="153"/>
                  </a:lnTo>
                  <a:lnTo>
                    <a:pt x="145" y="148"/>
                  </a:lnTo>
                  <a:lnTo>
                    <a:pt x="165" y="148"/>
                  </a:lnTo>
                  <a:lnTo>
                    <a:pt x="186" y="143"/>
                  </a:lnTo>
                  <a:lnTo>
                    <a:pt x="191" y="143"/>
                  </a:lnTo>
                  <a:lnTo>
                    <a:pt x="181" y="148"/>
                  </a:lnTo>
                  <a:lnTo>
                    <a:pt x="181" y="153"/>
                  </a:lnTo>
                  <a:lnTo>
                    <a:pt x="191" y="143"/>
                  </a:lnTo>
                  <a:lnTo>
                    <a:pt x="196" y="148"/>
                  </a:lnTo>
                  <a:lnTo>
                    <a:pt x="227" y="15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1" name=""/>
            <p:cNvSpPr/>
            <p:nvPr/>
          </p:nvSpPr>
          <p:spPr>
            <a:xfrm>
              <a:off x="8724960" y="2218320"/>
              <a:ext cx="36360" cy="19080"/>
            </a:xfrm>
            <a:custGeom>
              <a:avLst/>
              <a:gdLst/>
              <a:ahLst/>
              <a:rect l="l" t="t" r="r" b="b"/>
              <a:pathLst>
                <a:path w="21" h="11">
                  <a:moveTo>
                    <a:pt x="0" y="0"/>
                  </a:moveTo>
                  <a:lnTo>
                    <a:pt x="5" y="0"/>
                  </a:lnTo>
                  <a:lnTo>
                    <a:pt x="10" y="6"/>
                  </a:lnTo>
                  <a:lnTo>
                    <a:pt x="21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2" name=""/>
            <p:cNvSpPr/>
            <p:nvPr/>
          </p:nvSpPr>
          <p:spPr>
            <a:xfrm>
              <a:off x="8761320" y="2229120"/>
              <a:ext cx="16920" cy="8280"/>
            </a:xfrm>
            <a:custGeom>
              <a:avLst/>
              <a:gdLst/>
              <a:ahLst/>
              <a:rect l="l" t="t" r="r" b="b"/>
              <a:pathLst>
                <a:path w="10" h="5">
                  <a:moveTo>
                    <a:pt x="0" y="5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3" name=""/>
            <p:cNvSpPr/>
            <p:nvPr/>
          </p:nvSpPr>
          <p:spPr>
            <a:xfrm flipV="1">
              <a:off x="8778600" y="2201040"/>
              <a:ext cx="8280" cy="2772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4" name=""/>
            <p:cNvSpPr/>
            <p:nvPr/>
          </p:nvSpPr>
          <p:spPr>
            <a:xfrm>
              <a:off x="8332560" y="1963080"/>
              <a:ext cx="196920" cy="293400"/>
            </a:xfrm>
            <a:custGeom>
              <a:avLst/>
              <a:gdLst/>
              <a:ahLst/>
              <a:rect l="l" t="t" r="r" b="b"/>
              <a:pathLst>
                <a:path w="114" h="170">
                  <a:moveTo>
                    <a:pt x="114" y="159"/>
                  </a:moveTo>
                  <a:lnTo>
                    <a:pt x="72" y="170"/>
                  </a:lnTo>
                  <a:lnTo>
                    <a:pt x="57" y="164"/>
                  </a:lnTo>
                  <a:lnTo>
                    <a:pt x="46" y="164"/>
                  </a:lnTo>
                  <a:lnTo>
                    <a:pt x="46" y="159"/>
                  </a:lnTo>
                  <a:lnTo>
                    <a:pt x="41" y="159"/>
                  </a:lnTo>
                  <a:lnTo>
                    <a:pt x="36" y="143"/>
                  </a:lnTo>
                  <a:lnTo>
                    <a:pt x="16" y="117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5" name=""/>
            <p:cNvSpPr/>
            <p:nvPr/>
          </p:nvSpPr>
          <p:spPr>
            <a:xfrm>
              <a:off x="8690400" y="1971360"/>
              <a:ext cx="141840" cy="182880"/>
            </a:xfrm>
            <a:custGeom>
              <a:avLst/>
              <a:gdLst/>
              <a:ahLst/>
              <a:rect l="l" t="t" r="r" b="b"/>
              <a:pathLst>
                <a:path w="82" h="106">
                  <a:moveTo>
                    <a:pt x="0" y="0"/>
                  </a:moveTo>
                  <a:lnTo>
                    <a:pt x="30" y="74"/>
                  </a:lnTo>
                  <a:lnTo>
                    <a:pt x="82" y="10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6" name=""/>
            <p:cNvSpPr/>
            <p:nvPr/>
          </p:nvSpPr>
          <p:spPr>
            <a:xfrm>
              <a:off x="8690400" y="1963080"/>
              <a:ext cx="141840" cy="191520"/>
            </a:xfrm>
            <a:custGeom>
              <a:avLst/>
              <a:gdLst/>
              <a:ahLst/>
              <a:rect l="l" t="t" r="r" b="b"/>
              <a:pathLst>
                <a:path w="82" h="111">
                  <a:moveTo>
                    <a:pt x="82" y="111"/>
                  </a:moveTo>
                  <a:lnTo>
                    <a:pt x="30" y="79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7" name=""/>
            <p:cNvSpPr/>
            <p:nvPr/>
          </p:nvSpPr>
          <p:spPr>
            <a:xfrm>
              <a:off x="8823600" y="2190960"/>
              <a:ext cx="16920" cy="46440"/>
            </a:xfrm>
            <a:custGeom>
              <a:avLst/>
              <a:gdLst/>
              <a:ahLst/>
              <a:rect l="l" t="t" r="r" b="b"/>
              <a:pathLst>
                <a:path w="10" h="27">
                  <a:moveTo>
                    <a:pt x="5" y="0"/>
                  </a:moveTo>
                  <a:lnTo>
                    <a:pt x="0" y="11"/>
                  </a:lnTo>
                  <a:lnTo>
                    <a:pt x="10" y="27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8" name=""/>
            <p:cNvSpPr/>
            <p:nvPr/>
          </p:nvSpPr>
          <p:spPr>
            <a:xfrm flipH="1">
              <a:off x="8831880" y="2173320"/>
              <a:ext cx="16920" cy="900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7800" bIns="-37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89" name=""/>
            <p:cNvSpPr/>
            <p:nvPr/>
          </p:nvSpPr>
          <p:spPr>
            <a:xfrm>
              <a:off x="8217000" y="2659320"/>
              <a:ext cx="36000" cy="16920"/>
            </a:xfrm>
            <a:custGeom>
              <a:avLst/>
              <a:gdLst/>
              <a:ahLst/>
              <a:rect l="l" t="t" r="r" b="b"/>
              <a:pathLst>
                <a:path w="21" h="10">
                  <a:moveTo>
                    <a:pt x="0" y="0"/>
                  </a:moveTo>
                  <a:lnTo>
                    <a:pt x="0" y="5"/>
                  </a:lnTo>
                  <a:lnTo>
                    <a:pt x="21" y="10"/>
                  </a:lnTo>
                  <a:lnTo>
                    <a:pt x="21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0" name=""/>
            <p:cNvSpPr/>
            <p:nvPr/>
          </p:nvSpPr>
          <p:spPr>
            <a:xfrm>
              <a:off x="8253000" y="2676600"/>
              <a:ext cx="53640" cy="10080"/>
            </a:xfrm>
            <a:custGeom>
              <a:avLst/>
              <a:gdLst/>
              <a:ahLst/>
              <a:rect l="l" t="t" r="r" b="b"/>
              <a:pathLst>
                <a:path w="31" h="6">
                  <a:moveTo>
                    <a:pt x="0" y="0"/>
                  </a:moveTo>
                  <a:lnTo>
                    <a:pt x="5" y="0"/>
                  </a:lnTo>
                  <a:lnTo>
                    <a:pt x="15" y="6"/>
                  </a:lnTo>
                  <a:lnTo>
                    <a:pt x="31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1" name=""/>
            <p:cNvSpPr/>
            <p:nvPr/>
          </p:nvSpPr>
          <p:spPr>
            <a:xfrm>
              <a:off x="8307000" y="268704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0"/>
                  </a:moveTo>
                  <a:lnTo>
                    <a:pt x="0" y="5"/>
                  </a:lnTo>
                  <a:lnTo>
                    <a:pt x="5" y="5"/>
                  </a:lnTo>
                  <a:lnTo>
                    <a:pt x="5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2" name=""/>
            <p:cNvSpPr/>
            <p:nvPr/>
          </p:nvSpPr>
          <p:spPr>
            <a:xfrm>
              <a:off x="8307000" y="2676600"/>
              <a:ext cx="42840" cy="46440"/>
            </a:xfrm>
            <a:custGeom>
              <a:avLst/>
              <a:gdLst/>
              <a:ahLst/>
              <a:rect l="l" t="t" r="r" b="b"/>
              <a:pathLst>
                <a:path w="25" h="27">
                  <a:moveTo>
                    <a:pt x="5" y="16"/>
                  </a:moveTo>
                  <a:lnTo>
                    <a:pt x="10" y="27"/>
                  </a:lnTo>
                  <a:lnTo>
                    <a:pt x="15" y="27"/>
                  </a:lnTo>
                  <a:lnTo>
                    <a:pt x="15" y="16"/>
                  </a:lnTo>
                  <a:lnTo>
                    <a:pt x="25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20" y="6"/>
                  </a:lnTo>
                  <a:lnTo>
                    <a:pt x="15" y="0"/>
                  </a:lnTo>
                  <a:lnTo>
                    <a:pt x="0" y="6"/>
                  </a:lnTo>
                  <a:lnTo>
                    <a:pt x="0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3" name=""/>
            <p:cNvSpPr/>
            <p:nvPr/>
          </p:nvSpPr>
          <p:spPr>
            <a:xfrm>
              <a:off x="8341200" y="2622960"/>
              <a:ext cx="124560" cy="91440"/>
            </a:xfrm>
            <a:custGeom>
              <a:avLst/>
              <a:gdLst/>
              <a:ahLst/>
              <a:rect l="l" t="t" r="r" b="b"/>
              <a:pathLst>
                <a:path w="72" h="53">
                  <a:moveTo>
                    <a:pt x="5" y="37"/>
                  </a:moveTo>
                  <a:lnTo>
                    <a:pt x="5" y="31"/>
                  </a:lnTo>
                  <a:lnTo>
                    <a:pt x="5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72" y="0"/>
                  </a:lnTo>
                  <a:lnTo>
                    <a:pt x="62" y="5"/>
                  </a:lnTo>
                  <a:lnTo>
                    <a:pt x="52" y="5"/>
                  </a:lnTo>
                  <a:lnTo>
                    <a:pt x="11" y="31"/>
                  </a:lnTo>
                  <a:lnTo>
                    <a:pt x="11" y="37"/>
                  </a:lnTo>
                  <a:lnTo>
                    <a:pt x="5" y="42"/>
                  </a:lnTo>
                  <a:lnTo>
                    <a:pt x="11" y="47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1" y="47"/>
                  </a:lnTo>
                  <a:lnTo>
                    <a:pt x="5" y="37"/>
                  </a:lnTo>
                  <a:close/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4" name=""/>
            <p:cNvSpPr/>
            <p:nvPr/>
          </p:nvSpPr>
          <p:spPr>
            <a:xfrm>
              <a:off x="8341200" y="2622960"/>
              <a:ext cx="124560" cy="91440"/>
            </a:xfrm>
            <a:custGeom>
              <a:avLst/>
              <a:gdLst/>
              <a:ahLst/>
              <a:rect l="l" t="t" r="r" b="b"/>
              <a:pathLst>
                <a:path w="72" h="53">
                  <a:moveTo>
                    <a:pt x="5" y="37"/>
                  </a:moveTo>
                  <a:lnTo>
                    <a:pt x="5" y="31"/>
                  </a:lnTo>
                  <a:lnTo>
                    <a:pt x="5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62" y="5"/>
                  </a:lnTo>
                  <a:lnTo>
                    <a:pt x="72" y="0"/>
                  </a:lnTo>
                  <a:lnTo>
                    <a:pt x="62" y="5"/>
                  </a:lnTo>
                  <a:lnTo>
                    <a:pt x="52" y="5"/>
                  </a:lnTo>
                  <a:lnTo>
                    <a:pt x="11" y="31"/>
                  </a:lnTo>
                  <a:lnTo>
                    <a:pt x="11" y="37"/>
                  </a:lnTo>
                  <a:lnTo>
                    <a:pt x="5" y="42"/>
                  </a:lnTo>
                  <a:lnTo>
                    <a:pt x="11" y="47"/>
                  </a:lnTo>
                  <a:lnTo>
                    <a:pt x="0" y="53"/>
                  </a:lnTo>
                  <a:lnTo>
                    <a:pt x="0" y="53"/>
                  </a:lnTo>
                  <a:lnTo>
                    <a:pt x="11" y="47"/>
                  </a:lnTo>
                  <a:lnTo>
                    <a:pt x="5" y="37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5" name=""/>
            <p:cNvSpPr/>
            <p:nvPr/>
          </p:nvSpPr>
          <p:spPr>
            <a:xfrm>
              <a:off x="8349840" y="2659320"/>
              <a:ext cx="45000" cy="44640"/>
            </a:xfrm>
            <a:custGeom>
              <a:avLst/>
              <a:gdLst/>
              <a:ahLst/>
              <a:rect l="l" t="t" r="r" b="b"/>
              <a:pathLst>
                <a:path w="26" h="26">
                  <a:moveTo>
                    <a:pt x="0" y="16"/>
                  </a:moveTo>
                  <a:lnTo>
                    <a:pt x="6" y="26"/>
                  </a:lnTo>
                  <a:lnTo>
                    <a:pt x="21" y="21"/>
                  </a:lnTo>
                  <a:lnTo>
                    <a:pt x="21" y="10"/>
                  </a:lnTo>
                  <a:lnTo>
                    <a:pt x="26" y="5"/>
                  </a:lnTo>
                  <a:lnTo>
                    <a:pt x="26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6" name=""/>
            <p:cNvSpPr/>
            <p:nvPr/>
          </p:nvSpPr>
          <p:spPr>
            <a:xfrm>
              <a:off x="8476200" y="2567880"/>
              <a:ext cx="16920" cy="3636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0"/>
                  </a:moveTo>
                  <a:lnTo>
                    <a:pt x="5" y="5"/>
                  </a:lnTo>
                  <a:lnTo>
                    <a:pt x="5" y="10"/>
                  </a:lnTo>
                  <a:lnTo>
                    <a:pt x="0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6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0" y="0"/>
                  </a:lnTo>
                  <a:close/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7" name=""/>
            <p:cNvSpPr/>
            <p:nvPr/>
          </p:nvSpPr>
          <p:spPr>
            <a:xfrm>
              <a:off x="8476200" y="2567880"/>
              <a:ext cx="16920" cy="3636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0"/>
                  </a:moveTo>
                  <a:lnTo>
                    <a:pt x="5" y="5"/>
                  </a:lnTo>
                  <a:lnTo>
                    <a:pt x="5" y="10"/>
                  </a:lnTo>
                  <a:lnTo>
                    <a:pt x="0" y="16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16"/>
                  </a:lnTo>
                  <a:lnTo>
                    <a:pt x="5" y="10"/>
                  </a:lnTo>
                  <a:lnTo>
                    <a:pt x="5" y="5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8" name=""/>
            <p:cNvSpPr/>
            <p:nvPr/>
          </p:nvSpPr>
          <p:spPr>
            <a:xfrm>
              <a:off x="8493480" y="2567880"/>
              <a:ext cx="25920" cy="36360"/>
            </a:xfrm>
            <a:custGeom>
              <a:avLst/>
              <a:gdLst/>
              <a:ahLst/>
              <a:rect l="l" t="t" r="r" b="b"/>
              <a:pathLst>
                <a:path w="15" h="21">
                  <a:moveTo>
                    <a:pt x="15" y="21"/>
                  </a:moveTo>
                  <a:lnTo>
                    <a:pt x="10" y="10"/>
                  </a:lnTo>
                  <a:lnTo>
                    <a:pt x="15" y="10"/>
                  </a:lnTo>
                  <a:lnTo>
                    <a:pt x="10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99" name=""/>
            <p:cNvSpPr/>
            <p:nvPr/>
          </p:nvSpPr>
          <p:spPr>
            <a:xfrm>
              <a:off x="8386560" y="2612880"/>
              <a:ext cx="133200" cy="73800"/>
            </a:xfrm>
            <a:custGeom>
              <a:avLst/>
              <a:gdLst/>
              <a:ahLst/>
              <a:rect l="l" t="t" r="r" b="b"/>
              <a:pathLst>
                <a:path w="77" h="43">
                  <a:moveTo>
                    <a:pt x="77" y="0"/>
                  </a:moveTo>
                  <a:lnTo>
                    <a:pt x="67" y="0"/>
                  </a:lnTo>
                  <a:lnTo>
                    <a:pt x="52" y="6"/>
                  </a:lnTo>
                  <a:lnTo>
                    <a:pt x="52" y="6"/>
                  </a:lnTo>
                  <a:lnTo>
                    <a:pt x="46" y="11"/>
                  </a:lnTo>
                  <a:lnTo>
                    <a:pt x="41" y="37"/>
                  </a:lnTo>
                  <a:lnTo>
                    <a:pt x="36" y="37"/>
                  </a:lnTo>
                  <a:lnTo>
                    <a:pt x="31" y="32"/>
                  </a:lnTo>
                  <a:lnTo>
                    <a:pt x="31" y="37"/>
                  </a:lnTo>
                  <a:lnTo>
                    <a:pt x="5" y="43"/>
                  </a:lnTo>
                  <a:lnTo>
                    <a:pt x="0" y="4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000" bIns="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0" name=""/>
            <p:cNvSpPr/>
            <p:nvPr/>
          </p:nvSpPr>
          <p:spPr>
            <a:xfrm>
              <a:off x="8465760" y="2567880"/>
              <a:ext cx="2736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11" y="0"/>
                  </a:lnTo>
                  <a:lnTo>
                    <a:pt x="16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1" name=""/>
            <p:cNvSpPr/>
            <p:nvPr/>
          </p:nvSpPr>
          <p:spPr>
            <a:xfrm>
              <a:off x="8493480" y="2521080"/>
              <a:ext cx="1800" cy="14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2" name=""/>
            <p:cNvSpPr/>
            <p:nvPr/>
          </p:nvSpPr>
          <p:spPr>
            <a:xfrm>
              <a:off x="8555760" y="253116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5"/>
                  </a:moveTo>
                  <a:lnTo>
                    <a:pt x="5" y="5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3" name=""/>
            <p:cNvSpPr/>
            <p:nvPr/>
          </p:nvSpPr>
          <p:spPr>
            <a:xfrm>
              <a:off x="8564400" y="2531160"/>
              <a:ext cx="1800" cy="82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4" name=""/>
            <p:cNvSpPr/>
            <p:nvPr/>
          </p:nvSpPr>
          <p:spPr>
            <a:xfrm>
              <a:off x="8592120" y="2503800"/>
              <a:ext cx="25560" cy="16920"/>
            </a:xfrm>
            <a:custGeom>
              <a:avLst/>
              <a:gdLst/>
              <a:ahLst/>
              <a:rect l="l" t="t" r="r" b="b"/>
              <a:pathLst>
                <a:path w="15" h="10">
                  <a:moveTo>
                    <a:pt x="10" y="10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5" y="0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5" name=""/>
            <p:cNvSpPr/>
            <p:nvPr/>
          </p:nvSpPr>
          <p:spPr>
            <a:xfrm>
              <a:off x="8592120" y="2512440"/>
              <a:ext cx="828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6" name=""/>
            <p:cNvSpPr/>
            <p:nvPr/>
          </p:nvSpPr>
          <p:spPr>
            <a:xfrm>
              <a:off x="8600760" y="2512440"/>
              <a:ext cx="1440" cy="828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7" name=""/>
            <p:cNvSpPr/>
            <p:nvPr/>
          </p:nvSpPr>
          <p:spPr>
            <a:xfrm>
              <a:off x="8564400" y="2521080"/>
              <a:ext cx="36360" cy="82800"/>
            </a:xfrm>
            <a:custGeom>
              <a:avLst/>
              <a:gdLst/>
              <a:ahLst/>
              <a:rect l="l" t="t" r="r" b="b"/>
              <a:pathLst>
                <a:path w="21" h="48">
                  <a:moveTo>
                    <a:pt x="21" y="0"/>
                  </a:moveTo>
                  <a:lnTo>
                    <a:pt x="16" y="6"/>
                  </a:lnTo>
                  <a:lnTo>
                    <a:pt x="0" y="48"/>
                  </a:lnTo>
                  <a:lnTo>
                    <a:pt x="5" y="43"/>
                  </a:lnTo>
                  <a:lnTo>
                    <a:pt x="5" y="37"/>
                  </a:lnTo>
                  <a:lnTo>
                    <a:pt x="16" y="32"/>
                  </a:lnTo>
                  <a:lnTo>
                    <a:pt x="21" y="11"/>
                  </a:lnTo>
                  <a:lnTo>
                    <a:pt x="16" y="11"/>
                  </a:lnTo>
                  <a:lnTo>
                    <a:pt x="11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8" name=""/>
            <p:cNvSpPr/>
            <p:nvPr/>
          </p:nvSpPr>
          <p:spPr>
            <a:xfrm flipH="1">
              <a:off x="8591760" y="2512440"/>
              <a:ext cx="8280" cy="1872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9" name=""/>
            <p:cNvSpPr/>
            <p:nvPr/>
          </p:nvSpPr>
          <p:spPr>
            <a:xfrm>
              <a:off x="8609400" y="2503800"/>
              <a:ext cx="16920" cy="3600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5" y="21"/>
                  </a:moveTo>
                  <a:lnTo>
                    <a:pt x="0" y="21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0" bIns="-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0" name=""/>
            <p:cNvSpPr/>
            <p:nvPr/>
          </p:nvSpPr>
          <p:spPr>
            <a:xfrm>
              <a:off x="8583480" y="2557080"/>
              <a:ext cx="34200" cy="46800"/>
            </a:xfrm>
            <a:custGeom>
              <a:avLst/>
              <a:gdLst/>
              <a:ahLst/>
              <a:rect l="l" t="t" r="r" b="b"/>
              <a:pathLst>
                <a:path w="20" h="27">
                  <a:moveTo>
                    <a:pt x="20" y="0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0" y="0"/>
                  </a:lnTo>
                  <a:lnTo>
                    <a:pt x="0" y="22"/>
                  </a:lnTo>
                  <a:lnTo>
                    <a:pt x="10" y="27"/>
                  </a:lnTo>
                  <a:lnTo>
                    <a:pt x="15" y="1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0" bIns="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1" name=""/>
            <p:cNvSpPr/>
            <p:nvPr/>
          </p:nvSpPr>
          <p:spPr>
            <a:xfrm>
              <a:off x="8609400" y="2567880"/>
              <a:ext cx="144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10"/>
                  </a:moveTo>
                  <a:lnTo>
                    <a:pt x="0" y="10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2" name=""/>
            <p:cNvSpPr/>
            <p:nvPr/>
          </p:nvSpPr>
          <p:spPr>
            <a:xfrm>
              <a:off x="8564400" y="2640240"/>
              <a:ext cx="81000" cy="91440"/>
            </a:xfrm>
            <a:custGeom>
              <a:avLst/>
              <a:gdLst/>
              <a:ahLst/>
              <a:rect l="l" t="t" r="r" b="b"/>
              <a:pathLst>
                <a:path w="47" h="53">
                  <a:moveTo>
                    <a:pt x="31" y="53"/>
                  </a:moveTo>
                  <a:lnTo>
                    <a:pt x="0" y="37"/>
                  </a:lnTo>
                  <a:lnTo>
                    <a:pt x="0" y="32"/>
                  </a:lnTo>
                  <a:lnTo>
                    <a:pt x="21" y="11"/>
                  </a:lnTo>
                  <a:lnTo>
                    <a:pt x="42" y="0"/>
                  </a:lnTo>
                  <a:lnTo>
                    <a:pt x="47" y="11"/>
                  </a:lnTo>
                  <a:lnTo>
                    <a:pt x="42" y="16"/>
                  </a:lnTo>
                  <a:lnTo>
                    <a:pt x="47" y="27"/>
                  </a:lnTo>
                  <a:lnTo>
                    <a:pt x="47" y="27"/>
                  </a:lnTo>
                  <a:lnTo>
                    <a:pt x="36" y="16"/>
                  </a:lnTo>
                  <a:lnTo>
                    <a:pt x="42" y="11"/>
                  </a:lnTo>
                  <a:lnTo>
                    <a:pt x="42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3" name=""/>
            <p:cNvSpPr/>
            <p:nvPr/>
          </p:nvSpPr>
          <p:spPr>
            <a:xfrm>
              <a:off x="8618040" y="2648880"/>
              <a:ext cx="8280" cy="27720"/>
            </a:xfrm>
            <a:custGeom>
              <a:avLst/>
              <a:gdLst/>
              <a:ahLst/>
              <a:rect l="l" t="t" r="r" b="b"/>
              <a:pathLst>
                <a:path w="5" h="16">
                  <a:moveTo>
                    <a:pt x="0" y="0"/>
                  </a:moveTo>
                  <a:lnTo>
                    <a:pt x="5" y="11"/>
                  </a:lnTo>
                  <a:lnTo>
                    <a:pt x="0" y="16"/>
                  </a:lnTo>
                  <a:lnTo>
                    <a:pt x="5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4" name=""/>
            <p:cNvSpPr/>
            <p:nvPr/>
          </p:nvSpPr>
          <p:spPr>
            <a:xfrm>
              <a:off x="8636760" y="2622960"/>
              <a:ext cx="1800" cy="2556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5" name=""/>
            <p:cNvSpPr/>
            <p:nvPr/>
          </p:nvSpPr>
          <p:spPr>
            <a:xfrm flipV="1">
              <a:off x="8636760" y="2622600"/>
              <a:ext cx="1800" cy="1692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6" name=""/>
            <p:cNvSpPr/>
            <p:nvPr/>
          </p:nvSpPr>
          <p:spPr>
            <a:xfrm>
              <a:off x="8618040" y="2622960"/>
              <a:ext cx="18720" cy="1692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11" y="0"/>
                  </a:moveTo>
                  <a:lnTo>
                    <a:pt x="0" y="10"/>
                  </a:lnTo>
                  <a:lnTo>
                    <a:pt x="5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7" name=""/>
            <p:cNvSpPr/>
            <p:nvPr/>
          </p:nvSpPr>
          <p:spPr>
            <a:xfrm>
              <a:off x="8547120" y="2576520"/>
              <a:ext cx="79200" cy="6372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46" y="37"/>
                  </a:moveTo>
                  <a:lnTo>
                    <a:pt x="10" y="32"/>
                  </a:lnTo>
                  <a:lnTo>
                    <a:pt x="0" y="27"/>
                  </a:lnTo>
                  <a:lnTo>
                    <a:pt x="10" y="16"/>
                  </a:lnTo>
                  <a:lnTo>
                    <a:pt x="26" y="16"/>
                  </a:lnTo>
                  <a:lnTo>
                    <a:pt x="21" y="11"/>
                  </a:lnTo>
                  <a:lnTo>
                    <a:pt x="26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8" name=""/>
            <p:cNvSpPr/>
            <p:nvPr/>
          </p:nvSpPr>
          <p:spPr>
            <a:xfrm>
              <a:off x="8529840" y="2622960"/>
              <a:ext cx="16920" cy="36360"/>
            </a:xfrm>
            <a:custGeom>
              <a:avLst/>
              <a:gdLst/>
              <a:ahLst/>
              <a:rect l="l" t="t" r="r" b="b"/>
              <a:pathLst>
                <a:path w="10" h="21">
                  <a:moveTo>
                    <a:pt x="10" y="0"/>
                  </a:moveTo>
                  <a:lnTo>
                    <a:pt x="0" y="10"/>
                  </a:lnTo>
                  <a:lnTo>
                    <a:pt x="5" y="15"/>
                  </a:lnTo>
                  <a:lnTo>
                    <a:pt x="10" y="2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19" name=""/>
            <p:cNvSpPr/>
            <p:nvPr/>
          </p:nvSpPr>
          <p:spPr>
            <a:xfrm>
              <a:off x="8564400" y="2631600"/>
              <a:ext cx="1800" cy="16920"/>
            </a:xfrm>
            <a:custGeom>
              <a:avLst/>
              <a:gdLst/>
              <a:ahLst/>
              <a:rect l="l" t="t" r="r" b="b"/>
              <a:pathLst>
                <a:path w="0" h="10">
                  <a:moveTo>
                    <a:pt x="0" y="0"/>
                  </a:moveTo>
                  <a:lnTo>
                    <a:pt x="0" y="10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0" name=""/>
            <p:cNvSpPr/>
            <p:nvPr/>
          </p:nvSpPr>
          <p:spPr>
            <a:xfrm>
              <a:off x="8564400" y="264024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5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1" name=""/>
            <p:cNvSpPr/>
            <p:nvPr/>
          </p:nvSpPr>
          <p:spPr>
            <a:xfrm>
              <a:off x="8360640" y="2667960"/>
              <a:ext cx="70920" cy="72360"/>
            </a:xfrm>
            <a:custGeom>
              <a:avLst/>
              <a:gdLst/>
              <a:ahLst/>
              <a:rect l="l" t="t" r="r" b="b"/>
              <a:pathLst>
                <a:path w="41" h="42">
                  <a:moveTo>
                    <a:pt x="36" y="0"/>
                  </a:moveTo>
                  <a:lnTo>
                    <a:pt x="36" y="11"/>
                  </a:lnTo>
                  <a:lnTo>
                    <a:pt x="41" y="21"/>
                  </a:lnTo>
                  <a:lnTo>
                    <a:pt x="36" y="27"/>
                  </a:lnTo>
                  <a:lnTo>
                    <a:pt x="20" y="32"/>
                  </a:lnTo>
                  <a:lnTo>
                    <a:pt x="15" y="37"/>
                  </a:lnTo>
                  <a:lnTo>
                    <a:pt x="10" y="32"/>
                  </a:lnTo>
                  <a:lnTo>
                    <a:pt x="10" y="27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10" y="32"/>
                  </a:lnTo>
                  <a:lnTo>
                    <a:pt x="10" y="32"/>
                  </a:lnTo>
                  <a:lnTo>
                    <a:pt x="15" y="37"/>
                  </a:lnTo>
                  <a:lnTo>
                    <a:pt x="25" y="42"/>
                  </a:lnTo>
                  <a:lnTo>
                    <a:pt x="25" y="37"/>
                  </a:lnTo>
                  <a:lnTo>
                    <a:pt x="25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2" name=""/>
            <p:cNvSpPr/>
            <p:nvPr/>
          </p:nvSpPr>
          <p:spPr>
            <a:xfrm>
              <a:off x="8360640" y="2740680"/>
              <a:ext cx="42840" cy="129600"/>
            </a:xfrm>
            <a:custGeom>
              <a:avLst/>
              <a:gdLst/>
              <a:ahLst/>
              <a:rect l="l" t="t" r="r" b="b"/>
              <a:pathLst>
                <a:path w="25" h="75">
                  <a:moveTo>
                    <a:pt x="25" y="0"/>
                  </a:moveTo>
                  <a:lnTo>
                    <a:pt x="25" y="11"/>
                  </a:lnTo>
                  <a:lnTo>
                    <a:pt x="25" y="11"/>
                  </a:lnTo>
                  <a:lnTo>
                    <a:pt x="25" y="22"/>
                  </a:lnTo>
                  <a:lnTo>
                    <a:pt x="15" y="27"/>
                  </a:lnTo>
                  <a:lnTo>
                    <a:pt x="0" y="53"/>
                  </a:lnTo>
                  <a:lnTo>
                    <a:pt x="5" y="59"/>
                  </a:lnTo>
                  <a:lnTo>
                    <a:pt x="5" y="69"/>
                  </a:lnTo>
                  <a:lnTo>
                    <a:pt x="5" y="75"/>
                  </a:lnTo>
                  <a:lnTo>
                    <a:pt x="5" y="75"/>
                  </a:lnTo>
                  <a:lnTo>
                    <a:pt x="0" y="53"/>
                  </a:lnTo>
                  <a:lnTo>
                    <a:pt x="15" y="27"/>
                  </a:lnTo>
                  <a:lnTo>
                    <a:pt x="20" y="22"/>
                  </a:lnTo>
                  <a:lnTo>
                    <a:pt x="25" y="6"/>
                  </a:lnTo>
                  <a:lnTo>
                    <a:pt x="25" y="0"/>
                  </a:lnTo>
                  <a:lnTo>
                    <a:pt x="20" y="6"/>
                  </a:lnTo>
                  <a:lnTo>
                    <a:pt x="20" y="11"/>
                  </a:lnTo>
                  <a:lnTo>
                    <a:pt x="2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3" name=""/>
            <p:cNvSpPr/>
            <p:nvPr/>
          </p:nvSpPr>
          <p:spPr>
            <a:xfrm>
              <a:off x="8440200" y="2714760"/>
              <a:ext cx="44640" cy="63720"/>
            </a:xfrm>
            <a:custGeom>
              <a:avLst/>
              <a:gdLst/>
              <a:ahLst/>
              <a:rect l="l" t="t" r="r" b="b"/>
              <a:pathLst>
                <a:path w="26" h="37">
                  <a:moveTo>
                    <a:pt x="0" y="21"/>
                  </a:moveTo>
                  <a:lnTo>
                    <a:pt x="5" y="2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0" y="21"/>
                  </a:lnTo>
                  <a:lnTo>
                    <a:pt x="15" y="10"/>
                  </a:lnTo>
                  <a:lnTo>
                    <a:pt x="26" y="5"/>
                  </a:lnTo>
                  <a:lnTo>
                    <a:pt x="21" y="0"/>
                  </a:lnTo>
                  <a:lnTo>
                    <a:pt x="10" y="10"/>
                  </a:lnTo>
                  <a:lnTo>
                    <a:pt x="5" y="21"/>
                  </a:lnTo>
                  <a:lnTo>
                    <a:pt x="0" y="2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4" name=""/>
            <p:cNvSpPr/>
            <p:nvPr/>
          </p:nvSpPr>
          <p:spPr>
            <a:xfrm>
              <a:off x="8431560" y="275076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5" y="0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0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5" name=""/>
            <p:cNvSpPr/>
            <p:nvPr/>
          </p:nvSpPr>
          <p:spPr>
            <a:xfrm>
              <a:off x="8403480" y="2768040"/>
              <a:ext cx="27720" cy="10440"/>
            </a:xfrm>
            <a:custGeom>
              <a:avLst/>
              <a:gdLst/>
              <a:ahLst/>
              <a:rect l="l" t="t" r="r" b="b"/>
              <a:pathLst>
                <a:path w="16" h="6">
                  <a:moveTo>
                    <a:pt x="16" y="0"/>
                  </a:moveTo>
                  <a:lnTo>
                    <a:pt x="5" y="6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6" name=""/>
            <p:cNvSpPr/>
            <p:nvPr/>
          </p:nvSpPr>
          <p:spPr>
            <a:xfrm>
              <a:off x="8403480" y="2778480"/>
              <a:ext cx="19080" cy="63720"/>
            </a:xfrm>
            <a:custGeom>
              <a:avLst/>
              <a:gdLst/>
              <a:ahLst/>
              <a:rect l="l" t="t" r="r" b="b"/>
              <a:pathLst>
                <a:path w="11" h="37">
                  <a:moveTo>
                    <a:pt x="0" y="0"/>
                  </a:moveTo>
                  <a:lnTo>
                    <a:pt x="11" y="26"/>
                  </a:lnTo>
                  <a:lnTo>
                    <a:pt x="11" y="26"/>
                  </a:lnTo>
                  <a:lnTo>
                    <a:pt x="11" y="26"/>
                  </a:lnTo>
                  <a:lnTo>
                    <a:pt x="11" y="31"/>
                  </a:lnTo>
                  <a:lnTo>
                    <a:pt x="11" y="37"/>
                  </a:lnTo>
                  <a:lnTo>
                    <a:pt x="11" y="2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7" name=""/>
            <p:cNvSpPr/>
            <p:nvPr/>
          </p:nvSpPr>
          <p:spPr>
            <a:xfrm>
              <a:off x="8422920" y="2714760"/>
              <a:ext cx="61560" cy="44640"/>
            </a:xfrm>
            <a:custGeom>
              <a:avLst/>
              <a:gdLst/>
              <a:ahLst/>
              <a:rect l="l" t="t" r="r" b="b"/>
              <a:pathLst>
                <a:path w="36" h="26">
                  <a:moveTo>
                    <a:pt x="0" y="26"/>
                  </a:moveTo>
                  <a:lnTo>
                    <a:pt x="25" y="5"/>
                  </a:lnTo>
                  <a:lnTo>
                    <a:pt x="2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2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8" name=""/>
            <p:cNvSpPr/>
            <p:nvPr/>
          </p:nvSpPr>
          <p:spPr>
            <a:xfrm>
              <a:off x="8476200" y="2604240"/>
              <a:ext cx="53640" cy="110520"/>
            </a:xfrm>
            <a:custGeom>
              <a:avLst/>
              <a:gdLst/>
              <a:ahLst/>
              <a:rect l="l" t="t" r="r" b="b"/>
              <a:pathLst>
                <a:path w="31" h="64">
                  <a:moveTo>
                    <a:pt x="20" y="64"/>
                  </a:moveTo>
                  <a:lnTo>
                    <a:pt x="25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3"/>
                  </a:lnTo>
                  <a:lnTo>
                    <a:pt x="15" y="32"/>
                  </a:lnTo>
                  <a:lnTo>
                    <a:pt x="10" y="21"/>
                  </a:lnTo>
                  <a:lnTo>
                    <a:pt x="15" y="16"/>
                  </a:lnTo>
                  <a:lnTo>
                    <a:pt x="10" y="16"/>
                  </a:lnTo>
                  <a:lnTo>
                    <a:pt x="10" y="21"/>
                  </a:lnTo>
                  <a:lnTo>
                    <a:pt x="5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29" name=""/>
            <p:cNvSpPr/>
            <p:nvPr/>
          </p:nvSpPr>
          <p:spPr>
            <a:xfrm>
              <a:off x="8493480" y="2648880"/>
              <a:ext cx="16920" cy="2772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6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5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0" name=""/>
            <p:cNvSpPr/>
            <p:nvPr/>
          </p:nvSpPr>
          <p:spPr>
            <a:xfrm>
              <a:off x="8493480" y="2648880"/>
              <a:ext cx="16920" cy="2772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6"/>
                  </a:moveTo>
                  <a:lnTo>
                    <a:pt x="10" y="0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5" y="6"/>
                  </a:lnTo>
                  <a:lnTo>
                    <a:pt x="0" y="1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080" bIns="-19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1" name=""/>
            <p:cNvSpPr/>
            <p:nvPr/>
          </p:nvSpPr>
          <p:spPr>
            <a:xfrm>
              <a:off x="8476200" y="2667960"/>
              <a:ext cx="34200" cy="46440"/>
            </a:xfrm>
            <a:custGeom>
              <a:avLst/>
              <a:gdLst/>
              <a:ahLst/>
              <a:rect l="l" t="t" r="r" b="b"/>
              <a:pathLst>
                <a:path w="20" h="27">
                  <a:moveTo>
                    <a:pt x="20" y="0"/>
                  </a:moveTo>
                  <a:lnTo>
                    <a:pt x="15" y="5"/>
                  </a:lnTo>
                  <a:lnTo>
                    <a:pt x="10" y="16"/>
                  </a:lnTo>
                  <a:lnTo>
                    <a:pt x="0" y="27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2" name=""/>
            <p:cNvSpPr/>
            <p:nvPr/>
          </p:nvSpPr>
          <p:spPr>
            <a:xfrm>
              <a:off x="8510760" y="2659320"/>
              <a:ext cx="27720" cy="828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16" y="5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3" name=""/>
            <p:cNvSpPr/>
            <p:nvPr/>
          </p:nvSpPr>
          <p:spPr>
            <a:xfrm>
              <a:off x="8510760" y="2659320"/>
              <a:ext cx="19080" cy="16920"/>
            </a:xfrm>
            <a:custGeom>
              <a:avLst/>
              <a:gdLst/>
              <a:ahLst/>
              <a:rect l="l" t="t" r="r" b="b"/>
              <a:pathLst>
                <a:path w="11" h="10">
                  <a:moveTo>
                    <a:pt x="0" y="0"/>
                  </a:moveTo>
                  <a:lnTo>
                    <a:pt x="0" y="0"/>
                  </a:lnTo>
                  <a:lnTo>
                    <a:pt x="11" y="5"/>
                  </a:lnTo>
                  <a:lnTo>
                    <a:pt x="11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4" name=""/>
            <p:cNvSpPr/>
            <p:nvPr/>
          </p:nvSpPr>
          <p:spPr>
            <a:xfrm>
              <a:off x="8529840" y="2676600"/>
              <a:ext cx="1440" cy="1008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5" name=""/>
            <p:cNvSpPr/>
            <p:nvPr/>
          </p:nvSpPr>
          <p:spPr>
            <a:xfrm>
              <a:off x="8510760" y="2648880"/>
              <a:ext cx="19080" cy="180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6" name=""/>
            <p:cNvSpPr/>
            <p:nvPr/>
          </p:nvSpPr>
          <p:spPr>
            <a:xfrm>
              <a:off x="8510760" y="2640240"/>
              <a:ext cx="19080" cy="8280"/>
            </a:xfrm>
            <a:custGeom>
              <a:avLst/>
              <a:gdLst/>
              <a:ahLst/>
              <a:rect l="l" t="t" r="r" b="b"/>
              <a:pathLst>
                <a:path w="11" h="5">
                  <a:moveTo>
                    <a:pt x="0" y="5"/>
                  </a:moveTo>
                  <a:lnTo>
                    <a:pt x="5" y="5"/>
                  </a:lnTo>
                  <a:lnTo>
                    <a:pt x="5" y="5"/>
                  </a:lnTo>
                  <a:lnTo>
                    <a:pt x="11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7" name=""/>
            <p:cNvSpPr/>
            <p:nvPr/>
          </p:nvSpPr>
          <p:spPr>
            <a:xfrm>
              <a:off x="8555760" y="2648880"/>
              <a:ext cx="8280" cy="55080"/>
            </a:xfrm>
            <a:custGeom>
              <a:avLst/>
              <a:gdLst/>
              <a:ahLst/>
              <a:rect l="l" t="t" r="r" b="b"/>
              <a:pathLst>
                <a:path w="5" h="32">
                  <a:moveTo>
                    <a:pt x="0" y="0"/>
                  </a:moveTo>
                  <a:lnTo>
                    <a:pt x="5" y="6"/>
                  </a:lnTo>
                  <a:lnTo>
                    <a:pt x="5" y="11"/>
                  </a:lnTo>
                  <a:lnTo>
                    <a:pt x="5" y="16"/>
                  </a:lnTo>
                  <a:lnTo>
                    <a:pt x="5" y="27"/>
                  </a:lnTo>
                  <a:lnTo>
                    <a:pt x="5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280" bIns="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8" name=""/>
            <p:cNvSpPr/>
            <p:nvPr/>
          </p:nvSpPr>
          <p:spPr>
            <a:xfrm>
              <a:off x="8484840" y="2659320"/>
              <a:ext cx="79200" cy="63720"/>
            </a:xfrm>
            <a:custGeom>
              <a:avLst/>
              <a:gdLst/>
              <a:ahLst/>
              <a:rect l="l" t="t" r="r" b="b"/>
              <a:pathLst>
                <a:path w="46" h="37">
                  <a:moveTo>
                    <a:pt x="41" y="0"/>
                  </a:moveTo>
                  <a:lnTo>
                    <a:pt x="41" y="5"/>
                  </a:lnTo>
                  <a:lnTo>
                    <a:pt x="46" y="10"/>
                  </a:lnTo>
                  <a:lnTo>
                    <a:pt x="46" y="21"/>
                  </a:lnTo>
                  <a:lnTo>
                    <a:pt x="46" y="26"/>
                  </a:lnTo>
                  <a:lnTo>
                    <a:pt x="41" y="26"/>
                  </a:lnTo>
                  <a:lnTo>
                    <a:pt x="31" y="37"/>
                  </a:lnTo>
                  <a:lnTo>
                    <a:pt x="20" y="37"/>
                  </a:lnTo>
                  <a:lnTo>
                    <a:pt x="15" y="32"/>
                  </a:lnTo>
                  <a:lnTo>
                    <a:pt x="0" y="3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9" name=""/>
            <p:cNvSpPr/>
            <p:nvPr/>
          </p:nvSpPr>
          <p:spPr>
            <a:xfrm flipH="1">
              <a:off x="8422560" y="3025440"/>
              <a:ext cx="8280" cy="172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520" bIns="-29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0" name=""/>
            <p:cNvSpPr/>
            <p:nvPr/>
          </p:nvSpPr>
          <p:spPr>
            <a:xfrm>
              <a:off x="8253000" y="3043080"/>
              <a:ext cx="70920" cy="37800"/>
            </a:xfrm>
            <a:custGeom>
              <a:avLst/>
              <a:gdLst/>
              <a:ahLst/>
              <a:rect l="l" t="t" r="r" b="b"/>
              <a:pathLst>
                <a:path w="41" h="22">
                  <a:moveTo>
                    <a:pt x="0" y="22"/>
                  </a:moveTo>
                  <a:lnTo>
                    <a:pt x="5" y="16"/>
                  </a:lnTo>
                  <a:lnTo>
                    <a:pt x="10" y="0"/>
                  </a:lnTo>
                  <a:lnTo>
                    <a:pt x="25" y="11"/>
                  </a:lnTo>
                  <a:lnTo>
                    <a:pt x="41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1" name=""/>
            <p:cNvSpPr/>
            <p:nvPr/>
          </p:nvSpPr>
          <p:spPr>
            <a:xfrm flipH="1" flipV="1">
              <a:off x="8242920" y="3061800"/>
              <a:ext cx="18720" cy="82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2" name=""/>
            <p:cNvSpPr/>
            <p:nvPr/>
          </p:nvSpPr>
          <p:spPr>
            <a:xfrm>
              <a:off x="8369280" y="2851200"/>
              <a:ext cx="53640" cy="36360"/>
            </a:xfrm>
            <a:custGeom>
              <a:avLst/>
              <a:gdLst/>
              <a:ahLst/>
              <a:rect l="l" t="t" r="r" b="b"/>
              <a:pathLst>
                <a:path w="31" h="21">
                  <a:moveTo>
                    <a:pt x="31" y="0"/>
                  </a:moveTo>
                  <a:lnTo>
                    <a:pt x="31" y="11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5" y="16"/>
                  </a:lnTo>
                  <a:lnTo>
                    <a:pt x="5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3" name=""/>
            <p:cNvSpPr/>
            <p:nvPr/>
          </p:nvSpPr>
          <p:spPr>
            <a:xfrm>
              <a:off x="8369280" y="2842560"/>
              <a:ext cx="53640" cy="45000"/>
            </a:xfrm>
            <a:custGeom>
              <a:avLst/>
              <a:gdLst/>
              <a:ahLst/>
              <a:rect l="l" t="t" r="r" b="b"/>
              <a:pathLst>
                <a:path w="31" h="26">
                  <a:moveTo>
                    <a:pt x="31" y="5"/>
                  </a:moveTo>
                  <a:lnTo>
                    <a:pt x="31" y="16"/>
                  </a:lnTo>
                  <a:lnTo>
                    <a:pt x="20" y="26"/>
                  </a:lnTo>
                  <a:lnTo>
                    <a:pt x="15" y="21"/>
                  </a:lnTo>
                  <a:lnTo>
                    <a:pt x="0" y="16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4" name=""/>
            <p:cNvSpPr/>
            <p:nvPr/>
          </p:nvSpPr>
          <p:spPr>
            <a:xfrm>
              <a:off x="8394840" y="2897640"/>
              <a:ext cx="27720" cy="81000"/>
            </a:xfrm>
            <a:custGeom>
              <a:avLst/>
              <a:gdLst/>
              <a:ahLst/>
              <a:rect l="l" t="t" r="r" b="b"/>
              <a:pathLst>
                <a:path w="16" h="47">
                  <a:moveTo>
                    <a:pt x="0" y="47"/>
                  </a:moveTo>
                  <a:lnTo>
                    <a:pt x="16" y="37"/>
                  </a:lnTo>
                  <a:lnTo>
                    <a:pt x="16" y="31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5" name=""/>
            <p:cNvSpPr/>
            <p:nvPr/>
          </p:nvSpPr>
          <p:spPr>
            <a:xfrm>
              <a:off x="8403480" y="2887560"/>
              <a:ext cx="8280" cy="10080"/>
            </a:xfrm>
            <a:custGeom>
              <a:avLst/>
              <a:gdLst/>
              <a:ahLst/>
              <a:rect l="l" t="t" r="r" b="b"/>
              <a:pathLst>
                <a:path w="5" h="6">
                  <a:moveTo>
                    <a:pt x="5" y="6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6" name=""/>
            <p:cNvSpPr/>
            <p:nvPr/>
          </p:nvSpPr>
          <p:spPr>
            <a:xfrm>
              <a:off x="8394840" y="2906280"/>
              <a:ext cx="27720" cy="63720"/>
            </a:xfrm>
            <a:custGeom>
              <a:avLst/>
              <a:gdLst/>
              <a:ahLst/>
              <a:rect l="l" t="t" r="r" b="b"/>
              <a:pathLst>
                <a:path w="16" h="37">
                  <a:moveTo>
                    <a:pt x="0" y="37"/>
                  </a:moveTo>
                  <a:lnTo>
                    <a:pt x="16" y="26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7" name=""/>
            <p:cNvSpPr/>
            <p:nvPr/>
          </p:nvSpPr>
          <p:spPr>
            <a:xfrm>
              <a:off x="8394840" y="2887560"/>
              <a:ext cx="8280" cy="187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5" y="11"/>
                  </a:moveTo>
                  <a:lnTo>
                    <a:pt x="5" y="6"/>
                  </a:lnTo>
                  <a:lnTo>
                    <a:pt x="5" y="6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8" name=""/>
            <p:cNvSpPr/>
            <p:nvPr/>
          </p:nvSpPr>
          <p:spPr>
            <a:xfrm>
              <a:off x="8360640" y="2887560"/>
              <a:ext cx="8280" cy="100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49" name=""/>
            <p:cNvSpPr/>
            <p:nvPr/>
          </p:nvSpPr>
          <p:spPr>
            <a:xfrm flipV="1">
              <a:off x="8369280" y="2887560"/>
              <a:ext cx="1440" cy="100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720" bIns="-36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50" name=""/>
            <p:cNvSpPr/>
            <p:nvPr/>
          </p:nvSpPr>
          <p:spPr>
            <a:xfrm>
              <a:off x="8386560" y="2906280"/>
              <a:ext cx="16920" cy="63720"/>
            </a:xfrm>
            <a:custGeom>
              <a:avLst/>
              <a:gdLst/>
              <a:ahLst/>
              <a:rect l="l" t="t" r="r" b="b"/>
              <a:pathLst>
                <a:path w="10" h="37">
                  <a:moveTo>
                    <a:pt x="5" y="37"/>
                  </a:moveTo>
                  <a:lnTo>
                    <a:pt x="10" y="32"/>
                  </a:lnTo>
                  <a:lnTo>
                    <a:pt x="10" y="1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5" y="37"/>
                  </a:lnTo>
                  <a:lnTo>
                    <a:pt x="5" y="37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5" y="32"/>
                  </a:lnTo>
                  <a:lnTo>
                    <a:pt x="5" y="37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920" bIns="16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51" name=""/>
            <p:cNvSpPr/>
            <p:nvPr/>
          </p:nvSpPr>
          <p:spPr>
            <a:xfrm flipV="1">
              <a:off x="8377920" y="2914560"/>
              <a:ext cx="8280" cy="828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52" name=""/>
            <p:cNvSpPr/>
            <p:nvPr/>
          </p:nvSpPr>
          <p:spPr>
            <a:xfrm>
              <a:off x="8369280" y="2923560"/>
              <a:ext cx="16920" cy="1044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6"/>
                  </a:moveTo>
                  <a:lnTo>
                    <a:pt x="5" y="6"/>
                  </a:lnTo>
                  <a:lnTo>
                    <a:pt x="5" y="0"/>
                  </a:lnTo>
                  <a:lnTo>
                    <a:pt x="5" y="0"/>
                  </a:lnTo>
                  <a:lnTo>
                    <a:pt x="10" y="6"/>
                  </a:lnTo>
                  <a:lnTo>
                    <a:pt x="0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53" name=""/>
            <p:cNvSpPr/>
            <p:nvPr/>
          </p:nvSpPr>
          <p:spPr>
            <a:xfrm>
              <a:off x="8377920" y="2934360"/>
              <a:ext cx="16920" cy="16920"/>
            </a:xfrm>
            <a:custGeom>
              <a:avLst/>
              <a:gdLst/>
              <a:ahLst/>
              <a:rect l="l" t="t" r="r" b="b"/>
              <a:pathLst>
                <a:path w="10" h="10">
                  <a:moveTo>
                    <a:pt x="5" y="0"/>
                  </a:moveTo>
                  <a:lnTo>
                    <a:pt x="0" y="0"/>
                  </a:lnTo>
                  <a:lnTo>
                    <a:pt x="0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5"/>
                  </a:lnTo>
                  <a:lnTo>
                    <a:pt x="5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54" name=""/>
            <p:cNvSpPr/>
            <p:nvPr/>
          </p:nvSpPr>
          <p:spPr>
            <a:xfrm>
              <a:off x="8296560" y="2859840"/>
              <a:ext cx="18720" cy="10440"/>
            </a:xfrm>
            <a:custGeom>
              <a:avLst/>
              <a:gdLst/>
              <a:ahLst/>
              <a:rect l="l" t="t" r="r" b="b"/>
              <a:pathLst>
                <a:path w="11" h="6">
                  <a:moveTo>
                    <a:pt x="11" y="6"/>
                  </a:moveTo>
                  <a:lnTo>
                    <a:pt x="11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55" name=""/>
            <p:cNvSpPr/>
            <p:nvPr/>
          </p:nvSpPr>
          <p:spPr>
            <a:xfrm>
              <a:off x="8296560" y="2859840"/>
              <a:ext cx="10080" cy="1044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56" name=""/>
            <p:cNvSpPr/>
            <p:nvPr/>
          </p:nvSpPr>
          <p:spPr>
            <a:xfrm>
              <a:off x="8307000" y="2870280"/>
              <a:ext cx="1800" cy="144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57" name=""/>
            <p:cNvSpPr/>
            <p:nvPr/>
          </p:nvSpPr>
          <p:spPr>
            <a:xfrm>
              <a:off x="8307000" y="2870280"/>
              <a:ext cx="8280" cy="14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58" name=""/>
            <p:cNvSpPr/>
            <p:nvPr/>
          </p:nvSpPr>
          <p:spPr>
            <a:xfrm>
              <a:off x="8296560" y="2859840"/>
              <a:ext cx="18720" cy="180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59" name=""/>
            <p:cNvSpPr/>
            <p:nvPr/>
          </p:nvSpPr>
          <p:spPr>
            <a:xfrm>
              <a:off x="8315640" y="285120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5"/>
                  </a:moveTo>
                  <a:lnTo>
                    <a:pt x="0" y="5"/>
                  </a:ln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0" name=""/>
            <p:cNvSpPr/>
            <p:nvPr/>
          </p:nvSpPr>
          <p:spPr>
            <a:xfrm>
              <a:off x="8315640" y="2832480"/>
              <a:ext cx="8280" cy="187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5" y="11"/>
                  </a:moveTo>
                  <a:lnTo>
                    <a:pt x="5" y="6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1" name=""/>
            <p:cNvSpPr/>
            <p:nvPr/>
          </p:nvSpPr>
          <p:spPr>
            <a:xfrm>
              <a:off x="8287920" y="2806200"/>
              <a:ext cx="36000" cy="53640"/>
            </a:xfrm>
            <a:custGeom>
              <a:avLst/>
              <a:gdLst/>
              <a:ahLst/>
              <a:rect l="l" t="t" r="r" b="b"/>
              <a:pathLst>
                <a:path w="21" h="31">
                  <a:moveTo>
                    <a:pt x="16" y="15"/>
                  </a:moveTo>
                  <a:lnTo>
                    <a:pt x="11" y="15"/>
                  </a:lnTo>
                  <a:lnTo>
                    <a:pt x="11" y="0"/>
                  </a:lnTo>
                  <a:lnTo>
                    <a:pt x="0" y="0"/>
                  </a:lnTo>
                  <a:lnTo>
                    <a:pt x="5" y="0"/>
                  </a:lnTo>
                  <a:lnTo>
                    <a:pt x="5" y="31"/>
                  </a:lnTo>
                  <a:lnTo>
                    <a:pt x="5" y="21"/>
                  </a:lnTo>
                  <a:lnTo>
                    <a:pt x="16" y="15"/>
                  </a:lnTo>
                  <a:lnTo>
                    <a:pt x="16" y="15"/>
                  </a:lnTo>
                  <a:lnTo>
                    <a:pt x="21" y="1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2" name=""/>
            <p:cNvSpPr/>
            <p:nvPr/>
          </p:nvSpPr>
          <p:spPr>
            <a:xfrm>
              <a:off x="8315640" y="2814840"/>
              <a:ext cx="16920" cy="45000"/>
            </a:xfrm>
            <a:custGeom>
              <a:avLst/>
              <a:gdLst/>
              <a:ahLst/>
              <a:rect l="l" t="t" r="r" b="b"/>
              <a:pathLst>
                <a:path w="10" h="26">
                  <a:moveTo>
                    <a:pt x="0" y="26"/>
                  </a:moveTo>
                  <a:lnTo>
                    <a:pt x="10" y="26"/>
                  </a:lnTo>
                  <a:lnTo>
                    <a:pt x="10" y="21"/>
                  </a:lnTo>
                  <a:lnTo>
                    <a:pt x="10" y="21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00" bIns="-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3" name=""/>
            <p:cNvSpPr/>
            <p:nvPr/>
          </p:nvSpPr>
          <p:spPr>
            <a:xfrm flipV="1">
              <a:off x="8323920" y="2750400"/>
              <a:ext cx="70920" cy="1692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4" name=""/>
            <p:cNvSpPr/>
            <p:nvPr/>
          </p:nvSpPr>
          <p:spPr>
            <a:xfrm>
              <a:off x="8377920" y="2732040"/>
              <a:ext cx="16920" cy="18720"/>
            </a:xfrm>
            <a:custGeom>
              <a:avLst/>
              <a:gdLst/>
              <a:ahLst/>
              <a:rect l="l" t="t" r="r" b="b"/>
              <a:pathLst>
                <a:path w="10" h="11">
                  <a:moveTo>
                    <a:pt x="10" y="11"/>
                  </a:moveTo>
                  <a:lnTo>
                    <a:pt x="10" y="5"/>
                  </a:ln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5" name=""/>
            <p:cNvSpPr/>
            <p:nvPr/>
          </p:nvSpPr>
          <p:spPr>
            <a:xfrm>
              <a:off x="8377920" y="2732040"/>
              <a:ext cx="1440" cy="144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6" name=""/>
            <p:cNvSpPr/>
            <p:nvPr/>
          </p:nvSpPr>
          <p:spPr>
            <a:xfrm>
              <a:off x="8332560" y="2714760"/>
              <a:ext cx="45000" cy="16920"/>
            </a:xfrm>
            <a:custGeom>
              <a:avLst/>
              <a:gdLst/>
              <a:ahLst/>
              <a:rect l="l" t="t" r="r" b="b"/>
              <a:pathLst>
                <a:path w="26" h="10">
                  <a:moveTo>
                    <a:pt x="26" y="10"/>
                  </a:moveTo>
                  <a:lnTo>
                    <a:pt x="21" y="10"/>
                  </a:ln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7" name=""/>
            <p:cNvSpPr/>
            <p:nvPr/>
          </p:nvSpPr>
          <p:spPr>
            <a:xfrm>
              <a:off x="8341200" y="2714760"/>
              <a:ext cx="8280" cy="144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8" name=""/>
            <p:cNvSpPr/>
            <p:nvPr/>
          </p:nvSpPr>
          <p:spPr>
            <a:xfrm>
              <a:off x="8349840" y="2714760"/>
              <a:ext cx="1800" cy="1440"/>
            </a:xfrm>
            <a:prstGeom prst="rect">
              <a:avLst/>
            </a:prstGeom>
            <a:noFill/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9" name=""/>
            <p:cNvSpPr/>
            <p:nvPr/>
          </p:nvSpPr>
          <p:spPr>
            <a:xfrm>
              <a:off x="8349840" y="2714760"/>
              <a:ext cx="10440" cy="44640"/>
            </a:xfrm>
            <a:custGeom>
              <a:avLst/>
              <a:gdLst/>
              <a:ahLst/>
              <a:rect l="l" t="t" r="r" b="b"/>
              <a:pathLst>
                <a:path w="6" h="26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  <a:lnTo>
                    <a:pt x="6" y="2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0" name=""/>
            <p:cNvSpPr/>
            <p:nvPr/>
          </p:nvSpPr>
          <p:spPr>
            <a:xfrm>
              <a:off x="8422920" y="2667960"/>
              <a:ext cx="16920" cy="27360"/>
            </a:xfrm>
            <a:custGeom>
              <a:avLst/>
              <a:gdLst/>
              <a:ahLst/>
              <a:rect l="l" t="t" r="r" b="b"/>
              <a:pathLst>
                <a:path w="10" h="16">
                  <a:moveTo>
                    <a:pt x="0" y="5"/>
                  </a:moveTo>
                  <a:lnTo>
                    <a:pt x="0" y="11"/>
                  </a:lnTo>
                  <a:lnTo>
                    <a:pt x="5" y="16"/>
                  </a:lnTo>
                  <a:lnTo>
                    <a:pt x="10" y="11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1" name=""/>
            <p:cNvSpPr/>
            <p:nvPr/>
          </p:nvSpPr>
          <p:spPr>
            <a:xfrm>
              <a:off x="8502120" y="2768040"/>
              <a:ext cx="81360" cy="183240"/>
            </a:xfrm>
            <a:custGeom>
              <a:avLst/>
              <a:gdLst/>
              <a:ahLst/>
              <a:rect l="l" t="t" r="r" b="b"/>
              <a:pathLst>
                <a:path w="47" h="106">
                  <a:moveTo>
                    <a:pt x="0" y="0"/>
                  </a:moveTo>
                  <a:lnTo>
                    <a:pt x="16" y="27"/>
                  </a:lnTo>
                  <a:lnTo>
                    <a:pt x="26" y="48"/>
                  </a:lnTo>
                  <a:lnTo>
                    <a:pt x="36" y="64"/>
                  </a:lnTo>
                  <a:lnTo>
                    <a:pt x="47" y="69"/>
                  </a:lnTo>
                  <a:lnTo>
                    <a:pt x="47" y="75"/>
                  </a:lnTo>
                  <a:lnTo>
                    <a:pt x="41" y="80"/>
                  </a:lnTo>
                  <a:lnTo>
                    <a:pt x="41" y="106"/>
                  </a:lnTo>
                  <a:lnTo>
                    <a:pt x="41" y="10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2" name=""/>
            <p:cNvSpPr/>
            <p:nvPr/>
          </p:nvSpPr>
          <p:spPr>
            <a:xfrm>
              <a:off x="8484840" y="2732040"/>
              <a:ext cx="62280" cy="138240"/>
            </a:xfrm>
            <a:custGeom>
              <a:avLst/>
              <a:gdLst/>
              <a:ahLst/>
              <a:rect l="l" t="t" r="r" b="b"/>
              <a:pathLst>
                <a:path w="36" h="80">
                  <a:moveTo>
                    <a:pt x="36" y="69"/>
                  </a:moveTo>
                  <a:lnTo>
                    <a:pt x="26" y="74"/>
                  </a:lnTo>
                  <a:lnTo>
                    <a:pt x="10" y="80"/>
                  </a:lnTo>
                  <a:lnTo>
                    <a:pt x="0" y="48"/>
                  </a:lnTo>
                  <a:lnTo>
                    <a:pt x="5" y="37"/>
                  </a:lnTo>
                  <a:lnTo>
                    <a:pt x="5" y="16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11"/>
                  </a:lnTo>
                  <a:lnTo>
                    <a:pt x="5" y="0"/>
                  </a:lnTo>
                  <a:lnTo>
                    <a:pt x="1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3" name=""/>
            <p:cNvSpPr/>
            <p:nvPr/>
          </p:nvSpPr>
          <p:spPr>
            <a:xfrm>
              <a:off x="8538480" y="2704320"/>
              <a:ext cx="25560" cy="19080"/>
            </a:xfrm>
            <a:custGeom>
              <a:avLst/>
              <a:gdLst/>
              <a:ahLst/>
              <a:rect l="l" t="t" r="r" b="b"/>
              <a:pathLst>
                <a:path w="15" h="11">
                  <a:moveTo>
                    <a:pt x="0" y="11"/>
                  </a:moveTo>
                  <a:lnTo>
                    <a:pt x="15" y="11"/>
                  </a:lnTo>
                  <a:lnTo>
                    <a:pt x="15" y="6"/>
                  </a:lnTo>
                  <a:lnTo>
                    <a:pt x="15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4" name=""/>
            <p:cNvSpPr/>
            <p:nvPr/>
          </p:nvSpPr>
          <p:spPr>
            <a:xfrm>
              <a:off x="8502120" y="2714760"/>
              <a:ext cx="8280" cy="14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5" name=""/>
            <p:cNvSpPr/>
            <p:nvPr/>
          </p:nvSpPr>
          <p:spPr>
            <a:xfrm>
              <a:off x="8484840" y="2667960"/>
              <a:ext cx="79200" cy="46440"/>
            </a:xfrm>
            <a:custGeom>
              <a:avLst/>
              <a:gdLst/>
              <a:ahLst/>
              <a:rect l="l" t="t" r="r" b="b"/>
              <a:pathLst>
                <a:path w="46" h="27">
                  <a:moveTo>
                    <a:pt x="46" y="5"/>
                  </a:moveTo>
                  <a:lnTo>
                    <a:pt x="41" y="5"/>
                  </a:lnTo>
                  <a:lnTo>
                    <a:pt x="41" y="11"/>
                  </a:lnTo>
                  <a:lnTo>
                    <a:pt x="36" y="11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26" y="5"/>
                  </a:lnTo>
                  <a:lnTo>
                    <a:pt x="26" y="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0" y="5"/>
                  </a:lnTo>
                  <a:lnTo>
                    <a:pt x="5" y="16"/>
                  </a:lnTo>
                  <a:lnTo>
                    <a:pt x="0" y="27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6" name=""/>
            <p:cNvSpPr/>
            <p:nvPr/>
          </p:nvSpPr>
          <p:spPr>
            <a:xfrm>
              <a:off x="8484840" y="266796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7" name=""/>
            <p:cNvSpPr/>
            <p:nvPr/>
          </p:nvSpPr>
          <p:spPr>
            <a:xfrm flipH="1">
              <a:off x="8199360" y="3081240"/>
              <a:ext cx="42840" cy="144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8" name=""/>
            <p:cNvSpPr/>
            <p:nvPr/>
          </p:nvSpPr>
          <p:spPr>
            <a:xfrm>
              <a:off x="8118360" y="2648880"/>
              <a:ext cx="143280" cy="91440"/>
            </a:xfrm>
            <a:custGeom>
              <a:avLst/>
              <a:gdLst/>
              <a:ahLst/>
              <a:rect l="l" t="t" r="r" b="b"/>
              <a:pathLst>
                <a:path w="83" h="53">
                  <a:moveTo>
                    <a:pt x="78" y="16"/>
                  </a:moveTo>
                  <a:lnTo>
                    <a:pt x="78" y="0"/>
                  </a:lnTo>
                  <a:lnTo>
                    <a:pt x="83" y="6"/>
                  </a:lnTo>
                  <a:lnTo>
                    <a:pt x="78" y="16"/>
                  </a:lnTo>
                  <a:lnTo>
                    <a:pt x="52" y="38"/>
                  </a:lnTo>
                  <a:lnTo>
                    <a:pt x="36" y="32"/>
                  </a:lnTo>
                  <a:lnTo>
                    <a:pt x="31" y="43"/>
                  </a:lnTo>
                  <a:lnTo>
                    <a:pt x="0" y="5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4640" bIns="44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79" name=""/>
            <p:cNvSpPr/>
            <p:nvPr/>
          </p:nvSpPr>
          <p:spPr>
            <a:xfrm>
              <a:off x="8680320" y="1963080"/>
              <a:ext cx="126000" cy="219240"/>
            </a:xfrm>
            <a:custGeom>
              <a:avLst/>
              <a:gdLst/>
              <a:ahLst/>
              <a:rect l="l" t="t" r="r" b="b"/>
              <a:pathLst>
                <a:path w="73" h="127">
                  <a:moveTo>
                    <a:pt x="0" y="0"/>
                  </a:moveTo>
                  <a:lnTo>
                    <a:pt x="36" y="79"/>
                  </a:lnTo>
                  <a:lnTo>
                    <a:pt x="73" y="106"/>
                  </a:lnTo>
                  <a:lnTo>
                    <a:pt x="67" y="127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0" name=""/>
            <p:cNvSpPr/>
            <p:nvPr/>
          </p:nvSpPr>
          <p:spPr>
            <a:xfrm>
              <a:off x="8583480" y="2493360"/>
              <a:ext cx="16920" cy="180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10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000" bIns="-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1" name=""/>
            <p:cNvSpPr/>
            <p:nvPr/>
          </p:nvSpPr>
          <p:spPr>
            <a:xfrm>
              <a:off x="8547120" y="2493360"/>
              <a:ext cx="36360" cy="19080"/>
            </a:xfrm>
            <a:custGeom>
              <a:avLst/>
              <a:gdLst/>
              <a:ahLst/>
              <a:rect l="l" t="t" r="r" b="b"/>
              <a:pathLst>
                <a:path w="21" h="11">
                  <a:moveTo>
                    <a:pt x="21" y="0"/>
                  </a:moveTo>
                  <a:lnTo>
                    <a:pt x="15" y="0"/>
                  </a:lnTo>
                  <a:lnTo>
                    <a:pt x="5" y="11"/>
                  </a:lnTo>
                  <a:lnTo>
                    <a:pt x="0" y="1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2" name=""/>
            <p:cNvSpPr/>
            <p:nvPr/>
          </p:nvSpPr>
          <p:spPr>
            <a:xfrm>
              <a:off x="8457480" y="2512440"/>
              <a:ext cx="106920" cy="110520"/>
            </a:xfrm>
            <a:custGeom>
              <a:avLst/>
              <a:gdLst/>
              <a:ahLst/>
              <a:rect l="l" t="t" r="r" b="b"/>
              <a:pathLst>
                <a:path w="62" h="64">
                  <a:moveTo>
                    <a:pt x="52" y="0"/>
                  </a:moveTo>
                  <a:lnTo>
                    <a:pt x="57" y="26"/>
                  </a:lnTo>
                  <a:lnTo>
                    <a:pt x="57" y="32"/>
                  </a:lnTo>
                  <a:lnTo>
                    <a:pt x="62" y="53"/>
                  </a:lnTo>
                  <a:lnTo>
                    <a:pt x="36" y="64"/>
                  </a:lnTo>
                  <a:lnTo>
                    <a:pt x="0" y="58"/>
                  </a:lnTo>
                  <a:lnTo>
                    <a:pt x="5" y="53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3" name=""/>
            <p:cNvSpPr/>
            <p:nvPr/>
          </p:nvSpPr>
          <p:spPr>
            <a:xfrm>
              <a:off x="8457480" y="2567880"/>
              <a:ext cx="8280" cy="36360"/>
            </a:xfrm>
            <a:custGeom>
              <a:avLst/>
              <a:gdLst/>
              <a:ahLst/>
              <a:rect l="l" t="t" r="r" b="b"/>
              <a:pathLst>
                <a:path w="5" h="21">
                  <a:moveTo>
                    <a:pt x="5" y="21"/>
                  </a:moveTo>
                  <a:lnTo>
                    <a:pt x="5" y="21"/>
                  </a:lnTo>
                  <a:lnTo>
                    <a:pt x="0" y="1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4" name=""/>
            <p:cNvSpPr/>
            <p:nvPr/>
          </p:nvSpPr>
          <p:spPr>
            <a:xfrm>
              <a:off x="8431560" y="2557080"/>
              <a:ext cx="25560" cy="10440"/>
            </a:xfrm>
            <a:custGeom>
              <a:avLst/>
              <a:gdLst/>
              <a:ahLst/>
              <a:rect l="l" t="t" r="r" b="b"/>
              <a:pathLst>
                <a:path w="15" h="6">
                  <a:moveTo>
                    <a:pt x="15" y="6"/>
                  </a:moveTo>
                  <a:lnTo>
                    <a:pt x="15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5" name=""/>
            <p:cNvSpPr/>
            <p:nvPr/>
          </p:nvSpPr>
          <p:spPr>
            <a:xfrm>
              <a:off x="8377920" y="2557080"/>
              <a:ext cx="53640" cy="10440"/>
            </a:xfrm>
            <a:custGeom>
              <a:avLst/>
              <a:gdLst/>
              <a:ahLst/>
              <a:rect l="l" t="t" r="r" b="b"/>
              <a:pathLst>
                <a:path w="31" h="6">
                  <a:moveTo>
                    <a:pt x="31" y="0"/>
                  </a:moveTo>
                  <a:lnTo>
                    <a:pt x="26" y="0"/>
                  </a:lnTo>
                  <a:lnTo>
                    <a:pt x="10" y="6"/>
                  </a:lnTo>
                  <a:lnTo>
                    <a:pt x="0" y="6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360" bIns="-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6" name=""/>
            <p:cNvSpPr/>
            <p:nvPr/>
          </p:nvSpPr>
          <p:spPr>
            <a:xfrm>
              <a:off x="8369280" y="2567880"/>
              <a:ext cx="8280" cy="828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520" bIns="-38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7" name=""/>
            <p:cNvSpPr/>
            <p:nvPr/>
          </p:nvSpPr>
          <p:spPr>
            <a:xfrm>
              <a:off x="7994160" y="2576520"/>
              <a:ext cx="374760" cy="146880"/>
            </a:xfrm>
            <a:custGeom>
              <a:avLst/>
              <a:gdLst/>
              <a:ahLst/>
              <a:rect l="l" t="t" r="r" b="b"/>
              <a:pathLst>
                <a:path w="217" h="85">
                  <a:moveTo>
                    <a:pt x="217" y="0"/>
                  </a:moveTo>
                  <a:lnTo>
                    <a:pt x="196" y="27"/>
                  </a:lnTo>
                  <a:lnTo>
                    <a:pt x="186" y="27"/>
                  </a:lnTo>
                  <a:lnTo>
                    <a:pt x="186" y="32"/>
                  </a:lnTo>
                  <a:lnTo>
                    <a:pt x="181" y="64"/>
                  </a:lnTo>
                  <a:lnTo>
                    <a:pt x="160" y="69"/>
                  </a:lnTo>
                  <a:lnTo>
                    <a:pt x="144" y="69"/>
                  </a:lnTo>
                  <a:lnTo>
                    <a:pt x="124" y="69"/>
                  </a:lnTo>
                  <a:lnTo>
                    <a:pt x="108" y="69"/>
                  </a:lnTo>
                  <a:lnTo>
                    <a:pt x="62" y="80"/>
                  </a:lnTo>
                  <a:lnTo>
                    <a:pt x="36" y="74"/>
                  </a:lnTo>
                  <a:lnTo>
                    <a:pt x="31" y="74"/>
                  </a:lnTo>
                  <a:lnTo>
                    <a:pt x="15" y="74"/>
                  </a:lnTo>
                  <a:lnTo>
                    <a:pt x="0" y="8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8" name=""/>
            <p:cNvSpPr/>
            <p:nvPr/>
          </p:nvSpPr>
          <p:spPr>
            <a:xfrm flipH="1" flipV="1">
              <a:off x="8465760" y="2604240"/>
              <a:ext cx="10080" cy="18720"/>
            </a:xfrm>
            <a:prstGeom prst="line">
              <a:avLst/>
            </a:prstGeom>
            <a:ln w="6480">
              <a:solidFill>
                <a:srgbClr val="fffff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89" name=""/>
            <p:cNvSpPr/>
            <p:nvPr/>
          </p:nvSpPr>
          <p:spPr>
            <a:xfrm>
              <a:off x="7931880" y="2612880"/>
              <a:ext cx="525240" cy="257400"/>
            </a:xfrm>
            <a:custGeom>
              <a:avLst/>
              <a:gdLst/>
              <a:ahLst/>
              <a:rect l="l" t="t" r="r" b="b"/>
              <a:pathLst>
                <a:path w="304" h="149">
                  <a:moveTo>
                    <a:pt x="304" y="0"/>
                  </a:moveTo>
                  <a:lnTo>
                    <a:pt x="217" y="48"/>
                  </a:lnTo>
                  <a:lnTo>
                    <a:pt x="191" y="53"/>
                  </a:lnTo>
                  <a:lnTo>
                    <a:pt x="180" y="48"/>
                  </a:lnTo>
                  <a:lnTo>
                    <a:pt x="170" y="48"/>
                  </a:lnTo>
                  <a:lnTo>
                    <a:pt x="160" y="53"/>
                  </a:lnTo>
                  <a:lnTo>
                    <a:pt x="144" y="53"/>
                  </a:lnTo>
                  <a:lnTo>
                    <a:pt x="124" y="59"/>
                  </a:lnTo>
                  <a:lnTo>
                    <a:pt x="98" y="59"/>
                  </a:lnTo>
                  <a:lnTo>
                    <a:pt x="77" y="59"/>
                  </a:lnTo>
                  <a:lnTo>
                    <a:pt x="87" y="80"/>
                  </a:lnTo>
                  <a:lnTo>
                    <a:pt x="67" y="64"/>
                  </a:lnTo>
                  <a:lnTo>
                    <a:pt x="56" y="64"/>
                  </a:lnTo>
                  <a:lnTo>
                    <a:pt x="51" y="59"/>
                  </a:lnTo>
                  <a:lnTo>
                    <a:pt x="36" y="69"/>
                  </a:lnTo>
                  <a:lnTo>
                    <a:pt x="26" y="59"/>
                  </a:lnTo>
                  <a:lnTo>
                    <a:pt x="15" y="53"/>
                  </a:lnTo>
                  <a:lnTo>
                    <a:pt x="15" y="64"/>
                  </a:lnTo>
                  <a:lnTo>
                    <a:pt x="10" y="69"/>
                  </a:lnTo>
                  <a:lnTo>
                    <a:pt x="0" y="85"/>
                  </a:lnTo>
                  <a:lnTo>
                    <a:pt x="20" y="149"/>
                  </a:lnTo>
                  <a:lnTo>
                    <a:pt x="51" y="143"/>
                  </a:lnTo>
                  <a:lnTo>
                    <a:pt x="113" y="149"/>
                  </a:lnTo>
                  <a:lnTo>
                    <a:pt x="134" y="149"/>
                  </a:lnTo>
                  <a:lnTo>
                    <a:pt x="155" y="149"/>
                  </a:lnTo>
                  <a:lnTo>
                    <a:pt x="155" y="138"/>
                  </a:lnTo>
                  <a:lnTo>
                    <a:pt x="206" y="127"/>
                  </a:lnTo>
                  <a:lnTo>
                    <a:pt x="206" y="143"/>
                  </a:lnTo>
                  <a:lnTo>
                    <a:pt x="232" y="133"/>
                  </a:lnTo>
                  <a:lnTo>
                    <a:pt x="242" y="149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90" name=""/>
            <p:cNvSpPr/>
            <p:nvPr/>
          </p:nvSpPr>
          <p:spPr>
            <a:xfrm>
              <a:off x="8341200" y="2723400"/>
              <a:ext cx="19080" cy="1440"/>
            </a:xfrm>
            <a:custGeom>
              <a:avLst/>
              <a:gdLst/>
              <a:ahLst/>
              <a:rect l="l" t="t" r="r" b="b"/>
              <a:pathLst>
                <a:path w="11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11" y="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91" name=""/>
            <p:cNvSpPr/>
            <p:nvPr/>
          </p:nvSpPr>
          <p:spPr>
            <a:xfrm>
              <a:off x="8360640" y="2723400"/>
              <a:ext cx="8280" cy="1692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0"/>
                  </a:moveTo>
                  <a:lnTo>
                    <a:pt x="5" y="5"/>
                  </a:lnTo>
                  <a:lnTo>
                    <a:pt x="5" y="10"/>
                  </a:lnTo>
                  <a:lnTo>
                    <a:pt x="5" y="10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92" name=""/>
            <p:cNvSpPr/>
            <p:nvPr/>
          </p:nvSpPr>
          <p:spPr>
            <a:xfrm>
              <a:off x="8341200" y="2740680"/>
              <a:ext cx="70920" cy="129600"/>
            </a:xfrm>
            <a:custGeom>
              <a:avLst/>
              <a:gdLst/>
              <a:ahLst/>
              <a:rect l="l" t="t" r="r" b="b"/>
              <a:pathLst>
                <a:path w="41" h="75">
                  <a:moveTo>
                    <a:pt x="16" y="0"/>
                  </a:moveTo>
                  <a:lnTo>
                    <a:pt x="31" y="6"/>
                  </a:lnTo>
                  <a:lnTo>
                    <a:pt x="41" y="11"/>
                  </a:lnTo>
                  <a:lnTo>
                    <a:pt x="36" y="22"/>
                  </a:lnTo>
                  <a:lnTo>
                    <a:pt x="21" y="27"/>
                  </a:lnTo>
                  <a:lnTo>
                    <a:pt x="5" y="53"/>
                  </a:lnTo>
                  <a:lnTo>
                    <a:pt x="0" y="59"/>
                  </a:lnTo>
                  <a:lnTo>
                    <a:pt x="11" y="75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93" name=""/>
            <p:cNvSpPr/>
            <p:nvPr/>
          </p:nvSpPr>
          <p:spPr>
            <a:xfrm>
              <a:off x="7913160" y="2859840"/>
              <a:ext cx="419400" cy="210600"/>
            </a:xfrm>
            <a:custGeom>
              <a:avLst/>
              <a:gdLst/>
              <a:ahLst/>
              <a:rect l="l" t="t" r="r" b="b"/>
              <a:pathLst>
                <a:path w="243" h="122">
                  <a:moveTo>
                    <a:pt x="0" y="11"/>
                  </a:moveTo>
                  <a:lnTo>
                    <a:pt x="31" y="6"/>
                  </a:lnTo>
                  <a:lnTo>
                    <a:pt x="37" y="22"/>
                  </a:lnTo>
                  <a:lnTo>
                    <a:pt x="42" y="37"/>
                  </a:lnTo>
                  <a:lnTo>
                    <a:pt x="104" y="32"/>
                  </a:lnTo>
                  <a:lnTo>
                    <a:pt x="129" y="37"/>
                  </a:lnTo>
                  <a:lnTo>
                    <a:pt x="160" y="37"/>
                  </a:lnTo>
                  <a:lnTo>
                    <a:pt x="166" y="16"/>
                  </a:lnTo>
                  <a:lnTo>
                    <a:pt x="217" y="0"/>
                  </a:lnTo>
                  <a:lnTo>
                    <a:pt x="222" y="0"/>
                  </a:lnTo>
                  <a:lnTo>
                    <a:pt x="228" y="11"/>
                  </a:lnTo>
                  <a:lnTo>
                    <a:pt x="228" y="16"/>
                  </a:lnTo>
                  <a:lnTo>
                    <a:pt x="228" y="37"/>
                  </a:lnTo>
                  <a:lnTo>
                    <a:pt x="233" y="59"/>
                  </a:lnTo>
                  <a:lnTo>
                    <a:pt x="233" y="75"/>
                  </a:lnTo>
                  <a:lnTo>
                    <a:pt x="238" y="112"/>
                  </a:lnTo>
                  <a:lnTo>
                    <a:pt x="243" y="122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94" name=""/>
            <p:cNvSpPr/>
            <p:nvPr/>
          </p:nvSpPr>
          <p:spPr>
            <a:xfrm>
              <a:off x="8101080" y="2923560"/>
              <a:ext cx="214200" cy="157320"/>
            </a:xfrm>
            <a:custGeom>
              <a:avLst/>
              <a:gdLst/>
              <a:ahLst/>
              <a:rect l="l" t="t" r="r" b="b"/>
              <a:pathLst>
                <a:path w="124" h="91">
                  <a:moveTo>
                    <a:pt x="124" y="43"/>
                  </a:moveTo>
                  <a:lnTo>
                    <a:pt x="82" y="22"/>
                  </a:lnTo>
                  <a:lnTo>
                    <a:pt x="82" y="16"/>
                  </a:lnTo>
                  <a:lnTo>
                    <a:pt x="77" y="16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51" y="6"/>
                  </a:lnTo>
                  <a:lnTo>
                    <a:pt x="20" y="6"/>
                  </a:lnTo>
                  <a:lnTo>
                    <a:pt x="0" y="0"/>
                  </a:lnTo>
                  <a:lnTo>
                    <a:pt x="31" y="48"/>
                  </a:lnTo>
                  <a:lnTo>
                    <a:pt x="57" y="91"/>
                  </a:lnTo>
                </a:path>
              </a:pathLst>
            </a:custGeom>
            <a:noFill/>
            <a:ln w="6480">
              <a:solidFill>
                <a:srgbClr val="ffff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095" name=""/>
          <p:cNvSpPr/>
          <p:nvPr/>
        </p:nvSpPr>
        <p:spPr>
          <a:xfrm flipH="1" flipV="1">
            <a:off x="8412120" y="2887560"/>
            <a:ext cx="36720" cy="7488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6" name=""/>
          <p:cNvSpPr/>
          <p:nvPr/>
        </p:nvSpPr>
        <p:spPr>
          <a:xfrm>
            <a:off x="8412120" y="2898720"/>
            <a:ext cx="28440" cy="6372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7" name=""/>
          <p:cNvSpPr/>
          <p:nvPr/>
        </p:nvSpPr>
        <p:spPr>
          <a:xfrm>
            <a:off x="8423280" y="2660760"/>
            <a:ext cx="79200" cy="90360"/>
          </a:xfrm>
          <a:custGeom>
            <a:avLst/>
            <a:gdLst/>
            <a:ahLst/>
            <a:rect l="l" t="t" r="r" b="b"/>
            <a:pathLst>
              <a:path w="46" h="53">
                <a:moveTo>
                  <a:pt x="36" y="0"/>
                </a:moveTo>
                <a:lnTo>
                  <a:pt x="41" y="5"/>
                </a:lnTo>
                <a:lnTo>
                  <a:pt x="46" y="5"/>
                </a:lnTo>
                <a:lnTo>
                  <a:pt x="46" y="0"/>
                </a:lnTo>
                <a:lnTo>
                  <a:pt x="36" y="0"/>
                </a:lnTo>
                <a:lnTo>
                  <a:pt x="20" y="32"/>
                </a:lnTo>
                <a:lnTo>
                  <a:pt x="20" y="37"/>
                </a:lnTo>
                <a:lnTo>
                  <a:pt x="0" y="53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8" name=""/>
          <p:cNvSpPr/>
          <p:nvPr/>
        </p:nvSpPr>
        <p:spPr>
          <a:xfrm>
            <a:off x="8529480" y="2624040"/>
            <a:ext cx="71640" cy="144720"/>
          </a:xfrm>
          <a:custGeom>
            <a:avLst/>
            <a:gdLst/>
            <a:ahLst/>
            <a:rect l="l" t="t" r="r" b="b"/>
            <a:pathLst>
              <a:path w="41" h="84">
                <a:moveTo>
                  <a:pt x="41" y="0"/>
                </a:moveTo>
                <a:lnTo>
                  <a:pt x="25" y="42"/>
                </a:lnTo>
                <a:lnTo>
                  <a:pt x="31" y="58"/>
                </a:lnTo>
                <a:lnTo>
                  <a:pt x="36" y="63"/>
                </a:lnTo>
                <a:lnTo>
                  <a:pt x="20" y="79"/>
                </a:lnTo>
                <a:lnTo>
                  <a:pt x="0" y="84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99" name=""/>
          <p:cNvSpPr/>
          <p:nvPr/>
        </p:nvSpPr>
        <p:spPr>
          <a:xfrm>
            <a:off x="8529480" y="2732040"/>
            <a:ext cx="34920" cy="36720"/>
          </a:xfrm>
          <a:custGeom>
            <a:avLst/>
            <a:gdLst/>
            <a:ahLst/>
            <a:rect l="l" t="t" r="r" b="b"/>
            <a:pathLst>
              <a:path w="20" h="21">
                <a:moveTo>
                  <a:pt x="0" y="21"/>
                </a:moveTo>
                <a:lnTo>
                  <a:pt x="5" y="16"/>
                </a:lnTo>
                <a:lnTo>
                  <a:pt x="15" y="5"/>
                </a:lnTo>
                <a:lnTo>
                  <a:pt x="2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080" bIns="-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0" name=""/>
          <p:cNvSpPr/>
          <p:nvPr/>
        </p:nvSpPr>
        <p:spPr>
          <a:xfrm>
            <a:off x="8564400" y="2714760"/>
            <a:ext cx="1800" cy="17280"/>
          </a:xfrm>
          <a:custGeom>
            <a:avLst/>
            <a:gdLst/>
            <a:ahLst/>
            <a:rect l="l" t="t" r="r" b="b"/>
            <a:pathLst>
              <a:path w="0" h="10">
                <a:moveTo>
                  <a:pt x="0" y="10"/>
                </a:moveTo>
                <a:lnTo>
                  <a:pt x="0" y="5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1" name=""/>
          <p:cNvSpPr/>
          <p:nvPr/>
        </p:nvSpPr>
        <p:spPr>
          <a:xfrm>
            <a:off x="8539200" y="2714760"/>
            <a:ext cx="33480" cy="46080"/>
          </a:xfrm>
          <a:custGeom>
            <a:avLst/>
            <a:gdLst/>
            <a:ahLst/>
            <a:rect l="l" t="t" r="r" b="b"/>
            <a:pathLst>
              <a:path w="20" h="26">
                <a:moveTo>
                  <a:pt x="15" y="0"/>
                </a:moveTo>
                <a:lnTo>
                  <a:pt x="20" y="10"/>
                </a:lnTo>
                <a:lnTo>
                  <a:pt x="0" y="2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2" name=""/>
          <p:cNvSpPr/>
          <p:nvPr/>
        </p:nvSpPr>
        <p:spPr>
          <a:xfrm>
            <a:off x="8502480" y="2760840"/>
            <a:ext cx="36720" cy="1440"/>
          </a:xfrm>
          <a:custGeom>
            <a:avLst/>
            <a:gdLst/>
            <a:ahLst/>
            <a:rect l="l" t="t" r="r" b="b"/>
            <a:pathLst>
              <a:path w="21" h="0">
                <a:moveTo>
                  <a:pt x="21" y="0"/>
                </a:moveTo>
                <a:lnTo>
                  <a:pt x="16" y="0"/>
                </a:lnTo>
                <a:lnTo>
                  <a:pt x="10" y="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3" name=""/>
          <p:cNvSpPr/>
          <p:nvPr/>
        </p:nvSpPr>
        <p:spPr>
          <a:xfrm>
            <a:off x="8325000" y="1963800"/>
            <a:ext cx="247680" cy="318960"/>
          </a:xfrm>
          <a:custGeom>
            <a:avLst/>
            <a:gdLst/>
            <a:ahLst/>
            <a:rect l="l" t="t" r="r" b="b"/>
            <a:pathLst>
              <a:path w="144" h="185">
                <a:moveTo>
                  <a:pt x="0" y="0"/>
                </a:moveTo>
                <a:lnTo>
                  <a:pt x="15" y="122"/>
                </a:lnTo>
                <a:lnTo>
                  <a:pt x="36" y="143"/>
                </a:lnTo>
                <a:lnTo>
                  <a:pt x="57" y="143"/>
                </a:lnTo>
                <a:lnTo>
                  <a:pt x="72" y="159"/>
                </a:lnTo>
                <a:lnTo>
                  <a:pt x="108" y="154"/>
                </a:lnTo>
                <a:lnTo>
                  <a:pt x="129" y="180"/>
                </a:lnTo>
                <a:lnTo>
                  <a:pt x="144" y="18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4" name=""/>
          <p:cNvSpPr/>
          <p:nvPr/>
        </p:nvSpPr>
        <p:spPr>
          <a:xfrm>
            <a:off x="8502480" y="2293920"/>
            <a:ext cx="52560" cy="17640"/>
          </a:xfrm>
          <a:custGeom>
            <a:avLst/>
            <a:gdLst/>
            <a:ahLst/>
            <a:rect l="l" t="t" r="r" b="b"/>
            <a:pathLst>
              <a:path w="31" h="10">
                <a:moveTo>
                  <a:pt x="0" y="0"/>
                </a:moveTo>
                <a:lnTo>
                  <a:pt x="0" y="5"/>
                </a:lnTo>
                <a:lnTo>
                  <a:pt x="31" y="1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5" name=""/>
          <p:cNvSpPr/>
          <p:nvPr/>
        </p:nvSpPr>
        <p:spPr>
          <a:xfrm>
            <a:off x="8296200" y="2219400"/>
            <a:ext cx="81000" cy="19080"/>
          </a:xfrm>
          <a:custGeom>
            <a:avLst/>
            <a:gdLst/>
            <a:ahLst/>
            <a:rect l="l" t="t" r="r" b="b"/>
            <a:pathLst>
              <a:path w="47" h="11">
                <a:moveTo>
                  <a:pt x="0" y="11"/>
                </a:moveTo>
                <a:lnTo>
                  <a:pt x="11" y="6"/>
                </a:lnTo>
                <a:lnTo>
                  <a:pt x="31" y="6"/>
                </a:lnTo>
                <a:lnTo>
                  <a:pt x="47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6" name=""/>
          <p:cNvSpPr/>
          <p:nvPr/>
        </p:nvSpPr>
        <p:spPr>
          <a:xfrm>
            <a:off x="8359920" y="2971800"/>
            <a:ext cx="34920" cy="63360"/>
          </a:xfrm>
          <a:custGeom>
            <a:avLst/>
            <a:gdLst/>
            <a:ahLst/>
            <a:rect l="l" t="t" r="r" b="b"/>
            <a:pathLst>
              <a:path w="20" h="37">
                <a:moveTo>
                  <a:pt x="0" y="37"/>
                </a:moveTo>
                <a:lnTo>
                  <a:pt x="20" y="26"/>
                </a:lnTo>
                <a:lnTo>
                  <a:pt x="15" y="16"/>
                </a:lnTo>
                <a:lnTo>
                  <a:pt x="1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7" name=""/>
          <p:cNvSpPr/>
          <p:nvPr/>
        </p:nvSpPr>
        <p:spPr>
          <a:xfrm flipH="1">
            <a:off x="7894440" y="2924280"/>
            <a:ext cx="90360" cy="2844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8" name=""/>
          <p:cNvSpPr/>
          <p:nvPr/>
        </p:nvSpPr>
        <p:spPr>
          <a:xfrm>
            <a:off x="7574040" y="2714760"/>
            <a:ext cx="231840" cy="237960"/>
          </a:xfrm>
          <a:custGeom>
            <a:avLst/>
            <a:gdLst/>
            <a:ahLst/>
            <a:rect l="l" t="t" r="r" b="b"/>
            <a:pathLst>
              <a:path w="134" h="137">
                <a:moveTo>
                  <a:pt x="0" y="0"/>
                </a:moveTo>
                <a:lnTo>
                  <a:pt x="0" y="10"/>
                </a:lnTo>
                <a:lnTo>
                  <a:pt x="0" y="15"/>
                </a:lnTo>
                <a:lnTo>
                  <a:pt x="11" y="15"/>
                </a:lnTo>
                <a:lnTo>
                  <a:pt x="36" y="37"/>
                </a:lnTo>
                <a:lnTo>
                  <a:pt x="93" y="53"/>
                </a:lnTo>
                <a:lnTo>
                  <a:pt x="109" y="74"/>
                </a:lnTo>
                <a:lnTo>
                  <a:pt x="134" y="74"/>
                </a:lnTo>
                <a:lnTo>
                  <a:pt x="52" y="116"/>
                </a:lnTo>
                <a:lnTo>
                  <a:pt x="52" y="13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09" name=""/>
          <p:cNvSpPr/>
          <p:nvPr/>
        </p:nvSpPr>
        <p:spPr>
          <a:xfrm>
            <a:off x="7842240" y="2851200"/>
            <a:ext cx="88920" cy="220680"/>
          </a:xfrm>
          <a:custGeom>
            <a:avLst/>
            <a:gdLst/>
            <a:ahLst/>
            <a:rect l="l" t="t" r="r" b="b"/>
            <a:pathLst>
              <a:path w="52" h="127">
                <a:moveTo>
                  <a:pt x="36" y="0"/>
                </a:moveTo>
                <a:lnTo>
                  <a:pt x="52" y="16"/>
                </a:lnTo>
                <a:lnTo>
                  <a:pt x="31" y="64"/>
                </a:lnTo>
                <a:lnTo>
                  <a:pt x="10" y="85"/>
                </a:lnTo>
                <a:lnTo>
                  <a:pt x="0" y="122"/>
                </a:lnTo>
                <a:lnTo>
                  <a:pt x="0" y="1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0" name=""/>
          <p:cNvSpPr/>
          <p:nvPr/>
        </p:nvSpPr>
        <p:spPr>
          <a:xfrm>
            <a:off x="7842240" y="3071880"/>
            <a:ext cx="52560" cy="82440"/>
          </a:xfrm>
          <a:custGeom>
            <a:avLst/>
            <a:gdLst/>
            <a:ahLst/>
            <a:rect l="l" t="t" r="r" b="b"/>
            <a:pathLst>
              <a:path w="31" h="48">
                <a:moveTo>
                  <a:pt x="0" y="0"/>
                </a:moveTo>
                <a:lnTo>
                  <a:pt x="26" y="32"/>
                </a:lnTo>
                <a:lnTo>
                  <a:pt x="31" y="4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1" name=""/>
          <p:cNvSpPr/>
          <p:nvPr/>
        </p:nvSpPr>
        <p:spPr>
          <a:xfrm>
            <a:off x="7199280" y="2962440"/>
            <a:ext cx="204840" cy="274320"/>
          </a:xfrm>
          <a:custGeom>
            <a:avLst/>
            <a:gdLst/>
            <a:ahLst/>
            <a:rect l="l" t="t" r="r" b="b"/>
            <a:pathLst>
              <a:path w="119" h="159">
                <a:moveTo>
                  <a:pt x="98" y="0"/>
                </a:moveTo>
                <a:lnTo>
                  <a:pt x="104" y="5"/>
                </a:lnTo>
                <a:lnTo>
                  <a:pt x="119" y="79"/>
                </a:lnTo>
                <a:lnTo>
                  <a:pt x="119" y="84"/>
                </a:lnTo>
                <a:lnTo>
                  <a:pt x="88" y="127"/>
                </a:lnTo>
                <a:lnTo>
                  <a:pt x="57" y="143"/>
                </a:lnTo>
                <a:lnTo>
                  <a:pt x="47" y="159"/>
                </a:lnTo>
                <a:lnTo>
                  <a:pt x="0" y="69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2" name=""/>
          <p:cNvSpPr/>
          <p:nvPr/>
        </p:nvSpPr>
        <p:spPr>
          <a:xfrm>
            <a:off x="7763040" y="2998800"/>
            <a:ext cx="96840" cy="44280"/>
          </a:xfrm>
          <a:custGeom>
            <a:avLst/>
            <a:gdLst/>
            <a:ahLst/>
            <a:rect l="l" t="t" r="r" b="b"/>
            <a:pathLst>
              <a:path w="56" h="26">
                <a:moveTo>
                  <a:pt x="56" y="0"/>
                </a:moveTo>
                <a:lnTo>
                  <a:pt x="41" y="5"/>
                </a:lnTo>
                <a:lnTo>
                  <a:pt x="41" y="21"/>
                </a:lnTo>
                <a:lnTo>
                  <a:pt x="20" y="21"/>
                </a:lnTo>
                <a:lnTo>
                  <a:pt x="0" y="2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3" name=""/>
          <p:cNvSpPr/>
          <p:nvPr/>
        </p:nvSpPr>
        <p:spPr>
          <a:xfrm>
            <a:off x="7450200" y="2430360"/>
            <a:ext cx="7920" cy="27000"/>
          </a:xfrm>
          <a:custGeom>
            <a:avLst/>
            <a:gdLst/>
            <a:ahLst/>
            <a:rect l="l" t="t" r="r" b="b"/>
            <a:pathLst>
              <a:path w="5" h="16">
                <a:moveTo>
                  <a:pt x="5" y="0"/>
                </a:moveTo>
                <a:lnTo>
                  <a:pt x="0" y="0"/>
                </a:lnTo>
                <a:lnTo>
                  <a:pt x="0" y="6"/>
                </a:lnTo>
                <a:lnTo>
                  <a:pt x="0" y="1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4" name=""/>
          <p:cNvSpPr/>
          <p:nvPr/>
        </p:nvSpPr>
        <p:spPr>
          <a:xfrm>
            <a:off x="7280280" y="2724120"/>
            <a:ext cx="133200" cy="422280"/>
          </a:xfrm>
          <a:custGeom>
            <a:avLst/>
            <a:gdLst/>
            <a:ahLst/>
            <a:rect l="l" t="t" r="r" b="b"/>
            <a:pathLst>
              <a:path w="77" h="244">
                <a:moveTo>
                  <a:pt x="20" y="228"/>
                </a:moveTo>
                <a:lnTo>
                  <a:pt x="31" y="244"/>
                </a:lnTo>
                <a:lnTo>
                  <a:pt x="67" y="159"/>
                </a:lnTo>
                <a:lnTo>
                  <a:pt x="41" y="148"/>
                </a:lnTo>
                <a:lnTo>
                  <a:pt x="51" y="169"/>
                </a:lnTo>
                <a:lnTo>
                  <a:pt x="77" y="122"/>
                </a:lnTo>
                <a:lnTo>
                  <a:pt x="72" y="63"/>
                </a:lnTo>
                <a:lnTo>
                  <a:pt x="72" y="37"/>
                </a:lnTo>
                <a:lnTo>
                  <a:pt x="67" y="32"/>
                </a:lnTo>
                <a:lnTo>
                  <a:pt x="62" y="26"/>
                </a:lnTo>
                <a:lnTo>
                  <a:pt x="20" y="5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5" name=""/>
          <p:cNvSpPr/>
          <p:nvPr/>
        </p:nvSpPr>
        <p:spPr>
          <a:xfrm>
            <a:off x="7548480" y="2943360"/>
            <a:ext cx="25560" cy="72720"/>
          </a:xfrm>
          <a:custGeom>
            <a:avLst/>
            <a:gdLst/>
            <a:ahLst/>
            <a:rect l="l" t="t" r="r" b="b"/>
            <a:pathLst>
              <a:path w="15" h="42">
                <a:moveTo>
                  <a:pt x="10" y="0"/>
                </a:moveTo>
                <a:lnTo>
                  <a:pt x="10" y="16"/>
                </a:lnTo>
                <a:lnTo>
                  <a:pt x="15" y="21"/>
                </a:lnTo>
                <a:lnTo>
                  <a:pt x="10" y="27"/>
                </a:lnTo>
                <a:lnTo>
                  <a:pt x="10" y="32"/>
                </a:lnTo>
                <a:lnTo>
                  <a:pt x="0" y="42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6" name=""/>
          <p:cNvSpPr/>
          <p:nvPr/>
        </p:nvSpPr>
        <p:spPr>
          <a:xfrm>
            <a:off x="7520040" y="2806560"/>
            <a:ext cx="98280" cy="54000"/>
          </a:xfrm>
          <a:custGeom>
            <a:avLst/>
            <a:gdLst/>
            <a:ahLst/>
            <a:rect l="l" t="t" r="r" b="b"/>
            <a:pathLst>
              <a:path w="57" h="31">
                <a:moveTo>
                  <a:pt x="57" y="31"/>
                </a:moveTo>
                <a:lnTo>
                  <a:pt x="11" y="0"/>
                </a:lnTo>
                <a:lnTo>
                  <a:pt x="5" y="5"/>
                </a:lnTo>
                <a:lnTo>
                  <a:pt x="0" y="1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7" name=""/>
          <p:cNvSpPr/>
          <p:nvPr/>
        </p:nvSpPr>
        <p:spPr>
          <a:xfrm>
            <a:off x="7780320" y="2860560"/>
            <a:ext cx="52560" cy="146160"/>
          </a:xfrm>
          <a:custGeom>
            <a:avLst/>
            <a:gdLst/>
            <a:ahLst/>
            <a:rect l="l" t="t" r="r" b="b"/>
            <a:pathLst>
              <a:path w="31" h="85">
                <a:moveTo>
                  <a:pt x="0" y="0"/>
                </a:moveTo>
                <a:lnTo>
                  <a:pt x="31" y="22"/>
                </a:lnTo>
                <a:lnTo>
                  <a:pt x="21" y="8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8" name=""/>
          <p:cNvSpPr/>
          <p:nvPr/>
        </p:nvSpPr>
        <p:spPr>
          <a:xfrm>
            <a:off x="7475400" y="3127320"/>
            <a:ext cx="54000" cy="82440"/>
          </a:xfrm>
          <a:custGeom>
            <a:avLst/>
            <a:gdLst/>
            <a:ahLst/>
            <a:rect l="l" t="t" r="r" b="b"/>
            <a:pathLst>
              <a:path w="31" h="48">
                <a:moveTo>
                  <a:pt x="0" y="27"/>
                </a:moveTo>
                <a:lnTo>
                  <a:pt x="0" y="0"/>
                </a:lnTo>
                <a:lnTo>
                  <a:pt x="31" y="4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19" name=""/>
          <p:cNvSpPr/>
          <p:nvPr/>
        </p:nvSpPr>
        <p:spPr>
          <a:xfrm>
            <a:off x="7261200" y="3254400"/>
            <a:ext cx="54000" cy="1116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0" name=""/>
          <p:cNvSpPr/>
          <p:nvPr/>
        </p:nvSpPr>
        <p:spPr>
          <a:xfrm>
            <a:off x="7234200" y="2998800"/>
            <a:ext cx="108000" cy="155520"/>
          </a:xfrm>
          <a:custGeom>
            <a:avLst/>
            <a:gdLst/>
            <a:ahLst/>
            <a:rect l="l" t="t" r="r" b="b"/>
            <a:pathLst>
              <a:path w="62" h="90">
                <a:moveTo>
                  <a:pt x="0" y="90"/>
                </a:moveTo>
                <a:lnTo>
                  <a:pt x="15" y="85"/>
                </a:lnTo>
                <a:lnTo>
                  <a:pt x="31" y="26"/>
                </a:lnTo>
                <a:lnTo>
                  <a:pt x="62" y="10"/>
                </a:lnTo>
                <a:lnTo>
                  <a:pt x="62" y="0"/>
                </a:lnTo>
                <a:lnTo>
                  <a:pt x="52" y="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1" name=""/>
          <p:cNvSpPr/>
          <p:nvPr/>
        </p:nvSpPr>
        <p:spPr>
          <a:xfrm>
            <a:off x="7280280" y="2998800"/>
            <a:ext cx="34920" cy="155520"/>
          </a:xfrm>
          <a:custGeom>
            <a:avLst/>
            <a:gdLst/>
            <a:ahLst/>
            <a:rect l="l" t="t" r="r" b="b"/>
            <a:pathLst>
              <a:path w="20" h="90">
                <a:moveTo>
                  <a:pt x="20" y="0"/>
                </a:moveTo>
                <a:lnTo>
                  <a:pt x="20" y="10"/>
                </a:lnTo>
                <a:lnTo>
                  <a:pt x="0" y="9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2" name=""/>
          <p:cNvSpPr/>
          <p:nvPr/>
        </p:nvSpPr>
        <p:spPr>
          <a:xfrm>
            <a:off x="7048440" y="2935440"/>
            <a:ext cx="42840" cy="17280"/>
          </a:xfrm>
          <a:custGeom>
            <a:avLst/>
            <a:gdLst/>
            <a:ahLst/>
            <a:rect l="l" t="t" r="r" b="b"/>
            <a:pathLst>
              <a:path w="25" h="10">
                <a:moveTo>
                  <a:pt x="0" y="5"/>
                </a:moveTo>
                <a:lnTo>
                  <a:pt x="10" y="10"/>
                </a:lnTo>
                <a:lnTo>
                  <a:pt x="25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3" name=""/>
          <p:cNvSpPr/>
          <p:nvPr/>
        </p:nvSpPr>
        <p:spPr>
          <a:xfrm>
            <a:off x="7066080" y="2952720"/>
            <a:ext cx="7920" cy="1908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4" name=""/>
          <p:cNvSpPr/>
          <p:nvPr/>
        </p:nvSpPr>
        <p:spPr>
          <a:xfrm>
            <a:off x="6913440" y="2695680"/>
            <a:ext cx="222480" cy="257040"/>
          </a:xfrm>
          <a:custGeom>
            <a:avLst/>
            <a:gdLst/>
            <a:ahLst/>
            <a:rect l="l" t="t" r="r" b="b"/>
            <a:pathLst>
              <a:path w="129" h="148">
                <a:moveTo>
                  <a:pt x="0" y="148"/>
                </a:moveTo>
                <a:lnTo>
                  <a:pt x="78" y="74"/>
                </a:lnTo>
                <a:lnTo>
                  <a:pt x="114" y="26"/>
                </a:lnTo>
                <a:lnTo>
                  <a:pt x="129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5" name=""/>
          <p:cNvSpPr/>
          <p:nvPr/>
        </p:nvSpPr>
        <p:spPr>
          <a:xfrm flipV="1">
            <a:off x="7128000" y="2751120"/>
            <a:ext cx="36360" cy="4608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6" name=""/>
          <p:cNvSpPr/>
          <p:nvPr/>
        </p:nvSpPr>
        <p:spPr>
          <a:xfrm flipV="1">
            <a:off x="7128000" y="2751120"/>
            <a:ext cx="36360" cy="4608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7" name=""/>
          <p:cNvSpPr/>
          <p:nvPr/>
        </p:nvSpPr>
        <p:spPr>
          <a:xfrm flipV="1">
            <a:off x="7128000" y="2760480"/>
            <a:ext cx="36360" cy="3636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8" name=""/>
          <p:cNvSpPr/>
          <p:nvPr/>
        </p:nvSpPr>
        <p:spPr>
          <a:xfrm flipV="1">
            <a:off x="7135920" y="2760480"/>
            <a:ext cx="36360" cy="4572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080" bIns="-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29" name=""/>
          <p:cNvSpPr/>
          <p:nvPr/>
        </p:nvSpPr>
        <p:spPr>
          <a:xfrm>
            <a:off x="7135920" y="2760840"/>
            <a:ext cx="144360" cy="36360"/>
          </a:xfrm>
          <a:custGeom>
            <a:avLst/>
            <a:gdLst/>
            <a:ahLst/>
            <a:rect l="l" t="t" r="r" b="b"/>
            <a:pathLst>
              <a:path w="83" h="21">
                <a:moveTo>
                  <a:pt x="83" y="0"/>
                </a:moveTo>
                <a:lnTo>
                  <a:pt x="78" y="11"/>
                </a:lnTo>
                <a:lnTo>
                  <a:pt x="5" y="21"/>
                </a:lnTo>
                <a:lnTo>
                  <a:pt x="0" y="16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0" name=""/>
          <p:cNvSpPr/>
          <p:nvPr/>
        </p:nvSpPr>
        <p:spPr>
          <a:xfrm>
            <a:off x="7120080" y="2787480"/>
            <a:ext cx="15840" cy="19080"/>
          </a:xfrm>
          <a:custGeom>
            <a:avLst/>
            <a:gdLst/>
            <a:ahLst/>
            <a:rect l="l" t="t" r="r" b="b"/>
            <a:pathLst>
              <a:path w="10" h="11">
                <a:moveTo>
                  <a:pt x="10" y="0"/>
                </a:moveTo>
                <a:lnTo>
                  <a:pt x="10" y="0"/>
                </a:lnTo>
                <a:lnTo>
                  <a:pt x="5" y="5"/>
                </a:lnTo>
                <a:lnTo>
                  <a:pt x="0" y="11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1" name=""/>
          <p:cNvSpPr/>
          <p:nvPr/>
        </p:nvSpPr>
        <p:spPr>
          <a:xfrm>
            <a:off x="7056360" y="2806560"/>
            <a:ext cx="63720" cy="9720"/>
          </a:xfrm>
          <a:custGeom>
            <a:avLst/>
            <a:gdLst/>
            <a:ahLst/>
            <a:rect l="l" t="t" r="r" b="b"/>
            <a:pathLst>
              <a:path w="36" h="5">
                <a:moveTo>
                  <a:pt x="36" y="0"/>
                </a:moveTo>
                <a:lnTo>
                  <a:pt x="26" y="0"/>
                </a:lnTo>
                <a:lnTo>
                  <a:pt x="10" y="5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2" name=""/>
          <p:cNvSpPr/>
          <p:nvPr/>
        </p:nvSpPr>
        <p:spPr>
          <a:xfrm flipV="1">
            <a:off x="7056360" y="2750760"/>
            <a:ext cx="1800" cy="6516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3" name=""/>
          <p:cNvSpPr/>
          <p:nvPr/>
        </p:nvSpPr>
        <p:spPr>
          <a:xfrm>
            <a:off x="7155000" y="2724120"/>
            <a:ext cx="44280" cy="17640"/>
          </a:xfrm>
          <a:custGeom>
            <a:avLst/>
            <a:gdLst/>
            <a:ahLst/>
            <a:rect l="l" t="t" r="r" b="b"/>
            <a:pathLst>
              <a:path w="25" h="10">
                <a:moveTo>
                  <a:pt x="25" y="5"/>
                </a:moveTo>
                <a:lnTo>
                  <a:pt x="20" y="10"/>
                </a:lnTo>
                <a:lnTo>
                  <a:pt x="0" y="1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4" name=""/>
          <p:cNvSpPr/>
          <p:nvPr/>
        </p:nvSpPr>
        <p:spPr>
          <a:xfrm>
            <a:off x="6707160" y="2751120"/>
            <a:ext cx="233280" cy="447840"/>
          </a:xfrm>
          <a:custGeom>
            <a:avLst/>
            <a:gdLst/>
            <a:ahLst/>
            <a:rect l="l" t="t" r="r" b="b"/>
            <a:pathLst>
              <a:path w="135" h="259">
                <a:moveTo>
                  <a:pt x="37" y="259"/>
                </a:moveTo>
                <a:lnTo>
                  <a:pt x="6" y="116"/>
                </a:lnTo>
                <a:lnTo>
                  <a:pt x="0" y="37"/>
                </a:lnTo>
                <a:lnTo>
                  <a:pt x="31" y="42"/>
                </a:lnTo>
                <a:lnTo>
                  <a:pt x="99" y="32"/>
                </a:lnTo>
                <a:lnTo>
                  <a:pt x="99" y="10"/>
                </a:lnTo>
                <a:lnTo>
                  <a:pt x="135" y="5"/>
                </a:lnTo>
                <a:lnTo>
                  <a:pt x="135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5" name=""/>
          <p:cNvSpPr/>
          <p:nvPr/>
        </p:nvSpPr>
        <p:spPr>
          <a:xfrm>
            <a:off x="7048440" y="2724120"/>
            <a:ext cx="25560" cy="73080"/>
          </a:xfrm>
          <a:custGeom>
            <a:avLst/>
            <a:gdLst/>
            <a:ahLst/>
            <a:rect l="l" t="t" r="r" b="b"/>
            <a:pathLst>
              <a:path w="15" h="42">
                <a:moveTo>
                  <a:pt x="0" y="10"/>
                </a:moveTo>
                <a:lnTo>
                  <a:pt x="10" y="0"/>
                </a:lnTo>
                <a:lnTo>
                  <a:pt x="10" y="10"/>
                </a:lnTo>
                <a:lnTo>
                  <a:pt x="15" y="4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6" name=""/>
          <p:cNvSpPr/>
          <p:nvPr/>
        </p:nvSpPr>
        <p:spPr>
          <a:xfrm>
            <a:off x="7037280" y="2467080"/>
            <a:ext cx="36720" cy="82440"/>
          </a:xfrm>
          <a:custGeom>
            <a:avLst/>
            <a:gdLst/>
            <a:ahLst/>
            <a:rect l="l" t="t" r="r" b="b"/>
            <a:pathLst>
              <a:path w="21" h="48">
                <a:moveTo>
                  <a:pt x="0" y="0"/>
                </a:moveTo>
                <a:lnTo>
                  <a:pt x="0" y="11"/>
                </a:lnTo>
                <a:lnTo>
                  <a:pt x="6" y="11"/>
                </a:lnTo>
                <a:lnTo>
                  <a:pt x="11" y="27"/>
                </a:lnTo>
                <a:lnTo>
                  <a:pt x="21" y="22"/>
                </a:lnTo>
                <a:lnTo>
                  <a:pt x="21" y="4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7" name=""/>
          <p:cNvSpPr/>
          <p:nvPr/>
        </p:nvSpPr>
        <p:spPr>
          <a:xfrm>
            <a:off x="7056360" y="2641680"/>
            <a:ext cx="46080" cy="7920"/>
          </a:xfrm>
          <a:custGeom>
            <a:avLst/>
            <a:gdLst/>
            <a:ahLst/>
            <a:rect l="l" t="t" r="r" b="b"/>
            <a:pathLst>
              <a:path w="26" h="5">
                <a:moveTo>
                  <a:pt x="0" y="5"/>
                </a:moveTo>
                <a:lnTo>
                  <a:pt x="15" y="5"/>
                </a:lnTo>
                <a:lnTo>
                  <a:pt x="26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8" name=""/>
          <p:cNvSpPr/>
          <p:nvPr/>
        </p:nvSpPr>
        <p:spPr>
          <a:xfrm>
            <a:off x="7091280" y="2604960"/>
            <a:ext cx="28800" cy="82800"/>
          </a:xfrm>
          <a:custGeom>
            <a:avLst/>
            <a:gdLst/>
            <a:ahLst/>
            <a:rect l="l" t="t" r="r" b="b"/>
            <a:pathLst>
              <a:path w="16" h="48">
                <a:moveTo>
                  <a:pt x="16" y="48"/>
                </a:moveTo>
                <a:lnTo>
                  <a:pt x="0" y="32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6000" bIns="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39" name=""/>
          <p:cNvSpPr/>
          <p:nvPr/>
        </p:nvSpPr>
        <p:spPr>
          <a:xfrm>
            <a:off x="7083360" y="2568600"/>
            <a:ext cx="7920" cy="36360"/>
          </a:xfrm>
          <a:custGeom>
            <a:avLst/>
            <a:gdLst/>
            <a:ahLst/>
            <a:rect l="l" t="t" r="r" b="b"/>
            <a:pathLst>
              <a:path w="5" h="21">
                <a:moveTo>
                  <a:pt x="5" y="21"/>
                </a:moveTo>
                <a:lnTo>
                  <a:pt x="5" y="21"/>
                </a:lnTo>
                <a:lnTo>
                  <a:pt x="0" y="1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0" name=""/>
          <p:cNvSpPr/>
          <p:nvPr/>
        </p:nvSpPr>
        <p:spPr>
          <a:xfrm>
            <a:off x="7091280" y="2604960"/>
            <a:ext cx="36720" cy="73080"/>
          </a:xfrm>
          <a:custGeom>
            <a:avLst/>
            <a:gdLst/>
            <a:ahLst/>
            <a:rect l="l" t="t" r="r" b="b"/>
            <a:pathLst>
              <a:path w="21" h="42">
                <a:moveTo>
                  <a:pt x="0" y="0"/>
                </a:moveTo>
                <a:lnTo>
                  <a:pt x="6" y="26"/>
                </a:lnTo>
                <a:lnTo>
                  <a:pt x="21" y="4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1" name=""/>
          <p:cNvSpPr/>
          <p:nvPr/>
        </p:nvSpPr>
        <p:spPr>
          <a:xfrm>
            <a:off x="7110360" y="2678040"/>
            <a:ext cx="17640" cy="9720"/>
          </a:xfrm>
          <a:custGeom>
            <a:avLst/>
            <a:gdLst/>
            <a:ahLst/>
            <a:rect l="l" t="t" r="r" b="b"/>
            <a:pathLst>
              <a:path w="10" h="6">
                <a:moveTo>
                  <a:pt x="10" y="0"/>
                </a:moveTo>
                <a:lnTo>
                  <a:pt x="10" y="0"/>
                </a:lnTo>
                <a:lnTo>
                  <a:pt x="5" y="6"/>
                </a:lnTo>
                <a:lnTo>
                  <a:pt x="0" y="6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2" name=""/>
          <p:cNvSpPr/>
          <p:nvPr/>
        </p:nvSpPr>
        <p:spPr>
          <a:xfrm>
            <a:off x="7083360" y="2660760"/>
            <a:ext cx="27000" cy="27000"/>
          </a:xfrm>
          <a:custGeom>
            <a:avLst/>
            <a:gdLst/>
            <a:ahLst/>
            <a:rect l="l" t="t" r="r" b="b"/>
            <a:pathLst>
              <a:path w="16" h="16">
                <a:moveTo>
                  <a:pt x="16" y="16"/>
                </a:moveTo>
                <a:lnTo>
                  <a:pt x="11" y="10"/>
                </a:lnTo>
                <a:lnTo>
                  <a:pt x="5" y="5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3" name=""/>
          <p:cNvSpPr/>
          <p:nvPr/>
        </p:nvSpPr>
        <p:spPr>
          <a:xfrm flipV="1">
            <a:off x="7083360" y="2612520"/>
            <a:ext cx="7920" cy="4788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080" bIns="1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4" name=""/>
          <p:cNvSpPr/>
          <p:nvPr/>
        </p:nvSpPr>
        <p:spPr>
          <a:xfrm>
            <a:off x="7091280" y="2612880"/>
            <a:ext cx="28800" cy="74880"/>
          </a:xfrm>
          <a:custGeom>
            <a:avLst/>
            <a:gdLst/>
            <a:ahLst/>
            <a:rect l="l" t="t" r="r" b="b"/>
            <a:pathLst>
              <a:path w="16" h="43">
                <a:moveTo>
                  <a:pt x="0" y="0"/>
                </a:moveTo>
                <a:lnTo>
                  <a:pt x="0" y="27"/>
                </a:lnTo>
                <a:lnTo>
                  <a:pt x="16" y="43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5" name=""/>
          <p:cNvSpPr/>
          <p:nvPr/>
        </p:nvSpPr>
        <p:spPr>
          <a:xfrm>
            <a:off x="7091280" y="2668680"/>
            <a:ext cx="11160" cy="36360"/>
          </a:xfrm>
          <a:custGeom>
            <a:avLst/>
            <a:gdLst/>
            <a:ahLst/>
            <a:rect l="l" t="t" r="r" b="b"/>
            <a:pathLst>
              <a:path w="6" h="21">
                <a:moveTo>
                  <a:pt x="6" y="0"/>
                </a:moveTo>
                <a:lnTo>
                  <a:pt x="0" y="11"/>
                </a:lnTo>
                <a:lnTo>
                  <a:pt x="6" y="21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6" name=""/>
          <p:cNvSpPr/>
          <p:nvPr/>
        </p:nvSpPr>
        <p:spPr>
          <a:xfrm>
            <a:off x="7091280" y="2668680"/>
            <a:ext cx="19080" cy="46080"/>
          </a:xfrm>
          <a:custGeom>
            <a:avLst/>
            <a:gdLst/>
            <a:ahLst/>
            <a:rect l="l" t="t" r="r" b="b"/>
            <a:pathLst>
              <a:path w="11" h="27">
                <a:moveTo>
                  <a:pt x="11" y="0"/>
                </a:moveTo>
                <a:lnTo>
                  <a:pt x="6" y="5"/>
                </a:lnTo>
                <a:lnTo>
                  <a:pt x="6" y="21"/>
                </a:lnTo>
                <a:lnTo>
                  <a:pt x="0" y="27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7" name=""/>
          <p:cNvSpPr/>
          <p:nvPr/>
        </p:nvSpPr>
        <p:spPr>
          <a:xfrm>
            <a:off x="7083360" y="2668680"/>
            <a:ext cx="27000" cy="36360"/>
          </a:xfrm>
          <a:custGeom>
            <a:avLst/>
            <a:gdLst/>
            <a:ahLst/>
            <a:rect l="l" t="t" r="r" b="b"/>
            <a:pathLst>
              <a:path w="16" h="21">
                <a:moveTo>
                  <a:pt x="16" y="5"/>
                </a:moveTo>
                <a:lnTo>
                  <a:pt x="16" y="21"/>
                </a:lnTo>
                <a:lnTo>
                  <a:pt x="5" y="21"/>
                </a:lnTo>
                <a:lnTo>
                  <a:pt x="0" y="11"/>
                </a:lnTo>
                <a:lnTo>
                  <a:pt x="11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8" name=""/>
          <p:cNvSpPr/>
          <p:nvPr/>
        </p:nvSpPr>
        <p:spPr>
          <a:xfrm>
            <a:off x="7091280" y="2612880"/>
            <a:ext cx="28800" cy="74880"/>
          </a:xfrm>
          <a:custGeom>
            <a:avLst/>
            <a:gdLst/>
            <a:ahLst/>
            <a:rect l="l" t="t" r="r" b="b"/>
            <a:pathLst>
              <a:path w="16" h="43">
                <a:moveTo>
                  <a:pt x="0" y="0"/>
                </a:moveTo>
                <a:lnTo>
                  <a:pt x="0" y="27"/>
                </a:lnTo>
                <a:lnTo>
                  <a:pt x="16" y="43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8080" bIns="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49" name=""/>
          <p:cNvSpPr/>
          <p:nvPr/>
        </p:nvSpPr>
        <p:spPr>
          <a:xfrm>
            <a:off x="7083360" y="2732040"/>
            <a:ext cx="71640" cy="36720"/>
          </a:xfrm>
          <a:custGeom>
            <a:avLst/>
            <a:gdLst/>
            <a:ahLst/>
            <a:rect l="l" t="t" r="r" b="b"/>
            <a:pathLst>
              <a:path w="42" h="21">
                <a:moveTo>
                  <a:pt x="42" y="11"/>
                </a:moveTo>
                <a:lnTo>
                  <a:pt x="42" y="0"/>
                </a:lnTo>
                <a:lnTo>
                  <a:pt x="0" y="11"/>
                </a:lnTo>
                <a:lnTo>
                  <a:pt x="5" y="21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080" bIns="-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0" name=""/>
          <p:cNvSpPr/>
          <p:nvPr/>
        </p:nvSpPr>
        <p:spPr>
          <a:xfrm>
            <a:off x="7120080" y="2751120"/>
            <a:ext cx="15840" cy="1764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1" name=""/>
          <p:cNvSpPr/>
          <p:nvPr/>
        </p:nvSpPr>
        <p:spPr>
          <a:xfrm>
            <a:off x="7074000" y="2724120"/>
            <a:ext cx="9360" cy="55440"/>
          </a:xfrm>
          <a:custGeom>
            <a:avLst/>
            <a:gdLst/>
            <a:ahLst/>
            <a:rect l="l" t="t" r="r" b="b"/>
            <a:pathLst>
              <a:path w="5" h="32">
                <a:moveTo>
                  <a:pt x="0" y="0"/>
                </a:moveTo>
                <a:lnTo>
                  <a:pt x="0" y="5"/>
                </a:lnTo>
                <a:lnTo>
                  <a:pt x="5" y="3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2" name=""/>
          <p:cNvSpPr/>
          <p:nvPr/>
        </p:nvSpPr>
        <p:spPr>
          <a:xfrm>
            <a:off x="7226280" y="2851200"/>
            <a:ext cx="17640" cy="47520"/>
          </a:xfrm>
          <a:custGeom>
            <a:avLst/>
            <a:gdLst/>
            <a:ahLst/>
            <a:rect l="l" t="t" r="r" b="b"/>
            <a:pathLst>
              <a:path w="10" h="27">
                <a:moveTo>
                  <a:pt x="10" y="27"/>
                </a:moveTo>
                <a:lnTo>
                  <a:pt x="10" y="11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3" name=""/>
          <p:cNvSpPr/>
          <p:nvPr/>
        </p:nvSpPr>
        <p:spPr>
          <a:xfrm flipH="1">
            <a:off x="7208640" y="3154320"/>
            <a:ext cx="42840" cy="36720"/>
          </a:xfrm>
          <a:prstGeom prst="line">
            <a:avLst/>
          </a:prstGeom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0080" bIns="-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4" name=""/>
          <p:cNvSpPr/>
          <p:nvPr/>
        </p:nvSpPr>
        <p:spPr>
          <a:xfrm>
            <a:off x="7209000" y="2943360"/>
            <a:ext cx="125280" cy="28440"/>
          </a:xfrm>
          <a:custGeom>
            <a:avLst/>
            <a:gdLst/>
            <a:ahLst/>
            <a:rect l="l" t="t" r="r" b="b"/>
            <a:pathLst>
              <a:path w="72" h="16">
                <a:moveTo>
                  <a:pt x="0" y="16"/>
                </a:moveTo>
                <a:lnTo>
                  <a:pt x="51" y="5"/>
                </a:lnTo>
                <a:lnTo>
                  <a:pt x="51" y="0"/>
                </a:lnTo>
                <a:lnTo>
                  <a:pt x="72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5" name=""/>
          <p:cNvSpPr/>
          <p:nvPr/>
        </p:nvSpPr>
        <p:spPr>
          <a:xfrm>
            <a:off x="7413480" y="2751120"/>
            <a:ext cx="52560" cy="36360"/>
          </a:xfrm>
          <a:custGeom>
            <a:avLst/>
            <a:gdLst/>
            <a:ahLst/>
            <a:rect l="l" t="t" r="r" b="b"/>
            <a:pathLst>
              <a:path w="31" h="21">
                <a:moveTo>
                  <a:pt x="0" y="5"/>
                </a:moveTo>
                <a:lnTo>
                  <a:pt x="21" y="5"/>
                </a:lnTo>
                <a:lnTo>
                  <a:pt x="26" y="21"/>
                </a:lnTo>
                <a:lnTo>
                  <a:pt x="31" y="21"/>
                </a:lnTo>
                <a:lnTo>
                  <a:pt x="26" y="0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6" name=""/>
          <p:cNvSpPr/>
          <p:nvPr/>
        </p:nvSpPr>
        <p:spPr>
          <a:xfrm>
            <a:off x="7315200" y="2541600"/>
            <a:ext cx="295200" cy="63360"/>
          </a:xfrm>
          <a:custGeom>
            <a:avLst/>
            <a:gdLst/>
            <a:ahLst/>
            <a:rect l="l" t="t" r="r" b="b"/>
            <a:pathLst>
              <a:path w="171" h="37">
                <a:moveTo>
                  <a:pt x="93" y="0"/>
                </a:moveTo>
                <a:lnTo>
                  <a:pt x="99" y="32"/>
                </a:lnTo>
                <a:lnTo>
                  <a:pt x="124" y="26"/>
                </a:lnTo>
                <a:lnTo>
                  <a:pt x="130" y="37"/>
                </a:lnTo>
                <a:lnTo>
                  <a:pt x="171" y="32"/>
                </a:lnTo>
                <a:lnTo>
                  <a:pt x="150" y="32"/>
                </a:lnTo>
                <a:lnTo>
                  <a:pt x="145" y="16"/>
                </a:lnTo>
                <a:lnTo>
                  <a:pt x="135" y="16"/>
                </a:lnTo>
                <a:lnTo>
                  <a:pt x="135" y="5"/>
                </a:lnTo>
                <a:lnTo>
                  <a:pt x="0" y="2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7" name=""/>
          <p:cNvSpPr/>
          <p:nvPr/>
        </p:nvSpPr>
        <p:spPr>
          <a:xfrm>
            <a:off x="7593120" y="2576520"/>
            <a:ext cx="17280" cy="19080"/>
          </a:xfrm>
          <a:custGeom>
            <a:avLst/>
            <a:gdLst/>
            <a:ahLst/>
            <a:rect l="l" t="t" r="r" b="b"/>
            <a:pathLst>
              <a:path w="10" h="11">
                <a:moveTo>
                  <a:pt x="5" y="0"/>
                </a:moveTo>
                <a:lnTo>
                  <a:pt x="0" y="5"/>
                </a:lnTo>
                <a:lnTo>
                  <a:pt x="10" y="11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8" name=""/>
          <p:cNvSpPr/>
          <p:nvPr/>
        </p:nvSpPr>
        <p:spPr>
          <a:xfrm>
            <a:off x="7512120" y="2486160"/>
            <a:ext cx="27000" cy="144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59" name=""/>
          <p:cNvSpPr/>
          <p:nvPr/>
        </p:nvSpPr>
        <p:spPr>
          <a:xfrm>
            <a:off x="7226280" y="2386080"/>
            <a:ext cx="71280" cy="136440"/>
          </a:xfrm>
          <a:custGeom>
            <a:avLst/>
            <a:gdLst/>
            <a:ahLst/>
            <a:rect l="l" t="t" r="r" b="b"/>
            <a:pathLst>
              <a:path w="41" h="79">
                <a:moveTo>
                  <a:pt x="41" y="63"/>
                </a:moveTo>
                <a:lnTo>
                  <a:pt x="41" y="74"/>
                </a:lnTo>
                <a:lnTo>
                  <a:pt x="41" y="79"/>
                </a:lnTo>
                <a:lnTo>
                  <a:pt x="36" y="63"/>
                </a:lnTo>
                <a:lnTo>
                  <a:pt x="26" y="58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0" name=""/>
          <p:cNvSpPr/>
          <p:nvPr/>
        </p:nvSpPr>
        <p:spPr>
          <a:xfrm>
            <a:off x="7218360" y="2330280"/>
            <a:ext cx="15840" cy="27000"/>
          </a:xfrm>
          <a:custGeom>
            <a:avLst/>
            <a:gdLst/>
            <a:ahLst/>
            <a:rect l="l" t="t" r="r" b="b"/>
            <a:pathLst>
              <a:path w="10" h="16">
                <a:moveTo>
                  <a:pt x="0" y="16"/>
                </a:moveTo>
                <a:lnTo>
                  <a:pt x="0" y="5"/>
                </a:lnTo>
                <a:lnTo>
                  <a:pt x="1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1" name=""/>
          <p:cNvSpPr/>
          <p:nvPr/>
        </p:nvSpPr>
        <p:spPr>
          <a:xfrm>
            <a:off x="7815240" y="2705040"/>
            <a:ext cx="44640" cy="180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5000" bIns="-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2" name=""/>
          <p:cNvSpPr/>
          <p:nvPr/>
        </p:nvSpPr>
        <p:spPr>
          <a:xfrm flipH="1" flipV="1">
            <a:off x="6805080" y="2386080"/>
            <a:ext cx="243000" cy="71280"/>
          </a:xfrm>
          <a:prstGeom prst="line">
            <a:avLst/>
          </a:prstGeom>
          <a:ln w="792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3" name=""/>
          <p:cNvSpPr/>
          <p:nvPr/>
        </p:nvSpPr>
        <p:spPr>
          <a:xfrm>
            <a:off x="6610320" y="3108240"/>
            <a:ext cx="79560" cy="90720"/>
          </a:xfrm>
          <a:custGeom>
            <a:avLst/>
            <a:gdLst/>
            <a:ahLst/>
            <a:rect l="l" t="t" r="r" b="b"/>
            <a:pathLst>
              <a:path w="46" h="53">
                <a:moveTo>
                  <a:pt x="46" y="53"/>
                </a:moveTo>
                <a:lnTo>
                  <a:pt x="10" y="27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4" name=""/>
          <p:cNvSpPr/>
          <p:nvPr/>
        </p:nvSpPr>
        <p:spPr>
          <a:xfrm>
            <a:off x="7110360" y="4317840"/>
            <a:ext cx="187200" cy="146160"/>
          </a:xfrm>
          <a:custGeom>
            <a:avLst/>
            <a:gdLst/>
            <a:ahLst/>
            <a:rect l="l" t="t" r="r" b="b"/>
            <a:pathLst>
              <a:path w="108" h="85">
                <a:moveTo>
                  <a:pt x="31" y="69"/>
                </a:moveTo>
                <a:lnTo>
                  <a:pt x="57" y="48"/>
                </a:lnTo>
                <a:lnTo>
                  <a:pt x="72" y="64"/>
                </a:lnTo>
                <a:lnTo>
                  <a:pt x="87" y="64"/>
                </a:lnTo>
                <a:lnTo>
                  <a:pt x="98" y="53"/>
                </a:lnTo>
                <a:lnTo>
                  <a:pt x="82" y="32"/>
                </a:lnTo>
                <a:lnTo>
                  <a:pt x="108" y="11"/>
                </a:lnTo>
                <a:lnTo>
                  <a:pt x="103" y="0"/>
                </a:lnTo>
                <a:lnTo>
                  <a:pt x="41" y="53"/>
                </a:lnTo>
                <a:lnTo>
                  <a:pt x="20" y="64"/>
                </a:lnTo>
                <a:lnTo>
                  <a:pt x="0" y="85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5" name=""/>
          <p:cNvSpPr/>
          <p:nvPr/>
        </p:nvSpPr>
        <p:spPr>
          <a:xfrm>
            <a:off x="7288200" y="3922560"/>
            <a:ext cx="463680" cy="478080"/>
          </a:xfrm>
          <a:custGeom>
            <a:avLst/>
            <a:gdLst/>
            <a:ahLst/>
            <a:rect l="l" t="t" r="r" b="b"/>
            <a:pathLst>
              <a:path w="268" h="276">
                <a:moveTo>
                  <a:pt x="0" y="239"/>
                </a:moveTo>
                <a:lnTo>
                  <a:pt x="31" y="249"/>
                </a:lnTo>
                <a:lnTo>
                  <a:pt x="52" y="265"/>
                </a:lnTo>
                <a:lnTo>
                  <a:pt x="62" y="270"/>
                </a:lnTo>
                <a:lnTo>
                  <a:pt x="83" y="260"/>
                </a:lnTo>
                <a:lnTo>
                  <a:pt x="139" y="249"/>
                </a:lnTo>
                <a:lnTo>
                  <a:pt x="155" y="249"/>
                </a:lnTo>
                <a:lnTo>
                  <a:pt x="176" y="276"/>
                </a:lnTo>
                <a:lnTo>
                  <a:pt x="227" y="244"/>
                </a:lnTo>
                <a:lnTo>
                  <a:pt x="258" y="217"/>
                </a:lnTo>
                <a:lnTo>
                  <a:pt x="243" y="212"/>
                </a:lnTo>
                <a:lnTo>
                  <a:pt x="243" y="207"/>
                </a:lnTo>
                <a:lnTo>
                  <a:pt x="212" y="186"/>
                </a:lnTo>
                <a:lnTo>
                  <a:pt x="181" y="196"/>
                </a:lnTo>
                <a:lnTo>
                  <a:pt x="176" y="191"/>
                </a:lnTo>
                <a:lnTo>
                  <a:pt x="170" y="191"/>
                </a:lnTo>
                <a:lnTo>
                  <a:pt x="155" y="143"/>
                </a:lnTo>
                <a:lnTo>
                  <a:pt x="124" y="133"/>
                </a:lnTo>
                <a:lnTo>
                  <a:pt x="119" y="138"/>
                </a:lnTo>
                <a:lnTo>
                  <a:pt x="98" y="117"/>
                </a:lnTo>
                <a:lnTo>
                  <a:pt x="103" y="43"/>
                </a:lnTo>
                <a:lnTo>
                  <a:pt x="93" y="11"/>
                </a:lnTo>
                <a:lnTo>
                  <a:pt x="93" y="0"/>
                </a:lnTo>
                <a:lnTo>
                  <a:pt x="52" y="16"/>
                </a:lnTo>
                <a:lnTo>
                  <a:pt x="41" y="16"/>
                </a:lnTo>
                <a:lnTo>
                  <a:pt x="46" y="43"/>
                </a:lnTo>
                <a:lnTo>
                  <a:pt x="52" y="64"/>
                </a:lnTo>
                <a:lnTo>
                  <a:pt x="62" y="37"/>
                </a:lnTo>
                <a:lnTo>
                  <a:pt x="103" y="43"/>
                </a:lnTo>
                <a:lnTo>
                  <a:pt x="114" y="48"/>
                </a:lnTo>
                <a:lnTo>
                  <a:pt x="119" y="69"/>
                </a:lnTo>
                <a:lnTo>
                  <a:pt x="145" y="64"/>
                </a:lnTo>
                <a:lnTo>
                  <a:pt x="201" y="85"/>
                </a:lnTo>
                <a:lnTo>
                  <a:pt x="248" y="69"/>
                </a:lnTo>
                <a:lnTo>
                  <a:pt x="268" y="13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6" name=""/>
          <p:cNvSpPr/>
          <p:nvPr/>
        </p:nvSpPr>
        <p:spPr>
          <a:xfrm>
            <a:off x="7164360" y="4062240"/>
            <a:ext cx="293760" cy="190800"/>
          </a:xfrm>
          <a:custGeom>
            <a:avLst/>
            <a:gdLst/>
            <a:ahLst/>
            <a:rect l="l" t="t" r="r" b="b"/>
            <a:pathLst>
              <a:path w="170" h="111">
                <a:moveTo>
                  <a:pt x="170" y="26"/>
                </a:moveTo>
                <a:lnTo>
                  <a:pt x="72" y="37"/>
                </a:lnTo>
                <a:lnTo>
                  <a:pt x="51" y="42"/>
                </a:lnTo>
                <a:lnTo>
                  <a:pt x="15" y="58"/>
                </a:lnTo>
                <a:lnTo>
                  <a:pt x="0" y="111"/>
                </a:lnTo>
                <a:lnTo>
                  <a:pt x="41" y="63"/>
                </a:lnTo>
                <a:lnTo>
                  <a:pt x="77" y="42"/>
                </a:lnTo>
                <a:lnTo>
                  <a:pt x="93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7" name=""/>
          <p:cNvSpPr/>
          <p:nvPr/>
        </p:nvSpPr>
        <p:spPr>
          <a:xfrm>
            <a:off x="7324560" y="4033800"/>
            <a:ext cx="43200" cy="28440"/>
          </a:xfrm>
          <a:custGeom>
            <a:avLst/>
            <a:gdLst/>
            <a:ahLst/>
            <a:rect l="l" t="t" r="r" b="b"/>
            <a:pathLst>
              <a:path w="25" h="16">
                <a:moveTo>
                  <a:pt x="0" y="16"/>
                </a:moveTo>
                <a:lnTo>
                  <a:pt x="5" y="16"/>
                </a:lnTo>
                <a:lnTo>
                  <a:pt x="15" y="5"/>
                </a:lnTo>
                <a:lnTo>
                  <a:pt x="25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8" name=""/>
          <p:cNvSpPr/>
          <p:nvPr/>
        </p:nvSpPr>
        <p:spPr>
          <a:xfrm>
            <a:off x="7367760" y="3987720"/>
            <a:ext cx="28440" cy="46080"/>
          </a:xfrm>
          <a:custGeom>
            <a:avLst/>
            <a:gdLst/>
            <a:ahLst/>
            <a:rect l="l" t="t" r="r" b="b"/>
            <a:pathLst>
              <a:path w="16" h="27">
                <a:moveTo>
                  <a:pt x="0" y="27"/>
                </a:moveTo>
                <a:lnTo>
                  <a:pt x="6" y="21"/>
                </a:lnTo>
                <a:lnTo>
                  <a:pt x="11" y="6"/>
                </a:lnTo>
                <a:lnTo>
                  <a:pt x="16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69" name=""/>
          <p:cNvSpPr/>
          <p:nvPr/>
        </p:nvSpPr>
        <p:spPr>
          <a:xfrm>
            <a:off x="7155000" y="4253040"/>
            <a:ext cx="9360" cy="46080"/>
          </a:xfrm>
          <a:custGeom>
            <a:avLst/>
            <a:gdLst/>
            <a:ahLst/>
            <a:rect l="l" t="t" r="r" b="b"/>
            <a:pathLst>
              <a:path w="5" h="26">
                <a:moveTo>
                  <a:pt x="5" y="0"/>
                </a:moveTo>
                <a:lnTo>
                  <a:pt x="5" y="21"/>
                </a:lnTo>
                <a:lnTo>
                  <a:pt x="0" y="26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0" name=""/>
          <p:cNvSpPr/>
          <p:nvPr/>
        </p:nvSpPr>
        <p:spPr>
          <a:xfrm>
            <a:off x="7135920" y="4299120"/>
            <a:ext cx="19080" cy="37800"/>
          </a:xfrm>
          <a:custGeom>
            <a:avLst/>
            <a:gdLst/>
            <a:ahLst/>
            <a:rect l="l" t="t" r="r" b="b"/>
            <a:pathLst>
              <a:path w="11" h="22">
                <a:moveTo>
                  <a:pt x="11" y="0"/>
                </a:moveTo>
                <a:lnTo>
                  <a:pt x="11" y="6"/>
                </a:lnTo>
                <a:lnTo>
                  <a:pt x="11" y="16"/>
                </a:lnTo>
                <a:lnTo>
                  <a:pt x="0" y="2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9000" bIns="-9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1" name=""/>
          <p:cNvSpPr/>
          <p:nvPr/>
        </p:nvSpPr>
        <p:spPr>
          <a:xfrm>
            <a:off x="7083360" y="4336920"/>
            <a:ext cx="52560" cy="36720"/>
          </a:xfrm>
          <a:custGeom>
            <a:avLst/>
            <a:gdLst/>
            <a:ahLst/>
            <a:rect l="l" t="t" r="r" b="b"/>
            <a:pathLst>
              <a:path w="31" h="21">
                <a:moveTo>
                  <a:pt x="31" y="0"/>
                </a:moveTo>
                <a:lnTo>
                  <a:pt x="26" y="0"/>
                </a:lnTo>
                <a:lnTo>
                  <a:pt x="16" y="5"/>
                </a:lnTo>
                <a:lnTo>
                  <a:pt x="0" y="21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080" bIns="-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2" name=""/>
          <p:cNvSpPr/>
          <p:nvPr/>
        </p:nvSpPr>
        <p:spPr>
          <a:xfrm>
            <a:off x="7288200" y="4143240"/>
            <a:ext cx="196920" cy="265320"/>
          </a:xfrm>
          <a:custGeom>
            <a:avLst/>
            <a:gdLst/>
            <a:ahLst/>
            <a:rect l="l" t="t" r="r" b="b"/>
            <a:pathLst>
              <a:path w="114" h="154">
                <a:moveTo>
                  <a:pt x="52" y="154"/>
                </a:moveTo>
                <a:lnTo>
                  <a:pt x="41" y="143"/>
                </a:lnTo>
                <a:lnTo>
                  <a:pt x="21" y="149"/>
                </a:lnTo>
                <a:lnTo>
                  <a:pt x="10" y="133"/>
                </a:lnTo>
                <a:lnTo>
                  <a:pt x="0" y="128"/>
                </a:lnTo>
                <a:lnTo>
                  <a:pt x="0" y="112"/>
                </a:lnTo>
                <a:lnTo>
                  <a:pt x="0" y="85"/>
                </a:lnTo>
                <a:lnTo>
                  <a:pt x="52" y="75"/>
                </a:lnTo>
                <a:lnTo>
                  <a:pt x="52" y="53"/>
                </a:lnTo>
                <a:lnTo>
                  <a:pt x="57" y="75"/>
                </a:lnTo>
                <a:lnTo>
                  <a:pt x="88" y="69"/>
                </a:lnTo>
                <a:lnTo>
                  <a:pt x="93" y="75"/>
                </a:lnTo>
                <a:lnTo>
                  <a:pt x="98" y="64"/>
                </a:lnTo>
                <a:lnTo>
                  <a:pt x="114" y="64"/>
                </a:lnTo>
                <a:lnTo>
                  <a:pt x="114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3" name=""/>
          <p:cNvSpPr/>
          <p:nvPr/>
        </p:nvSpPr>
        <p:spPr>
          <a:xfrm>
            <a:off x="7367760" y="3951360"/>
            <a:ext cx="98280" cy="55440"/>
          </a:xfrm>
          <a:custGeom>
            <a:avLst/>
            <a:gdLst/>
            <a:ahLst/>
            <a:rect l="l" t="t" r="r" b="b"/>
            <a:pathLst>
              <a:path w="57" h="32">
                <a:moveTo>
                  <a:pt x="0" y="0"/>
                </a:moveTo>
                <a:lnTo>
                  <a:pt x="16" y="5"/>
                </a:lnTo>
                <a:lnTo>
                  <a:pt x="31" y="0"/>
                </a:lnTo>
                <a:lnTo>
                  <a:pt x="42" y="0"/>
                </a:lnTo>
                <a:lnTo>
                  <a:pt x="52" y="5"/>
                </a:lnTo>
                <a:lnTo>
                  <a:pt x="57" y="3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4" name=""/>
          <p:cNvSpPr/>
          <p:nvPr/>
        </p:nvSpPr>
        <p:spPr>
          <a:xfrm>
            <a:off x="7466040" y="3959280"/>
            <a:ext cx="36360" cy="47520"/>
          </a:xfrm>
          <a:custGeom>
            <a:avLst/>
            <a:gdLst/>
            <a:ahLst/>
            <a:rect l="l" t="t" r="r" b="b"/>
            <a:pathLst>
              <a:path w="21" h="27">
                <a:moveTo>
                  <a:pt x="0" y="27"/>
                </a:moveTo>
                <a:lnTo>
                  <a:pt x="0" y="22"/>
                </a:lnTo>
                <a:lnTo>
                  <a:pt x="11" y="6"/>
                </a:lnTo>
                <a:lnTo>
                  <a:pt x="21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" bIns="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5" name=""/>
          <p:cNvSpPr/>
          <p:nvPr/>
        </p:nvSpPr>
        <p:spPr>
          <a:xfrm>
            <a:off x="7539120" y="3713040"/>
            <a:ext cx="42840" cy="90720"/>
          </a:xfrm>
          <a:custGeom>
            <a:avLst/>
            <a:gdLst/>
            <a:ahLst/>
            <a:rect l="l" t="t" r="r" b="b"/>
            <a:pathLst>
              <a:path w="25" h="53">
                <a:moveTo>
                  <a:pt x="25" y="53"/>
                </a:moveTo>
                <a:lnTo>
                  <a:pt x="10" y="43"/>
                </a:lnTo>
                <a:lnTo>
                  <a:pt x="0" y="32"/>
                </a:lnTo>
                <a:lnTo>
                  <a:pt x="5" y="27"/>
                </a:lnTo>
                <a:lnTo>
                  <a:pt x="5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6" name=""/>
          <p:cNvSpPr/>
          <p:nvPr/>
        </p:nvSpPr>
        <p:spPr>
          <a:xfrm>
            <a:off x="8028000" y="3594240"/>
            <a:ext cx="206280" cy="101520"/>
          </a:xfrm>
          <a:custGeom>
            <a:avLst/>
            <a:gdLst/>
            <a:ahLst/>
            <a:rect l="l" t="t" r="r" b="b"/>
            <a:pathLst>
              <a:path w="119" h="59">
                <a:moveTo>
                  <a:pt x="0" y="6"/>
                </a:moveTo>
                <a:lnTo>
                  <a:pt x="0" y="53"/>
                </a:lnTo>
                <a:lnTo>
                  <a:pt x="26" y="59"/>
                </a:lnTo>
                <a:lnTo>
                  <a:pt x="37" y="53"/>
                </a:lnTo>
                <a:lnTo>
                  <a:pt x="57" y="43"/>
                </a:lnTo>
                <a:lnTo>
                  <a:pt x="83" y="37"/>
                </a:lnTo>
                <a:lnTo>
                  <a:pt x="93" y="37"/>
                </a:lnTo>
                <a:lnTo>
                  <a:pt x="119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7" name=""/>
          <p:cNvSpPr/>
          <p:nvPr/>
        </p:nvSpPr>
        <p:spPr>
          <a:xfrm>
            <a:off x="8278920" y="3576600"/>
            <a:ext cx="144360" cy="100080"/>
          </a:xfrm>
          <a:custGeom>
            <a:avLst/>
            <a:gdLst/>
            <a:ahLst/>
            <a:rect l="l" t="t" r="r" b="b"/>
            <a:pathLst>
              <a:path w="83" h="58">
                <a:moveTo>
                  <a:pt x="83" y="53"/>
                </a:moveTo>
                <a:lnTo>
                  <a:pt x="62" y="10"/>
                </a:lnTo>
                <a:lnTo>
                  <a:pt x="0" y="0"/>
                </a:lnTo>
                <a:lnTo>
                  <a:pt x="16" y="26"/>
                </a:lnTo>
                <a:lnTo>
                  <a:pt x="21" y="32"/>
                </a:lnTo>
                <a:lnTo>
                  <a:pt x="52" y="47"/>
                </a:lnTo>
                <a:lnTo>
                  <a:pt x="72" y="58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8" name=""/>
          <p:cNvSpPr/>
          <p:nvPr/>
        </p:nvSpPr>
        <p:spPr>
          <a:xfrm>
            <a:off x="7985160" y="3684600"/>
            <a:ext cx="177840" cy="174600"/>
          </a:xfrm>
          <a:custGeom>
            <a:avLst/>
            <a:gdLst/>
            <a:ahLst/>
            <a:rect l="l" t="t" r="r" b="b"/>
            <a:pathLst>
              <a:path w="103" h="101">
                <a:moveTo>
                  <a:pt x="5" y="101"/>
                </a:moveTo>
                <a:lnTo>
                  <a:pt x="0" y="96"/>
                </a:lnTo>
                <a:lnTo>
                  <a:pt x="25" y="0"/>
                </a:lnTo>
                <a:lnTo>
                  <a:pt x="41" y="27"/>
                </a:lnTo>
                <a:lnTo>
                  <a:pt x="103" y="2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79" name=""/>
          <p:cNvSpPr/>
          <p:nvPr/>
        </p:nvSpPr>
        <p:spPr>
          <a:xfrm>
            <a:off x="7655040" y="4317840"/>
            <a:ext cx="339480" cy="201600"/>
          </a:xfrm>
          <a:custGeom>
            <a:avLst/>
            <a:gdLst/>
            <a:ahLst/>
            <a:rect l="l" t="t" r="r" b="b"/>
            <a:pathLst>
              <a:path w="196" h="117">
                <a:moveTo>
                  <a:pt x="0" y="80"/>
                </a:moveTo>
                <a:lnTo>
                  <a:pt x="10" y="74"/>
                </a:lnTo>
                <a:lnTo>
                  <a:pt x="31" y="69"/>
                </a:lnTo>
                <a:lnTo>
                  <a:pt x="46" y="48"/>
                </a:lnTo>
                <a:lnTo>
                  <a:pt x="72" y="27"/>
                </a:lnTo>
                <a:lnTo>
                  <a:pt x="93" y="27"/>
                </a:lnTo>
                <a:lnTo>
                  <a:pt x="98" y="27"/>
                </a:lnTo>
                <a:lnTo>
                  <a:pt x="134" y="21"/>
                </a:lnTo>
                <a:lnTo>
                  <a:pt x="160" y="0"/>
                </a:lnTo>
                <a:lnTo>
                  <a:pt x="191" y="32"/>
                </a:lnTo>
                <a:lnTo>
                  <a:pt x="196" y="117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0" name=""/>
          <p:cNvSpPr/>
          <p:nvPr/>
        </p:nvSpPr>
        <p:spPr>
          <a:xfrm>
            <a:off x="7985160" y="4373640"/>
            <a:ext cx="108000" cy="100080"/>
          </a:xfrm>
          <a:custGeom>
            <a:avLst/>
            <a:gdLst/>
            <a:ahLst/>
            <a:rect l="l" t="t" r="r" b="b"/>
            <a:pathLst>
              <a:path w="62" h="58">
                <a:moveTo>
                  <a:pt x="62" y="21"/>
                </a:moveTo>
                <a:lnTo>
                  <a:pt x="56" y="32"/>
                </a:lnTo>
                <a:lnTo>
                  <a:pt x="46" y="42"/>
                </a:lnTo>
                <a:lnTo>
                  <a:pt x="41" y="58"/>
                </a:lnTo>
                <a:lnTo>
                  <a:pt x="36" y="58"/>
                </a:lnTo>
                <a:lnTo>
                  <a:pt x="15" y="32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1" name=""/>
          <p:cNvSpPr/>
          <p:nvPr/>
        </p:nvSpPr>
        <p:spPr>
          <a:xfrm>
            <a:off x="8423280" y="3328920"/>
            <a:ext cx="96840" cy="319320"/>
          </a:xfrm>
          <a:custGeom>
            <a:avLst/>
            <a:gdLst/>
            <a:ahLst/>
            <a:rect l="l" t="t" r="r" b="b"/>
            <a:pathLst>
              <a:path w="56" h="185">
                <a:moveTo>
                  <a:pt x="0" y="185"/>
                </a:moveTo>
                <a:lnTo>
                  <a:pt x="10" y="159"/>
                </a:lnTo>
                <a:lnTo>
                  <a:pt x="20" y="106"/>
                </a:lnTo>
                <a:lnTo>
                  <a:pt x="36" y="84"/>
                </a:lnTo>
                <a:lnTo>
                  <a:pt x="56" y="79"/>
                </a:lnTo>
                <a:lnTo>
                  <a:pt x="51" y="69"/>
                </a:lnTo>
                <a:lnTo>
                  <a:pt x="36" y="63"/>
                </a:lnTo>
                <a:lnTo>
                  <a:pt x="10" y="47"/>
                </a:lnTo>
                <a:lnTo>
                  <a:pt x="25" y="26"/>
                </a:lnTo>
                <a:lnTo>
                  <a:pt x="20" y="21"/>
                </a:lnTo>
                <a:lnTo>
                  <a:pt x="10" y="0"/>
                </a:lnTo>
                <a:lnTo>
                  <a:pt x="25" y="21"/>
                </a:lnTo>
                <a:lnTo>
                  <a:pt x="36" y="26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2" name=""/>
          <p:cNvSpPr/>
          <p:nvPr/>
        </p:nvSpPr>
        <p:spPr>
          <a:xfrm>
            <a:off x="8307360" y="3409920"/>
            <a:ext cx="42840" cy="11160"/>
          </a:xfrm>
          <a:custGeom>
            <a:avLst/>
            <a:gdLst/>
            <a:ahLst/>
            <a:rect l="l" t="t" r="r" b="b"/>
            <a:pathLst>
              <a:path w="25" h="6">
                <a:moveTo>
                  <a:pt x="0" y="6"/>
                </a:moveTo>
                <a:lnTo>
                  <a:pt x="5" y="0"/>
                </a:lnTo>
                <a:lnTo>
                  <a:pt x="15" y="0"/>
                </a:lnTo>
                <a:lnTo>
                  <a:pt x="25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3" name=""/>
          <p:cNvSpPr/>
          <p:nvPr/>
        </p:nvSpPr>
        <p:spPr>
          <a:xfrm>
            <a:off x="8350200" y="3382920"/>
            <a:ext cx="36720" cy="27000"/>
          </a:xfrm>
          <a:custGeom>
            <a:avLst/>
            <a:gdLst/>
            <a:ahLst/>
            <a:rect l="l" t="t" r="r" b="b"/>
            <a:pathLst>
              <a:path w="21" h="16">
                <a:moveTo>
                  <a:pt x="0" y="16"/>
                </a:moveTo>
                <a:lnTo>
                  <a:pt x="6" y="11"/>
                </a:lnTo>
                <a:lnTo>
                  <a:pt x="16" y="6"/>
                </a:lnTo>
                <a:lnTo>
                  <a:pt x="21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4" name=""/>
          <p:cNvSpPr/>
          <p:nvPr/>
        </p:nvSpPr>
        <p:spPr>
          <a:xfrm>
            <a:off x="8386920" y="3382920"/>
            <a:ext cx="17280" cy="9720"/>
          </a:xfrm>
          <a:custGeom>
            <a:avLst/>
            <a:gdLst/>
            <a:ahLst/>
            <a:rect l="l" t="t" r="r" b="b"/>
            <a:pathLst>
              <a:path w="10" h="6">
                <a:moveTo>
                  <a:pt x="0" y="0"/>
                </a:moveTo>
                <a:lnTo>
                  <a:pt x="5" y="0"/>
                </a:lnTo>
                <a:lnTo>
                  <a:pt x="10" y="0"/>
                </a:lnTo>
                <a:lnTo>
                  <a:pt x="10" y="6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080" bIns="-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5" name=""/>
          <p:cNvSpPr/>
          <p:nvPr/>
        </p:nvSpPr>
        <p:spPr>
          <a:xfrm>
            <a:off x="8404200" y="3392640"/>
            <a:ext cx="44640" cy="1440"/>
          </a:xfrm>
          <a:custGeom>
            <a:avLst/>
            <a:gdLst/>
            <a:ahLst/>
            <a:rect l="l" t="t" r="r" b="b"/>
            <a:pathLst>
              <a:path w="26" h="0">
                <a:moveTo>
                  <a:pt x="0" y="0"/>
                </a:moveTo>
                <a:lnTo>
                  <a:pt x="11" y="0"/>
                </a:lnTo>
                <a:lnTo>
                  <a:pt x="16" y="0"/>
                </a:lnTo>
                <a:lnTo>
                  <a:pt x="26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5360" bIns="-45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6" name=""/>
          <p:cNvSpPr/>
          <p:nvPr/>
        </p:nvSpPr>
        <p:spPr>
          <a:xfrm>
            <a:off x="8475840" y="3227400"/>
            <a:ext cx="17280" cy="38160"/>
          </a:xfrm>
          <a:custGeom>
            <a:avLst/>
            <a:gdLst/>
            <a:ahLst/>
            <a:rect l="l" t="t" r="r" b="b"/>
            <a:pathLst>
              <a:path w="10" h="22">
                <a:moveTo>
                  <a:pt x="5" y="0"/>
                </a:moveTo>
                <a:lnTo>
                  <a:pt x="10" y="11"/>
                </a:lnTo>
                <a:lnTo>
                  <a:pt x="5" y="16"/>
                </a:lnTo>
                <a:lnTo>
                  <a:pt x="0" y="22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7" name=""/>
          <p:cNvSpPr/>
          <p:nvPr/>
        </p:nvSpPr>
        <p:spPr>
          <a:xfrm>
            <a:off x="8475840" y="3265560"/>
            <a:ext cx="1440" cy="7920"/>
          </a:xfrm>
          <a:prstGeom prst="rect">
            <a:avLst/>
          </a:prstGeom>
          <a:noFill/>
          <a:ln w="7920">
            <a:solidFill>
              <a:srgbClr val="ffff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8" name=""/>
          <p:cNvSpPr/>
          <p:nvPr/>
        </p:nvSpPr>
        <p:spPr>
          <a:xfrm>
            <a:off x="8466120" y="3273480"/>
            <a:ext cx="9720" cy="9360"/>
          </a:xfrm>
          <a:custGeom>
            <a:avLst/>
            <a:gdLst/>
            <a:ahLst/>
            <a:rect l="l" t="t" r="r" b="b"/>
            <a:pathLst>
              <a:path w="6" h="5">
                <a:moveTo>
                  <a:pt x="6" y="0"/>
                </a:moveTo>
                <a:lnTo>
                  <a:pt x="6" y="0"/>
                </a:lnTo>
                <a:lnTo>
                  <a:pt x="0" y="0"/>
                </a:lnTo>
                <a:lnTo>
                  <a:pt x="0" y="5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89" name=""/>
          <p:cNvSpPr/>
          <p:nvPr/>
        </p:nvSpPr>
        <p:spPr>
          <a:xfrm>
            <a:off x="8448840" y="3282840"/>
            <a:ext cx="17280" cy="46080"/>
          </a:xfrm>
          <a:custGeom>
            <a:avLst/>
            <a:gdLst/>
            <a:ahLst/>
            <a:rect l="l" t="t" r="r" b="b"/>
            <a:pathLst>
              <a:path w="10" h="27">
                <a:moveTo>
                  <a:pt x="10" y="0"/>
                </a:moveTo>
                <a:lnTo>
                  <a:pt x="10" y="11"/>
                </a:lnTo>
                <a:lnTo>
                  <a:pt x="5" y="16"/>
                </a:lnTo>
                <a:lnTo>
                  <a:pt x="0" y="27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0" name=""/>
          <p:cNvSpPr/>
          <p:nvPr/>
        </p:nvSpPr>
        <p:spPr>
          <a:xfrm>
            <a:off x="8359920" y="3317760"/>
            <a:ext cx="88920" cy="11160"/>
          </a:xfrm>
          <a:custGeom>
            <a:avLst/>
            <a:gdLst/>
            <a:ahLst/>
            <a:rect l="l" t="t" r="r" b="b"/>
            <a:pathLst>
              <a:path w="51" h="6">
                <a:moveTo>
                  <a:pt x="51" y="6"/>
                </a:moveTo>
                <a:lnTo>
                  <a:pt x="36" y="6"/>
                </a:lnTo>
                <a:lnTo>
                  <a:pt x="20" y="6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1" name=""/>
          <p:cNvSpPr/>
          <p:nvPr/>
        </p:nvSpPr>
        <p:spPr>
          <a:xfrm>
            <a:off x="8350200" y="3317760"/>
            <a:ext cx="9720" cy="3240"/>
          </a:xfrm>
          <a:custGeom>
            <a:avLst/>
            <a:gdLst/>
            <a:ahLst/>
            <a:rect l="l" t="t" r="r" b="b"/>
            <a:pathLst>
              <a:path w="6" h="0">
                <a:moveTo>
                  <a:pt x="6" y="0"/>
                </a:moveTo>
                <a:lnTo>
                  <a:pt x="6" y="0"/>
                </a:lnTo>
                <a:lnTo>
                  <a:pt x="6" y="0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43560" bIns="-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2" name=""/>
          <p:cNvSpPr/>
          <p:nvPr/>
        </p:nvSpPr>
        <p:spPr>
          <a:xfrm>
            <a:off x="8529480" y="3246480"/>
            <a:ext cx="17640" cy="36360"/>
          </a:xfrm>
          <a:custGeom>
            <a:avLst/>
            <a:gdLst/>
            <a:ahLst/>
            <a:rect l="l" t="t" r="r" b="b"/>
            <a:pathLst>
              <a:path w="10" h="21">
                <a:moveTo>
                  <a:pt x="0" y="0"/>
                </a:moveTo>
                <a:lnTo>
                  <a:pt x="5" y="5"/>
                </a:lnTo>
                <a:lnTo>
                  <a:pt x="10" y="16"/>
                </a:lnTo>
                <a:lnTo>
                  <a:pt x="10" y="21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3" name=""/>
          <p:cNvSpPr/>
          <p:nvPr/>
        </p:nvSpPr>
        <p:spPr>
          <a:xfrm>
            <a:off x="8510760" y="3282840"/>
            <a:ext cx="36360" cy="7920"/>
          </a:xfrm>
          <a:custGeom>
            <a:avLst/>
            <a:gdLst/>
            <a:ahLst/>
            <a:rect l="l" t="t" r="r" b="b"/>
            <a:pathLst>
              <a:path w="21" h="5">
                <a:moveTo>
                  <a:pt x="21" y="0"/>
                </a:moveTo>
                <a:lnTo>
                  <a:pt x="16" y="5"/>
                </a:lnTo>
                <a:lnTo>
                  <a:pt x="5" y="5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4" name=""/>
          <p:cNvSpPr/>
          <p:nvPr/>
        </p:nvSpPr>
        <p:spPr>
          <a:xfrm>
            <a:off x="8493120" y="3246480"/>
            <a:ext cx="17640" cy="36360"/>
          </a:xfrm>
          <a:custGeom>
            <a:avLst/>
            <a:gdLst/>
            <a:ahLst/>
            <a:rect l="l" t="t" r="r" b="b"/>
            <a:pathLst>
              <a:path w="10" h="21">
                <a:moveTo>
                  <a:pt x="10" y="21"/>
                </a:moveTo>
                <a:lnTo>
                  <a:pt x="10" y="16"/>
                </a:lnTo>
                <a:lnTo>
                  <a:pt x="5" y="5"/>
                </a:lnTo>
                <a:lnTo>
                  <a:pt x="0" y="0"/>
                </a:lnTo>
              </a:path>
            </a:pathLst>
          </a:custGeom>
          <a:noFill/>
          <a:ln w="7920">
            <a:solidFill>
              <a:srgbClr val="ffff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95" name=""/>
          <p:cNvSpPr/>
          <p:nvPr/>
        </p:nvSpPr>
        <p:spPr>
          <a:xfrm>
            <a:off x="7574040" y="3127320"/>
            <a:ext cx="61920" cy="109440"/>
          </a:xfrm>
          <a:custGeom>
            <a:avLst/>
            <a:gdLst/>
            <a:ahLst/>
            <a:rect l="l" t="t" r="r" b="b"/>
            <a:pathLst>
              <a:path w="36" h="64">
                <a:moveTo>
                  <a:pt x="0" y="64"/>
                </a:moveTo>
                <a:lnTo>
                  <a:pt x="36" y="42"/>
                </a:lnTo>
                <a:lnTo>
                  <a:pt x="31" y="0"/>
                </a:lnTo>
              </a:path>
            </a:pathLst>
          </a:custGeom>
          <a:noFill/>
          <a:ln w="792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196" name=""/>
          <p:cNvGrpSpPr/>
          <p:nvPr/>
        </p:nvGrpSpPr>
        <p:grpSpPr>
          <a:xfrm>
            <a:off x="8405640" y="2863800"/>
            <a:ext cx="149040" cy="150480"/>
            <a:chOff x="8405640" y="2863800"/>
            <a:chExt cx="149040" cy="150480"/>
          </a:xfrm>
        </p:grpSpPr>
        <p:sp>
          <p:nvSpPr>
            <p:cNvPr id="3197" name=""/>
            <p:cNvSpPr/>
            <p:nvPr/>
          </p:nvSpPr>
          <p:spPr>
            <a:xfrm>
              <a:off x="8441280" y="2901960"/>
              <a:ext cx="73800" cy="7416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760" bIns="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98" name=""/>
            <p:cNvSpPr/>
            <p:nvPr/>
          </p:nvSpPr>
          <p:spPr>
            <a:xfrm>
              <a:off x="8405640" y="2863800"/>
              <a:ext cx="149040" cy="150480"/>
            </a:xfrm>
            <a:prstGeom prst="ellipse">
              <a:avLst/>
            </a:prstGeom>
            <a:noFill/>
            <a:ln w="144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199" name=""/>
          <p:cNvSpPr/>
          <p:nvPr/>
        </p:nvSpPr>
        <p:spPr>
          <a:xfrm>
            <a:off x="5686560" y="5086440"/>
            <a:ext cx="231480" cy="2206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0" name=""/>
          <p:cNvSpPr/>
          <p:nvPr/>
        </p:nvSpPr>
        <p:spPr>
          <a:xfrm>
            <a:off x="5237280" y="2803680"/>
            <a:ext cx="231480" cy="22212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5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1" name=""/>
          <p:cNvSpPr/>
          <p:nvPr/>
        </p:nvSpPr>
        <p:spPr>
          <a:xfrm>
            <a:off x="6164280" y="2658960"/>
            <a:ext cx="233280" cy="2206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2" name=""/>
          <p:cNvSpPr/>
          <p:nvPr/>
        </p:nvSpPr>
        <p:spPr>
          <a:xfrm>
            <a:off x="5838840" y="1798560"/>
            <a:ext cx="233280" cy="22392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3" name=""/>
          <p:cNvSpPr/>
          <p:nvPr/>
        </p:nvSpPr>
        <p:spPr>
          <a:xfrm>
            <a:off x="4560840" y="1244520"/>
            <a:ext cx="231840" cy="222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4" name=""/>
          <p:cNvSpPr/>
          <p:nvPr/>
        </p:nvSpPr>
        <p:spPr>
          <a:xfrm>
            <a:off x="4226040" y="3759120"/>
            <a:ext cx="247680" cy="2844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5" name=""/>
          <p:cNvSpPr/>
          <p:nvPr/>
        </p:nvSpPr>
        <p:spPr>
          <a:xfrm>
            <a:off x="4060800" y="3726000"/>
            <a:ext cx="58428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6" name=""/>
          <p:cNvSpPr/>
          <p:nvPr/>
        </p:nvSpPr>
        <p:spPr>
          <a:xfrm>
            <a:off x="4272840" y="3772080"/>
            <a:ext cx="1537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7" name=""/>
          <p:cNvSpPr/>
          <p:nvPr/>
        </p:nvSpPr>
        <p:spPr>
          <a:xfrm>
            <a:off x="4248720" y="3860640"/>
            <a:ext cx="178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8" name=""/>
          <p:cNvSpPr/>
          <p:nvPr/>
        </p:nvSpPr>
        <p:spPr>
          <a:xfrm>
            <a:off x="4278600" y="395136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09" name=""/>
          <p:cNvSpPr/>
          <p:nvPr/>
        </p:nvSpPr>
        <p:spPr>
          <a:xfrm>
            <a:off x="6897600" y="4192560"/>
            <a:ext cx="312840" cy="19044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0" name=""/>
          <p:cNvSpPr/>
          <p:nvPr/>
        </p:nvSpPr>
        <p:spPr>
          <a:xfrm>
            <a:off x="6762600" y="4160880"/>
            <a:ext cx="58284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1" name=""/>
          <p:cNvSpPr/>
          <p:nvPr/>
        </p:nvSpPr>
        <p:spPr>
          <a:xfrm>
            <a:off x="6911640" y="420516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2" name=""/>
          <p:cNvSpPr/>
          <p:nvPr/>
        </p:nvSpPr>
        <p:spPr>
          <a:xfrm>
            <a:off x="6978960" y="429588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3" name=""/>
          <p:cNvSpPr/>
          <p:nvPr/>
        </p:nvSpPr>
        <p:spPr>
          <a:xfrm>
            <a:off x="6967440" y="2658960"/>
            <a:ext cx="58428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4" name=""/>
          <p:cNvSpPr/>
          <p:nvPr/>
        </p:nvSpPr>
        <p:spPr>
          <a:xfrm>
            <a:off x="7117200" y="270360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15" name=""/>
          <p:cNvSpPr/>
          <p:nvPr/>
        </p:nvSpPr>
        <p:spPr>
          <a:xfrm>
            <a:off x="7185240" y="279252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216" name=""/>
          <p:cNvGrpSpPr/>
          <p:nvPr/>
        </p:nvGrpSpPr>
        <p:grpSpPr>
          <a:xfrm>
            <a:off x="6754680" y="2543040"/>
            <a:ext cx="296640" cy="280800"/>
            <a:chOff x="6754680" y="2543040"/>
            <a:chExt cx="296640" cy="280800"/>
          </a:xfrm>
        </p:grpSpPr>
        <p:sp>
          <p:nvSpPr>
            <p:cNvPr id="3217" name=""/>
            <p:cNvSpPr/>
            <p:nvPr/>
          </p:nvSpPr>
          <p:spPr>
            <a:xfrm>
              <a:off x="6785640" y="2543040"/>
              <a:ext cx="131040" cy="12420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18" name=""/>
            <p:cNvSpPr/>
            <p:nvPr/>
          </p:nvSpPr>
          <p:spPr>
            <a:xfrm>
              <a:off x="6754680" y="2634480"/>
              <a:ext cx="296640" cy="18936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219" name=""/>
          <p:cNvGrpSpPr/>
          <p:nvPr/>
        </p:nvGrpSpPr>
        <p:grpSpPr>
          <a:xfrm>
            <a:off x="7219800" y="4118040"/>
            <a:ext cx="296640" cy="281880"/>
            <a:chOff x="7219800" y="4118040"/>
            <a:chExt cx="296640" cy="281880"/>
          </a:xfrm>
        </p:grpSpPr>
        <p:sp>
          <p:nvSpPr>
            <p:cNvPr id="3220" name=""/>
            <p:cNvSpPr/>
            <p:nvPr/>
          </p:nvSpPr>
          <p:spPr>
            <a:xfrm>
              <a:off x="7250760" y="4118040"/>
              <a:ext cx="131040" cy="1249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21" name=""/>
            <p:cNvSpPr/>
            <p:nvPr/>
          </p:nvSpPr>
          <p:spPr>
            <a:xfrm>
              <a:off x="7219800" y="4207680"/>
              <a:ext cx="296640" cy="1922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222" name=""/>
          <p:cNvGrpSpPr/>
          <p:nvPr/>
        </p:nvGrpSpPr>
        <p:grpSpPr>
          <a:xfrm>
            <a:off x="7016760" y="3892680"/>
            <a:ext cx="299520" cy="280440"/>
            <a:chOff x="7016760" y="3892680"/>
            <a:chExt cx="299520" cy="280440"/>
          </a:xfrm>
        </p:grpSpPr>
        <p:sp>
          <p:nvSpPr>
            <p:cNvPr id="3223" name=""/>
            <p:cNvSpPr/>
            <p:nvPr/>
          </p:nvSpPr>
          <p:spPr>
            <a:xfrm>
              <a:off x="7047720" y="3892680"/>
              <a:ext cx="133200" cy="1238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24" name=""/>
            <p:cNvSpPr/>
            <p:nvPr/>
          </p:nvSpPr>
          <p:spPr>
            <a:xfrm>
              <a:off x="7016760" y="3983760"/>
              <a:ext cx="299520" cy="18936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225" name=""/>
          <p:cNvGrpSpPr/>
          <p:nvPr/>
        </p:nvGrpSpPr>
        <p:grpSpPr>
          <a:xfrm>
            <a:off x="7182000" y="3672000"/>
            <a:ext cx="298080" cy="282240"/>
            <a:chOff x="7182000" y="3672000"/>
            <a:chExt cx="298080" cy="282240"/>
          </a:xfrm>
        </p:grpSpPr>
        <p:sp>
          <p:nvSpPr>
            <p:cNvPr id="3226" name=""/>
            <p:cNvSpPr/>
            <p:nvPr/>
          </p:nvSpPr>
          <p:spPr>
            <a:xfrm>
              <a:off x="7212960" y="3672000"/>
              <a:ext cx="132480" cy="1256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27" name=""/>
            <p:cNvSpPr/>
            <p:nvPr/>
          </p:nvSpPr>
          <p:spPr>
            <a:xfrm>
              <a:off x="7182000" y="3763440"/>
              <a:ext cx="298080" cy="19080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228" name=""/>
          <p:cNvGrpSpPr/>
          <p:nvPr/>
        </p:nvGrpSpPr>
        <p:grpSpPr>
          <a:xfrm>
            <a:off x="6988320" y="2941560"/>
            <a:ext cx="296280" cy="282240"/>
            <a:chOff x="6988320" y="2941560"/>
            <a:chExt cx="296280" cy="282240"/>
          </a:xfrm>
        </p:grpSpPr>
        <p:sp>
          <p:nvSpPr>
            <p:cNvPr id="3229" name=""/>
            <p:cNvSpPr/>
            <p:nvPr/>
          </p:nvSpPr>
          <p:spPr>
            <a:xfrm>
              <a:off x="7017480" y="2941560"/>
              <a:ext cx="132480" cy="12636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30" name=""/>
            <p:cNvSpPr/>
            <p:nvPr/>
          </p:nvSpPr>
          <p:spPr>
            <a:xfrm>
              <a:off x="6988320" y="3033360"/>
              <a:ext cx="296280" cy="19044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231" name=""/>
          <p:cNvSpPr/>
          <p:nvPr/>
        </p:nvSpPr>
        <p:spPr>
          <a:xfrm>
            <a:off x="6702480" y="4383000"/>
            <a:ext cx="584280" cy="268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232" name=""/>
          <p:cNvGrpSpPr/>
          <p:nvPr/>
        </p:nvGrpSpPr>
        <p:grpSpPr>
          <a:xfrm>
            <a:off x="6060960" y="4272120"/>
            <a:ext cx="153360" cy="156240"/>
            <a:chOff x="6060960" y="4272120"/>
            <a:chExt cx="153360" cy="156240"/>
          </a:xfrm>
        </p:grpSpPr>
        <p:grpSp>
          <p:nvGrpSpPr>
            <p:cNvPr id="3233" name=""/>
            <p:cNvGrpSpPr/>
            <p:nvPr/>
          </p:nvGrpSpPr>
          <p:grpSpPr>
            <a:xfrm>
              <a:off x="6060960" y="4272120"/>
              <a:ext cx="153360" cy="156240"/>
              <a:chOff x="6060960" y="4272120"/>
              <a:chExt cx="153360" cy="156240"/>
            </a:xfrm>
          </p:grpSpPr>
          <p:sp>
            <p:nvSpPr>
              <p:cNvPr id="3234" name=""/>
              <p:cNvSpPr/>
              <p:nvPr/>
            </p:nvSpPr>
            <p:spPr>
              <a:xfrm>
                <a:off x="6060960" y="4272120"/>
                <a:ext cx="153360" cy="1562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235" name=""/>
              <p:cNvSpPr/>
              <p:nvPr/>
            </p:nvSpPr>
            <p:spPr>
              <a:xfrm>
                <a:off x="6060960" y="4272120"/>
                <a:ext cx="150480" cy="15300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4" y="8"/>
                    </a:lnTo>
                    <a:lnTo>
                      <a:pt x="37" y="15"/>
                    </a:lnTo>
                    <a:lnTo>
                      <a:pt x="25" y="25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2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4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9" y="153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9" y="25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236" name=""/>
              <p:cNvSpPr/>
              <p:nvPr/>
            </p:nvSpPr>
            <p:spPr>
              <a:xfrm>
                <a:off x="6060960" y="4272120"/>
                <a:ext cx="151920" cy="154800"/>
              </a:xfrm>
              <a:prstGeom prst="ellipse">
                <a:avLst/>
              </a:prstGeom>
              <a:blipFill rotWithShape="0">
                <a:blip r:embed="rId7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237" name=""/>
              <p:cNvSpPr/>
              <p:nvPr/>
            </p:nvSpPr>
            <p:spPr>
              <a:xfrm>
                <a:off x="6060960" y="4272120"/>
                <a:ext cx="153360" cy="15624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3238" name=""/>
            <p:cNvGrpSpPr/>
            <p:nvPr/>
          </p:nvGrpSpPr>
          <p:grpSpPr>
            <a:xfrm>
              <a:off x="6062400" y="4275000"/>
              <a:ext cx="150480" cy="149760"/>
              <a:chOff x="6062400" y="4275000"/>
              <a:chExt cx="150480" cy="149760"/>
            </a:xfrm>
          </p:grpSpPr>
          <p:sp>
            <p:nvSpPr>
              <p:cNvPr id="3239" name=""/>
              <p:cNvSpPr/>
              <p:nvPr/>
            </p:nvSpPr>
            <p:spPr>
              <a:xfrm>
                <a:off x="6100200" y="4312800"/>
                <a:ext cx="74520" cy="7416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5760" bIns="5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240" name=""/>
              <p:cNvSpPr/>
              <p:nvPr/>
            </p:nvSpPr>
            <p:spPr>
              <a:xfrm>
                <a:off x="6062400" y="4275000"/>
                <a:ext cx="150480" cy="14976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3241" name=""/>
          <p:cNvSpPr/>
          <p:nvPr/>
        </p:nvSpPr>
        <p:spPr>
          <a:xfrm>
            <a:off x="3584520" y="1766880"/>
            <a:ext cx="233280" cy="22068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8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2" name=""/>
          <p:cNvSpPr/>
          <p:nvPr/>
        </p:nvSpPr>
        <p:spPr>
          <a:xfrm>
            <a:off x="3313080" y="2314440"/>
            <a:ext cx="58248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3" name=""/>
          <p:cNvSpPr/>
          <p:nvPr/>
        </p:nvSpPr>
        <p:spPr>
          <a:xfrm>
            <a:off x="3294000" y="2682720"/>
            <a:ext cx="233280" cy="222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4" name=""/>
          <p:cNvSpPr/>
          <p:nvPr/>
        </p:nvSpPr>
        <p:spPr>
          <a:xfrm>
            <a:off x="4294080" y="2282760"/>
            <a:ext cx="125640" cy="15264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4" y="176"/>
                </a:moveTo>
                <a:lnTo>
                  <a:pt x="145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5" name=""/>
          <p:cNvSpPr/>
          <p:nvPr/>
        </p:nvSpPr>
        <p:spPr>
          <a:xfrm flipH="1" flipV="1">
            <a:off x="7213680" y="3919680"/>
            <a:ext cx="71280" cy="25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6" name=""/>
          <p:cNvSpPr/>
          <p:nvPr/>
        </p:nvSpPr>
        <p:spPr>
          <a:xfrm flipH="1" flipV="1">
            <a:off x="7213680" y="3919680"/>
            <a:ext cx="71280" cy="25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7" name=""/>
          <p:cNvSpPr/>
          <p:nvPr/>
        </p:nvSpPr>
        <p:spPr>
          <a:xfrm>
            <a:off x="7548480" y="3751200"/>
            <a:ext cx="23760" cy="10332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8" name=""/>
          <p:cNvSpPr/>
          <p:nvPr/>
        </p:nvSpPr>
        <p:spPr>
          <a:xfrm flipH="1">
            <a:off x="7241760" y="3863880"/>
            <a:ext cx="180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49" name=""/>
          <p:cNvSpPr/>
          <p:nvPr/>
        </p:nvSpPr>
        <p:spPr>
          <a:xfrm flipH="1" flipV="1">
            <a:off x="7213680" y="3919680"/>
            <a:ext cx="71280" cy="25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0" name=""/>
          <p:cNvSpPr/>
          <p:nvPr/>
        </p:nvSpPr>
        <p:spPr>
          <a:xfrm flipH="1" flipV="1">
            <a:off x="7213680" y="3919680"/>
            <a:ext cx="71280" cy="25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1" name=""/>
          <p:cNvSpPr/>
          <p:nvPr/>
        </p:nvSpPr>
        <p:spPr>
          <a:xfrm>
            <a:off x="7161120" y="4003560"/>
            <a:ext cx="49320" cy="12384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2" name=""/>
          <p:cNvSpPr/>
          <p:nvPr/>
        </p:nvSpPr>
        <p:spPr>
          <a:xfrm flipH="1">
            <a:off x="7241760" y="3863880"/>
            <a:ext cx="180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3" name=""/>
          <p:cNvSpPr/>
          <p:nvPr/>
        </p:nvSpPr>
        <p:spPr>
          <a:xfrm>
            <a:off x="7161120" y="4003560"/>
            <a:ext cx="49320" cy="12384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4" name=""/>
          <p:cNvSpPr/>
          <p:nvPr/>
        </p:nvSpPr>
        <p:spPr>
          <a:xfrm flipH="1">
            <a:off x="7241760" y="3863880"/>
            <a:ext cx="180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5" name=""/>
          <p:cNvSpPr/>
          <p:nvPr/>
        </p:nvSpPr>
        <p:spPr>
          <a:xfrm>
            <a:off x="7864560" y="3824280"/>
            <a:ext cx="68040" cy="8892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6" name=""/>
          <p:cNvSpPr/>
          <p:nvPr/>
        </p:nvSpPr>
        <p:spPr>
          <a:xfrm>
            <a:off x="7548480" y="3751200"/>
            <a:ext cx="23760" cy="10332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7" name=""/>
          <p:cNvSpPr/>
          <p:nvPr/>
        </p:nvSpPr>
        <p:spPr>
          <a:xfrm>
            <a:off x="7864560" y="3824280"/>
            <a:ext cx="68040" cy="8892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8" name=""/>
          <p:cNvSpPr/>
          <p:nvPr/>
        </p:nvSpPr>
        <p:spPr>
          <a:xfrm>
            <a:off x="7548480" y="3751200"/>
            <a:ext cx="23760" cy="10332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59" name=""/>
          <p:cNvSpPr/>
          <p:nvPr/>
        </p:nvSpPr>
        <p:spPr>
          <a:xfrm>
            <a:off x="7548480" y="3751200"/>
            <a:ext cx="23760" cy="10332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0" name=""/>
          <p:cNvSpPr/>
          <p:nvPr/>
        </p:nvSpPr>
        <p:spPr>
          <a:xfrm flipH="1">
            <a:off x="7241760" y="3863880"/>
            <a:ext cx="1800" cy="69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1" name=""/>
          <p:cNvSpPr/>
          <p:nvPr/>
        </p:nvSpPr>
        <p:spPr>
          <a:xfrm flipH="1" flipV="1">
            <a:off x="7213680" y="3919680"/>
            <a:ext cx="71280" cy="25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2" name=""/>
          <p:cNvSpPr/>
          <p:nvPr/>
        </p:nvSpPr>
        <p:spPr>
          <a:xfrm>
            <a:off x="8113680" y="4410000"/>
            <a:ext cx="111240" cy="12852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3" name=""/>
          <p:cNvSpPr/>
          <p:nvPr/>
        </p:nvSpPr>
        <p:spPr>
          <a:xfrm>
            <a:off x="8113680" y="4410000"/>
            <a:ext cx="111240" cy="12852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4" name=""/>
          <p:cNvSpPr/>
          <p:nvPr/>
        </p:nvSpPr>
        <p:spPr>
          <a:xfrm>
            <a:off x="3313080" y="2314440"/>
            <a:ext cx="582480" cy="26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5" name=""/>
          <p:cNvSpPr/>
          <p:nvPr/>
        </p:nvSpPr>
        <p:spPr>
          <a:xfrm>
            <a:off x="4226040" y="3759120"/>
            <a:ext cx="247680" cy="2844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6" name=""/>
          <p:cNvSpPr/>
          <p:nvPr/>
        </p:nvSpPr>
        <p:spPr>
          <a:xfrm>
            <a:off x="4060800" y="3726000"/>
            <a:ext cx="58428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7" name=""/>
          <p:cNvSpPr/>
          <p:nvPr/>
        </p:nvSpPr>
        <p:spPr>
          <a:xfrm>
            <a:off x="4272840" y="3772080"/>
            <a:ext cx="1537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8" name=""/>
          <p:cNvSpPr/>
          <p:nvPr/>
        </p:nvSpPr>
        <p:spPr>
          <a:xfrm>
            <a:off x="4248720" y="3860640"/>
            <a:ext cx="178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69" name=""/>
          <p:cNvSpPr/>
          <p:nvPr/>
        </p:nvSpPr>
        <p:spPr>
          <a:xfrm>
            <a:off x="4278600" y="395136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0" name=""/>
          <p:cNvSpPr/>
          <p:nvPr/>
        </p:nvSpPr>
        <p:spPr>
          <a:xfrm>
            <a:off x="6897600" y="4192560"/>
            <a:ext cx="312840" cy="19044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1" name=""/>
          <p:cNvSpPr/>
          <p:nvPr/>
        </p:nvSpPr>
        <p:spPr>
          <a:xfrm>
            <a:off x="6762600" y="4160880"/>
            <a:ext cx="58284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2" name=""/>
          <p:cNvSpPr/>
          <p:nvPr/>
        </p:nvSpPr>
        <p:spPr>
          <a:xfrm>
            <a:off x="6911640" y="420516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3" name=""/>
          <p:cNvSpPr/>
          <p:nvPr/>
        </p:nvSpPr>
        <p:spPr>
          <a:xfrm>
            <a:off x="6978960" y="429588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4" name=""/>
          <p:cNvSpPr/>
          <p:nvPr/>
        </p:nvSpPr>
        <p:spPr>
          <a:xfrm>
            <a:off x="6967440" y="2658960"/>
            <a:ext cx="58428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5" name=""/>
          <p:cNvSpPr/>
          <p:nvPr/>
        </p:nvSpPr>
        <p:spPr>
          <a:xfrm>
            <a:off x="7117200" y="270360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6" name=""/>
          <p:cNvSpPr/>
          <p:nvPr/>
        </p:nvSpPr>
        <p:spPr>
          <a:xfrm>
            <a:off x="7185240" y="279252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7" name=""/>
          <p:cNvSpPr/>
          <p:nvPr/>
        </p:nvSpPr>
        <p:spPr>
          <a:xfrm>
            <a:off x="4226040" y="3759120"/>
            <a:ext cx="247680" cy="2844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8" name=""/>
          <p:cNvSpPr/>
          <p:nvPr/>
        </p:nvSpPr>
        <p:spPr>
          <a:xfrm>
            <a:off x="4060800" y="3726000"/>
            <a:ext cx="58428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79" name=""/>
          <p:cNvSpPr/>
          <p:nvPr/>
        </p:nvSpPr>
        <p:spPr>
          <a:xfrm>
            <a:off x="4272840" y="3772080"/>
            <a:ext cx="1537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Palo 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0" name=""/>
          <p:cNvSpPr/>
          <p:nvPr/>
        </p:nvSpPr>
        <p:spPr>
          <a:xfrm>
            <a:off x="4248720" y="3860640"/>
            <a:ext cx="1785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Verde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1" name=""/>
          <p:cNvSpPr/>
          <p:nvPr/>
        </p:nvSpPr>
        <p:spPr>
          <a:xfrm>
            <a:off x="4278600" y="395136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2" name=""/>
          <p:cNvSpPr/>
          <p:nvPr/>
        </p:nvSpPr>
        <p:spPr>
          <a:xfrm>
            <a:off x="6897600" y="4192560"/>
            <a:ext cx="312840" cy="19044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3" name=""/>
          <p:cNvSpPr/>
          <p:nvPr/>
        </p:nvSpPr>
        <p:spPr>
          <a:xfrm>
            <a:off x="6762600" y="4160880"/>
            <a:ext cx="58284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4" name=""/>
          <p:cNvSpPr/>
          <p:nvPr/>
        </p:nvSpPr>
        <p:spPr>
          <a:xfrm>
            <a:off x="6911640" y="420516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5" name=""/>
          <p:cNvSpPr/>
          <p:nvPr/>
        </p:nvSpPr>
        <p:spPr>
          <a:xfrm>
            <a:off x="6978960" y="429588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6" name=""/>
          <p:cNvSpPr/>
          <p:nvPr/>
        </p:nvSpPr>
        <p:spPr>
          <a:xfrm>
            <a:off x="7117200" y="2703600"/>
            <a:ext cx="23904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Cinergy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7" name=""/>
          <p:cNvSpPr/>
          <p:nvPr/>
        </p:nvSpPr>
        <p:spPr>
          <a:xfrm>
            <a:off x="7185240" y="279252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8" name=""/>
          <p:cNvSpPr/>
          <p:nvPr/>
        </p:nvSpPr>
        <p:spPr>
          <a:xfrm>
            <a:off x="8442360" y="2901960"/>
            <a:ext cx="73080" cy="7452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6120" bIns="6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89" name=""/>
          <p:cNvSpPr/>
          <p:nvPr/>
        </p:nvSpPr>
        <p:spPr>
          <a:xfrm>
            <a:off x="8405640" y="2863800"/>
            <a:ext cx="149400" cy="15084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0" name=""/>
          <p:cNvSpPr/>
          <p:nvPr/>
        </p:nvSpPr>
        <p:spPr>
          <a:xfrm>
            <a:off x="8442360" y="2901960"/>
            <a:ext cx="73080" cy="7452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6120" bIns="6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1" name=""/>
          <p:cNvSpPr/>
          <p:nvPr/>
        </p:nvSpPr>
        <p:spPr>
          <a:xfrm>
            <a:off x="8405640" y="2863800"/>
            <a:ext cx="149400" cy="150840"/>
          </a:xfrm>
          <a:prstGeom prst="ellipse">
            <a:avLst/>
          </a:prstGeom>
          <a:noFill/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2" name=""/>
          <p:cNvSpPr/>
          <p:nvPr/>
        </p:nvSpPr>
        <p:spPr>
          <a:xfrm>
            <a:off x="5686560" y="5086440"/>
            <a:ext cx="231480" cy="2206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3" name=""/>
          <p:cNvSpPr/>
          <p:nvPr/>
        </p:nvSpPr>
        <p:spPr>
          <a:xfrm>
            <a:off x="6014880" y="5386320"/>
            <a:ext cx="231840" cy="22068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4" name=""/>
          <p:cNvSpPr/>
          <p:nvPr/>
        </p:nvSpPr>
        <p:spPr>
          <a:xfrm>
            <a:off x="6164280" y="2658960"/>
            <a:ext cx="233280" cy="2206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5" name=""/>
          <p:cNvSpPr/>
          <p:nvPr/>
        </p:nvSpPr>
        <p:spPr>
          <a:xfrm>
            <a:off x="5838840" y="1798560"/>
            <a:ext cx="233280" cy="22392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6" name=""/>
          <p:cNvSpPr/>
          <p:nvPr/>
        </p:nvSpPr>
        <p:spPr>
          <a:xfrm>
            <a:off x="4060800" y="3726000"/>
            <a:ext cx="58428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7" name=""/>
          <p:cNvSpPr/>
          <p:nvPr/>
        </p:nvSpPr>
        <p:spPr>
          <a:xfrm>
            <a:off x="6762600" y="4160880"/>
            <a:ext cx="582840" cy="26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8" name=""/>
          <p:cNvSpPr/>
          <p:nvPr/>
        </p:nvSpPr>
        <p:spPr>
          <a:xfrm>
            <a:off x="6784920" y="2543040"/>
            <a:ext cx="131760" cy="12384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99" name=""/>
          <p:cNvSpPr/>
          <p:nvPr/>
        </p:nvSpPr>
        <p:spPr>
          <a:xfrm>
            <a:off x="6754680" y="2633760"/>
            <a:ext cx="297000" cy="19044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0" name=""/>
          <p:cNvSpPr/>
          <p:nvPr/>
        </p:nvSpPr>
        <p:spPr>
          <a:xfrm>
            <a:off x="7250040" y="4118040"/>
            <a:ext cx="131760" cy="1252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1" name=""/>
          <p:cNvSpPr/>
          <p:nvPr/>
        </p:nvSpPr>
        <p:spPr>
          <a:xfrm>
            <a:off x="7219800" y="4208400"/>
            <a:ext cx="297000" cy="1922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2" name=""/>
          <p:cNvSpPr/>
          <p:nvPr/>
        </p:nvSpPr>
        <p:spPr>
          <a:xfrm>
            <a:off x="7048440" y="3892680"/>
            <a:ext cx="133560" cy="1238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3" name=""/>
          <p:cNvSpPr/>
          <p:nvPr/>
        </p:nvSpPr>
        <p:spPr>
          <a:xfrm>
            <a:off x="7016760" y="3984480"/>
            <a:ext cx="299880" cy="18900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4" name=""/>
          <p:cNvSpPr/>
          <p:nvPr/>
        </p:nvSpPr>
        <p:spPr>
          <a:xfrm>
            <a:off x="7048440" y="3892680"/>
            <a:ext cx="133560" cy="1238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5" name=""/>
          <p:cNvSpPr/>
          <p:nvPr/>
        </p:nvSpPr>
        <p:spPr>
          <a:xfrm>
            <a:off x="7211880" y="3672000"/>
            <a:ext cx="133560" cy="1252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06" name=""/>
          <p:cNvSpPr/>
          <p:nvPr/>
        </p:nvSpPr>
        <p:spPr>
          <a:xfrm>
            <a:off x="7182000" y="3762360"/>
            <a:ext cx="298440" cy="1922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07" name=""/>
          <p:cNvGrpSpPr/>
          <p:nvPr/>
        </p:nvGrpSpPr>
        <p:grpSpPr>
          <a:xfrm>
            <a:off x="8362800" y="2994120"/>
            <a:ext cx="298080" cy="280440"/>
            <a:chOff x="8362800" y="2994120"/>
            <a:chExt cx="298080" cy="280440"/>
          </a:xfrm>
        </p:grpSpPr>
        <p:sp>
          <p:nvSpPr>
            <p:cNvPr id="3308" name=""/>
            <p:cNvSpPr/>
            <p:nvPr/>
          </p:nvSpPr>
          <p:spPr>
            <a:xfrm>
              <a:off x="8393760" y="2994120"/>
              <a:ext cx="132480" cy="1238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09" name=""/>
            <p:cNvSpPr/>
            <p:nvPr/>
          </p:nvSpPr>
          <p:spPr>
            <a:xfrm>
              <a:off x="8362800" y="3085200"/>
              <a:ext cx="298080" cy="18936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10" name=""/>
          <p:cNvGrpSpPr/>
          <p:nvPr/>
        </p:nvGrpSpPr>
        <p:grpSpPr>
          <a:xfrm>
            <a:off x="8288280" y="3206880"/>
            <a:ext cx="298080" cy="282240"/>
            <a:chOff x="8288280" y="3206880"/>
            <a:chExt cx="298080" cy="282240"/>
          </a:xfrm>
        </p:grpSpPr>
        <p:sp>
          <p:nvSpPr>
            <p:cNvPr id="3311" name=""/>
            <p:cNvSpPr/>
            <p:nvPr/>
          </p:nvSpPr>
          <p:spPr>
            <a:xfrm>
              <a:off x="8318880" y="3206880"/>
              <a:ext cx="132840" cy="1256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12" name=""/>
            <p:cNvSpPr/>
            <p:nvPr/>
          </p:nvSpPr>
          <p:spPr>
            <a:xfrm>
              <a:off x="8288280" y="3298320"/>
              <a:ext cx="298080" cy="19080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13" name=""/>
          <p:cNvSpPr/>
          <p:nvPr/>
        </p:nvSpPr>
        <p:spPr>
          <a:xfrm>
            <a:off x="8393040" y="2994120"/>
            <a:ext cx="133560" cy="1238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4" name=""/>
          <p:cNvSpPr/>
          <p:nvPr/>
        </p:nvSpPr>
        <p:spPr>
          <a:xfrm>
            <a:off x="8362800" y="3084480"/>
            <a:ext cx="298440" cy="1904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5" name=""/>
          <p:cNvSpPr/>
          <p:nvPr/>
        </p:nvSpPr>
        <p:spPr>
          <a:xfrm>
            <a:off x="8393040" y="2994120"/>
            <a:ext cx="133560" cy="1238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6" name=""/>
          <p:cNvSpPr/>
          <p:nvPr/>
        </p:nvSpPr>
        <p:spPr>
          <a:xfrm>
            <a:off x="8318520" y="3206880"/>
            <a:ext cx="133200" cy="1252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7" name=""/>
          <p:cNvSpPr/>
          <p:nvPr/>
        </p:nvSpPr>
        <p:spPr>
          <a:xfrm>
            <a:off x="8288280" y="3297240"/>
            <a:ext cx="298440" cy="1922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8" name=""/>
          <p:cNvSpPr/>
          <p:nvPr/>
        </p:nvSpPr>
        <p:spPr>
          <a:xfrm>
            <a:off x="7016760" y="2941560"/>
            <a:ext cx="133200" cy="12708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19" name=""/>
          <p:cNvSpPr/>
          <p:nvPr/>
        </p:nvSpPr>
        <p:spPr>
          <a:xfrm>
            <a:off x="6988320" y="3033720"/>
            <a:ext cx="296640" cy="19044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0" name=""/>
          <p:cNvSpPr/>
          <p:nvPr/>
        </p:nvSpPr>
        <p:spPr>
          <a:xfrm>
            <a:off x="3584520" y="1766880"/>
            <a:ext cx="233280" cy="22068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8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1" name=""/>
          <p:cNvSpPr/>
          <p:nvPr/>
        </p:nvSpPr>
        <p:spPr>
          <a:xfrm>
            <a:off x="4560840" y="1244520"/>
            <a:ext cx="231840" cy="222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2" name=""/>
          <p:cNvSpPr/>
          <p:nvPr/>
        </p:nvSpPr>
        <p:spPr>
          <a:xfrm>
            <a:off x="7823160" y="2273400"/>
            <a:ext cx="258840" cy="24588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3" name=""/>
          <p:cNvSpPr/>
          <p:nvPr/>
        </p:nvSpPr>
        <p:spPr>
          <a:xfrm>
            <a:off x="7872480" y="3108240"/>
            <a:ext cx="260280" cy="24624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640" bIns="35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4" name=""/>
          <p:cNvSpPr/>
          <p:nvPr/>
        </p:nvSpPr>
        <p:spPr>
          <a:xfrm>
            <a:off x="7859880" y="4303800"/>
            <a:ext cx="42048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5" name=""/>
          <p:cNvSpPr/>
          <p:nvPr/>
        </p:nvSpPr>
        <p:spPr>
          <a:xfrm>
            <a:off x="7596360" y="3784680"/>
            <a:ext cx="42048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6" name=""/>
          <p:cNvSpPr/>
          <p:nvPr/>
        </p:nvSpPr>
        <p:spPr>
          <a:xfrm>
            <a:off x="7321680" y="3484440"/>
            <a:ext cx="42048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7" name=""/>
          <p:cNvSpPr/>
          <p:nvPr/>
        </p:nvSpPr>
        <p:spPr>
          <a:xfrm>
            <a:off x="6942240" y="2543040"/>
            <a:ext cx="420480" cy="4222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8" name=""/>
          <p:cNvSpPr/>
          <p:nvPr/>
        </p:nvSpPr>
        <p:spPr>
          <a:xfrm>
            <a:off x="6008760" y="2882880"/>
            <a:ext cx="42048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29" name=""/>
          <p:cNvSpPr/>
          <p:nvPr/>
        </p:nvSpPr>
        <p:spPr>
          <a:xfrm>
            <a:off x="5925960" y="2128680"/>
            <a:ext cx="42084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0" name=""/>
          <p:cNvSpPr/>
          <p:nvPr/>
        </p:nvSpPr>
        <p:spPr>
          <a:xfrm>
            <a:off x="4432320" y="1687680"/>
            <a:ext cx="42084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1" name=""/>
          <p:cNvSpPr/>
          <p:nvPr/>
        </p:nvSpPr>
        <p:spPr>
          <a:xfrm>
            <a:off x="3851280" y="1582560"/>
            <a:ext cx="42084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2" name=""/>
          <p:cNvSpPr/>
          <p:nvPr/>
        </p:nvSpPr>
        <p:spPr>
          <a:xfrm>
            <a:off x="4106880" y="2149560"/>
            <a:ext cx="42084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3" name=""/>
          <p:cNvSpPr/>
          <p:nvPr/>
        </p:nvSpPr>
        <p:spPr>
          <a:xfrm>
            <a:off x="3576600" y="2117880"/>
            <a:ext cx="42084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4" name=""/>
          <p:cNvSpPr/>
          <p:nvPr/>
        </p:nvSpPr>
        <p:spPr>
          <a:xfrm>
            <a:off x="3146400" y="2801880"/>
            <a:ext cx="42084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5" name=""/>
          <p:cNvSpPr/>
          <p:nvPr/>
        </p:nvSpPr>
        <p:spPr>
          <a:xfrm>
            <a:off x="3602160" y="2760840"/>
            <a:ext cx="42048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6" name=""/>
          <p:cNvSpPr/>
          <p:nvPr/>
        </p:nvSpPr>
        <p:spPr>
          <a:xfrm>
            <a:off x="3436920" y="3465360"/>
            <a:ext cx="42084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7" name=""/>
          <p:cNvSpPr/>
          <p:nvPr/>
        </p:nvSpPr>
        <p:spPr>
          <a:xfrm>
            <a:off x="3929040" y="3138480"/>
            <a:ext cx="42084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8" name=""/>
          <p:cNvSpPr/>
          <p:nvPr/>
        </p:nvSpPr>
        <p:spPr>
          <a:xfrm>
            <a:off x="4317840" y="3589200"/>
            <a:ext cx="42084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39" name=""/>
          <p:cNvSpPr/>
          <p:nvPr/>
        </p:nvSpPr>
        <p:spPr>
          <a:xfrm>
            <a:off x="5967360" y="4097160"/>
            <a:ext cx="42084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40" name=""/>
          <p:cNvSpPr/>
          <p:nvPr/>
        </p:nvSpPr>
        <p:spPr>
          <a:xfrm>
            <a:off x="6997680" y="3054240"/>
            <a:ext cx="42084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41" name=""/>
          <p:cNvSpPr/>
          <p:nvPr/>
        </p:nvSpPr>
        <p:spPr>
          <a:xfrm>
            <a:off x="6562800" y="3600360"/>
            <a:ext cx="42048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42" name=""/>
          <p:cNvGrpSpPr/>
          <p:nvPr/>
        </p:nvGrpSpPr>
        <p:grpSpPr>
          <a:xfrm>
            <a:off x="3662280" y="2460600"/>
            <a:ext cx="245880" cy="190080"/>
            <a:chOff x="3662280" y="2460600"/>
            <a:chExt cx="245880" cy="190080"/>
          </a:xfrm>
        </p:grpSpPr>
        <p:sp>
          <p:nvSpPr>
            <p:cNvPr id="3343" name=""/>
            <p:cNvSpPr/>
            <p:nvPr/>
          </p:nvSpPr>
          <p:spPr>
            <a:xfrm>
              <a:off x="3662280" y="2460600"/>
              <a:ext cx="245880" cy="1900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3344" name=""/>
            <p:cNvGrpSpPr/>
            <p:nvPr/>
          </p:nvGrpSpPr>
          <p:grpSpPr>
            <a:xfrm>
              <a:off x="3701880" y="2467440"/>
              <a:ext cx="142920" cy="167760"/>
              <a:chOff x="3701880" y="2467440"/>
              <a:chExt cx="142920" cy="167760"/>
            </a:xfrm>
          </p:grpSpPr>
          <p:sp>
            <p:nvSpPr>
              <p:cNvPr id="3345" name=""/>
              <p:cNvSpPr/>
              <p:nvPr/>
            </p:nvSpPr>
            <p:spPr>
              <a:xfrm>
                <a:off x="3701880" y="2467440"/>
                <a:ext cx="14292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COB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346" name=""/>
              <p:cNvSpPr/>
              <p:nvPr/>
            </p:nvSpPr>
            <p:spPr>
              <a:xfrm>
                <a:off x="3710520" y="255888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3347" name=""/>
          <p:cNvSpPr/>
          <p:nvPr/>
        </p:nvSpPr>
        <p:spPr>
          <a:xfrm>
            <a:off x="6443640" y="4460760"/>
            <a:ext cx="231840" cy="2206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48" name=""/>
          <p:cNvSpPr/>
          <p:nvPr/>
        </p:nvSpPr>
        <p:spPr>
          <a:xfrm>
            <a:off x="5237280" y="2803680"/>
            <a:ext cx="231480" cy="22212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5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49" name=""/>
          <p:cNvGrpSpPr/>
          <p:nvPr/>
        </p:nvGrpSpPr>
        <p:grpSpPr>
          <a:xfrm>
            <a:off x="4226040" y="3759120"/>
            <a:ext cx="247320" cy="284040"/>
            <a:chOff x="4226040" y="3759120"/>
            <a:chExt cx="247320" cy="284040"/>
          </a:xfrm>
        </p:grpSpPr>
        <p:sp>
          <p:nvSpPr>
            <p:cNvPr id="3350" name=""/>
            <p:cNvSpPr/>
            <p:nvPr/>
          </p:nvSpPr>
          <p:spPr>
            <a:xfrm>
              <a:off x="4226040" y="3759120"/>
              <a:ext cx="247320" cy="28404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51" name=""/>
            <p:cNvSpPr/>
            <p:nvPr/>
          </p:nvSpPr>
          <p:spPr>
            <a:xfrm>
              <a:off x="4274640" y="3772800"/>
              <a:ext cx="15372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Palo 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52" name=""/>
            <p:cNvSpPr/>
            <p:nvPr/>
          </p:nvSpPr>
          <p:spPr>
            <a:xfrm>
              <a:off x="4250160" y="3863160"/>
              <a:ext cx="17856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Verde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53" name=""/>
            <p:cNvSpPr/>
            <p:nvPr/>
          </p:nvSpPr>
          <p:spPr>
            <a:xfrm>
              <a:off x="4280400" y="3951720"/>
              <a:ext cx="125280" cy="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54" name=""/>
          <p:cNvSpPr/>
          <p:nvPr/>
        </p:nvSpPr>
        <p:spPr>
          <a:xfrm>
            <a:off x="3294000" y="2682720"/>
            <a:ext cx="233280" cy="222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55" name=""/>
          <p:cNvGrpSpPr/>
          <p:nvPr/>
        </p:nvGrpSpPr>
        <p:grpSpPr>
          <a:xfrm>
            <a:off x="3236760" y="3043080"/>
            <a:ext cx="296640" cy="282240"/>
            <a:chOff x="3236760" y="3043080"/>
            <a:chExt cx="296640" cy="282240"/>
          </a:xfrm>
        </p:grpSpPr>
        <p:sp>
          <p:nvSpPr>
            <p:cNvPr id="3356" name=""/>
            <p:cNvSpPr/>
            <p:nvPr/>
          </p:nvSpPr>
          <p:spPr>
            <a:xfrm>
              <a:off x="3267720" y="3043080"/>
              <a:ext cx="131040" cy="12636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57" name=""/>
            <p:cNvSpPr/>
            <p:nvPr/>
          </p:nvSpPr>
          <p:spPr>
            <a:xfrm>
              <a:off x="3236760" y="3134880"/>
              <a:ext cx="296640" cy="19044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58" name=""/>
          <p:cNvGrpSpPr/>
          <p:nvPr/>
        </p:nvGrpSpPr>
        <p:grpSpPr>
          <a:xfrm>
            <a:off x="6692760" y="2535120"/>
            <a:ext cx="591840" cy="688320"/>
            <a:chOff x="6692760" y="2535120"/>
            <a:chExt cx="591840" cy="688320"/>
          </a:xfrm>
        </p:grpSpPr>
        <p:grpSp>
          <p:nvGrpSpPr>
            <p:cNvPr id="3359" name=""/>
            <p:cNvGrpSpPr/>
            <p:nvPr/>
          </p:nvGrpSpPr>
          <p:grpSpPr>
            <a:xfrm>
              <a:off x="6692760" y="2535120"/>
              <a:ext cx="296640" cy="281880"/>
              <a:chOff x="6692760" y="2535120"/>
              <a:chExt cx="296640" cy="281880"/>
            </a:xfrm>
          </p:grpSpPr>
          <p:sp>
            <p:nvSpPr>
              <p:cNvPr id="3360" name=""/>
              <p:cNvSpPr/>
              <p:nvPr/>
            </p:nvSpPr>
            <p:spPr>
              <a:xfrm>
                <a:off x="6723360" y="2535120"/>
                <a:ext cx="131040" cy="12420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361" name=""/>
              <p:cNvSpPr/>
              <p:nvPr/>
            </p:nvSpPr>
            <p:spPr>
              <a:xfrm>
                <a:off x="6692760" y="2626560"/>
                <a:ext cx="296640" cy="190440"/>
              </a:xfrm>
              <a:prstGeom prst="rect">
                <a:avLst/>
              </a:prstGeom>
              <a:solidFill>
                <a:srgbClr val="ffffff"/>
              </a:solidFill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3362" name=""/>
            <p:cNvSpPr/>
            <p:nvPr/>
          </p:nvSpPr>
          <p:spPr>
            <a:xfrm>
              <a:off x="7017120" y="2941560"/>
              <a:ext cx="132840" cy="12636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63" name=""/>
            <p:cNvSpPr/>
            <p:nvPr/>
          </p:nvSpPr>
          <p:spPr>
            <a:xfrm>
              <a:off x="6987600" y="3033360"/>
              <a:ext cx="297000" cy="190080"/>
            </a:xfrm>
            <a:prstGeom prst="rect">
              <a:avLst/>
            </a:prstGeom>
            <a:solidFill>
              <a:srgbClr val="fffff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64" name=""/>
          <p:cNvGrpSpPr/>
          <p:nvPr/>
        </p:nvGrpSpPr>
        <p:grpSpPr>
          <a:xfrm>
            <a:off x="7182000" y="3672000"/>
            <a:ext cx="298080" cy="282240"/>
            <a:chOff x="7182000" y="3672000"/>
            <a:chExt cx="298080" cy="282240"/>
          </a:xfrm>
        </p:grpSpPr>
        <p:sp>
          <p:nvSpPr>
            <p:cNvPr id="3365" name=""/>
            <p:cNvSpPr/>
            <p:nvPr/>
          </p:nvSpPr>
          <p:spPr>
            <a:xfrm>
              <a:off x="7212600" y="3672000"/>
              <a:ext cx="132840" cy="12564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66" name=""/>
            <p:cNvSpPr/>
            <p:nvPr/>
          </p:nvSpPr>
          <p:spPr>
            <a:xfrm>
              <a:off x="7182000" y="3763080"/>
              <a:ext cx="298080" cy="19116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67" name=""/>
          <p:cNvSpPr/>
          <p:nvPr/>
        </p:nvSpPr>
        <p:spPr>
          <a:xfrm>
            <a:off x="7250040" y="4118040"/>
            <a:ext cx="131760" cy="1252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68" name=""/>
          <p:cNvSpPr/>
          <p:nvPr/>
        </p:nvSpPr>
        <p:spPr>
          <a:xfrm>
            <a:off x="7219800" y="4208400"/>
            <a:ext cx="297000" cy="19224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69" name=""/>
          <p:cNvSpPr/>
          <p:nvPr/>
        </p:nvSpPr>
        <p:spPr>
          <a:xfrm>
            <a:off x="7043760" y="3897360"/>
            <a:ext cx="130320" cy="1252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70" name=""/>
          <p:cNvSpPr/>
          <p:nvPr/>
        </p:nvSpPr>
        <p:spPr>
          <a:xfrm>
            <a:off x="7016760" y="3984480"/>
            <a:ext cx="299880" cy="18900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71" name=""/>
          <p:cNvSpPr/>
          <p:nvPr/>
        </p:nvSpPr>
        <p:spPr>
          <a:xfrm>
            <a:off x="8391600" y="3005280"/>
            <a:ext cx="131760" cy="12528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72" name=""/>
          <p:cNvSpPr/>
          <p:nvPr/>
        </p:nvSpPr>
        <p:spPr>
          <a:xfrm>
            <a:off x="7983360" y="2494080"/>
            <a:ext cx="42084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73" name=""/>
          <p:cNvSpPr/>
          <p:nvPr/>
        </p:nvSpPr>
        <p:spPr>
          <a:xfrm>
            <a:off x="7961400" y="2843280"/>
            <a:ext cx="258840" cy="24768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000" bIns="36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74" name=""/>
          <p:cNvSpPr/>
          <p:nvPr/>
        </p:nvSpPr>
        <p:spPr>
          <a:xfrm>
            <a:off x="8553600" y="2635200"/>
            <a:ext cx="260280" cy="24768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000" bIns="360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75" name=""/>
          <p:cNvGrpSpPr/>
          <p:nvPr/>
        </p:nvGrpSpPr>
        <p:grpSpPr>
          <a:xfrm>
            <a:off x="8288280" y="2790720"/>
            <a:ext cx="372600" cy="698400"/>
            <a:chOff x="8288280" y="2790720"/>
            <a:chExt cx="372600" cy="698400"/>
          </a:xfrm>
        </p:grpSpPr>
        <p:sp>
          <p:nvSpPr>
            <p:cNvPr id="3376" name=""/>
            <p:cNvSpPr/>
            <p:nvPr/>
          </p:nvSpPr>
          <p:spPr>
            <a:xfrm>
              <a:off x="8384760" y="2790720"/>
              <a:ext cx="131040" cy="12420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77" name=""/>
            <p:cNvSpPr/>
            <p:nvPr/>
          </p:nvSpPr>
          <p:spPr>
            <a:xfrm>
              <a:off x="8353800" y="2870280"/>
              <a:ext cx="296280" cy="1900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78" name=""/>
            <p:cNvSpPr/>
            <p:nvPr/>
          </p:nvSpPr>
          <p:spPr>
            <a:xfrm>
              <a:off x="8391960" y="3011760"/>
              <a:ext cx="131040" cy="12456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79" name=""/>
            <p:cNvSpPr/>
            <p:nvPr/>
          </p:nvSpPr>
          <p:spPr>
            <a:xfrm>
              <a:off x="8362440" y="3084480"/>
              <a:ext cx="298440" cy="19008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80" name=""/>
            <p:cNvSpPr/>
            <p:nvPr/>
          </p:nvSpPr>
          <p:spPr>
            <a:xfrm>
              <a:off x="8319240" y="3205440"/>
              <a:ext cx="132480" cy="12600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81" name=""/>
            <p:cNvSpPr/>
            <p:nvPr/>
          </p:nvSpPr>
          <p:spPr>
            <a:xfrm>
              <a:off x="8288280" y="3297600"/>
              <a:ext cx="298440" cy="191520"/>
            </a:xfrm>
            <a:prstGeom prst="rect">
              <a:avLst/>
            </a:prstGeom>
            <a:solidFill>
              <a:srgbClr val="ffe80f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82" name=""/>
          <p:cNvSpPr/>
          <p:nvPr/>
        </p:nvSpPr>
        <p:spPr>
          <a:xfrm>
            <a:off x="3317760" y="1930320"/>
            <a:ext cx="42084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83" name=""/>
          <p:cNvSpPr/>
          <p:nvPr/>
        </p:nvSpPr>
        <p:spPr>
          <a:xfrm>
            <a:off x="3182760" y="2106720"/>
            <a:ext cx="42084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84" name=""/>
          <p:cNvGrpSpPr/>
          <p:nvPr/>
        </p:nvGrpSpPr>
        <p:grpSpPr>
          <a:xfrm>
            <a:off x="8359920" y="2465280"/>
            <a:ext cx="313920" cy="188640"/>
            <a:chOff x="8359920" y="2465280"/>
            <a:chExt cx="313920" cy="188640"/>
          </a:xfrm>
        </p:grpSpPr>
        <p:sp>
          <p:nvSpPr>
            <p:cNvPr id="3385" name=""/>
            <p:cNvSpPr/>
            <p:nvPr/>
          </p:nvSpPr>
          <p:spPr>
            <a:xfrm>
              <a:off x="8359920" y="2465280"/>
              <a:ext cx="313920" cy="18864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86" name=""/>
            <p:cNvSpPr/>
            <p:nvPr/>
          </p:nvSpPr>
          <p:spPr>
            <a:xfrm>
              <a:off x="8365320" y="2484360"/>
              <a:ext cx="30852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PJM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387" name=""/>
          <p:cNvSpPr/>
          <p:nvPr/>
        </p:nvSpPr>
        <p:spPr>
          <a:xfrm>
            <a:off x="6014880" y="5386320"/>
            <a:ext cx="231840" cy="22068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88" name=""/>
          <p:cNvSpPr/>
          <p:nvPr/>
        </p:nvSpPr>
        <p:spPr>
          <a:xfrm>
            <a:off x="3321000" y="4702320"/>
            <a:ext cx="874800" cy="35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89" name=""/>
          <p:cNvSpPr/>
          <p:nvPr/>
        </p:nvSpPr>
        <p:spPr>
          <a:xfrm>
            <a:off x="3321000" y="4702320"/>
            <a:ext cx="874800" cy="35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0" name=""/>
          <p:cNvSpPr/>
          <p:nvPr/>
        </p:nvSpPr>
        <p:spPr>
          <a:xfrm>
            <a:off x="7110360" y="5140440"/>
            <a:ext cx="885960" cy="47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1" name=""/>
          <p:cNvSpPr/>
          <p:nvPr/>
        </p:nvSpPr>
        <p:spPr>
          <a:xfrm>
            <a:off x="7110360" y="5140440"/>
            <a:ext cx="885960" cy="47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2" name=""/>
          <p:cNvSpPr/>
          <p:nvPr/>
        </p:nvSpPr>
        <p:spPr>
          <a:xfrm>
            <a:off x="7861320" y="3751200"/>
            <a:ext cx="130320" cy="12564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3" name=""/>
          <p:cNvSpPr/>
          <p:nvPr/>
        </p:nvSpPr>
        <p:spPr>
          <a:xfrm>
            <a:off x="7829640" y="3841920"/>
            <a:ext cx="296640" cy="19044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4" name=""/>
          <p:cNvSpPr/>
          <p:nvPr/>
        </p:nvSpPr>
        <p:spPr>
          <a:xfrm>
            <a:off x="7251840" y="3365640"/>
            <a:ext cx="131760" cy="12528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95" name=""/>
          <p:cNvSpPr/>
          <p:nvPr/>
        </p:nvSpPr>
        <p:spPr>
          <a:xfrm>
            <a:off x="7221600" y="3457440"/>
            <a:ext cx="296640" cy="190800"/>
          </a:xfrm>
          <a:prstGeom prst="rect">
            <a:avLst/>
          </a:prstGeom>
          <a:solidFill>
            <a:srgbClr val="fffff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396" name=""/>
          <p:cNvGrpSpPr/>
          <p:nvPr/>
        </p:nvGrpSpPr>
        <p:grpSpPr>
          <a:xfrm>
            <a:off x="7072200" y="2795760"/>
            <a:ext cx="312480" cy="188280"/>
            <a:chOff x="7072200" y="2795760"/>
            <a:chExt cx="312480" cy="188280"/>
          </a:xfrm>
        </p:grpSpPr>
        <p:sp>
          <p:nvSpPr>
            <p:cNvPr id="3397" name=""/>
            <p:cNvSpPr/>
            <p:nvPr/>
          </p:nvSpPr>
          <p:spPr>
            <a:xfrm>
              <a:off x="7072200" y="2795760"/>
              <a:ext cx="312480" cy="18828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3398" name=""/>
            <p:cNvGrpSpPr/>
            <p:nvPr/>
          </p:nvGrpSpPr>
          <p:grpSpPr>
            <a:xfrm>
              <a:off x="7099920" y="2809080"/>
              <a:ext cx="239040" cy="163440"/>
              <a:chOff x="7099920" y="2809080"/>
              <a:chExt cx="239040" cy="163440"/>
            </a:xfrm>
          </p:grpSpPr>
          <p:sp>
            <p:nvSpPr>
              <p:cNvPr id="3399" name=""/>
              <p:cNvSpPr/>
              <p:nvPr/>
            </p:nvSpPr>
            <p:spPr>
              <a:xfrm>
                <a:off x="7099920" y="2809080"/>
                <a:ext cx="23904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Cinergy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3400" name=""/>
              <p:cNvSpPr/>
              <p:nvPr/>
            </p:nvSpPr>
            <p:spPr>
              <a:xfrm>
                <a:off x="7165440" y="289620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3401" name=""/>
          <p:cNvGrpSpPr/>
          <p:nvPr/>
        </p:nvGrpSpPr>
        <p:grpSpPr>
          <a:xfrm>
            <a:off x="6804000" y="2416320"/>
            <a:ext cx="312480" cy="190080"/>
            <a:chOff x="6804000" y="2416320"/>
            <a:chExt cx="312480" cy="190080"/>
          </a:xfrm>
        </p:grpSpPr>
        <p:sp>
          <p:nvSpPr>
            <p:cNvPr id="3402" name=""/>
            <p:cNvSpPr/>
            <p:nvPr/>
          </p:nvSpPr>
          <p:spPr>
            <a:xfrm>
              <a:off x="6804000" y="2416320"/>
              <a:ext cx="312480" cy="190080"/>
            </a:xfrm>
            <a:prstGeom prst="rect">
              <a:avLst/>
            </a:prstGeom>
            <a:solidFill>
              <a:srgbClr val="63ff81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03" name=""/>
            <p:cNvSpPr/>
            <p:nvPr/>
          </p:nvSpPr>
          <p:spPr>
            <a:xfrm>
              <a:off x="6809040" y="2431800"/>
              <a:ext cx="30384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ComEd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404" name=""/>
          <p:cNvGrpSpPr/>
          <p:nvPr/>
        </p:nvGrpSpPr>
        <p:grpSpPr>
          <a:xfrm>
            <a:off x="7240680" y="3944880"/>
            <a:ext cx="312120" cy="188640"/>
            <a:chOff x="7240680" y="3944880"/>
            <a:chExt cx="312120" cy="188640"/>
          </a:xfrm>
        </p:grpSpPr>
        <p:sp>
          <p:nvSpPr>
            <p:cNvPr id="3405" name=""/>
            <p:cNvSpPr/>
            <p:nvPr/>
          </p:nvSpPr>
          <p:spPr>
            <a:xfrm>
              <a:off x="7240680" y="3944880"/>
              <a:ext cx="312120" cy="188640"/>
            </a:xfrm>
            <a:prstGeom prst="rect">
              <a:avLst/>
            </a:prstGeom>
            <a:solidFill>
              <a:srgbClr val="63ff81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06" name=""/>
            <p:cNvSpPr/>
            <p:nvPr/>
          </p:nvSpPr>
          <p:spPr>
            <a:xfrm>
              <a:off x="7247520" y="3962160"/>
              <a:ext cx="30348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TVA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407" name=""/>
          <p:cNvSpPr/>
          <p:nvPr/>
        </p:nvSpPr>
        <p:spPr>
          <a:xfrm>
            <a:off x="5473800" y="1728720"/>
            <a:ext cx="38880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08" name=""/>
          <p:cNvSpPr/>
          <p:nvPr/>
        </p:nvSpPr>
        <p:spPr>
          <a:xfrm>
            <a:off x="5394600" y="1676520"/>
            <a:ext cx="5108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MAPP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09" name=""/>
          <p:cNvSpPr/>
          <p:nvPr/>
        </p:nvSpPr>
        <p:spPr>
          <a:xfrm>
            <a:off x="5405400" y="4394160"/>
            <a:ext cx="42552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0" name=""/>
          <p:cNvSpPr/>
          <p:nvPr/>
        </p:nvSpPr>
        <p:spPr>
          <a:xfrm>
            <a:off x="5301000" y="4341960"/>
            <a:ext cx="58068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ERCOT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1" name=""/>
          <p:cNvSpPr/>
          <p:nvPr/>
        </p:nvSpPr>
        <p:spPr>
          <a:xfrm>
            <a:off x="8086680" y="4767120"/>
            <a:ext cx="32724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2" name=""/>
          <p:cNvSpPr/>
          <p:nvPr/>
        </p:nvSpPr>
        <p:spPr>
          <a:xfrm>
            <a:off x="7979040" y="4714920"/>
            <a:ext cx="4982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FRCC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3" name=""/>
          <p:cNvSpPr/>
          <p:nvPr/>
        </p:nvSpPr>
        <p:spPr>
          <a:xfrm>
            <a:off x="8118360" y="3584520"/>
            <a:ext cx="32724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4" name=""/>
          <p:cNvSpPr/>
          <p:nvPr/>
        </p:nvSpPr>
        <p:spPr>
          <a:xfrm>
            <a:off x="8010720" y="3532320"/>
            <a:ext cx="4982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5" name=""/>
          <p:cNvSpPr/>
          <p:nvPr/>
        </p:nvSpPr>
        <p:spPr>
          <a:xfrm>
            <a:off x="7246800" y="2328840"/>
            <a:ext cx="368280" cy="141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6" name=""/>
          <p:cNvSpPr/>
          <p:nvPr/>
        </p:nvSpPr>
        <p:spPr>
          <a:xfrm>
            <a:off x="7155000" y="2278080"/>
            <a:ext cx="5047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ECAR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7" name=""/>
          <p:cNvSpPr/>
          <p:nvPr/>
        </p:nvSpPr>
        <p:spPr>
          <a:xfrm>
            <a:off x="5608800" y="3108240"/>
            <a:ext cx="25848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8" name=""/>
          <p:cNvSpPr/>
          <p:nvPr/>
        </p:nvSpPr>
        <p:spPr>
          <a:xfrm>
            <a:off x="5516640" y="3056040"/>
            <a:ext cx="4093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SPP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19" name=""/>
          <p:cNvSpPr/>
          <p:nvPr/>
        </p:nvSpPr>
        <p:spPr>
          <a:xfrm>
            <a:off x="4311720" y="2998800"/>
            <a:ext cx="388800" cy="1396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0" name=""/>
          <p:cNvSpPr/>
          <p:nvPr/>
        </p:nvSpPr>
        <p:spPr>
          <a:xfrm>
            <a:off x="4223160" y="2946240"/>
            <a:ext cx="5299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WSCC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1" name=""/>
          <p:cNvSpPr/>
          <p:nvPr/>
        </p:nvSpPr>
        <p:spPr>
          <a:xfrm>
            <a:off x="8558280" y="2085840"/>
            <a:ext cx="420480" cy="42408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2" name=""/>
          <p:cNvSpPr/>
          <p:nvPr/>
        </p:nvSpPr>
        <p:spPr>
          <a:xfrm>
            <a:off x="8128080" y="2209680"/>
            <a:ext cx="358560" cy="141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3" name=""/>
          <p:cNvSpPr/>
          <p:nvPr/>
        </p:nvSpPr>
        <p:spPr>
          <a:xfrm>
            <a:off x="8037720" y="2158920"/>
            <a:ext cx="5047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NPCC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4" name=""/>
          <p:cNvSpPr/>
          <p:nvPr/>
        </p:nvSpPr>
        <p:spPr>
          <a:xfrm>
            <a:off x="7400880" y="2900520"/>
            <a:ext cx="42084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5" name=""/>
          <p:cNvSpPr/>
          <p:nvPr/>
        </p:nvSpPr>
        <p:spPr>
          <a:xfrm>
            <a:off x="4863960" y="1038240"/>
            <a:ext cx="420840" cy="4237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6" name=""/>
          <p:cNvSpPr/>
          <p:nvPr/>
        </p:nvSpPr>
        <p:spPr>
          <a:xfrm>
            <a:off x="5999040" y="4848120"/>
            <a:ext cx="1998720" cy="18176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53966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7" name=""/>
          <p:cNvSpPr/>
          <p:nvPr/>
        </p:nvSpPr>
        <p:spPr>
          <a:xfrm>
            <a:off x="6033960" y="5208480"/>
            <a:ext cx="81288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8" name=""/>
          <p:cNvSpPr/>
          <p:nvPr/>
        </p:nvSpPr>
        <p:spPr>
          <a:xfrm>
            <a:off x="6033960" y="5208480"/>
            <a:ext cx="81288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29" name=""/>
          <p:cNvSpPr/>
          <p:nvPr/>
        </p:nvSpPr>
        <p:spPr>
          <a:xfrm>
            <a:off x="6118200" y="6210360"/>
            <a:ext cx="182520" cy="182520"/>
          </a:xfrm>
          <a:prstGeom prst="ellipse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30" name=""/>
          <p:cNvSpPr/>
          <p:nvPr/>
        </p:nvSpPr>
        <p:spPr>
          <a:xfrm>
            <a:off x="6435000" y="6122880"/>
            <a:ext cx="1360080" cy="4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Marketing Activity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7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Transmission Grid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31" name=""/>
          <p:cNvSpPr/>
          <p:nvPr/>
        </p:nvSpPr>
        <p:spPr>
          <a:xfrm>
            <a:off x="6319440" y="4844880"/>
            <a:ext cx="1162800" cy="80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17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Marketing Offices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7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NYMEX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7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Marketing Hub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432" name=""/>
          <p:cNvGrpSpPr/>
          <p:nvPr/>
        </p:nvGrpSpPr>
        <p:grpSpPr>
          <a:xfrm>
            <a:off x="6134040" y="5985000"/>
            <a:ext cx="152280" cy="145440"/>
            <a:chOff x="6134040" y="5985000"/>
            <a:chExt cx="152280" cy="145440"/>
          </a:xfrm>
        </p:grpSpPr>
        <p:sp>
          <p:nvSpPr>
            <p:cNvPr id="3433" name=""/>
            <p:cNvSpPr/>
            <p:nvPr/>
          </p:nvSpPr>
          <p:spPr>
            <a:xfrm>
              <a:off x="6150240" y="5985000"/>
              <a:ext cx="65880" cy="6336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6560" bIns="16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34" name=""/>
            <p:cNvSpPr/>
            <p:nvPr/>
          </p:nvSpPr>
          <p:spPr>
            <a:xfrm>
              <a:off x="6134040" y="6032520"/>
              <a:ext cx="152280" cy="9792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435" name=""/>
          <p:cNvGrpSpPr/>
          <p:nvPr/>
        </p:nvGrpSpPr>
        <p:grpSpPr>
          <a:xfrm>
            <a:off x="6134040" y="5761080"/>
            <a:ext cx="152280" cy="145800"/>
            <a:chOff x="6134040" y="5761080"/>
            <a:chExt cx="152280" cy="145800"/>
          </a:xfrm>
        </p:grpSpPr>
        <p:sp>
          <p:nvSpPr>
            <p:cNvPr id="3436" name=""/>
            <p:cNvSpPr/>
            <p:nvPr/>
          </p:nvSpPr>
          <p:spPr>
            <a:xfrm>
              <a:off x="6150240" y="5761080"/>
              <a:ext cx="65880" cy="6336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6560" bIns="165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37" name=""/>
            <p:cNvSpPr/>
            <p:nvPr/>
          </p:nvSpPr>
          <p:spPr>
            <a:xfrm>
              <a:off x="6134040" y="5808600"/>
              <a:ext cx="152280" cy="98280"/>
            </a:xfrm>
            <a:prstGeom prst="rect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438" name=""/>
          <p:cNvSpPr/>
          <p:nvPr/>
        </p:nvSpPr>
        <p:spPr>
          <a:xfrm>
            <a:off x="6111720" y="4919760"/>
            <a:ext cx="179640" cy="16488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280" bIns="8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39" name=""/>
          <p:cNvSpPr/>
          <p:nvPr/>
        </p:nvSpPr>
        <p:spPr>
          <a:xfrm>
            <a:off x="6311520" y="5478480"/>
            <a:ext cx="921600" cy="3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20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Power Plants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0" name=""/>
          <p:cNvSpPr/>
          <p:nvPr/>
        </p:nvSpPr>
        <p:spPr>
          <a:xfrm>
            <a:off x="6314760" y="5703840"/>
            <a:ext cx="128340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Operation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1" name=""/>
          <p:cNvSpPr/>
          <p:nvPr/>
        </p:nvSpPr>
        <p:spPr>
          <a:xfrm>
            <a:off x="6122880" y="5170320"/>
            <a:ext cx="162000" cy="15732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2" name=""/>
          <p:cNvSpPr/>
          <p:nvPr/>
        </p:nvSpPr>
        <p:spPr>
          <a:xfrm>
            <a:off x="6122880" y="5400720"/>
            <a:ext cx="162000" cy="156960"/>
          </a:xfrm>
          <a:prstGeom prst="rect">
            <a:avLst/>
          </a:prstGeom>
          <a:solidFill>
            <a:srgbClr val="63ff8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3" name=""/>
          <p:cNvSpPr/>
          <p:nvPr/>
        </p:nvSpPr>
        <p:spPr>
          <a:xfrm>
            <a:off x="6095880" y="6461280"/>
            <a:ext cx="289080" cy="114120"/>
          </a:xfrm>
          <a:prstGeom prst="rect">
            <a:avLst/>
          </a:pr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4" name=""/>
          <p:cNvSpPr/>
          <p:nvPr/>
        </p:nvSpPr>
        <p:spPr>
          <a:xfrm>
            <a:off x="6118200" y="6518160"/>
            <a:ext cx="244440" cy="0"/>
          </a:xfrm>
          <a:prstGeom prst="line">
            <a:avLst/>
          </a:prstGeom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45" name=""/>
          <p:cNvGraphicFramePr/>
          <p:nvPr/>
        </p:nvGraphicFramePr>
        <p:xfrm>
          <a:off x="1488960" y="1482840"/>
          <a:ext cx="7291440" cy="5124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44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488960" y="1482840"/>
                    <a:ext cx="7291440" cy="5124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47" name=""/>
          <p:cNvSpPr/>
          <p:nvPr/>
        </p:nvSpPr>
        <p:spPr>
          <a:xfrm>
            <a:off x="2138040" y="62071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8" name=""/>
          <p:cNvSpPr/>
          <p:nvPr/>
        </p:nvSpPr>
        <p:spPr>
          <a:xfrm>
            <a:off x="3900600" y="62071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49" name=""/>
          <p:cNvSpPr/>
          <p:nvPr/>
        </p:nvSpPr>
        <p:spPr>
          <a:xfrm>
            <a:off x="5659560" y="62071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0" name=""/>
          <p:cNvSpPr/>
          <p:nvPr/>
        </p:nvSpPr>
        <p:spPr>
          <a:xfrm>
            <a:off x="7433640" y="62071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1" name=""/>
          <p:cNvSpPr/>
          <p:nvPr/>
        </p:nvSpPr>
        <p:spPr>
          <a:xfrm>
            <a:off x="2348640" y="525456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2" name=""/>
          <p:cNvSpPr/>
          <p:nvPr/>
        </p:nvSpPr>
        <p:spPr>
          <a:xfrm>
            <a:off x="4047120" y="395928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3" name=""/>
          <p:cNvSpPr/>
          <p:nvPr/>
        </p:nvSpPr>
        <p:spPr>
          <a:xfrm>
            <a:off x="5785560" y="185256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402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4" name=""/>
          <p:cNvSpPr/>
          <p:nvPr/>
        </p:nvSpPr>
        <p:spPr>
          <a:xfrm>
            <a:off x="7514280" y="204948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381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5" name=""/>
          <p:cNvSpPr/>
          <p:nvPr/>
        </p:nvSpPr>
        <p:spPr>
          <a:xfrm>
            <a:off x="3029040" y="409680"/>
            <a:ext cx="453240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Power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Physical Volumes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(Million MWh)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56" name=""/>
          <p:cNvGraphicFramePr/>
          <p:nvPr/>
        </p:nvGraphicFramePr>
        <p:xfrm>
          <a:off x="785880" y="1355760"/>
          <a:ext cx="9004320" cy="4483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45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85880" y="1355760"/>
                    <a:ext cx="9004320" cy="4483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58" name=""/>
          <p:cNvSpPr/>
          <p:nvPr/>
        </p:nvSpPr>
        <p:spPr>
          <a:xfrm>
            <a:off x="479520" y="254160"/>
            <a:ext cx="9340920" cy="96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North America Non-Regulated Power Market </a:t>
            </a:r>
            <a:br>
              <a:rPr sz="3000"/>
            </a:b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(Million MWh)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59" name=""/>
          <p:cNvSpPr/>
          <p:nvPr/>
        </p:nvSpPr>
        <p:spPr>
          <a:xfrm>
            <a:off x="921240" y="587052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0" name=""/>
          <p:cNvSpPr/>
          <p:nvPr/>
        </p:nvSpPr>
        <p:spPr>
          <a:xfrm>
            <a:off x="1653120" y="587052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1" name=""/>
          <p:cNvSpPr/>
          <p:nvPr/>
        </p:nvSpPr>
        <p:spPr>
          <a:xfrm>
            <a:off x="2375280" y="587052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2" name=""/>
          <p:cNvSpPr/>
          <p:nvPr/>
        </p:nvSpPr>
        <p:spPr>
          <a:xfrm>
            <a:off x="3124440" y="587052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3" name=""/>
          <p:cNvSpPr/>
          <p:nvPr/>
        </p:nvSpPr>
        <p:spPr>
          <a:xfrm>
            <a:off x="3845160" y="587052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4" name=""/>
          <p:cNvSpPr/>
          <p:nvPr/>
        </p:nvSpPr>
        <p:spPr>
          <a:xfrm>
            <a:off x="4551840" y="587052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5" name=""/>
          <p:cNvSpPr/>
          <p:nvPr/>
        </p:nvSpPr>
        <p:spPr>
          <a:xfrm>
            <a:off x="5243040" y="5870520"/>
            <a:ext cx="621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6" name=""/>
          <p:cNvSpPr/>
          <p:nvPr/>
        </p:nvSpPr>
        <p:spPr>
          <a:xfrm>
            <a:off x="5976720" y="5870520"/>
            <a:ext cx="621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2000E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7" name=""/>
          <p:cNvSpPr/>
          <p:nvPr/>
        </p:nvSpPr>
        <p:spPr>
          <a:xfrm>
            <a:off x="6714720" y="5870520"/>
            <a:ext cx="621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2001E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8" name=""/>
          <p:cNvSpPr/>
          <p:nvPr/>
        </p:nvSpPr>
        <p:spPr>
          <a:xfrm>
            <a:off x="7421400" y="5870520"/>
            <a:ext cx="621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2002E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69" name=""/>
          <p:cNvSpPr/>
          <p:nvPr/>
        </p:nvSpPr>
        <p:spPr>
          <a:xfrm>
            <a:off x="8148240" y="5880240"/>
            <a:ext cx="621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2003E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0" name=""/>
          <p:cNvSpPr/>
          <p:nvPr/>
        </p:nvSpPr>
        <p:spPr>
          <a:xfrm>
            <a:off x="4138560" y="6281640"/>
            <a:ext cx="2541600" cy="3398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1" name=""/>
          <p:cNvSpPr/>
          <p:nvPr/>
        </p:nvSpPr>
        <p:spPr>
          <a:xfrm>
            <a:off x="4067280" y="6308640"/>
            <a:ext cx="26082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39% Projected Growth Rate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2" name=""/>
          <p:cNvSpPr/>
          <p:nvPr/>
        </p:nvSpPr>
        <p:spPr>
          <a:xfrm>
            <a:off x="8883360" y="5880240"/>
            <a:ext cx="621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2004E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3" name=""/>
          <p:cNvSpPr/>
          <p:nvPr/>
        </p:nvSpPr>
        <p:spPr>
          <a:xfrm>
            <a:off x="1023120" y="535464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819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4" name=""/>
          <p:cNvSpPr/>
          <p:nvPr/>
        </p:nvSpPr>
        <p:spPr>
          <a:xfrm>
            <a:off x="736560" y="5751360"/>
            <a:ext cx="3240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5" name=""/>
          <p:cNvSpPr/>
          <p:nvPr/>
        </p:nvSpPr>
        <p:spPr>
          <a:xfrm>
            <a:off x="736560" y="5770440"/>
            <a:ext cx="0" cy="44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6" name=""/>
          <p:cNvSpPr/>
          <p:nvPr/>
        </p:nvSpPr>
        <p:spPr>
          <a:xfrm>
            <a:off x="9653760" y="5770440"/>
            <a:ext cx="0" cy="44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7" name=""/>
          <p:cNvSpPr/>
          <p:nvPr/>
        </p:nvSpPr>
        <p:spPr>
          <a:xfrm>
            <a:off x="1726200" y="534204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863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8" name=""/>
          <p:cNvSpPr/>
          <p:nvPr/>
        </p:nvSpPr>
        <p:spPr>
          <a:xfrm>
            <a:off x="2471040" y="532908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908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79" name=""/>
          <p:cNvSpPr/>
          <p:nvPr/>
        </p:nvSpPr>
        <p:spPr>
          <a:xfrm>
            <a:off x="3087000" y="522612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1,556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0" name=""/>
          <p:cNvSpPr/>
          <p:nvPr/>
        </p:nvSpPr>
        <p:spPr>
          <a:xfrm>
            <a:off x="3826440" y="511164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2,306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1" name=""/>
          <p:cNvSpPr/>
          <p:nvPr/>
        </p:nvSpPr>
        <p:spPr>
          <a:xfrm>
            <a:off x="4541040" y="495612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3,359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2" name=""/>
          <p:cNvSpPr/>
          <p:nvPr/>
        </p:nvSpPr>
        <p:spPr>
          <a:xfrm>
            <a:off x="5282280" y="476892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3,450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3" name=""/>
          <p:cNvSpPr/>
          <p:nvPr/>
        </p:nvSpPr>
        <p:spPr>
          <a:xfrm>
            <a:off x="6009480" y="449424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4" name=""/>
          <p:cNvSpPr/>
          <p:nvPr/>
        </p:nvSpPr>
        <p:spPr>
          <a:xfrm>
            <a:off x="6734880" y="410220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5" name=""/>
          <p:cNvSpPr/>
          <p:nvPr/>
        </p:nvSpPr>
        <p:spPr>
          <a:xfrm>
            <a:off x="7409160" y="3492360"/>
            <a:ext cx="646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11,000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6" name=""/>
          <p:cNvSpPr/>
          <p:nvPr/>
        </p:nvSpPr>
        <p:spPr>
          <a:xfrm>
            <a:off x="8121960" y="2563920"/>
            <a:ext cx="646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14,500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87" name=""/>
          <p:cNvSpPr/>
          <p:nvPr/>
        </p:nvSpPr>
        <p:spPr>
          <a:xfrm>
            <a:off x="8838000" y="1214280"/>
            <a:ext cx="646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18,000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8" name=""/>
          <p:cNvGraphicFramePr/>
          <p:nvPr/>
        </p:nvGraphicFramePr>
        <p:xfrm>
          <a:off x="96840" y="1625760"/>
          <a:ext cx="4152960" cy="450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48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96840" y="1625760"/>
                    <a:ext cx="4152960" cy="450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490" name=""/>
          <p:cNvSpPr/>
          <p:nvPr/>
        </p:nvSpPr>
        <p:spPr>
          <a:xfrm>
            <a:off x="0" y="254160"/>
            <a:ext cx="10287000" cy="87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North America</a:t>
            </a:r>
            <a:br>
              <a:rPr sz="3000"/>
            </a:b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Power Market Offers Significant Growth Prospects</a:t>
            </a: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1" name=""/>
          <p:cNvSpPr/>
          <p:nvPr/>
        </p:nvSpPr>
        <p:spPr>
          <a:xfrm>
            <a:off x="4017960" y="1828800"/>
            <a:ext cx="1814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Futures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2" name=""/>
          <p:cNvSpPr/>
          <p:nvPr/>
        </p:nvSpPr>
        <p:spPr>
          <a:xfrm>
            <a:off x="4033800" y="3882960"/>
            <a:ext cx="1814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3" name=""/>
          <p:cNvSpPr/>
          <p:nvPr/>
        </p:nvSpPr>
        <p:spPr>
          <a:xfrm>
            <a:off x="4016520" y="5097600"/>
            <a:ext cx="1814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Delivered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4" name=""/>
          <p:cNvSpPr/>
          <p:nvPr/>
        </p:nvSpPr>
        <p:spPr>
          <a:xfrm>
            <a:off x="9024840" y="4684680"/>
            <a:ext cx="18147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Delivered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5" name=""/>
          <p:cNvSpPr/>
          <p:nvPr/>
        </p:nvSpPr>
        <p:spPr>
          <a:xfrm>
            <a:off x="9020160" y="5513400"/>
            <a:ext cx="1814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Futures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6" name=""/>
          <p:cNvSpPr/>
          <p:nvPr/>
        </p:nvSpPr>
        <p:spPr>
          <a:xfrm>
            <a:off x="9020160" y="4924440"/>
            <a:ext cx="1814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Wholesale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7" name=""/>
          <p:cNvSpPr/>
          <p:nvPr/>
        </p:nvSpPr>
        <p:spPr>
          <a:xfrm>
            <a:off x="487440" y="6251400"/>
            <a:ext cx="74786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 EIA Electric Power Annual; EIA Natural Gas Monthly; McGraw-Hill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8" name=""/>
          <p:cNvSpPr/>
          <p:nvPr/>
        </p:nvSpPr>
        <p:spPr>
          <a:xfrm>
            <a:off x="1771560" y="1227240"/>
            <a:ext cx="1440000" cy="52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(Bcf/d)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99" name=""/>
          <p:cNvSpPr/>
          <p:nvPr/>
        </p:nvSpPr>
        <p:spPr>
          <a:xfrm>
            <a:off x="6880320" y="1227240"/>
            <a:ext cx="1674720" cy="52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7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(Million MWh)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0" name=""/>
          <p:cNvSpPr/>
          <p:nvPr/>
        </p:nvSpPr>
        <p:spPr>
          <a:xfrm>
            <a:off x="2014560" y="1195560"/>
            <a:ext cx="931680" cy="5904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1" name=""/>
          <p:cNvSpPr/>
          <p:nvPr/>
        </p:nvSpPr>
        <p:spPr>
          <a:xfrm>
            <a:off x="6891480" y="1195560"/>
            <a:ext cx="1617480" cy="5904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502" name=""/>
          <p:cNvGraphicFramePr/>
          <p:nvPr/>
        </p:nvGraphicFramePr>
        <p:xfrm>
          <a:off x="5126040" y="1619280"/>
          <a:ext cx="4152960" cy="45338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50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126040" y="1619280"/>
                    <a:ext cx="4152960" cy="4533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04" name=""/>
          <p:cNvSpPr/>
          <p:nvPr/>
        </p:nvSpPr>
        <p:spPr>
          <a:xfrm>
            <a:off x="157320" y="3111480"/>
            <a:ext cx="253800" cy="2806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5" name=""/>
          <p:cNvSpPr/>
          <p:nvPr/>
        </p:nvSpPr>
        <p:spPr>
          <a:xfrm>
            <a:off x="0" y="177804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6" name=""/>
          <p:cNvSpPr/>
          <p:nvPr/>
        </p:nvSpPr>
        <p:spPr>
          <a:xfrm>
            <a:off x="5346720" y="509760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2,000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7" name=""/>
          <p:cNvSpPr/>
          <p:nvPr/>
        </p:nvSpPr>
        <p:spPr>
          <a:xfrm>
            <a:off x="5346720" y="428148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6,000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8" name=""/>
          <p:cNvSpPr/>
          <p:nvPr/>
        </p:nvSpPr>
        <p:spPr>
          <a:xfrm>
            <a:off x="5251320" y="3456000"/>
            <a:ext cx="7081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10,000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09" name=""/>
          <p:cNvSpPr/>
          <p:nvPr/>
        </p:nvSpPr>
        <p:spPr>
          <a:xfrm>
            <a:off x="5216400" y="2624040"/>
            <a:ext cx="72720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14,000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0" name=""/>
          <p:cNvSpPr/>
          <p:nvPr/>
        </p:nvSpPr>
        <p:spPr>
          <a:xfrm>
            <a:off x="5195880" y="1778040"/>
            <a:ext cx="74304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18,000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1" name=""/>
          <p:cNvSpPr/>
          <p:nvPr/>
        </p:nvSpPr>
        <p:spPr>
          <a:xfrm>
            <a:off x="5467320" y="55785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2" name=""/>
          <p:cNvSpPr/>
          <p:nvPr/>
        </p:nvSpPr>
        <p:spPr>
          <a:xfrm>
            <a:off x="1108080" y="5738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1992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3" name=""/>
          <p:cNvSpPr/>
          <p:nvPr/>
        </p:nvSpPr>
        <p:spPr>
          <a:xfrm>
            <a:off x="1521000" y="5738760"/>
            <a:ext cx="5839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1993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4" name=""/>
          <p:cNvSpPr/>
          <p:nvPr/>
        </p:nvSpPr>
        <p:spPr>
          <a:xfrm>
            <a:off x="1965240" y="5738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1994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5" name=""/>
          <p:cNvSpPr/>
          <p:nvPr/>
        </p:nvSpPr>
        <p:spPr>
          <a:xfrm>
            <a:off x="2409840" y="5738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1995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6" name=""/>
          <p:cNvSpPr/>
          <p:nvPr/>
        </p:nvSpPr>
        <p:spPr>
          <a:xfrm>
            <a:off x="2851200" y="5738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1996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7" name=""/>
          <p:cNvSpPr/>
          <p:nvPr/>
        </p:nvSpPr>
        <p:spPr>
          <a:xfrm>
            <a:off x="3276720" y="5738760"/>
            <a:ext cx="5839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1997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8" name=""/>
          <p:cNvSpPr/>
          <p:nvPr/>
        </p:nvSpPr>
        <p:spPr>
          <a:xfrm>
            <a:off x="3701880" y="5738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19" name=""/>
          <p:cNvSpPr/>
          <p:nvPr/>
        </p:nvSpPr>
        <p:spPr>
          <a:xfrm>
            <a:off x="5616720" y="5738760"/>
            <a:ext cx="5839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0" name=""/>
          <p:cNvSpPr/>
          <p:nvPr/>
        </p:nvSpPr>
        <p:spPr>
          <a:xfrm>
            <a:off x="5991120" y="5738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1991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1" name=""/>
          <p:cNvSpPr/>
          <p:nvPr/>
        </p:nvSpPr>
        <p:spPr>
          <a:xfrm>
            <a:off x="6391440" y="5738760"/>
            <a:ext cx="5839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1992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2" name=""/>
          <p:cNvSpPr/>
          <p:nvPr/>
        </p:nvSpPr>
        <p:spPr>
          <a:xfrm>
            <a:off x="6778800" y="5738760"/>
            <a:ext cx="5839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1993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3" name=""/>
          <p:cNvSpPr/>
          <p:nvPr/>
        </p:nvSpPr>
        <p:spPr>
          <a:xfrm>
            <a:off x="7165800" y="5738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1994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4" name=""/>
          <p:cNvSpPr/>
          <p:nvPr/>
        </p:nvSpPr>
        <p:spPr>
          <a:xfrm>
            <a:off x="7566120" y="5738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1995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5" name=""/>
          <p:cNvSpPr/>
          <p:nvPr/>
        </p:nvSpPr>
        <p:spPr>
          <a:xfrm>
            <a:off x="7953480" y="5738760"/>
            <a:ext cx="58392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1996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6" name=""/>
          <p:cNvSpPr/>
          <p:nvPr/>
        </p:nvSpPr>
        <p:spPr>
          <a:xfrm>
            <a:off x="8353440" y="5738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1997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7" name=""/>
          <p:cNvSpPr/>
          <p:nvPr/>
        </p:nvSpPr>
        <p:spPr>
          <a:xfrm>
            <a:off x="8759880" y="5738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8" name=""/>
          <p:cNvSpPr/>
          <p:nvPr/>
        </p:nvSpPr>
        <p:spPr>
          <a:xfrm>
            <a:off x="157320" y="3111480"/>
            <a:ext cx="253800" cy="2806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29" name=""/>
          <p:cNvSpPr/>
          <p:nvPr/>
        </p:nvSpPr>
        <p:spPr>
          <a:xfrm>
            <a:off x="496800" y="4960800"/>
            <a:ext cx="3514680" cy="115920"/>
          </a:xfrm>
          <a:custGeom>
            <a:avLst/>
            <a:gdLst/>
            <a:ahLst/>
            <a:rect l="l" t="t" r="r" b="b"/>
            <a:pathLst>
              <a:path w="2214" h="54">
                <a:moveTo>
                  <a:pt x="0" y="54"/>
                </a:moveTo>
                <a:lnTo>
                  <a:pt x="270" y="42"/>
                </a:lnTo>
                <a:lnTo>
                  <a:pt x="552" y="45"/>
                </a:lnTo>
                <a:lnTo>
                  <a:pt x="990" y="21"/>
                </a:lnTo>
                <a:lnTo>
                  <a:pt x="1341" y="9"/>
                </a:lnTo>
                <a:lnTo>
                  <a:pt x="1671" y="0"/>
                </a:lnTo>
                <a:lnTo>
                  <a:pt x="1923" y="0"/>
                </a:lnTo>
                <a:lnTo>
                  <a:pt x="2214" y="9"/>
                </a:lnTo>
              </a:path>
            </a:pathLst>
          </a:custGeom>
          <a:noFill/>
          <a:ln w="3168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0" name=""/>
          <p:cNvSpPr/>
          <p:nvPr/>
        </p:nvSpPr>
        <p:spPr>
          <a:xfrm>
            <a:off x="496800" y="1905120"/>
            <a:ext cx="3490920" cy="3668760"/>
          </a:xfrm>
          <a:custGeom>
            <a:avLst/>
            <a:gdLst/>
            <a:ahLst/>
            <a:rect l="l" t="t" r="r" b="b"/>
            <a:pathLst>
              <a:path w="2199" h="1803">
                <a:moveTo>
                  <a:pt x="0" y="1803"/>
                </a:moveTo>
                <a:lnTo>
                  <a:pt x="126" y="1785"/>
                </a:lnTo>
                <a:lnTo>
                  <a:pt x="243" y="1782"/>
                </a:lnTo>
                <a:lnTo>
                  <a:pt x="546" y="1653"/>
                </a:lnTo>
                <a:lnTo>
                  <a:pt x="1098" y="1062"/>
                </a:lnTo>
                <a:lnTo>
                  <a:pt x="1362" y="903"/>
                </a:lnTo>
                <a:lnTo>
                  <a:pt x="1656" y="723"/>
                </a:lnTo>
                <a:lnTo>
                  <a:pt x="1932" y="477"/>
                </a:lnTo>
                <a:lnTo>
                  <a:pt x="2199" y="0"/>
                </a:lnTo>
              </a:path>
            </a:pathLst>
          </a:custGeom>
          <a:noFill/>
          <a:ln w="31680">
            <a:solidFill>
              <a:srgbClr val="ffcc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1" name=""/>
          <p:cNvSpPr/>
          <p:nvPr/>
        </p:nvSpPr>
        <p:spPr>
          <a:xfrm>
            <a:off x="492120" y="3789360"/>
            <a:ext cx="3510000" cy="1392120"/>
          </a:xfrm>
          <a:custGeom>
            <a:avLst/>
            <a:gdLst/>
            <a:ahLst/>
            <a:rect l="l" t="t" r="r" b="b"/>
            <a:pathLst>
              <a:path w="2211" h="645">
                <a:moveTo>
                  <a:pt x="0" y="612"/>
                </a:moveTo>
                <a:lnTo>
                  <a:pt x="273" y="561"/>
                </a:lnTo>
                <a:lnTo>
                  <a:pt x="555" y="558"/>
                </a:lnTo>
                <a:lnTo>
                  <a:pt x="828" y="645"/>
                </a:lnTo>
                <a:lnTo>
                  <a:pt x="1107" y="564"/>
                </a:lnTo>
                <a:lnTo>
                  <a:pt x="1383" y="423"/>
                </a:lnTo>
                <a:lnTo>
                  <a:pt x="1659" y="240"/>
                </a:lnTo>
                <a:lnTo>
                  <a:pt x="1923" y="138"/>
                </a:lnTo>
                <a:lnTo>
                  <a:pt x="2211" y="0"/>
                </a:lnTo>
              </a:path>
            </a:pathLst>
          </a:custGeom>
          <a:noFill/>
          <a:ln w="316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2" name=""/>
          <p:cNvSpPr/>
          <p:nvPr/>
        </p:nvSpPr>
        <p:spPr>
          <a:xfrm>
            <a:off x="5867280" y="4924440"/>
            <a:ext cx="3157560" cy="120600"/>
          </a:xfrm>
          <a:custGeom>
            <a:avLst/>
            <a:gdLst/>
            <a:ahLst/>
            <a:rect l="l" t="t" r="r" b="b"/>
            <a:pathLst>
              <a:path w="1989" h="51">
                <a:moveTo>
                  <a:pt x="0" y="51"/>
                </a:moveTo>
                <a:lnTo>
                  <a:pt x="693" y="39"/>
                </a:lnTo>
                <a:lnTo>
                  <a:pt x="1011" y="33"/>
                </a:lnTo>
                <a:lnTo>
                  <a:pt x="1989" y="0"/>
                </a:lnTo>
              </a:path>
            </a:pathLst>
          </a:custGeom>
          <a:noFill/>
          <a:ln w="3168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3" name=""/>
          <p:cNvSpPr/>
          <p:nvPr/>
        </p:nvSpPr>
        <p:spPr>
          <a:xfrm>
            <a:off x="5886360" y="5538960"/>
            <a:ext cx="3100320" cy="63360"/>
          </a:xfrm>
          <a:custGeom>
            <a:avLst/>
            <a:gdLst/>
            <a:ahLst/>
            <a:rect l="l" t="t" r="r" b="b"/>
            <a:pathLst>
              <a:path w="1953" h="27">
                <a:moveTo>
                  <a:pt x="0" y="27"/>
                </a:moveTo>
                <a:lnTo>
                  <a:pt x="1248" y="27"/>
                </a:lnTo>
                <a:lnTo>
                  <a:pt x="1509" y="21"/>
                </a:lnTo>
                <a:lnTo>
                  <a:pt x="1953" y="0"/>
                </a:lnTo>
              </a:path>
            </a:pathLst>
          </a:custGeom>
          <a:noFill/>
          <a:ln w="31680">
            <a:solidFill>
              <a:srgbClr val="ffcc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4" name=""/>
          <p:cNvSpPr/>
          <p:nvPr/>
        </p:nvSpPr>
        <p:spPr>
          <a:xfrm>
            <a:off x="5872320" y="5040360"/>
            <a:ext cx="3147840" cy="561960"/>
          </a:xfrm>
          <a:custGeom>
            <a:avLst/>
            <a:gdLst/>
            <a:ahLst/>
            <a:rect l="l" t="t" r="r" b="b"/>
            <a:pathLst>
              <a:path w="1983" h="285">
                <a:moveTo>
                  <a:pt x="0" y="282"/>
                </a:moveTo>
                <a:lnTo>
                  <a:pt x="1233" y="285"/>
                </a:lnTo>
                <a:lnTo>
                  <a:pt x="1491" y="261"/>
                </a:lnTo>
                <a:lnTo>
                  <a:pt x="1740" y="150"/>
                </a:lnTo>
                <a:lnTo>
                  <a:pt x="1983" y="0"/>
                </a:lnTo>
              </a:path>
            </a:pathLst>
          </a:custGeom>
          <a:noFill/>
          <a:ln w="3168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5" name=""/>
          <p:cNvSpPr/>
          <p:nvPr/>
        </p:nvSpPr>
        <p:spPr>
          <a:xfrm>
            <a:off x="57240" y="557532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6" name=""/>
          <p:cNvSpPr/>
          <p:nvPr/>
        </p:nvSpPr>
        <p:spPr>
          <a:xfrm>
            <a:off x="0" y="4541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7" name=""/>
          <p:cNvSpPr/>
          <p:nvPr/>
        </p:nvSpPr>
        <p:spPr>
          <a:xfrm>
            <a:off x="0" y="362124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8" name=""/>
          <p:cNvSpPr/>
          <p:nvPr/>
        </p:nvSpPr>
        <p:spPr>
          <a:xfrm>
            <a:off x="0" y="270828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300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39" name=""/>
          <p:cNvSpPr/>
          <p:nvPr/>
        </p:nvSpPr>
        <p:spPr>
          <a:xfrm>
            <a:off x="660240" y="5738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1991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0" name=""/>
          <p:cNvSpPr/>
          <p:nvPr/>
        </p:nvSpPr>
        <p:spPr>
          <a:xfrm>
            <a:off x="222120" y="5738760"/>
            <a:ext cx="5842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1990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1" name=""/>
          <p:cNvSpPr/>
          <p:nvPr/>
        </p:nvSpPr>
        <p:spPr>
          <a:xfrm>
            <a:off x="368280" y="268200"/>
            <a:ext cx="9602640" cy="116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Lead Power Market Position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First Nine Months 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(Million MWh)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542" name=""/>
          <p:cNvGraphicFramePr/>
          <p:nvPr/>
        </p:nvGraphicFramePr>
        <p:xfrm>
          <a:off x="396720" y="1182600"/>
          <a:ext cx="9660240" cy="4635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54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96720" y="1182600"/>
                    <a:ext cx="9660240" cy="4635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44" name=""/>
          <p:cNvSpPr/>
          <p:nvPr/>
        </p:nvSpPr>
        <p:spPr>
          <a:xfrm>
            <a:off x="628560" y="1679400"/>
            <a:ext cx="749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292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5" name=""/>
          <p:cNvSpPr/>
          <p:nvPr/>
        </p:nvSpPr>
        <p:spPr>
          <a:xfrm>
            <a:off x="520560" y="5578560"/>
            <a:ext cx="9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6" name=""/>
          <p:cNvSpPr/>
          <p:nvPr/>
        </p:nvSpPr>
        <p:spPr>
          <a:xfrm>
            <a:off x="1454040" y="5565600"/>
            <a:ext cx="9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AEP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7" name=""/>
          <p:cNvSpPr/>
          <p:nvPr/>
        </p:nvSpPr>
        <p:spPr>
          <a:xfrm>
            <a:off x="2371680" y="5581800"/>
            <a:ext cx="9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Aquila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8" name=""/>
          <p:cNvSpPr/>
          <p:nvPr/>
        </p:nvSpPr>
        <p:spPr>
          <a:xfrm>
            <a:off x="3321000" y="5568840"/>
            <a:ext cx="9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Avista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49" name=""/>
          <p:cNvSpPr/>
          <p:nvPr/>
        </p:nvSpPr>
        <p:spPr>
          <a:xfrm>
            <a:off x="4011480" y="5581800"/>
            <a:ext cx="1443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PG&amp;E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0" name=""/>
          <p:cNvSpPr/>
          <p:nvPr/>
        </p:nvSpPr>
        <p:spPr>
          <a:xfrm>
            <a:off x="6153120" y="5581800"/>
            <a:ext cx="9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Duke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1" name=""/>
          <p:cNvSpPr/>
          <p:nvPr/>
        </p:nvSpPr>
        <p:spPr>
          <a:xfrm>
            <a:off x="7070760" y="5568840"/>
            <a:ext cx="9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Reliant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2" name=""/>
          <p:cNvSpPr/>
          <p:nvPr/>
        </p:nvSpPr>
        <p:spPr>
          <a:xfrm>
            <a:off x="8035920" y="5607000"/>
            <a:ext cx="93348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Citizens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3" name=""/>
          <p:cNvSpPr/>
          <p:nvPr/>
        </p:nvSpPr>
        <p:spPr>
          <a:xfrm>
            <a:off x="8682120" y="5607000"/>
            <a:ext cx="155736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Williams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4" name=""/>
          <p:cNvSpPr/>
          <p:nvPr/>
        </p:nvSpPr>
        <p:spPr>
          <a:xfrm>
            <a:off x="1541520" y="2327400"/>
            <a:ext cx="74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240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5" name=""/>
          <p:cNvSpPr/>
          <p:nvPr/>
        </p:nvSpPr>
        <p:spPr>
          <a:xfrm>
            <a:off x="2481120" y="3114720"/>
            <a:ext cx="749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179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6" name=""/>
          <p:cNvSpPr/>
          <p:nvPr/>
        </p:nvSpPr>
        <p:spPr>
          <a:xfrm>
            <a:off x="3419640" y="3232080"/>
            <a:ext cx="74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168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7" name=""/>
          <p:cNvSpPr/>
          <p:nvPr/>
        </p:nvSpPr>
        <p:spPr>
          <a:xfrm>
            <a:off x="4340160" y="3243240"/>
            <a:ext cx="749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167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8" name=""/>
          <p:cNvSpPr/>
          <p:nvPr/>
        </p:nvSpPr>
        <p:spPr>
          <a:xfrm>
            <a:off x="5284800" y="3294000"/>
            <a:ext cx="74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162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59" name=""/>
          <p:cNvSpPr/>
          <p:nvPr/>
        </p:nvSpPr>
        <p:spPr>
          <a:xfrm>
            <a:off x="6238800" y="4351320"/>
            <a:ext cx="749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0" name=""/>
          <p:cNvSpPr/>
          <p:nvPr/>
        </p:nvSpPr>
        <p:spPr>
          <a:xfrm>
            <a:off x="7188120" y="4368960"/>
            <a:ext cx="749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1" name=""/>
          <p:cNvSpPr/>
          <p:nvPr/>
        </p:nvSpPr>
        <p:spPr>
          <a:xfrm>
            <a:off x="8099280" y="4491000"/>
            <a:ext cx="749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2" name=""/>
          <p:cNvSpPr/>
          <p:nvPr/>
        </p:nvSpPr>
        <p:spPr>
          <a:xfrm>
            <a:off x="9077400" y="4613400"/>
            <a:ext cx="74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3" name=""/>
          <p:cNvSpPr/>
          <p:nvPr/>
        </p:nvSpPr>
        <p:spPr>
          <a:xfrm>
            <a:off x="468360" y="6039000"/>
            <a:ext cx="17625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 Natural Gas Week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4" name=""/>
          <p:cNvSpPr/>
          <p:nvPr/>
        </p:nvSpPr>
        <p:spPr>
          <a:xfrm>
            <a:off x="5195880" y="5568840"/>
            <a:ext cx="1063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Southern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5" name=""/>
          <p:cNvSpPr/>
          <p:nvPr/>
        </p:nvSpPr>
        <p:spPr>
          <a:xfrm>
            <a:off x="3271680" y="6019920"/>
            <a:ext cx="3929400" cy="52848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  <a:effectLst>
            <a:outerShdw dist="71785" dir="2700000" blurRad="0" rotWithShape="0">
              <a:srgbClr val="6e6e6e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6" name=""/>
          <p:cNvSpPr/>
          <p:nvPr/>
        </p:nvSpPr>
        <p:spPr>
          <a:xfrm>
            <a:off x="368280" y="230040"/>
            <a:ext cx="9602640" cy="152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Natural Gas and Power Volumes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Lead Market Position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First Nine Months 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(TBtue/d)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7" name=""/>
          <p:cNvSpPr/>
          <p:nvPr/>
        </p:nvSpPr>
        <p:spPr>
          <a:xfrm>
            <a:off x="5545080" y="6165720"/>
            <a:ext cx="439920" cy="250920"/>
          </a:xfrm>
          <a:prstGeom prst="rect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8" name=""/>
          <p:cNvSpPr/>
          <p:nvPr/>
        </p:nvSpPr>
        <p:spPr>
          <a:xfrm>
            <a:off x="4243320" y="6143760"/>
            <a:ext cx="7495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69" name=""/>
          <p:cNvSpPr/>
          <p:nvPr/>
        </p:nvSpPr>
        <p:spPr>
          <a:xfrm>
            <a:off x="6008760" y="6140520"/>
            <a:ext cx="1120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0" name=""/>
          <p:cNvSpPr/>
          <p:nvPr/>
        </p:nvSpPr>
        <p:spPr>
          <a:xfrm>
            <a:off x="3745080" y="6165720"/>
            <a:ext cx="439560" cy="25092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571" name=""/>
          <p:cNvGraphicFramePr/>
          <p:nvPr/>
        </p:nvGraphicFramePr>
        <p:xfrm>
          <a:off x="254160" y="1276200"/>
          <a:ext cx="9659880" cy="4308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5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54160" y="1276200"/>
                    <a:ext cx="9659880" cy="4308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573" name=""/>
          <p:cNvSpPr/>
          <p:nvPr/>
        </p:nvSpPr>
        <p:spPr>
          <a:xfrm>
            <a:off x="460440" y="1281240"/>
            <a:ext cx="74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23.4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4" name=""/>
          <p:cNvSpPr/>
          <p:nvPr/>
        </p:nvSpPr>
        <p:spPr>
          <a:xfrm>
            <a:off x="378000" y="5484960"/>
            <a:ext cx="933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5" name=""/>
          <p:cNvSpPr/>
          <p:nvPr/>
        </p:nvSpPr>
        <p:spPr>
          <a:xfrm>
            <a:off x="1311120" y="5472000"/>
            <a:ext cx="9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Aquila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6" name=""/>
          <p:cNvSpPr/>
          <p:nvPr/>
        </p:nvSpPr>
        <p:spPr>
          <a:xfrm>
            <a:off x="2228760" y="5487840"/>
            <a:ext cx="9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PG&amp;E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7" name=""/>
          <p:cNvSpPr/>
          <p:nvPr/>
        </p:nvSpPr>
        <p:spPr>
          <a:xfrm>
            <a:off x="3178080" y="5475240"/>
            <a:ext cx="9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Duke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8" name=""/>
          <p:cNvSpPr/>
          <p:nvPr/>
        </p:nvSpPr>
        <p:spPr>
          <a:xfrm>
            <a:off x="3868560" y="5487840"/>
            <a:ext cx="1443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Southern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79" name=""/>
          <p:cNvSpPr/>
          <p:nvPr/>
        </p:nvSpPr>
        <p:spPr>
          <a:xfrm>
            <a:off x="6010200" y="5487840"/>
            <a:ext cx="9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Dynegy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0" name=""/>
          <p:cNvSpPr/>
          <p:nvPr/>
        </p:nvSpPr>
        <p:spPr>
          <a:xfrm>
            <a:off x="6927840" y="5475240"/>
            <a:ext cx="9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Coral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1" name=""/>
          <p:cNvSpPr/>
          <p:nvPr/>
        </p:nvSpPr>
        <p:spPr>
          <a:xfrm>
            <a:off x="7893000" y="5513400"/>
            <a:ext cx="93348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Reliant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2" name=""/>
          <p:cNvSpPr/>
          <p:nvPr/>
        </p:nvSpPr>
        <p:spPr>
          <a:xfrm>
            <a:off x="8539200" y="5513400"/>
            <a:ext cx="155736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TransCanada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3" name=""/>
          <p:cNvSpPr/>
          <p:nvPr/>
        </p:nvSpPr>
        <p:spPr>
          <a:xfrm>
            <a:off x="1398600" y="2335320"/>
            <a:ext cx="74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17.0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4" name=""/>
          <p:cNvSpPr/>
          <p:nvPr/>
        </p:nvSpPr>
        <p:spPr>
          <a:xfrm>
            <a:off x="2340000" y="2462040"/>
            <a:ext cx="74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16.1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5" name=""/>
          <p:cNvSpPr/>
          <p:nvPr/>
        </p:nvSpPr>
        <p:spPr>
          <a:xfrm>
            <a:off x="3263760" y="2909880"/>
            <a:ext cx="749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13.5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6" name=""/>
          <p:cNvSpPr/>
          <p:nvPr/>
        </p:nvSpPr>
        <p:spPr>
          <a:xfrm>
            <a:off x="4197240" y="3276720"/>
            <a:ext cx="7495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11.1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7" name=""/>
          <p:cNvSpPr/>
          <p:nvPr/>
        </p:nvSpPr>
        <p:spPr>
          <a:xfrm>
            <a:off x="5129280" y="3314880"/>
            <a:ext cx="74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10.9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8" name=""/>
          <p:cNvSpPr/>
          <p:nvPr/>
        </p:nvSpPr>
        <p:spPr>
          <a:xfrm>
            <a:off x="6083280" y="3368520"/>
            <a:ext cx="74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10.6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89" name=""/>
          <p:cNvSpPr/>
          <p:nvPr/>
        </p:nvSpPr>
        <p:spPr>
          <a:xfrm>
            <a:off x="7020000" y="3475080"/>
            <a:ext cx="74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10.0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0" name=""/>
          <p:cNvSpPr/>
          <p:nvPr/>
        </p:nvSpPr>
        <p:spPr>
          <a:xfrm>
            <a:off x="7956720" y="3495600"/>
            <a:ext cx="74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9.9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1" name=""/>
          <p:cNvSpPr/>
          <p:nvPr/>
        </p:nvSpPr>
        <p:spPr>
          <a:xfrm>
            <a:off x="8896320" y="4024440"/>
            <a:ext cx="7491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6.6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2" name=""/>
          <p:cNvSpPr/>
          <p:nvPr/>
        </p:nvSpPr>
        <p:spPr>
          <a:xfrm>
            <a:off x="5052960" y="5475240"/>
            <a:ext cx="9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AEP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"/>
          <p:cNvSpPr/>
          <p:nvPr/>
        </p:nvSpPr>
        <p:spPr>
          <a:xfrm>
            <a:off x="368280" y="217440"/>
            <a:ext cx="96026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Key Markets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4" name=""/>
          <p:cNvSpPr/>
          <p:nvPr/>
        </p:nvSpPr>
        <p:spPr>
          <a:xfrm flipV="1">
            <a:off x="6094440" y="4046400"/>
            <a:ext cx="976320" cy="936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5" name=""/>
          <p:cNvSpPr/>
          <p:nvPr/>
        </p:nvSpPr>
        <p:spPr>
          <a:xfrm flipH="1" flipV="1">
            <a:off x="3250800" y="4041720"/>
            <a:ext cx="1035000" cy="749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6" name=""/>
          <p:cNvSpPr/>
          <p:nvPr/>
        </p:nvSpPr>
        <p:spPr>
          <a:xfrm flipH="1">
            <a:off x="5929200" y="1660680"/>
            <a:ext cx="222480" cy="3043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7" name=""/>
          <p:cNvSpPr/>
          <p:nvPr/>
        </p:nvSpPr>
        <p:spPr>
          <a:xfrm flipH="1">
            <a:off x="3794040" y="2728800"/>
            <a:ext cx="2689200" cy="11019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8" name=""/>
          <p:cNvSpPr/>
          <p:nvPr/>
        </p:nvSpPr>
        <p:spPr>
          <a:xfrm flipH="1">
            <a:off x="3875040" y="1549440"/>
            <a:ext cx="1959120" cy="9572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99" name=""/>
          <p:cNvSpPr/>
          <p:nvPr/>
        </p:nvSpPr>
        <p:spPr>
          <a:xfrm>
            <a:off x="6275520" y="1650960"/>
            <a:ext cx="876240" cy="8096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0" name=""/>
          <p:cNvSpPr/>
          <p:nvPr/>
        </p:nvSpPr>
        <p:spPr>
          <a:xfrm>
            <a:off x="4205160" y="1660680"/>
            <a:ext cx="230400" cy="31064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1" name=""/>
          <p:cNvSpPr/>
          <p:nvPr/>
        </p:nvSpPr>
        <p:spPr>
          <a:xfrm flipH="1">
            <a:off x="4464000" y="1695600"/>
            <a:ext cx="1535040" cy="3119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2" name=""/>
          <p:cNvSpPr/>
          <p:nvPr/>
        </p:nvSpPr>
        <p:spPr>
          <a:xfrm>
            <a:off x="4216320" y="1695600"/>
            <a:ext cx="1633680" cy="31143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3" name=""/>
          <p:cNvSpPr/>
          <p:nvPr/>
        </p:nvSpPr>
        <p:spPr>
          <a:xfrm flipH="1">
            <a:off x="4587480" y="2828880"/>
            <a:ext cx="1739880" cy="19749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4" name=""/>
          <p:cNvSpPr/>
          <p:nvPr/>
        </p:nvSpPr>
        <p:spPr>
          <a:xfrm>
            <a:off x="3973680" y="2894040"/>
            <a:ext cx="1890720" cy="2014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5" name=""/>
          <p:cNvSpPr/>
          <p:nvPr/>
        </p:nvSpPr>
        <p:spPr>
          <a:xfrm>
            <a:off x="3603600" y="384984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6" name=""/>
          <p:cNvSpPr/>
          <p:nvPr/>
        </p:nvSpPr>
        <p:spPr>
          <a:xfrm flipH="1">
            <a:off x="3720600" y="1754280"/>
            <a:ext cx="2256120" cy="1962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7" name=""/>
          <p:cNvSpPr/>
          <p:nvPr/>
        </p:nvSpPr>
        <p:spPr>
          <a:xfrm>
            <a:off x="4427640" y="1847880"/>
            <a:ext cx="2151000" cy="18684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8" name=""/>
          <p:cNvSpPr/>
          <p:nvPr/>
        </p:nvSpPr>
        <p:spPr>
          <a:xfrm>
            <a:off x="3546360" y="266688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09" name=""/>
          <p:cNvSpPr/>
          <p:nvPr/>
        </p:nvSpPr>
        <p:spPr>
          <a:xfrm>
            <a:off x="3851280" y="2716200"/>
            <a:ext cx="2681280" cy="1081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0" name=""/>
          <p:cNvSpPr/>
          <p:nvPr/>
        </p:nvSpPr>
        <p:spPr>
          <a:xfrm>
            <a:off x="4278240" y="1544760"/>
            <a:ext cx="2090880" cy="927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1" name=""/>
          <p:cNvSpPr/>
          <p:nvPr/>
        </p:nvSpPr>
        <p:spPr>
          <a:xfrm flipH="1">
            <a:off x="3158640" y="1608120"/>
            <a:ext cx="646200" cy="882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2" name=""/>
          <p:cNvSpPr/>
          <p:nvPr/>
        </p:nvSpPr>
        <p:spPr>
          <a:xfrm>
            <a:off x="3143160" y="2565360"/>
            <a:ext cx="15840" cy="15192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3" name=""/>
          <p:cNvSpPr/>
          <p:nvPr/>
        </p:nvSpPr>
        <p:spPr>
          <a:xfrm>
            <a:off x="7129440" y="2603520"/>
            <a:ext cx="0" cy="1433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4" name=""/>
          <p:cNvSpPr/>
          <p:nvPr/>
        </p:nvSpPr>
        <p:spPr>
          <a:xfrm>
            <a:off x="4346640" y="1536840"/>
            <a:ext cx="15922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5" name=""/>
          <p:cNvSpPr/>
          <p:nvPr/>
        </p:nvSpPr>
        <p:spPr>
          <a:xfrm>
            <a:off x="2682720" y="1330200"/>
            <a:ext cx="1974960" cy="54288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6" name=""/>
          <p:cNvSpPr/>
          <p:nvPr/>
        </p:nvSpPr>
        <p:spPr>
          <a:xfrm>
            <a:off x="2036880" y="3529080"/>
            <a:ext cx="1987560" cy="5936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Emissions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7" name=""/>
          <p:cNvSpPr/>
          <p:nvPr/>
        </p:nvSpPr>
        <p:spPr>
          <a:xfrm>
            <a:off x="2036880" y="2403360"/>
            <a:ext cx="1987560" cy="5940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8" name=""/>
          <p:cNvSpPr/>
          <p:nvPr/>
        </p:nvSpPr>
        <p:spPr>
          <a:xfrm>
            <a:off x="6299280" y="2406600"/>
            <a:ext cx="1971720" cy="5828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Crude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19" name=""/>
          <p:cNvSpPr/>
          <p:nvPr/>
        </p:nvSpPr>
        <p:spPr>
          <a:xfrm>
            <a:off x="3603600" y="495936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0" name=""/>
          <p:cNvSpPr/>
          <p:nvPr/>
        </p:nvSpPr>
        <p:spPr>
          <a:xfrm>
            <a:off x="2784600" y="4692600"/>
            <a:ext cx="1987560" cy="5922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Pulp and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1" name=""/>
          <p:cNvSpPr/>
          <p:nvPr/>
        </p:nvSpPr>
        <p:spPr>
          <a:xfrm>
            <a:off x="5551560" y="1335240"/>
            <a:ext cx="1987560" cy="54288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2" name=""/>
          <p:cNvSpPr/>
          <p:nvPr/>
        </p:nvSpPr>
        <p:spPr>
          <a:xfrm>
            <a:off x="6292800" y="3543480"/>
            <a:ext cx="1987560" cy="58248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3" name=""/>
          <p:cNvSpPr/>
          <p:nvPr/>
        </p:nvSpPr>
        <p:spPr>
          <a:xfrm>
            <a:off x="5551560" y="4692600"/>
            <a:ext cx="1987560" cy="5828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Merchant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Investments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" name=""/>
          <p:cNvSpPr/>
          <p:nvPr/>
        </p:nvSpPr>
        <p:spPr>
          <a:xfrm>
            <a:off x="6396120" y="1157400"/>
            <a:ext cx="2994120" cy="557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3625" name=""/>
          <p:cNvGraphicFramePr/>
          <p:nvPr/>
        </p:nvGraphicFramePr>
        <p:xfrm>
          <a:off x="4618080" y="1679400"/>
          <a:ext cx="6460920" cy="4334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2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618080" y="1679400"/>
                    <a:ext cx="6460920" cy="4334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627" name=""/>
          <p:cNvSpPr/>
          <p:nvPr/>
        </p:nvSpPr>
        <p:spPr>
          <a:xfrm>
            <a:off x="4780080" y="1239840"/>
            <a:ext cx="6211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Portfolio by Industry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8" name=""/>
          <p:cNvSpPr/>
          <p:nvPr/>
        </p:nvSpPr>
        <p:spPr>
          <a:xfrm>
            <a:off x="2318400" y="171360"/>
            <a:ext cx="57276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Merchant Investments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29" name=""/>
          <p:cNvSpPr/>
          <p:nvPr/>
        </p:nvSpPr>
        <p:spPr>
          <a:xfrm>
            <a:off x="561960" y="1465200"/>
            <a:ext cx="4792680" cy="47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Extension of Products Provided to Customers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Comprises Equity and Debt Investments in Energy-Related Businesses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Capital and Finance Expertise Leverages Enron’s Position in               Energy-Related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Investments can Include Board Representation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0" name=""/>
          <p:cNvSpPr/>
          <p:nvPr/>
        </p:nvSpPr>
        <p:spPr>
          <a:xfrm>
            <a:off x="450720" y="1598760"/>
            <a:ext cx="103320" cy="1029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5920" bIns="259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1" name=""/>
          <p:cNvSpPr/>
          <p:nvPr/>
        </p:nvSpPr>
        <p:spPr>
          <a:xfrm>
            <a:off x="450720" y="2743200"/>
            <a:ext cx="103320" cy="1033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2" name=""/>
          <p:cNvSpPr/>
          <p:nvPr/>
        </p:nvSpPr>
        <p:spPr>
          <a:xfrm>
            <a:off x="450720" y="4170240"/>
            <a:ext cx="103320" cy="1033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3" name=""/>
          <p:cNvSpPr/>
          <p:nvPr/>
        </p:nvSpPr>
        <p:spPr>
          <a:xfrm>
            <a:off x="5495760" y="6132600"/>
            <a:ext cx="4575240" cy="36504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4" name=""/>
          <p:cNvSpPr/>
          <p:nvPr/>
        </p:nvSpPr>
        <p:spPr>
          <a:xfrm>
            <a:off x="5487840" y="6130800"/>
            <a:ext cx="45705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$1.5 Billion Value as of 12/31/99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5" name=""/>
          <p:cNvSpPr/>
          <p:nvPr/>
        </p:nvSpPr>
        <p:spPr>
          <a:xfrm>
            <a:off x="450720" y="5602320"/>
            <a:ext cx="103320" cy="1033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6280" bIns="26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6" name=""/>
          <p:cNvSpPr/>
          <p:nvPr/>
        </p:nvSpPr>
        <p:spPr>
          <a:xfrm>
            <a:off x="6572520" y="3906720"/>
            <a:ext cx="86796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Energy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7" name=""/>
          <p:cNvSpPr/>
          <p:nvPr/>
        </p:nvSpPr>
        <p:spPr>
          <a:xfrm>
            <a:off x="7805880" y="2882880"/>
            <a:ext cx="18619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Pulp &amp; Paper, Steel and Other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8" name=""/>
          <p:cNvSpPr/>
          <p:nvPr/>
        </p:nvSpPr>
        <p:spPr>
          <a:xfrm>
            <a:off x="368280" y="230040"/>
            <a:ext cx="96026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Key Markets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39" name=""/>
          <p:cNvSpPr/>
          <p:nvPr/>
        </p:nvSpPr>
        <p:spPr>
          <a:xfrm flipV="1">
            <a:off x="6094440" y="3989160"/>
            <a:ext cx="976320" cy="9363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0" name=""/>
          <p:cNvSpPr/>
          <p:nvPr/>
        </p:nvSpPr>
        <p:spPr>
          <a:xfrm flipH="1" flipV="1">
            <a:off x="3250800" y="3984480"/>
            <a:ext cx="1035000" cy="749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1" name=""/>
          <p:cNvSpPr/>
          <p:nvPr/>
        </p:nvSpPr>
        <p:spPr>
          <a:xfrm flipH="1">
            <a:off x="5929200" y="1603440"/>
            <a:ext cx="222480" cy="3043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2" name=""/>
          <p:cNvSpPr/>
          <p:nvPr/>
        </p:nvSpPr>
        <p:spPr>
          <a:xfrm flipH="1">
            <a:off x="3794040" y="2671920"/>
            <a:ext cx="2689200" cy="11016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3" name=""/>
          <p:cNvSpPr/>
          <p:nvPr/>
        </p:nvSpPr>
        <p:spPr>
          <a:xfrm flipH="1">
            <a:off x="3875040" y="1492200"/>
            <a:ext cx="1959120" cy="9572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4" name=""/>
          <p:cNvSpPr/>
          <p:nvPr/>
        </p:nvSpPr>
        <p:spPr>
          <a:xfrm>
            <a:off x="6275520" y="1593720"/>
            <a:ext cx="876240" cy="8096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5" name=""/>
          <p:cNvSpPr/>
          <p:nvPr/>
        </p:nvSpPr>
        <p:spPr>
          <a:xfrm>
            <a:off x="4205160" y="1603440"/>
            <a:ext cx="230400" cy="31068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6" name=""/>
          <p:cNvSpPr/>
          <p:nvPr/>
        </p:nvSpPr>
        <p:spPr>
          <a:xfrm flipH="1">
            <a:off x="4464000" y="1638360"/>
            <a:ext cx="1535040" cy="3119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7" name=""/>
          <p:cNvSpPr/>
          <p:nvPr/>
        </p:nvSpPr>
        <p:spPr>
          <a:xfrm>
            <a:off x="4216320" y="1638360"/>
            <a:ext cx="1633680" cy="3114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8" name=""/>
          <p:cNvSpPr/>
          <p:nvPr/>
        </p:nvSpPr>
        <p:spPr>
          <a:xfrm flipH="1">
            <a:off x="4587480" y="2771640"/>
            <a:ext cx="1739880" cy="19749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49" name=""/>
          <p:cNvSpPr/>
          <p:nvPr/>
        </p:nvSpPr>
        <p:spPr>
          <a:xfrm>
            <a:off x="3973680" y="2836800"/>
            <a:ext cx="1890720" cy="2014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0" name=""/>
          <p:cNvSpPr/>
          <p:nvPr/>
        </p:nvSpPr>
        <p:spPr>
          <a:xfrm>
            <a:off x="3603600" y="379260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1" name=""/>
          <p:cNvSpPr/>
          <p:nvPr/>
        </p:nvSpPr>
        <p:spPr>
          <a:xfrm flipH="1">
            <a:off x="3720600" y="1697040"/>
            <a:ext cx="2256120" cy="1962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2" name=""/>
          <p:cNvSpPr/>
          <p:nvPr/>
        </p:nvSpPr>
        <p:spPr>
          <a:xfrm>
            <a:off x="4427640" y="1790640"/>
            <a:ext cx="2151000" cy="1868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3" name=""/>
          <p:cNvSpPr/>
          <p:nvPr/>
        </p:nvSpPr>
        <p:spPr>
          <a:xfrm>
            <a:off x="3546360" y="261000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4" name=""/>
          <p:cNvSpPr/>
          <p:nvPr/>
        </p:nvSpPr>
        <p:spPr>
          <a:xfrm>
            <a:off x="3851280" y="2658960"/>
            <a:ext cx="2681280" cy="1081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5" name=""/>
          <p:cNvSpPr/>
          <p:nvPr/>
        </p:nvSpPr>
        <p:spPr>
          <a:xfrm>
            <a:off x="4278240" y="1487520"/>
            <a:ext cx="2090880" cy="927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6" name=""/>
          <p:cNvSpPr/>
          <p:nvPr/>
        </p:nvSpPr>
        <p:spPr>
          <a:xfrm flipH="1">
            <a:off x="3158640" y="1550880"/>
            <a:ext cx="646200" cy="882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7" name=""/>
          <p:cNvSpPr/>
          <p:nvPr/>
        </p:nvSpPr>
        <p:spPr>
          <a:xfrm>
            <a:off x="3143160" y="2508120"/>
            <a:ext cx="15840" cy="15192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8" name=""/>
          <p:cNvSpPr/>
          <p:nvPr/>
        </p:nvSpPr>
        <p:spPr>
          <a:xfrm>
            <a:off x="7129440" y="2546280"/>
            <a:ext cx="0" cy="1433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59" name=""/>
          <p:cNvSpPr/>
          <p:nvPr/>
        </p:nvSpPr>
        <p:spPr>
          <a:xfrm>
            <a:off x="4346640" y="1479600"/>
            <a:ext cx="15922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0" name=""/>
          <p:cNvSpPr/>
          <p:nvPr/>
        </p:nvSpPr>
        <p:spPr>
          <a:xfrm>
            <a:off x="2682720" y="1273320"/>
            <a:ext cx="1974960" cy="54288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1" name=""/>
          <p:cNvSpPr/>
          <p:nvPr/>
        </p:nvSpPr>
        <p:spPr>
          <a:xfrm>
            <a:off x="2036880" y="3471840"/>
            <a:ext cx="1987560" cy="5936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Emissions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2" name=""/>
          <p:cNvSpPr/>
          <p:nvPr/>
        </p:nvSpPr>
        <p:spPr>
          <a:xfrm>
            <a:off x="2036880" y="2346480"/>
            <a:ext cx="1987560" cy="5936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3" name=""/>
          <p:cNvSpPr/>
          <p:nvPr/>
        </p:nvSpPr>
        <p:spPr>
          <a:xfrm>
            <a:off x="6299280" y="2349360"/>
            <a:ext cx="1971720" cy="5828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Crude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4" name=""/>
          <p:cNvSpPr/>
          <p:nvPr/>
        </p:nvSpPr>
        <p:spPr>
          <a:xfrm>
            <a:off x="3603600" y="490212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5" name=""/>
          <p:cNvSpPr/>
          <p:nvPr/>
        </p:nvSpPr>
        <p:spPr>
          <a:xfrm>
            <a:off x="2784600" y="4635360"/>
            <a:ext cx="1987560" cy="59220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Pulp and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6" name=""/>
          <p:cNvSpPr/>
          <p:nvPr/>
        </p:nvSpPr>
        <p:spPr>
          <a:xfrm>
            <a:off x="5551560" y="1278000"/>
            <a:ext cx="1987560" cy="54288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7" name=""/>
          <p:cNvSpPr/>
          <p:nvPr/>
        </p:nvSpPr>
        <p:spPr>
          <a:xfrm>
            <a:off x="6292800" y="3486240"/>
            <a:ext cx="1987560" cy="5824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68" name=""/>
          <p:cNvSpPr/>
          <p:nvPr/>
        </p:nvSpPr>
        <p:spPr>
          <a:xfrm>
            <a:off x="5551560" y="4635360"/>
            <a:ext cx="1987560" cy="5828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Merchant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Investments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"/>
          <p:cNvSpPr/>
          <p:nvPr/>
        </p:nvSpPr>
        <p:spPr>
          <a:xfrm>
            <a:off x="339840" y="228600"/>
            <a:ext cx="96026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North America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" name=""/>
          <p:cNvSpPr/>
          <p:nvPr/>
        </p:nvSpPr>
        <p:spPr>
          <a:xfrm>
            <a:off x="733320" y="1986120"/>
            <a:ext cx="142920" cy="1425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0" name=""/>
          <p:cNvSpPr/>
          <p:nvPr/>
        </p:nvSpPr>
        <p:spPr>
          <a:xfrm>
            <a:off x="903240" y="1822320"/>
            <a:ext cx="9129600" cy="331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251"/>
              </a:spcBef>
              <a:tabLst>
                <a:tab algn="l" pos="0"/>
                <a:tab algn="l" pos="10969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Leading Provider of Energy in North America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3251"/>
              </a:spcBef>
              <a:tabLst>
                <a:tab algn="l" pos="0"/>
                <a:tab algn="l" pos="10969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Unparalleled Energy Network and Product Offerings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3251"/>
              </a:spcBef>
              <a:tabLst>
                <a:tab algn="l" pos="0"/>
                <a:tab algn="l" pos="10969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Significantly Benefiting from Changes in Energy Markets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3251"/>
              </a:spcBef>
              <a:tabLst>
                <a:tab algn="l" pos="0"/>
                <a:tab algn="l" pos="10969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Further Expanding Market Presence through e-Commerce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1" name=""/>
          <p:cNvSpPr/>
          <p:nvPr/>
        </p:nvSpPr>
        <p:spPr>
          <a:xfrm>
            <a:off x="733320" y="3573360"/>
            <a:ext cx="142920" cy="142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2" name=""/>
          <p:cNvSpPr/>
          <p:nvPr/>
        </p:nvSpPr>
        <p:spPr>
          <a:xfrm>
            <a:off x="733320" y="4376880"/>
            <a:ext cx="142920" cy="1425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3" name=""/>
          <p:cNvSpPr/>
          <p:nvPr/>
        </p:nvSpPr>
        <p:spPr>
          <a:xfrm>
            <a:off x="733320" y="2800440"/>
            <a:ext cx="142920" cy="142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69" name=""/>
          <p:cNvGraphicFramePr/>
          <p:nvPr/>
        </p:nvGraphicFramePr>
        <p:xfrm>
          <a:off x="6073920" y="4321080"/>
          <a:ext cx="3746520" cy="199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67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73920" y="4321080"/>
                    <a:ext cx="3746520" cy="199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671" name=""/>
          <p:cNvGraphicFramePr/>
          <p:nvPr/>
        </p:nvGraphicFramePr>
        <p:xfrm>
          <a:off x="5962680" y="1436760"/>
          <a:ext cx="3746520" cy="21175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67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962680" y="1436760"/>
                    <a:ext cx="3746520" cy="2117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673" name=""/>
          <p:cNvSpPr/>
          <p:nvPr/>
        </p:nvSpPr>
        <p:spPr>
          <a:xfrm>
            <a:off x="368280" y="212760"/>
            <a:ext cx="96026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Coal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4" name=""/>
          <p:cNvSpPr/>
          <p:nvPr/>
        </p:nvSpPr>
        <p:spPr>
          <a:xfrm>
            <a:off x="6535800" y="1035000"/>
            <a:ext cx="25182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Transactions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5" name=""/>
          <p:cNvSpPr/>
          <p:nvPr/>
        </p:nvSpPr>
        <p:spPr>
          <a:xfrm>
            <a:off x="6216840" y="32767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6" name=""/>
          <p:cNvSpPr/>
          <p:nvPr/>
        </p:nvSpPr>
        <p:spPr>
          <a:xfrm>
            <a:off x="7113600" y="32608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7" name=""/>
          <p:cNvSpPr/>
          <p:nvPr/>
        </p:nvSpPr>
        <p:spPr>
          <a:xfrm>
            <a:off x="7969320" y="32608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8" name=""/>
          <p:cNvSpPr/>
          <p:nvPr/>
        </p:nvSpPr>
        <p:spPr>
          <a:xfrm>
            <a:off x="8869320" y="32608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79" name=""/>
          <p:cNvSpPr/>
          <p:nvPr/>
        </p:nvSpPr>
        <p:spPr>
          <a:xfrm>
            <a:off x="6387840" y="297972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0" name=""/>
          <p:cNvSpPr/>
          <p:nvPr/>
        </p:nvSpPr>
        <p:spPr>
          <a:xfrm>
            <a:off x="6789960" y="3792600"/>
            <a:ext cx="2048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Volumes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(Thousand Tonnes)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1" name=""/>
          <p:cNvSpPr/>
          <p:nvPr/>
        </p:nvSpPr>
        <p:spPr>
          <a:xfrm>
            <a:off x="6215040" y="60040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2" name=""/>
          <p:cNvSpPr/>
          <p:nvPr/>
        </p:nvSpPr>
        <p:spPr>
          <a:xfrm>
            <a:off x="7129440" y="60040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3" name=""/>
          <p:cNvSpPr/>
          <p:nvPr/>
        </p:nvSpPr>
        <p:spPr>
          <a:xfrm>
            <a:off x="7985160" y="60040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4" name=""/>
          <p:cNvSpPr/>
          <p:nvPr/>
        </p:nvSpPr>
        <p:spPr>
          <a:xfrm>
            <a:off x="8885160" y="600408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5" name=""/>
          <p:cNvSpPr/>
          <p:nvPr/>
        </p:nvSpPr>
        <p:spPr>
          <a:xfrm>
            <a:off x="6403680" y="572292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6" name=""/>
          <p:cNvSpPr/>
          <p:nvPr/>
        </p:nvSpPr>
        <p:spPr>
          <a:xfrm>
            <a:off x="7271640" y="291780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7" name=""/>
          <p:cNvSpPr/>
          <p:nvPr/>
        </p:nvSpPr>
        <p:spPr>
          <a:xfrm>
            <a:off x="8074800" y="245124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250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8" name=""/>
          <p:cNvSpPr/>
          <p:nvPr/>
        </p:nvSpPr>
        <p:spPr>
          <a:xfrm>
            <a:off x="8919360" y="160668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715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89" name=""/>
          <p:cNvSpPr/>
          <p:nvPr/>
        </p:nvSpPr>
        <p:spPr>
          <a:xfrm>
            <a:off x="7278120" y="570852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0" name=""/>
          <p:cNvSpPr/>
          <p:nvPr/>
        </p:nvSpPr>
        <p:spPr>
          <a:xfrm>
            <a:off x="7997040" y="535464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5,589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1" name=""/>
          <p:cNvSpPr/>
          <p:nvPr/>
        </p:nvSpPr>
        <p:spPr>
          <a:xfrm>
            <a:off x="8820360" y="4145040"/>
            <a:ext cx="646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26,732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2" name=""/>
          <p:cNvSpPr/>
          <p:nvPr/>
        </p:nvSpPr>
        <p:spPr>
          <a:xfrm>
            <a:off x="619200" y="3780000"/>
            <a:ext cx="101520" cy="1047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3" name=""/>
          <p:cNvSpPr/>
          <p:nvPr/>
        </p:nvSpPr>
        <p:spPr>
          <a:xfrm>
            <a:off x="619200" y="4381560"/>
            <a:ext cx="101520" cy="1047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4" name=""/>
          <p:cNvSpPr/>
          <p:nvPr/>
        </p:nvSpPr>
        <p:spPr>
          <a:xfrm>
            <a:off x="709560" y="3657600"/>
            <a:ext cx="4957920" cy="340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Customers Include Coal Producers, Generators and Utilities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Providing Comprehensive Management Services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574560" indent="-11736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Frutiger 45 Light"/>
              <a:buChar char="–"/>
              <a:tabLst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Physical Delivery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574560" indent="-11736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Frutiger 45 Light"/>
              <a:buChar char="–"/>
              <a:tabLst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Price and Volume Risk 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574560" indent="-11736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Frutiger 45 Light"/>
              <a:buChar char="–"/>
              <a:tabLst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Investment Capital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 Maker for Emissions Credits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Largest Wholesale Marketer of Coal in U.S.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574560" indent="-11736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Frutiger 45 Light"/>
              <a:buChar char="–"/>
              <a:tabLst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5" name=""/>
          <p:cNvSpPr/>
          <p:nvPr/>
        </p:nvSpPr>
        <p:spPr>
          <a:xfrm>
            <a:off x="444240" y="3306600"/>
            <a:ext cx="2670480" cy="36828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Enron’s Coal Business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6" name=""/>
          <p:cNvSpPr/>
          <p:nvPr/>
        </p:nvSpPr>
        <p:spPr>
          <a:xfrm>
            <a:off x="619200" y="1427040"/>
            <a:ext cx="101520" cy="1047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7" name=""/>
          <p:cNvSpPr/>
          <p:nvPr/>
        </p:nvSpPr>
        <p:spPr>
          <a:xfrm>
            <a:off x="619200" y="2405160"/>
            <a:ext cx="101520" cy="1047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8" name=""/>
          <p:cNvSpPr/>
          <p:nvPr/>
        </p:nvSpPr>
        <p:spPr>
          <a:xfrm>
            <a:off x="619200" y="1782720"/>
            <a:ext cx="101520" cy="1047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99" name=""/>
          <p:cNvSpPr/>
          <p:nvPr/>
        </p:nvSpPr>
        <p:spPr>
          <a:xfrm>
            <a:off x="709560" y="1312920"/>
            <a:ext cx="4957920" cy="193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 Fuels 57% of U.S. Generation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Changing Regulations Create Market Uncertainty and Opportunities for Enron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Increased Competition Demands Price Certainty and Supply Flexibility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Forward Market Developing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0" name=""/>
          <p:cNvSpPr/>
          <p:nvPr/>
        </p:nvSpPr>
        <p:spPr>
          <a:xfrm>
            <a:off x="545760" y="936720"/>
            <a:ext cx="2543760" cy="36828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 Developments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1" name=""/>
          <p:cNvSpPr/>
          <p:nvPr/>
        </p:nvSpPr>
        <p:spPr>
          <a:xfrm>
            <a:off x="5802480" y="1027080"/>
            <a:ext cx="3990960" cy="2544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2" name=""/>
          <p:cNvSpPr/>
          <p:nvPr/>
        </p:nvSpPr>
        <p:spPr>
          <a:xfrm>
            <a:off x="5802480" y="3784680"/>
            <a:ext cx="3990960" cy="25448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3" name=""/>
          <p:cNvSpPr/>
          <p:nvPr/>
        </p:nvSpPr>
        <p:spPr>
          <a:xfrm>
            <a:off x="619200" y="5700600"/>
            <a:ext cx="101520" cy="1047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4" name=""/>
          <p:cNvSpPr/>
          <p:nvPr/>
        </p:nvSpPr>
        <p:spPr>
          <a:xfrm>
            <a:off x="619200" y="6066000"/>
            <a:ext cx="101520" cy="1047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05" name=""/>
          <p:cNvSpPr/>
          <p:nvPr/>
        </p:nvSpPr>
        <p:spPr>
          <a:xfrm>
            <a:off x="619200" y="3014640"/>
            <a:ext cx="101520" cy="1047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6" name=""/>
          <p:cNvGraphicFramePr/>
          <p:nvPr/>
        </p:nvGraphicFramePr>
        <p:xfrm>
          <a:off x="5867280" y="971640"/>
          <a:ext cx="3924360" cy="2859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70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867280" y="971640"/>
                    <a:ext cx="3924360" cy="2859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3708" name=""/>
          <p:cNvGraphicFramePr/>
          <p:nvPr/>
        </p:nvGraphicFramePr>
        <p:xfrm>
          <a:off x="5883120" y="3759120"/>
          <a:ext cx="3908520" cy="30099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370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883120" y="3759120"/>
                    <a:ext cx="3908520" cy="3009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710" name=""/>
          <p:cNvSpPr/>
          <p:nvPr/>
        </p:nvSpPr>
        <p:spPr>
          <a:xfrm>
            <a:off x="3672720" y="233280"/>
            <a:ext cx="29541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Pulp and Paper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1" name=""/>
          <p:cNvSpPr/>
          <p:nvPr/>
        </p:nvSpPr>
        <p:spPr>
          <a:xfrm>
            <a:off x="6647400" y="1104840"/>
            <a:ext cx="2003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Transactions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2" name=""/>
          <p:cNvSpPr/>
          <p:nvPr/>
        </p:nvSpPr>
        <p:spPr>
          <a:xfrm>
            <a:off x="6307560" y="340056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3" name=""/>
          <p:cNvSpPr/>
          <p:nvPr/>
        </p:nvSpPr>
        <p:spPr>
          <a:xfrm>
            <a:off x="7547400" y="340056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4" name=""/>
          <p:cNvSpPr/>
          <p:nvPr/>
        </p:nvSpPr>
        <p:spPr>
          <a:xfrm>
            <a:off x="8766360" y="340056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5" name=""/>
          <p:cNvSpPr/>
          <p:nvPr/>
        </p:nvSpPr>
        <p:spPr>
          <a:xfrm>
            <a:off x="6382800" y="307008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6" name=""/>
          <p:cNvSpPr/>
          <p:nvPr/>
        </p:nvSpPr>
        <p:spPr>
          <a:xfrm>
            <a:off x="7659000" y="287820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7" name=""/>
          <p:cNvSpPr/>
          <p:nvPr/>
        </p:nvSpPr>
        <p:spPr>
          <a:xfrm>
            <a:off x="8802000" y="135108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432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8" name=""/>
          <p:cNvSpPr/>
          <p:nvPr/>
        </p:nvSpPr>
        <p:spPr>
          <a:xfrm>
            <a:off x="6081840" y="1679400"/>
            <a:ext cx="156960" cy="1177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19" name=""/>
          <p:cNvSpPr/>
          <p:nvPr/>
        </p:nvSpPr>
        <p:spPr>
          <a:xfrm>
            <a:off x="6081840" y="1913040"/>
            <a:ext cx="156960" cy="117360"/>
          </a:xfrm>
          <a:prstGeom prst="rect">
            <a:avLst/>
          </a:prstGeom>
          <a:solidFill>
            <a:srgbClr val="00f0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0" name=""/>
          <p:cNvSpPr/>
          <p:nvPr/>
        </p:nvSpPr>
        <p:spPr>
          <a:xfrm>
            <a:off x="6180480" y="1604880"/>
            <a:ext cx="841320" cy="51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Financial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1" name=""/>
          <p:cNvSpPr/>
          <p:nvPr/>
        </p:nvSpPr>
        <p:spPr>
          <a:xfrm>
            <a:off x="6334200" y="3774960"/>
            <a:ext cx="2806560" cy="49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Notional Volumes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(Thousand Tonnes)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2" name=""/>
          <p:cNvSpPr/>
          <p:nvPr/>
        </p:nvSpPr>
        <p:spPr>
          <a:xfrm>
            <a:off x="6320160" y="633888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3" name=""/>
          <p:cNvSpPr/>
          <p:nvPr/>
        </p:nvSpPr>
        <p:spPr>
          <a:xfrm>
            <a:off x="7560000" y="633888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4" name=""/>
          <p:cNvSpPr/>
          <p:nvPr/>
        </p:nvSpPr>
        <p:spPr>
          <a:xfrm>
            <a:off x="8793360" y="633888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5" name=""/>
          <p:cNvSpPr/>
          <p:nvPr/>
        </p:nvSpPr>
        <p:spPr>
          <a:xfrm>
            <a:off x="6369840" y="603576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314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6" name=""/>
          <p:cNvSpPr/>
          <p:nvPr/>
        </p:nvSpPr>
        <p:spPr>
          <a:xfrm>
            <a:off x="7555680" y="498636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4,507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7" name=""/>
          <p:cNvSpPr/>
          <p:nvPr/>
        </p:nvSpPr>
        <p:spPr>
          <a:xfrm>
            <a:off x="8814600" y="438624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6,868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8" name=""/>
          <p:cNvSpPr/>
          <p:nvPr/>
        </p:nvSpPr>
        <p:spPr>
          <a:xfrm>
            <a:off x="644400" y="3579840"/>
            <a:ext cx="101880" cy="1047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29" name=""/>
          <p:cNvSpPr/>
          <p:nvPr/>
        </p:nvSpPr>
        <p:spPr>
          <a:xfrm>
            <a:off x="735120" y="3463920"/>
            <a:ext cx="3660840" cy="2170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117360"/>
                <a:tab algn="l" pos="6271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Lead Provider in U.S. of Risk Management Services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117360"/>
                <a:tab algn="l" pos="6271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Providing Structured Customized Solutions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27120" indent="-16992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Frutiger 45 Light"/>
              <a:buChar char="–"/>
              <a:tabLst>
                <a:tab algn="l" pos="117360"/>
                <a:tab algn="l" pos="6271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Commodities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27120" indent="-16992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Frutiger 45 Light"/>
              <a:buChar char="–"/>
              <a:tabLst>
                <a:tab algn="l" pos="117360"/>
                <a:tab algn="l" pos="6271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Risk Management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27120" indent="-16992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Frutiger 45 Light"/>
              <a:buChar char="–"/>
              <a:tabLst>
                <a:tab algn="l" pos="117360"/>
                <a:tab algn="l" pos="6271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0" name=""/>
          <p:cNvSpPr/>
          <p:nvPr/>
        </p:nvSpPr>
        <p:spPr>
          <a:xfrm>
            <a:off x="457200" y="2973240"/>
            <a:ext cx="3597840" cy="36828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Enron’s Pulp &amp; Paper Business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1" name=""/>
          <p:cNvSpPr/>
          <p:nvPr/>
        </p:nvSpPr>
        <p:spPr>
          <a:xfrm>
            <a:off x="644400" y="1792440"/>
            <a:ext cx="101880" cy="1047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2" name=""/>
          <p:cNvSpPr/>
          <p:nvPr/>
        </p:nvSpPr>
        <p:spPr>
          <a:xfrm>
            <a:off x="644400" y="2403360"/>
            <a:ext cx="101880" cy="1047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3" name=""/>
          <p:cNvSpPr/>
          <p:nvPr/>
        </p:nvSpPr>
        <p:spPr>
          <a:xfrm>
            <a:off x="735120" y="1677960"/>
            <a:ext cx="3660840" cy="156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Industry Experiences Extreme Price Volatility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Price Uncertainty Results in Inefficient Capital Structures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117360"/>
                <a:tab algn="l" pos="5745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4" name=""/>
          <p:cNvSpPr/>
          <p:nvPr/>
        </p:nvSpPr>
        <p:spPr>
          <a:xfrm>
            <a:off x="571320" y="1200240"/>
            <a:ext cx="2543760" cy="36828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 Developments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5" name=""/>
          <p:cNvSpPr/>
          <p:nvPr/>
        </p:nvSpPr>
        <p:spPr>
          <a:xfrm>
            <a:off x="5802480" y="1104840"/>
            <a:ext cx="3990960" cy="2595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6" name=""/>
          <p:cNvSpPr/>
          <p:nvPr/>
        </p:nvSpPr>
        <p:spPr>
          <a:xfrm>
            <a:off x="5815080" y="3794040"/>
            <a:ext cx="3990960" cy="2811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7" name=""/>
          <p:cNvSpPr/>
          <p:nvPr/>
        </p:nvSpPr>
        <p:spPr>
          <a:xfrm>
            <a:off x="644400" y="4164120"/>
            <a:ext cx="101880" cy="10476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7720" bIns="27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8" name=""/>
          <p:cNvSpPr/>
          <p:nvPr/>
        </p:nvSpPr>
        <p:spPr>
          <a:xfrm>
            <a:off x="272880" y="5948280"/>
            <a:ext cx="5227920" cy="5191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39" name=""/>
          <p:cNvSpPr/>
          <p:nvPr/>
        </p:nvSpPr>
        <p:spPr>
          <a:xfrm>
            <a:off x="274680" y="6022800"/>
            <a:ext cx="52560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Serving Large, Energy-Intensive Industrial Customers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0" name=""/>
          <p:cNvSpPr/>
          <p:nvPr/>
        </p:nvSpPr>
        <p:spPr>
          <a:xfrm>
            <a:off x="339840" y="228600"/>
            <a:ext cx="96026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North America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1" name=""/>
          <p:cNvSpPr/>
          <p:nvPr/>
        </p:nvSpPr>
        <p:spPr>
          <a:xfrm>
            <a:off x="733320" y="1986120"/>
            <a:ext cx="142920" cy="1425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2" name=""/>
          <p:cNvSpPr/>
          <p:nvPr/>
        </p:nvSpPr>
        <p:spPr>
          <a:xfrm>
            <a:off x="903240" y="1822320"/>
            <a:ext cx="9129600" cy="331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3251"/>
              </a:spcBef>
              <a:tabLst>
                <a:tab algn="l" pos="0"/>
                <a:tab algn="l" pos="10969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Leading Provider of Energy in North America 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3251"/>
              </a:spcBef>
              <a:tabLst>
                <a:tab algn="l" pos="0"/>
                <a:tab algn="l" pos="10969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Unparalleled Energy Network and Product Offerings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3251"/>
              </a:spcBef>
              <a:tabLst>
                <a:tab algn="l" pos="0"/>
                <a:tab algn="l" pos="10969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Significantly Benefiting from Changes in Energy Markets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3251"/>
              </a:spcBef>
              <a:tabLst>
                <a:tab algn="l" pos="0"/>
                <a:tab algn="l" pos="109692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Further Expanding Market Presence through e-Commerce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3" name=""/>
          <p:cNvSpPr/>
          <p:nvPr/>
        </p:nvSpPr>
        <p:spPr>
          <a:xfrm>
            <a:off x="733320" y="3573360"/>
            <a:ext cx="142920" cy="142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4" name=""/>
          <p:cNvSpPr/>
          <p:nvPr/>
        </p:nvSpPr>
        <p:spPr>
          <a:xfrm>
            <a:off x="733320" y="4376880"/>
            <a:ext cx="142920" cy="1425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5" name=""/>
          <p:cNvSpPr/>
          <p:nvPr/>
        </p:nvSpPr>
        <p:spPr>
          <a:xfrm>
            <a:off x="733320" y="2800440"/>
            <a:ext cx="142920" cy="142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6" name="ENE_C_WHI" descr=""/>
          <p:cNvPicPr/>
          <p:nvPr/>
        </p:nvPicPr>
        <p:blipFill>
          <a:blip r:embed="rId1"/>
          <a:stretch/>
        </p:blipFill>
        <p:spPr>
          <a:xfrm>
            <a:off x="3898800" y="1119240"/>
            <a:ext cx="2422800" cy="24289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747" name=""/>
          <p:cNvSpPr/>
          <p:nvPr/>
        </p:nvSpPr>
        <p:spPr>
          <a:xfrm>
            <a:off x="762120" y="4226040"/>
            <a:ext cx="8762760" cy="60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Europe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8" name=""/>
          <p:cNvSpPr/>
          <p:nvPr/>
        </p:nvSpPr>
        <p:spPr>
          <a:xfrm>
            <a:off x="2343240" y="4960800"/>
            <a:ext cx="6522840" cy="155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Establish Europe’s Leading Energy Network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11592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Capture Sustainable First Mover Advantage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Extend the Network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11592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Strong, Competitive Position in High Growth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Exploit the Network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11592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Create Significant Value to Enron and its Customers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49" name=""/>
          <p:cNvSpPr/>
          <p:nvPr/>
        </p:nvSpPr>
        <p:spPr>
          <a:xfrm>
            <a:off x="1802160" y="149400"/>
            <a:ext cx="67014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European Network Strategy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0" name=""/>
          <p:cNvSpPr/>
          <p:nvPr/>
        </p:nvSpPr>
        <p:spPr>
          <a:xfrm>
            <a:off x="2233440" y="5578560"/>
            <a:ext cx="114480" cy="11412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4200" bIns="342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1" name=""/>
          <p:cNvSpPr/>
          <p:nvPr/>
        </p:nvSpPr>
        <p:spPr>
          <a:xfrm>
            <a:off x="2233440" y="6053040"/>
            <a:ext cx="114480" cy="11448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4560" bIns="3456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2" name=""/>
          <p:cNvSpPr/>
          <p:nvPr/>
        </p:nvSpPr>
        <p:spPr>
          <a:xfrm>
            <a:off x="6642000" y="1006560"/>
            <a:ext cx="2760840" cy="2994120"/>
          </a:xfrm>
          <a:custGeom>
            <a:avLst/>
            <a:gdLst/>
            <a:ahLst/>
            <a:rect l="l" t="t" r="r" b="b"/>
            <a:pathLst>
              <a:path w="2177" h="2542">
                <a:moveTo>
                  <a:pt x="364" y="0"/>
                </a:moveTo>
                <a:lnTo>
                  <a:pt x="2177" y="1543"/>
                </a:lnTo>
                <a:lnTo>
                  <a:pt x="2135" y="1523"/>
                </a:lnTo>
                <a:lnTo>
                  <a:pt x="2114" y="1492"/>
                </a:lnTo>
                <a:lnTo>
                  <a:pt x="2105" y="1492"/>
                </a:lnTo>
                <a:lnTo>
                  <a:pt x="2105" y="1543"/>
                </a:lnTo>
                <a:lnTo>
                  <a:pt x="2094" y="1543"/>
                </a:lnTo>
                <a:lnTo>
                  <a:pt x="2084" y="1512"/>
                </a:lnTo>
                <a:lnTo>
                  <a:pt x="2011" y="1430"/>
                </a:lnTo>
                <a:lnTo>
                  <a:pt x="1939" y="1430"/>
                </a:lnTo>
                <a:lnTo>
                  <a:pt x="1928" y="1401"/>
                </a:lnTo>
                <a:lnTo>
                  <a:pt x="1918" y="1401"/>
                </a:lnTo>
                <a:lnTo>
                  <a:pt x="1887" y="1401"/>
                </a:lnTo>
                <a:lnTo>
                  <a:pt x="1877" y="1430"/>
                </a:lnTo>
                <a:lnTo>
                  <a:pt x="1866" y="1430"/>
                </a:lnTo>
                <a:lnTo>
                  <a:pt x="1846" y="1430"/>
                </a:lnTo>
                <a:lnTo>
                  <a:pt x="1846" y="1411"/>
                </a:lnTo>
                <a:lnTo>
                  <a:pt x="1794" y="1421"/>
                </a:lnTo>
                <a:lnTo>
                  <a:pt x="1763" y="1461"/>
                </a:lnTo>
                <a:lnTo>
                  <a:pt x="1701" y="1481"/>
                </a:lnTo>
                <a:lnTo>
                  <a:pt x="1691" y="1512"/>
                </a:lnTo>
                <a:lnTo>
                  <a:pt x="1660" y="1532"/>
                </a:lnTo>
                <a:lnTo>
                  <a:pt x="1639" y="1543"/>
                </a:lnTo>
                <a:lnTo>
                  <a:pt x="1660" y="1614"/>
                </a:lnTo>
                <a:lnTo>
                  <a:pt x="1630" y="1634"/>
                </a:lnTo>
                <a:lnTo>
                  <a:pt x="1558" y="1552"/>
                </a:lnTo>
                <a:lnTo>
                  <a:pt x="1549" y="1604"/>
                </a:lnTo>
                <a:lnTo>
                  <a:pt x="1517" y="1624"/>
                </a:lnTo>
                <a:lnTo>
                  <a:pt x="1506" y="1686"/>
                </a:lnTo>
                <a:lnTo>
                  <a:pt x="1528" y="1706"/>
                </a:lnTo>
                <a:lnTo>
                  <a:pt x="1496" y="1737"/>
                </a:lnTo>
                <a:lnTo>
                  <a:pt x="1485" y="1788"/>
                </a:lnTo>
                <a:lnTo>
                  <a:pt x="1528" y="1808"/>
                </a:lnTo>
                <a:lnTo>
                  <a:pt x="1538" y="1859"/>
                </a:lnTo>
                <a:lnTo>
                  <a:pt x="1549" y="1870"/>
                </a:lnTo>
                <a:lnTo>
                  <a:pt x="1549" y="1859"/>
                </a:lnTo>
                <a:lnTo>
                  <a:pt x="1610" y="1870"/>
                </a:lnTo>
                <a:lnTo>
                  <a:pt x="1639" y="1900"/>
                </a:lnTo>
                <a:lnTo>
                  <a:pt x="1670" y="1971"/>
                </a:lnTo>
                <a:lnTo>
                  <a:pt x="1630" y="1971"/>
                </a:lnTo>
                <a:lnTo>
                  <a:pt x="1620" y="1993"/>
                </a:lnTo>
                <a:lnTo>
                  <a:pt x="1630" y="2002"/>
                </a:lnTo>
                <a:lnTo>
                  <a:pt x="1670" y="2022"/>
                </a:lnTo>
                <a:lnTo>
                  <a:pt x="1630" y="2033"/>
                </a:lnTo>
                <a:lnTo>
                  <a:pt x="1599" y="2084"/>
                </a:lnTo>
                <a:lnTo>
                  <a:pt x="1579" y="2033"/>
                </a:lnTo>
                <a:lnTo>
                  <a:pt x="1549" y="2022"/>
                </a:lnTo>
                <a:lnTo>
                  <a:pt x="1558" y="2043"/>
                </a:lnTo>
                <a:lnTo>
                  <a:pt x="1558" y="2095"/>
                </a:lnTo>
                <a:lnTo>
                  <a:pt x="1538" y="2084"/>
                </a:lnTo>
                <a:lnTo>
                  <a:pt x="1538" y="2135"/>
                </a:lnTo>
                <a:lnTo>
                  <a:pt x="1485" y="2217"/>
                </a:lnTo>
                <a:lnTo>
                  <a:pt x="1528" y="2257"/>
                </a:lnTo>
                <a:lnTo>
                  <a:pt x="1549" y="2307"/>
                </a:lnTo>
                <a:lnTo>
                  <a:pt x="1558" y="2286"/>
                </a:lnTo>
                <a:lnTo>
                  <a:pt x="1558" y="2368"/>
                </a:lnTo>
                <a:lnTo>
                  <a:pt x="1610" y="2480"/>
                </a:lnTo>
                <a:lnTo>
                  <a:pt x="1620" y="2491"/>
                </a:lnTo>
                <a:lnTo>
                  <a:pt x="1589" y="2542"/>
                </a:lnTo>
                <a:lnTo>
                  <a:pt x="1538" y="2542"/>
                </a:lnTo>
                <a:lnTo>
                  <a:pt x="1528" y="2511"/>
                </a:lnTo>
                <a:lnTo>
                  <a:pt x="1476" y="2480"/>
                </a:lnTo>
                <a:lnTo>
                  <a:pt x="1424" y="2450"/>
                </a:lnTo>
                <a:lnTo>
                  <a:pt x="1424" y="2419"/>
                </a:lnTo>
                <a:lnTo>
                  <a:pt x="1383" y="2400"/>
                </a:lnTo>
                <a:lnTo>
                  <a:pt x="1342" y="2389"/>
                </a:lnTo>
                <a:lnTo>
                  <a:pt x="1290" y="2409"/>
                </a:lnTo>
                <a:lnTo>
                  <a:pt x="1207" y="2348"/>
                </a:lnTo>
                <a:lnTo>
                  <a:pt x="1114" y="2348"/>
                </a:lnTo>
                <a:lnTo>
                  <a:pt x="1031" y="2317"/>
                </a:lnTo>
                <a:lnTo>
                  <a:pt x="970" y="2317"/>
                </a:lnTo>
                <a:lnTo>
                  <a:pt x="888" y="2246"/>
                </a:lnTo>
                <a:lnTo>
                  <a:pt x="804" y="2196"/>
                </a:lnTo>
                <a:lnTo>
                  <a:pt x="784" y="2196"/>
                </a:lnTo>
                <a:lnTo>
                  <a:pt x="733" y="2145"/>
                </a:lnTo>
                <a:lnTo>
                  <a:pt x="743" y="2124"/>
                </a:lnTo>
                <a:lnTo>
                  <a:pt x="784" y="2124"/>
                </a:lnTo>
                <a:lnTo>
                  <a:pt x="824" y="2064"/>
                </a:lnTo>
                <a:lnTo>
                  <a:pt x="867" y="2053"/>
                </a:lnTo>
                <a:lnTo>
                  <a:pt x="804" y="2002"/>
                </a:lnTo>
                <a:lnTo>
                  <a:pt x="814" y="1993"/>
                </a:lnTo>
                <a:lnTo>
                  <a:pt x="867" y="1982"/>
                </a:lnTo>
                <a:lnTo>
                  <a:pt x="867" y="1971"/>
                </a:lnTo>
                <a:lnTo>
                  <a:pt x="928" y="1942"/>
                </a:lnTo>
                <a:lnTo>
                  <a:pt x="917" y="1931"/>
                </a:lnTo>
                <a:lnTo>
                  <a:pt x="856" y="1942"/>
                </a:lnTo>
                <a:lnTo>
                  <a:pt x="856" y="1900"/>
                </a:lnTo>
                <a:lnTo>
                  <a:pt x="867" y="1879"/>
                </a:lnTo>
                <a:lnTo>
                  <a:pt x="888" y="1870"/>
                </a:lnTo>
                <a:lnTo>
                  <a:pt x="907" y="1849"/>
                </a:lnTo>
                <a:lnTo>
                  <a:pt x="928" y="1859"/>
                </a:lnTo>
                <a:lnTo>
                  <a:pt x="970" y="1859"/>
                </a:lnTo>
                <a:lnTo>
                  <a:pt x="981" y="1797"/>
                </a:lnTo>
                <a:lnTo>
                  <a:pt x="970" y="1797"/>
                </a:lnTo>
                <a:lnTo>
                  <a:pt x="970" y="1757"/>
                </a:lnTo>
                <a:lnTo>
                  <a:pt x="990" y="1737"/>
                </a:lnTo>
                <a:lnTo>
                  <a:pt x="970" y="1716"/>
                </a:lnTo>
                <a:lnTo>
                  <a:pt x="990" y="1716"/>
                </a:lnTo>
                <a:lnTo>
                  <a:pt x="1001" y="1696"/>
                </a:lnTo>
                <a:lnTo>
                  <a:pt x="990" y="1666"/>
                </a:lnTo>
                <a:lnTo>
                  <a:pt x="1001" y="1655"/>
                </a:lnTo>
                <a:lnTo>
                  <a:pt x="917" y="1624"/>
                </a:lnTo>
                <a:lnTo>
                  <a:pt x="897" y="1624"/>
                </a:lnTo>
                <a:lnTo>
                  <a:pt x="867" y="1604"/>
                </a:lnTo>
                <a:lnTo>
                  <a:pt x="835" y="1614"/>
                </a:lnTo>
                <a:lnTo>
                  <a:pt x="784" y="1552"/>
                </a:lnTo>
                <a:lnTo>
                  <a:pt x="733" y="1573"/>
                </a:lnTo>
                <a:lnTo>
                  <a:pt x="714" y="1573"/>
                </a:lnTo>
                <a:lnTo>
                  <a:pt x="703" y="1552"/>
                </a:lnTo>
                <a:lnTo>
                  <a:pt x="661" y="1552"/>
                </a:lnTo>
                <a:lnTo>
                  <a:pt x="640" y="1543"/>
                </a:lnTo>
                <a:lnTo>
                  <a:pt x="640" y="1492"/>
                </a:lnTo>
                <a:lnTo>
                  <a:pt x="621" y="1461"/>
                </a:lnTo>
                <a:lnTo>
                  <a:pt x="600" y="1461"/>
                </a:lnTo>
                <a:lnTo>
                  <a:pt x="558" y="1450"/>
                </a:lnTo>
                <a:lnTo>
                  <a:pt x="547" y="1411"/>
                </a:lnTo>
                <a:lnTo>
                  <a:pt x="568" y="1401"/>
                </a:lnTo>
                <a:lnTo>
                  <a:pt x="568" y="1390"/>
                </a:lnTo>
                <a:lnTo>
                  <a:pt x="517" y="1330"/>
                </a:lnTo>
                <a:lnTo>
                  <a:pt x="414" y="1330"/>
                </a:lnTo>
                <a:lnTo>
                  <a:pt x="382" y="1371"/>
                </a:lnTo>
                <a:lnTo>
                  <a:pt x="372" y="1361"/>
                </a:lnTo>
                <a:lnTo>
                  <a:pt x="340" y="1259"/>
                </a:lnTo>
                <a:lnTo>
                  <a:pt x="332" y="1237"/>
                </a:lnTo>
                <a:lnTo>
                  <a:pt x="351" y="1217"/>
                </a:lnTo>
                <a:lnTo>
                  <a:pt x="403" y="1227"/>
                </a:lnTo>
                <a:lnTo>
                  <a:pt x="444" y="1197"/>
                </a:lnTo>
                <a:lnTo>
                  <a:pt x="444" y="1177"/>
                </a:lnTo>
                <a:lnTo>
                  <a:pt x="434" y="1177"/>
                </a:lnTo>
                <a:lnTo>
                  <a:pt x="424" y="1156"/>
                </a:lnTo>
                <a:lnTo>
                  <a:pt x="403" y="1145"/>
                </a:lnTo>
                <a:lnTo>
                  <a:pt x="372" y="1145"/>
                </a:lnTo>
                <a:lnTo>
                  <a:pt x="372" y="1115"/>
                </a:lnTo>
                <a:lnTo>
                  <a:pt x="340" y="1095"/>
                </a:lnTo>
                <a:lnTo>
                  <a:pt x="300" y="1023"/>
                </a:lnTo>
                <a:lnTo>
                  <a:pt x="310" y="972"/>
                </a:lnTo>
                <a:lnTo>
                  <a:pt x="300" y="952"/>
                </a:lnTo>
                <a:lnTo>
                  <a:pt x="300" y="921"/>
                </a:lnTo>
                <a:lnTo>
                  <a:pt x="247" y="881"/>
                </a:lnTo>
                <a:lnTo>
                  <a:pt x="186" y="900"/>
                </a:lnTo>
                <a:lnTo>
                  <a:pt x="186" y="881"/>
                </a:lnTo>
                <a:lnTo>
                  <a:pt x="175" y="860"/>
                </a:lnTo>
                <a:lnTo>
                  <a:pt x="103" y="850"/>
                </a:lnTo>
                <a:lnTo>
                  <a:pt x="93" y="850"/>
                </a:lnTo>
                <a:lnTo>
                  <a:pt x="93" y="789"/>
                </a:lnTo>
                <a:lnTo>
                  <a:pt x="72" y="747"/>
                </a:lnTo>
                <a:lnTo>
                  <a:pt x="51" y="737"/>
                </a:lnTo>
                <a:lnTo>
                  <a:pt x="61" y="687"/>
                </a:lnTo>
                <a:lnTo>
                  <a:pt x="32" y="645"/>
                </a:lnTo>
                <a:lnTo>
                  <a:pt x="32" y="636"/>
                </a:lnTo>
                <a:lnTo>
                  <a:pt x="61" y="605"/>
                </a:lnTo>
                <a:lnTo>
                  <a:pt x="51" y="585"/>
                </a:lnTo>
                <a:lnTo>
                  <a:pt x="42" y="576"/>
                </a:lnTo>
                <a:lnTo>
                  <a:pt x="32" y="545"/>
                </a:lnTo>
                <a:lnTo>
                  <a:pt x="21" y="535"/>
                </a:lnTo>
                <a:lnTo>
                  <a:pt x="0" y="463"/>
                </a:lnTo>
                <a:lnTo>
                  <a:pt x="61" y="443"/>
                </a:lnTo>
                <a:lnTo>
                  <a:pt x="93" y="392"/>
                </a:lnTo>
                <a:lnTo>
                  <a:pt x="93" y="351"/>
                </a:lnTo>
                <a:lnTo>
                  <a:pt x="154" y="300"/>
                </a:lnTo>
                <a:lnTo>
                  <a:pt x="239" y="310"/>
                </a:lnTo>
                <a:lnTo>
                  <a:pt x="207" y="279"/>
                </a:lnTo>
                <a:lnTo>
                  <a:pt x="114" y="249"/>
                </a:lnTo>
                <a:lnTo>
                  <a:pt x="93" y="218"/>
                </a:lnTo>
                <a:lnTo>
                  <a:pt x="114" y="229"/>
                </a:lnTo>
                <a:lnTo>
                  <a:pt x="114" y="187"/>
                </a:lnTo>
                <a:lnTo>
                  <a:pt x="42" y="208"/>
                </a:lnTo>
                <a:lnTo>
                  <a:pt x="217" y="45"/>
                </a:lnTo>
                <a:lnTo>
                  <a:pt x="325" y="66"/>
                </a:lnTo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3" name=""/>
          <p:cNvSpPr/>
          <p:nvPr/>
        </p:nvSpPr>
        <p:spPr>
          <a:xfrm>
            <a:off x="5645160" y="2954160"/>
            <a:ext cx="552600" cy="254160"/>
          </a:xfrm>
          <a:custGeom>
            <a:avLst/>
            <a:gdLst/>
            <a:ahLst/>
            <a:rect l="l" t="t" r="r" b="b"/>
            <a:pathLst>
              <a:path w="252" h="126">
                <a:moveTo>
                  <a:pt x="0" y="72"/>
                </a:moveTo>
                <a:lnTo>
                  <a:pt x="18" y="54"/>
                </a:lnTo>
                <a:lnTo>
                  <a:pt x="30" y="54"/>
                </a:lnTo>
                <a:lnTo>
                  <a:pt x="48" y="30"/>
                </a:lnTo>
                <a:lnTo>
                  <a:pt x="48" y="18"/>
                </a:lnTo>
                <a:lnTo>
                  <a:pt x="66" y="6"/>
                </a:lnTo>
                <a:lnTo>
                  <a:pt x="78" y="0"/>
                </a:lnTo>
                <a:lnTo>
                  <a:pt x="96" y="12"/>
                </a:lnTo>
                <a:lnTo>
                  <a:pt x="120" y="6"/>
                </a:lnTo>
                <a:lnTo>
                  <a:pt x="138" y="24"/>
                </a:lnTo>
                <a:lnTo>
                  <a:pt x="204" y="12"/>
                </a:lnTo>
                <a:lnTo>
                  <a:pt x="252" y="36"/>
                </a:lnTo>
                <a:lnTo>
                  <a:pt x="234" y="84"/>
                </a:lnTo>
                <a:lnTo>
                  <a:pt x="174" y="72"/>
                </a:lnTo>
                <a:lnTo>
                  <a:pt x="138" y="96"/>
                </a:lnTo>
                <a:lnTo>
                  <a:pt x="84" y="108"/>
                </a:lnTo>
                <a:lnTo>
                  <a:pt x="72" y="126"/>
                </a:lnTo>
                <a:lnTo>
                  <a:pt x="42" y="126"/>
                </a:lnTo>
                <a:lnTo>
                  <a:pt x="12" y="102"/>
                </a:lnTo>
                <a:lnTo>
                  <a:pt x="0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4" name=""/>
          <p:cNvSpPr/>
          <p:nvPr/>
        </p:nvSpPr>
        <p:spPr>
          <a:xfrm>
            <a:off x="5184720" y="2749680"/>
            <a:ext cx="631800" cy="350640"/>
          </a:xfrm>
          <a:custGeom>
            <a:avLst/>
            <a:gdLst/>
            <a:ahLst/>
            <a:rect l="l" t="t" r="r" b="b"/>
            <a:pathLst>
              <a:path w="287" h="174">
                <a:moveTo>
                  <a:pt x="209" y="174"/>
                </a:moveTo>
                <a:lnTo>
                  <a:pt x="227" y="156"/>
                </a:lnTo>
                <a:lnTo>
                  <a:pt x="239" y="156"/>
                </a:lnTo>
                <a:lnTo>
                  <a:pt x="257" y="132"/>
                </a:lnTo>
                <a:lnTo>
                  <a:pt x="257" y="120"/>
                </a:lnTo>
                <a:lnTo>
                  <a:pt x="275" y="108"/>
                </a:lnTo>
                <a:lnTo>
                  <a:pt x="287" y="102"/>
                </a:lnTo>
                <a:lnTo>
                  <a:pt x="251" y="72"/>
                </a:lnTo>
                <a:lnTo>
                  <a:pt x="251" y="54"/>
                </a:lnTo>
                <a:lnTo>
                  <a:pt x="215" y="48"/>
                </a:lnTo>
                <a:lnTo>
                  <a:pt x="203" y="60"/>
                </a:lnTo>
                <a:lnTo>
                  <a:pt x="173" y="24"/>
                </a:lnTo>
                <a:lnTo>
                  <a:pt x="137" y="6"/>
                </a:lnTo>
                <a:lnTo>
                  <a:pt x="119" y="18"/>
                </a:lnTo>
                <a:lnTo>
                  <a:pt x="95" y="0"/>
                </a:lnTo>
                <a:lnTo>
                  <a:pt x="89" y="18"/>
                </a:lnTo>
                <a:lnTo>
                  <a:pt x="12" y="66"/>
                </a:lnTo>
                <a:lnTo>
                  <a:pt x="0" y="54"/>
                </a:lnTo>
                <a:lnTo>
                  <a:pt x="24" y="108"/>
                </a:lnTo>
                <a:lnTo>
                  <a:pt x="77" y="162"/>
                </a:lnTo>
                <a:lnTo>
                  <a:pt x="113" y="168"/>
                </a:lnTo>
                <a:lnTo>
                  <a:pt x="137" y="144"/>
                </a:lnTo>
                <a:lnTo>
                  <a:pt x="203" y="156"/>
                </a:lnTo>
                <a:lnTo>
                  <a:pt x="209" y="17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5" name=""/>
          <p:cNvSpPr/>
          <p:nvPr/>
        </p:nvSpPr>
        <p:spPr>
          <a:xfrm>
            <a:off x="4935600" y="3041640"/>
            <a:ext cx="735120" cy="334800"/>
          </a:xfrm>
          <a:custGeom>
            <a:avLst/>
            <a:gdLst/>
            <a:ahLst/>
            <a:rect l="l" t="t" r="r" b="b"/>
            <a:pathLst>
              <a:path w="335" h="168">
                <a:moveTo>
                  <a:pt x="323" y="30"/>
                </a:moveTo>
                <a:lnTo>
                  <a:pt x="317" y="12"/>
                </a:lnTo>
                <a:lnTo>
                  <a:pt x="251" y="0"/>
                </a:lnTo>
                <a:lnTo>
                  <a:pt x="227" y="24"/>
                </a:lnTo>
                <a:lnTo>
                  <a:pt x="191" y="18"/>
                </a:lnTo>
                <a:lnTo>
                  <a:pt x="150" y="48"/>
                </a:lnTo>
                <a:lnTo>
                  <a:pt x="156" y="90"/>
                </a:lnTo>
                <a:lnTo>
                  <a:pt x="150" y="96"/>
                </a:lnTo>
                <a:lnTo>
                  <a:pt x="126" y="84"/>
                </a:lnTo>
                <a:lnTo>
                  <a:pt x="78" y="102"/>
                </a:lnTo>
                <a:lnTo>
                  <a:pt x="48" y="96"/>
                </a:lnTo>
                <a:lnTo>
                  <a:pt x="36" y="108"/>
                </a:lnTo>
                <a:lnTo>
                  <a:pt x="18" y="96"/>
                </a:lnTo>
                <a:lnTo>
                  <a:pt x="0" y="102"/>
                </a:lnTo>
                <a:lnTo>
                  <a:pt x="12" y="132"/>
                </a:lnTo>
                <a:lnTo>
                  <a:pt x="42" y="138"/>
                </a:lnTo>
                <a:lnTo>
                  <a:pt x="114" y="126"/>
                </a:lnTo>
                <a:lnTo>
                  <a:pt x="132" y="150"/>
                </a:lnTo>
                <a:lnTo>
                  <a:pt x="186" y="162"/>
                </a:lnTo>
                <a:lnTo>
                  <a:pt x="221" y="168"/>
                </a:lnTo>
                <a:lnTo>
                  <a:pt x="293" y="138"/>
                </a:lnTo>
                <a:lnTo>
                  <a:pt x="311" y="126"/>
                </a:lnTo>
                <a:lnTo>
                  <a:pt x="311" y="84"/>
                </a:lnTo>
                <a:lnTo>
                  <a:pt x="335" y="84"/>
                </a:lnTo>
                <a:lnTo>
                  <a:pt x="335" y="60"/>
                </a:lnTo>
                <a:lnTo>
                  <a:pt x="323" y="30"/>
                </a:lnTo>
                <a:lnTo>
                  <a:pt x="323" y="3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6" name=""/>
          <p:cNvSpPr/>
          <p:nvPr/>
        </p:nvSpPr>
        <p:spPr>
          <a:xfrm>
            <a:off x="4302000" y="2714760"/>
            <a:ext cx="330480" cy="239400"/>
          </a:xfrm>
          <a:custGeom>
            <a:avLst/>
            <a:gdLst/>
            <a:ahLst/>
            <a:rect l="l" t="t" r="r" b="b"/>
            <a:pathLst>
              <a:path w="150" h="120">
                <a:moveTo>
                  <a:pt x="96" y="0"/>
                </a:moveTo>
                <a:lnTo>
                  <a:pt x="42" y="12"/>
                </a:lnTo>
                <a:lnTo>
                  <a:pt x="24" y="0"/>
                </a:lnTo>
                <a:lnTo>
                  <a:pt x="0" y="18"/>
                </a:lnTo>
                <a:lnTo>
                  <a:pt x="0" y="36"/>
                </a:lnTo>
                <a:lnTo>
                  <a:pt x="48" y="72"/>
                </a:lnTo>
                <a:lnTo>
                  <a:pt x="60" y="96"/>
                </a:lnTo>
                <a:lnTo>
                  <a:pt x="90" y="84"/>
                </a:lnTo>
                <a:lnTo>
                  <a:pt x="90" y="114"/>
                </a:lnTo>
                <a:lnTo>
                  <a:pt x="126" y="120"/>
                </a:lnTo>
                <a:lnTo>
                  <a:pt x="120" y="102"/>
                </a:lnTo>
                <a:lnTo>
                  <a:pt x="138" y="84"/>
                </a:lnTo>
                <a:lnTo>
                  <a:pt x="150" y="66"/>
                </a:lnTo>
                <a:lnTo>
                  <a:pt x="138" y="42"/>
                </a:lnTo>
                <a:lnTo>
                  <a:pt x="120" y="36"/>
                </a:lnTo>
                <a:lnTo>
                  <a:pt x="120" y="12"/>
                </a:lnTo>
                <a:lnTo>
                  <a:pt x="9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7" name=""/>
          <p:cNvSpPr/>
          <p:nvPr/>
        </p:nvSpPr>
        <p:spPr>
          <a:xfrm>
            <a:off x="7156440" y="4635360"/>
            <a:ext cx="222120" cy="120960"/>
          </a:xfrm>
          <a:custGeom>
            <a:avLst/>
            <a:gdLst/>
            <a:ahLst/>
            <a:rect l="l" t="t" r="r" b="b"/>
            <a:pathLst>
              <a:path w="102" h="60">
                <a:moveTo>
                  <a:pt x="78" y="12"/>
                </a:moveTo>
                <a:lnTo>
                  <a:pt x="102" y="0"/>
                </a:lnTo>
                <a:lnTo>
                  <a:pt x="78" y="42"/>
                </a:lnTo>
                <a:lnTo>
                  <a:pt x="36" y="60"/>
                </a:lnTo>
                <a:lnTo>
                  <a:pt x="12" y="54"/>
                </a:lnTo>
                <a:lnTo>
                  <a:pt x="0" y="36"/>
                </a:lnTo>
                <a:lnTo>
                  <a:pt x="30" y="18"/>
                </a:lnTo>
                <a:lnTo>
                  <a:pt x="7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8" name=""/>
          <p:cNvSpPr/>
          <p:nvPr/>
        </p:nvSpPr>
        <p:spPr>
          <a:xfrm>
            <a:off x="5578560" y="3100320"/>
            <a:ext cx="644400" cy="360360"/>
          </a:xfrm>
          <a:custGeom>
            <a:avLst/>
            <a:gdLst/>
            <a:ahLst/>
            <a:rect l="l" t="t" r="r" b="b"/>
            <a:pathLst>
              <a:path w="294" h="180">
                <a:moveTo>
                  <a:pt x="12" y="120"/>
                </a:moveTo>
                <a:lnTo>
                  <a:pt x="78" y="180"/>
                </a:lnTo>
                <a:lnTo>
                  <a:pt x="114" y="168"/>
                </a:lnTo>
                <a:lnTo>
                  <a:pt x="156" y="156"/>
                </a:lnTo>
                <a:lnTo>
                  <a:pt x="180" y="156"/>
                </a:lnTo>
                <a:lnTo>
                  <a:pt x="222" y="144"/>
                </a:lnTo>
                <a:lnTo>
                  <a:pt x="258" y="60"/>
                </a:lnTo>
                <a:lnTo>
                  <a:pt x="294" y="36"/>
                </a:lnTo>
                <a:lnTo>
                  <a:pt x="264" y="12"/>
                </a:lnTo>
                <a:lnTo>
                  <a:pt x="204" y="0"/>
                </a:lnTo>
                <a:lnTo>
                  <a:pt x="168" y="24"/>
                </a:lnTo>
                <a:lnTo>
                  <a:pt x="114" y="36"/>
                </a:lnTo>
                <a:lnTo>
                  <a:pt x="102" y="54"/>
                </a:lnTo>
                <a:lnTo>
                  <a:pt x="72" y="54"/>
                </a:lnTo>
                <a:lnTo>
                  <a:pt x="42" y="30"/>
                </a:lnTo>
                <a:lnTo>
                  <a:pt x="42" y="54"/>
                </a:lnTo>
                <a:lnTo>
                  <a:pt x="18" y="54"/>
                </a:lnTo>
                <a:lnTo>
                  <a:pt x="18" y="96"/>
                </a:lnTo>
                <a:lnTo>
                  <a:pt x="0" y="108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59" name=""/>
          <p:cNvSpPr/>
          <p:nvPr/>
        </p:nvSpPr>
        <p:spPr>
          <a:xfrm>
            <a:off x="5432400" y="2138400"/>
            <a:ext cx="41400" cy="363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0" y="12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9360" bIns="-9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0" name=""/>
          <p:cNvSpPr/>
          <p:nvPr/>
        </p:nvSpPr>
        <p:spPr>
          <a:xfrm>
            <a:off x="4803840" y="1743120"/>
            <a:ext cx="263520" cy="457200"/>
          </a:xfrm>
          <a:custGeom>
            <a:avLst/>
            <a:gdLst/>
            <a:ahLst/>
            <a:rect l="l" t="t" r="r" b="b"/>
            <a:pathLst>
              <a:path w="120" h="228">
                <a:moveTo>
                  <a:pt x="60" y="228"/>
                </a:moveTo>
                <a:lnTo>
                  <a:pt x="24" y="222"/>
                </a:lnTo>
                <a:lnTo>
                  <a:pt x="24" y="192"/>
                </a:lnTo>
                <a:lnTo>
                  <a:pt x="0" y="174"/>
                </a:lnTo>
                <a:lnTo>
                  <a:pt x="0" y="108"/>
                </a:lnTo>
                <a:lnTo>
                  <a:pt x="6" y="66"/>
                </a:lnTo>
                <a:lnTo>
                  <a:pt x="102" y="0"/>
                </a:lnTo>
                <a:lnTo>
                  <a:pt x="108" y="42"/>
                </a:lnTo>
                <a:lnTo>
                  <a:pt x="84" y="90"/>
                </a:lnTo>
                <a:lnTo>
                  <a:pt x="96" y="90"/>
                </a:lnTo>
                <a:lnTo>
                  <a:pt x="90" y="102"/>
                </a:lnTo>
                <a:lnTo>
                  <a:pt x="120" y="102"/>
                </a:lnTo>
                <a:lnTo>
                  <a:pt x="120" y="114"/>
                </a:lnTo>
                <a:lnTo>
                  <a:pt x="108" y="132"/>
                </a:lnTo>
                <a:lnTo>
                  <a:pt x="96" y="126"/>
                </a:lnTo>
                <a:lnTo>
                  <a:pt x="96" y="144"/>
                </a:lnTo>
                <a:lnTo>
                  <a:pt x="78" y="150"/>
                </a:lnTo>
                <a:lnTo>
                  <a:pt x="78" y="162"/>
                </a:lnTo>
                <a:lnTo>
                  <a:pt x="66" y="162"/>
                </a:lnTo>
                <a:lnTo>
                  <a:pt x="72" y="174"/>
                </a:lnTo>
                <a:lnTo>
                  <a:pt x="60" y="210"/>
                </a:lnTo>
                <a:lnTo>
                  <a:pt x="72" y="228"/>
                </a:lnTo>
                <a:lnTo>
                  <a:pt x="60" y="22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1" name=""/>
          <p:cNvSpPr/>
          <p:nvPr/>
        </p:nvSpPr>
        <p:spPr>
          <a:xfrm>
            <a:off x="5054760" y="2174760"/>
            <a:ext cx="25200" cy="4932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6" y="24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2" name=""/>
          <p:cNvSpPr/>
          <p:nvPr/>
        </p:nvSpPr>
        <p:spPr>
          <a:xfrm>
            <a:off x="4962600" y="2079720"/>
            <a:ext cx="117360" cy="95040"/>
          </a:xfrm>
          <a:custGeom>
            <a:avLst/>
            <a:gdLst/>
            <a:ahLst/>
            <a:rect l="l" t="t" r="r" b="b"/>
            <a:pathLst>
              <a:path w="54" h="48">
                <a:moveTo>
                  <a:pt x="18" y="6"/>
                </a:moveTo>
                <a:lnTo>
                  <a:pt x="42" y="0"/>
                </a:lnTo>
                <a:lnTo>
                  <a:pt x="54" y="30"/>
                </a:lnTo>
                <a:lnTo>
                  <a:pt x="48" y="42"/>
                </a:lnTo>
                <a:lnTo>
                  <a:pt x="18" y="48"/>
                </a:lnTo>
                <a:lnTo>
                  <a:pt x="0" y="12"/>
                </a:lnTo>
                <a:lnTo>
                  <a:pt x="18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3" name=""/>
          <p:cNvSpPr/>
          <p:nvPr/>
        </p:nvSpPr>
        <p:spPr>
          <a:xfrm>
            <a:off x="5094360" y="2185920"/>
            <a:ext cx="75960" cy="49320"/>
          </a:xfrm>
          <a:custGeom>
            <a:avLst/>
            <a:gdLst/>
            <a:ahLst/>
            <a:rect l="l" t="t" r="r" b="b"/>
            <a:pathLst>
              <a:path w="36" h="24">
                <a:moveTo>
                  <a:pt x="12" y="0"/>
                </a:moveTo>
                <a:lnTo>
                  <a:pt x="30" y="6"/>
                </a:lnTo>
                <a:lnTo>
                  <a:pt x="36" y="24"/>
                </a:ln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4" name=""/>
          <p:cNvSpPr/>
          <p:nvPr/>
        </p:nvSpPr>
        <p:spPr>
          <a:xfrm>
            <a:off x="5170320" y="2185920"/>
            <a:ext cx="27000" cy="60480"/>
          </a:xfrm>
          <a:custGeom>
            <a:avLst/>
            <a:gdLst/>
            <a:ahLst/>
            <a:rect l="l" t="t" r="r" b="b"/>
            <a:pathLst>
              <a:path w="12" h="30">
                <a:moveTo>
                  <a:pt x="0" y="0"/>
                </a:moveTo>
                <a:lnTo>
                  <a:pt x="12" y="6"/>
                </a:lnTo>
                <a:lnTo>
                  <a:pt x="6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4760" bIns="14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5" name=""/>
          <p:cNvSpPr/>
          <p:nvPr/>
        </p:nvSpPr>
        <p:spPr>
          <a:xfrm>
            <a:off x="5079960" y="2008080"/>
            <a:ext cx="171360" cy="166680"/>
          </a:xfrm>
          <a:custGeom>
            <a:avLst/>
            <a:gdLst/>
            <a:ahLst/>
            <a:rect l="l" t="t" r="r" b="b"/>
            <a:pathLst>
              <a:path w="78" h="84">
                <a:moveTo>
                  <a:pt x="24" y="6"/>
                </a:moveTo>
                <a:lnTo>
                  <a:pt x="30" y="18"/>
                </a:lnTo>
                <a:lnTo>
                  <a:pt x="0" y="30"/>
                </a:lnTo>
                <a:lnTo>
                  <a:pt x="12" y="42"/>
                </a:lnTo>
                <a:lnTo>
                  <a:pt x="18" y="66"/>
                </a:lnTo>
                <a:lnTo>
                  <a:pt x="42" y="72"/>
                </a:lnTo>
                <a:lnTo>
                  <a:pt x="36" y="84"/>
                </a:lnTo>
                <a:lnTo>
                  <a:pt x="54" y="84"/>
                </a:lnTo>
                <a:lnTo>
                  <a:pt x="54" y="66"/>
                </a:lnTo>
                <a:lnTo>
                  <a:pt x="66" y="66"/>
                </a:lnTo>
                <a:lnTo>
                  <a:pt x="60" y="48"/>
                </a:lnTo>
                <a:lnTo>
                  <a:pt x="78" y="36"/>
                </a:lnTo>
                <a:lnTo>
                  <a:pt x="66" y="0"/>
                </a:lnTo>
                <a:lnTo>
                  <a:pt x="48" y="6"/>
                </a:lnTo>
                <a:lnTo>
                  <a:pt x="48" y="18"/>
                </a:lnTo>
                <a:lnTo>
                  <a:pt x="42" y="36"/>
                </a:lnTo>
                <a:lnTo>
                  <a:pt x="42" y="12"/>
                </a:lnTo>
                <a:lnTo>
                  <a:pt x="24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6" name=""/>
          <p:cNvSpPr/>
          <p:nvPr/>
        </p:nvSpPr>
        <p:spPr>
          <a:xfrm>
            <a:off x="5291280" y="2235240"/>
            <a:ext cx="52200" cy="4752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7" name=""/>
          <p:cNvSpPr/>
          <p:nvPr/>
        </p:nvSpPr>
        <p:spPr>
          <a:xfrm>
            <a:off x="5291280" y="2235240"/>
            <a:ext cx="52200" cy="4752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8" name=""/>
          <p:cNvSpPr/>
          <p:nvPr/>
        </p:nvSpPr>
        <p:spPr>
          <a:xfrm>
            <a:off x="4605480" y="2185920"/>
            <a:ext cx="853920" cy="1069920"/>
          </a:xfrm>
          <a:custGeom>
            <a:avLst/>
            <a:gdLst/>
            <a:ahLst/>
            <a:rect l="l" t="t" r="r" b="b"/>
            <a:pathLst>
              <a:path w="389" h="533">
                <a:moveTo>
                  <a:pt x="383" y="299"/>
                </a:moveTo>
                <a:lnTo>
                  <a:pt x="389" y="263"/>
                </a:lnTo>
                <a:lnTo>
                  <a:pt x="377" y="245"/>
                </a:lnTo>
                <a:lnTo>
                  <a:pt x="365" y="168"/>
                </a:lnTo>
                <a:lnTo>
                  <a:pt x="353" y="156"/>
                </a:lnTo>
                <a:lnTo>
                  <a:pt x="365" y="120"/>
                </a:lnTo>
                <a:lnTo>
                  <a:pt x="353" y="90"/>
                </a:lnTo>
                <a:lnTo>
                  <a:pt x="300" y="42"/>
                </a:lnTo>
                <a:lnTo>
                  <a:pt x="276" y="48"/>
                </a:lnTo>
                <a:lnTo>
                  <a:pt x="288" y="36"/>
                </a:lnTo>
                <a:lnTo>
                  <a:pt x="234" y="78"/>
                </a:lnTo>
                <a:lnTo>
                  <a:pt x="204" y="78"/>
                </a:lnTo>
                <a:lnTo>
                  <a:pt x="216" y="48"/>
                </a:lnTo>
                <a:lnTo>
                  <a:pt x="174" y="42"/>
                </a:lnTo>
                <a:lnTo>
                  <a:pt x="168" y="30"/>
                </a:lnTo>
                <a:lnTo>
                  <a:pt x="168" y="12"/>
                </a:lnTo>
                <a:lnTo>
                  <a:pt x="150" y="6"/>
                </a:lnTo>
                <a:lnTo>
                  <a:pt x="114" y="0"/>
                </a:lnTo>
                <a:lnTo>
                  <a:pt x="132" y="30"/>
                </a:lnTo>
                <a:lnTo>
                  <a:pt x="114" y="48"/>
                </a:lnTo>
                <a:lnTo>
                  <a:pt x="132" y="84"/>
                </a:lnTo>
                <a:lnTo>
                  <a:pt x="114" y="90"/>
                </a:lnTo>
                <a:lnTo>
                  <a:pt x="114" y="120"/>
                </a:lnTo>
                <a:lnTo>
                  <a:pt x="108" y="108"/>
                </a:lnTo>
                <a:lnTo>
                  <a:pt x="90" y="114"/>
                </a:lnTo>
                <a:lnTo>
                  <a:pt x="90" y="96"/>
                </a:lnTo>
                <a:lnTo>
                  <a:pt x="72" y="96"/>
                </a:lnTo>
                <a:lnTo>
                  <a:pt x="54" y="96"/>
                </a:lnTo>
                <a:lnTo>
                  <a:pt x="48" y="114"/>
                </a:lnTo>
                <a:lnTo>
                  <a:pt x="66" y="132"/>
                </a:lnTo>
                <a:lnTo>
                  <a:pt x="48" y="132"/>
                </a:lnTo>
                <a:lnTo>
                  <a:pt x="36" y="162"/>
                </a:lnTo>
                <a:lnTo>
                  <a:pt x="24" y="174"/>
                </a:lnTo>
                <a:lnTo>
                  <a:pt x="42" y="198"/>
                </a:lnTo>
                <a:lnTo>
                  <a:pt x="24" y="228"/>
                </a:lnTo>
                <a:lnTo>
                  <a:pt x="0" y="222"/>
                </a:lnTo>
                <a:lnTo>
                  <a:pt x="0" y="305"/>
                </a:lnTo>
                <a:lnTo>
                  <a:pt x="12" y="329"/>
                </a:lnTo>
                <a:lnTo>
                  <a:pt x="0" y="347"/>
                </a:lnTo>
                <a:lnTo>
                  <a:pt x="12" y="377"/>
                </a:lnTo>
                <a:lnTo>
                  <a:pt x="12" y="389"/>
                </a:lnTo>
                <a:lnTo>
                  <a:pt x="30" y="413"/>
                </a:lnTo>
                <a:lnTo>
                  <a:pt x="90" y="425"/>
                </a:lnTo>
                <a:lnTo>
                  <a:pt x="66" y="485"/>
                </a:lnTo>
                <a:lnTo>
                  <a:pt x="66" y="515"/>
                </a:lnTo>
                <a:lnTo>
                  <a:pt x="120" y="515"/>
                </a:lnTo>
                <a:lnTo>
                  <a:pt x="150" y="527"/>
                </a:lnTo>
                <a:lnTo>
                  <a:pt x="168" y="521"/>
                </a:lnTo>
                <a:lnTo>
                  <a:pt x="186" y="533"/>
                </a:lnTo>
                <a:lnTo>
                  <a:pt x="198" y="521"/>
                </a:lnTo>
                <a:lnTo>
                  <a:pt x="228" y="527"/>
                </a:lnTo>
                <a:lnTo>
                  <a:pt x="276" y="509"/>
                </a:lnTo>
                <a:lnTo>
                  <a:pt x="300" y="521"/>
                </a:lnTo>
                <a:lnTo>
                  <a:pt x="306" y="515"/>
                </a:lnTo>
                <a:lnTo>
                  <a:pt x="300" y="473"/>
                </a:lnTo>
                <a:lnTo>
                  <a:pt x="341" y="443"/>
                </a:lnTo>
                <a:lnTo>
                  <a:pt x="288" y="389"/>
                </a:lnTo>
                <a:lnTo>
                  <a:pt x="264" y="335"/>
                </a:lnTo>
                <a:lnTo>
                  <a:pt x="276" y="347"/>
                </a:lnTo>
                <a:lnTo>
                  <a:pt x="353" y="299"/>
                </a:lnTo>
                <a:lnTo>
                  <a:pt x="359" y="281"/>
                </a:lnTo>
                <a:lnTo>
                  <a:pt x="383" y="299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69" name=""/>
          <p:cNvSpPr/>
          <p:nvPr/>
        </p:nvSpPr>
        <p:spPr>
          <a:xfrm>
            <a:off x="5380200" y="2195640"/>
            <a:ext cx="961920" cy="831600"/>
          </a:xfrm>
          <a:custGeom>
            <a:avLst/>
            <a:gdLst/>
            <a:ahLst/>
            <a:rect l="l" t="t" r="r" b="b"/>
            <a:pathLst>
              <a:path w="438" h="407">
                <a:moveTo>
                  <a:pt x="420" y="66"/>
                </a:moveTo>
                <a:lnTo>
                  <a:pt x="432" y="150"/>
                </a:lnTo>
                <a:lnTo>
                  <a:pt x="402" y="186"/>
                </a:lnTo>
                <a:lnTo>
                  <a:pt x="420" y="204"/>
                </a:lnTo>
                <a:lnTo>
                  <a:pt x="414" y="233"/>
                </a:lnTo>
                <a:lnTo>
                  <a:pt x="438" y="305"/>
                </a:lnTo>
                <a:lnTo>
                  <a:pt x="396" y="353"/>
                </a:lnTo>
                <a:lnTo>
                  <a:pt x="384" y="383"/>
                </a:lnTo>
                <a:lnTo>
                  <a:pt x="384" y="407"/>
                </a:lnTo>
                <a:lnTo>
                  <a:pt x="372" y="407"/>
                </a:lnTo>
                <a:lnTo>
                  <a:pt x="324" y="383"/>
                </a:lnTo>
                <a:lnTo>
                  <a:pt x="258" y="395"/>
                </a:lnTo>
                <a:lnTo>
                  <a:pt x="240" y="377"/>
                </a:lnTo>
                <a:lnTo>
                  <a:pt x="216" y="383"/>
                </a:lnTo>
                <a:lnTo>
                  <a:pt x="198" y="371"/>
                </a:lnTo>
                <a:lnTo>
                  <a:pt x="162" y="341"/>
                </a:lnTo>
                <a:lnTo>
                  <a:pt x="162" y="323"/>
                </a:lnTo>
                <a:lnTo>
                  <a:pt x="126" y="317"/>
                </a:lnTo>
                <a:lnTo>
                  <a:pt x="114" y="329"/>
                </a:lnTo>
                <a:lnTo>
                  <a:pt x="84" y="293"/>
                </a:lnTo>
                <a:lnTo>
                  <a:pt x="48" y="275"/>
                </a:lnTo>
                <a:lnTo>
                  <a:pt x="30" y="287"/>
                </a:lnTo>
                <a:lnTo>
                  <a:pt x="36" y="251"/>
                </a:lnTo>
                <a:lnTo>
                  <a:pt x="24" y="233"/>
                </a:lnTo>
                <a:lnTo>
                  <a:pt x="12" y="156"/>
                </a:lnTo>
                <a:lnTo>
                  <a:pt x="0" y="144"/>
                </a:lnTo>
                <a:lnTo>
                  <a:pt x="12" y="108"/>
                </a:lnTo>
                <a:lnTo>
                  <a:pt x="0" y="78"/>
                </a:lnTo>
                <a:lnTo>
                  <a:pt x="18" y="84"/>
                </a:lnTo>
                <a:lnTo>
                  <a:pt x="18" y="72"/>
                </a:lnTo>
                <a:lnTo>
                  <a:pt x="6" y="72"/>
                </a:lnTo>
                <a:lnTo>
                  <a:pt x="12" y="66"/>
                </a:lnTo>
                <a:lnTo>
                  <a:pt x="138" y="0"/>
                </a:lnTo>
                <a:lnTo>
                  <a:pt x="204" y="0"/>
                </a:lnTo>
                <a:lnTo>
                  <a:pt x="204" y="12"/>
                </a:lnTo>
                <a:lnTo>
                  <a:pt x="192" y="6"/>
                </a:lnTo>
                <a:lnTo>
                  <a:pt x="204" y="36"/>
                </a:lnTo>
                <a:lnTo>
                  <a:pt x="246" y="24"/>
                </a:lnTo>
                <a:lnTo>
                  <a:pt x="306" y="36"/>
                </a:lnTo>
                <a:lnTo>
                  <a:pt x="384" y="30"/>
                </a:lnTo>
                <a:lnTo>
                  <a:pt x="420" y="54"/>
                </a:lnTo>
                <a:lnTo>
                  <a:pt x="420" y="6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0" name=""/>
          <p:cNvSpPr/>
          <p:nvPr/>
        </p:nvSpPr>
        <p:spPr>
          <a:xfrm>
            <a:off x="5972040" y="3951360"/>
            <a:ext cx="617760" cy="471240"/>
          </a:xfrm>
          <a:custGeom>
            <a:avLst/>
            <a:gdLst/>
            <a:ahLst/>
            <a:rect l="l" t="t" r="r" b="b"/>
            <a:pathLst>
              <a:path w="281" h="234">
                <a:moveTo>
                  <a:pt x="24" y="156"/>
                </a:moveTo>
                <a:lnTo>
                  <a:pt x="42" y="162"/>
                </a:lnTo>
                <a:lnTo>
                  <a:pt x="42" y="168"/>
                </a:lnTo>
                <a:lnTo>
                  <a:pt x="24" y="168"/>
                </a:lnTo>
                <a:lnTo>
                  <a:pt x="42" y="198"/>
                </a:lnTo>
                <a:lnTo>
                  <a:pt x="114" y="192"/>
                </a:lnTo>
                <a:lnTo>
                  <a:pt x="132" y="204"/>
                </a:lnTo>
                <a:lnTo>
                  <a:pt x="120" y="210"/>
                </a:lnTo>
                <a:lnTo>
                  <a:pt x="156" y="216"/>
                </a:lnTo>
                <a:lnTo>
                  <a:pt x="174" y="234"/>
                </a:lnTo>
                <a:lnTo>
                  <a:pt x="168" y="204"/>
                </a:lnTo>
                <a:lnTo>
                  <a:pt x="102" y="162"/>
                </a:lnTo>
                <a:lnTo>
                  <a:pt x="126" y="162"/>
                </a:lnTo>
                <a:lnTo>
                  <a:pt x="120" y="144"/>
                </a:lnTo>
                <a:lnTo>
                  <a:pt x="138" y="144"/>
                </a:lnTo>
                <a:lnTo>
                  <a:pt x="114" y="102"/>
                </a:lnTo>
                <a:lnTo>
                  <a:pt x="114" y="72"/>
                </a:lnTo>
                <a:lnTo>
                  <a:pt x="120" y="66"/>
                </a:lnTo>
                <a:lnTo>
                  <a:pt x="120" y="78"/>
                </a:lnTo>
                <a:lnTo>
                  <a:pt x="150" y="108"/>
                </a:lnTo>
                <a:lnTo>
                  <a:pt x="150" y="90"/>
                </a:lnTo>
                <a:lnTo>
                  <a:pt x="168" y="102"/>
                </a:lnTo>
                <a:lnTo>
                  <a:pt x="162" y="78"/>
                </a:lnTo>
                <a:lnTo>
                  <a:pt x="186" y="90"/>
                </a:lnTo>
                <a:lnTo>
                  <a:pt x="156" y="66"/>
                </a:lnTo>
                <a:lnTo>
                  <a:pt x="192" y="48"/>
                </a:lnTo>
                <a:lnTo>
                  <a:pt x="216" y="42"/>
                </a:lnTo>
                <a:lnTo>
                  <a:pt x="263" y="60"/>
                </a:lnTo>
                <a:lnTo>
                  <a:pt x="281" y="18"/>
                </a:lnTo>
                <a:lnTo>
                  <a:pt x="269" y="0"/>
                </a:lnTo>
                <a:lnTo>
                  <a:pt x="263" y="0"/>
                </a:lnTo>
                <a:lnTo>
                  <a:pt x="263" y="12"/>
                </a:lnTo>
                <a:lnTo>
                  <a:pt x="251" y="24"/>
                </a:lnTo>
                <a:lnTo>
                  <a:pt x="233" y="30"/>
                </a:lnTo>
                <a:lnTo>
                  <a:pt x="192" y="12"/>
                </a:lnTo>
                <a:lnTo>
                  <a:pt x="126" y="24"/>
                </a:lnTo>
                <a:lnTo>
                  <a:pt x="36" y="54"/>
                </a:lnTo>
                <a:lnTo>
                  <a:pt x="42" y="72"/>
                </a:lnTo>
                <a:lnTo>
                  <a:pt x="0" y="120"/>
                </a:lnTo>
                <a:lnTo>
                  <a:pt x="24" y="15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1" name=""/>
          <p:cNvSpPr/>
          <p:nvPr/>
        </p:nvSpPr>
        <p:spPr>
          <a:xfrm>
            <a:off x="5934240" y="4194000"/>
            <a:ext cx="37800" cy="3528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6" y="0"/>
                </a:lnTo>
                <a:lnTo>
                  <a:pt x="0" y="0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0440" bIns="-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2" name=""/>
          <p:cNvSpPr/>
          <p:nvPr/>
        </p:nvSpPr>
        <p:spPr>
          <a:xfrm>
            <a:off x="6000840" y="4338720"/>
            <a:ext cx="25200" cy="3492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0"/>
                </a:lnTo>
                <a:lnTo>
                  <a:pt x="0" y="12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0800" bIns="-10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3" name=""/>
          <p:cNvSpPr/>
          <p:nvPr/>
        </p:nvSpPr>
        <p:spPr>
          <a:xfrm>
            <a:off x="6064200" y="4348080"/>
            <a:ext cx="223920" cy="204840"/>
          </a:xfrm>
          <a:custGeom>
            <a:avLst/>
            <a:gdLst/>
            <a:ahLst/>
            <a:rect l="l" t="t" r="r" b="b"/>
            <a:pathLst>
              <a:path w="102" h="102">
                <a:moveTo>
                  <a:pt x="42" y="0"/>
                </a:moveTo>
                <a:lnTo>
                  <a:pt x="12" y="6"/>
                </a:lnTo>
                <a:lnTo>
                  <a:pt x="0" y="30"/>
                </a:lnTo>
                <a:lnTo>
                  <a:pt x="24" y="60"/>
                </a:lnTo>
                <a:lnTo>
                  <a:pt x="24" y="78"/>
                </a:lnTo>
                <a:lnTo>
                  <a:pt x="30" y="84"/>
                </a:lnTo>
                <a:lnTo>
                  <a:pt x="42" y="72"/>
                </a:lnTo>
                <a:lnTo>
                  <a:pt x="54" y="102"/>
                </a:lnTo>
                <a:lnTo>
                  <a:pt x="72" y="84"/>
                </a:lnTo>
                <a:lnTo>
                  <a:pt x="90" y="102"/>
                </a:lnTo>
                <a:lnTo>
                  <a:pt x="72" y="42"/>
                </a:lnTo>
                <a:lnTo>
                  <a:pt x="90" y="60"/>
                </a:lnTo>
                <a:lnTo>
                  <a:pt x="102" y="48"/>
                </a:lnTo>
                <a:lnTo>
                  <a:pt x="90" y="18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4" name=""/>
          <p:cNvSpPr/>
          <p:nvPr/>
        </p:nvSpPr>
        <p:spPr>
          <a:xfrm>
            <a:off x="6421320" y="4384800"/>
            <a:ext cx="25560" cy="3780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6"/>
                </a:lnTo>
                <a:lnTo>
                  <a:pt x="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7920" bIns="-7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5" name=""/>
          <p:cNvSpPr/>
          <p:nvPr/>
        </p:nvSpPr>
        <p:spPr>
          <a:xfrm>
            <a:off x="6302520" y="4646520"/>
            <a:ext cx="263520" cy="84240"/>
          </a:xfrm>
          <a:custGeom>
            <a:avLst/>
            <a:gdLst/>
            <a:ahLst/>
            <a:rect l="l" t="t" r="r" b="b"/>
            <a:pathLst>
              <a:path w="119" h="42">
                <a:moveTo>
                  <a:pt x="66" y="12"/>
                </a:moveTo>
                <a:lnTo>
                  <a:pt x="36" y="12"/>
                </a:lnTo>
                <a:lnTo>
                  <a:pt x="24" y="0"/>
                </a:lnTo>
                <a:lnTo>
                  <a:pt x="6" y="0"/>
                </a:lnTo>
                <a:lnTo>
                  <a:pt x="0" y="24"/>
                </a:lnTo>
                <a:lnTo>
                  <a:pt x="42" y="24"/>
                </a:lnTo>
                <a:lnTo>
                  <a:pt x="54" y="42"/>
                </a:lnTo>
                <a:lnTo>
                  <a:pt x="113" y="36"/>
                </a:lnTo>
                <a:lnTo>
                  <a:pt x="119" y="18"/>
                </a:lnTo>
                <a:lnTo>
                  <a:pt x="107" y="24"/>
                </a:lnTo>
                <a:lnTo>
                  <a:pt x="66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8520" bIns="38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6" name=""/>
          <p:cNvSpPr/>
          <p:nvPr/>
        </p:nvSpPr>
        <p:spPr>
          <a:xfrm>
            <a:off x="6707160" y="4552920"/>
            <a:ext cx="54000" cy="58680"/>
          </a:xfrm>
          <a:custGeom>
            <a:avLst/>
            <a:gdLst/>
            <a:ahLst/>
            <a:rect l="l" t="t" r="r" b="b"/>
            <a:pathLst>
              <a:path w="24" h="29">
                <a:moveTo>
                  <a:pt x="18" y="24"/>
                </a:moveTo>
                <a:lnTo>
                  <a:pt x="24" y="0"/>
                </a:lnTo>
                <a:lnTo>
                  <a:pt x="0" y="18"/>
                </a:lnTo>
                <a:lnTo>
                  <a:pt x="0" y="29"/>
                </a:lnTo>
                <a:lnTo>
                  <a:pt x="18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2960" bIns="12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7" name=""/>
          <p:cNvSpPr/>
          <p:nvPr/>
        </p:nvSpPr>
        <p:spPr>
          <a:xfrm>
            <a:off x="6523200" y="4314960"/>
            <a:ext cx="27000" cy="46080"/>
          </a:xfrm>
          <a:custGeom>
            <a:avLst/>
            <a:gdLst/>
            <a:ahLst/>
            <a:rect l="l" t="t" r="r" b="b"/>
            <a:pathLst>
              <a:path w="12" h="24">
                <a:moveTo>
                  <a:pt x="6" y="24"/>
                </a:moveTo>
                <a:lnTo>
                  <a:pt x="12" y="6"/>
                </a:lnTo>
                <a:lnTo>
                  <a:pt x="0" y="0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8" name=""/>
          <p:cNvSpPr/>
          <p:nvPr/>
        </p:nvSpPr>
        <p:spPr>
          <a:xfrm>
            <a:off x="6523200" y="4229280"/>
            <a:ext cx="66600" cy="34920"/>
          </a:xfrm>
          <a:custGeom>
            <a:avLst/>
            <a:gdLst/>
            <a:ahLst/>
            <a:rect l="l" t="t" r="r" b="b"/>
            <a:pathLst>
              <a:path w="30" h="18">
                <a:moveTo>
                  <a:pt x="30" y="18"/>
                </a:moveTo>
                <a:lnTo>
                  <a:pt x="18" y="0"/>
                </a:lnTo>
                <a:lnTo>
                  <a:pt x="0" y="12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0800" bIns="-10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79" name=""/>
          <p:cNvSpPr/>
          <p:nvPr/>
        </p:nvSpPr>
        <p:spPr>
          <a:xfrm>
            <a:off x="6446880" y="4156200"/>
            <a:ext cx="27000" cy="2376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21960" bIns="-21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0" name=""/>
          <p:cNvSpPr/>
          <p:nvPr/>
        </p:nvSpPr>
        <p:spPr>
          <a:xfrm>
            <a:off x="6396120" y="4057560"/>
            <a:ext cx="25200" cy="25560"/>
          </a:xfrm>
          <a:custGeom>
            <a:avLst/>
            <a:gdLst/>
            <a:ahLst/>
            <a:rect l="l" t="t" r="r" b="b"/>
            <a:pathLst>
              <a:path w="12" h="12">
                <a:moveTo>
                  <a:pt x="6" y="12"/>
                </a:moveTo>
                <a:lnTo>
                  <a:pt x="12" y="0"/>
                </a:lnTo>
                <a:lnTo>
                  <a:pt x="0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20160" bIns="-20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1" name=""/>
          <p:cNvSpPr/>
          <p:nvPr/>
        </p:nvSpPr>
        <p:spPr>
          <a:xfrm>
            <a:off x="6264360" y="4264200"/>
            <a:ext cx="142920" cy="120600"/>
          </a:xfrm>
          <a:custGeom>
            <a:avLst/>
            <a:gdLst/>
            <a:ahLst/>
            <a:rect l="l" t="t" r="r" b="b"/>
            <a:pathLst>
              <a:path w="66" h="60">
                <a:moveTo>
                  <a:pt x="66" y="54"/>
                </a:moveTo>
                <a:lnTo>
                  <a:pt x="48" y="24"/>
                </a:lnTo>
                <a:lnTo>
                  <a:pt x="12" y="0"/>
                </a:lnTo>
                <a:lnTo>
                  <a:pt x="0" y="12"/>
                </a:lnTo>
                <a:lnTo>
                  <a:pt x="48" y="48"/>
                </a:lnTo>
                <a:lnTo>
                  <a:pt x="60" y="60"/>
                </a:lnTo>
                <a:lnTo>
                  <a:pt x="66" y="60"/>
                </a:lnTo>
                <a:lnTo>
                  <a:pt x="66" y="5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2" name=""/>
          <p:cNvSpPr/>
          <p:nvPr/>
        </p:nvSpPr>
        <p:spPr>
          <a:xfrm>
            <a:off x="4670280" y="3292560"/>
            <a:ext cx="1146240" cy="1092240"/>
          </a:xfrm>
          <a:custGeom>
            <a:avLst/>
            <a:gdLst/>
            <a:ahLst/>
            <a:rect l="l" t="t" r="r" b="b"/>
            <a:pathLst>
              <a:path w="521" h="545">
                <a:moveTo>
                  <a:pt x="306" y="96"/>
                </a:moveTo>
                <a:lnTo>
                  <a:pt x="317" y="90"/>
                </a:lnTo>
                <a:lnTo>
                  <a:pt x="306" y="78"/>
                </a:lnTo>
                <a:lnTo>
                  <a:pt x="300" y="54"/>
                </a:lnTo>
                <a:lnTo>
                  <a:pt x="294" y="54"/>
                </a:lnTo>
                <a:lnTo>
                  <a:pt x="306" y="36"/>
                </a:lnTo>
                <a:lnTo>
                  <a:pt x="252" y="24"/>
                </a:lnTo>
                <a:lnTo>
                  <a:pt x="234" y="0"/>
                </a:lnTo>
                <a:lnTo>
                  <a:pt x="162" y="12"/>
                </a:lnTo>
                <a:lnTo>
                  <a:pt x="162" y="30"/>
                </a:lnTo>
                <a:lnTo>
                  <a:pt x="150" y="30"/>
                </a:lnTo>
                <a:lnTo>
                  <a:pt x="150" y="48"/>
                </a:lnTo>
                <a:lnTo>
                  <a:pt x="114" y="36"/>
                </a:lnTo>
                <a:lnTo>
                  <a:pt x="102" y="72"/>
                </a:lnTo>
                <a:lnTo>
                  <a:pt x="78" y="48"/>
                </a:lnTo>
                <a:lnTo>
                  <a:pt x="48" y="72"/>
                </a:lnTo>
                <a:lnTo>
                  <a:pt x="12" y="78"/>
                </a:lnTo>
                <a:lnTo>
                  <a:pt x="0" y="84"/>
                </a:lnTo>
                <a:lnTo>
                  <a:pt x="18" y="114"/>
                </a:lnTo>
                <a:lnTo>
                  <a:pt x="0" y="138"/>
                </a:lnTo>
                <a:lnTo>
                  <a:pt x="6" y="144"/>
                </a:lnTo>
                <a:lnTo>
                  <a:pt x="18" y="179"/>
                </a:lnTo>
                <a:lnTo>
                  <a:pt x="36" y="185"/>
                </a:lnTo>
                <a:lnTo>
                  <a:pt x="36" y="203"/>
                </a:lnTo>
                <a:lnTo>
                  <a:pt x="60" y="197"/>
                </a:lnTo>
                <a:lnTo>
                  <a:pt x="90" y="168"/>
                </a:lnTo>
                <a:lnTo>
                  <a:pt x="150" y="197"/>
                </a:lnTo>
                <a:lnTo>
                  <a:pt x="168" y="251"/>
                </a:lnTo>
                <a:lnTo>
                  <a:pt x="198" y="293"/>
                </a:lnTo>
                <a:lnTo>
                  <a:pt x="216" y="293"/>
                </a:lnTo>
                <a:lnTo>
                  <a:pt x="282" y="359"/>
                </a:lnTo>
                <a:lnTo>
                  <a:pt x="306" y="359"/>
                </a:lnTo>
                <a:lnTo>
                  <a:pt x="335" y="395"/>
                </a:lnTo>
                <a:lnTo>
                  <a:pt x="359" y="395"/>
                </a:lnTo>
                <a:lnTo>
                  <a:pt x="365" y="419"/>
                </a:lnTo>
                <a:lnTo>
                  <a:pt x="383" y="431"/>
                </a:lnTo>
                <a:lnTo>
                  <a:pt x="395" y="425"/>
                </a:lnTo>
                <a:lnTo>
                  <a:pt x="419" y="497"/>
                </a:lnTo>
                <a:lnTo>
                  <a:pt x="401" y="509"/>
                </a:lnTo>
                <a:lnTo>
                  <a:pt x="395" y="533"/>
                </a:lnTo>
                <a:lnTo>
                  <a:pt x="395" y="545"/>
                </a:lnTo>
                <a:lnTo>
                  <a:pt x="413" y="545"/>
                </a:lnTo>
                <a:lnTo>
                  <a:pt x="431" y="521"/>
                </a:lnTo>
                <a:lnTo>
                  <a:pt x="437" y="497"/>
                </a:lnTo>
                <a:lnTo>
                  <a:pt x="455" y="485"/>
                </a:lnTo>
                <a:lnTo>
                  <a:pt x="455" y="461"/>
                </a:lnTo>
                <a:lnTo>
                  <a:pt x="431" y="443"/>
                </a:lnTo>
                <a:lnTo>
                  <a:pt x="443" y="407"/>
                </a:lnTo>
                <a:lnTo>
                  <a:pt x="461" y="401"/>
                </a:lnTo>
                <a:lnTo>
                  <a:pt x="491" y="419"/>
                </a:lnTo>
                <a:lnTo>
                  <a:pt x="515" y="437"/>
                </a:lnTo>
                <a:lnTo>
                  <a:pt x="521" y="425"/>
                </a:lnTo>
                <a:lnTo>
                  <a:pt x="491" y="389"/>
                </a:lnTo>
                <a:lnTo>
                  <a:pt x="407" y="347"/>
                </a:lnTo>
                <a:lnTo>
                  <a:pt x="413" y="323"/>
                </a:lnTo>
                <a:lnTo>
                  <a:pt x="413" y="317"/>
                </a:lnTo>
                <a:lnTo>
                  <a:pt x="371" y="323"/>
                </a:lnTo>
                <a:lnTo>
                  <a:pt x="353" y="305"/>
                </a:lnTo>
                <a:lnTo>
                  <a:pt x="323" y="275"/>
                </a:lnTo>
                <a:lnTo>
                  <a:pt x="300" y="215"/>
                </a:lnTo>
                <a:lnTo>
                  <a:pt x="252" y="185"/>
                </a:lnTo>
                <a:lnTo>
                  <a:pt x="246" y="156"/>
                </a:lnTo>
                <a:lnTo>
                  <a:pt x="252" y="138"/>
                </a:lnTo>
                <a:lnTo>
                  <a:pt x="246" y="126"/>
                </a:lnTo>
                <a:lnTo>
                  <a:pt x="246" y="108"/>
                </a:lnTo>
                <a:lnTo>
                  <a:pt x="288" y="84"/>
                </a:lnTo>
                <a:lnTo>
                  <a:pt x="300" y="84"/>
                </a:lnTo>
                <a:lnTo>
                  <a:pt x="306" y="9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3" name=""/>
          <p:cNvSpPr/>
          <p:nvPr/>
        </p:nvSpPr>
        <p:spPr>
          <a:xfrm>
            <a:off x="4816440" y="4000680"/>
            <a:ext cx="146160" cy="287280"/>
          </a:xfrm>
          <a:custGeom>
            <a:avLst/>
            <a:gdLst/>
            <a:ahLst/>
            <a:rect l="l" t="t" r="r" b="b"/>
            <a:pathLst>
              <a:path w="66" h="144">
                <a:moveTo>
                  <a:pt x="42" y="0"/>
                </a:moveTo>
                <a:lnTo>
                  <a:pt x="54" y="12"/>
                </a:lnTo>
                <a:lnTo>
                  <a:pt x="66" y="36"/>
                </a:lnTo>
                <a:lnTo>
                  <a:pt x="66" y="114"/>
                </a:lnTo>
                <a:lnTo>
                  <a:pt x="54" y="126"/>
                </a:lnTo>
                <a:lnTo>
                  <a:pt x="48" y="120"/>
                </a:lnTo>
                <a:lnTo>
                  <a:pt x="24" y="144"/>
                </a:lnTo>
                <a:lnTo>
                  <a:pt x="12" y="120"/>
                </a:lnTo>
                <a:lnTo>
                  <a:pt x="12" y="84"/>
                </a:lnTo>
                <a:lnTo>
                  <a:pt x="0" y="24"/>
                </a:lnTo>
                <a:lnTo>
                  <a:pt x="18" y="30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4" name=""/>
          <p:cNvSpPr/>
          <p:nvPr/>
        </p:nvSpPr>
        <p:spPr>
          <a:xfrm>
            <a:off x="5238720" y="4348080"/>
            <a:ext cx="298440" cy="169920"/>
          </a:xfrm>
          <a:custGeom>
            <a:avLst/>
            <a:gdLst/>
            <a:ahLst/>
            <a:rect l="l" t="t" r="r" b="b"/>
            <a:pathLst>
              <a:path w="137" h="84">
                <a:moveTo>
                  <a:pt x="137" y="0"/>
                </a:moveTo>
                <a:lnTo>
                  <a:pt x="113" y="48"/>
                </a:lnTo>
                <a:lnTo>
                  <a:pt x="119" y="72"/>
                </a:lnTo>
                <a:lnTo>
                  <a:pt x="113" y="84"/>
                </a:lnTo>
                <a:lnTo>
                  <a:pt x="95" y="84"/>
                </a:lnTo>
                <a:lnTo>
                  <a:pt x="77" y="72"/>
                </a:lnTo>
                <a:lnTo>
                  <a:pt x="6" y="36"/>
                </a:lnTo>
                <a:lnTo>
                  <a:pt x="0" y="18"/>
                </a:lnTo>
                <a:lnTo>
                  <a:pt x="6" y="6"/>
                </a:lnTo>
                <a:lnTo>
                  <a:pt x="30" y="6"/>
                </a:lnTo>
                <a:lnTo>
                  <a:pt x="48" y="18"/>
                </a:lnTo>
                <a:lnTo>
                  <a:pt x="137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5" name=""/>
          <p:cNvSpPr/>
          <p:nvPr/>
        </p:nvSpPr>
        <p:spPr>
          <a:xfrm>
            <a:off x="4565520" y="2884320"/>
            <a:ext cx="66960" cy="84240"/>
          </a:xfrm>
          <a:custGeom>
            <a:avLst/>
            <a:gdLst/>
            <a:ahLst/>
            <a:rect l="l" t="t" r="r" b="b"/>
            <a:pathLst>
              <a:path w="30" h="42">
                <a:moveTo>
                  <a:pt x="6" y="36"/>
                </a:moveTo>
                <a:lnTo>
                  <a:pt x="30" y="42"/>
                </a:lnTo>
                <a:lnTo>
                  <a:pt x="30" y="30"/>
                </a:lnTo>
                <a:lnTo>
                  <a:pt x="18" y="0"/>
                </a:lnTo>
                <a:lnTo>
                  <a:pt x="0" y="18"/>
                </a:lnTo>
                <a:lnTo>
                  <a:pt x="6" y="3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8520" bIns="38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6" name=""/>
          <p:cNvSpPr/>
          <p:nvPr/>
        </p:nvSpPr>
        <p:spPr>
          <a:xfrm>
            <a:off x="4487760" y="2452680"/>
            <a:ext cx="39960" cy="363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0"/>
                </a:moveTo>
                <a:lnTo>
                  <a:pt x="0" y="18"/>
                </a:lnTo>
                <a:lnTo>
                  <a:pt x="12" y="0"/>
                </a:lnTo>
                <a:lnTo>
                  <a:pt x="1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9360" bIns="-9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7" name=""/>
          <p:cNvSpPr/>
          <p:nvPr/>
        </p:nvSpPr>
        <p:spPr>
          <a:xfrm>
            <a:off x="4356000" y="2416320"/>
            <a:ext cx="355680" cy="382320"/>
          </a:xfrm>
          <a:custGeom>
            <a:avLst/>
            <a:gdLst/>
            <a:ahLst/>
            <a:rect l="l" t="t" r="r" b="b"/>
            <a:pathLst>
              <a:path w="162" h="191">
                <a:moveTo>
                  <a:pt x="72" y="42"/>
                </a:moveTo>
                <a:lnTo>
                  <a:pt x="78" y="54"/>
                </a:lnTo>
                <a:lnTo>
                  <a:pt x="72" y="60"/>
                </a:lnTo>
                <a:lnTo>
                  <a:pt x="72" y="78"/>
                </a:lnTo>
                <a:lnTo>
                  <a:pt x="90" y="84"/>
                </a:lnTo>
                <a:lnTo>
                  <a:pt x="84" y="66"/>
                </a:lnTo>
                <a:lnTo>
                  <a:pt x="96" y="42"/>
                </a:lnTo>
                <a:lnTo>
                  <a:pt x="90" y="42"/>
                </a:lnTo>
                <a:lnTo>
                  <a:pt x="90" y="18"/>
                </a:lnTo>
                <a:lnTo>
                  <a:pt x="144" y="0"/>
                </a:lnTo>
                <a:lnTo>
                  <a:pt x="162" y="18"/>
                </a:lnTo>
                <a:lnTo>
                  <a:pt x="150" y="48"/>
                </a:lnTo>
                <a:lnTo>
                  <a:pt x="138" y="60"/>
                </a:lnTo>
                <a:lnTo>
                  <a:pt x="156" y="84"/>
                </a:lnTo>
                <a:lnTo>
                  <a:pt x="138" y="114"/>
                </a:lnTo>
                <a:lnTo>
                  <a:pt x="114" y="108"/>
                </a:lnTo>
                <a:lnTo>
                  <a:pt x="114" y="191"/>
                </a:lnTo>
                <a:lnTo>
                  <a:pt x="96" y="185"/>
                </a:lnTo>
                <a:lnTo>
                  <a:pt x="96" y="161"/>
                </a:lnTo>
                <a:lnTo>
                  <a:pt x="72" y="149"/>
                </a:lnTo>
                <a:lnTo>
                  <a:pt x="18" y="161"/>
                </a:lnTo>
                <a:lnTo>
                  <a:pt x="0" y="149"/>
                </a:lnTo>
                <a:lnTo>
                  <a:pt x="42" y="149"/>
                </a:lnTo>
                <a:lnTo>
                  <a:pt x="24" y="137"/>
                </a:lnTo>
                <a:lnTo>
                  <a:pt x="66" y="126"/>
                </a:lnTo>
                <a:lnTo>
                  <a:pt x="42" y="126"/>
                </a:lnTo>
                <a:lnTo>
                  <a:pt x="36" y="114"/>
                </a:lnTo>
                <a:lnTo>
                  <a:pt x="72" y="4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8" name=""/>
          <p:cNvSpPr/>
          <p:nvPr/>
        </p:nvSpPr>
        <p:spPr>
          <a:xfrm>
            <a:off x="3121200" y="3916440"/>
            <a:ext cx="315720" cy="565200"/>
          </a:xfrm>
          <a:custGeom>
            <a:avLst/>
            <a:gdLst/>
            <a:ahLst/>
            <a:rect l="l" t="t" r="r" b="b"/>
            <a:pathLst>
              <a:path w="144" h="282">
                <a:moveTo>
                  <a:pt x="30" y="18"/>
                </a:moveTo>
                <a:lnTo>
                  <a:pt x="36" y="66"/>
                </a:lnTo>
                <a:lnTo>
                  <a:pt x="0" y="192"/>
                </a:lnTo>
                <a:lnTo>
                  <a:pt x="12" y="210"/>
                </a:lnTo>
                <a:lnTo>
                  <a:pt x="36" y="204"/>
                </a:lnTo>
                <a:lnTo>
                  <a:pt x="24" y="282"/>
                </a:lnTo>
                <a:lnTo>
                  <a:pt x="90" y="276"/>
                </a:lnTo>
                <a:lnTo>
                  <a:pt x="90" y="252"/>
                </a:lnTo>
                <a:lnTo>
                  <a:pt x="114" y="228"/>
                </a:lnTo>
                <a:lnTo>
                  <a:pt x="96" y="204"/>
                </a:lnTo>
                <a:lnTo>
                  <a:pt x="108" y="174"/>
                </a:lnTo>
                <a:lnTo>
                  <a:pt x="96" y="144"/>
                </a:lnTo>
                <a:lnTo>
                  <a:pt x="114" y="126"/>
                </a:lnTo>
                <a:lnTo>
                  <a:pt x="114" y="108"/>
                </a:lnTo>
                <a:lnTo>
                  <a:pt x="120" y="60"/>
                </a:lnTo>
                <a:lnTo>
                  <a:pt x="144" y="30"/>
                </a:lnTo>
                <a:lnTo>
                  <a:pt x="132" y="12"/>
                </a:lnTo>
                <a:lnTo>
                  <a:pt x="66" y="12"/>
                </a:lnTo>
                <a:lnTo>
                  <a:pt x="60" y="0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89" name=""/>
          <p:cNvSpPr/>
          <p:nvPr/>
        </p:nvSpPr>
        <p:spPr>
          <a:xfrm>
            <a:off x="5972040" y="3135240"/>
            <a:ext cx="906480" cy="588960"/>
          </a:xfrm>
          <a:custGeom>
            <a:avLst/>
            <a:gdLst/>
            <a:ahLst/>
            <a:rect l="l" t="t" r="r" b="b"/>
            <a:pathLst>
              <a:path w="413" h="293">
                <a:moveTo>
                  <a:pt x="0" y="138"/>
                </a:moveTo>
                <a:lnTo>
                  <a:pt x="42" y="126"/>
                </a:lnTo>
                <a:lnTo>
                  <a:pt x="78" y="42"/>
                </a:lnTo>
                <a:lnTo>
                  <a:pt x="114" y="18"/>
                </a:lnTo>
                <a:lnTo>
                  <a:pt x="192" y="18"/>
                </a:lnTo>
                <a:lnTo>
                  <a:pt x="210" y="30"/>
                </a:lnTo>
                <a:lnTo>
                  <a:pt x="287" y="0"/>
                </a:lnTo>
                <a:lnTo>
                  <a:pt x="317" y="30"/>
                </a:lnTo>
                <a:lnTo>
                  <a:pt x="347" y="96"/>
                </a:lnTo>
                <a:lnTo>
                  <a:pt x="353" y="180"/>
                </a:lnTo>
                <a:lnTo>
                  <a:pt x="371" y="192"/>
                </a:lnTo>
                <a:lnTo>
                  <a:pt x="413" y="186"/>
                </a:lnTo>
                <a:lnTo>
                  <a:pt x="413" y="222"/>
                </a:lnTo>
                <a:lnTo>
                  <a:pt x="389" y="240"/>
                </a:lnTo>
                <a:lnTo>
                  <a:pt x="395" y="222"/>
                </a:lnTo>
                <a:lnTo>
                  <a:pt x="383" y="216"/>
                </a:lnTo>
                <a:lnTo>
                  <a:pt x="377" y="281"/>
                </a:lnTo>
                <a:lnTo>
                  <a:pt x="299" y="263"/>
                </a:lnTo>
                <a:lnTo>
                  <a:pt x="233" y="293"/>
                </a:lnTo>
                <a:lnTo>
                  <a:pt x="126" y="281"/>
                </a:lnTo>
                <a:lnTo>
                  <a:pt x="120" y="275"/>
                </a:lnTo>
                <a:lnTo>
                  <a:pt x="126" y="263"/>
                </a:lnTo>
                <a:lnTo>
                  <a:pt x="114" y="263"/>
                </a:lnTo>
                <a:lnTo>
                  <a:pt x="102" y="246"/>
                </a:lnTo>
                <a:lnTo>
                  <a:pt x="108" y="240"/>
                </a:lnTo>
                <a:lnTo>
                  <a:pt x="102" y="228"/>
                </a:lnTo>
                <a:lnTo>
                  <a:pt x="96" y="240"/>
                </a:lnTo>
                <a:lnTo>
                  <a:pt x="60" y="216"/>
                </a:lnTo>
                <a:lnTo>
                  <a:pt x="54" y="198"/>
                </a:lnTo>
                <a:lnTo>
                  <a:pt x="42" y="192"/>
                </a:lnTo>
                <a:lnTo>
                  <a:pt x="24" y="156"/>
                </a:lnTo>
                <a:lnTo>
                  <a:pt x="0" y="13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0" name=""/>
          <p:cNvSpPr/>
          <p:nvPr/>
        </p:nvSpPr>
        <p:spPr>
          <a:xfrm>
            <a:off x="5316480" y="3316320"/>
            <a:ext cx="287280" cy="158760"/>
          </a:xfrm>
          <a:custGeom>
            <a:avLst/>
            <a:gdLst/>
            <a:ahLst/>
            <a:rect l="l" t="t" r="r" b="b"/>
            <a:pathLst>
              <a:path w="131" h="78">
                <a:moveTo>
                  <a:pt x="131" y="12"/>
                </a:moveTo>
                <a:lnTo>
                  <a:pt x="125" y="24"/>
                </a:lnTo>
                <a:lnTo>
                  <a:pt x="95" y="36"/>
                </a:lnTo>
                <a:lnTo>
                  <a:pt x="83" y="78"/>
                </a:lnTo>
                <a:lnTo>
                  <a:pt x="47" y="72"/>
                </a:lnTo>
                <a:lnTo>
                  <a:pt x="23" y="78"/>
                </a:lnTo>
                <a:lnTo>
                  <a:pt x="12" y="66"/>
                </a:lnTo>
                <a:lnTo>
                  <a:pt x="6" y="42"/>
                </a:lnTo>
                <a:lnTo>
                  <a:pt x="0" y="42"/>
                </a:lnTo>
                <a:lnTo>
                  <a:pt x="12" y="24"/>
                </a:lnTo>
                <a:lnTo>
                  <a:pt x="47" y="30"/>
                </a:lnTo>
                <a:lnTo>
                  <a:pt x="119" y="0"/>
                </a:lnTo>
                <a:lnTo>
                  <a:pt x="131" y="12"/>
                </a:lnTo>
                <a:lnTo>
                  <a:pt x="131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1" name=""/>
          <p:cNvSpPr/>
          <p:nvPr/>
        </p:nvSpPr>
        <p:spPr>
          <a:xfrm>
            <a:off x="5343480" y="3340080"/>
            <a:ext cx="563760" cy="504720"/>
          </a:xfrm>
          <a:custGeom>
            <a:avLst/>
            <a:gdLst/>
            <a:ahLst/>
            <a:rect l="l" t="t" r="r" b="b"/>
            <a:pathLst>
              <a:path w="257" h="251">
                <a:moveTo>
                  <a:pt x="155" y="203"/>
                </a:moveTo>
                <a:lnTo>
                  <a:pt x="209" y="245"/>
                </a:lnTo>
                <a:lnTo>
                  <a:pt x="203" y="251"/>
                </a:lnTo>
                <a:lnTo>
                  <a:pt x="185" y="239"/>
                </a:lnTo>
                <a:lnTo>
                  <a:pt x="149" y="227"/>
                </a:lnTo>
                <a:lnTo>
                  <a:pt x="173" y="227"/>
                </a:lnTo>
                <a:lnTo>
                  <a:pt x="143" y="203"/>
                </a:lnTo>
                <a:lnTo>
                  <a:pt x="107" y="197"/>
                </a:lnTo>
                <a:lnTo>
                  <a:pt x="65" y="161"/>
                </a:lnTo>
                <a:lnTo>
                  <a:pt x="77" y="150"/>
                </a:lnTo>
                <a:lnTo>
                  <a:pt x="65" y="138"/>
                </a:lnTo>
                <a:lnTo>
                  <a:pt x="53" y="102"/>
                </a:lnTo>
                <a:lnTo>
                  <a:pt x="41" y="90"/>
                </a:lnTo>
                <a:lnTo>
                  <a:pt x="29" y="90"/>
                </a:lnTo>
                <a:lnTo>
                  <a:pt x="17" y="120"/>
                </a:lnTo>
                <a:lnTo>
                  <a:pt x="11" y="114"/>
                </a:lnTo>
                <a:lnTo>
                  <a:pt x="0" y="96"/>
                </a:lnTo>
                <a:lnTo>
                  <a:pt x="0" y="72"/>
                </a:lnTo>
                <a:lnTo>
                  <a:pt x="11" y="66"/>
                </a:lnTo>
                <a:lnTo>
                  <a:pt x="35" y="60"/>
                </a:lnTo>
                <a:lnTo>
                  <a:pt x="71" y="66"/>
                </a:lnTo>
                <a:lnTo>
                  <a:pt x="83" y="24"/>
                </a:lnTo>
                <a:lnTo>
                  <a:pt x="113" y="12"/>
                </a:lnTo>
                <a:lnTo>
                  <a:pt x="119" y="0"/>
                </a:lnTo>
                <a:lnTo>
                  <a:pt x="119" y="0"/>
                </a:lnTo>
                <a:lnTo>
                  <a:pt x="185" y="60"/>
                </a:lnTo>
                <a:lnTo>
                  <a:pt x="221" y="48"/>
                </a:lnTo>
                <a:lnTo>
                  <a:pt x="233" y="84"/>
                </a:lnTo>
                <a:lnTo>
                  <a:pt x="257" y="96"/>
                </a:lnTo>
                <a:lnTo>
                  <a:pt x="245" y="96"/>
                </a:lnTo>
                <a:lnTo>
                  <a:pt x="239" y="108"/>
                </a:lnTo>
                <a:lnTo>
                  <a:pt x="233" y="114"/>
                </a:lnTo>
                <a:lnTo>
                  <a:pt x="221" y="96"/>
                </a:lnTo>
                <a:lnTo>
                  <a:pt x="143" y="84"/>
                </a:lnTo>
                <a:lnTo>
                  <a:pt x="113" y="96"/>
                </a:lnTo>
                <a:lnTo>
                  <a:pt x="101" y="78"/>
                </a:lnTo>
                <a:lnTo>
                  <a:pt x="89" y="108"/>
                </a:lnTo>
                <a:lnTo>
                  <a:pt x="101" y="120"/>
                </a:lnTo>
                <a:lnTo>
                  <a:pt x="155" y="203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2" name=""/>
          <p:cNvSpPr/>
          <p:nvPr/>
        </p:nvSpPr>
        <p:spPr>
          <a:xfrm>
            <a:off x="5537160" y="3497400"/>
            <a:ext cx="380880" cy="334800"/>
          </a:xfrm>
          <a:custGeom>
            <a:avLst/>
            <a:gdLst/>
            <a:ahLst/>
            <a:rect l="l" t="t" r="r" b="b"/>
            <a:pathLst>
              <a:path w="174" h="167">
                <a:moveTo>
                  <a:pt x="66" y="125"/>
                </a:moveTo>
                <a:lnTo>
                  <a:pt x="12" y="42"/>
                </a:lnTo>
                <a:lnTo>
                  <a:pt x="0" y="30"/>
                </a:lnTo>
                <a:lnTo>
                  <a:pt x="12" y="0"/>
                </a:lnTo>
                <a:lnTo>
                  <a:pt x="24" y="18"/>
                </a:lnTo>
                <a:lnTo>
                  <a:pt x="54" y="6"/>
                </a:lnTo>
                <a:lnTo>
                  <a:pt x="132" y="18"/>
                </a:lnTo>
                <a:lnTo>
                  <a:pt x="144" y="36"/>
                </a:lnTo>
                <a:lnTo>
                  <a:pt x="150" y="30"/>
                </a:lnTo>
                <a:lnTo>
                  <a:pt x="168" y="36"/>
                </a:lnTo>
                <a:lnTo>
                  <a:pt x="150" y="66"/>
                </a:lnTo>
                <a:lnTo>
                  <a:pt x="174" y="83"/>
                </a:lnTo>
                <a:lnTo>
                  <a:pt x="168" y="89"/>
                </a:lnTo>
                <a:lnTo>
                  <a:pt x="156" y="89"/>
                </a:lnTo>
                <a:lnTo>
                  <a:pt x="168" y="107"/>
                </a:lnTo>
                <a:lnTo>
                  <a:pt x="156" y="113"/>
                </a:lnTo>
                <a:lnTo>
                  <a:pt x="144" y="113"/>
                </a:lnTo>
                <a:lnTo>
                  <a:pt x="150" y="125"/>
                </a:lnTo>
                <a:lnTo>
                  <a:pt x="132" y="113"/>
                </a:lnTo>
                <a:lnTo>
                  <a:pt x="126" y="119"/>
                </a:lnTo>
                <a:lnTo>
                  <a:pt x="132" y="137"/>
                </a:lnTo>
                <a:lnTo>
                  <a:pt x="120" y="149"/>
                </a:lnTo>
                <a:lnTo>
                  <a:pt x="120" y="167"/>
                </a:lnTo>
                <a:lnTo>
                  <a:pt x="66" y="125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3" name=""/>
          <p:cNvSpPr/>
          <p:nvPr/>
        </p:nvSpPr>
        <p:spPr>
          <a:xfrm>
            <a:off x="5827680" y="3413160"/>
            <a:ext cx="409680" cy="490680"/>
          </a:xfrm>
          <a:custGeom>
            <a:avLst/>
            <a:gdLst/>
            <a:ahLst/>
            <a:rect l="l" t="t" r="r" b="b"/>
            <a:pathLst>
              <a:path w="186" h="245">
                <a:moveTo>
                  <a:pt x="18" y="72"/>
                </a:moveTo>
                <a:lnTo>
                  <a:pt x="24" y="60"/>
                </a:lnTo>
                <a:lnTo>
                  <a:pt x="36" y="60"/>
                </a:lnTo>
                <a:lnTo>
                  <a:pt x="12" y="48"/>
                </a:lnTo>
                <a:lnTo>
                  <a:pt x="0" y="12"/>
                </a:lnTo>
                <a:lnTo>
                  <a:pt x="42" y="0"/>
                </a:lnTo>
                <a:lnTo>
                  <a:pt x="66" y="0"/>
                </a:lnTo>
                <a:lnTo>
                  <a:pt x="90" y="18"/>
                </a:lnTo>
                <a:lnTo>
                  <a:pt x="108" y="54"/>
                </a:lnTo>
                <a:lnTo>
                  <a:pt x="120" y="60"/>
                </a:lnTo>
                <a:lnTo>
                  <a:pt x="126" y="78"/>
                </a:lnTo>
                <a:lnTo>
                  <a:pt x="162" y="102"/>
                </a:lnTo>
                <a:lnTo>
                  <a:pt x="168" y="90"/>
                </a:lnTo>
                <a:lnTo>
                  <a:pt x="174" y="102"/>
                </a:lnTo>
                <a:lnTo>
                  <a:pt x="168" y="108"/>
                </a:lnTo>
                <a:lnTo>
                  <a:pt x="180" y="125"/>
                </a:lnTo>
                <a:lnTo>
                  <a:pt x="168" y="125"/>
                </a:lnTo>
                <a:lnTo>
                  <a:pt x="162" y="143"/>
                </a:lnTo>
                <a:lnTo>
                  <a:pt x="168" y="161"/>
                </a:lnTo>
                <a:lnTo>
                  <a:pt x="186" y="191"/>
                </a:lnTo>
                <a:lnTo>
                  <a:pt x="168" y="215"/>
                </a:lnTo>
                <a:lnTo>
                  <a:pt x="168" y="227"/>
                </a:lnTo>
                <a:lnTo>
                  <a:pt x="120" y="227"/>
                </a:lnTo>
                <a:lnTo>
                  <a:pt x="90" y="245"/>
                </a:lnTo>
                <a:lnTo>
                  <a:pt x="66" y="221"/>
                </a:lnTo>
                <a:lnTo>
                  <a:pt x="54" y="215"/>
                </a:lnTo>
                <a:lnTo>
                  <a:pt x="54" y="203"/>
                </a:lnTo>
                <a:lnTo>
                  <a:pt x="60" y="209"/>
                </a:lnTo>
                <a:lnTo>
                  <a:pt x="66" y="197"/>
                </a:lnTo>
                <a:lnTo>
                  <a:pt x="24" y="161"/>
                </a:lnTo>
                <a:lnTo>
                  <a:pt x="24" y="155"/>
                </a:lnTo>
                <a:lnTo>
                  <a:pt x="36" y="149"/>
                </a:lnTo>
                <a:lnTo>
                  <a:pt x="24" y="131"/>
                </a:lnTo>
                <a:lnTo>
                  <a:pt x="36" y="131"/>
                </a:lnTo>
                <a:lnTo>
                  <a:pt x="42" y="125"/>
                </a:lnTo>
                <a:lnTo>
                  <a:pt x="18" y="108"/>
                </a:lnTo>
                <a:lnTo>
                  <a:pt x="36" y="78"/>
                </a:lnTo>
                <a:lnTo>
                  <a:pt x="18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4" name=""/>
          <p:cNvSpPr/>
          <p:nvPr/>
        </p:nvSpPr>
        <p:spPr>
          <a:xfrm>
            <a:off x="5788080" y="3724200"/>
            <a:ext cx="183960" cy="217440"/>
          </a:xfrm>
          <a:custGeom>
            <a:avLst/>
            <a:gdLst/>
            <a:ahLst/>
            <a:rect l="l" t="t" r="r" b="b"/>
            <a:pathLst>
              <a:path w="84" h="108">
                <a:moveTo>
                  <a:pt x="0" y="66"/>
                </a:moveTo>
                <a:lnTo>
                  <a:pt x="0" y="60"/>
                </a:lnTo>
                <a:lnTo>
                  <a:pt x="48" y="108"/>
                </a:lnTo>
                <a:lnTo>
                  <a:pt x="54" y="72"/>
                </a:lnTo>
                <a:lnTo>
                  <a:pt x="66" y="60"/>
                </a:lnTo>
                <a:lnTo>
                  <a:pt x="72" y="60"/>
                </a:lnTo>
                <a:lnTo>
                  <a:pt x="72" y="48"/>
                </a:lnTo>
                <a:lnTo>
                  <a:pt x="78" y="54"/>
                </a:lnTo>
                <a:lnTo>
                  <a:pt x="84" y="42"/>
                </a:lnTo>
                <a:lnTo>
                  <a:pt x="42" y="6"/>
                </a:lnTo>
                <a:lnTo>
                  <a:pt x="42" y="0"/>
                </a:lnTo>
                <a:lnTo>
                  <a:pt x="30" y="0"/>
                </a:lnTo>
                <a:lnTo>
                  <a:pt x="36" y="12"/>
                </a:lnTo>
                <a:lnTo>
                  <a:pt x="18" y="0"/>
                </a:lnTo>
                <a:lnTo>
                  <a:pt x="12" y="6"/>
                </a:lnTo>
                <a:lnTo>
                  <a:pt x="18" y="24"/>
                </a:lnTo>
                <a:lnTo>
                  <a:pt x="6" y="36"/>
                </a:lnTo>
                <a:lnTo>
                  <a:pt x="6" y="54"/>
                </a:lnTo>
                <a:lnTo>
                  <a:pt x="0" y="6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5" name=""/>
          <p:cNvSpPr/>
          <p:nvPr/>
        </p:nvSpPr>
        <p:spPr>
          <a:xfrm>
            <a:off x="3133800" y="3724200"/>
            <a:ext cx="1222200" cy="878040"/>
          </a:xfrm>
          <a:custGeom>
            <a:avLst/>
            <a:gdLst/>
            <a:ahLst/>
            <a:rect l="l" t="t" r="r" b="b"/>
            <a:pathLst>
              <a:path w="557" h="438">
                <a:moveTo>
                  <a:pt x="330" y="18"/>
                </a:moveTo>
                <a:lnTo>
                  <a:pt x="378" y="54"/>
                </a:lnTo>
                <a:lnTo>
                  <a:pt x="426" y="60"/>
                </a:lnTo>
                <a:lnTo>
                  <a:pt x="450" y="54"/>
                </a:lnTo>
                <a:lnTo>
                  <a:pt x="468" y="60"/>
                </a:lnTo>
                <a:lnTo>
                  <a:pt x="480" y="78"/>
                </a:lnTo>
                <a:lnTo>
                  <a:pt x="480" y="72"/>
                </a:lnTo>
                <a:lnTo>
                  <a:pt x="498" y="78"/>
                </a:lnTo>
                <a:lnTo>
                  <a:pt x="545" y="78"/>
                </a:lnTo>
                <a:lnTo>
                  <a:pt x="557" y="84"/>
                </a:lnTo>
                <a:lnTo>
                  <a:pt x="545" y="114"/>
                </a:lnTo>
                <a:lnTo>
                  <a:pt x="444" y="168"/>
                </a:lnTo>
                <a:lnTo>
                  <a:pt x="396" y="252"/>
                </a:lnTo>
                <a:lnTo>
                  <a:pt x="402" y="276"/>
                </a:lnTo>
                <a:lnTo>
                  <a:pt x="420" y="282"/>
                </a:lnTo>
                <a:lnTo>
                  <a:pt x="414" y="294"/>
                </a:lnTo>
                <a:lnTo>
                  <a:pt x="390" y="312"/>
                </a:lnTo>
                <a:lnTo>
                  <a:pt x="378" y="354"/>
                </a:lnTo>
                <a:lnTo>
                  <a:pt x="354" y="354"/>
                </a:lnTo>
                <a:lnTo>
                  <a:pt x="324" y="396"/>
                </a:lnTo>
                <a:lnTo>
                  <a:pt x="222" y="396"/>
                </a:lnTo>
                <a:lnTo>
                  <a:pt x="174" y="438"/>
                </a:lnTo>
                <a:lnTo>
                  <a:pt x="144" y="426"/>
                </a:lnTo>
                <a:lnTo>
                  <a:pt x="120" y="378"/>
                </a:lnTo>
                <a:lnTo>
                  <a:pt x="84" y="372"/>
                </a:lnTo>
                <a:lnTo>
                  <a:pt x="84" y="348"/>
                </a:lnTo>
                <a:lnTo>
                  <a:pt x="108" y="324"/>
                </a:lnTo>
                <a:lnTo>
                  <a:pt x="90" y="300"/>
                </a:lnTo>
                <a:lnTo>
                  <a:pt x="102" y="270"/>
                </a:lnTo>
                <a:lnTo>
                  <a:pt x="90" y="240"/>
                </a:lnTo>
                <a:lnTo>
                  <a:pt x="108" y="222"/>
                </a:lnTo>
                <a:lnTo>
                  <a:pt x="108" y="204"/>
                </a:lnTo>
                <a:lnTo>
                  <a:pt x="114" y="156"/>
                </a:lnTo>
                <a:lnTo>
                  <a:pt x="138" y="126"/>
                </a:lnTo>
                <a:lnTo>
                  <a:pt x="126" y="108"/>
                </a:lnTo>
                <a:lnTo>
                  <a:pt x="60" y="108"/>
                </a:lnTo>
                <a:lnTo>
                  <a:pt x="54" y="96"/>
                </a:lnTo>
                <a:lnTo>
                  <a:pt x="24" y="114"/>
                </a:lnTo>
                <a:lnTo>
                  <a:pt x="30" y="78"/>
                </a:lnTo>
                <a:lnTo>
                  <a:pt x="24" y="84"/>
                </a:lnTo>
                <a:lnTo>
                  <a:pt x="18" y="72"/>
                </a:lnTo>
                <a:lnTo>
                  <a:pt x="24" y="60"/>
                </a:lnTo>
                <a:lnTo>
                  <a:pt x="0" y="42"/>
                </a:lnTo>
                <a:lnTo>
                  <a:pt x="18" y="24"/>
                </a:lnTo>
                <a:lnTo>
                  <a:pt x="42" y="24"/>
                </a:lnTo>
                <a:lnTo>
                  <a:pt x="54" y="0"/>
                </a:lnTo>
                <a:lnTo>
                  <a:pt x="3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6" name=""/>
          <p:cNvSpPr/>
          <p:nvPr/>
        </p:nvSpPr>
        <p:spPr>
          <a:xfrm>
            <a:off x="4159080" y="4264200"/>
            <a:ext cx="27000" cy="23760"/>
          </a:xfrm>
          <a:custGeom>
            <a:avLst/>
            <a:gdLst/>
            <a:ahLst/>
            <a:rect l="l" t="t" r="r" b="b"/>
            <a:pathLst>
              <a:path w="12" h="12">
                <a:moveTo>
                  <a:pt x="12" y="0"/>
                </a:moveTo>
                <a:lnTo>
                  <a:pt x="6" y="12"/>
                </a:lnTo>
                <a:lnTo>
                  <a:pt x="0" y="6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21960" bIns="-21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7" name=""/>
          <p:cNvSpPr/>
          <p:nvPr/>
        </p:nvSpPr>
        <p:spPr>
          <a:xfrm>
            <a:off x="4408560" y="4156200"/>
            <a:ext cx="39600" cy="12600"/>
          </a:xfrm>
          <a:custGeom>
            <a:avLst/>
            <a:gdLst/>
            <a:ahLst/>
            <a:rect l="l" t="t" r="r" b="b"/>
            <a:pathLst>
              <a:path w="18" h="6">
                <a:moveTo>
                  <a:pt x="12" y="0"/>
                </a:moveTo>
                <a:lnTo>
                  <a:pt x="18" y="6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33120" bIns="-33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8" name=""/>
          <p:cNvSpPr/>
          <p:nvPr/>
        </p:nvSpPr>
        <p:spPr>
          <a:xfrm>
            <a:off x="4264200" y="4156200"/>
            <a:ext cx="91800" cy="83880"/>
          </a:xfrm>
          <a:custGeom>
            <a:avLst/>
            <a:gdLst/>
            <a:ahLst/>
            <a:rect l="l" t="t" r="r" b="b"/>
            <a:pathLst>
              <a:path w="42" h="42">
                <a:moveTo>
                  <a:pt x="36" y="0"/>
                </a:moveTo>
                <a:lnTo>
                  <a:pt x="36" y="12"/>
                </a:lnTo>
                <a:lnTo>
                  <a:pt x="42" y="18"/>
                </a:lnTo>
                <a:lnTo>
                  <a:pt x="30" y="42"/>
                </a:lnTo>
                <a:lnTo>
                  <a:pt x="0" y="24"/>
                </a:lnTo>
                <a:lnTo>
                  <a:pt x="3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8160" bIns="38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99" name=""/>
          <p:cNvSpPr/>
          <p:nvPr/>
        </p:nvSpPr>
        <p:spPr>
          <a:xfrm>
            <a:off x="4502160" y="1009800"/>
            <a:ext cx="749160" cy="674640"/>
          </a:xfrm>
          <a:custGeom>
            <a:avLst/>
            <a:gdLst/>
            <a:ahLst/>
            <a:rect l="l" t="t" r="r" b="b"/>
            <a:pathLst>
              <a:path w="541" h="523">
                <a:moveTo>
                  <a:pt x="16" y="0"/>
                </a:moveTo>
                <a:lnTo>
                  <a:pt x="19" y="0"/>
                </a:lnTo>
                <a:lnTo>
                  <a:pt x="9" y="28"/>
                </a:lnTo>
                <a:lnTo>
                  <a:pt x="19" y="38"/>
                </a:lnTo>
                <a:lnTo>
                  <a:pt x="9" y="75"/>
                </a:lnTo>
                <a:lnTo>
                  <a:pt x="9" y="112"/>
                </a:lnTo>
                <a:lnTo>
                  <a:pt x="95" y="112"/>
                </a:lnTo>
                <a:lnTo>
                  <a:pt x="104" y="75"/>
                </a:lnTo>
                <a:lnTo>
                  <a:pt x="104" y="103"/>
                </a:lnTo>
                <a:lnTo>
                  <a:pt x="142" y="103"/>
                </a:lnTo>
                <a:lnTo>
                  <a:pt x="180" y="56"/>
                </a:lnTo>
                <a:lnTo>
                  <a:pt x="161" y="103"/>
                </a:lnTo>
                <a:lnTo>
                  <a:pt x="190" y="94"/>
                </a:lnTo>
                <a:lnTo>
                  <a:pt x="152" y="112"/>
                </a:lnTo>
                <a:lnTo>
                  <a:pt x="152" y="140"/>
                </a:lnTo>
                <a:lnTo>
                  <a:pt x="133" y="150"/>
                </a:lnTo>
                <a:lnTo>
                  <a:pt x="123" y="112"/>
                </a:lnTo>
                <a:lnTo>
                  <a:pt x="9" y="140"/>
                </a:lnTo>
                <a:lnTo>
                  <a:pt x="19" y="150"/>
                </a:lnTo>
                <a:lnTo>
                  <a:pt x="19" y="168"/>
                </a:lnTo>
                <a:lnTo>
                  <a:pt x="0" y="159"/>
                </a:lnTo>
                <a:lnTo>
                  <a:pt x="19" y="187"/>
                </a:lnTo>
                <a:lnTo>
                  <a:pt x="47" y="178"/>
                </a:lnTo>
                <a:lnTo>
                  <a:pt x="19" y="224"/>
                </a:lnTo>
                <a:lnTo>
                  <a:pt x="19" y="252"/>
                </a:lnTo>
                <a:lnTo>
                  <a:pt x="38" y="234"/>
                </a:lnTo>
                <a:lnTo>
                  <a:pt x="47" y="252"/>
                </a:lnTo>
                <a:lnTo>
                  <a:pt x="38" y="271"/>
                </a:lnTo>
                <a:lnTo>
                  <a:pt x="38" y="280"/>
                </a:lnTo>
                <a:lnTo>
                  <a:pt x="95" y="196"/>
                </a:lnTo>
                <a:lnTo>
                  <a:pt x="142" y="196"/>
                </a:lnTo>
                <a:lnTo>
                  <a:pt x="114" y="224"/>
                </a:lnTo>
                <a:lnTo>
                  <a:pt x="104" y="206"/>
                </a:lnTo>
                <a:lnTo>
                  <a:pt x="57" y="290"/>
                </a:lnTo>
                <a:lnTo>
                  <a:pt x="95" y="299"/>
                </a:lnTo>
                <a:lnTo>
                  <a:pt x="19" y="346"/>
                </a:lnTo>
                <a:lnTo>
                  <a:pt x="19" y="355"/>
                </a:lnTo>
                <a:lnTo>
                  <a:pt x="95" y="336"/>
                </a:lnTo>
                <a:lnTo>
                  <a:pt x="66" y="411"/>
                </a:lnTo>
                <a:lnTo>
                  <a:pt x="47" y="402"/>
                </a:lnTo>
                <a:lnTo>
                  <a:pt x="38" y="439"/>
                </a:lnTo>
                <a:lnTo>
                  <a:pt x="95" y="495"/>
                </a:lnTo>
                <a:lnTo>
                  <a:pt x="123" y="486"/>
                </a:lnTo>
                <a:lnTo>
                  <a:pt x="114" y="523"/>
                </a:lnTo>
                <a:lnTo>
                  <a:pt x="190" y="523"/>
                </a:lnTo>
                <a:lnTo>
                  <a:pt x="285" y="458"/>
                </a:lnTo>
                <a:lnTo>
                  <a:pt x="323" y="392"/>
                </a:lnTo>
                <a:lnTo>
                  <a:pt x="361" y="402"/>
                </a:lnTo>
                <a:lnTo>
                  <a:pt x="380" y="364"/>
                </a:lnTo>
                <a:lnTo>
                  <a:pt x="361" y="308"/>
                </a:lnTo>
                <a:lnTo>
                  <a:pt x="389" y="327"/>
                </a:lnTo>
                <a:lnTo>
                  <a:pt x="380" y="290"/>
                </a:lnTo>
                <a:lnTo>
                  <a:pt x="389" y="280"/>
                </a:lnTo>
                <a:lnTo>
                  <a:pt x="398" y="374"/>
                </a:lnTo>
                <a:lnTo>
                  <a:pt x="427" y="392"/>
                </a:lnTo>
                <a:lnTo>
                  <a:pt x="436" y="430"/>
                </a:lnTo>
                <a:lnTo>
                  <a:pt x="455" y="411"/>
                </a:lnTo>
                <a:lnTo>
                  <a:pt x="465" y="364"/>
                </a:lnTo>
                <a:lnTo>
                  <a:pt x="455" y="327"/>
                </a:lnTo>
                <a:lnTo>
                  <a:pt x="474" y="280"/>
                </a:lnTo>
                <a:lnTo>
                  <a:pt x="512" y="252"/>
                </a:lnTo>
                <a:lnTo>
                  <a:pt x="522" y="196"/>
                </a:lnTo>
                <a:lnTo>
                  <a:pt x="493" y="140"/>
                </a:lnTo>
                <a:lnTo>
                  <a:pt x="541" y="84"/>
                </a:lnTo>
                <a:lnTo>
                  <a:pt x="514" y="0"/>
                </a:lnTo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0" name=""/>
          <p:cNvSpPr/>
          <p:nvPr/>
        </p:nvSpPr>
        <p:spPr>
          <a:xfrm>
            <a:off x="5094360" y="1009800"/>
            <a:ext cx="735120" cy="1106280"/>
          </a:xfrm>
          <a:custGeom>
            <a:avLst/>
            <a:gdLst/>
            <a:ahLst/>
            <a:rect l="l" t="t" r="r" b="b"/>
            <a:pathLst>
              <a:path w="530" h="858">
                <a:moveTo>
                  <a:pt x="78" y="0"/>
                </a:moveTo>
                <a:lnTo>
                  <a:pt x="114" y="84"/>
                </a:lnTo>
                <a:lnTo>
                  <a:pt x="66" y="140"/>
                </a:lnTo>
                <a:lnTo>
                  <a:pt x="95" y="196"/>
                </a:lnTo>
                <a:lnTo>
                  <a:pt x="85" y="252"/>
                </a:lnTo>
                <a:lnTo>
                  <a:pt x="47" y="281"/>
                </a:lnTo>
                <a:lnTo>
                  <a:pt x="28" y="327"/>
                </a:lnTo>
                <a:lnTo>
                  <a:pt x="38" y="365"/>
                </a:lnTo>
                <a:lnTo>
                  <a:pt x="28" y="411"/>
                </a:lnTo>
                <a:lnTo>
                  <a:pt x="9" y="430"/>
                </a:lnTo>
                <a:lnTo>
                  <a:pt x="0" y="393"/>
                </a:lnTo>
                <a:lnTo>
                  <a:pt x="0" y="411"/>
                </a:lnTo>
                <a:lnTo>
                  <a:pt x="0" y="467"/>
                </a:lnTo>
                <a:lnTo>
                  <a:pt x="19" y="495"/>
                </a:lnTo>
                <a:lnTo>
                  <a:pt x="28" y="486"/>
                </a:lnTo>
                <a:lnTo>
                  <a:pt x="38" y="495"/>
                </a:lnTo>
                <a:lnTo>
                  <a:pt x="19" y="523"/>
                </a:lnTo>
                <a:lnTo>
                  <a:pt x="38" y="523"/>
                </a:lnTo>
                <a:lnTo>
                  <a:pt x="38" y="559"/>
                </a:lnTo>
                <a:lnTo>
                  <a:pt x="57" y="559"/>
                </a:lnTo>
                <a:lnTo>
                  <a:pt x="47" y="615"/>
                </a:lnTo>
                <a:lnTo>
                  <a:pt x="123" y="718"/>
                </a:lnTo>
                <a:lnTo>
                  <a:pt x="104" y="737"/>
                </a:lnTo>
                <a:lnTo>
                  <a:pt x="114" y="755"/>
                </a:lnTo>
                <a:lnTo>
                  <a:pt x="95" y="765"/>
                </a:lnTo>
                <a:lnTo>
                  <a:pt x="123" y="830"/>
                </a:lnTo>
                <a:lnTo>
                  <a:pt x="114" y="858"/>
                </a:lnTo>
                <a:lnTo>
                  <a:pt x="207" y="858"/>
                </a:lnTo>
                <a:lnTo>
                  <a:pt x="226" y="774"/>
                </a:lnTo>
                <a:lnTo>
                  <a:pt x="330" y="765"/>
                </a:lnTo>
                <a:lnTo>
                  <a:pt x="378" y="606"/>
                </a:lnTo>
                <a:lnTo>
                  <a:pt x="368" y="542"/>
                </a:lnTo>
                <a:lnTo>
                  <a:pt x="387" y="542"/>
                </a:lnTo>
                <a:lnTo>
                  <a:pt x="387" y="495"/>
                </a:lnTo>
                <a:lnTo>
                  <a:pt x="359" y="477"/>
                </a:lnTo>
                <a:lnTo>
                  <a:pt x="387" y="467"/>
                </a:lnTo>
                <a:lnTo>
                  <a:pt x="349" y="458"/>
                </a:lnTo>
                <a:lnTo>
                  <a:pt x="406" y="439"/>
                </a:lnTo>
                <a:lnTo>
                  <a:pt x="444" y="393"/>
                </a:lnTo>
                <a:lnTo>
                  <a:pt x="463" y="411"/>
                </a:lnTo>
                <a:lnTo>
                  <a:pt x="492" y="383"/>
                </a:lnTo>
                <a:lnTo>
                  <a:pt x="492" y="365"/>
                </a:lnTo>
                <a:lnTo>
                  <a:pt x="520" y="355"/>
                </a:lnTo>
                <a:lnTo>
                  <a:pt x="425" y="365"/>
                </a:lnTo>
                <a:lnTo>
                  <a:pt x="359" y="337"/>
                </a:lnTo>
                <a:lnTo>
                  <a:pt x="406" y="327"/>
                </a:lnTo>
                <a:lnTo>
                  <a:pt x="463" y="355"/>
                </a:lnTo>
                <a:lnTo>
                  <a:pt x="511" y="327"/>
                </a:lnTo>
                <a:lnTo>
                  <a:pt x="530" y="281"/>
                </a:lnTo>
                <a:lnTo>
                  <a:pt x="501" y="234"/>
                </a:lnTo>
                <a:lnTo>
                  <a:pt x="511" y="224"/>
                </a:lnTo>
                <a:lnTo>
                  <a:pt x="444" y="178"/>
                </a:lnTo>
                <a:lnTo>
                  <a:pt x="397" y="243"/>
                </a:lnTo>
                <a:lnTo>
                  <a:pt x="349" y="252"/>
                </a:lnTo>
                <a:lnTo>
                  <a:pt x="416" y="206"/>
                </a:lnTo>
                <a:lnTo>
                  <a:pt x="406" y="56"/>
                </a:lnTo>
                <a:lnTo>
                  <a:pt x="416" y="28"/>
                </a:lnTo>
                <a:lnTo>
                  <a:pt x="435" y="38"/>
                </a:lnTo>
                <a:lnTo>
                  <a:pt x="447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1" name=""/>
          <p:cNvSpPr/>
          <p:nvPr/>
        </p:nvSpPr>
        <p:spPr>
          <a:xfrm>
            <a:off x="5775480" y="1719360"/>
            <a:ext cx="79200" cy="142920"/>
          </a:xfrm>
          <a:custGeom>
            <a:avLst/>
            <a:gdLst/>
            <a:ahLst/>
            <a:rect l="l" t="t" r="r" b="b"/>
            <a:pathLst>
              <a:path w="36" h="72">
                <a:moveTo>
                  <a:pt x="0" y="72"/>
                </a:moveTo>
                <a:lnTo>
                  <a:pt x="30" y="36"/>
                </a:lnTo>
                <a:lnTo>
                  <a:pt x="24" y="12"/>
                </a:lnTo>
                <a:lnTo>
                  <a:pt x="36" y="0"/>
                </a:lnTo>
                <a:lnTo>
                  <a:pt x="18" y="0"/>
                </a:lnTo>
                <a:lnTo>
                  <a:pt x="0" y="24"/>
                </a:lnTo>
                <a:lnTo>
                  <a:pt x="0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2" name=""/>
          <p:cNvSpPr/>
          <p:nvPr/>
        </p:nvSpPr>
        <p:spPr>
          <a:xfrm>
            <a:off x="5589720" y="1862280"/>
            <a:ext cx="55440" cy="120600"/>
          </a:xfrm>
          <a:custGeom>
            <a:avLst/>
            <a:gdLst/>
            <a:ahLst/>
            <a:rect l="l" t="t" r="r" b="b"/>
            <a:pathLst>
              <a:path w="24" h="60">
                <a:moveTo>
                  <a:pt x="0" y="60"/>
                </a:moveTo>
                <a:lnTo>
                  <a:pt x="24" y="0"/>
                </a:lnTo>
                <a:lnTo>
                  <a:pt x="6" y="24"/>
                </a:lnTo>
                <a:lnTo>
                  <a:pt x="0" y="6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3" name=""/>
          <p:cNvSpPr/>
          <p:nvPr/>
        </p:nvSpPr>
        <p:spPr>
          <a:xfrm>
            <a:off x="4605480" y="3218040"/>
            <a:ext cx="422280" cy="231480"/>
          </a:xfrm>
          <a:custGeom>
            <a:avLst/>
            <a:gdLst/>
            <a:ahLst/>
            <a:rect l="l" t="t" r="r" b="b"/>
            <a:pathLst>
              <a:path w="192" h="114">
                <a:moveTo>
                  <a:pt x="66" y="0"/>
                </a:moveTo>
                <a:lnTo>
                  <a:pt x="120" y="0"/>
                </a:lnTo>
                <a:lnTo>
                  <a:pt x="150" y="12"/>
                </a:lnTo>
                <a:lnTo>
                  <a:pt x="162" y="42"/>
                </a:lnTo>
                <a:lnTo>
                  <a:pt x="192" y="48"/>
                </a:lnTo>
                <a:lnTo>
                  <a:pt x="192" y="66"/>
                </a:lnTo>
                <a:lnTo>
                  <a:pt x="180" y="66"/>
                </a:lnTo>
                <a:lnTo>
                  <a:pt x="180" y="84"/>
                </a:lnTo>
                <a:lnTo>
                  <a:pt x="144" y="72"/>
                </a:lnTo>
                <a:lnTo>
                  <a:pt x="132" y="108"/>
                </a:lnTo>
                <a:lnTo>
                  <a:pt x="108" y="84"/>
                </a:lnTo>
                <a:lnTo>
                  <a:pt x="78" y="108"/>
                </a:lnTo>
                <a:lnTo>
                  <a:pt x="42" y="114"/>
                </a:lnTo>
                <a:lnTo>
                  <a:pt x="30" y="84"/>
                </a:lnTo>
                <a:lnTo>
                  <a:pt x="18" y="84"/>
                </a:lnTo>
                <a:lnTo>
                  <a:pt x="0" y="96"/>
                </a:lnTo>
                <a:lnTo>
                  <a:pt x="0" y="78"/>
                </a:lnTo>
                <a:lnTo>
                  <a:pt x="42" y="6"/>
                </a:lnTo>
                <a:lnTo>
                  <a:pt x="6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4" name=""/>
          <p:cNvSpPr/>
          <p:nvPr/>
        </p:nvSpPr>
        <p:spPr>
          <a:xfrm>
            <a:off x="5421240" y="3533760"/>
            <a:ext cx="25560" cy="3636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9360" bIns="-9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5" name=""/>
          <p:cNvSpPr/>
          <p:nvPr/>
        </p:nvSpPr>
        <p:spPr>
          <a:xfrm>
            <a:off x="3568680" y="2749680"/>
            <a:ext cx="1235160" cy="1130040"/>
          </a:xfrm>
          <a:custGeom>
            <a:avLst/>
            <a:gdLst/>
            <a:ahLst/>
            <a:rect l="l" t="t" r="r" b="b"/>
            <a:pathLst>
              <a:path w="563" h="563">
                <a:moveTo>
                  <a:pt x="335" y="0"/>
                </a:moveTo>
                <a:lnTo>
                  <a:pt x="335" y="18"/>
                </a:lnTo>
                <a:lnTo>
                  <a:pt x="383" y="54"/>
                </a:lnTo>
                <a:lnTo>
                  <a:pt x="395" y="78"/>
                </a:lnTo>
                <a:lnTo>
                  <a:pt x="425" y="66"/>
                </a:lnTo>
                <a:lnTo>
                  <a:pt x="425" y="96"/>
                </a:lnTo>
                <a:lnTo>
                  <a:pt x="461" y="102"/>
                </a:lnTo>
                <a:lnTo>
                  <a:pt x="485" y="108"/>
                </a:lnTo>
                <a:lnTo>
                  <a:pt x="503" y="132"/>
                </a:lnTo>
                <a:lnTo>
                  <a:pt x="563" y="144"/>
                </a:lnTo>
                <a:lnTo>
                  <a:pt x="539" y="204"/>
                </a:lnTo>
                <a:lnTo>
                  <a:pt x="539" y="234"/>
                </a:lnTo>
                <a:lnTo>
                  <a:pt x="515" y="240"/>
                </a:lnTo>
                <a:lnTo>
                  <a:pt x="473" y="312"/>
                </a:lnTo>
                <a:lnTo>
                  <a:pt x="473" y="330"/>
                </a:lnTo>
                <a:lnTo>
                  <a:pt x="491" y="318"/>
                </a:lnTo>
                <a:lnTo>
                  <a:pt x="503" y="318"/>
                </a:lnTo>
                <a:lnTo>
                  <a:pt x="515" y="348"/>
                </a:lnTo>
                <a:lnTo>
                  <a:pt x="503" y="354"/>
                </a:lnTo>
                <a:lnTo>
                  <a:pt x="521" y="384"/>
                </a:lnTo>
                <a:lnTo>
                  <a:pt x="503" y="408"/>
                </a:lnTo>
                <a:lnTo>
                  <a:pt x="509" y="414"/>
                </a:lnTo>
                <a:lnTo>
                  <a:pt x="521" y="449"/>
                </a:lnTo>
                <a:lnTo>
                  <a:pt x="539" y="455"/>
                </a:lnTo>
                <a:lnTo>
                  <a:pt x="539" y="473"/>
                </a:lnTo>
                <a:lnTo>
                  <a:pt x="479" y="521"/>
                </a:lnTo>
                <a:lnTo>
                  <a:pt x="431" y="503"/>
                </a:lnTo>
                <a:lnTo>
                  <a:pt x="383" y="491"/>
                </a:lnTo>
                <a:lnTo>
                  <a:pt x="353" y="515"/>
                </a:lnTo>
                <a:lnTo>
                  <a:pt x="347" y="533"/>
                </a:lnTo>
                <a:lnTo>
                  <a:pt x="347" y="563"/>
                </a:lnTo>
                <a:lnTo>
                  <a:pt x="300" y="563"/>
                </a:lnTo>
                <a:lnTo>
                  <a:pt x="282" y="557"/>
                </a:lnTo>
                <a:lnTo>
                  <a:pt x="270" y="545"/>
                </a:lnTo>
                <a:lnTo>
                  <a:pt x="252" y="539"/>
                </a:lnTo>
                <a:lnTo>
                  <a:pt x="228" y="545"/>
                </a:lnTo>
                <a:lnTo>
                  <a:pt x="180" y="539"/>
                </a:lnTo>
                <a:lnTo>
                  <a:pt x="132" y="503"/>
                </a:lnTo>
                <a:lnTo>
                  <a:pt x="156" y="491"/>
                </a:lnTo>
                <a:lnTo>
                  <a:pt x="168" y="420"/>
                </a:lnTo>
                <a:lnTo>
                  <a:pt x="162" y="420"/>
                </a:lnTo>
                <a:lnTo>
                  <a:pt x="168" y="372"/>
                </a:lnTo>
                <a:lnTo>
                  <a:pt x="180" y="390"/>
                </a:lnTo>
                <a:lnTo>
                  <a:pt x="162" y="354"/>
                </a:lnTo>
                <a:lnTo>
                  <a:pt x="162" y="324"/>
                </a:lnTo>
                <a:lnTo>
                  <a:pt x="132" y="306"/>
                </a:lnTo>
                <a:lnTo>
                  <a:pt x="120" y="288"/>
                </a:lnTo>
                <a:lnTo>
                  <a:pt x="120" y="264"/>
                </a:lnTo>
                <a:lnTo>
                  <a:pt x="138" y="264"/>
                </a:lnTo>
                <a:lnTo>
                  <a:pt x="102" y="258"/>
                </a:lnTo>
                <a:lnTo>
                  <a:pt x="102" y="246"/>
                </a:lnTo>
                <a:lnTo>
                  <a:pt x="36" y="222"/>
                </a:lnTo>
                <a:lnTo>
                  <a:pt x="24" y="228"/>
                </a:lnTo>
                <a:lnTo>
                  <a:pt x="6" y="210"/>
                </a:lnTo>
                <a:lnTo>
                  <a:pt x="18" y="204"/>
                </a:lnTo>
                <a:lnTo>
                  <a:pt x="12" y="198"/>
                </a:lnTo>
                <a:lnTo>
                  <a:pt x="18" y="186"/>
                </a:lnTo>
                <a:lnTo>
                  <a:pt x="0" y="192"/>
                </a:lnTo>
                <a:lnTo>
                  <a:pt x="6" y="174"/>
                </a:lnTo>
                <a:lnTo>
                  <a:pt x="60" y="156"/>
                </a:lnTo>
                <a:lnTo>
                  <a:pt x="96" y="174"/>
                </a:lnTo>
                <a:lnTo>
                  <a:pt x="150" y="174"/>
                </a:lnTo>
                <a:lnTo>
                  <a:pt x="132" y="96"/>
                </a:lnTo>
                <a:lnTo>
                  <a:pt x="156" y="102"/>
                </a:lnTo>
                <a:lnTo>
                  <a:pt x="168" y="120"/>
                </a:lnTo>
                <a:lnTo>
                  <a:pt x="234" y="114"/>
                </a:lnTo>
                <a:lnTo>
                  <a:pt x="222" y="114"/>
                </a:lnTo>
                <a:lnTo>
                  <a:pt x="228" y="96"/>
                </a:lnTo>
                <a:lnTo>
                  <a:pt x="282" y="60"/>
                </a:lnTo>
                <a:lnTo>
                  <a:pt x="288" y="18"/>
                </a:lnTo>
                <a:lnTo>
                  <a:pt x="335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6" name=""/>
          <p:cNvSpPr/>
          <p:nvPr/>
        </p:nvSpPr>
        <p:spPr>
          <a:xfrm>
            <a:off x="4857840" y="3795840"/>
            <a:ext cx="90360" cy="204840"/>
          </a:xfrm>
          <a:custGeom>
            <a:avLst/>
            <a:gdLst/>
            <a:ahLst/>
            <a:rect l="l" t="t" r="r" b="b"/>
            <a:pathLst>
              <a:path w="42" h="102">
                <a:moveTo>
                  <a:pt x="30" y="0"/>
                </a:moveTo>
                <a:lnTo>
                  <a:pt x="42" y="48"/>
                </a:lnTo>
                <a:lnTo>
                  <a:pt x="30" y="102"/>
                </a:lnTo>
                <a:lnTo>
                  <a:pt x="6" y="78"/>
                </a:lnTo>
                <a:lnTo>
                  <a:pt x="0" y="36"/>
                </a:lnTo>
                <a:lnTo>
                  <a:pt x="6" y="24"/>
                </a:lnTo>
                <a:lnTo>
                  <a:pt x="30" y="18"/>
                </a:lnTo>
                <a:lnTo>
                  <a:pt x="3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7" name=""/>
          <p:cNvSpPr/>
          <p:nvPr/>
        </p:nvSpPr>
        <p:spPr>
          <a:xfrm>
            <a:off x="6550200" y="3916440"/>
            <a:ext cx="288720" cy="226800"/>
          </a:xfrm>
          <a:custGeom>
            <a:avLst/>
            <a:gdLst/>
            <a:ahLst/>
            <a:rect l="l" t="t" r="r" b="b"/>
            <a:pathLst>
              <a:path w="132" h="114">
                <a:moveTo>
                  <a:pt x="84" y="6"/>
                </a:moveTo>
                <a:lnTo>
                  <a:pt x="48" y="0"/>
                </a:lnTo>
                <a:lnTo>
                  <a:pt x="6" y="18"/>
                </a:lnTo>
                <a:lnTo>
                  <a:pt x="18" y="36"/>
                </a:lnTo>
                <a:lnTo>
                  <a:pt x="0" y="78"/>
                </a:lnTo>
                <a:lnTo>
                  <a:pt x="24" y="84"/>
                </a:lnTo>
                <a:lnTo>
                  <a:pt x="6" y="96"/>
                </a:lnTo>
                <a:lnTo>
                  <a:pt x="6" y="114"/>
                </a:lnTo>
                <a:lnTo>
                  <a:pt x="66" y="60"/>
                </a:lnTo>
                <a:lnTo>
                  <a:pt x="120" y="60"/>
                </a:lnTo>
                <a:lnTo>
                  <a:pt x="132" y="48"/>
                </a:lnTo>
                <a:lnTo>
                  <a:pt x="90" y="30"/>
                </a:lnTo>
                <a:lnTo>
                  <a:pt x="84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8" name=""/>
          <p:cNvSpPr/>
          <p:nvPr/>
        </p:nvSpPr>
        <p:spPr>
          <a:xfrm>
            <a:off x="6550200" y="3916440"/>
            <a:ext cx="1801800" cy="708120"/>
          </a:xfrm>
          <a:custGeom>
            <a:avLst/>
            <a:gdLst/>
            <a:ahLst/>
            <a:rect l="l" t="t" r="r" b="b"/>
            <a:pathLst>
              <a:path w="821" h="353">
                <a:moveTo>
                  <a:pt x="12" y="120"/>
                </a:moveTo>
                <a:lnTo>
                  <a:pt x="30" y="108"/>
                </a:lnTo>
                <a:lnTo>
                  <a:pt x="72" y="102"/>
                </a:lnTo>
                <a:lnTo>
                  <a:pt x="72" y="90"/>
                </a:lnTo>
                <a:lnTo>
                  <a:pt x="120" y="96"/>
                </a:lnTo>
                <a:lnTo>
                  <a:pt x="132" y="96"/>
                </a:lnTo>
                <a:lnTo>
                  <a:pt x="120" y="84"/>
                </a:lnTo>
                <a:lnTo>
                  <a:pt x="132" y="84"/>
                </a:lnTo>
                <a:lnTo>
                  <a:pt x="168" y="78"/>
                </a:lnTo>
                <a:lnTo>
                  <a:pt x="138" y="72"/>
                </a:lnTo>
                <a:lnTo>
                  <a:pt x="132" y="60"/>
                </a:lnTo>
                <a:lnTo>
                  <a:pt x="138" y="48"/>
                </a:lnTo>
                <a:lnTo>
                  <a:pt x="222" y="60"/>
                </a:lnTo>
                <a:lnTo>
                  <a:pt x="276" y="18"/>
                </a:lnTo>
                <a:lnTo>
                  <a:pt x="318" y="6"/>
                </a:lnTo>
                <a:lnTo>
                  <a:pt x="396" y="0"/>
                </a:lnTo>
                <a:lnTo>
                  <a:pt x="420" y="24"/>
                </a:lnTo>
                <a:lnTo>
                  <a:pt x="444" y="18"/>
                </a:lnTo>
                <a:lnTo>
                  <a:pt x="450" y="48"/>
                </a:lnTo>
                <a:lnTo>
                  <a:pt x="527" y="72"/>
                </a:lnTo>
                <a:lnTo>
                  <a:pt x="581" y="54"/>
                </a:lnTo>
                <a:lnTo>
                  <a:pt x="629" y="60"/>
                </a:lnTo>
                <a:lnTo>
                  <a:pt x="677" y="30"/>
                </a:lnTo>
                <a:lnTo>
                  <a:pt x="713" y="36"/>
                </a:lnTo>
                <a:lnTo>
                  <a:pt x="731" y="30"/>
                </a:lnTo>
                <a:lnTo>
                  <a:pt x="767" y="60"/>
                </a:lnTo>
                <a:lnTo>
                  <a:pt x="779" y="108"/>
                </a:lnTo>
                <a:lnTo>
                  <a:pt x="815" y="132"/>
                </a:lnTo>
                <a:lnTo>
                  <a:pt x="797" y="156"/>
                </a:lnTo>
                <a:lnTo>
                  <a:pt x="803" y="180"/>
                </a:lnTo>
                <a:lnTo>
                  <a:pt x="803" y="240"/>
                </a:lnTo>
                <a:lnTo>
                  <a:pt x="821" y="264"/>
                </a:lnTo>
                <a:lnTo>
                  <a:pt x="821" y="276"/>
                </a:lnTo>
                <a:lnTo>
                  <a:pt x="803" y="276"/>
                </a:lnTo>
                <a:lnTo>
                  <a:pt x="797" y="270"/>
                </a:lnTo>
                <a:lnTo>
                  <a:pt x="743" y="264"/>
                </a:lnTo>
                <a:lnTo>
                  <a:pt x="725" y="282"/>
                </a:lnTo>
                <a:lnTo>
                  <a:pt x="707" y="276"/>
                </a:lnTo>
                <a:lnTo>
                  <a:pt x="689" y="282"/>
                </a:lnTo>
                <a:lnTo>
                  <a:pt x="647" y="282"/>
                </a:lnTo>
                <a:lnTo>
                  <a:pt x="575" y="306"/>
                </a:lnTo>
                <a:lnTo>
                  <a:pt x="539" y="294"/>
                </a:lnTo>
                <a:lnTo>
                  <a:pt x="503" y="312"/>
                </a:lnTo>
                <a:lnTo>
                  <a:pt x="468" y="300"/>
                </a:lnTo>
                <a:lnTo>
                  <a:pt x="462" y="318"/>
                </a:lnTo>
                <a:lnTo>
                  <a:pt x="468" y="330"/>
                </a:lnTo>
                <a:lnTo>
                  <a:pt x="450" y="336"/>
                </a:lnTo>
                <a:lnTo>
                  <a:pt x="444" y="353"/>
                </a:lnTo>
                <a:lnTo>
                  <a:pt x="432" y="347"/>
                </a:lnTo>
                <a:lnTo>
                  <a:pt x="432" y="318"/>
                </a:lnTo>
                <a:lnTo>
                  <a:pt x="444" y="306"/>
                </a:lnTo>
                <a:lnTo>
                  <a:pt x="438" y="300"/>
                </a:lnTo>
                <a:lnTo>
                  <a:pt x="414" y="318"/>
                </a:lnTo>
                <a:lnTo>
                  <a:pt x="390" y="300"/>
                </a:lnTo>
                <a:lnTo>
                  <a:pt x="372" y="306"/>
                </a:lnTo>
                <a:lnTo>
                  <a:pt x="354" y="324"/>
                </a:lnTo>
                <a:lnTo>
                  <a:pt x="300" y="342"/>
                </a:lnTo>
                <a:lnTo>
                  <a:pt x="210" y="294"/>
                </a:lnTo>
                <a:lnTo>
                  <a:pt x="198" y="300"/>
                </a:lnTo>
                <a:lnTo>
                  <a:pt x="192" y="330"/>
                </a:lnTo>
                <a:lnTo>
                  <a:pt x="168" y="336"/>
                </a:lnTo>
                <a:lnTo>
                  <a:pt x="138" y="330"/>
                </a:lnTo>
                <a:lnTo>
                  <a:pt x="132" y="306"/>
                </a:lnTo>
                <a:lnTo>
                  <a:pt x="120" y="312"/>
                </a:lnTo>
                <a:lnTo>
                  <a:pt x="108" y="300"/>
                </a:lnTo>
                <a:lnTo>
                  <a:pt x="90" y="312"/>
                </a:lnTo>
                <a:lnTo>
                  <a:pt x="90" y="300"/>
                </a:lnTo>
                <a:lnTo>
                  <a:pt x="60" y="312"/>
                </a:lnTo>
                <a:lnTo>
                  <a:pt x="96" y="288"/>
                </a:lnTo>
                <a:lnTo>
                  <a:pt x="54" y="288"/>
                </a:lnTo>
                <a:lnTo>
                  <a:pt x="66" y="276"/>
                </a:lnTo>
                <a:lnTo>
                  <a:pt x="54" y="264"/>
                </a:lnTo>
                <a:lnTo>
                  <a:pt x="54" y="258"/>
                </a:lnTo>
                <a:lnTo>
                  <a:pt x="42" y="252"/>
                </a:lnTo>
                <a:lnTo>
                  <a:pt x="48" y="234"/>
                </a:lnTo>
                <a:lnTo>
                  <a:pt x="6" y="222"/>
                </a:lnTo>
                <a:lnTo>
                  <a:pt x="18" y="198"/>
                </a:lnTo>
                <a:lnTo>
                  <a:pt x="24" y="210"/>
                </a:lnTo>
                <a:lnTo>
                  <a:pt x="48" y="210"/>
                </a:lnTo>
                <a:lnTo>
                  <a:pt x="30" y="198"/>
                </a:lnTo>
                <a:lnTo>
                  <a:pt x="36" y="186"/>
                </a:lnTo>
                <a:lnTo>
                  <a:pt x="24" y="168"/>
                </a:lnTo>
                <a:lnTo>
                  <a:pt x="30" y="144"/>
                </a:lnTo>
                <a:lnTo>
                  <a:pt x="0" y="150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09" name=""/>
          <p:cNvSpPr/>
          <p:nvPr/>
        </p:nvSpPr>
        <p:spPr>
          <a:xfrm>
            <a:off x="6184800" y="1298520"/>
            <a:ext cx="38160" cy="47520"/>
          </a:xfrm>
          <a:custGeom>
            <a:avLst/>
            <a:gdLst/>
            <a:ahLst/>
            <a:rect l="l" t="t" r="r" b="b"/>
            <a:pathLst>
              <a:path w="18" h="24">
                <a:moveTo>
                  <a:pt x="6" y="24"/>
                </a:moveTo>
                <a:lnTo>
                  <a:pt x="18" y="0"/>
                </a:lnTo>
                <a:lnTo>
                  <a:pt x="0" y="24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0" name=""/>
          <p:cNvSpPr/>
          <p:nvPr/>
        </p:nvSpPr>
        <p:spPr>
          <a:xfrm>
            <a:off x="5918040" y="1285920"/>
            <a:ext cx="41400" cy="60120"/>
          </a:xfrm>
          <a:custGeom>
            <a:avLst/>
            <a:gdLst/>
            <a:ahLst/>
            <a:rect l="l" t="t" r="r" b="b"/>
            <a:pathLst>
              <a:path w="18" h="30">
                <a:moveTo>
                  <a:pt x="12" y="0"/>
                </a:moveTo>
                <a:lnTo>
                  <a:pt x="6" y="0"/>
                </a:lnTo>
                <a:lnTo>
                  <a:pt x="0" y="24"/>
                </a:lnTo>
                <a:lnTo>
                  <a:pt x="18" y="3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4400" bIns="14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1" name=""/>
          <p:cNvSpPr/>
          <p:nvPr/>
        </p:nvSpPr>
        <p:spPr>
          <a:xfrm>
            <a:off x="6076800" y="1009800"/>
            <a:ext cx="903600" cy="349200"/>
          </a:xfrm>
          <a:custGeom>
            <a:avLst/>
            <a:gdLst/>
            <a:ahLst/>
            <a:rect l="l" t="t" r="r" b="b"/>
            <a:pathLst>
              <a:path w="651" h="271">
                <a:moveTo>
                  <a:pt x="0" y="0"/>
                </a:moveTo>
                <a:lnTo>
                  <a:pt x="31" y="56"/>
                </a:lnTo>
                <a:lnTo>
                  <a:pt x="12" y="56"/>
                </a:lnTo>
                <a:lnTo>
                  <a:pt x="12" y="103"/>
                </a:lnTo>
                <a:lnTo>
                  <a:pt x="2" y="131"/>
                </a:lnTo>
                <a:lnTo>
                  <a:pt x="12" y="159"/>
                </a:lnTo>
                <a:lnTo>
                  <a:pt x="2" y="178"/>
                </a:lnTo>
                <a:lnTo>
                  <a:pt x="88" y="234"/>
                </a:lnTo>
                <a:lnTo>
                  <a:pt x="107" y="215"/>
                </a:lnTo>
                <a:lnTo>
                  <a:pt x="125" y="271"/>
                </a:lnTo>
                <a:lnTo>
                  <a:pt x="144" y="252"/>
                </a:lnTo>
                <a:lnTo>
                  <a:pt x="154" y="271"/>
                </a:lnTo>
                <a:lnTo>
                  <a:pt x="220" y="262"/>
                </a:lnTo>
                <a:lnTo>
                  <a:pt x="323" y="206"/>
                </a:lnTo>
                <a:lnTo>
                  <a:pt x="446" y="187"/>
                </a:lnTo>
                <a:lnTo>
                  <a:pt x="651" y="3"/>
                </a:lnTo>
                <a:lnTo>
                  <a:pt x="6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2" name=""/>
          <p:cNvSpPr/>
          <p:nvPr/>
        </p:nvSpPr>
        <p:spPr>
          <a:xfrm>
            <a:off x="4159080" y="3844800"/>
            <a:ext cx="27000" cy="3492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2"/>
                </a:lnTo>
                <a:lnTo>
                  <a:pt x="12" y="1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0800" bIns="-10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3" name=""/>
          <p:cNvSpPr/>
          <p:nvPr/>
        </p:nvSpPr>
        <p:spPr>
          <a:xfrm>
            <a:off x="3182760" y="2138400"/>
            <a:ext cx="263880" cy="563400"/>
          </a:xfrm>
          <a:custGeom>
            <a:avLst/>
            <a:gdLst/>
            <a:ahLst/>
            <a:rect l="l" t="t" r="r" b="b"/>
            <a:pathLst>
              <a:path w="191" h="281">
                <a:moveTo>
                  <a:pt x="125" y="24"/>
                </a:moveTo>
                <a:lnTo>
                  <a:pt x="119" y="0"/>
                </a:lnTo>
                <a:lnTo>
                  <a:pt x="101" y="12"/>
                </a:lnTo>
                <a:lnTo>
                  <a:pt x="71" y="48"/>
                </a:lnTo>
                <a:lnTo>
                  <a:pt x="95" y="54"/>
                </a:lnTo>
                <a:lnTo>
                  <a:pt x="77" y="78"/>
                </a:lnTo>
                <a:lnTo>
                  <a:pt x="30" y="72"/>
                </a:lnTo>
                <a:lnTo>
                  <a:pt x="24" y="90"/>
                </a:lnTo>
                <a:lnTo>
                  <a:pt x="24" y="102"/>
                </a:lnTo>
                <a:lnTo>
                  <a:pt x="12" y="102"/>
                </a:lnTo>
                <a:lnTo>
                  <a:pt x="36" y="114"/>
                </a:lnTo>
                <a:lnTo>
                  <a:pt x="12" y="132"/>
                </a:lnTo>
                <a:lnTo>
                  <a:pt x="24" y="144"/>
                </a:lnTo>
                <a:lnTo>
                  <a:pt x="65" y="156"/>
                </a:lnTo>
                <a:lnTo>
                  <a:pt x="24" y="204"/>
                </a:lnTo>
                <a:lnTo>
                  <a:pt x="65" y="186"/>
                </a:lnTo>
                <a:lnTo>
                  <a:pt x="71" y="198"/>
                </a:lnTo>
                <a:lnTo>
                  <a:pt x="36" y="204"/>
                </a:lnTo>
                <a:lnTo>
                  <a:pt x="24" y="228"/>
                </a:lnTo>
                <a:lnTo>
                  <a:pt x="0" y="234"/>
                </a:lnTo>
                <a:lnTo>
                  <a:pt x="24" y="240"/>
                </a:lnTo>
                <a:lnTo>
                  <a:pt x="6" y="258"/>
                </a:lnTo>
                <a:lnTo>
                  <a:pt x="30" y="258"/>
                </a:lnTo>
                <a:lnTo>
                  <a:pt x="12" y="269"/>
                </a:lnTo>
                <a:lnTo>
                  <a:pt x="36" y="264"/>
                </a:lnTo>
                <a:lnTo>
                  <a:pt x="30" y="281"/>
                </a:lnTo>
                <a:lnTo>
                  <a:pt x="47" y="275"/>
                </a:lnTo>
                <a:lnTo>
                  <a:pt x="125" y="234"/>
                </a:lnTo>
                <a:lnTo>
                  <a:pt x="173" y="234"/>
                </a:lnTo>
                <a:lnTo>
                  <a:pt x="191" y="180"/>
                </a:lnTo>
                <a:lnTo>
                  <a:pt x="191" y="132"/>
                </a:lnTo>
                <a:lnTo>
                  <a:pt x="179" y="108"/>
                </a:lnTo>
                <a:lnTo>
                  <a:pt x="185" y="96"/>
                </a:lnTo>
                <a:lnTo>
                  <a:pt x="167" y="66"/>
                </a:lnTo>
                <a:lnTo>
                  <a:pt x="119" y="84"/>
                </a:lnTo>
                <a:lnTo>
                  <a:pt x="101" y="60"/>
                </a:lnTo>
                <a:lnTo>
                  <a:pt x="125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4" name=""/>
          <p:cNvSpPr/>
          <p:nvPr/>
        </p:nvSpPr>
        <p:spPr>
          <a:xfrm>
            <a:off x="3516480" y="2079720"/>
            <a:ext cx="12600" cy="36360"/>
          </a:xfrm>
          <a:custGeom>
            <a:avLst/>
            <a:gdLst/>
            <a:ahLst/>
            <a:rect l="l" t="t" r="r" b="b"/>
            <a:pathLst>
              <a:path w="6" h="18">
                <a:moveTo>
                  <a:pt x="0" y="0"/>
                </a:moveTo>
                <a:lnTo>
                  <a:pt x="6" y="18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9360" bIns="-9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5" name=""/>
          <p:cNvSpPr/>
          <p:nvPr/>
        </p:nvSpPr>
        <p:spPr>
          <a:xfrm>
            <a:off x="3311640" y="2138400"/>
            <a:ext cx="174600" cy="193680"/>
          </a:xfrm>
          <a:custGeom>
            <a:avLst/>
            <a:gdLst/>
            <a:ahLst/>
            <a:rect l="l" t="t" r="r" b="b"/>
            <a:pathLst>
              <a:path w="114" h="102">
                <a:moveTo>
                  <a:pt x="24" y="30"/>
                </a:moveTo>
                <a:lnTo>
                  <a:pt x="0" y="66"/>
                </a:lnTo>
                <a:lnTo>
                  <a:pt x="18" y="90"/>
                </a:lnTo>
                <a:lnTo>
                  <a:pt x="66" y="72"/>
                </a:lnTo>
                <a:lnTo>
                  <a:pt x="84" y="102"/>
                </a:lnTo>
                <a:lnTo>
                  <a:pt x="108" y="78"/>
                </a:lnTo>
                <a:lnTo>
                  <a:pt x="102" y="60"/>
                </a:lnTo>
                <a:lnTo>
                  <a:pt x="108" y="72"/>
                </a:lnTo>
                <a:lnTo>
                  <a:pt x="114" y="66"/>
                </a:lnTo>
                <a:lnTo>
                  <a:pt x="90" y="54"/>
                </a:lnTo>
                <a:lnTo>
                  <a:pt x="96" y="30"/>
                </a:lnTo>
                <a:lnTo>
                  <a:pt x="84" y="12"/>
                </a:lnTo>
                <a:lnTo>
                  <a:pt x="36" y="24"/>
                </a:lnTo>
                <a:lnTo>
                  <a:pt x="48" y="6"/>
                </a:lnTo>
                <a:lnTo>
                  <a:pt x="30" y="0"/>
                </a:lnTo>
                <a:lnTo>
                  <a:pt x="24" y="3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6" name=""/>
          <p:cNvSpPr/>
          <p:nvPr/>
        </p:nvSpPr>
        <p:spPr>
          <a:xfrm>
            <a:off x="3382920" y="1752480"/>
            <a:ext cx="92160" cy="100080"/>
          </a:xfrm>
          <a:custGeom>
            <a:avLst/>
            <a:gdLst/>
            <a:ahLst/>
            <a:rect l="l" t="t" r="r" b="b"/>
            <a:pathLst>
              <a:path w="42" h="48">
                <a:moveTo>
                  <a:pt x="18" y="0"/>
                </a:moveTo>
                <a:lnTo>
                  <a:pt x="0" y="24"/>
                </a:lnTo>
                <a:lnTo>
                  <a:pt x="36" y="48"/>
                </a:lnTo>
                <a:lnTo>
                  <a:pt x="42" y="36"/>
                </a:lnTo>
                <a:lnTo>
                  <a:pt x="3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7" name=""/>
          <p:cNvSpPr/>
          <p:nvPr/>
        </p:nvSpPr>
        <p:spPr>
          <a:xfrm>
            <a:off x="3422520" y="1936800"/>
            <a:ext cx="52560" cy="34920"/>
          </a:xfrm>
          <a:custGeom>
            <a:avLst/>
            <a:gdLst/>
            <a:ahLst/>
            <a:rect l="l" t="t" r="r" b="b"/>
            <a:pathLst>
              <a:path w="24" h="18">
                <a:moveTo>
                  <a:pt x="24" y="18"/>
                </a:moveTo>
                <a:lnTo>
                  <a:pt x="12" y="0"/>
                </a:lnTo>
                <a:lnTo>
                  <a:pt x="0" y="0"/>
                </a:lnTo>
                <a:lnTo>
                  <a:pt x="12" y="18"/>
                </a:lnTo>
                <a:lnTo>
                  <a:pt x="24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0800" bIns="-10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8" name=""/>
          <p:cNvSpPr/>
          <p:nvPr/>
        </p:nvSpPr>
        <p:spPr>
          <a:xfrm>
            <a:off x="3446640" y="2008080"/>
            <a:ext cx="55440" cy="47880"/>
          </a:xfrm>
          <a:custGeom>
            <a:avLst/>
            <a:gdLst/>
            <a:ahLst/>
            <a:rect l="l" t="t" r="r" b="b"/>
            <a:pathLst>
              <a:path w="24" h="24">
                <a:moveTo>
                  <a:pt x="24" y="0"/>
                </a:moveTo>
                <a:lnTo>
                  <a:pt x="0" y="24"/>
                </a:lnTo>
                <a:lnTo>
                  <a:pt x="12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19" name=""/>
          <p:cNvSpPr/>
          <p:nvPr/>
        </p:nvSpPr>
        <p:spPr>
          <a:xfrm>
            <a:off x="3411360" y="2044800"/>
            <a:ext cx="35280" cy="34920"/>
          </a:xfrm>
          <a:custGeom>
            <a:avLst/>
            <a:gdLst/>
            <a:ahLst/>
            <a:rect l="l" t="t" r="r" b="b"/>
            <a:pathLst>
              <a:path w="18" h="18">
                <a:moveTo>
                  <a:pt x="6" y="0"/>
                </a:moveTo>
                <a:lnTo>
                  <a:pt x="0" y="18"/>
                </a:lnTo>
                <a:lnTo>
                  <a:pt x="18" y="18"/>
                </a:lnTo>
                <a:lnTo>
                  <a:pt x="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0800" bIns="-10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0" name=""/>
          <p:cNvSpPr/>
          <p:nvPr/>
        </p:nvSpPr>
        <p:spPr>
          <a:xfrm>
            <a:off x="3568680" y="2271600"/>
            <a:ext cx="25560" cy="4932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0" y="24"/>
                </a:lnTo>
                <a:lnTo>
                  <a:pt x="12" y="18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1" name=""/>
          <p:cNvSpPr/>
          <p:nvPr/>
        </p:nvSpPr>
        <p:spPr>
          <a:xfrm>
            <a:off x="3594240" y="2416320"/>
            <a:ext cx="39600" cy="363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12" y="18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9360" bIns="-9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2" name=""/>
          <p:cNvSpPr/>
          <p:nvPr/>
        </p:nvSpPr>
        <p:spPr>
          <a:xfrm>
            <a:off x="3436920" y="1601640"/>
            <a:ext cx="749160" cy="1305000"/>
          </a:xfrm>
          <a:custGeom>
            <a:avLst/>
            <a:gdLst/>
            <a:ahLst/>
            <a:rect l="l" t="t" r="r" b="b"/>
            <a:pathLst>
              <a:path w="342" h="652">
                <a:moveTo>
                  <a:pt x="162" y="616"/>
                </a:moveTo>
                <a:lnTo>
                  <a:pt x="198" y="604"/>
                </a:lnTo>
                <a:lnTo>
                  <a:pt x="210" y="592"/>
                </a:lnTo>
                <a:lnTo>
                  <a:pt x="234" y="598"/>
                </a:lnTo>
                <a:lnTo>
                  <a:pt x="312" y="586"/>
                </a:lnTo>
                <a:lnTo>
                  <a:pt x="330" y="562"/>
                </a:lnTo>
                <a:lnTo>
                  <a:pt x="306" y="556"/>
                </a:lnTo>
                <a:lnTo>
                  <a:pt x="294" y="544"/>
                </a:lnTo>
                <a:lnTo>
                  <a:pt x="342" y="503"/>
                </a:lnTo>
                <a:lnTo>
                  <a:pt x="342" y="461"/>
                </a:lnTo>
                <a:lnTo>
                  <a:pt x="324" y="443"/>
                </a:lnTo>
                <a:lnTo>
                  <a:pt x="270" y="449"/>
                </a:lnTo>
                <a:lnTo>
                  <a:pt x="288" y="419"/>
                </a:lnTo>
                <a:lnTo>
                  <a:pt x="252" y="389"/>
                </a:lnTo>
                <a:lnTo>
                  <a:pt x="276" y="395"/>
                </a:lnTo>
                <a:lnTo>
                  <a:pt x="276" y="383"/>
                </a:lnTo>
                <a:lnTo>
                  <a:pt x="240" y="323"/>
                </a:lnTo>
                <a:lnTo>
                  <a:pt x="222" y="317"/>
                </a:lnTo>
                <a:lnTo>
                  <a:pt x="198" y="245"/>
                </a:lnTo>
                <a:lnTo>
                  <a:pt x="156" y="209"/>
                </a:lnTo>
                <a:lnTo>
                  <a:pt x="126" y="209"/>
                </a:lnTo>
                <a:lnTo>
                  <a:pt x="156" y="197"/>
                </a:lnTo>
                <a:lnTo>
                  <a:pt x="138" y="173"/>
                </a:lnTo>
                <a:lnTo>
                  <a:pt x="156" y="173"/>
                </a:lnTo>
                <a:lnTo>
                  <a:pt x="174" y="143"/>
                </a:lnTo>
                <a:lnTo>
                  <a:pt x="192" y="101"/>
                </a:lnTo>
                <a:lnTo>
                  <a:pt x="186" y="77"/>
                </a:lnTo>
                <a:lnTo>
                  <a:pt x="84" y="89"/>
                </a:lnTo>
                <a:lnTo>
                  <a:pt x="84" y="77"/>
                </a:lnTo>
                <a:lnTo>
                  <a:pt x="102" y="65"/>
                </a:lnTo>
                <a:lnTo>
                  <a:pt x="90" y="59"/>
                </a:lnTo>
                <a:lnTo>
                  <a:pt x="132" y="24"/>
                </a:lnTo>
                <a:lnTo>
                  <a:pt x="132" y="0"/>
                </a:lnTo>
                <a:lnTo>
                  <a:pt x="126" y="0"/>
                </a:lnTo>
                <a:lnTo>
                  <a:pt x="54" y="6"/>
                </a:lnTo>
                <a:lnTo>
                  <a:pt x="42" y="30"/>
                </a:lnTo>
                <a:lnTo>
                  <a:pt x="36" y="36"/>
                </a:lnTo>
                <a:lnTo>
                  <a:pt x="30" y="42"/>
                </a:lnTo>
                <a:lnTo>
                  <a:pt x="36" y="54"/>
                </a:lnTo>
                <a:lnTo>
                  <a:pt x="18" y="65"/>
                </a:lnTo>
                <a:lnTo>
                  <a:pt x="24" y="89"/>
                </a:lnTo>
                <a:lnTo>
                  <a:pt x="12" y="89"/>
                </a:lnTo>
                <a:lnTo>
                  <a:pt x="12" y="101"/>
                </a:lnTo>
                <a:lnTo>
                  <a:pt x="30" y="107"/>
                </a:lnTo>
                <a:lnTo>
                  <a:pt x="12" y="149"/>
                </a:lnTo>
                <a:lnTo>
                  <a:pt x="0" y="155"/>
                </a:lnTo>
                <a:lnTo>
                  <a:pt x="18" y="173"/>
                </a:lnTo>
                <a:lnTo>
                  <a:pt x="36" y="167"/>
                </a:lnTo>
                <a:lnTo>
                  <a:pt x="18" y="263"/>
                </a:lnTo>
                <a:lnTo>
                  <a:pt x="36" y="233"/>
                </a:lnTo>
                <a:lnTo>
                  <a:pt x="30" y="209"/>
                </a:lnTo>
                <a:lnTo>
                  <a:pt x="42" y="197"/>
                </a:lnTo>
                <a:lnTo>
                  <a:pt x="36" y="221"/>
                </a:lnTo>
                <a:lnTo>
                  <a:pt x="54" y="209"/>
                </a:lnTo>
                <a:lnTo>
                  <a:pt x="66" y="221"/>
                </a:lnTo>
                <a:lnTo>
                  <a:pt x="54" y="239"/>
                </a:lnTo>
                <a:lnTo>
                  <a:pt x="66" y="251"/>
                </a:lnTo>
                <a:lnTo>
                  <a:pt x="48" y="293"/>
                </a:lnTo>
                <a:lnTo>
                  <a:pt x="42" y="293"/>
                </a:lnTo>
                <a:lnTo>
                  <a:pt x="48" y="317"/>
                </a:lnTo>
                <a:lnTo>
                  <a:pt x="54" y="299"/>
                </a:lnTo>
                <a:lnTo>
                  <a:pt x="72" y="317"/>
                </a:lnTo>
                <a:lnTo>
                  <a:pt x="78" y="305"/>
                </a:lnTo>
                <a:lnTo>
                  <a:pt x="132" y="293"/>
                </a:lnTo>
                <a:lnTo>
                  <a:pt x="108" y="329"/>
                </a:lnTo>
                <a:lnTo>
                  <a:pt x="126" y="359"/>
                </a:lnTo>
                <a:lnTo>
                  <a:pt x="150" y="347"/>
                </a:lnTo>
                <a:lnTo>
                  <a:pt x="138" y="383"/>
                </a:lnTo>
                <a:lnTo>
                  <a:pt x="144" y="383"/>
                </a:lnTo>
                <a:lnTo>
                  <a:pt x="138" y="407"/>
                </a:lnTo>
                <a:lnTo>
                  <a:pt x="144" y="413"/>
                </a:lnTo>
                <a:lnTo>
                  <a:pt x="102" y="413"/>
                </a:lnTo>
                <a:lnTo>
                  <a:pt x="66" y="449"/>
                </a:lnTo>
                <a:lnTo>
                  <a:pt x="90" y="443"/>
                </a:lnTo>
                <a:lnTo>
                  <a:pt x="96" y="473"/>
                </a:lnTo>
                <a:lnTo>
                  <a:pt x="90" y="491"/>
                </a:lnTo>
                <a:lnTo>
                  <a:pt x="36" y="521"/>
                </a:lnTo>
                <a:lnTo>
                  <a:pt x="48" y="538"/>
                </a:lnTo>
                <a:lnTo>
                  <a:pt x="72" y="527"/>
                </a:lnTo>
                <a:lnTo>
                  <a:pt x="84" y="538"/>
                </a:lnTo>
                <a:lnTo>
                  <a:pt x="102" y="538"/>
                </a:lnTo>
                <a:lnTo>
                  <a:pt x="120" y="556"/>
                </a:lnTo>
                <a:lnTo>
                  <a:pt x="162" y="538"/>
                </a:lnTo>
                <a:lnTo>
                  <a:pt x="138" y="568"/>
                </a:lnTo>
                <a:lnTo>
                  <a:pt x="90" y="574"/>
                </a:lnTo>
                <a:lnTo>
                  <a:pt x="24" y="652"/>
                </a:lnTo>
                <a:lnTo>
                  <a:pt x="42" y="652"/>
                </a:lnTo>
                <a:lnTo>
                  <a:pt x="66" y="628"/>
                </a:lnTo>
                <a:lnTo>
                  <a:pt x="108" y="634"/>
                </a:lnTo>
                <a:lnTo>
                  <a:pt x="120" y="610"/>
                </a:lnTo>
                <a:lnTo>
                  <a:pt x="150" y="598"/>
                </a:lnTo>
                <a:lnTo>
                  <a:pt x="162" y="61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23" name=""/>
          <p:cNvSpPr/>
          <p:nvPr/>
        </p:nvSpPr>
        <p:spPr>
          <a:xfrm>
            <a:off x="3344760" y="1623960"/>
            <a:ext cx="77760" cy="106560"/>
          </a:xfrm>
          <a:custGeom>
            <a:avLst/>
            <a:gdLst/>
            <a:ahLst/>
            <a:rect l="l" t="t" r="r" b="b"/>
            <a:pathLst>
              <a:path w="36" h="53">
                <a:moveTo>
                  <a:pt x="36" y="0"/>
                </a:moveTo>
                <a:lnTo>
                  <a:pt x="0" y="24"/>
                </a:lnTo>
                <a:lnTo>
                  <a:pt x="0" y="53"/>
                </a:lnTo>
                <a:lnTo>
                  <a:pt x="30" y="36"/>
                </a:lnTo>
                <a:lnTo>
                  <a:pt x="30" y="30"/>
                </a:lnTo>
                <a:lnTo>
                  <a:pt x="36" y="18"/>
                </a:lnTo>
                <a:lnTo>
                  <a:pt x="3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824" name=""/>
          <p:cNvGrpSpPr/>
          <p:nvPr/>
        </p:nvGrpSpPr>
        <p:grpSpPr>
          <a:xfrm>
            <a:off x="6031080" y="1395360"/>
            <a:ext cx="747360" cy="387360"/>
            <a:chOff x="6031080" y="1395360"/>
            <a:chExt cx="747360" cy="387360"/>
          </a:xfrm>
        </p:grpSpPr>
        <p:sp>
          <p:nvSpPr>
            <p:cNvPr id="3825" name=""/>
            <p:cNvSpPr/>
            <p:nvPr/>
          </p:nvSpPr>
          <p:spPr>
            <a:xfrm>
              <a:off x="6045480" y="1533600"/>
              <a:ext cx="111600" cy="51120"/>
            </a:xfrm>
            <a:custGeom>
              <a:avLst/>
              <a:gdLst/>
              <a:ahLst/>
              <a:rect l="l" t="t" r="r" b="b"/>
              <a:pathLst>
                <a:path w="42" h="24">
                  <a:moveTo>
                    <a:pt x="36" y="0"/>
                  </a:moveTo>
                  <a:lnTo>
                    <a:pt x="0" y="12"/>
                  </a:lnTo>
                  <a:lnTo>
                    <a:pt x="18" y="24"/>
                  </a:lnTo>
                  <a:lnTo>
                    <a:pt x="42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26" name=""/>
            <p:cNvSpPr/>
            <p:nvPr/>
          </p:nvSpPr>
          <p:spPr>
            <a:xfrm>
              <a:off x="6031080" y="1610280"/>
              <a:ext cx="157320" cy="110160"/>
            </a:xfrm>
            <a:custGeom>
              <a:avLst/>
              <a:gdLst/>
              <a:ahLst/>
              <a:rect l="l" t="t" r="r" b="b"/>
              <a:pathLst>
                <a:path w="60" h="54">
                  <a:moveTo>
                    <a:pt x="48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24" y="24"/>
                  </a:lnTo>
                  <a:lnTo>
                    <a:pt x="60" y="12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27" name=""/>
            <p:cNvSpPr/>
            <p:nvPr/>
          </p:nvSpPr>
          <p:spPr>
            <a:xfrm>
              <a:off x="6203520" y="1395360"/>
              <a:ext cx="574920" cy="387360"/>
            </a:xfrm>
            <a:custGeom>
              <a:avLst/>
              <a:gdLst/>
              <a:ahLst/>
              <a:rect l="l" t="t" r="r" b="b"/>
              <a:pathLst>
                <a:path w="221" h="185">
                  <a:moveTo>
                    <a:pt x="185" y="185"/>
                  </a:moveTo>
                  <a:lnTo>
                    <a:pt x="185" y="179"/>
                  </a:lnTo>
                  <a:lnTo>
                    <a:pt x="203" y="161"/>
                  </a:lnTo>
                  <a:lnTo>
                    <a:pt x="197" y="150"/>
                  </a:lnTo>
                  <a:lnTo>
                    <a:pt x="191" y="144"/>
                  </a:lnTo>
                  <a:lnTo>
                    <a:pt x="185" y="126"/>
                  </a:lnTo>
                  <a:lnTo>
                    <a:pt x="179" y="120"/>
                  </a:lnTo>
                  <a:lnTo>
                    <a:pt x="167" y="78"/>
                  </a:lnTo>
                  <a:lnTo>
                    <a:pt x="203" y="66"/>
                  </a:lnTo>
                  <a:lnTo>
                    <a:pt x="221" y="36"/>
                  </a:lnTo>
                  <a:lnTo>
                    <a:pt x="221" y="12"/>
                  </a:lnTo>
                  <a:lnTo>
                    <a:pt x="209" y="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01" y="12"/>
                  </a:lnTo>
                  <a:lnTo>
                    <a:pt x="6" y="54"/>
                  </a:lnTo>
                  <a:lnTo>
                    <a:pt x="0" y="84"/>
                  </a:lnTo>
                  <a:lnTo>
                    <a:pt x="18" y="90"/>
                  </a:lnTo>
                  <a:lnTo>
                    <a:pt x="6" y="102"/>
                  </a:lnTo>
                  <a:lnTo>
                    <a:pt x="18" y="126"/>
                  </a:lnTo>
                  <a:lnTo>
                    <a:pt x="54" y="120"/>
                  </a:lnTo>
                  <a:lnTo>
                    <a:pt x="48" y="161"/>
                  </a:lnTo>
                  <a:lnTo>
                    <a:pt x="90" y="150"/>
                  </a:lnTo>
                  <a:lnTo>
                    <a:pt x="125" y="167"/>
                  </a:lnTo>
                  <a:lnTo>
                    <a:pt x="149" y="185"/>
                  </a:lnTo>
                  <a:lnTo>
                    <a:pt x="173" y="185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828" name=""/>
          <p:cNvGrpSpPr/>
          <p:nvPr/>
        </p:nvGrpSpPr>
        <p:grpSpPr>
          <a:xfrm>
            <a:off x="5857920" y="1695600"/>
            <a:ext cx="942480" cy="647280"/>
            <a:chOff x="5857920" y="1695600"/>
            <a:chExt cx="942480" cy="647280"/>
          </a:xfrm>
        </p:grpSpPr>
        <p:sp>
          <p:nvSpPr>
            <p:cNvPr id="3829" name=""/>
            <p:cNvSpPr/>
            <p:nvPr/>
          </p:nvSpPr>
          <p:spPr>
            <a:xfrm>
              <a:off x="5992920" y="1695600"/>
              <a:ext cx="807480" cy="383400"/>
            </a:xfrm>
            <a:custGeom>
              <a:avLst/>
              <a:gdLst/>
              <a:ahLst/>
              <a:rect l="l" t="t" r="r" b="b"/>
              <a:pathLst>
                <a:path w="329" h="191">
                  <a:moveTo>
                    <a:pt x="0" y="149"/>
                  </a:moveTo>
                  <a:lnTo>
                    <a:pt x="6" y="107"/>
                  </a:lnTo>
                  <a:lnTo>
                    <a:pt x="36" y="41"/>
                  </a:lnTo>
                  <a:lnTo>
                    <a:pt x="72" y="23"/>
                  </a:lnTo>
                  <a:lnTo>
                    <a:pt x="108" y="77"/>
                  </a:lnTo>
                  <a:lnTo>
                    <a:pt x="144" y="89"/>
                  </a:lnTo>
                  <a:lnTo>
                    <a:pt x="150" y="65"/>
                  </a:lnTo>
                  <a:lnTo>
                    <a:pt x="156" y="11"/>
                  </a:lnTo>
                  <a:lnTo>
                    <a:pt x="198" y="0"/>
                  </a:lnTo>
                  <a:lnTo>
                    <a:pt x="233" y="17"/>
                  </a:lnTo>
                  <a:lnTo>
                    <a:pt x="257" y="35"/>
                  </a:lnTo>
                  <a:lnTo>
                    <a:pt x="281" y="35"/>
                  </a:lnTo>
                  <a:lnTo>
                    <a:pt x="293" y="35"/>
                  </a:lnTo>
                  <a:lnTo>
                    <a:pt x="311" y="59"/>
                  </a:lnTo>
                  <a:lnTo>
                    <a:pt x="305" y="89"/>
                  </a:lnTo>
                  <a:lnTo>
                    <a:pt x="317" y="95"/>
                  </a:lnTo>
                  <a:lnTo>
                    <a:pt x="329" y="119"/>
                  </a:lnTo>
                  <a:lnTo>
                    <a:pt x="329" y="155"/>
                  </a:lnTo>
                  <a:lnTo>
                    <a:pt x="317" y="155"/>
                  </a:lnTo>
                  <a:lnTo>
                    <a:pt x="299" y="179"/>
                  </a:lnTo>
                  <a:lnTo>
                    <a:pt x="281" y="179"/>
                  </a:lnTo>
                  <a:lnTo>
                    <a:pt x="269" y="191"/>
                  </a:lnTo>
                  <a:lnTo>
                    <a:pt x="251" y="185"/>
                  </a:lnTo>
                  <a:lnTo>
                    <a:pt x="215" y="155"/>
                  </a:lnTo>
                  <a:lnTo>
                    <a:pt x="198" y="149"/>
                  </a:lnTo>
                  <a:lnTo>
                    <a:pt x="180" y="125"/>
                  </a:lnTo>
                  <a:lnTo>
                    <a:pt x="156" y="143"/>
                  </a:lnTo>
                  <a:lnTo>
                    <a:pt x="132" y="131"/>
                  </a:lnTo>
                  <a:lnTo>
                    <a:pt x="60" y="131"/>
                  </a:lnTo>
                  <a:lnTo>
                    <a:pt x="30" y="143"/>
                  </a:lnTo>
                  <a:lnTo>
                    <a:pt x="18" y="155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30" name=""/>
            <p:cNvSpPr/>
            <p:nvPr/>
          </p:nvSpPr>
          <p:spPr>
            <a:xfrm>
              <a:off x="5857920" y="2125440"/>
              <a:ext cx="355680" cy="156960"/>
            </a:xfrm>
            <a:custGeom>
              <a:avLst/>
              <a:gdLst/>
              <a:ahLst/>
              <a:rect l="l" t="t" r="r" b="b"/>
              <a:pathLst>
                <a:path w="144" h="78">
                  <a:moveTo>
                    <a:pt x="138" y="72"/>
                  </a:moveTo>
                  <a:lnTo>
                    <a:pt x="144" y="42"/>
                  </a:lnTo>
                  <a:lnTo>
                    <a:pt x="138" y="24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30"/>
                  </a:lnTo>
                  <a:lnTo>
                    <a:pt x="42" y="24"/>
                  </a:lnTo>
                  <a:lnTo>
                    <a:pt x="48" y="12"/>
                  </a:lnTo>
                  <a:lnTo>
                    <a:pt x="18" y="30"/>
                  </a:lnTo>
                  <a:lnTo>
                    <a:pt x="0" y="66"/>
                  </a:lnTo>
                  <a:lnTo>
                    <a:pt x="60" y="78"/>
                  </a:lnTo>
                  <a:lnTo>
                    <a:pt x="138" y="72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31" name=""/>
            <p:cNvSpPr/>
            <p:nvPr/>
          </p:nvSpPr>
          <p:spPr>
            <a:xfrm>
              <a:off x="5992920" y="1946520"/>
              <a:ext cx="659880" cy="396360"/>
            </a:xfrm>
            <a:custGeom>
              <a:avLst/>
              <a:gdLst/>
              <a:ahLst/>
              <a:rect l="l" t="t" r="r" b="b"/>
              <a:pathLst>
                <a:path w="269" h="198">
                  <a:moveTo>
                    <a:pt x="84" y="162"/>
                  </a:moveTo>
                  <a:lnTo>
                    <a:pt x="90" y="132"/>
                  </a:lnTo>
                  <a:lnTo>
                    <a:pt x="84" y="114"/>
                  </a:lnTo>
                  <a:lnTo>
                    <a:pt x="54" y="108"/>
                  </a:lnTo>
                  <a:lnTo>
                    <a:pt x="18" y="90"/>
                  </a:lnTo>
                  <a:lnTo>
                    <a:pt x="0" y="2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60" y="6"/>
                  </a:lnTo>
                  <a:lnTo>
                    <a:pt x="132" y="6"/>
                  </a:lnTo>
                  <a:lnTo>
                    <a:pt x="156" y="18"/>
                  </a:lnTo>
                  <a:lnTo>
                    <a:pt x="180" y="0"/>
                  </a:lnTo>
                  <a:lnTo>
                    <a:pt x="198" y="24"/>
                  </a:lnTo>
                  <a:lnTo>
                    <a:pt x="215" y="30"/>
                  </a:lnTo>
                  <a:lnTo>
                    <a:pt x="251" y="60"/>
                  </a:lnTo>
                  <a:lnTo>
                    <a:pt x="269" y="66"/>
                  </a:lnTo>
                  <a:lnTo>
                    <a:pt x="251" y="78"/>
                  </a:lnTo>
                  <a:lnTo>
                    <a:pt x="251" y="90"/>
                  </a:lnTo>
                  <a:lnTo>
                    <a:pt x="269" y="90"/>
                  </a:lnTo>
                  <a:lnTo>
                    <a:pt x="257" y="108"/>
                  </a:lnTo>
                  <a:lnTo>
                    <a:pt x="227" y="120"/>
                  </a:lnTo>
                  <a:lnTo>
                    <a:pt x="215" y="162"/>
                  </a:lnTo>
                  <a:lnTo>
                    <a:pt x="221" y="180"/>
                  </a:lnTo>
                  <a:lnTo>
                    <a:pt x="215" y="180"/>
                  </a:lnTo>
                  <a:lnTo>
                    <a:pt x="203" y="168"/>
                  </a:lnTo>
                  <a:lnTo>
                    <a:pt x="180" y="180"/>
                  </a:lnTo>
                  <a:lnTo>
                    <a:pt x="180" y="192"/>
                  </a:lnTo>
                  <a:lnTo>
                    <a:pt x="120" y="198"/>
                  </a:lnTo>
                  <a:lnTo>
                    <a:pt x="120" y="186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832" name=""/>
          <p:cNvSpPr/>
          <p:nvPr/>
        </p:nvSpPr>
        <p:spPr>
          <a:xfrm>
            <a:off x="6264360" y="2008080"/>
            <a:ext cx="944640" cy="706680"/>
          </a:xfrm>
          <a:custGeom>
            <a:avLst/>
            <a:gdLst/>
            <a:ahLst/>
            <a:rect l="l" t="t" r="r" b="b"/>
            <a:pathLst>
              <a:path w="431" h="353">
                <a:moveTo>
                  <a:pt x="12" y="335"/>
                </a:moveTo>
                <a:lnTo>
                  <a:pt x="18" y="306"/>
                </a:lnTo>
                <a:lnTo>
                  <a:pt x="0" y="288"/>
                </a:lnTo>
                <a:lnTo>
                  <a:pt x="30" y="252"/>
                </a:lnTo>
                <a:lnTo>
                  <a:pt x="18" y="168"/>
                </a:lnTo>
                <a:lnTo>
                  <a:pt x="78" y="162"/>
                </a:lnTo>
                <a:lnTo>
                  <a:pt x="78" y="150"/>
                </a:lnTo>
                <a:lnTo>
                  <a:pt x="101" y="138"/>
                </a:lnTo>
                <a:lnTo>
                  <a:pt x="113" y="150"/>
                </a:lnTo>
                <a:lnTo>
                  <a:pt x="119" y="150"/>
                </a:lnTo>
                <a:lnTo>
                  <a:pt x="113" y="132"/>
                </a:lnTo>
                <a:lnTo>
                  <a:pt x="125" y="90"/>
                </a:lnTo>
                <a:lnTo>
                  <a:pt x="155" y="78"/>
                </a:lnTo>
                <a:lnTo>
                  <a:pt x="167" y="60"/>
                </a:lnTo>
                <a:lnTo>
                  <a:pt x="149" y="60"/>
                </a:lnTo>
                <a:lnTo>
                  <a:pt x="149" y="48"/>
                </a:lnTo>
                <a:lnTo>
                  <a:pt x="167" y="36"/>
                </a:lnTo>
                <a:lnTo>
                  <a:pt x="179" y="24"/>
                </a:lnTo>
                <a:lnTo>
                  <a:pt x="197" y="24"/>
                </a:lnTo>
                <a:lnTo>
                  <a:pt x="215" y="0"/>
                </a:lnTo>
                <a:lnTo>
                  <a:pt x="227" y="0"/>
                </a:lnTo>
                <a:lnTo>
                  <a:pt x="233" y="0"/>
                </a:lnTo>
                <a:lnTo>
                  <a:pt x="275" y="6"/>
                </a:lnTo>
                <a:lnTo>
                  <a:pt x="281" y="18"/>
                </a:lnTo>
                <a:lnTo>
                  <a:pt x="281" y="30"/>
                </a:lnTo>
                <a:lnTo>
                  <a:pt x="317" y="18"/>
                </a:lnTo>
                <a:lnTo>
                  <a:pt x="347" y="42"/>
                </a:lnTo>
                <a:lnTo>
                  <a:pt x="347" y="60"/>
                </a:lnTo>
                <a:lnTo>
                  <a:pt x="353" y="72"/>
                </a:lnTo>
                <a:lnTo>
                  <a:pt x="347" y="102"/>
                </a:lnTo>
                <a:lnTo>
                  <a:pt x="371" y="144"/>
                </a:lnTo>
                <a:lnTo>
                  <a:pt x="389" y="156"/>
                </a:lnTo>
                <a:lnTo>
                  <a:pt x="389" y="174"/>
                </a:lnTo>
                <a:lnTo>
                  <a:pt x="407" y="174"/>
                </a:lnTo>
                <a:lnTo>
                  <a:pt x="419" y="180"/>
                </a:lnTo>
                <a:lnTo>
                  <a:pt x="425" y="192"/>
                </a:lnTo>
                <a:lnTo>
                  <a:pt x="431" y="192"/>
                </a:lnTo>
                <a:lnTo>
                  <a:pt x="431" y="204"/>
                </a:lnTo>
                <a:lnTo>
                  <a:pt x="407" y="222"/>
                </a:lnTo>
                <a:lnTo>
                  <a:pt x="377" y="216"/>
                </a:lnTo>
                <a:lnTo>
                  <a:pt x="365" y="228"/>
                </a:lnTo>
                <a:lnTo>
                  <a:pt x="371" y="240"/>
                </a:lnTo>
                <a:lnTo>
                  <a:pt x="389" y="300"/>
                </a:lnTo>
                <a:lnTo>
                  <a:pt x="353" y="306"/>
                </a:lnTo>
                <a:lnTo>
                  <a:pt x="341" y="318"/>
                </a:lnTo>
                <a:lnTo>
                  <a:pt x="335" y="347"/>
                </a:lnTo>
                <a:lnTo>
                  <a:pt x="323" y="353"/>
                </a:lnTo>
                <a:lnTo>
                  <a:pt x="317" y="347"/>
                </a:lnTo>
                <a:lnTo>
                  <a:pt x="287" y="353"/>
                </a:lnTo>
                <a:lnTo>
                  <a:pt x="269" y="335"/>
                </a:lnTo>
                <a:lnTo>
                  <a:pt x="251" y="353"/>
                </a:lnTo>
                <a:lnTo>
                  <a:pt x="227" y="335"/>
                </a:lnTo>
                <a:lnTo>
                  <a:pt x="203" y="347"/>
                </a:lnTo>
                <a:lnTo>
                  <a:pt x="197" y="335"/>
                </a:lnTo>
                <a:lnTo>
                  <a:pt x="185" y="335"/>
                </a:lnTo>
                <a:lnTo>
                  <a:pt x="173" y="324"/>
                </a:lnTo>
                <a:lnTo>
                  <a:pt x="125" y="312"/>
                </a:lnTo>
                <a:lnTo>
                  <a:pt x="66" y="312"/>
                </a:lnTo>
                <a:lnTo>
                  <a:pt x="54" y="324"/>
                </a:lnTo>
                <a:lnTo>
                  <a:pt x="12" y="335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3" name=""/>
          <p:cNvSpPr/>
          <p:nvPr/>
        </p:nvSpPr>
        <p:spPr>
          <a:xfrm>
            <a:off x="6603840" y="3110040"/>
            <a:ext cx="327240" cy="387360"/>
          </a:xfrm>
          <a:custGeom>
            <a:avLst/>
            <a:gdLst/>
            <a:ahLst/>
            <a:rect l="l" t="t" r="r" b="b"/>
            <a:pathLst>
              <a:path w="150" h="192">
                <a:moveTo>
                  <a:pt x="66" y="192"/>
                </a:moveTo>
                <a:lnTo>
                  <a:pt x="84" y="186"/>
                </a:lnTo>
                <a:lnTo>
                  <a:pt x="90" y="174"/>
                </a:lnTo>
                <a:lnTo>
                  <a:pt x="108" y="156"/>
                </a:lnTo>
                <a:lnTo>
                  <a:pt x="114" y="132"/>
                </a:lnTo>
                <a:lnTo>
                  <a:pt x="150" y="132"/>
                </a:lnTo>
                <a:lnTo>
                  <a:pt x="150" y="108"/>
                </a:lnTo>
                <a:lnTo>
                  <a:pt x="138" y="96"/>
                </a:lnTo>
                <a:lnTo>
                  <a:pt x="132" y="72"/>
                </a:lnTo>
                <a:lnTo>
                  <a:pt x="114" y="60"/>
                </a:lnTo>
                <a:lnTo>
                  <a:pt x="114" y="30"/>
                </a:lnTo>
                <a:lnTo>
                  <a:pt x="90" y="18"/>
                </a:lnTo>
                <a:lnTo>
                  <a:pt x="72" y="18"/>
                </a:lnTo>
                <a:lnTo>
                  <a:pt x="36" y="0"/>
                </a:lnTo>
                <a:lnTo>
                  <a:pt x="12" y="0"/>
                </a:lnTo>
                <a:lnTo>
                  <a:pt x="0" y="12"/>
                </a:lnTo>
                <a:lnTo>
                  <a:pt x="30" y="42"/>
                </a:lnTo>
                <a:lnTo>
                  <a:pt x="60" y="108"/>
                </a:lnTo>
                <a:lnTo>
                  <a:pt x="66" y="19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4" name=""/>
          <p:cNvSpPr/>
          <p:nvPr/>
        </p:nvSpPr>
        <p:spPr>
          <a:xfrm>
            <a:off x="6156360" y="2573280"/>
            <a:ext cx="1762200" cy="1055880"/>
          </a:xfrm>
          <a:custGeom>
            <a:avLst/>
            <a:gdLst/>
            <a:ahLst/>
            <a:rect l="l" t="t" r="r" b="b"/>
            <a:pathLst>
              <a:path w="802" h="527">
                <a:moveTo>
                  <a:pt x="203" y="281"/>
                </a:moveTo>
                <a:lnTo>
                  <a:pt x="126" y="311"/>
                </a:lnTo>
                <a:lnTo>
                  <a:pt x="108" y="299"/>
                </a:lnTo>
                <a:lnTo>
                  <a:pt x="30" y="299"/>
                </a:lnTo>
                <a:lnTo>
                  <a:pt x="0" y="275"/>
                </a:lnTo>
                <a:lnTo>
                  <a:pt x="18" y="227"/>
                </a:lnTo>
                <a:lnTo>
                  <a:pt x="30" y="227"/>
                </a:lnTo>
                <a:lnTo>
                  <a:pt x="30" y="203"/>
                </a:lnTo>
                <a:lnTo>
                  <a:pt x="42" y="173"/>
                </a:lnTo>
                <a:lnTo>
                  <a:pt x="84" y="125"/>
                </a:lnTo>
                <a:lnTo>
                  <a:pt x="60" y="53"/>
                </a:lnTo>
                <a:lnTo>
                  <a:pt x="102" y="42"/>
                </a:lnTo>
                <a:lnTo>
                  <a:pt x="114" y="30"/>
                </a:lnTo>
                <a:lnTo>
                  <a:pt x="173" y="30"/>
                </a:lnTo>
                <a:lnTo>
                  <a:pt x="221" y="42"/>
                </a:lnTo>
                <a:lnTo>
                  <a:pt x="233" y="53"/>
                </a:lnTo>
                <a:lnTo>
                  <a:pt x="245" y="53"/>
                </a:lnTo>
                <a:lnTo>
                  <a:pt x="251" y="65"/>
                </a:lnTo>
                <a:lnTo>
                  <a:pt x="275" y="53"/>
                </a:lnTo>
                <a:lnTo>
                  <a:pt x="299" y="71"/>
                </a:lnTo>
                <a:lnTo>
                  <a:pt x="317" y="53"/>
                </a:lnTo>
                <a:lnTo>
                  <a:pt x="335" y="71"/>
                </a:lnTo>
                <a:lnTo>
                  <a:pt x="365" y="65"/>
                </a:lnTo>
                <a:lnTo>
                  <a:pt x="371" y="71"/>
                </a:lnTo>
                <a:lnTo>
                  <a:pt x="383" y="65"/>
                </a:lnTo>
                <a:lnTo>
                  <a:pt x="389" y="36"/>
                </a:lnTo>
                <a:lnTo>
                  <a:pt x="401" y="24"/>
                </a:lnTo>
                <a:lnTo>
                  <a:pt x="437" y="18"/>
                </a:lnTo>
                <a:lnTo>
                  <a:pt x="443" y="24"/>
                </a:lnTo>
                <a:lnTo>
                  <a:pt x="461" y="0"/>
                </a:lnTo>
                <a:lnTo>
                  <a:pt x="521" y="0"/>
                </a:lnTo>
                <a:lnTo>
                  <a:pt x="551" y="36"/>
                </a:lnTo>
                <a:lnTo>
                  <a:pt x="551" y="42"/>
                </a:lnTo>
                <a:lnTo>
                  <a:pt x="539" y="48"/>
                </a:lnTo>
                <a:lnTo>
                  <a:pt x="545" y="71"/>
                </a:lnTo>
                <a:lnTo>
                  <a:pt x="569" y="77"/>
                </a:lnTo>
                <a:lnTo>
                  <a:pt x="581" y="77"/>
                </a:lnTo>
                <a:lnTo>
                  <a:pt x="593" y="95"/>
                </a:lnTo>
                <a:lnTo>
                  <a:pt x="593" y="125"/>
                </a:lnTo>
                <a:lnTo>
                  <a:pt x="605" y="131"/>
                </a:lnTo>
                <a:lnTo>
                  <a:pt x="629" y="131"/>
                </a:lnTo>
                <a:lnTo>
                  <a:pt x="635" y="143"/>
                </a:lnTo>
                <a:lnTo>
                  <a:pt x="647" y="143"/>
                </a:lnTo>
                <a:lnTo>
                  <a:pt x="676" y="131"/>
                </a:lnTo>
                <a:lnTo>
                  <a:pt x="706" y="167"/>
                </a:lnTo>
                <a:lnTo>
                  <a:pt x="724" y="161"/>
                </a:lnTo>
                <a:lnTo>
                  <a:pt x="742" y="173"/>
                </a:lnTo>
                <a:lnTo>
                  <a:pt x="754" y="173"/>
                </a:lnTo>
                <a:lnTo>
                  <a:pt x="802" y="191"/>
                </a:lnTo>
                <a:lnTo>
                  <a:pt x="796" y="197"/>
                </a:lnTo>
                <a:lnTo>
                  <a:pt x="802" y="215"/>
                </a:lnTo>
                <a:lnTo>
                  <a:pt x="796" y="227"/>
                </a:lnTo>
                <a:lnTo>
                  <a:pt x="784" y="227"/>
                </a:lnTo>
                <a:lnTo>
                  <a:pt x="796" y="239"/>
                </a:lnTo>
                <a:lnTo>
                  <a:pt x="784" y="251"/>
                </a:lnTo>
                <a:lnTo>
                  <a:pt x="784" y="275"/>
                </a:lnTo>
                <a:lnTo>
                  <a:pt x="790" y="275"/>
                </a:lnTo>
                <a:lnTo>
                  <a:pt x="784" y="311"/>
                </a:lnTo>
                <a:lnTo>
                  <a:pt x="760" y="311"/>
                </a:lnTo>
                <a:lnTo>
                  <a:pt x="748" y="305"/>
                </a:lnTo>
                <a:lnTo>
                  <a:pt x="736" y="317"/>
                </a:lnTo>
                <a:lnTo>
                  <a:pt x="724" y="323"/>
                </a:lnTo>
                <a:lnTo>
                  <a:pt x="718" y="335"/>
                </a:lnTo>
                <a:lnTo>
                  <a:pt x="718" y="359"/>
                </a:lnTo>
                <a:lnTo>
                  <a:pt x="605" y="389"/>
                </a:lnTo>
                <a:lnTo>
                  <a:pt x="587" y="413"/>
                </a:lnTo>
                <a:lnTo>
                  <a:pt x="575" y="401"/>
                </a:lnTo>
                <a:lnTo>
                  <a:pt x="569" y="419"/>
                </a:lnTo>
                <a:lnTo>
                  <a:pt x="569" y="431"/>
                </a:lnTo>
                <a:lnTo>
                  <a:pt x="557" y="419"/>
                </a:lnTo>
                <a:lnTo>
                  <a:pt x="551" y="431"/>
                </a:lnTo>
                <a:lnTo>
                  <a:pt x="533" y="407"/>
                </a:lnTo>
                <a:lnTo>
                  <a:pt x="533" y="419"/>
                </a:lnTo>
                <a:lnTo>
                  <a:pt x="515" y="419"/>
                </a:lnTo>
                <a:lnTo>
                  <a:pt x="533" y="437"/>
                </a:lnTo>
                <a:lnTo>
                  <a:pt x="551" y="431"/>
                </a:lnTo>
                <a:lnTo>
                  <a:pt x="551" y="443"/>
                </a:lnTo>
                <a:lnTo>
                  <a:pt x="569" y="449"/>
                </a:lnTo>
                <a:lnTo>
                  <a:pt x="575" y="473"/>
                </a:lnTo>
                <a:lnTo>
                  <a:pt x="641" y="467"/>
                </a:lnTo>
                <a:lnTo>
                  <a:pt x="635" y="491"/>
                </a:lnTo>
                <a:lnTo>
                  <a:pt x="593" y="485"/>
                </a:lnTo>
                <a:lnTo>
                  <a:pt x="527" y="527"/>
                </a:lnTo>
                <a:lnTo>
                  <a:pt x="503" y="521"/>
                </a:lnTo>
                <a:lnTo>
                  <a:pt x="503" y="485"/>
                </a:lnTo>
                <a:lnTo>
                  <a:pt x="461" y="467"/>
                </a:lnTo>
                <a:lnTo>
                  <a:pt x="521" y="431"/>
                </a:lnTo>
                <a:lnTo>
                  <a:pt x="515" y="425"/>
                </a:lnTo>
                <a:lnTo>
                  <a:pt x="431" y="419"/>
                </a:lnTo>
                <a:lnTo>
                  <a:pt x="443" y="407"/>
                </a:lnTo>
                <a:lnTo>
                  <a:pt x="425" y="401"/>
                </a:lnTo>
                <a:lnTo>
                  <a:pt x="449" y="401"/>
                </a:lnTo>
                <a:lnTo>
                  <a:pt x="437" y="383"/>
                </a:lnTo>
                <a:lnTo>
                  <a:pt x="383" y="395"/>
                </a:lnTo>
                <a:lnTo>
                  <a:pt x="371" y="419"/>
                </a:lnTo>
                <a:lnTo>
                  <a:pt x="353" y="407"/>
                </a:lnTo>
                <a:lnTo>
                  <a:pt x="365" y="431"/>
                </a:lnTo>
                <a:lnTo>
                  <a:pt x="341" y="455"/>
                </a:lnTo>
                <a:lnTo>
                  <a:pt x="335" y="443"/>
                </a:lnTo>
                <a:lnTo>
                  <a:pt x="329" y="467"/>
                </a:lnTo>
                <a:lnTo>
                  <a:pt x="287" y="473"/>
                </a:lnTo>
                <a:lnTo>
                  <a:pt x="269" y="461"/>
                </a:lnTo>
                <a:lnTo>
                  <a:pt x="287" y="455"/>
                </a:lnTo>
                <a:lnTo>
                  <a:pt x="293" y="443"/>
                </a:lnTo>
                <a:lnTo>
                  <a:pt x="311" y="425"/>
                </a:lnTo>
                <a:lnTo>
                  <a:pt x="317" y="401"/>
                </a:lnTo>
                <a:lnTo>
                  <a:pt x="353" y="401"/>
                </a:lnTo>
                <a:lnTo>
                  <a:pt x="353" y="377"/>
                </a:lnTo>
                <a:lnTo>
                  <a:pt x="341" y="365"/>
                </a:lnTo>
                <a:lnTo>
                  <a:pt x="335" y="341"/>
                </a:lnTo>
                <a:lnTo>
                  <a:pt x="317" y="329"/>
                </a:lnTo>
                <a:lnTo>
                  <a:pt x="317" y="299"/>
                </a:lnTo>
                <a:lnTo>
                  <a:pt x="293" y="287"/>
                </a:lnTo>
                <a:lnTo>
                  <a:pt x="275" y="287"/>
                </a:lnTo>
                <a:lnTo>
                  <a:pt x="239" y="269"/>
                </a:lnTo>
                <a:lnTo>
                  <a:pt x="215" y="269"/>
                </a:lnTo>
                <a:lnTo>
                  <a:pt x="203" y="281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5" name=""/>
          <p:cNvSpPr/>
          <p:nvPr/>
        </p:nvSpPr>
        <p:spPr>
          <a:xfrm>
            <a:off x="8134200" y="3968640"/>
            <a:ext cx="304920" cy="287280"/>
          </a:xfrm>
          <a:custGeom>
            <a:avLst/>
            <a:gdLst/>
            <a:ahLst/>
            <a:rect l="l" t="t" r="r" b="b"/>
            <a:pathLst>
              <a:path w="138" h="144">
                <a:moveTo>
                  <a:pt x="0" y="18"/>
                </a:moveTo>
                <a:lnTo>
                  <a:pt x="60" y="0"/>
                </a:lnTo>
                <a:lnTo>
                  <a:pt x="66" y="0"/>
                </a:lnTo>
                <a:lnTo>
                  <a:pt x="78" y="12"/>
                </a:lnTo>
                <a:lnTo>
                  <a:pt x="90" y="18"/>
                </a:lnTo>
                <a:lnTo>
                  <a:pt x="90" y="42"/>
                </a:lnTo>
                <a:lnTo>
                  <a:pt x="108" y="60"/>
                </a:lnTo>
                <a:lnTo>
                  <a:pt x="102" y="78"/>
                </a:lnTo>
                <a:lnTo>
                  <a:pt x="120" y="96"/>
                </a:lnTo>
                <a:lnTo>
                  <a:pt x="132" y="96"/>
                </a:lnTo>
                <a:lnTo>
                  <a:pt x="132" y="120"/>
                </a:lnTo>
                <a:lnTo>
                  <a:pt x="126" y="120"/>
                </a:lnTo>
                <a:lnTo>
                  <a:pt x="138" y="144"/>
                </a:lnTo>
                <a:lnTo>
                  <a:pt x="114" y="144"/>
                </a:lnTo>
                <a:lnTo>
                  <a:pt x="102" y="102"/>
                </a:lnTo>
                <a:lnTo>
                  <a:pt x="84" y="102"/>
                </a:lnTo>
                <a:lnTo>
                  <a:pt x="66" y="90"/>
                </a:lnTo>
                <a:lnTo>
                  <a:pt x="54" y="96"/>
                </a:lnTo>
                <a:lnTo>
                  <a:pt x="48" y="90"/>
                </a:lnTo>
                <a:lnTo>
                  <a:pt x="12" y="66"/>
                </a:lnTo>
                <a:lnTo>
                  <a:pt x="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6" name=""/>
          <p:cNvSpPr/>
          <p:nvPr/>
        </p:nvSpPr>
        <p:spPr>
          <a:xfrm>
            <a:off x="8253360" y="4148280"/>
            <a:ext cx="133560" cy="107640"/>
          </a:xfrm>
          <a:custGeom>
            <a:avLst/>
            <a:gdLst/>
            <a:ahLst/>
            <a:rect l="l" t="t" r="r" b="b"/>
            <a:pathLst>
              <a:path w="60" h="54">
                <a:moveTo>
                  <a:pt x="0" y="6"/>
                </a:moveTo>
                <a:lnTo>
                  <a:pt x="12" y="0"/>
                </a:lnTo>
                <a:lnTo>
                  <a:pt x="30" y="12"/>
                </a:lnTo>
                <a:lnTo>
                  <a:pt x="48" y="12"/>
                </a:lnTo>
                <a:lnTo>
                  <a:pt x="60" y="54"/>
                </a:lnTo>
                <a:lnTo>
                  <a:pt x="30" y="48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7" name=""/>
          <p:cNvSpPr/>
          <p:nvPr/>
        </p:nvSpPr>
        <p:spPr>
          <a:xfrm>
            <a:off x="8280360" y="3897360"/>
            <a:ext cx="511200" cy="395280"/>
          </a:xfrm>
          <a:custGeom>
            <a:avLst/>
            <a:gdLst/>
            <a:ahLst/>
            <a:rect l="l" t="t" r="r" b="b"/>
            <a:pathLst>
              <a:path w="233" h="198">
                <a:moveTo>
                  <a:pt x="72" y="180"/>
                </a:moveTo>
                <a:lnTo>
                  <a:pt x="60" y="156"/>
                </a:lnTo>
                <a:lnTo>
                  <a:pt x="66" y="156"/>
                </a:lnTo>
                <a:lnTo>
                  <a:pt x="66" y="132"/>
                </a:lnTo>
                <a:lnTo>
                  <a:pt x="54" y="132"/>
                </a:lnTo>
                <a:lnTo>
                  <a:pt x="36" y="114"/>
                </a:lnTo>
                <a:lnTo>
                  <a:pt x="42" y="96"/>
                </a:lnTo>
                <a:lnTo>
                  <a:pt x="24" y="78"/>
                </a:lnTo>
                <a:lnTo>
                  <a:pt x="24" y="54"/>
                </a:lnTo>
                <a:lnTo>
                  <a:pt x="12" y="48"/>
                </a:lnTo>
                <a:lnTo>
                  <a:pt x="0" y="36"/>
                </a:lnTo>
                <a:lnTo>
                  <a:pt x="18" y="24"/>
                </a:lnTo>
                <a:lnTo>
                  <a:pt x="72" y="42"/>
                </a:lnTo>
                <a:lnTo>
                  <a:pt x="72" y="30"/>
                </a:lnTo>
                <a:lnTo>
                  <a:pt x="54" y="12"/>
                </a:lnTo>
                <a:lnTo>
                  <a:pt x="66" y="0"/>
                </a:lnTo>
                <a:lnTo>
                  <a:pt x="96" y="18"/>
                </a:lnTo>
                <a:lnTo>
                  <a:pt x="102" y="36"/>
                </a:lnTo>
                <a:lnTo>
                  <a:pt x="132" y="36"/>
                </a:lnTo>
                <a:lnTo>
                  <a:pt x="150" y="6"/>
                </a:lnTo>
                <a:lnTo>
                  <a:pt x="173" y="30"/>
                </a:lnTo>
                <a:lnTo>
                  <a:pt x="203" y="78"/>
                </a:lnTo>
                <a:lnTo>
                  <a:pt x="227" y="84"/>
                </a:lnTo>
                <a:lnTo>
                  <a:pt x="233" y="96"/>
                </a:lnTo>
                <a:lnTo>
                  <a:pt x="215" y="90"/>
                </a:lnTo>
                <a:lnTo>
                  <a:pt x="203" y="102"/>
                </a:lnTo>
                <a:lnTo>
                  <a:pt x="185" y="168"/>
                </a:lnTo>
                <a:lnTo>
                  <a:pt x="167" y="162"/>
                </a:lnTo>
                <a:lnTo>
                  <a:pt x="167" y="198"/>
                </a:lnTo>
                <a:lnTo>
                  <a:pt x="132" y="180"/>
                </a:lnTo>
                <a:lnTo>
                  <a:pt x="144" y="168"/>
                </a:lnTo>
                <a:lnTo>
                  <a:pt x="138" y="138"/>
                </a:lnTo>
                <a:lnTo>
                  <a:pt x="126" y="138"/>
                </a:lnTo>
                <a:lnTo>
                  <a:pt x="96" y="144"/>
                </a:lnTo>
                <a:lnTo>
                  <a:pt x="72" y="18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8" name=""/>
          <p:cNvSpPr/>
          <p:nvPr/>
        </p:nvSpPr>
        <p:spPr>
          <a:xfrm>
            <a:off x="7778880" y="3703680"/>
            <a:ext cx="660240" cy="301680"/>
          </a:xfrm>
          <a:custGeom>
            <a:avLst/>
            <a:gdLst/>
            <a:ahLst/>
            <a:rect l="l" t="t" r="r" b="b"/>
            <a:pathLst>
              <a:path w="300" h="150">
                <a:moveTo>
                  <a:pt x="162" y="150"/>
                </a:moveTo>
                <a:lnTo>
                  <a:pt x="126" y="120"/>
                </a:lnTo>
                <a:lnTo>
                  <a:pt x="108" y="126"/>
                </a:lnTo>
                <a:lnTo>
                  <a:pt x="72" y="120"/>
                </a:lnTo>
                <a:lnTo>
                  <a:pt x="84" y="108"/>
                </a:lnTo>
                <a:lnTo>
                  <a:pt x="84" y="90"/>
                </a:lnTo>
                <a:lnTo>
                  <a:pt x="66" y="48"/>
                </a:lnTo>
                <a:lnTo>
                  <a:pt x="18" y="18"/>
                </a:lnTo>
                <a:lnTo>
                  <a:pt x="0" y="0"/>
                </a:lnTo>
                <a:lnTo>
                  <a:pt x="36" y="0"/>
                </a:lnTo>
                <a:lnTo>
                  <a:pt x="84" y="18"/>
                </a:lnTo>
                <a:lnTo>
                  <a:pt x="138" y="18"/>
                </a:lnTo>
                <a:lnTo>
                  <a:pt x="186" y="54"/>
                </a:lnTo>
                <a:lnTo>
                  <a:pt x="216" y="42"/>
                </a:lnTo>
                <a:lnTo>
                  <a:pt x="240" y="48"/>
                </a:lnTo>
                <a:lnTo>
                  <a:pt x="264" y="60"/>
                </a:lnTo>
                <a:lnTo>
                  <a:pt x="264" y="78"/>
                </a:lnTo>
                <a:lnTo>
                  <a:pt x="294" y="96"/>
                </a:lnTo>
                <a:lnTo>
                  <a:pt x="282" y="108"/>
                </a:lnTo>
                <a:lnTo>
                  <a:pt x="300" y="126"/>
                </a:lnTo>
                <a:lnTo>
                  <a:pt x="300" y="138"/>
                </a:lnTo>
                <a:lnTo>
                  <a:pt x="246" y="120"/>
                </a:lnTo>
                <a:lnTo>
                  <a:pt x="228" y="132"/>
                </a:lnTo>
                <a:lnTo>
                  <a:pt x="222" y="132"/>
                </a:lnTo>
                <a:lnTo>
                  <a:pt x="162" y="15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39" name=""/>
          <p:cNvSpPr/>
          <p:nvPr/>
        </p:nvSpPr>
        <p:spPr>
          <a:xfrm>
            <a:off x="5892840" y="3844800"/>
            <a:ext cx="171360" cy="349200"/>
          </a:xfrm>
          <a:custGeom>
            <a:avLst/>
            <a:gdLst/>
            <a:ahLst/>
            <a:rect l="l" t="t" r="r" b="b"/>
            <a:pathLst>
              <a:path w="78" h="174">
                <a:moveTo>
                  <a:pt x="72" y="108"/>
                </a:moveTo>
                <a:lnTo>
                  <a:pt x="78" y="126"/>
                </a:lnTo>
                <a:lnTo>
                  <a:pt x="36" y="174"/>
                </a:lnTo>
                <a:lnTo>
                  <a:pt x="0" y="132"/>
                </a:lnTo>
                <a:lnTo>
                  <a:pt x="6" y="132"/>
                </a:lnTo>
                <a:lnTo>
                  <a:pt x="0" y="78"/>
                </a:lnTo>
                <a:lnTo>
                  <a:pt x="12" y="54"/>
                </a:lnTo>
                <a:lnTo>
                  <a:pt x="0" y="48"/>
                </a:lnTo>
                <a:lnTo>
                  <a:pt x="6" y="12"/>
                </a:lnTo>
                <a:lnTo>
                  <a:pt x="18" y="0"/>
                </a:lnTo>
                <a:lnTo>
                  <a:pt x="24" y="0"/>
                </a:lnTo>
                <a:lnTo>
                  <a:pt x="36" y="6"/>
                </a:lnTo>
                <a:lnTo>
                  <a:pt x="60" y="30"/>
                </a:lnTo>
                <a:lnTo>
                  <a:pt x="48" y="78"/>
                </a:lnTo>
                <a:lnTo>
                  <a:pt x="72" y="10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0" name=""/>
          <p:cNvSpPr/>
          <p:nvPr/>
        </p:nvSpPr>
        <p:spPr>
          <a:xfrm>
            <a:off x="6000840" y="3868560"/>
            <a:ext cx="249120" cy="189000"/>
          </a:xfrm>
          <a:custGeom>
            <a:avLst/>
            <a:gdLst/>
            <a:ahLst/>
            <a:rect l="l" t="t" r="r" b="b"/>
            <a:pathLst>
              <a:path w="114" h="96">
                <a:moveTo>
                  <a:pt x="24" y="96"/>
                </a:moveTo>
                <a:lnTo>
                  <a:pt x="0" y="66"/>
                </a:lnTo>
                <a:lnTo>
                  <a:pt x="12" y="18"/>
                </a:lnTo>
                <a:lnTo>
                  <a:pt x="42" y="0"/>
                </a:lnTo>
                <a:lnTo>
                  <a:pt x="90" y="0"/>
                </a:lnTo>
                <a:lnTo>
                  <a:pt x="90" y="12"/>
                </a:lnTo>
                <a:lnTo>
                  <a:pt x="108" y="24"/>
                </a:lnTo>
                <a:lnTo>
                  <a:pt x="114" y="66"/>
                </a:lnTo>
                <a:lnTo>
                  <a:pt x="24" y="9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1" name=""/>
          <p:cNvSpPr/>
          <p:nvPr/>
        </p:nvSpPr>
        <p:spPr>
          <a:xfrm>
            <a:off x="6184800" y="3664080"/>
            <a:ext cx="617760" cy="349200"/>
          </a:xfrm>
          <a:custGeom>
            <a:avLst/>
            <a:gdLst/>
            <a:ahLst/>
            <a:rect l="l" t="t" r="r" b="b"/>
            <a:pathLst>
              <a:path w="281" h="174">
                <a:moveTo>
                  <a:pt x="281" y="18"/>
                </a:moveTo>
                <a:lnTo>
                  <a:pt x="203" y="0"/>
                </a:lnTo>
                <a:lnTo>
                  <a:pt x="137" y="30"/>
                </a:lnTo>
                <a:lnTo>
                  <a:pt x="30" y="18"/>
                </a:lnTo>
                <a:lnTo>
                  <a:pt x="24" y="12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36"/>
                </a:lnTo>
                <a:lnTo>
                  <a:pt x="24" y="66"/>
                </a:lnTo>
                <a:lnTo>
                  <a:pt x="6" y="90"/>
                </a:lnTo>
                <a:lnTo>
                  <a:pt x="6" y="102"/>
                </a:lnTo>
                <a:lnTo>
                  <a:pt x="6" y="114"/>
                </a:lnTo>
                <a:lnTo>
                  <a:pt x="24" y="126"/>
                </a:lnTo>
                <a:lnTo>
                  <a:pt x="30" y="168"/>
                </a:lnTo>
                <a:lnTo>
                  <a:pt x="96" y="156"/>
                </a:lnTo>
                <a:lnTo>
                  <a:pt x="137" y="174"/>
                </a:lnTo>
                <a:lnTo>
                  <a:pt x="155" y="168"/>
                </a:lnTo>
                <a:lnTo>
                  <a:pt x="167" y="156"/>
                </a:lnTo>
                <a:lnTo>
                  <a:pt x="167" y="144"/>
                </a:lnTo>
                <a:lnTo>
                  <a:pt x="173" y="144"/>
                </a:lnTo>
                <a:lnTo>
                  <a:pt x="215" y="126"/>
                </a:lnTo>
                <a:lnTo>
                  <a:pt x="251" y="132"/>
                </a:lnTo>
                <a:lnTo>
                  <a:pt x="227" y="102"/>
                </a:lnTo>
                <a:lnTo>
                  <a:pt x="245" y="84"/>
                </a:lnTo>
                <a:lnTo>
                  <a:pt x="251" y="60"/>
                </a:lnTo>
                <a:lnTo>
                  <a:pt x="275" y="42"/>
                </a:lnTo>
                <a:lnTo>
                  <a:pt x="281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2" name=""/>
          <p:cNvSpPr/>
          <p:nvPr/>
        </p:nvSpPr>
        <p:spPr>
          <a:xfrm>
            <a:off x="6291360" y="1344600"/>
            <a:ext cx="41040" cy="4464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3" name=""/>
          <p:cNvSpPr/>
          <p:nvPr/>
        </p:nvSpPr>
        <p:spPr>
          <a:xfrm>
            <a:off x="6291360" y="1344600"/>
            <a:ext cx="41040" cy="4464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4" name=""/>
          <p:cNvSpPr/>
          <p:nvPr/>
        </p:nvSpPr>
        <p:spPr>
          <a:xfrm>
            <a:off x="6291360" y="1344600"/>
            <a:ext cx="41040" cy="4464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" bIns="-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5" name=""/>
          <p:cNvSpPr/>
          <p:nvPr/>
        </p:nvSpPr>
        <p:spPr>
          <a:xfrm>
            <a:off x="7128000" y="925560"/>
            <a:ext cx="2431800" cy="3951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6" name=""/>
          <p:cNvSpPr/>
          <p:nvPr/>
        </p:nvSpPr>
        <p:spPr>
          <a:xfrm>
            <a:off x="2233440" y="5076720"/>
            <a:ext cx="114480" cy="11448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4560" bIns="3456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7" name=""/>
          <p:cNvSpPr/>
          <p:nvPr/>
        </p:nvSpPr>
        <p:spPr>
          <a:xfrm flipV="1">
            <a:off x="6094440" y="3524040"/>
            <a:ext cx="976320" cy="9363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8" name=""/>
          <p:cNvSpPr/>
          <p:nvPr/>
        </p:nvSpPr>
        <p:spPr>
          <a:xfrm flipH="1" flipV="1">
            <a:off x="3250800" y="3519360"/>
            <a:ext cx="1035000" cy="749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49" name=""/>
          <p:cNvSpPr/>
          <p:nvPr/>
        </p:nvSpPr>
        <p:spPr>
          <a:xfrm flipH="1">
            <a:off x="5929200" y="1138320"/>
            <a:ext cx="222480" cy="3043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0" name=""/>
          <p:cNvSpPr/>
          <p:nvPr/>
        </p:nvSpPr>
        <p:spPr>
          <a:xfrm flipH="1">
            <a:off x="3852360" y="2076480"/>
            <a:ext cx="2543400" cy="13190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1" name=""/>
          <p:cNvSpPr/>
          <p:nvPr/>
        </p:nvSpPr>
        <p:spPr>
          <a:xfrm flipH="1">
            <a:off x="3875040" y="1027080"/>
            <a:ext cx="1959120" cy="9572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2" name=""/>
          <p:cNvSpPr/>
          <p:nvPr/>
        </p:nvSpPr>
        <p:spPr>
          <a:xfrm>
            <a:off x="6275520" y="1128600"/>
            <a:ext cx="876240" cy="8096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3" name=""/>
          <p:cNvSpPr/>
          <p:nvPr/>
        </p:nvSpPr>
        <p:spPr>
          <a:xfrm>
            <a:off x="4205160" y="1138320"/>
            <a:ext cx="346320" cy="30477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4" name=""/>
          <p:cNvSpPr/>
          <p:nvPr/>
        </p:nvSpPr>
        <p:spPr>
          <a:xfrm flipH="1">
            <a:off x="4522320" y="1173240"/>
            <a:ext cx="1476360" cy="3105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5" name=""/>
          <p:cNvSpPr/>
          <p:nvPr/>
        </p:nvSpPr>
        <p:spPr>
          <a:xfrm>
            <a:off x="4216320" y="1173240"/>
            <a:ext cx="1489320" cy="3130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6" name=""/>
          <p:cNvSpPr/>
          <p:nvPr/>
        </p:nvSpPr>
        <p:spPr>
          <a:xfrm flipH="1">
            <a:off x="4587480" y="2306520"/>
            <a:ext cx="1739880" cy="19749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7" name=""/>
          <p:cNvSpPr/>
          <p:nvPr/>
        </p:nvSpPr>
        <p:spPr>
          <a:xfrm>
            <a:off x="3973680" y="2371680"/>
            <a:ext cx="1890720" cy="2014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8" name=""/>
          <p:cNvSpPr/>
          <p:nvPr/>
        </p:nvSpPr>
        <p:spPr>
          <a:xfrm>
            <a:off x="3603600" y="332748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59" name=""/>
          <p:cNvSpPr/>
          <p:nvPr/>
        </p:nvSpPr>
        <p:spPr>
          <a:xfrm flipH="1">
            <a:off x="3720600" y="1231920"/>
            <a:ext cx="2256120" cy="1962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0" name=""/>
          <p:cNvSpPr/>
          <p:nvPr/>
        </p:nvSpPr>
        <p:spPr>
          <a:xfrm>
            <a:off x="4427640" y="1325520"/>
            <a:ext cx="2151000" cy="1868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1" name=""/>
          <p:cNvSpPr/>
          <p:nvPr/>
        </p:nvSpPr>
        <p:spPr>
          <a:xfrm>
            <a:off x="3610080" y="192708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2" name=""/>
          <p:cNvSpPr/>
          <p:nvPr/>
        </p:nvSpPr>
        <p:spPr>
          <a:xfrm>
            <a:off x="3851280" y="2193840"/>
            <a:ext cx="2610000" cy="12556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3" name=""/>
          <p:cNvSpPr/>
          <p:nvPr/>
        </p:nvSpPr>
        <p:spPr>
          <a:xfrm>
            <a:off x="4278240" y="1022400"/>
            <a:ext cx="2220840" cy="6951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4" name=""/>
          <p:cNvSpPr/>
          <p:nvPr/>
        </p:nvSpPr>
        <p:spPr>
          <a:xfrm flipH="1">
            <a:off x="3158640" y="1085760"/>
            <a:ext cx="646200" cy="882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5" name=""/>
          <p:cNvSpPr/>
          <p:nvPr/>
        </p:nvSpPr>
        <p:spPr>
          <a:xfrm>
            <a:off x="3143160" y="2043000"/>
            <a:ext cx="15840" cy="15192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6" name=""/>
          <p:cNvSpPr/>
          <p:nvPr/>
        </p:nvSpPr>
        <p:spPr>
          <a:xfrm>
            <a:off x="7129440" y="2081160"/>
            <a:ext cx="0" cy="1433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7" name=""/>
          <p:cNvSpPr/>
          <p:nvPr/>
        </p:nvSpPr>
        <p:spPr>
          <a:xfrm>
            <a:off x="4346640" y="1014480"/>
            <a:ext cx="15922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8" name=""/>
          <p:cNvSpPr/>
          <p:nvPr/>
        </p:nvSpPr>
        <p:spPr>
          <a:xfrm>
            <a:off x="2682720" y="808200"/>
            <a:ext cx="1974960" cy="5428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69" name=""/>
          <p:cNvSpPr/>
          <p:nvPr/>
        </p:nvSpPr>
        <p:spPr>
          <a:xfrm>
            <a:off x="1952640" y="3006720"/>
            <a:ext cx="1987560" cy="5936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Emissions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0" name=""/>
          <p:cNvSpPr/>
          <p:nvPr/>
        </p:nvSpPr>
        <p:spPr>
          <a:xfrm>
            <a:off x="2120760" y="1881360"/>
            <a:ext cx="1987560" cy="5936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1" name=""/>
          <p:cNvSpPr/>
          <p:nvPr/>
        </p:nvSpPr>
        <p:spPr>
          <a:xfrm>
            <a:off x="6184800" y="1884240"/>
            <a:ext cx="1971720" cy="5828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Crude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2" name=""/>
          <p:cNvSpPr/>
          <p:nvPr/>
        </p:nvSpPr>
        <p:spPr>
          <a:xfrm>
            <a:off x="3603600" y="443700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3" name=""/>
          <p:cNvSpPr/>
          <p:nvPr/>
        </p:nvSpPr>
        <p:spPr>
          <a:xfrm>
            <a:off x="2784600" y="4170240"/>
            <a:ext cx="1987560" cy="59220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Pulp and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4" name=""/>
          <p:cNvSpPr/>
          <p:nvPr/>
        </p:nvSpPr>
        <p:spPr>
          <a:xfrm>
            <a:off x="5479920" y="812880"/>
            <a:ext cx="1987560" cy="5428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5" name=""/>
          <p:cNvSpPr/>
          <p:nvPr/>
        </p:nvSpPr>
        <p:spPr>
          <a:xfrm>
            <a:off x="6399360" y="3021120"/>
            <a:ext cx="1987560" cy="5824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76" name=""/>
          <p:cNvSpPr/>
          <p:nvPr/>
        </p:nvSpPr>
        <p:spPr>
          <a:xfrm>
            <a:off x="5622840" y="4170240"/>
            <a:ext cx="1987560" cy="5828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Merchant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Investments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7" name=""/>
          <p:cNvSpPr/>
          <p:nvPr/>
        </p:nvSpPr>
        <p:spPr>
          <a:xfrm>
            <a:off x="2378160" y="2031840"/>
            <a:ext cx="984240" cy="1731960"/>
          </a:xfrm>
          <a:custGeom>
            <a:avLst/>
            <a:gdLst/>
            <a:ahLst/>
            <a:rect l="l" t="t" r="r" b="b"/>
            <a:pathLst>
              <a:path w="342" h="652">
                <a:moveTo>
                  <a:pt x="162" y="616"/>
                </a:moveTo>
                <a:lnTo>
                  <a:pt x="198" y="604"/>
                </a:lnTo>
                <a:lnTo>
                  <a:pt x="210" y="592"/>
                </a:lnTo>
                <a:lnTo>
                  <a:pt x="234" y="598"/>
                </a:lnTo>
                <a:lnTo>
                  <a:pt x="312" y="586"/>
                </a:lnTo>
                <a:lnTo>
                  <a:pt x="330" y="562"/>
                </a:lnTo>
                <a:lnTo>
                  <a:pt x="306" y="556"/>
                </a:lnTo>
                <a:lnTo>
                  <a:pt x="294" y="544"/>
                </a:lnTo>
                <a:lnTo>
                  <a:pt x="342" y="503"/>
                </a:lnTo>
                <a:lnTo>
                  <a:pt x="342" y="461"/>
                </a:lnTo>
                <a:lnTo>
                  <a:pt x="324" y="443"/>
                </a:lnTo>
                <a:lnTo>
                  <a:pt x="270" y="449"/>
                </a:lnTo>
                <a:lnTo>
                  <a:pt x="288" y="419"/>
                </a:lnTo>
                <a:lnTo>
                  <a:pt x="252" y="389"/>
                </a:lnTo>
                <a:lnTo>
                  <a:pt x="276" y="395"/>
                </a:lnTo>
                <a:lnTo>
                  <a:pt x="276" y="383"/>
                </a:lnTo>
                <a:lnTo>
                  <a:pt x="240" y="323"/>
                </a:lnTo>
                <a:lnTo>
                  <a:pt x="222" y="317"/>
                </a:lnTo>
                <a:lnTo>
                  <a:pt x="198" y="245"/>
                </a:lnTo>
                <a:lnTo>
                  <a:pt x="156" y="209"/>
                </a:lnTo>
                <a:lnTo>
                  <a:pt x="126" y="209"/>
                </a:lnTo>
                <a:lnTo>
                  <a:pt x="156" y="197"/>
                </a:lnTo>
                <a:lnTo>
                  <a:pt x="138" y="173"/>
                </a:lnTo>
                <a:lnTo>
                  <a:pt x="156" y="173"/>
                </a:lnTo>
                <a:lnTo>
                  <a:pt x="174" y="143"/>
                </a:lnTo>
                <a:lnTo>
                  <a:pt x="192" y="101"/>
                </a:lnTo>
                <a:lnTo>
                  <a:pt x="186" y="77"/>
                </a:lnTo>
                <a:lnTo>
                  <a:pt x="84" y="89"/>
                </a:lnTo>
                <a:lnTo>
                  <a:pt x="84" y="77"/>
                </a:lnTo>
                <a:lnTo>
                  <a:pt x="102" y="65"/>
                </a:lnTo>
                <a:lnTo>
                  <a:pt x="90" y="59"/>
                </a:lnTo>
                <a:lnTo>
                  <a:pt x="132" y="24"/>
                </a:lnTo>
                <a:lnTo>
                  <a:pt x="132" y="0"/>
                </a:lnTo>
                <a:lnTo>
                  <a:pt x="126" y="0"/>
                </a:lnTo>
                <a:lnTo>
                  <a:pt x="54" y="6"/>
                </a:lnTo>
                <a:lnTo>
                  <a:pt x="42" y="30"/>
                </a:lnTo>
                <a:lnTo>
                  <a:pt x="36" y="36"/>
                </a:lnTo>
                <a:lnTo>
                  <a:pt x="30" y="42"/>
                </a:lnTo>
                <a:lnTo>
                  <a:pt x="36" y="54"/>
                </a:lnTo>
                <a:lnTo>
                  <a:pt x="18" y="65"/>
                </a:lnTo>
                <a:lnTo>
                  <a:pt x="24" y="89"/>
                </a:lnTo>
                <a:lnTo>
                  <a:pt x="12" y="89"/>
                </a:lnTo>
                <a:lnTo>
                  <a:pt x="12" y="101"/>
                </a:lnTo>
                <a:lnTo>
                  <a:pt x="30" y="107"/>
                </a:lnTo>
                <a:lnTo>
                  <a:pt x="12" y="149"/>
                </a:lnTo>
                <a:lnTo>
                  <a:pt x="0" y="155"/>
                </a:lnTo>
                <a:lnTo>
                  <a:pt x="18" y="173"/>
                </a:lnTo>
                <a:lnTo>
                  <a:pt x="36" y="167"/>
                </a:lnTo>
                <a:lnTo>
                  <a:pt x="18" y="263"/>
                </a:lnTo>
                <a:lnTo>
                  <a:pt x="36" y="233"/>
                </a:lnTo>
                <a:lnTo>
                  <a:pt x="30" y="209"/>
                </a:lnTo>
                <a:lnTo>
                  <a:pt x="42" y="197"/>
                </a:lnTo>
                <a:lnTo>
                  <a:pt x="36" y="221"/>
                </a:lnTo>
                <a:lnTo>
                  <a:pt x="54" y="209"/>
                </a:lnTo>
                <a:lnTo>
                  <a:pt x="66" y="221"/>
                </a:lnTo>
                <a:lnTo>
                  <a:pt x="54" y="239"/>
                </a:lnTo>
                <a:lnTo>
                  <a:pt x="66" y="251"/>
                </a:lnTo>
                <a:lnTo>
                  <a:pt x="48" y="293"/>
                </a:lnTo>
                <a:lnTo>
                  <a:pt x="42" y="293"/>
                </a:lnTo>
                <a:lnTo>
                  <a:pt x="48" y="317"/>
                </a:lnTo>
                <a:lnTo>
                  <a:pt x="54" y="299"/>
                </a:lnTo>
                <a:lnTo>
                  <a:pt x="72" y="317"/>
                </a:lnTo>
                <a:lnTo>
                  <a:pt x="78" y="305"/>
                </a:lnTo>
                <a:lnTo>
                  <a:pt x="132" y="293"/>
                </a:lnTo>
                <a:lnTo>
                  <a:pt x="108" y="329"/>
                </a:lnTo>
                <a:lnTo>
                  <a:pt x="126" y="359"/>
                </a:lnTo>
                <a:lnTo>
                  <a:pt x="150" y="347"/>
                </a:lnTo>
                <a:lnTo>
                  <a:pt x="138" y="383"/>
                </a:lnTo>
                <a:lnTo>
                  <a:pt x="144" y="383"/>
                </a:lnTo>
                <a:lnTo>
                  <a:pt x="138" y="407"/>
                </a:lnTo>
                <a:lnTo>
                  <a:pt x="144" y="413"/>
                </a:lnTo>
                <a:lnTo>
                  <a:pt x="102" y="413"/>
                </a:lnTo>
                <a:lnTo>
                  <a:pt x="66" y="449"/>
                </a:lnTo>
                <a:lnTo>
                  <a:pt x="90" y="443"/>
                </a:lnTo>
                <a:lnTo>
                  <a:pt x="96" y="473"/>
                </a:lnTo>
                <a:lnTo>
                  <a:pt x="90" y="491"/>
                </a:lnTo>
                <a:lnTo>
                  <a:pt x="36" y="521"/>
                </a:lnTo>
                <a:lnTo>
                  <a:pt x="48" y="538"/>
                </a:lnTo>
                <a:lnTo>
                  <a:pt x="72" y="527"/>
                </a:lnTo>
                <a:lnTo>
                  <a:pt x="84" y="538"/>
                </a:lnTo>
                <a:lnTo>
                  <a:pt x="102" y="538"/>
                </a:lnTo>
                <a:lnTo>
                  <a:pt x="120" y="556"/>
                </a:lnTo>
                <a:lnTo>
                  <a:pt x="162" y="538"/>
                </a:lnTo>
                <a:lnTo>
                  <a:pt x="138" y="568"/>
                </a:lnTo>
                <a:lnTo>
                  <a:pt x="90" y="574"/>
                </a:lnTo>
                <a:lnTo>
                  <a:pt x="24" y="652"/>
                </a:lnTo>
                <a:lnTo>
                  <a:pt x="42" y="652"/>
                </a:lnTo>
                <a:lnTo>
                  <a:pt x="66" y="628"/>
                </a:lnTo>
                <a:lnTo>
                  <a:pt x="108" y="634"/>
                </a:lnTo>
                <a:lnTo>
                  <a:pt x="120" y="610"/>
                </a:lnTo>
                <a:lnTo>
                  <a:pt x="150" y="598"/>
                </a:lnTo>
                <a:lnTo>
                  <a:pt x="162" y="61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878" name=""/>
          <p:cNvGrpSpPr/>
          <p:nvPr/>
        </p:nvGrpSpPr>
        <p:grpSpPr>
          <a:xfrm>
            <a:off x="2800440" y="2241720"/>
            <a:ext cx="264600" cy="232920"/>
            <a:chOff x="2800440" y="2241720"/>
            <a:chExt cx="264600" cy="232920"/>
          </a:xfrm>
        </p:grpSpPr>
        <p:sp>
          <p:nvSpPr>
            <p:cNvPr id="3879" name=""/>
            <p:cNvSpPr/>
            <p:nvPr/>
          </p:nvSpPr>
          <p:spPr>
            <a:xfrm>
              <a:off x="2827440" y="2241720"/>
              <a:ext cx="117720" cy="1036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80" name=""/>
            <p:cNvSpPr/>
            <p:nvPr/>
          </p:nvSpPr>
          <p:spPr>
            <a:xfrm>
              <a:off x="2800440" y="2316960"/>
              <a:ext cx="264600" cy="1576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881" name=""/>
          <p:cNvSpPr/>
          <p:nvPr/>
        </p:nvSpPr>
        <p:spPr>
          <a:xfrm>
            <a:off x="3121200" y="2390760"/>
            <a:ext cx="214200" cy="20484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2" name=""/>
          <p:cNvSpPr/>
          <p:nvPr/>
        </p:nvSpPr>
        <p:spPr>
          <a:xfrm>
            <a:off x="6589800" y="1243080"/>
            <a:ext cx="3627360" cy="3971880"/>
          </a:xfrm>
          <a:custGeom>
            <a:avLst/>
            <a:gdLst/>
            <a:ahLst/>
            <a:rect l="l" t="t" r="r" b="b"/>
            <a:pathLst>
              <a:path w="2177" h="2542">
                <a:moveTo>
                  <a:pt x="364" y="0"/>
                </a:moveTo>
                <a:lnTo>
                  <a:pt x="2177" y="1543"/>
                </a:lnTo>
                <a:lnTo>
                  <a:pt x="2135" y="1523"/>
                </a:lnTo>
                <a:lnTo>
                  <a:pt x="2114" y="1492"/>
                </a:lnTo>
                <a:lnTo>
                  <a:pt x="2105" y="1492"/>
                </a:lnTo>
                <a:lnTo>
                  <a:pt x="2105" y="1543"/>
                </a:lnTo>
                <a:lnTo>
                  <a:pt x="2094" y="1543"/>
                </a:lnTo>
                <a:lnTo>
                  <a:pt x="2084" y="1512"/>
                </a:lnTo>
                <a:lnTo>
                  <a:pt x="2011" y="1430"/>
                </a:lnTo>
                <a:lnTo>
                  <a:pt x="1939" y="1430"/>
                </a:lnTo>
                <a:lnTo>
                  <a:pt x="1928" y="1401"/>
                </a:lnTo>
                <a:lnTo>
                  <a:pt x="1918" y="1401"/>
                </a:lnTo>
                <a:lnTo>
                  <a:pt x="1887" y="1401"/>
                </a:lnTo>
                <a:lnTo>
                  <a:pt x="1877" y="1430"/>
                </a:lnTo>
                <a:lnTo>
                  <a:pt x="1866" y="1430"/>
                </a:lnTo>
                <a:lnTo>
                  <a:pt x="1846" y="1430"/>
                </a:lnTo>
                <a:lnTo>
                  <a:pt x="1846" y="1411"/>
                </a:lnTo>
                <a:lnTo>
                  <a:pt x="1794" y="1421"/>
                </a:lnTo>
                <a:lnTo>
                  <a:pt x="1763" y="1461"/>
                </a:lnTo>
                <a:lnTo>
                  <a:pt x="1701" y="1481"/>
                </a:lnTo>
                <a:lnTo>
                  <a:pt x="1691" y="1512"/>
                </a:lnTo>
                <a:lnTo>
                  <a:pt x="1660" y="1532"/>
                </a:lnTo>
                <a:lnTo>
                  <a:pt x="1639" y="1543"/>
                </a:lnTo>
                <a:lnTo>
                  <a:pt x="1660" y="1614"/>
                </a:lnTo>
                <a:lnTo>
                  <a:pt x="1630" y="1634"/>
                </a:lnTo>
                <a:lnTo>
                  <a:pt x="1558" y="1552"/>
                </a:lnTo>
                <a:lnTo>
                  <a:pt x="1549" y="1604"/>
                </a:lnTo>
                <a:lnTo>
                  <a:pt x="1517" y="1624"/>
                </a:lnTo>
                <a:lnTo>
                  <a:pt x="1506" y="1686"/>
                </a:lnTo>
                <a:lnTo>
                  <a:pt x="1528" y="1706"/>
                </a:lnTo>
                <a:lnTo>
                  <a:pt x="1496" y="1737"/>
                </a:lnTo>
                <a:lnTo>
                  <a:pt x="1485" y="1788"/>
                </a:lnTo>
                <a:lnTo>
                  <a:pt x="1528" y="1808"/>
                </a:lnTo>
                <a:lnTo>
                  <a:pt x="1538" y="1859"/>
                </a:lnTo>
                <a:lnTo>
                  <a:pt x="1549" y="1870"/>
                </a:lnTo>
                <a:lnTo>
                  <a:pt x="1549" y="1859"/>
                </a:lnTo>
                <a:lnTo>
                  <a:pt x="1610" y="1870"/>
                </a:lnTo>
                <a:lnTo>
                  <a:pt x="1639" y="1900"/>
                </a:lnTo>
                <a:lnTo>
                  <a:pt x="1670" y="1971"/>
                </a:lnTo>
                <a:lnTo>
                  <a:pt x="1630" y="1971"/>
                </a:lnTo>
                <a:lnTo>
                  <a:pt x="1620" y="1993"/>
                </a:lnTo>
                <a:lnTo>
                  <a:pt x="1630" y="2002"/>
                </a:lnTo>
                <a:lnTo>
                  <a:pt x="1670" y="2022"/>
                </a:lnTo>
                <a:lnTo>
                  <a:pt x="1630" y="2033"/>
                </a:lnTo>
                <a:lnTo>
                  <a:pt x="1599" y="2084"/>
                </a:lnTo>
                <a:lnTo>
                  <a:pt x="1579" y="2033"/>
                </a:lnTo>
                <a:lnTo>
                  <a:pt x="1549" y="2022"/>
                </a:lnTo>
                <a:lnTo>
                  <a:pt x="1558" y="2043"/>
                </a:lnTo>
                <a:lnTo>
                  <a:pt x="1558" y="2095"/>
                </a:lnTo>
                <a:lnTo>
                  <a:pt x="1538" y="2084"/>
                </a:lnTo>
                <a:lnTo>
                  <a:pt x="1538" y="2135"/>
                </a:lnTo>
                <a:lnTo>
                  <a:pt x="1485" y="2217"/>
                </a:lnTo>
                <a:lnTo>
                  <a:pt x="1528" y="2257"/>
                </a:lnTo>
                <a:lnTo>
                  <a:pt x="1549" y="2307"/>
                </a:lnTo>
                <a:lnTo>
                  <a:pt x="1558" y="2286"/>
                </a:lnTo>
                <a:lnTo>
                  <a:pt x="1558" y="2368"/>
                </a:lnTo>
                <a:lnTo>
                  <a:pt x="1610" y="2480"/>
                </a:lnTo>
                <a:lnTo>
                  <a:pt x="1620" y="2491"/>
                </a:lnTo>
                <a:lnTo>
                  <a:pt x="1589" y="2542"/>
                </a:lnTo>
                <a:lnTo>
                  <a:pt x="1538" y="2542"/>
                </a:lnTo>
                <a:lnTo>
                  <a:pt x="1528" y="2511"/>
                </a:lnTo>
                <a:lnTo>
                  <a:pt x="1476" y="2480"/>
                </a:lnTo>
                <a:lnTo>
                  <a:pt x="1424" y="2450"/>
                </a:lnTo>
                <a:lnTo>
                  <a:pt x="1424" y="2419"/>
                </a:lnTo>
                <a:lnTo>
                  <a:pt x="1383" y="2400"/>
                </a:lnTo>
                <a:lnTo>
                  <a:pt x="1342" y="2389"/>
                </a:lnTo>
                <a:lnTo>
                  <a:pt x="1290" y="2409"/>
                </a:lnTo>
                <a:lnTo>
                  <a:pt x="1207" y="2348"/>
                </a:lnTo>
                <a:lnTo>
                  <a:pt x="1114" y="2348"/>
                </a:lnTo>
                <a:lnTo>
                  <a:pt x="1031" y="2317"/>
                </a:lnTo>
                <a:lnTo>
                  <a:pt x="970" y="2317"/>
                </a:lnTo>
                <a:lnTo>
                  <a:pt x="888" y="2246"/>
                </a:lnTo>
                <a:lnTo>
                  <a:pt x="804" y="2196"/>
                </a:lnTo>
                <a:lnTo>
                  <a:pt x="784" y="2196"/>
                </a:lnTo>
                <a:lnTo>
                  <a:pt x="733" y="2145"/>
                </a:lnTo>
                <a:lnTo>
                  <a:pt x="743" y="2124"/>
                </a:lnTo>
                <a:lnTo>
                  <a:pt x="784" y="2124"/>
                </a:lnTo>
                <a:lnTo>
                  <a:pt x="824" y="2064"/>
                </a:lnTo>
                <a:lnTo>
                  <a:pt x="867" y="2053"/>
                </a:lnTo>
                <a:lnTo>
                  <a:pt x="804" y="2002"/>
                </a:lnTo>
                <a:lnTo>
                  <a:pt x="814" y="1993"/>
                </a:lnTo>
                <a:lnTo>
                  <a:pt x="867" y="1982"/>
                </a:lnTo>
                <a:lnTo>
                  <a:pt x="867" y="1971"/>
                </a:lnTo>
                <a:lnTo>
                  <a:pt x="928" y="1942"/>
                </a:lnTo>
                <a:lnTo>
                  <a:pt x="917" y="1931"/>
                </a:lnTo>
                <a:lnTo>
                  <a:pt x="856" y="1942"/>
                </a:lnTo>
                <a:lnTo>
                  <a:pt x="856" y="1900"/>
                </a:lnTo>
                <a:lnTo>
                  <a:pt x="867" y="1879"/>
                </a:lnTo>
                <a:lnTo>
                  <a:pt x="888" y="1870"/>
                </a:lnTo>
                <a:lnTo>
                  <a:pt x="907" y="1849"/>
                </a:lnTo>
                <a:lnTo>
                  <a:pt x="928" y="1859"/>
                </a:lnTo>
                <a:lnTo>
                  <a:pt x="970" y="1859"/>
                </a:lnTo>
                <a:lnTo>
                  <a:pt x="981" y="1797"/>
                </a:lnTo>
                <a:lnTo>
                  <a:pt x="970" y="1797"/>
                </a:lnTo>
                <a:lnTo>
                  <a:pt x="970" y="1757"/>
                </a:lnTo>
                <a:lnTo>
                  <a:pt x="990" y="1737"/>
                </a:lnTo>
                <a:lnTo>
                  <a:pt x="970" y="1716"/>
                </a:lnTo>
                <a:lnTo>
                  <a:pt x="990" y="1716"/>
                </a:lnTo>
                <a:lnTo>
                  <a:pt x="1001" y="1696"/>
                </a:lnTo>
                <a:lnTo>
                  <a:pt x="990" y="1666"/>
                </a:lnTo>
                <a:lnTo>
                  <a:pt x="1001" y="1655"/>
                </a:lnTo>
                <a:lnTo>
                  <a:pt x="917" y="1624"/>
                </a:lnTo>
                <a:lnTo>
                  <a:pt x="897" y="1624"/>
                </a:lnTo>
                <a:lnTo>
                  <a:pt x="867" y="1604"/>
                </a:lnTo>
                <a:lnTo>
                  <a:pt x="835" y="1614"/>
                </a:lnTo>
                <a:lnTo>
                  <a:pt x="784" y="1552"/>
                </a:lnTo>
                <a:lnTo>
                  <a:pt x="733" y="1573"/>
                </a:lnTo>
                <a:lnTo>
                  <a:pt x="714" y="1573"/>
                </a:lnTo>
                <a:lnTo>
                  <a:pt x="703" y="1552"/>
                </a:lnTo>
                <a:lnTo>
                  <a:pt x="661" y="1552"/>
                </a:lnTo>
                <a:lnTo>
                  <a:pt x="640" y="1543"/>
                </a:lnTo>
                <a:lnTo>
                  <a:pt x="640" y="1492"/>
                </a:lnTo>
                <a:lnTo>
                  <a:pt x="621" y="1461"/>
                </a:lnTo>
                <a:lnTo>
                  <a:pt x="600" y="1461"/>
                </a:lnTo>
                <a:lnTo>
                  <a:pt x="558" y="1450"/>
                </a:lnTo>
                <a:lnTo>
                  <a:pt x="547" y="1411"/>
                </a:lnTo>
                <a:lnTo>
                  <a:pt x="568" y="1401"/>
                </a:lnTo>
                <a:lnTo>
                  <a:pt x="568" y="1390"/>
                </a:lnTo>
                <a:lnTo>
                  <a:pt x="517" y="1330"/>
                </a:lnTo>
                <a:lnTo>
                  <a:pt x="414" y="1330"/>
                </a:lnTo>
                <a:lnTo>
                  <a:pt x="382" y="1371"/>
                </a:lnTo>
                <a:lnTo>
                  <a:pt x="372" y="1361"/>
                </a:lnTo>
                <a:lnTo>
                  <a:pt x="340" y="1259"/>
                </a:lnTo>
                <a:lnTo>
                  <a:pt x="332" y="1237"/>
                </a:lnTo>
                <a:lnTo>
                  <a:pt x="351" y="1217"/>
                </a:lnTo>
                <a:lnTo>
                  <a:pt x="403" y="1227"/>
                </a:lnTo>
                <a:lnTo>
                  <a:pt x="444" y="1197"/>
                </a:lnTo>
                <a:lnTo>
                  <a:pt x="444" y="1177"/>
                </a:lnTo>
                <a:lnTo>
                  <a:pt x="434" y="1177"/>
                </a:lnTo>
                <a:lnTo>
                  <a:pt x="424" y="1156"/>
                </a:lnTo>
                <a:lnTo>
                  <a:pt x="403" y="1145"/>
                </a:lnTo>
                <a:lnTo>
                  <a:pt x="372" y="1145"/>
                </a:lnTo>
                <a:lnTo>
                  <a:pt x="372" y="1115"/>
                </a:lnTo>
                <a:lnTo>
                  <a:pt x="340" y="1095"/>
                </a:lnTo>
                <a:lnTo>
                  <a:pt x="300" y="1023"/>
                </a:lnTo>
                <a:lnTo>
                  <a:pt x="310" y="972"/>
                </a:lnTo>
                <a:lnTo>
                  <a:pt x="300" y="952"/>
                </a:lnTo>
                <a:lnTo>
                  <a:pt x="300" y="921"/>
                </a:lnTo>
                <a:lnTo>
                  <a:pt x="247" y="881"/>
                </a:lnTo>
                <a:lnTo>
                  <a:pt x="186" y="900"/>
                </a:lnTo>
                <a:lnTo>
                  <a:pt x="186" y="881"/>
                </a:lnTo>
                <a:lnTo>
                  <a:pt x="175" y="860"/>
                </a:lnTo>
                <a:lnTo>
                  <a:pt x="103" y="850"/>
                </a:lnTo>
                <a:lnTo>
                  <a:pt x="93" y="850"/>
                </a:lnTo>
                <a:lnTo>
                  <a:pt x="93" y="789"/>
                </a:lnTo>
                <a:lnTo>
                  <a:pt x="72" y="747"/>
                </a:lnTo>
                <a:lnTo>
                  <a:pt x="51" y="737"/>
                </a:lnTo>
                <a:lnTo>
                  <a:pt x="61" y="687"/>
                </a:lnTo>
                <a:lnTo>
                  <a:pt x="32" y="645"/>
                </a:lnTo>
                <a:lnTo>
                  <a:pt x="32" y="636"/>
                </a:lnTo>
                <a:lnTo>
                  <a:pt x="61" y="605"/>
                </a:lnTo>
                <a:lnTo>
                  <a:pt x="51" y="585"/>
                </a:lnTo>
                <a:lnTo>
                  <a:pt x="42" y="576"/>
                </a:lnTo>
                <a:lnTo>
                  <a:pt x="32" y="545"/>
                </a:lnTo>
                <a:lnTo>
                  <a:pt x="21" y="535"/>
                </a:lnTo>
                <a:lnTo>
                  <a:pt x="0" y="463"/>
                </a:lnTo>
                <a:lnTo>
                  <a:pt x="61" y="443"/>
                </a:lnTo>
                <a:lnTo>
                  <a:pt x="93" y="392"/>
                </a:lnTo>
                <a:lnTo>
                  <a:pt x="93" y="351"/>
                </a:lnTo>
                <a:lnTo>
                  <a:pt x="154" y="300"/>
                </a:lnTo>
                <a:lnTo>
                  <a:pt x="239" y="310"/>
                </a:lnTo>
                <a:lnTo>
                  <a:pt x="207" y="279"/>
                </a:lnTo>
                <a:lnTo>
                  <a:pt x="114" y="249"/>
                </a:lnTo>
                <a:lnTo>
                  <a:pt x="93" y="218"/>
                </a:lnTo>
                <a:lnTo>
                  <a:pt x="114" y="229"/>
                </a:lnTo>
                <a:lnTo>
                  <a:pt x="114" y="187"/>
                </a:lnTo>
                <a:lnTo>
                  <a:pt x="42" y="208"/>
                </a:lnTo>
                <a:lnTo>
                  <a:pt x="217" y="45"/>
                </a:lnTo>
                <a:lnTo>
                  <a:pt x="325" y="66"/>
                </a:lnTo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3" name=""/>
          <p:cNvSpPr/>
          <p:nvPr/>
        </p:nvSpPr>
        <p:spPr>
          <a:xfrm>
            <a:off x="5280120" y="3827520"/>
            <a:ext cx="725400" cy="336600"/>
          </a:xfrm>
          <a:custGeom>
            <a:avLst/>
            <a:gdLst/>
            <a:ahLst/>
            <a:rect l="l" t="t" r="r" b="b"/>
            <a:pathLst>
              <a:path w="252" h="126">
                <a:moveTo>
                  <a:pt x="0" y="72"/>
                </a:moveTo>
                <a:lnTo>
                  <a:pt x="18" y="54"/>
                </a:lnTo>
                <a:lnTo>
                  <a:pt x="30" y="54"/>
                </a:lnTo>
                <a:lnTo>
                  <a:pt x="48" y="30"/>
                </a:lnTo>
                <a:lnTo>
                  <a:pt x="48" y="18"/>
                </a:lnTo>
                <a:lnTo>
                  <a:pt x="66" y="6"/>
                </a:lnTo>
                <a:lnTo>
                  <a:pt x="78" y="0"/>
                </a:lnTo>
                <a:lnTo>
                  <a:pt x="96" y="12"/>
                </a:lnTo>
                <a:lnTo>
                  <a:pt x="120" y="6"/>
                </a:lnTo>
                <a:lnTo>
                  <a:pt x="138" y="24"/>
                </a:lnTo>
                <a:lnTo>
                  <a:pt x="204" y="12"/>
                </a:lnTo>
                <a:lnTo>
                  <a:pt x="252" y="36"/>
                </a:lnTo>
                <a:lnTo>
                  <a:pt x="234" y="84"/>
                </a:lnTo>
                <a:lnTo>
                  <a:pt x="174" y="72"/>
                </a:lnTo>
                <a:lnTo>
                  <a:pt x="138" y="96"/>
                </a:lnTo>
                <a:lnTo>
                  <a:pt x="84" y="108"/>
                </a:lnTo>
                <a:lnTo>
                  <a:pt x="72" y="126"/>
                </a:lnTo>
                <a:lnTo>
                  <a:pt x="42" y="126"/>
                </a:lnTo>
                <a:lnTo>
                  <a:pt x="12" y="102"/>
                </a:lnTo>
                <a:lnTo>
                  <a:pt x="0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4" name=""/>
          <p:cNvSpPr/>
          <p:nvPr/>
        </p:nvSpPr>
        <p:spPr>
          <a:xfrm>
            <a:off x="4675320" y="3556080"/>
            <a:ext cx="828720" cy="463320"/>
          </a:xfrm>
          <a:custGeom>
            <a:avLst/>
            <a:gdLst/>
            <a:ahLst/>
            <a:rect l="l" t="t" r="r" b="b"/>
            <a:pathLst>
              <a:path w="287" h="174">
                <a:moveTo>
                  <a:pt x="209" y="174"/>
                </a:moveTo>
                <a:lnTo>
                  <a:pt x="227" y="156"/>
                </a:lnTo>
                <a:lnTo>
                  <a:pt x="239" y="156"/>
                </a:lnTo>
                <a:lnTo>
                  <a:pt x="257" y="132"/>
                </a:lnTo>
                <a:lnTo>
                  <a:pt x="257" y="120"/>
                </a:lnTo>
                <a:lnTo>
                  <a:pt x="275" y="108"/>
                </a:lnTo>
                <a:lnTo>
                  <a:pt x="287" y="102"/>
                </a:lnTo>
                <a:lnTo>
                  <a:pt x="251" y="72"/>
                </a:lnTo>
                <a:lnTo>
                  <a:pt x="251" y="54"/>
                </a:lnTo>
                <a:lnTo>
                  <a:pt x="215" y="48"/>
                </a:lnTo>
                <a:lnTo>
                  <a:pt x="203" y="60"/>
                </a:lnTo>
                <a:lnTo>
                  <a:pt x="173" y="24"/>
                </a:lnTo>
                <a:lnTo>
                  <a:pt x="137" y="6"/>
                </a:lnTo>
                <a:lnTo>
                  <a:pt x="119" y="18"/>
                </a:lnTo>
                <a:lnTo>
                  <a:pt x="95" y="0"/>
                </a:lnTo>
                <a:lnTo>
                  <a:pt x="89" y="18"/>
                </a:lnTo>
                <a:lnTo>
                  <a:pt x="12" y="66"/>
                </a:lnTo>
                <a:lnTo>
                  <a:pt x="0" y="54"/>
                </a:lnTo>
                <a:lnTo>
                  <a:pt x="24" y="108"/>
                </a:lnTo>
                <a:lnTo>
                  <a:pt x="77" y="162"/>
                </a:lnTo>
                <a:lnTo>
                  <a:pt x="113" y="168"/>
                </a:lnTo>
                <a:lnTo>
                  <a:pt x="137" y="144"/>
                </a:lnTo>
                <a:lnTo>
                  <a:pt x="203" y="156"/>
                </a:lnTo>
                <a:lnTo>
                  <a:pt x="209" y="17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5" name=""/>
          <p:cNvSpPr/>
          <p:nvPr/>
        </p:nvSpPr>
        <p:spPr>
          <a:xfrm>
            <a:off x="4346640" y="3941640"/>
            <a:ext cx="965160" cy="446040"/>
          </a:xfrm>
          <a:custGeom>
            <a:avLst/>
            <a:gdLst/>
            <a:ahLst/>
            <a:rect l="l" t="t" r="r" b="b"/>
            <a:pathLst>
              <a:path w="335" h="168">
                <a:moveTo>
                  <a:pt x="323" y="30"/>
                </a:moveTo>
                <a:lnTo>
                  <a:pt x="317" y="12"/>
                </a:lnTo>
                <a:lnTo>
                  <a:pt x="251" y="0"/>
                </a:lnTo>
                <a:lnTo>
                  <a:pt x="227" y="24"/>
                </a:lnTo>
                <a:lnTo>
                  <a:pt x="191" y="18"/>
                </a:lnTo>
                <a:lnTo>
                  <a:pt x="150" y="48"/>
                </a:lnTo>
                <a:lnTo>
                  <a:pt x="156" y="90"/>
                </a:lnTo>
                <a:lnTo>
                  <a:pt x="150" y="96"/>
                </a:lnTo>
                <a:lnTo>
                  <a:pt x="126" y="84"/>
                </a:lnTo>
                <a:lnTo>
                  <a:pt x="78" y="102"/>
                </a:lnTo>
                <a:lnTo>
                  <a:pt x="48" y="96"/>
                </a:lnTo>
                <a:lnTo>
                  <a:pt x="36" y="108"/>
                </a:lnTo>
                <a:lnTo>
                  <a:pt x="18" y="96"/>
                </a:lnTo>
                <a:lnTo>
                  <a:pt x="0" y="102"/>
                </a:lnTo>
                <a:lnTo>
                  <a:pt x="12" y="132"/>
                </a:lnTo>
                <a:lnTo>
                  <a:pt x="42" y="138"/>
                </a:lnTo>
                <a:lnTo>
                  <a:pt x="114" y="126"/>
                </a:lnTo>
                <a:lnTo>
                  <a:pt x="132" y="150"/>
                </a:lnTo>
                <a:lnTo>
                  <a:pt x="186" y="162"/>
                </a:lnTo>
                <a:lnTo>
                  <a:pt x="221" y="168"/>
                </a:lnTo>
                <a:lnTo>
                  <a:pt x="293" y="138"/>
                </a:lnTo>
                <a:lnTo>
                  <a:pt x="311" y="126"/>
                </a:lnTo>
                <a:lnTo>
                  <a:pt x="311" y="84"/>
                </a:lnTo>
                <a:lnTo>
                  <a:pt x="335" y="84"/>
                </a:lnTo>
                <a:lnTo>
                  <a:pt x="335" y="60"/>
                </a:lnTo>
                <a:lnTo>
                  <a:pt x="323" y="30"/>
                </a:lnTo>
                <a:lnTo>
                  <a:pt x="323" y="3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6" name=""/>
          <p:cNvSpPr/>
          <p:nvPr/>
        </p:nvSpPr>
        <p:spPr>
          <a:xfrm>
            <a:off x="3514680" y="3508200"/>
            <a:ext cx="433440" cy="319320"/>
          </a:xfrm>
          <a:custGeom>
            <a:avLst/>
            <a:gdLst/>
            <a:ahLst/>
            <a:rect l="l" t="t" r="r" b="b"/>
            <a:pathLst>
              <a:path w="150" h="120">
                <a:moveTo>
                  <a:pt x="96" y="0"/>
                </a:moveTo>
                <a:lnTo>
                  <a:pt x="42" y="12"/>
                </a:lnTo>
                <a:lnTo>
                  <a:pt x="24" y="0"/>
                </a:lnTo>
                <a:lnTo>
                  <a:pt x="0" y="18"/>
                </a:lnTo>
                <a:lnTo>
                  <a:pt x="0" y="36"/>
                </a:lnTo>
                <a:lnTo>
                  <a:pt x="48" y="72"/>
                </a:lnTo>
                <a:lnTo>
                  <a:pt x="60" y="96"/>
                </a:lnTo>
                <a:lnTo>
                  <a:pt x="90" y="84"/>
                </a:lnTo>
                <a:lnTo>
                  <a:pt x="90" y="114"/>
                </a:lnTo>
                <a:lnTo>
                  <a:pt x="126" y="120"/>
                </a:lnTo>
                <a:lnTo>
                  <a:pt x="120" y="102"/>
                </a:lnTo>
                <a:lnTo>
                  <a:pt x="138" y="84"/>
                </a:lnTo>
                <a:lnTo>
                  <a:pt x="150" y="66"/>
                </a:lnTo>
                <a:lnTo>
                  <a:pt x="138" y="42"/>
                </a:lnTo>
                <a:lnTo>
                  <a:pt x="120" y="36"/>
                </a:lnTo>
                <a:lnTo>
                  <a:pt x="120" y="12"/>
                </a:lnTo>
                <a:lnTo>
                  <a:pt x="9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7" name=""/>
          <p:cNvSpPr/>
          <p:nvPr/>
        </p:nvSpPr>
        <p:spPr>
          <a:xfrm>
            <a:off x="7264440" y="6056280"/>
            <a:ext cx="293760" cy="160200"/>
          </a:xfrm>
          <a:custGeom>
            <a:avLst/>
            <a:gdLst/>
            <a:ahLst/>
            <a:rect l="l" t="t" r="r" b="b"/>
            <a:pathLst>
              <a:path w="102" h="60">
                <a:moveTo>
                  <a:pt x="78" y="12"/>
                </a:moveTo>
                <a:lnTo>
                  <a:pt x="102" y="0"/>
                </a:lnTo>
                <a:lnTo>
                  <a:pt x="78" y="42"/>
                </a:lnTo>
                <a:lnTo>
                  <a:pt x="36" y="60"/>
                </a:lnTo>
                <a:lnTo>
                  <a:pt x="12" y="54"/>
                </a:lnTo>
                <a:lnTo>
                  <a:pt x="0" y="36"/>
                </a:lnTo>
                <a:lnTo>
                  <a:pt x="30" y="18"/>
                </a:lnTo>
                <a:lnTo>
                  <a:pt x="7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8" name=""/>
          <p:cNvSpPr/>
          <p:nvPr/>
        </p:nvSpPr>
        <p:spPr>
          <a:xfrm>
            <a:off x="5191200" y="4019400"/>
            <a:ext cx="847800" cy="479520"/>
          </a:xfrm>
          <a:custGeom>
            <a:avLst/>
            <a:gdLst/>
            <a:ahLst/>
            <a:rect l="l" t="t" r="r" b="b"/>
            <a:pathLst>
              <a:path w="294" h="180">
                <a:moveTo>
                  <a:pt x="12" y="120"/>
                </a:moveTo>
                <a:lnTo>
                  <a:pt x="78" y="180"/>
                </a:lnTo>
                <a:lnTo>
                  <a:pt x="114" y="168"/>
                </a:lnTo>
                <a:lnTo>
                  <a:pt x="156" y="156"/>
                </a:lnTo>
                <a:lnTo>
                  <a:pt x="180" y="156"/>
                </a:lnTo>
                <a:lnTo>
                  <a:pt x="222" y="144"/>
                </a:lnTo>
                <a:lnTo>
                  <a:pt x="258" y="60"/>
                </a:lnTo>
                <a:lnTo>
                  <a:pt x="294" y="36"/>
                </a:lnTo>
                <a:lnTo>
                  <a:pt x="264" y="12"/>
                </a:lnTo>
                <a:lnTo>
                  <a:pt x="204" y="0"/>
                </a:lnTo>
                <a:lnTo>
                  <a:pt x="168" y="24"/>
                </a:lnTo>
                <a:lnTo>
                  <a:pt x="114" y="36"/>
                </a:lnTo>
                <a:lnTo>
                  <a:pt x="102" y="54"/>
                </a:lnTo>
                <a:lnTo>
                  <a:pt x="72" y="54"/>
                </a:lnTo>
                <a:lnTo>
                  <a:pt x="42" y="30"/>
                </a:lnTo>
                <a:lnTo>
                  <a:pt x="42" y="54"/>
                </a:lnTo>
                <a:lnTo>
                  <a:pt x="18" y="54"/>
                </a:lnTo>
                <a:lnTo>
                  <a:pt x="18" y="96"/>
                </a:lnTo>
                <a:lnTo>
                  <a:pt x="0" y="108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89" name=""/>
          <p:cNvSpPr/>
          <p:nvPr/>
        </p:nvSpPr>
        <p:spPr>
          <a:xfrm>
            <a:off x="5000760" y="2744640"/>
            <a:ext cx="52200" cy="4788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0" y="12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0" name=""/>
          <p:cNvSpPr/>
          <p:nvPr/>
        </p:nvSpPr>
        <p:spPr>
          <a:xfrm>
            <a:off x="4173480" y="2219400"/>
            <a:ext cx="345960" cy="606240"/>
          </a:xfrm>
          <a:custGeom>
            <a:avLst/>
            <a:gdLst/>
            <a:ahLst/>
            <a:rect l="l" t="t" r="r" b="b"/>
            <a:pathLst>
              <a:path w="120" h="228">
                <a:moveTo>
                  <a:pt x="60" y="228"/>
                </a:moveTo>
                <a:lnTo>
                  <a:pt x="24" y="222"/>
                </a:lnTo>
                <a:lnTo>
                  <a:pt x="24" y="192"/>
                </a:lnTo>
                <a:lnTo>
                  <a:pt x="0" y="174"/>
                </a:lnTo>
                <a:lnTo>
                  <a:pt x="0" y="108"/>
                </a:lnTo>
                <a:lnTo>
                  <a:pt x="6" y="66"/>
                </a:lnTo>
                <a:lnTo>
                  <a:pt x="102" y="0"/>
                </a:lnTo>
                <a:lnTo>
                  <a:pt x="108" y="42"/>
                </a:lnTo>
                <a:lnTo>
                  <a:pt x="84" y="90"/>
                </a:lnTo>
                <a:lnTo>
                  <a:pt x="96" y="90"/>
                </a:lnTo>
                <a:lnTo>
                  <a:pt x="90" y="102"/>
                </a:lnTo>
                <a:lnTo>
                  <a:pt x="120" y="102"/>
                </a:lnTo>
                <a:lnTo>
                  <a:pt x="120" y="114"/>
                </a:lnTo>
                <a:lnTo>
                  <a:pt x="108" y="132"/>
                </a:lnTo>
                <a:lnTo>
                  <a:pt x="96" y="126"/>
                </a:lnTo>
                <a:lnTo>
                  <a:pt x="96" y="144"/>
                </a:lnTo>
                <a:lnTo>
                  <a:pt x="78" y="150"/>
                </a:lnTo>
                <a:lnTo>
                  <a:pt x="78" y="162"/>
                </a:lnTo>
                <a:lnTo>
                  <a:pt x="66" y="162"/>
                </a:lnTo>
                <a:lnTo>
                  <a:pt x="72" y="174"/>
                </a:lnTo>
                <a:lnTo>
                  <a:pt x="60" y="210"/>
                </a:lnTo>
                <a:lnTo>
                  <a:pt x="72" y="228"/>
                </a:lnTo>
                <a:lnTo>
                  <a:pt x="60" y="22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1" name=""/>
          <p:cNvSpPr/>
          <p:nvPr/>
        </p:nvSpPr>
        <p:spPr>
          <a:xfrm>
            <a:off x="4503600" y="2792520"/>
            <a:ext cx="32040" cy="6660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6" y="24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0880" bIns="20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2" name=""/>
          <p:cNvSpPr/>
          <p:nvPr/>
        </p:nvSpPr>
        <p:spPr>
          <a:xfrm>
            <a:off x="4381560" y="2666880"/>
            <a:ext cx="154080" cy="125640"/>
          </a:xfrm>
          <a:custGeom>
            <a:avLst/>
            <a:gdLst/>
            <a:ahLst/>
            <a:rect l="l" t="t" r="r" b="b"/>
            <a:pathLst>
              <a:path w="54" h="48">
                <a:moveTo>
                  <a:pt x="18" y="6"/>
                </a:moveTo>
                <a:lnTo>
                  <a:pt x="42" y="0"/>
                </a:lnTo>
                <a:lnTo>
                  <a:pt x="54" y="30"/>
                </a:lnTo>
                <a:lnTo>
                  <a:pt x="48" y="42"/>
                </a:lnTo>
                <a:lnTo>
                  <a:pt x="18" y="48"/>
                </a:lnTo>
                <a:lnTo>
                  <a:pt x="0" y="12"/>
                </a:lnTo>
                <a:lnTo>
                  <a:pt x="18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3" name=""/>
          <p:cNvSpPr/>
          <p:nvPr/>
        </p:nvSpPr>
        <p:spPr>
          <a:xfrm>
            <a:off x="4554360" y="2808360"/>
            <a:ext cx="101880" cy="65160"/>
          </a:xfrm>
          <a:custGeom>
            <a:avLst/>
            <a:gdLst/>
            <a:ahLst/>
            <a:rect l="l" t="t" r="r" b="b"/>
            <a:pathLst>
              <a:path w="36" h="24">
                <a:moveTo>
                  <a:pt x="12" y="0"/>
                </a:moveTo>
                <a:lnTo>
                  <a:pt x="30" y="6"/>
                </a:lnTo>
                <a:lnTo>
                  <a:pt x="36" y="24"/>
                </a:ln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9440" bIns="19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4" name=""/>
          <p:cNvSpPr/>
          <p:nvPr/>
        </p:nvSpPr>
        <p:spPr>
          <a:xfrm>
            <a:off x="4656240" y="2808360"/>
            <a:ext cx="34920" cy="79200"/>
          </a:xfrm>
          <a:custGeom>
            <a:avLst/>
            <a:gdLst/>
            <a:ahLst/>
            <a:rect l="l" t="t" r="r" b="b"/>
            <a:pathLst>
              <a:path w="12" h="30">
                <a:moveTo>
                  <a:pt x="0" y="0"/>
                </a:moveTo>
                <a:lnTo>
                  <a:pt x="12" y="6"/>
                </a:lnTo>
                <a:lnTo>
                  <a:pt x="6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3480" bIns="33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5" name=""/>
          <p:cNvSpPr/>
          <p:nvPr/>
        </p:nvSpPr>
        <p:spPr>
          <a:xfrm>
            <a:off x="4535640" y="2571840"/>
            <a:ext cx="226800" cy="220680"/>
          </a:xfrm>
          <a:custGeom>
            <a:avLst/>
            <a:gdLst/>
            <a:ahLst/>
            <a:rect l="l" t="t" r="r" b="b"/>
            <a:pathLst>
              <a:path w="78" h="84">
                <a:moveTo>
                  <a:pt x="24" y="6"/>
                </a:moveTo>
                <a:lnTo>
                  <a:pt x="30" y="18"/>
                </a:lnTo>
                <a:lnTo>
                  <a:pt x="0" y="30"/>
                </a:lnTo>
                <a:lnTo>
                  <a:pt x="12" y="42"/>
                </a:lnTo>
                <a:lnTo>
                  <a:pt x="18" y="66"/>
                </a:lnTo>
                <a:lnTo>
                  <a:pt x="42" y="72"/>
                </a:lnTo>
                <a:lnTo>
                  <a:pt x="36" y="84"/>
                </a:lnTo>
                <a:lnTo>
                  <a:pt x="54" y="84"/>
                </a:lnTo>
                <a:lnTo>
                  <a:pt x="54" y="66"/>
                </a:lnTo>
                <a:lnTo>
                  <a:pt x="66" y="66"/>
                </a:lnTo>
                <a:lnTo>
                  <a:pt x="60" y="48"/>
                </a:lnTo>
                <a:lnTo>
                  <a:pt x="78" y="36"/>
                </a:lnTo>
                <a:lnTo>
                  <a:pt x="66" y="0"/>
                </a:lnTo>
                <a:lnTo>
                  <a:pt x="48" y="6"/>
                </a:lnTo>
                <a:lnTo>
                  <a:pt x="48" y="18"/>
                </a:lnTo>
                <a:lnTo>
                  <a:pt x="42" y="36"/>
                </a:lnTo>
                <a:lnTo>
                  <a:pt x="42" y="12"/>
                </a:lnTo>
                <a:lnTo>
                  <a:pt x="24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6" name=""/>
          <p:cNvSpPr/>
          <p:nvPr/>
        </p:nvSpPr>
        <p:spPr>
          <a:xfrm>
            <a:off x="4815000" y="2873520"/>
            <a:ext cx="68040" cy="6336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7" name=""/>
          <p:cNvSpPr/>
          <p:nvPr/>
        </p:nvSpPr>
        <p:spPr>
          <a:xfrm>
            <a:off x="4815000" y="2873520"/>
            <a:ext cx="68040" cy="6336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8" name=""/>
          <p:cNvSpPr/>
          <p:nvPr/>
        </p:nvSpPr>
        <p:spPr>
          <a:xfrm>
            <a:off x="3913200" y="2808360"/>
            <a:ext cx="1122480" cy="1419120"/>
          </a:xfrm>
          <a:custGeom>
            <a:avLst/>
            <a:gdLst/>
            <a:ahLst/>
            <a:rect l="l" t="t" r="r" b="b"/>
            <a:pathLst>
              <a:path w="389" h="533">
                <a:moveTo>
                  <a:pt x="383" y="299"/>
                </a:moveTo>
                <a:lnTo>
                  <a:pt x="389" y="263"/>
                </a:lnTo>
                <a:lnTo>
                  <a:pt x="377" y="245"/>
                </a:lnTo>
                <a:lnTo>
                  <a:pt x="365" y="168"/>
                </a:lnTo>
                <a:lnTo>
                  <a:pt x="353" y="156"/>
                </a:lnTo>
                <a:lnTo>
                  <a:pt x="365" y="120"/>
                </a:lnTo>
                <a:lnTo>
                  <a:pt x="353" y="90"/>
                </a:lnTo>
                <a:lnTo>
                  <a:pt x="300" y="42"/>
                </a:lnTo>
                <a:lnTo>
                  <a:pt x="276" y="48"/>
                </a:lnTo>
                <a:lnTo>
                  <a:pt x="288" y="36"/>
                </a:lnTo>
                <a:lnTo>
                  <a:pt x="234" y="78"/>
                </a:lnTo>
                <a:lnTo>
                  <a:pt x="204" y="78"/>
                </a:lnTo>
                <a:lnTo>
                  <a:pt x="216" y="48"/>
                </a:lnTo>
                <a:lnTo>
                  <a:pt x="174" y="42"/>
                </a:lnTo>
                <a:lnTo>
                  <a:pt x="168" y="30"/>
                </a:lnTo>
                <a:lnTo>
                  <a:pt x="168" y="12"/>
                </a:lnTo>
                <a:lnTo>
                  <a:pt x="150" y="6"/>
                </a:lnTo>
                <a:lnTo>
                  <a:pt x="114" y="0"/>
                </a:lnTo>
                <a:lnTo>
                  <a:pt x="132" y="30"/>
                </a:lnTo>
                <a:lnTo>
                  <a:pt x="114" y="48"/>
                </a:lnTo>
                <a:lnTo>
                  <a:pt x="132" y="84"/>
                </a:lnTo>
                <a:lnTo>
                  <a:pt x="114" y="90"/>
                </a:lnTo>
                <a:lnTo>
                  <a:pt x="114" y="120"/>
                </a:lnTo>
                <a:lnTo>
                  <a:pt x="108" y="108"/>
                </a:lnTo>
                <a:lnTo>
                  <a:pt x="90" y="114"/>
                </a:lnTo>
                <a:lnTo>
                  <a:pt x="90" y="96"/>
                </a:lnTo>
                <a:lnTo>
                  <a:pt x="72" y="96"/>
                </a:lnTo>
                <a:lnTo>
                  <a:pt x="54" y="96"/>
                </a:lnTo>
                <a:lnTo>
                  <a:pt x="48" y="114"/>
                </a:lnTo>
                <a:lnTo>
                  <a:pt x="66" y="132"/>
                </a:lnTo>
                <a:lnTo>
                  <a:pt x="48" y="132"/>
                </a:lnTo>
                <a:lnTo>
                  <a:pt x="36" y="162"/>
                </a:lnTo>
                <a:lnTo>
                  <a:pt x="24" y="174"/>
                </a:lnTo>
                <a:lnTo>
                  <a:pt x="42" y="198"/>
                </a:lnTo>
                <a:lnTo>
                  <a:pt x="24" y="228"/>
                </a:lnTo>
                <a:lnTo>
                  <a:pt x="0" y="222"/>
                </a:lnTo>
                <a:lnTo>
                  <a:pt x="0" y="305"/>
                </a:lnTo>
                <a:lnTo>
                  <a:pt x="12" y="329"/>
                </a:lnTo>
                <a:lnTo>
                  <a:pt x="0" y="347"/>
                </a:lnTo>
                <a:lnTo>
                  <a:pt x="12" y="377"/>
                </a:lnTo>
                <a:lnTo>
                  <a:pt x="12" y="389"/>
                </a:lnTo>
                <a:lnTo>
                  <a:pt x="30" y="413"/>
                </a:lnTo>
                <a:lnTo>
                  <a:pt x="90" y="425"/>
                </a:lnTo>
                <a:lnTo>
                  <a:pt x="66" y="485"/>
                </a:lnTo>
                <a:lnTo>
                  <a:pt x="66" y="515"/>
                </a:lnTo>
                <a:lnTo>
                  <a:pt x="120" y="515"/>
                </a:lnTo>
                <a:lnTo>
                  <a:pt x="150" y="527"/>
                </a:lnTo>
                <a:lnTo>
                  <a:pt x="168" y="521"/>
                </a:lnTo>
                <a:lnTo>
                  <a:pt x="186" y="533"/>
                </a:lnTo>
                <a:lnTo>
                  <a:pt x="198" y="521"/>
                </a:lnTo>
                <a:lnTo>
                  <a:pt x="228" y="527"/>
                </a:lnTo>
                <a:lnTo>
                  <a:pt x="276" y="509"/>
                </a:lnTo>
                <a:lnTo>
                  <a:pt x="300" y="521"/>
                </a:lnTo>
                <a:lnTo>
                  <a:pt x="306" y="515"/>
                </a:lnTo>
                <a:lnTo>
                  <a:pt x="300" y="473"/>
                </a:lnTo>
                <a:lnTo>
                  <a:pt x="341" y="443"/>
                </a:lnTo>
                <a:lnTo>
                  <a:pt x="288" y="389"/>
                </a:lnTo>
                <a:lnTo>
                  <a:pt x="264" y="335"/>
                </a:lnTo>
                <a:lnTo>
                  <a:pt x="276" y="347"/>
                </a:lnTo>
                <a:lnTo>
                  <a:pt x="353" y="299"/>
                </a:lnTo>
                <a:lnTo>
                  <a:pt x="359" y="281"/>
                </a:lnTo>
                <a:lnTo>
                  <a:pt x="383" y="299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99" name=""/>
          <p:cNvSpPr/>
          <p:nvPr/>
        </p:nvSpPr>
        <p:spPr>
          <a:xfrm>
            <a:off x="4911840" y="2820960"/>
            <a:ext cx="1320840" cy="1127160"/>
          </a:xfrm>
          <a:custGeom>
            <a:avLst/>
            <a:gdLst/>
            <a:ahLst/>
            <a:rect l="l" t="t" r="r" b="b"/>
            <a:pathLst>
              <a:path w="438" h="407">
                <a:moveTo>
                  <a:pt x="420" y="66"/>
                </a:moveTo>
                <a:lnTo>
                  <a:pt x="432" y="150"/>
                </a:lnTo>
                <a:lnTo>
                  <a:pt x="402" y="186"/>
                </a:lnTo>
                <a:lnTo>
                  <a:pt x="420" y="204"/>
                </a:lnTo>
                <a:lnTo>
                  <a:pt x="414" y="233"/>
                </a:lnTo>
                <a:lnTo>
                  <a:pt x="438" y="305"/>
                </a:lnTo>
                <a:lnTo>
                  <a:pt x="396" y="353"/>
                </a:lnTo>
                <a:lnTo>
                  <a:pt x="384" y="383"/>
                </a:lnTo>
                <a:lnTo>
                  <a:pt x="384" y="407"/>
                </a:lnTo>
                <a:lnTo>
                  <a:pt x="372" y="407"/>
                </a:lnTo>
                <a:lnTo>
                  <a:pt x="324" y="383"/>
                </a:lnTo>
                <a:lnTo>
                  <a:pt x="258" y="395"/>
                </a:lnTo>
                <a:lnTo>
                  <a:pt x="240" y="377"/>
                </a:lnTo>
                <a:lnTo>
                  <a:pt x="216" y="383"/>
                </a:lnTo>
                <a:lnTo>
                  <a:pt x="198" y="371"/>
                </a:lnTo>
                <a:lnTo>
                  <a:pt x="162" y="341"/>
                </a:lnTo>
                <a:lnTo>
                  <a:pt x="162" y="323"/>
                </a:lnTo>
                <a:lnTo>
                  <a:pt x="126" y="317"/>
                </a:lnTo>
                <a:lnTo>
                  <a:pt x="114" y="329"/>
                </a:lnTo>
                <a:lnTo>
                  <a:pt x="84" y="293"/>
                </a:lnTo>
                <a:lnTo>
                  <a:pt x="48" y="275"/>
                </a:lnTo>
                <a:lnTo>
                  <a:pt x="30" y="287"/>
                </a:lnTo>
                <a:lnTo>
                  <a:pt x="36" y="251"/>
                </a:lnTo>
                <a:lnTo>
                  <a:pt x="24" y="233"/>
                </a:lnTo>
                <a:lnTo>
                  <a:pt x="12" y="156"/>
                </a:lnTo>
                <a:lnTo>
                  <a:pt x="0" y="144"/>
                </a:lnTo>
                <a:lnTo>
                  <a:pt x="12" y="108"/>
                </a:lnTo>
                <a:lnTo>
                  <a:pt x="0" y="78"/>
                </a:lnTo>
                <a:lnTo>
                  <a:pt x="18" y="84"/>
                </a:lnTo>
                <a:lnTo>
                  <a:pt x="18" y="72"/>
                </a:lnTo>
                <a:lnTo>
                  <a:pt x="6" y="72"/>
                </a:lnTo>
                <a:lnTo>
                  <a:pt x="12" y="66"/>
                </a:lnTo>
                <a:lnTo>
                  <a:pt x="138" y="0"/>
                </a:lnTo>
                <a:lnTo>
                  <a:pt x="204" y="0"/>
                </a:lnTo>
                <a:lnTo>
                  <a:pt x="204" y="12"/>
                </a:lnTo>
                <a:lnTo>
                  <a:pt x="192" y="6"/>
                </a:lnTo>
                <a:lnTo>
                  <a:pt x="204" y="36"/>
                </a:lnTo>
                <a:lnTo>
                  <a:pt x="246" y="24"/>
                </a:lnTo>
                <a:lnTo>
                  <a:pt x="306" y="36"/>
                </a:lnTo>
                <a:lnTo>
                  <a:pt x="384" y="30"/>
                </a:lnTo>
                <a:lnTo>
                  <a:pt x="420" y="54"/>
                </a:lnTo>
                <a:lnTo>
                  <a:pt x="420" y="6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0" name=""/>
          <p:cNvSpPr/>
          <p:nvPr/>
        </p:nvSpPr>
        <p:spPr>
          <a:xfrm>
            <a:off x="5708520" y="5149800"/>
            <a:ext cx="812880" cy="623880"/>
          </a:xfrm>
          <a:custGeom>
            <a:avLst/>
            <a:gdLst/>
            <a:ahLst/>
            <a:rect l="l" t="t" r="r" b="b"/>
            <a:pathLst>
              <a:path w="281" h="234">
                <a:moveTo>
                  <a:pt x="24" y="156"/>
                </a:moveTo>
                <a:lnTo>
                  <a:pt x="42" y="162"/>
                </a:lnTo>
                <a:lnTo>
                  <a:pt x="42" y="168"/>
                </a:lnTo>
                <a:lnTo>
                  <a:pt x="24" y="168"/>
                </a:lnTo>
                <a:lnTo>
                  <a:pt x="42" y="198"/>
                </a:lnTo>
                <a:lnTo>
                  <a:pt x="114" y="192"/>
                </a:lnTo>
                <a:lnTo>
                  <a:pt x="132" y="204"/>
                </a:lnTo>
                <a:lnTo>
                  <a:pt x="120" y="210"/>
                </a:lnTo>
                <a:lnTo>
                  <a:pt x="156" y="216"/>
                </a:lnTo>
                <a:lnTo>
                  <a:pt x="174" y="234"/>
                </a:lnTo>
                <a:lnTo>
                  <a:pt x="168" y="204"/>
                </a:lnTo>
                <a:lnTo>
                  <a:pt x="102" y="162"/>
                </a:lnTo>
                <a:lnTo>
                  <a:pt x="126" y="162"/>
                </a:lnTo>
                <a:lnTo>
                  <a:pt x="120" y="144"/>
                </a:lnTo>
                <a:lnTo>
                  <a:pt x="138" y="144"/>
                </a:lnTo>
                <a:lnTo>
                  <a:pt x="114" y="102"/>
                </a:lnTo>
                <a:lnTo>
                  <a:pt x="114" y="72"/>
                </a:lnTo>
                <a:lnTo>
                  <a:pt x="120" y="66"/>
                </a:lnTo>
                <a:lnTo>
                  <a:pt x="120" y="78"/>
                </a:lnTo>
                <a:lnTo>
                  <a:pt x="150" y="108"/>
                </a:lnTo>
                <a:lnTo>
                  <a:pt x="150" y="90"/>
                </a:lnTo>
                <a:lnTo>
                  <a:pt x="168" y="102"/>
                </a:lnTo>
                <a:lnTo>
                  <a:pt x="162" y="78"/>
                </a:lnTo>
                <a:lnTo>
                  <a:pt x="186" y="90"/>
                </a:lnTo>
                <a:lnTo>
                  <a:pt x="156" y="66"/>
                </a:lnTo>
                <a:lnTo>
                  <a:pt x="192" y="48"/>
                </a:lnTo>
                <a:lnTo>
                  <a:pt x="216" y="42"/>
                </a:lnTo>
                <a:lnTo>
                  <a:pt x="263" y="60"/>
                </a:lnTo>
                <a:lnTo>
                  <a:pt x="281" y="18"/>
                </a:lnTo>
                <a:lnTo>
                  <a:pt x="269" y="0"/>
                </a:lnTo>
                <a:lnTo>
                  <a:pt x="263" y="0"/>
                </a:lnTo>
                <a:lnTo>
                  <a:pt x="263" y="12"/>
                </a:lnTo>
                <a:lnTo>
                  <a:pt x="251" y="24"/>
                </a:lnTo>
                <a:lnTo>
                  <a:pt x="233" y="30"/>
                </a:lnTo>
                <a:lnTo>
                  <a:pt x="192" y="12"/>
                </a:lnTo>
                <a:lnTo>
                  <a:pt x="126" y="24"/>
                </a:lnTo>
                <a:lnTo>
                  <a:pt x="36" y="54"/>
                </a:lnTo>
                <a:lnTo>
                  <a:pt x="42" y="72"/>
                </a:lnTo>
                <a:lnTo>
                  <a:pt x="0" y="120"/>
                </a:lnTo>
                <a:lnTo>
                  <a:pt x="24" y="15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1" name=""/>
          <p:cNvSpPr/>
          <p:nvPr/>
        </p:nvSpPr>
        <p:spPr>
          <a:xfrm>
            <a:off x="5657760" y="5470560"/>
            <a:ext cx="50760" cy="4752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6" y="0"/>
                </a:lnTo>
                <a:lnTo>
                  <a:pt x="0" y="0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2" name=""/>
          <p:cNvSpPr/>
          <p:nvPr/>
        </p:nvSpPr>
        <p:spPr>
          <a:xfrm>
            <a:off x="5746680" y="5662440"/>
            <a:ext cx="33480" cy="4608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0"/>
                </a:lnTo>
                <a:lnTo>
                  <a:pt x="0" y="12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3" name=""/>
          <p:cNvSpPr/>
          <p:nvPr/>
        </p:nvSpPr>
        <p:spPr>
          <a:xfrm>
            <a:off x="5830920" y="5675400"/>
            <a:ext cx="293760" cy="271440"/>
          </a:xfrm>
          <a:custGeom>
            <a:avLst/>
            <a:gdLst/>
            <a:ahLst/>
            <a:rect l="l" t="t" r="r" b="b"/>
            <a:pathLst>
              <a:path w="102" h="102">
                <a:moveTo>
                  <a:pt x="42" y="0"/>
                </a:moveTo>
                <a:lnTo>
                  <a:pt x="12" y="6"/>
                </a:lnTo>
                <a:lnTo>
                  <a:pt x="0" y="30"/>
                </a:lnTo>
                <a:lnTo>
                  <a:pt x="24" y="60"/>
                </a:lnTo>
                <a:lnTo>
                  <a:pt x="24" y="78"/>
                </a:lnTo>
                <a:lnTo>
                  <a:pt x="30" y="84"/>
                </a:lnTo>
                <a:lnTo>
                  <a:pt x="42" y="72"/>
                </a:lnTo>
                <a:lnTo>
                  <a:pt x="54" y="102"/>
                </a:lnTo>
                <a:lnTo>
                  <a:pt x="72" y="84"/>
                </a:lnTo>
                <a:lnTo>
                  <a:pt x="90" y="102"/>
                </a:lnTo>
                <a:lnTo>
                  <a:pt x="72" y="42"/>
                </a:lnTo>
                <a:lnTo>
                  <a:pt x="90" y="60"/>
                </a:lnTo>
                <a:lnTo>
                  <a:pt x="102" y="48"/>
                </a:lnTo>
                <a:lnTo>
                  <a:pt x="90" y="18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4" name=""/>
          <p:cNvSpPr/>
          <p:nvPr/>
        </p:nvSpPr>
        <p:spPr>
          <a:xfrm>
            <a:off x="6299280" y="5724360"/>
            <a:ext cx="33120" cy="4932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6"/>
                </a:lnTo>
                <a:lnTo>
                  <a:pt x="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5" name=""/>
          <p:cNvSpPr/>
          <p:nvPr/>
        </p:nvSpPr>
        <p:spPr>
          <a:xfrm>
            <a:off x="6141960" y="6072120"/>
            <a:ext cx="346320" cy="111240"/>
          </a:xfrm>
          <a:custGeom>
            <a:avLst/>
            <a:gdLst/>
            <a:ahLst/>
            <a:rect l="l" t="t" r="r" b="b"/>
            <a:pathLst>
              <a:path w="119" h="42">
                <a:moveTo>
                  <a:pt x="66" y="12"/>
                </a:moveTo>
                <a:lnTo>
                  <a:pt x="36" y="12"/>
                </a:lnTo>
                <a:lnTo>
                  <a:pt x="24" y="0"/>
                </a:lnTo>
                <a:lnTo>
                  <a:pt x="6" y="0"/>
                </a:lnTo>
                <a:lnTo>
                  <a:pt x="0" y="24"/>
                </a:lnTo>
                <a:lnTo>
                  <a:pt x="42" y="24"/>
                </a:lnTo>
                <a:lnTo>
                  <a:pt x="54" y="42"/>
                </a:lnTo>
                <a:lnTo>
                  <a:pt x="113" y="36"/>
                </a:lnTo>
                <a:lnTo>
                  <a:pt x="119" y="18"/>
                </a:lnTo>
                <a:lnTo>
                  <a:pt x="107" y="24"/>
                </a:lnTo>
                <a:lnTo>
                  <a:pt x="66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6" name=""/>
          <p:cNvSpPr/>
          <p:nvPr/>
        </p:nvSpPr>
        <p:spPr>
          <a:xfrm>
            <a:off x="6675480" y="5946840"/>
            <a:ext cx="69840" cy="77760"/>
          </a:xfrm>
          <a:custGeom>
            <a:avLst/>
            <a:gdLst/>
            <a:ahLst/>
            <a:rect l="l" t="t" r="r" b="b"/>
            <a:pathLst>
              <a:path w="24" h="29">
                <a:moveTo>
                  <a:pt x="18" y="24"/>
                </a:moveTo>
                <a:lnTo>
                  <a:pt x="24" y="0"/>
                </a:lnTo>
                <a:lnTo>
                  <a:pt x="0" y="18"/>
                </a:lnTo>
                <a:lnTo>
                  <a:pt x="0" y="29"/>
                </a:lnTo>
                <a:lnTo>
                  <a:pt x="18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7" name=""/>
          <p:cNvSpPr/>
          <p:nvPr/>
        </p:nvSpPr>
        <p:spPr>
          <a:xfrm>
            <a:off x="6432480" y="5630760"/>
            <a:ext cx="34920" cy="61920"/>
          </a:xfrm>
          <a:custGeom>
            <a:avLst/>
            <a:gdLst/>
            <a:ahLst/>
            <a:rect l="l" t="t" r="r" b="b"/>
            <a:pathLst>
              <a:path w="12" h="24">
                <a:moveTo>
                  <a:pt x="6" y="24"/>
                </a:moveTo>
                <a:lnTo>
                  <a:pt x="12" y="6"/>
                </a:lnTo>
                <a:lnTo>
                  <a:pt x="0" y="0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6200" bIns="16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8" name=""/>
          <p:cNvSpPr/>
          <p:nvPr/>
        </p:nvSpPr>
        <p:spPr>
          <a:xfrm>
            <a:off x="6432480" y="5518080"/>
            <a:ext cx="88920" cy="46080"/>
          </a:xfrm>
          <a:custGeom>
            <a:avLst/>
            <a:gdLst/>
            <a:ahLst/>
            <a:rect l="l" t="t" r="r" b="b"/>
            <a:pathLst>
              <a:path w="30" h="18">
                <a:moveTo>
                  <a:pt x="30" y="18"/>
                </a:moveTo>
                <a:lnTo>
                  <a:pt x="18" y="0"/>
                </a:lnTo>
                <a:lnTo>
                  <a:pt x="0" y="12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09" name=""/>
          <p:cNvSpPr/>
          <p:nvPr/>
        </p:nvSpPr>
        <p:spPr>
          <a:xfrm>
            <a:off x="6332400" y="5421240"/>
            <a:ext cx="34920" cy="3168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4040" bIns="-14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0" name=""/>
          <p:cNvSpPr/>
          <p:nvPr/>
        </p:nvSpPr>
        <p:spPr>
          <a:xfrm>
            <a:off x="6265800" y="5291280"/>
            <a:ext cx="33480" cy="33120"/>
          </a:xfrm>
          <a:custGeom>
            <a:avLst/>
            <a:gdLst/>
            <a:ahLst/>
            <a:rect l="l" t="t" r="r" b="b"/>
            <a:pathLst>
              <a:path w="12" h="12">
                <a:moveTo>
                  <a:pt x="6" y="12"/>
                </a:moveTo>
                <a:lnTo>
                  <a:pt x="12" y="0"/>
                </a:lnTo>
                <a:lnTo>
                  <a:pt x="0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2600" bIns="-12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1" name=""/>
          <p:cNvSpPr/>
          <p:nvPr/>
        </p:nvSpPr>
        <p:spPr>
          <a:xfrm>
            <a:off x="6093000" y="5564160"/>
            <a:ext cx="187200" cy="160200"/>
          </a:xfrm>
          <a:custGeom>
            <a:avLst/>
            <a:gdLst/>
            <a:ahLst/>
            <a:rect l="l" t="t" r="r" b="b"/>
            <a:pathLst>
              <a:path w="66" h="60">
                <a:moveTo>
                  <a:pt x="66" y="54"/>
                </a:moveTo>
                <a:lnTo>
                  <a:pt x="48" y="24"/>
                </a:lnTo>
                <a:lnTo>
                  <a:pt x="12" y="0"/>
                </a:lnTo>
                <a:lnTo>
                  <a:pt x="0" y="12"/>
                </a:lnTo>
                <a:lnTo>
                  <a:pt x="48" y="48"/>
                </a:lnTo>
                <a:lnTo>
                  <a:pt x="60" y="60"/>
                </a:lnTo>
                <a:lnTo>
                  <a:pt x="66" y="60"/>
                </a:lnTo>
                <a:lnTo>
                  <a:pt x="66" y="5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2" name=""/>
          <p:cNvSpPr/>
          <p:nvPr/>
        </p:nvSpPr>
        <p:spPr>
          <a:xfrm>
            <a:off x="3998880" y="4275000"/>
            <a:ext cx="1505160" cy="1449360"/>
          </a:xfrm>
          <a:custGeom>
            <a:avLst/>
            <a:gdLst/>
            <a:ahLst/>
            <a:rect l="l" t="t" r="r" b="b"/>
            <a:pathLst>
              <a:path w="521" h="545">
                <a:moveTo>
                  <a:pt x="306" y="96"/>
                </a:moveTo>
                <a:lnTo>
                  <a:pt x="317" y="90"/>
                </a:lnTo>
                <a:lnTo>
                  <a:pt x="306" y="78"/>
                </a:lnTo>
                <a:lnTo>
                  <a:pt x="300" y="54"/>
                </a:lnTo>
                <a:lnTo>
                  <a:pt x="294" y="54"/>
                </a:lnTo>
                <a:lnTo>
                  <a:pt x="306" y="36"/>
                </a:lnTo>
                <a:lnTo>
                  <a:pt x="252" y="24"/>
                </a:lnTo>
                <a:lnTo>
                  <a:pt x="234" y="0"/>
                </a:lnTo>
                <a:lnTo>
                  <a:pt x="162" y="12"/>
                </a:lnTo>
                <a:lnTo>
                  <a:pt x="162" y="30"/>
                </a:lnTo>
                <a:lnTo>
                  <a:pt x="150" y="30"/>
                </a:lnTo>
                <a:lnTo>
                  <a:pt x="150" y="48"/>
                </a:lnTo>
                <a:lnTo>
                  <a:pt x="114" y="36"/>
                </a:lnTo>
                <a:lnTo>
                  <a:pt x="102" y="72"/>
                </a:lnTo>
                <a:lnTo>
                  <a:pt x="78" y="48"/>
                </a:lnTo>
                <a:lnTo>
                  <a:pt x="48" y="72"/>
                </a:lnTo>
                <a:lnTo>
                  <a:pt x="12" y="78"/>
                </a:lnTo>
                <a:lnTo>
                  <a:pt x="0" y="84"/>
                </a:lnTo>
                <a:lnTo>
                  <a:pt x="18" y="114"/>
                </a:lnTo>
                <a:lnTo>
                  <a:pt x="0" y="138"/>
                </a:lnTo>
                <a:lnTo>
                  <a:pt x="6" y="144"/>
                </a:lnTo>
                <a:lnTo>
                  <a:pt x="18" y="179"/>
                </a:lnTo>
                <a:lnTo>
                  <a:pt x="36" y="185"/>
                </a:lnTo>
                <a:lnTo>
                  <a:pt x="36" y="203"/>
                </a:lnTo>
                <a:lnTo>
                  <a:pt x="60" y="197"/>
                </a:lnTo>
                <a:lnTo>
                  <a:pt x="90" y="168"/>
                </a:lnTo>
                <a:lnTo>
                  <a:pt x="150" y="197"/>
                </a:lnTo>
                <a:lnTo>
                  <a:pt x="168" y="251"/>
                </a:lnTo>
                <a:lnTo>
                  <a:pt x="198" y="293"/>
                </a:lnTo>
                <a:lnTo>
                  <a:pt x="216" y="293"/>
                </a:lnTo>
                <a:lnTo>
                  <a:pt x="282" y="359"/>
                </a:lnTo>
                <a:lnTo>
                  <a:pt x="306" y="359"/>
                </a:lnTo>
                <a:lnTo>
                  <a:pt x="335" y="395"/>
                </a:lnTo>
                <a:lnTo>
                  <a:pt x="359" y="395"/>
                </a:lnTo>
                <a:lnTo>
                  <a:pt x="365" y="419"/>
                </a:lnTo>
                <a:lnTo>
                  <a:pt x="383" y="431"/>
                </a:lnTo>
                <a:lnTo>
                  <a:pt x="395" y="425"/>
                </a:lnTo>
                <a:lnTo>
                  <a:pt x="419" y="497"/>
                </a:lnTo>
                <a:lnTo>
                  <a:pt x="401" y="509"/>
                </a:lnTo>
                <a:lnTo>
                  <a:pt x="395" y="533"/>
                </a:lnTo>
                <a:lnTo>
                  <a:pt x="395" y="545"/>
                </a:lnTo>
                <a:lnTo>
                  <a:pt x="413" y="545"/>
                </a:lnTo>
                <a:lnTo>
                  <a:pt x="431" y="521"/>
                </a:lnTo>
                <a:lnTo>
                  <a:pt x="437" y="497"/>
                </a:lnTo>
                <a:lnTo>
                  <a:pt x="455" y="485"/>
                </a:lnTo>
                <a:lnTo>
                  <a:pt x="455" y="461"/>
                </a:lnTo>
                <a:lnTo>
                  <a:pt x="431" y="443"/>
                </a:lnTo>
                <a:lnTo>
                  <a:pt x="443" y="407"/>
                </a:lnTo>
                <a:lnTo>
                  <a:pt x="461" y="401"/>
                </a:lnTo>
                <a:lnTo>
                  <a:pt x="491" y="419"/>
                </a:lnTo>
                <a:lnTo>
                  <a:pt x="515" y="437"/>
                </a:lnTo>
                <a:lnTo>
                  <a:pt x="521" y="425"/>
                </a:lnTo>
                <a:lnTo>
                  <a:pt x="491" y="389"/>
                </a:lnTo>
                <a:lnTo>
                  <a:pt x="407" y="347"/>
                </a:lnTo>
                <a:lnTo>
                  <a:pt x="413" y="323"/>
                </a:lnTo>
                <a:lnTo>
                  <a:pt x="413" y="317"/>
                </a:lnTo>
                <a:lnTo>
                  <a:pt x="371" y="323"/>
                </a:lnTo>
                <a:lnTo>
                  <a:pt x="353" y="305"/>
                </a:lnTo>
                <a:lnTo>
                  <a:pt x="323" y="275"/>
                </a:lnTo>
                <a:lnTo>
                  <a:pt x="300" y="215"/>
                </a:lnTo>
                <a:lnTo>
                  <a:pt x="252" y="185"/>
                </a:lnTo>
                <a:lnTo>
                  <a:pt x="246" y="156"/>
                </a:lnTo>
                <a:lnTo>
                  <a:pt x="252" y="138"/>
                </a:lnTo>
                <a:lnTo>
                  <a:pt x="246" y="126"/>
                </a:lnTo>
                <a:lnTo>
                  <a:pt x="246" y="108"/>
                </a:lnTo>
                <a:lnTo>
                  <a:pt x="288" y="84"/>
                </a:lnTo>
                <a:lnTo>
                  <a:pt x="300" y="84"/>
                </a:lnTo>
                <a:lnTo>
                  <a:pt x="306" y="9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3" name=""/>
          <p:cNvSpPr/>
          <p:nvPr/>
        </p:nvSpPr>
        <p:spPr>
          <a:xfrm>
            <a:off x="4189320" y="5214960"/>
            <a:ext cx="192240" cy="380880"/>
          </a:xfrm>
          <a:custGeom>
            <a:avLst/>
            <a:gdLst/>
            <a:ahLst/>
            <a:rect l="l" t="t" r="r" b="b"/>
            <a:pathLst>
              <a:path w="66" h="144">
                <a:moveTo>
                  <a:pt x="42" y="0"/>
                </a:moveTo>
                <a:lnTo>
                  <a:pt x="54" y="12"/>
                </a:lnTo>
                <a:lnTo>
                  <a:pt x="66" y="36"/>
                </a:lnTo>
                <a:lnTo>
                  <a:pt x="66" y="114"/>
                </a:lnTo>
                <a:lnTo>
                  <a:pt x="54" y="126"/>
                </a:lnTo>
                <a:lnTo>
                  <a:pt x="48" y="120"/>
                </a:lnTo>
                <a:lnTo>
                  <a:pt x="24" y="144"/>
                </a:lnTo>
                <a:lnTo>
                  <a:pt x="12" y="120"/>
                </a:lnTo>
                <a:lnTo>
                  <a:pt x="12" y="84"/>
                </a:lnTo>
                <a:lnTo>
                  <a:pt x="0" y="24"/>
                </a:lnTo>
                <a:lnTo>
                  <a:pt x="18" y="30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4" name=""/>
          <p:cNvSpPr/>
          <p:nvPr/>
        </p:nvSpPr>
        <p:spPr>
          <a:xfrm>
            <a:off x="4745160" y="5675400"/>
            <a:ext cx="392040" cy="225360"/>
          </a:xfrm>
          <a:custGeom>
            <a:avLst/>
            <a:gdLst/>
            <a:ahLst/>
            <a:rect l="l" t="t" r="r" b="b"/>
            <a:pathLst>
              <a:path w="137" h="84">
                <a:moveTo>
                  <a:pt x="137" y="0"/>
                </a:moveTo>
                <a:lnTo>
                  <a:pt x="113" y="48"/>
                </a:lnTo>
                <a:lnTo>
                  <a:pt x="119" y="72"/>
                </a:lnTo>
                <a:lnTo>
                  <a:pt x="113" y="84"/>
                </a:lnTo>
                <a:lnTo>
                  <a:pt x="95" y="84"/>
                </a:lnTo>
                <a:lnTo>
                  <a:pt x="77" y="72"/>
                </a:lnTo>
                <a:lnTo>
                  <a:pt x="6" y="36"/>
                </a:lnTo>
                <a:lnTo>
                  <a:pt x="0" y="18"/>
                </a:lnTo>
                <a:lnTo>
                  <a:pt x="6" y="6"/>
                </a:lnTo>
                <a:lnTo>
                  <a:pt x="30" y="6"/>
                </a:lnTo>
                <a:lnTo>
                  <a:pt x="48" y="18"/>
                </a:lnTo>
                <a:lnTo>
                  <a:pt x="137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5" name=""/>
          <p:cNvSpPr/>
          <p:nvPr/>
        </p:nvSpPr>
        <p:spPr>
          <a:xfrm>
            <a:off x="3860640" y="3733920"/>
            <a:ext cx="87480" cy="110880"/>
          </a:xfrm>
          <a:custGeom>
            <a:avLst/>
            <a:gdLst/>
            <a:ahLst/>
            <a:rect l="l" t="t" r="r" b="b"/>
            <a:pathLst>
              <a:path w="30" h="42">
                <a:moveTo>
                  <a:pt x="6" y="36"/>
                </a:moveTo>
                <a:lnTo>
                  <a:pt x="30" y="42"/>
                </a:lnTo>
                <a:lnTo>
                  <a:pt x="30" y="30"/>
                </a:lnTo>
                <a:lnTo>
                  <a:pt x="18" y="0"/>
                </a:lnTo>
                <a:lnTo>
                  <a:pt x="0" y="18"/>
                </a:lnTo>
                <a:lnTo>
                  <a:pt x="6" y="3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6" name=""/>
          <p:cNvSpPr/>
          <p:nvPr/>
        </p:nvSpPr>
        <p:spPr>
          <a:xfrm>
            <a:off x="3759120" y="3160800"/>
            <a:ext cx="50760" cy="489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0"/>
                </a:moveTo>
                <a:lnTo>
                  <a:pt x="0" y="18"/>
                </a:lnTo>
                <a:lnTo>
                  <a:pt x="12" y="0"/>
                </a:lnTo>
                <a:lnTo>
                  <a:pt x="1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240" bIns="3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7" name=""/>
          <p:cNvSpPr/>
          <p:nvPr/>
        </p:nvSpPr>
        <p:spPr>
          <a:xfrm>
            <a:off x="3586320" y="3112920"/>
            <a:ext cx="466560" cy="506520"/>
          </a:xfrm>
          <a:custGeom>
            <a:avLst/>
            <a:gdLst/>
            <a:ahLst/>
            <a:rect l="l" t="t" r="r" b="b"/>
            <a:pathLst>
              <a:path w="162" h="191">
                <a:moveTo>
                  <a:pt x="72" y="42"/>
                </a:moveTo>
                <a:lnTo>
                  <a:pt x="78" y="54"/>
                </a:lnTo>
                <a:lnTo>
                  <a:pt x="72" y="60"/>
                </a:lnTo>
                <a:lnTo>
                  <a:pt x="72" y="78"/>
                </a:lnTo>
                <a:lnTo>
                  <a:pt x="90" y="84"/>
                </a:lnTo>
                <a:lnTo>
                  <a:pt x="84" y="66"/>
                </a:lnTo>
                <a:lnTo>
                  <a:pt x="96" y="42"/>
                </a:lnTo>
                <a:lnTo>
                  <a:pt x="90" y="42"/>
                </a:lnTo>
                <a:lnTo>
                  <a:pt x="90" y="18"/>
                </a:lnTo>
                <a:lnTo>
                  <a:pt x="144" y="0"/>
                </a:lnTo>
                <a:lnTo>
                  <a:pt x="162" y="18"/>
                </a:lnTo>
                <a:lnTo>
                  <a:pt x="150" y="48"/>
                </a:lnTo>
                <a:lnTo>
                  <a:pt x="138" y="60"/>
                </a:lnTo>
                <a:lnTo>
                  <a:pt x="156" y="84"/>
                </a:lnTo>
                <a:lnTo>
                  <a:pt x="138" y="114"/>
                </a:lnTo>
                <a:lnTo>
                  <a:pt x="114" y="108"/>
                </a:lnTo>
                <a:lnTo>
                  <a:pt x="114" y="191"/>
                </a:lnTo>
                <a:lnTo>
                  <a:pt x="96" y="185"/>
                </a:lnTo>
                <a:lnTo>
                  <a:pt x="96" y="161"/>
                </a:lnTo>
                <a:lnTo>
                  <a:pt x="72" y="149"/>
                </a:lnTo>
                <a:lnTo>
                  <a:pt x="18" y="161"/>
                </a:lnTo>
                <a:lnTo>
                  <a:pt x="0" y="149"/>
                </a:lnTo>
                <a:lnTo>
                  <a:pt x="42" y="149"/>
                </a:lnTo>
                <a:lnTo>
                  <a:pt x="24" y="137"/>
                </a:lnTo>
                <a:lnTo>
                  <a:pt x="66" y="126"/>
                </a:lnTo>
                <a:lnTo>
                  <a:pt x="42" y="126"/>
                </a:lnTo>
                <a:lnTo>
                  <a:pt x="36" y="114"/>
                </a:lnTo>
                <a:lnTo>
                  <a:pt x="72" y="4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8" name=""/>
          <p:cNvSpPr/>
          <p:nvPr/>
        </p:nvSpPr>
        <p:spPr>
          <a:xfrm>
            <a:off x="1962000" y="5102280"/>
            <a:ext cx="416160" cy="750960"/>
          </a:xfrm>
          <a:custGeom>
            <a:avLst/>
            <a:gdLst/>
            <a:ahLst/>
            <a:rect l="l" t="t" r="r" b="b"/>
            <a:pathLst>
              <a:path w="144" h="282">
                <a:moveTo>
                  <a:pt x="30" y="18"/>
                </a:moveTo>
                <a:lnTo>
                  <a:pt x="36" y="66"/>
                </a:lnTo>
                <a:lnTo>
                  <a:pt x="0" y="192"/>
                </a:lnTo>
                <a:lnTo>
                  <a:pt x="12" y="210"/>
                </a:lnTo>
                <a:lnTo>
                  <a:pt x="36" y="204"/>
                </a:lnTo>
                <a:lnTo>
                  <a:pt x="24" y="282"/>
                </a:lnTo>
                <a:lnTo>
                  <a:pt x="90" y="276"/>
                </a:lnTo>
                <a:lnTo>
                  <a:pt x="90" y="252"/>
                </a:lnTo>
                <a:lnTo>
                  <a:pt x="114" y="228"/>
                </a:lnTo>
                <a:lnTo>
                  <a:pt x="96" y="204"/>
                </a:lnTo>
                <a:lnTo>
                  <a:pt x="108" y="174"/>
                </a:lnTo>
                <a:lnTo>
                  <a:pt x="96" y="144"/>
                </a:lnTo>
                <a:lnTo>
                  <a:pt x="114" y="126"/>
                </a:lnTo>
                <a:lnTo>
                  <a:pt x="114" y="108"/>
                </a:lnTo>
                <a:lnTo>
                  <a:pt x="120" y="60"/>
                </a:lnTo>
                <a:lnTo>
                  <a:pt x="144" y="30"/>
                </a:lnTo>
                <a:lnTo>
                  <a:pt x="132" y="12"/>
                </a:lnTo>
                <a:lnTo>
                  <a:pt x="66" y="12"/>
                </a:lnTo>
                <a:lnTo>
                  <a:pt x="60" y="0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19" name=""/>
          <p:cNvSpPr/>
          <p:nvPr/>
        </p:nvSpPr>
        <p:spPr>
          <a:xfrm>
            <a:off x="5708520" y="4067280"/>
            <a:ext cx="1192320" cy="780840"/>
          </a:xfrm>
          <a:custGeom>
            <a:avLst/>
            <a:gdLst/>
            <a:ahLst/>
            <a:rect l="l" t="t" r="r" b="b"/>
            <a:pathLst>
              <a:path w="413" h="293">
                <a:moveTo>
                  <a:pt x="0" y="138"/>
                </a:moveTo>
                <a:lnTo>
                  <a:pt x="42" y="126"/>
                </a:lnTo>
                <a:lnTo>
                  <a:pt x="78" y="42"/>
                </a:lnTo>
                <a:lnTo>
                  <a:pt x="114" y="18"/>
                </a:lnTo>
                <a:lnTo>
                  <a:pt x="192" y="18"/>
                </a:lnTo>
                <a:lnTo>
                  <a:pt x="210" y="30"/>
                </a:lnTo>
                <a:lnTo>
                  <a:pt x="287" y="0"/>
                </a:lnTo>
                <a:lnTo>
                  <a:pt x="317" y="30"/>
                </a:lnTo>
                <a:lnTo>
                  <a:pt x="347" y="96"/>
                </a:lnTo>
                <a:lnTo>
                  <a:pt x="353" y="180"/>
                </a:lnTo>
                <a:lnTo>
                  <a:pt x="371" y="192"/>
                </a:lnTo>
                <a:lnTo>
                  <a:pt x="413" y="186"/>
                </a:lnTo>
                <a:lnTo>
                  <a:pt x="413" y="222"/>
                </a:lnTo>
                <a:lnTo>
                  <a:pt x="389" y="240"/>
                </a:lnTo>
                <a:lnTo>
                  <a:pt x="395" y="222"/>
                </a:lnTo>
                <a:lnTo>
                  <a:pt x="383" y="216"/>
                </a:lnTo>
                <a:lnTo>
                  <a:pt x="377" y="281"/>
                </a:lnTo>
                <a:lnTo>
                  <a:pt x="299" y="263"/>
                </a:lnTo>
                <a:lnTo>
                  <a:pt x="233" y="293"/>
                </a:lnTo>
                <a:lnTo>
                  <a:pt x="126" y="281"/>
                </a:lnTo>
                <a:lnTo>
                  <a:pt x="120" y="275"/>
                </a:lnTo>
                <a:lnTo>
                  <a:pt x="126" y="263"/>
                </a:lnTo>
                <a:lnTo>
                  <a:pt x="114" y="263"/>
                </a:lnTo>
                <a:lnTo>
                  <a:pt x="102" y="246"/>
                </a:lnTo>
                <a:lnTo>
                  <a:pt x="108" y="240"/>
                </a:lnTo>
                <a:lnTo>
                  <a:pt x="102" y="228"/>
                </a:lnTo>
                <a:lnTo>
                  <a:pt x="96" y="240"/>
                </a:lnTo>
                <a:lnTo>
                  <a:pt x="60" y="216"/>
                </a:lnTo>
                <a:lnTo>
                  <a:pt x="54" y="198"/>
                </a:lnTo>
                <a:lnTo>
                  <a:pt x="42" y="192"/>
                </a:lnTo>
                <a:lnTo>
                  <a:pt x="24" y="156"/>
                </a:lnTo>
                <a:lnTo>
                  <a:pt x="0" y="13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0" name=""/>
          <p:cNvSpPr/>
          <p:nvPr/>
        </p:nvSpPr>
        <p:spPr>
          <a:xfrm>
            <a:off x="4848120" y="4307040"/>
            <a:ext cx="376200" cy="209520"/>
          </a:xfrm>
          <a:custGeom>
            <a:avLst/>
            <a:gdLst/>
            <a:ahLst/>
            <a:rect l="l" t="t" r="r" b="b"/>
            <a:pathLst>
              <a:path w="131" h="78">
                <a:moveTo>
                  <a:pt x="131" y="12"/>
                </a:moveTo>
                <a:lnTo>
                  <a:pt x="125" y="24"/>
                </a:lnTo>
                <a:lnTo>
                  <a:pt x="95" y="36"/>
                </a:lnTo>
                <a:lnTo>
                  <a:pt x="83" y="78"/>
                </a:lnTo>
                <a:lnTo>
                  <a:pt x="47" y="72"/>
                </a:lnTo>
                <a:lnTo>
                  <a:pt x="23" y="78"/>
                </a:lnTo>
                <a:lnTo>
                  <a:pt x="12" y="66"/>
                </a:lnTo>
                <a:lnTo>
                  <a:pt x="6" y="42"/>
                </a:lnTo>
                <a:lnTo>
                  <a:pt x="0" y="42"/>
                </a:lnTo>
                <a:lnTo>
                  <a:pt x="12" y="24"/>
                </a:lnTo>
                <a:lnTo>
                  <a:pt x="47" y="30"/>
                </a:lnTo>
                <a:lnTo>
                  <a:pt x="119" y="0"/>
                </a:lnTo>
                <a:lnTo>
                  <a:pt x="131" y="12"/>
                </a:lnTo>
                <a:lnTo>
                  <a:pt x="131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1" name=""/>
          <p:cNvSpPr/>
          <p:nvPr/>
        </p:nvSpPr>
        <p:spPr>
          <a:xfrm>
            <a:off x="4883040" y="4338720"/>
            <a:ext cx="739800" cy="669960"/>
          </a:xfrm>
          <a:custGeom>
            <a:avLst/>
            <a:gdLst/>
            <a:ahLst/>
            <a:rect l="l" t="t" r="r" b="b"/>
            <a:pathLst>
              <a:path w="257" h="251">
                <a:moveTo>
                  <a:pt x="155" y="203"/>
                </a:moveTo>
                <a:lnTo>
                  <a:pt x="209" y="245"/>
                </a:lnTo>
                <a:lnTo>
                  <a:pt x="203" y="251"/>
                </a:lnTo>
                <a:lnTo>
                  <a:pt x="185" y="239"/>
                </a:lnTo>
                <a:lnTo>
                  <a:pt x="149" y="227"/>
                </a:lnTo>
                <a:lnTo>
                  <a:pt x="173" y="227"/>
                </a:lnTo>
                <a:lnTo>
                  <a:pt x="143" y="203"/>
                </a:lnTo>
                <a:lnTo>
                  <a:pt x="107" y="197"/>
                </a:lnTo>
                <a:lnTo>
                  <a:pt x="65" y="161"/>
                </a:lnTo>
                <a:lnTo>
                  <a:pt x="77" y="150"/>
                </a:lnTo>
                <a:lnTo>
                  <a:pt x="65" y="138"/>
                </a:lnTo>
                <a:lnTo>
                  <a:pt x="53" y="102"/>
                </a:lnTo>
                <a:lnTo>
                  <a:pt x="41" y="90"/>
                </a:lnTo>
                <a:lnTo>
                  <a:pt x="29" y="90"/>
                </a:lnTo>
                <a:lnTo>
                  <a:pt x="17" y="120"/>
                </a:lnTo>
                <a:lnTo>
                  <a:pt x="11" y="114"/>
                </a:lnTo>
                <a:lnTo>
                  <a:pt x="0" y="96"/>
                </a:lnTo>
                <a:lnTo>
                  <a:pt x="0" y="72"/>
                </a:lnTo>
                <a:lnTo>
                  <a:pt x="11" y="66"/>
                </a:lnTo>
                <a:lnTo>
                  <a:pt x="35" y="60"/>
                </a:lnTo>
                <a:lnTo>
                  <a:pt x="71" y="66"/>
                </a:lnTo>
                <a:lnTo>
                  <a:pt x="83" y="24"/>
                </a:lnTo>
                <a:lnTo>
                  <a:pt x="113" y="12"/>
                </a:lnTo>
                <a:lnTo>
                  <a:pt x="119" y="0"/>
                </a:lnTo>
                <a:lnTo>
                  <a:pt x="119" y="0"/>
                </a:lnTo>
                <a:lnTo>
                  <a:pt x="185" y="60"/>
                </a:lnTo>
                <a:lnTo>
                  <a:pt x="221" y="48"/>
                </a:lnTo>
                <a:lnTo>
                  <a:pt x="233" y="84"/>
                </a:lnTo>
                <a:lnTo>
                  <a:pt x="257" y="96"/>
                </a:lnTo>
                <a:lnTo>
                  <a:pt x="245" y="96"/>
                </a:lnTo>
                <a:lnTo>
                  <a:pt x="239" y="108"/>
                </a:lnTo>
                <a:lnTo>
                  <a:pt x="233" y="114"/>
                </a:lnTo>
                <a:lnTo>
                  <a:pt x="221" y="96"/>
                </a:lnTo>
                <a:lnTo>
                  <a:pt x="143" y="84"/>
                </a:lnTo>
                <a:lnTo>
                  <a:pt x="113" y="96"/>
                </a:lnTo>
                <a:lnTo>
                  <a:pt x="101" y="78"/>
                </a:lnTo>
                <a:lnTo>
                  <a:pt x="89" y="108"/>
                </a:lnTo>
                <a:lnTo>
                  <a:pt x="101" y="120"/>
                </a:lnTo>
                <a:lnTo>
                  <a:pt x="155" y="203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2" name=""/>
          <p:cNvSpPr/>
          <p:nvPr/>
        </p:nvSpPr>
        <p:spPr>
          <a:xfrm>
            <a:off x="5137200" y="4546440"/>
            <a:ext cx="501480" cy="444600"/>
          </a:xfrm>
          <a:custGeom>
            <a:avLst/>
            <a:gdLst/>
            <a:ahLst/>
            <a:rect l="l" t="t" r="r" b="b"/>
            <a:pathLst>
              <a:path w="174" h="167">
                <a:moveTo>
                  <a:pt x="66" y="125"/>
                </a:moveTo>
                <a:lnTo>
                  <a:pt x="12" y="42"/>
                </a:lnTo>
                <a:lnTo>
                  <a:pt x="0" y="30"/>
                </a:lnTo>
                <a:lnTo>
                  <a:pt x="12" y="0"/>
                </a:lnTo>
                <a:lnTo>
                  <a:pt x="24" y="18"/>
                </a:lnTo>
                <a:lnTo>
                  <a:pt x="54" y="6"/>
                </a:lnTo>
                <a:lnTo>
                  <a:pt x="132" y="18"/>
                </a:lnTo>
                <a:lnTo>
                  <a:pt x="144" y="36"/>
                </a:lnTo>
                <a:lnTo>
                  <a:pt x="150" y="30"/>
                </a:lnTo>
                <a:lnTo>
                  <a:pt x="168" y="36"/>
                </a:lnTo>
                <a:lnTo>
                  <a:pt x="150" y="66"/>
                </a:lnTo>
                <a:lnTo>
                  <a:pt x="174" y="83"/>
                </a:lnTo>
                <a:lnTo>
                  <a:pt x="168" y="89"/>
                </a:lnTo>
                <a:lnTo>
                  <a:pt x="156" y="89"/>
                </a:lnTo>
                <a:lnTo>
                  <a:pt x="168" y="107"/>
                </a:lnTo>
                <a:lnTo>
                  <a:pt x="156" y="113"/>
                </a:lnTo>
                <a:lnTo>
                  <a:pt x="144" y="113"/>
                </a:lnTo>
                <a:lnTo>
                  <a:pt x="150" y="125"/>
                </a:lnTo>
                <a:lnTo>
                  <a:pt x="132" y="113"/>
                </a:lnTo>
                <a:lnTo>
                  <a:pt x="126" y="119"/>
                </a:lnTo>
                <a:lnTo>
                  <a:pt x="132" y="137"/>
                </a:lnTo>
                <a:lnTo>
                  <a:pt x="120" y="149"/>
                </a:lnTo>
                <a:lnTo>
                  <a:pt x="120" y="167"/>
                </a:lnTo>
                <a:lnTo>
                  <a:pt x="66" y="125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3" name=""/>
          <p:cNvSpPr/>
          <p:nvPr/>
        </p:nvSpPr>
        <p:spPr>
          <a:xfrm>
            <a:off x="5519880" y="4435560"/>
            <a:ext cx="538200" cy="650880"/>
          </a:xfrm>
          <a:custGeom>
            <a:avLst/>
            <a:gdLst/>
            <a:ahLst/>
            <a:rect l="l" t="t" r="r" b="b"/>
            <a:pathLst>
              <a:path w="186" h="245">
                <a:moveTo>
                  <a:pt x="18" y="72"/>
                </a:moveTo>
                <a:lnTo>
                  <a:pt x="24" y="60"/>
                </a:lnTo>
                <a:lnTo>
                  <a:pt x="36" y="60"/>
                </a:lnTo>
                <a:lnTo>
                  <a:pt x="12" y="48"/>
                </a:lnTo>
                <a:lnTo>
                  <a:pt x="0" y="12"/>
                </a:lnTo>
                <a:lnTo>
                  <a:pt x="42" y="0"/>
                </a:lnTo>
                <a:lnTo>
                  <a:pt x="66" y="0"/>
                </a:lnTo>
                <a:lnTo>
                  <a:pt x="90" y="18"/>
                </a:lnTo>
                <a:lnTo>
                  <a:pt x="108" y="54"/>
                </a:lnTo>
                <a:lnTo>
                  <a:pt x="120" y="60"/>
                </a:lnTo>
                <a:lnTo>
                  <a:pt x="126" y="78"/>
                </a:lnTo>
                <a:lnTo>
                  <a:pt x="162" y="102"/>
                </a:lnTo>
                <a:lnTo>
                  <a:pt x="168" y="90"/>
                </a:lnTo>
                <a:lnTo>
                  <a:pt x="174" y="102"/>
                </a:lnTo>
                <a:lnTo>
                  <a:pt x="168" y="108"/>
                </a:lnTo>
                <a:lnTo>
                  <a:pt x="180" y="125"/>
                </a:lnTo>
                <a:lnTo>
                  <a:pt x="168" y="125"/>
                </a:lnTo>
                <a:lnTo>
                  <a:pt x="162" y="143"/>
                </a:lnTo>
                <a:lnTo>
                  <a:pt x="168" y="161"/>
                </a:lnTo>
                <a:lnTo>
                  <a:pt x="186" y="191"/>
                </a:lnTo>
                <a:lnTo>
                  <a:pt x="168" y="215"/>
                </a:lnTo>
                <a:lnTo>
                  <a:pt x="168" y="227"/>
                </a:lnTo>
                <a:lnTo>
                  <a:pt x="120" y="227"/>
                </a:lnTo>
                <a:lnTo>
                  <a:pt x="90" y="245"/>
                </a:lnTo>
                <a:lnTo>
                  <a:pt x="66" y="221"/>
                </a:lnTo>
                <a:lnTo>
                  <a:pt x="54" y="215"/>
                </a:lnTo>
                <a:lnTo>
                  <a:pt x="54" y="203"/>
                </a:lnTo>
                <a:lnTo>
                  <a:pt x="60" y="209"/>
                </a:lnTo>
                <a:lnTo>
                  <a:pt x="66" y="197"/>
                </a:lnTo>
                <a:lnTo>
                  <a:pt x="24" y="161"/>
                </a:lnTo>
                <a:lnTo>
                  <a:pt x="24" y="155"/>
                </a:lnTo>
                <a:lnTo>
                  <a:pt x="36" y="149"/>
                </a:lnTo>
                <a:lnTo>
                  <a:pt x="24" y="131"/>
                </a:lnTo>
                <a:lnTo>
                  <a:pt x="36" y="131"/>
                </a:lnTo>
                <a:lnTo>
                  <a:pt x="42" y="125"/>
                </a:lnTo>
                <a:lnTo>
                  <a:pt x="18" y="108"/>
                </a:lnTo>
                <a:lnTo>
                  <a:pt x="36" y="78"/>
                </a:lnTo>
                <a:lnTo>
                  <a:pt x="18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4" name=""/>
          <p:cNvSpPr/>
          <p:nvPr/>
        </p:nvSpPr>
        <p:spPr>
          <a:xfrm>
            <a:off x="5467320" y="4848120"/>
            <a:ext cx="241200" cy="287280"/>
          </a:xfrm>
          <a:custGeom>
            <a:avLst/>
            <a:gdLst/>
            <a:ahLst/>
            <a:rect l="l" t="t" r="r" b="b"/>
            <a:pathLst>
              <a:path w="84" h="108">
                <a:moveTo>
                  <a:pt x="0" y="66"/>
                </a:moveTo>
                <a:lnTo>
                  <a:pt x="0" y="60"/>
                </a:lnTo>
                <a:lnTo>
                  <a:pt x="48" y="108"/>
                </a:lnTo>
                <a:lnTo>
                  <a:pt x="54" y="72"/>
                </a:lnTo>
                <a:lnTo>
                  <a:pt x="66" y="60"/>
                </a:lnTo>
                <a:lnTo>
                  <a:pt x="72" y="60"/>
                </a:lnTo>
                <a:lnTo>
                  <a:pt x="72" y="48"/>
                </a:lnTo>
                <a:lnTo>
                  <a:pt x="78" y="54"/>
                </a:lnTo>
                <a:lnTo>
                  <a:pt x="84" y="42"/>
                </a:lnTo>
                <a:lnTo>
                  <a:pt x="42" y="6"/>
                </a:lnTo>
                <a:lnTo>
                  <a:pt x="42" y="0"/>
                </a:lnTo>
                <a:lnTo>
                  <a:pt x="30" y="0"/>
                </a:lnTo>
                <a:lnTo>
                  <a:pt x="36" y="12"/>
                </a:lnTo>
                <a:lnTo>
                  <a:pt x="18" y="0"/>
                </a:lnTo>
                <a:lnTo>
                  <a:pt x="12" y="6"/>
                </a:lnTo>
                <a:lnTo>
                  <a:pt x="18" y="24"/>
                </a:lnTo>
                <a:lnTo>
                  <a:pt x="6" y="36"/>
                </a:lnTo>
                <a:lnTo>
                  <a:pt x="6" y="54"/>
                </a:lnTo>
                <a:lnTo>
                  <a:pt x="0" y="6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5" name=""/>
          <p:cNvSpPr/>
          <p:nvPr/>
        </p:nvSpPr>
        <p:spPr>
          <a:xfrm>
            <a:off x="1978200" y="4848120"/>
            <a:ext cx="1608120" cy="1163880"/>
          </a:xfrm>
          <a:custGeom>
            <a:avLst/>
            <a:gdLst/>
            <a:ahLst/>
            <a:rect l="l" t="t" r="r" b="b"/>
            <a:pathLst>
              <a:path w="557" h="438">
                <a:moveTo>
                  <a:pt x="330" y="18"/>
                </a:moveTo>
                <a:lnTo>
                  <a:pt x="378" y="54"/>
                </a:lnTo>
                <a:lnTo>
                  <a:pt x="426" y="60"/>
                </a:lnTo>
                <a:lnTo>
                  <a:pt x="450" y="54"/>
                </a:lnTo>
                <a:lnTo>
                  <a:pt x="468" y="60"/>
                </a:lnTo>
                <a:lnTo>
                  <a:pt x="480" y="78"/>
                </a:lnTo>
                <a:lnTo>
                  <a:pt x="480" y="72"/>
                </a:lnTo>
                <a:lnTo>
                  <a:pt x="498" y="78"/>
                </a:lnTo>
                <a:lnTo>
                  <a:pt x="545" y="78"/>
                </a:lnTo>
                <a:lnTo>
                  <a:pt x="557" y="84"/>
                </a:lnTo>
                <a:lnTo>
                  <a:pt x="545" y="114"/>
                </a:lnTo>
                <a:lnTo>
                  <a:pt x="444" y="168"/>
                </a:lnTo>
                <a:lnTo>
                  <a:pt x="396" y="252"/>
                </a:lnTo>
                <a:lnTo>
                  <a:pt x="402" y="276"/>
                </a:lnTo>
                <a:lnTo>
                  <a:pt x="420" y="282"/>
                </a:lnTo>
                <a:lnTo>
                  <a:pt x="414" y="294"/>
                </a:lnTo>
                <a:lnTo>
                  <a:pt x="390" y="312"/>
                </a:lnTo>
                <a:lnTo>
                  <a:pt x="378" y="354"/>
                </a:lnTo>
                <a:lnTo>
                  <a:pt x="354" y="354"/>
                </a:lnTo>
                <a:lnTo>
                  <a:pt x="324" y="396"/>
                </a:lnTo>
                <a:lnTo>
                  <a:pt x="222" y="396"/>
                </a:lnTo>
                <a:lnTo>
                  <a:pt x="174" y="438"/>
                </a:lnTo>
                <a:lnTo>
                  <a:pt x="144" y="426"/>
                </a:lnTo>
                <a:lnTo>
                  <a:pt x="120" y="378"/>
                </a:lnTo>
                <a:lnTo>
                  <a:pt x="84" y="372"/>
                </a:lnTo>
                <a:lnTo>
                  <a:pt x="84" y="348"/>
                </a:lnTo>
                <a:lnTo>
                  <a:pt x="108" y="324"/>
                </a:lnTo>
                <a:lnTo>
                  <a:pt x="90" y="300"/>
                </a:lnTo>
                <a:lnTo>
                  <a:pt x="102" y="270"/>
                </a:lnTo>
                <a:lnTo>
                  <a:pt x="90" y="240"/>
                </a:lnTo>
                <a:lnTo>
                  <a:pt x="108" y="222"/>
                </a:lnTo>
                <a:lnTo>
                  <a:pt x="108" y="204"/>
                </a:lnTo>
                <a:lnTo>
                  <a:pt x="114" y="156"/>
                </a:lnTo>
                <a:lnTo>
                  <a:pt x="138" y="126"/>
                </a:lnTo>
                <a:lnTo>
                  <a:pt x="126" y="108"/>
                </a:lnTo>
                <a:lnTo>
                  <a:pt x="60" y="108"/>
                </a:lnTo>
                <a:lnTo>
                  <a:pt x="54" y="96"/>
                </a:lnTo>
                <a:lnTo>
                  <a:pt x="24" y="114"/>
                </a:lnTo>
                <a:lnTo>
                  <a:pt x="30" y="78"/>
                </a:lnTo>
                <a:lnTo>
                  <a:pt x="24" y="84"/>
                </a:lnTo>
                <a:lnTo>
                  <a:pt x="18" y="72"/>
                </a:lnTo>
                <a:lnTo>
                  <a:pt x="24" y="60"/>
                </a:lnTo>
                <a:lnTo>
                  <a:pt x="0" y="42"/>
                </a:lnTo>
                <a:lnTo>
                  <a:pt x="18" y="24"/>
                </a:lnTo>
                <a:lnTo>
                  <a:pt x="42" y="24"/>
                </a:lnTo>
                <a:lnTo>
                  <a:pt x="54" y="0"/>
                </a:lnTo>
                <a:lnTo>
                  <a:pt x="3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6" name=""/>
          <p:cNvSpPr/>
          <p:nvPr/>
        </p:nvSpPr>
        <p:spPr>
          <a:xfrm>
            <a:off x="3327480" y="5564160"/>
            <a:ext cx="34920" cy="31680"/>
          </a:xfrm>
          <a:custGeom>
            <a:avLst/>
            <a:gdLst/>
            <a:ahLst/>
            <a:rect l="l" t="t" r="r" b="b"/>
            <a:pathLst>
              <a:path w="12" h="12">
                <a:moveTo>
                  <a:pt x="12" y="0"/>
                </a:moveTo>
                <a:lnTo>
                  <a:pt x="6" y="12"/>
                </a:lnTo>
                <a:lnTo>
                  <a:pt x="0" y="6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4040" bIns="-14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7" name=""/>
          <p:cNvSpPr/>
          <p:nvPr/>
        </p:nvSpPr>
        <p:spPr>
          <a:xfrm>
            <a:off x="3654360" y="5421240"/>
            <a:ext cx="50760" cy="15840"/>
          </a:xfrm>
          <a:custGeom>
            <a:avLst/>
            <a:gdLst/>
            <a:ahLst/>
            <a:rect l="l" t="t" r="r" b="b"/>
            <a:pathLst>
              <a:path w="18" h="6">
                <a:moveTo>
                  <a:pt x="12" y="0"/>
                </a:moveTo>
                <a:lnTo>
                  <a:pt x="18" y="6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29880" bIns="-29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8" name=""/>
          <p:cNvSpPr/>
          <p:nvPr/>
        </p:nvSpPr>
        <p:spPr>
          <a:xfrm>
            <a:off x="3463920" y="5421240"/>
            <a:ext cx="122400" cy="111240"/>
          </a:xfrm>
          <a:custGeom>
            <a:avLst/>
            <a:gdLst/>
            <a:ahLst/>
            <a:rect l="l" t="t" r="r" b="b"/>
            <a:pathLst>
              <a:path w="42" h="42">
                <a:moveTo>
                  <a:pt x="36" y="0"/>
                </a:moveTo>
                <a:lnTo>
                  <a:pt x="36" y="12"/>
                </a:lnTo>
                <a:lnTo>
                  <a:pt x="42" y="18"/>
                </a:lnTo>
                <a:lnTo>
                  <a:pt x="30" y="42"/>
                </a:lnTo>
                <a:lnTo>
                  <a:pt x="0" y="24"/>
                </a:lnTo>
                <a:lnTo>
                  <a:pt x="3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29" name=""/>
          <p:cNvSpPr/>
          <p:nvPr/>
        </p:nvSpPr>
        <p:spPr>
          <a:xfrm>
            <a:off x="3776760" y="1247760"/>
            <a:ext cx="985680" cy="893880"/>
          </a:xfrm>
          <a:custGeom>
            <a:avLst/>
            <a:gdLst/>
            <a:ahLst/>
            <a:rect l="l" t="t" r="r" b="b"/>
            <a:pathLst>
              <a:path w="541" h="523">
                <a:moveTo>
                  <a:pt x="16" y="0"/>
                </a:moveTo>
                <a:lnTo>
                  <a:pt x="19" y="0"/>
                </a:lnTo>
                <a:lnTo>
                  <a:pt x="9" y="28"/>
                </a:lnTo>
                <a:lnTo>
                  <a:pt x="19" y="38"/>
                </a:lnTo>
                <a:lnTo>
                  <a:pt x="9" y="75"/>
                </a:lnTo>
                <a:lnTo>
                  <a:pt x="9" y="112"/>
                </a:lnTo>
                <a:lnTo>
                  <a:pt x="95" y="112"/>
                </a:lnTo>
                <a:lnTo>
                  <a:pt x="104" y="75"/>
                </a:lnTo>
                <a:lnTo>
                  <a:pt x="104" y="103"/>
                </a:lnTo>
                <a:lnTo>
                  <a:pt x="142" y="103"/>
                </a:lnTo>
                <a:lnTo>
                  <a:pt x="180" y="56"/>
                </a:lnTo>
                <a:lnTo>
                  <a:pt x="161" y="103"/>
                </a:lnTo>
                <a:lnTo>
                  <a:pt x="190" y="94"/>
                </a:lnTo>
                <a:lnTo>
                  <a:pt x="152" y="112"/>
                </a:lnTo>
                <a:lnTo>
                  <a:pt x="152" y="140"/>
                </a:lnTo>
                <a:lnTo>
                  <a:pt x="133" y="150"/>
                </a:lnTo>
                <a:lnTo>
                  <a:pt x="123" y="112"/>
                </a:lnTo>
                <a:lnTo>
                  <a:pt x="9" y="140"/>
                </a:lnTo>
                <a:lnTo>
                  <a:pt x="19" y="150"/>
                </a:lnTo>
                <a:lnTo>
                  <a:pt x="19" y="168"/>
                </a:lnTo>
                <a:lnTo>
                  <a:pt x="0" y="159"/>
                </a:lnTo>
                <a:lnTo>
                  <a:pt x="19" y="187"/>
                </a:lnTo>
                <a:lnTo>
                  <a:pt x="47" y="178"/>
                </a:lnTo>
                <a:lnTo>
                  <a:pt x="19" y="224"/>
                </a:lnTo>
                <a:lnTo>
                  <a:pt x="19" y="252"/>
                </a:lnTo>
                <a:lnTo>
                  <a:pt x="38" y="234"/>
                </a:lnTo>
                <a:lnTo>
                  <a:pt x="47" y="252"/>
                </a:lnTo>
                <a:lnTo>
                  <a:pt x="38" y="271"/>
                </a:lnTo>
                <a:lnTo>
                  <a:pt x="38" y="280"/>
                </a:lnTo>
                <a:lnTo>
                  <a:pt x="95" y="196"/>
                </a:lnTo>
                <a:lnTo>
                  <a:pt x="142" y="196"/>
                </a:lnTo>
                <a:lnTo>
                  <a:pt x="114" y="224"/>
                </a:lnTo>
                <a:lnTo>
                  <a:pt x="104" y="206"/>
                </a:lnTo>
                <a:lnTo>
                  <a:pt x="57" y="290"/>
                </a:lnTo>
                <a:lnTo>
                  <a:pt x="95" y="299"/>
                </a:lnTo>
                <a:lnTo>
                  <a:pt x="19" y="346"/>
                </a:lnTo>
                <a:lnTo>
                  <a:pt x="19" y="355"/>
                </a:lnTo>
                <a:lnTo>
                  <a:pt x="95" y="336"/>
                </a:lnTo>
                <a:lnTo>
                  <a:pt x="66" y="411"/>
                </a:lnTo>
                <a:lnTo>
                  <a:pt x="47" y="402"/>
                </a:lnTo>
                <a:lnTo>
                  <a:pt x="38" y="439"/>
                </a:lnTo>
                <a:lnTo>
                  <a:pt x="95" y="495"/>
                </a:lnTo>
                <a:lnTo>
                  <a:pt x="123" y="486"/>
                </a:lnTo>
                <a:lnTo>
                  <a:pt x="114" y="523"/>
                </a:lnTo>
                <a:lnTo>
                  <a:pt x="190" y="523"/>
                </a:lnTo>
                <a:lnTo>
                  <a:pt x="285" y="458"/>
                </a:lnTo>
                <a:lnTo>
                  <a:pt x="323" y="392"/>
                </a:lnTo>
                <a:lnTo>
                  <a:pt x="361" y="402"/>
                </a:lnTo>
                <a:lnTo>
                  <a:pt x="380" y="364"/>
                </a:lnTo>
                <a:lnTo>
                  <a:pt x="361" y="308"/>
                </a:lnTo>
                <a:lnTo>
                  <a:pt x="389" y="327"/>
                </a:lnTo>
                <a:lnTo>
                  <a:pt x="380" y="290"/>
                </a:lnTo>
                <a:lnTo>
                  <a:pt x="389" y="280"/>
                </a:lnTo>
                <a:lnTo>
                  <a:pt x="398" y="374"/>
                </a:lnTo>
                <a:lnTo>
                  <a:pt x="427" y="392"/>
                </a:lnTo>
                <a:lnTo>
                  <a:pt x="436" y="430"/>
                </a:lnTo>
                <a:lnTo>
                  <a:pt x="455" y="411"/>
                </a:lnTo>
                <a:lnTo>
                  <a:pt x="465" y="364"/>
                </a:lnTo>
                <a:lnTo>
                  <a:pt x="455" y="327"/>
                </a:lnTo>
                <a:lnTo>
                  <a:pt x="474" y="280"/>
                </a:lnTo>
                <a:lnTo>
                  <a:pt x="512" y="252"/>
                </a:lnTo>
                <a:lnTo>
                  <a:pt x="522" y="196"/>
                </a:lnTo>
                <a:lnTo>
                  <a:pt x="493" y="140"/>
                </a:lnTo>
                <a:lnTo>
                  <a:pt x="541" y="84"/>
                </a:lnTo>
                <a:lnTo>
                  <a:pt x="514" y="0"/>
                </a:lnTo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0" name=""/>
          <p:cNvSpPr/>
          <p:nvPr/>
        </p:nvSpPr>
        <p:spPr>
          <a:xfrm>
            <a:off x="4554360" y="1247760"/>
            <a:ext cx="966960" cy="1467000"/>
          </a:xfrm>
          <a:custGeom>
            <a:avLst/>
            <a:gdLst/>
            <a:ahLst/>
            <a:rect l="l" t="t" r="r" b="b"/>
            <a:pathLst>
              <a:path w="530" h="858">
                <a:moveTo>
                  <a:pt x="78" y="0"/>
                </a:moveTo>
                <a:lnTo>
                  <a:pt x="114" y="84"/>
                </a:lnTo>
                <a:lnTo>
                  <a:pt x="66" y="140"/>
                </a:lnTo>
                <a:lnTo>
                  <a:pt x="95" y="196"/>
                </a:lnTo>
                <a:lnTo>
                  <a:pt x="85" y="252"/>
                </a:lnTo>
                <a:lnTo>
                  <a:pt x="47" y="281"/>
                </a:lnTo>
                <a:lnTo>
                  <a:pt x="28" y="327"/>
                </a:lnTo>
                <a:lnTo>
                  <a:pt x="38" y="365"/>
                </a:lnTo>
                <a:lnTo>
                  <a:pt x="28" y="411"/>
                </a:lnTo>
                <a:lnTo>
                  <a:pt x="9" y="430"/>
                </a:lnTo>
                <a:lnTo>
                  <a:pt x="0" y="393"/>
                </a:lnTo>
                <a:lnTo>
                  <a:pt x="0" y="411"/>
                </a:lnTo>
                <a:lnTo>
                  <a:pt x="0" y="467"/>
                </a:lnTo>
                <a:lnTo>
                  <a:pt x="19" y="495"/>
                </a:lnTo>
                <a:lnTo>
                  <a:pt x="28" y="486"/>
                </a:lnTo>
                <a:lnTo>
                  <a:pt x="38" y="495"/>
                </a:lnTo>
                <a:lnTo>
                  <a:pt x="19" y="523"/>
                </a:lnTo>
                <a:lnTo>
                  <a:pt x="38" y="523"/>
                </a:lnTo>
                <a:lnTo>
                  <a:pt x="38" y="559"/>
                </a:lnTo>
                <a:lnTo>
                  <a:pt x="57" y="559"/>
                </a:lnTo>
                <a:lnTo>
                  <a:pt x="47" y="615"/>
                </a:lnTo>
                <a:lnTo>
                  <a:pt x="123" y="718"/>
                </a:lnTo>
                <a:lnTo>
                  <a:pt x="104" y="737"/>
                </a:lnTo>
                <a:lnTo>
                  <a:pt x="114" y="755"/>
                </a:lnTo>
                <a:lnTo>
                  <a:pt x="95" y="765"/>
                </a:lnTo>
                <a:lnTo>
                  <a:pt x="123" y="830"/>
                </a:lnTo>
                <a:lnTo>
                  <a:pt x="114" y="858"/>
                </a:lnTo>
                <a:lnTo>
                  <a:pt x="207" y="858"/>
                </a:lnTo>
                <a:lnTo>
                  <a:pt x="226" y="774"/>
                </a:lnTo>
                <a:lnTo>
                  <a:pt x="330" y="765"/>
                </a:lnTo>
                <a:lnTo>
                  <a:pt x="378" y="606"/>
                </a:lnTo>
                <a:lnTo>
                  <a:pt x="368" y="542"/>
                </a:lnTo>
                <a:lnTo>
                  <a:pt x="387" y="542"/>
                </a:lnTo>
                <a:lnTo>
                  <a:pt x="387" y="495"/>
                </a:lnTo>
                <a:lnTo>
                  <a:pt x="359" y="477"/>
                </a:lnTo>
                <a:lnTo>
                  <a:pt x="387" y="467"/>
                </a:lnTo>
                <a:lnTo>
                  <a:pt x="349" y="458"/>
                </a:lnTo>
                <a:lnTo>
                  <a:pt x="406" y="439"/>
                </a:lnTo>
                <a:lnTo>
                  <a:pt x="444" y="393"/>
                </a:lnTo>
                <a:lnTo>
                  <a:pt x="463" y="411"/>
                </a:lnTo>
                <a:lnTo>
                  <a:pt x="492" y="383"/>
                </a:lnTo>
                <a:lnTo>
                  <a:pt x="492" y="365"/>
                </a:lnTo>
                <a:lnTo>
                  <a:pt x="520" y="355"/>
                </a:lnTo>
                <a:lnTo>
                  <a:pt x="425" y="365"/>
                </a:lnTo>
                <a:lnTo>
                  <a:pt x="359" y="337"/>
                </a:lnTo>
                <a:lnTo>
                  <a:pt x="406" y="327"/>
                </a:lnTo>
                <a:lnTo>
                  <a:pt x="463" y="355"/>
                </a:lnTo>
                <a:lnTo>
                  <a:pt x="511" y="327"/>
                </a:lnTo>
                <a:lnTo>
                  <a:pt x="530" y="281"/>
                </a:lnTo>
                <a:lnTo>
                  <a:pt x="501" y="234"/>
                </a:lnTo>
                <a:lnTo>
                  <a:pt x="511" y="224"/>
                </a:lnTo>
                <a:lnTo>
                  <a:pt x="444" y="178"/>
                </a:lnTo>
                <a:lnTo>
                  <a:pt x="397" y="243"/>
                </a:lnTo>
                <a:lnTo>
                  <a:pt x="349" y="252"/>
                </a:lnTo>
                <a:lnTo>
                  <a:pt x="416" y="206"/>
                </a:lnTo>
                <a:lnTo>
                  <a:pt x="406" y="56"/>
                </a:lnTo>
                <a:lnTo>
                  <a:pt x="416" y="28"/>
                </a:lnTo>
                <a:lnTo>
                  <a:pt x="435" y="38"/>
                </a:lnTo>
                <a:lnTo>
                  <a:pt x="447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1" name=""/>
          <p:cNvSpPr/>
          <p:nvPr/>
        </p:nvSpPr>
        <p:spPr>
          <a:xfrm>
            <a:off x="5450040" y="2187720"/>
            <a:ext cx="104760" cy="190440"/>
          </a:xfrm>
          <a:custGeom>
            <a:avLst/>
            <a:gdLst/>
            <a:ahLst/>
            <a:rect l="l" t="t" r="r" b="b"/>
            <a:pathLst>
              <a:path w="36" h="72">
                <a:moveTo>
                  <a:pt x="0" y="72"/>
                </a:moveTo>
                <a:lnTo>
                  <a:pt x="30" y="36"/>
                </a:lnTo>
                <a:lnTo>
                  <a:pt x="24" y="12"/>
                </a:lnTo>
                <a:lnTo>
                  <a:pt x="36" y="0"/>
                </a:lnTo>
                <a:lnTo>
                  <a:pt x="18" y="0"/>
                </a:lnTo>
                <a:lnTo>
                  <a:pt x="0" y="24"/>
                </a:lnTo>
                <a:lnTo>
                  <a:pt x="0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2" name=""/>
          <p:cNvSpPr/>
          <p:nvPr/>
        </p:nvSpPr>
        <p:spPr>
          <a:xfrm>
            <a:off x="5207040" y="2378160"/>
            <a:ext cx="73080" cy="160200"/>
          </a:xfrm>
          <a:custGeom>
            <a:avLst/>
            <a:gdLst/>
            <a:ahLst/>
            <a:rect l="l" t="t" r="r" b="b"/>
            <a:pathLst>
              <a:path w="24" h="60">
                <a:moveTo>
                  <a:pt x="0" y="60"/>
                </a:moveTo>
                <a:lnTo>
                  <a:pt x="24" y="0"/>
                </a:lnTo>
                <a:lnTo>
                  <a:pt x="6" y="24"/>
                </a:lnTo>
                <a:lnTo>
                  <a:pt x="0" y="6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3" name=""/>
          <p:cNvSpPr/>
          <p:nvPr/>
        </p:nvSpPr>
        <p:spPr>
          <a:xfrm>
            <a:off x="3913200" y="4176720"/>
            <a:ext cx="554040" cy="306360"/>
          </a:xfrm>
          <a:custGeom>
            <a:avLst/>
            <a:gdLst/>
            <a:ahLst/>
            <a:rect l="l" t="t" r="r" b="b"/>
            <a:pathLst>
              <a:path w="192" h="114">
                <a:moveTo>
                  <a:pt x="66" y="0"/>
                </a:moveTo>
                <a:lnTo>
                  <a:pt x="120" y="0"/>
                </a:lnTo>
                <a:lnTo>
                  <a:pt x="150" y="12"/>
                </a:lnTo>
                <a:lnTo>
                  <a:pt x="162" y="42"/>
                </a:lnTo>
                <a:lnTo>
                  <a:pt x="192" y="48"/>
                </a:lnTo>
                <a:lnTo>
                  <a:pt x="192" y="66"/>
                </a:lnTo>
                <a:lnTo>
                  <a:pt x="180" y="66"/>
                </a:lnTo>
                <a:lnTo>
                  <a:pt x="180" y="84"/>
                </a:lnTo>
                <a:lnTo>
                  <a:pt x="144" y="72"/>
                </a:lnTo>
                <a:lnTo>
                  <a:pt x="132" y="108"/>
                </a:lnTo>
                <a:lnTo>
                  <a:pt x="108" y="84"/>
                </a:lnTo>
                <a:lnTo>
                  <a:pt x="78" y="108"/>
                </a:lnTo>
                <a:lnTo>
                  <a:pt x="42" y="114"/>
                </a:lnTo>
                <a:lnTo>
                  <a:pt x="30" y="84"/>
                </a:lnTo>
                <a:lnTo>
                  <a:pt x="18" y="84"/>
                </a:lnTo>
                <a:lnTo>
                  <a:pt x="0" y="96"/>
                </a:lnTo>
                <a:lnTo>
                  <a:pt x="0" y="78"/>
                </a:lnTo>
                <a:lnTo>
                  <a:pt x="42" y="6"/>
                </a:lnTo>
                <a:lnTo>
                  <a:pt x="6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4" name=""/>
          <p:cNvSpPr/>
          <p:nvPr/>
        </p:nvSpPr>
        <p:spPr>
          <a:xfrm>
            <a:off x="4984920" y="4595760"/>
            <a:ext cx="33120" cy="4752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5" name=""/>
          <p:cNvSpPr/>
          <p:nvPr/>
        </p:nvSpPr>
        <p:spPr>
          <a:xfrm>
            <a:off x="2550960" y="3556080"/>
            <a:ext cx="1622520" cy="1498680"/>
          </a:xfrm>
          <a:custGeom>
            <a:avLst/>
            <a:gdLst/>
            <a:ahLst/>
            <a:rect l="l" t="t" r="r" b="b"/>
            <a:pathLst>
              <a:path w="563" h="563">
                <a:moveTo>
                  <a:pt x="335" y="0"/>
                </a:moveTo>
                <a:lnTo>
                  <a:pt x="335" y="18"/>
                </a:lnTo>
                <a:lnTo>
                  <a:pt x="383" y="54"/>
                </a:lnTo>
                <a:lnTo>
                  <a:pt x="395" y="78"/>
                </a:lnTo>
                <a:lnTo>
                  <a:pt x="425" y="66"/>
                </a:lnTo>
                <a:lnTo>
                  <a:pt x="425" y="96"/>
                </a:lnTo>
                <a:lnTo>
                  <a:pt x="461" y="102"/>
                </a:lnTo>
                <a:lnTo>
                  <a:pt x="485" y="108"/>
                </a:lnTo>
                <a:lnTo>
                  <a:pt x="503" y="132"/>
                </a:lnTo>
                <a:lnTo>
                  <a:pt x="563" y="144"/>
                </a:lnTo>
                <a:lnTo>
                  <a:pt x="539" y="204"/>
                </a:lnTo>
                <a:lnTo>
                  <a:pt x="539" y="234"/>
                </a:lnTo>
                <a:lnTo>
                  <a:pt x="515" y="240"/>
                </a:lnTo>
                <a:lnTo>
                  <a:pt x="473" y="312"/>
                </a:lnTo>
                <a:lnTo>
                  <a:pt x="473" y="330"/>
                </a:lnTo>
                <a:lnTo>
                  <a:pt x="491" y="318"/>
                </a:lnTo>
                <a:lnTo>
                  <a:pt x="503" y="318"/>
                </a:lnTo>
                <a:lnTo>
                  <a:pt x="515" y="348"/>
                </a:lnTo>
                <a:lnTo>
                  <a:pt x="503" y="354"/>
                </a:lnTo>
                <a:lnTo>
                  <a:pt x="521" y="384"/>
                </a:lnTo>
                <a:lnTo>
                  <a:pt x="503" y="408"/>
                </a:lnTo>
                <a:lnTo>
                  <a:pt x="509" y="414"/>
                </a:lnTo>
                <a:lnTo>
                  <a:pt x="521" y="449"/>
                </a:lnTo>
                <a:lnTo>
                  <a:pt x="539" y="455"/>
                </a:lnTo>
                <a:lnTo>
                  <a:pt x="539" y="473"/>
                </a:lnTo>
                <a:lnTo>
                  <a:pt x="479" y="521"/>
                </a:lnTo>
                <a:lnTo>
                  <a:pt x="431" y="503"/>
                </a:lnTo>
                <a:lnTo>
                  <a:pt x="383" y="491"/>
                </a:lnTo>
                <a:lnTo>
                  <a:pt x="353" y="515"/>
                </a:lnTo>
                <a:lnTo>
                  <a:pt x="347" y="533"/>
                </a:lnTo>
                <a:lnTo>
                  <a:pt x="347" y="563"/>
                </a:lnTo>
                <a:lnTo>
                  <a:pt x="300" y="563"/>
                </a:lnTo>
                <a:lnTo>
                  <a:pt x="282" y="557"/>
                </a:lnTo>
                <a:lnTo>
                  <a:pt x="270" y="545"/>
                </a:lnTo>
                <a:lnTo>
                  <a:pt x="252" y="539"/>
                </a:lnTo>
                <a:lnTo>
                  <a:pt x="228" y="545"/>
                </a:lnTo>
                <a:lnTo>
                  <a:pt x="180" y="539"/>
                </a:lnTo>
                <a:lnTo>
                  <a:pt x="132" y="503"/>
                </a:lnTo>
                <a:lnTo>
                  <a:pt x="156" y="491"/>
                </a:lnTo>
                <a:lnTo>
                  <a:pt x="168" y="420"/>
                </a:lnTo>
                <a:lnTo>
                  <a:pt x="162" y="420"/>
                </a:lnTo>
                <a:lnTo>
                  <a:pt x="168" y="372"/>
                </a:lnTo>
                <a:lnTo>
                  <a:pt x="180" y="390"/>
                </a:lnTo>
                <a:lnTo>
                  <a:pt x="162" y="354"/>
                </a:lnTo>
                <a:lnTo>
                  <a:pt x="162" y="324"/>
                </a:lnTo>
                <a:lnTo>
                  <a:pt x="132" y="306"/>
                </a:lnTo>
                <a:lnTo>
                  <a:pt x="120" y="288"/>
                </a:lnTo>
                <a:lnTo>
                  <a:pt x="120" y="264"/>
                </a:lnTo>
                <a:lnTo>
                  <a:pt x="138" y="264"/>
                </a:lnTo>
                <a:lnTo>
                  <a:pt x="102" y="258"/>
                </a:lnTo>
                <a:lnTo>
                  <a:pt x="102" y="246"/>
                </a:lnTo>
                <a:lnTo>
                  <a:pt x="36" y="222"/>
                </a:lnTo>
                <a:lnTo>
                  <a:pt x="24" y="228"/>
                </a:lnTo>
                <a:lnTo>
                  <a:pt x="6" y="210"/>
                </a:lnTo>
                <a:lnTo>
                  <a:pt x="18" y="204"/>
                </a:lnTo>
                <a:lnTo>
                  <a:pt x="12" y="198"/>
                </a:lnTo>
                <a:lnTo>
                  <a:pt x="18" y="186"/>
                </a:lnTo>
                <a:lnTo>
                  <a:pt x="0" y="192"/>
                </a:lnTo>
                <a:lnTo>
                  <a:pt x="6" y="174"/>
                </a:lnTo>
                <a:lnTo>
                  <a:pt x="60" y="156"/>
                </a:lnTo>
                <a:lnTo>
                  <a:pt x="96" y="174"/>
                </a:lnTo>
                <a:lnTo>
                  <a:pt x="150" y="174"/>
                </a:lnTo>
                <a:lnTo>
                  <a:pt x="132" y="96"/>
                </a:lnTo>
                <a:lnTo>
                  <a:pt x="156" y="102"/>
                </a:lnTo>
                <a:lnTo>
                  <a:pt x="168" y="120"/>
                </a:lnTo>
                <a:lnTo>
                  <a:pt x="234" y="114"/>
                </a:lnTo>
                <a:lnTo>
                  <a:pt x="222" y="114"/>
                </a:lnTo>
                <a:lnTo>
                  <a:pt x="228" y="96"/>
                </a:lnTo>
                <a:lnTo>
                  <a:pt x="282" y="60"/>
                </a:lnTo>
                <a:lnTo>
                  <a:pt x="288" y="18"/>
                </a:lnTo>
                <a:lnTo>
                  <a:pt x="335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6" name=""/>
          <p:cNvSpPr/>
          <p:nvPr/>
        </p:nvSpPr>
        <p:spPr>
          <a:xfrm>
            <a:off x="4243320" y="4941720"/>
            <a:ext cx="119160" cy="273240"/>
          </a:xfrm>
          <a:custGeom>
            <a:avLst/>
            <a:gdLst/>
            <a:ahLst/>
            <a:rect l="l" t="t" r="r" b="b"/>
            <a:pathLst>
              <a:path w="42" h="102">
                <a:moveTo>
                  <a:pt x="30" y="0"/>
                </a:moveTo>
                <a:lnTo>
                  <a:pt x="42" y="48"/>
                </a:lnTo>
                <a:lnTo>
                  <a:pt x="30" y="102"/>
                </a:lnTo>
                <a:lnTo>
                  <a:pt x="6" y="78"/>
                </a:lnTo>
                <a:lnTo>
                  <a:pt x="0" y="36"/>
                </a:lnTo>
                <a:lnTo>
                  <a:pt x="6" y="24"/>
                </a:lnTo>
                <a:lnTo>
                  <a:pt x="30" y="18"/>
                </a:lnTo>
                <a:lnTo>
                  <a:pt x="3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7" name=""/>
          <p:cNvSpPr/>
          <p:nvPr/>
        </p:nvSpPr>
        <p:spPr>
          <a:xfrm>
            <a:off x="6467400" y="5102280"/>
            <a:ext cx="381240" cy="301680"/>
          </a:xfrm>
          <a:custGeom>
            <a:avLst/>
            <a:gdLst/>
            <a:ahLst/>
            <a:rect l="l" t="t" r="r" b="b"/>
            <a:pathLst>
              <a:path w="132" h="114">
                <a:moveTo>
                  <a:pt x="84" y="6"/>
                </a:moveTo>
                <a:lnTo>
                  <a:pt x="48" y="0"/>
                </a:lnTo>
                <a:lnTo>
                  <a:pt x="6" y="18"/>
                </a:lnTo>
                <a:lnTo>
                  <a:pt x="18" y="36"/>
                </a:lnTo>
                <a:lnTo>
                  <a:pt x="0" y="78"/>
                </a:lnTo>
                <a:lnTo>
                  <a:pt x="24" y="84"/>
                </a:lnTo>
                <a:lnTo>
                  <a:pt x="6" y="96"/>
                </a:lnTo>
                <a:lnTo>
                  <a:pt x="6" y="114"/>
                </a:lnTo>
                <a:lnTo>
                  <a:pt x="66" y="60"/>
                </a:lnTo>
                <a:lnTo>
                  <a:pt x="120" y="60"/>
                </a:lnTo>
                <a:lnTo>
                  <a:pt x="132" y="48"/>
                </a:lnTo>
                <a:lnTo>
                  <a:pt x="90" y="30"/>
                </a:lnTo>
                <a:lnTo>
                  <a:pt x="84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8" name=""/>
          <p:cNvSpPr/>
          <p:nvPr/>
        </p:nvSpPr>
        <p:spPr>
          <a:xfrm>
            <a:off x="6467400" y="5102280"/>
            <a:ext cx="2368800" cy="939600"/>
          </a:xfrm>
          <a:custGeom>
            <a:avLst/>
            <a:gdLst/>
            <a:ahLst/>
            <a:rect l="l" t="t" r="r" b="b"/>
            <a:pathLst>
              <a:path w="821" h="353">
                <a:moveTo>
                  <a:pt x="12" y="120"/>
                </a:moveTo>
                <a:lnTo>
                  <a:pt x="30" y="108"/>
                </a:lnTo>
                <a:lnTo>
                  <a:pt x="72" y="102"/>
                </a:lnTo>
                <a:lnTo>
                  <a:pt x="72" y="90"/>
                </a:lnTo>
                <a:lnTo>
                  <a:pt x="120" y="96"/>
                </a:lnTo>
                <a:lnTo>
                  <a:pt x="132" y="96"/>
                </a:lnTo>
                <a:lnTo>
                  <a:pt x="120" y="84"/>
                </a:lnTo>
                <a:lnTo>
                  <a:pt x="132" y="84"/>
                </a:lnTo>
                <a:lnTo>
                  <a:pt x="168" y="78"/>
                </a:lnTo>
                <a:lnTo>
                  <a:pt x="138" y="72"/>
                </a:lnTo>
                <a:lnTo>
                  <a:pt x="132" y="60"/>
                </a:lnTo>
                <a:lnTo>
                  <a:pt x="138" y="48"/>
                </a:lnTo>
                <a:lnTo>
                  <a:pt x="222" y="60"/>
                </a:lnTo>
                <a:lnTo>
                  <a:pt x="276" y="18"/>
                </a:lnTo>
                <a:lnTo>
                  <a:pt x="318" y="6"/>
                </a:lnTo>
                <a:lnTo>
                  <a:pt x="396" y="0"/>
                </a:lnTo>
                <a:lnTo>
                  <a:pt x="420" y="24"/>
                </a:lnTo>
                <a:lnTo>
                  <a:pt x="444" y="18"/>
                </a:lnTo>
                <a:lnTo>
                  <a:pt x="450" y="48"/>
                </a:lnTo>
                <a:lnTo>
                  <a:pt x="527" y="72"/>
                </a:lnTo>
                <a:lnTo>
                  <a:pt x="581" y="54"/>
                </a:lnTo>
                <a:lnTo>
                  <a:pt x="629" y="60"/>
                </a:lnTo>
                <a:lnTo>
                  <a:pt x="677" y="30"/>
                </a:lnTo>
                <a:lnTo>
                  <a:pt x="713" y="36"/>
                </a:lnTo>
                <a:lnTo>
                  <a:pt x="731" y="30"/>
                </a:lnTo>
                <a:lnTo>
                  <a:pt x="767" y="60"/>
                </a:lnTo>
                <a:lnTo>
                  <a:pt x="779" y="108"/>
                </a:lnTo>
                <a:lnTo>
                  <a:pt x="815" y="132"/>
                </a:lnTo>
                <a:lnTo>
                  <a:pt x="797" y="156"/>
                </a:lnTo>
                <a:lnTo>
                  <a:pt x="803" y="180"/>
                </a:lnTo>
                <a:lnTo>
                  <a:pt x="803" y="240"/>
                </a:lnTo>
                <a:lnTo>
                  <a:pt x="821" y="264"/>
                </a:lnTo>
                <a:lnTo>
                  <a:pt x="821" y="276"/>
                </a:lnTo>
                <a:lnTo>
                  <a:pt x="803" y="276"/>
                </a:lnTo>
                <a:lnTo>
                  <a:pt x="797" y="270"/>
                </a:lnTo>
                <a:lnTo>
                  <a:pt x="743" y="264"/>
                </a:lnTo>
                <a:lnTo>
                  <a:pt x="725" y="282"/>
                </a:lnTo>
                <a:lnTo>
                  <a:pt x="707" y="276"/>
                </a:lnTo>
                <a:lnTo>
                  <a:pt x="689" y="282"/>
                </a:lnTo>
                <a:lnTo>
                  <a:pt x="647" y="282"/>
                </a:lnTo>
                <a:lnTo>
                  <a:pt x="575" y="306"/>
                </a:lnTo>
                <a:lnTo>
                  <a:pt x="539" y="294"/>
                </a:lnTo>
                <a:lnTo>
                  <a:pt x="503" y="312"/>
                </a:lnTo>
                <a:lnTo>
                  <a:pt x="468" y="300"/>
                </a:lnTo>
                <a:lnTo>
                  <a:pt x="462" y="318"/>
                </a:lnTo>
                <a:lnTo>
                  <a:pt x="468" y="330"/>
                </a:lnTo>
                <a:lnTo>
                  <a:pt x="450" y="336"/>
                </a:lnTo>
                <a:lnTo>
                  <a:pt x="444" y="353"/>
                </a:lnTo>
                <a:lnTo>
                  <a:pt x="432" y="347"/>
                </a:lnTo>
                <a:lnTo>
                  <a:pt x="432" y="318"/>
                </a:lnTo>
                <a:lnTo>
                  <a:pt x="444" y="306"/>
                </a:lnTo>
                <a:lnTo>
                  <a:pt x="438" y="300"/>
                </a:lnTo>
                <a:lnTo>
                  <a:pt x="414" y="318"/>
                </a:lnTo>
                <a:lnTo>
                  <a:pt x="390" y="300"/>
                </a:lnTo>
                <a:lnTo>
                  <a:pt x="372" y="306"/>
                </a:lnTo>
                <a:lnTo>
                  <a:pt x="354" y="324"/>
                </a:lnTo>
                <a:lnTo>
                  <a:pt x="300" y="342"/>
                </a:lnTo>
                <a:lnTo>
                  <a:pt x="210" y="294"/>
                </a:lnTo>
                <a:lnTo>
                  <a:pt x="198" y="300"/>
                </a:lnTo>
                <a:lnTo>
                  <a:pt x="192" y="330"/>
                </a:lnTo>
                <a:lnTo>
                  <a:pt x="168" y="336"/>
                </a:lnTo>
                <a:lnTo>
                  <a:pt x="138" y="330"/>
                </a:lnTo>
                <a:lnTo>
                  <a:pt x="132" y="306"/>
                </a:lnTo>
                <a:lnTo>
                  <a:pt x="120" y="312"/>
                </a:lnTo>
                <a:lnTo>
                  <a:pt x="108" y="300"/>
                </a:lnTo>
                <a:lnTo>
                  <a:pt x="90" y="312"/>
                </a:lnTo>
                <a:lnTo>
                  <a:pt x="90" y="300"/>
                </a:lnTo>
                <a:lnTo>
                  <a:pt x="60" y="312"/>
                </a:lnTo>
                <a:lnTo>
                  <a:pt x="96" y="288"/>
                </a:lnTo>
                <a:lnTo>
                  <a:pt x="54" y="288"/>
                </a:lnTo>
                <a:lnTo>
                  <a:pt x="66" y="276"/>
                </a:lnTo>
                <a:lnTo>
                  <a:pt x="54" y="264"/>
                </a:lnTo>
                <a:lnTo>
                  <a:pt x="54" y="258"/>
                </a:lnTo>
                <a:lnTo>
                  <a:pt x="42" y="252"/>
                </a:lnTo>
                <a:lnTo>
                  <a:pt x="48" y="234"/>
                </a:lnTo>
                <a:lnTo>
                  <a:pt x="6" y="222"/>
                </a:lnTo>
                <a:lnTo>
                  <a:pt x="18" y="198"/>
                </a:lnTo>
                <a:lnTo>
                  <a:pt x="24" y="210"/>
                </a:lnTo>
                <a:lnTo>
                  <a:pt x="48" y="210"/>
                </a:lnTo>
                <a:lnTo>
                  <a:pt x="30" y="198"/>
                </a:lnTo>
                <a:lnTo>
                  <a:pt x="36" y="186"/>
                </a:lnTo>
                <a:lnTo>
                  <a:pt x="24" y="168"/>
                </a:lnTo>
                <a:lnTo>
                  <a:pt x="30" y="144"/>
                </a:lnTo>
                <a:lnTo>
                  <a:pt x="0" y="150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39" name=""/>
          <p:cNvSpPr/>
          <p:nvPr/>
        </p:nvSpPr>
        <p:spPr>
          <a:xfrm>
            <a:off x="5987880" y="1630440"/>
            <a:ext cx="51120" cy="63360"/>
          </a:xfrm>
          <a:custGeom>
            <a:avLst/>
            <a:gdLst/>
            <a:ahLst/>
            <a:rect l="l" t="t" r="r" b="b"/>
            <a:pathLst>
              <a:path w="18" h="24">
                <a:moveTo>
                  <a:pt x="6" y="24"/>
                </a:moveTo>
                <a:lnTo>
                  <a:pt x="18" y="0"/>
                </a:lnTo>
                <a:lnTo>
                  <a:pt x="0" y="24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0" name=""/>
          <p:cNvSpPr/>
          <p:nvPr/>
        </p:nvSpPr>
        <p:spPr>
          <a:xfrm>
            <a:off x="5638680" y="1612800"/>
            <a:ext cx="54000" cy="81000"/>
          </a:xfrm>
          <a:custGeom>
            <a:avLst/>
            <a:gdLst/>
            <a:ahLst/>
            <a:rect l="l" t="t" r="r" b="b"/>
            <a:pathLst>
              <a:path w="18" h="30">
                <a:moveTo>
                  <a:pt x="12" y="0"/>
                </a:moveTo>
                <a:lnTo>
                  <a:pt x="6" y="0"/>
                </a:lnTo>
                <a:lnTo>
                  <a:pt x="0" y="24"/>
                </a:lnTo>
                <a:lnTo>
                  <a:pt x="18" y="3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5280" bIns="35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1" name=""/>
          <p:cNvSpPr/>
          <p:nvPr/>
        </p:nvSpPr>
        <p:spPr>
          <a:xfrm>
            <a:off x="5846760" y="1247760"/>
            <a:ext cx="1185840" cy="463680"/>
          </a:xfrm>
          <a:custGeom>
            <a:avLst/>
            <a:gdLst/>
            <a:ahLst/>
            <a:rect l="l" t="t" r="r" b="b"/>
            <a:pathLst>
              <a:path w="651" h="271">
                <a:moveTo>
                  <a:pt x="0" y="0"/>
                </a:moveTo>
                <a:lnTo>
                  <a:pt x="31" y="56"/>
                </a:lnTo>
                <a:lnTo>
                  <a:pt x="12" y="56"/>
                </a:lnTo>
                <a:lnTo>
                  <a:pt x="12" y="103"/>
                </a:lnTo>
                <a:lnTo>
                  <a:pt x="2" y="131"/>
                </a:lnTo>
                <a:lnTo>
                  <a:pt x="12" y="159"/>
                </a:lnTo>
                <a:lnTo>
                  <a:pt x="2" y="178"/>
                </a:lnTo>
                <a:lnTo>
                  <a:pt x="88" y="234"/>
                </a:lnTo>
                <a:lnTo>
                  <a:pt x="107" y="215"/>
                </a:lnTo>
                <a:lnTo>
                  <a:pt x="125" y="271"/>
                </a:lnTo>
                <a:lnTo>
                  <a:pt x="144" y="252"/>
                </a:lnTo>
                <a:lnTo>
                  <a:pt x="154" y="271"/>
                </a:lnTo>
                <a:lnTo>
                  <a:pt x="220" y="262"/>
                </a:lnTo>
                <a:lnTo>
                  <a:pt x="323" y="206"/>
                </a:lnTo>
                <a:lnTo>
                  <a:pt x="446" y="187"/>
                </a:lnTo>
                <a:lnTo>
                  <a:pt x="651" y="3"/>
                </a:lnTo>
                <a:lnTo>
                  <a:pt x="6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2" name=""/>
          <p:cNvSpPr/>
          <p:nvPr/>
        </p:nvSpPr>
        <p:spPr>
          <a:xfrm>
            <a:off x="3327480" y="5008680"/>
            <a:ext cx="34920" cy="4608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2"/>
                </a:lnTo>
                <a:lnTo>
                  <a:pt x="12" y="1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3" name=""/>
          <p:cNvSpPr/>
          <p:nvPr/>
        </p:nvSpPr>
        <p:spPr>
          <a:xfrm>
            <a:off x="2043000" y="2744640"/>
            <a:ext cx="347760" cy="746280"/>
          </a:xfrm>
          <a:custGeom>
            <a:avLst/>
            <a:gdLst/>
            <a:ahLst/>
            <a:rect l="l" t="t" r="r" b="b"/>
            <a:pathLst>
              <a:path w="191" h="281">
                <a:moveTo>
                  <a:pt x="125" y="24"/>
                </a:moveTo>
                <a:lnTo>
                  <a:pt x="119" y="0"/>
                </a:lnTo>
                <a:lnTo>
                  <a:pt x="101" y="12"/>
                </a:lnTo>
                <a:lnTo>
                  <a:pt x="71" y="48"/>
                </a:lnTo>
                <a:lnTo>
                  <a:pt x="95" y="54"/>
                </a:lnTo>
                <a:lnTo>
                  <a:pt x="77" y="78"/>
                </a:lnTo>
                <a:lnTo>
                  <a:pt x="30" y="72"/>
                </a:lnTo>
                <a:lnTo>
                  <a:pt x="24" y="90"/>
                </a:lnTo>
                <a:lnTo>
                  <a:pt x="24" y="102"/>
                </a:lnTo>
                <a:lnTo>
                  <a:pt x="12" y="102"/>
                </a:lnTo>
                <a:lnTo>
                  <a:pt x="36" y="114"/>
                </a:lnTo>
                <a:lnTo>
                  <a:pt x="12" y="132"/>
                </a:lnTo>
                <a:lnTo>
                  <a:pt x="24" y="144"/>
                </a:lnTo>
                <a:lnTo>
                  <a:pt x="65" y="156"/>
                </a:lnTo>
                <a:lnTo>
                  <a:pt x="24" y="204"/>
                </a:lnTo>
                <a:lnTo>
                  <a:pt x="65" y="186"/>
                </a:lnTo>
                <a:lnTo>
                  <a:pt x="71" y="198"/>
                </a:lnTo>
                <a:lnTo>
                  <a:pt x="36" y="204"/>
                </a:lnTo>
                <a:lnTo>
                  <a:pt x="24" y="228"/>
                </a:lnTo>
                <a:lnTo>
                  <a:pt x="0" y="234"/>
                </a:lnTo>
                <a:lnTo>
                  <a:pt x="24" y="240"/>
                </a:lnTo>
                <a:lnTo>
                  <a:pt x="6" y="258"/>
                </a:lnTo>
                <a:lnTo>
                  <a:pt x="30" y="258"/>
                </a:lnTo>
                <a:lnTo>
                  <a:pt x="12" y="269"/>
                </a:lnTo>
                <a:lnTo>
                  <a:pt x="36" y="264"/>
                </a:lnTo>
                <a:lnTo>
                  <a:pt x="30" y="281"/>
                </a:lnTo>
                <a:lnTo>
                  <a:pt x="47" y="275"/>
                </a:lnTo>
                <a:lnTo>
                  <a:pt x="125" y="234"/>
                </a:lnTo>
                <a:lnTo>
                  <a:pt x="173" y="234"/>
                </a:lnTo>
                <a:lnTo>
                  <a:pt x="191" y="180"/>
                </a:lnTo>
                <a:lnTo>
                  <a:pt x="191" y="132"/>
                </a:lnTo>
                <a:lnTo>
                  <a:pt x="179" y="108"/>
                </a:lnTo>
                <a:lnTo>
                  <a:pt x="185" y="96"/>
                </a:lnTo>
                <a:lnTo>
                  <a:pt x="167" y="66"/>
                </a:lnTo>
                <a:lnTo>
                  <a:pt x="119" y="84"/>
                </a:lnTo>
                <a:lnTo>
                  <a:pt x="101" y="60"/>
                </a:lnTo>
                <a:lnTo>
                  <a:pt x="125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4" name=""/>
          <p:cNvSpPr/>
          <p:nvPr/>
        </p:nvSpPr>
        <p:spPr>
          <a:xfrm>
            <a:off x="2481120" y="2666880"/>
            <a:ext cx="17640" cy="47880"/>
          </a:xfrm>
          <a:custGeom>
            <a:avLst/>
            <a:gdLst/>
            <a:ahLst/>
            <a:rect l="l" t="t" r="r" b="b"/>
            <a:pathLst>
              <a:path w="6" h="18">
                <a:moveTo>
                  <a:pt x="0" y="0"/>
                </a:moveTo>
                <a:lnTo>
                  <a:pt x="6" y="18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5" name=""/>
          <p:cNvSpPr/>
          <p:nvPr/>
        </p:nvSpPr>
        <p:spPr>
          <a:xfrm>
            <a:off x="2212920" y="2744640"/>
            <a:ext cx="228600" cy="255600"/>
          </a:xfrm>
          <a:custGeom>
            <a:avLst/>
            <a:gdLst/>
            <a:ahLst/>
            <a:rect l="l" t="t" r="r" b="b"/>
            <a:pathLst>
              <a:path w="114" h="102">
                <a:moveTo>
                  <a:pt x="24" y="30"/>
                </a:moveTo>
                <a:lnTo>
                  <a:pt x="0" y="66"/>
                </a:lnTo>
                <a:lnTo>
                  <a:pt x="18" y="90"/>
                </a:lnTo>
                <a:lnTo>
                  <a:pt x="66" y="72"/>
                </a:lnTo>
                <a:lnTo>
                  <a:pt x="84" y="102"/>
                </a:lnTo>
                <a:lnTo>
                  <a:pt x="108" y="78"/>
                </a:lnTo>
                <a:lnTo>
                  <a:pt x="102" y="60"/>
                </a:lnTo>
                <a:lnTo>
                  <a:pt x="108" y="72"/>
                </a:lnTo>
                <a:lnTo>
                  <a:pt x="114" y="66"/>
                </a:lnTo>
                <a:lnTo>
                  <a:pt x="90" y="54"/>
                </a:lnTo>
                <a:lnTo>
                  <a:pt x="96" y="30"/>
                </a:lnTo>
                <a:lnTo>
                  <a:pt x="84" y="12"/>
                </a:lnTo>
                <a:lnTo>
                  <a:pt x="36" y="24"/>
                </a:lnTo>
                <a:lnTo>
                  <a:pt x="48" y="6"/>
                </a:lnTo>
                <a:lnTo>
                  <a:pt x="30" y="0"/>
                </a:lnTo>
                <a:lnTo>
                  <a:pt x="24" y="3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6" name=""/>
          <p:cNvSpPr/>
          <p:nvPr/>
        </p:nvSpPr>
        <p:spPr>
          <a:xfrm>
            <a:off x="2306520" y="2233440"/>
            <a:ext cx="120600" cy="131760"/>
          </a:xfrm>
          <a:custGeom>
            <a:avLst/>
            <a:gdLst/>
            <a:ahLst/>
            <a:rect l="l" t="t" r="r" b="b"/>
            <a:pathLst>
              <a:path w="42" h="48">
                <a:moveTo>
                  <a:pt x="18" y="0"/>
                </a:moveTo>
                <a:lnTo>
                  <a:pt x="0" y="24"/>
                </a:lnTo>
                <a:lnTo>
                  <a:pt x="36" y="48"/>
                </a:lnTo>
                <a:lnTo>
                  <a:pt x="42" y="36"/>
                </a:lnTo>
                <a:lnTo>
                  <a:pt x="3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7" name=""/>
          <p:cNvSpPr/>
          <p:nvPr/>
        </p:nvSpPr>
        <p:spPr>
          <a:xfrm>
            <a:off x="2359080" y="2476440"/>
            <a:ext cx="68040" cy="46080"/>
          </a:xfrm>
          <a:custGeom>
            <a:avLst/>
            <a:gdLst/>
            <a:ahLst/>
            <a:rect l="l" t="t" r="r" b="b"/>
            <a:pathLst>
              <a:path w="24" h="18">
                <a:moveTo>
                  <a:pt x="24" y="18"/>
                </a:moveTo>
                <a:lnTo>
                  <a:pt x="12" y="0"/>
                </a:lnTo>
                <a:lnTo>
                  <a:pt x="0" y="0"/>
                </a:lnTo>
                <a:lnTo>
                  <a:pt x="12" y="18"/>
                </a:lnTo>
                <a:lnTo>
                  <a:pt x="24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" bIns="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8" name=""/>
          <p:cNvSpPr/>
          <p:nvPr/>
        </p:nvSpPr>
        <p:spPr>
          <a:xfrm>
            <a:off x="2390760" y="2571840"/>
            <a:ext cx="73080" cy="63360"/>
          </a:xfrm>
          <a:custGeom>
            <a:avLst/>
            <a:gdLst/>
            <a:ahLst/>
            <a:rect l="l" t="t" r="r" b="b"/>
            <a:pathLst>
              <a:path w="24" h="24">
                <a:moveTo>
                  <a:pt x="24" y="0"/>
                </a:moveTo>
                <a:lnTo>
                  <a:pt x="0" y="24"/>
                </a:lnTo>
                <a:lnTo>
                  <a:pt x="12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7640" bIns="17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49" name=""/>
          <p:cNvSpPr/>
          <p:nvPr/>
        </p:nvSpPr>
        <p:spPr>
          <a:xfrm>
            <a:off x="2343240" y="2619360"/>
            <a:ext cx="47520" cy="47520"/>
          </a:xfrm>
          <a:custGeom>
            <a:avLst/>
            <a:gdLst/>
            <a:ahLst/>
            <a:rect l="l" t="t" r="r" b="b"/>
            <a:pathLst>
              <a:path w="18" h="18">
                <a:moveTo>
                  <a:pt x="6" y="0"/>
                </a:moveTo>
                <a:lnTo>
                  <a:pt x="0" y="18"/>
                </a:lnTo>
                <a:lnTo>
                  <a:pt x="18" y="18"/>
                </a:lnTo>
                <a:lnTo>
                  <a:pt x="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0" name=""/>
          <p:cNvSpPr/>
          <p:nvPr/>
        </p:nvSpPr>
        <p:spPr>
          <a:xfrm>
            <a:off x="2550960" y="2921040"/>
            <a:ext cx="33480" cy="6516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0" y="24"/>
                </a:lnTo>
                <a:lnTo>
                  <a:pt x="12" y="18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9440" bIns="19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1" name=""/>
          <p:cNvSpPr/>
          <p:nvPr/>
        </p:nvSpPr>
        <p:spPr>
          <a:xfrm>
            <a:off x="2584440" y="3112920"/>
            <a:ext cx="52560" cy="4788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12" y="18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160" bIns="2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52" name=""/>
          <p:cNvSpPr/>
          <p:nvPr/>
        </p:nvSpPr>
        <p:spPr>
          <a:xfrm>
            <a:off x="2255760" y="2062080"/>
            <a:ext cx="103320" cy="141480"/>
          </a:xfrm>
          <a:custGeom>
            <a:avLst/>
            <a:gdLst/>
            <a:ahLst/>
            <a:rect l="l" t="t" r="r" b="b"/>
            <a:pathLst>
              <a:path w="36" h="53">
                <a:moveTo>
                  <a:pt x="36" y="0"/>
                </a:moveTo>
                <a:lnTo>
                  <a:pt x="0" y="24"/>
                </a:lnTo>
                <a:lnTo>
                  <a:pt x="0" y="53"/>
                </a:lnTo>
                <a:lnTo>
                  <a:pt x="30" y="36"/>
                </a:lnTo>
                <a:lnTo>
                  <a:pt x="30" y="30"/>
                </a:lnTo>
                <a:lnTo>
                  <a:pt x="36" y="18"/>
                </a:lnTo>
                <a:lnTo>
                  <a:pt x="3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953" name=""/>
          <p:cNvGrpSpPr/>
          <p:nvPr/>
        </p:nvGrpSpPr>
        <p:grpSpPr>
          <a:xfrm>
            <a:off x="5786280" y="1758960"/>
            <a:ext cx="1029960" cy="512280"/>
            <a:chOff x="5786280" y="1758960"/>
            <a:chExt cx="1029960" cy="512280"/>
          </a:xfrm>
        </p:grpSpPr>
        <p:sp>
          <p:nvSpPr>
            <p:cNvPr id="3954" name=""/>
            <p:cNvSpPr/>
            <p:nvPr/>
          </p:nvSpPr>
          <p:spPr>
            <a:xfrm>
              <a:off x="5806080" y="1942200"/>
              <a:ext cx="153720" cy="67680"/>
            </a:xfrm>
            <a:custGeom>
              <a:avLst/>
              <a:gdLst/>
              <a:ahLst/>
              <a:rect l="l" t="t" r="r" b="b"/>
              <a:pathLst>
                <a:path w="42" h="24">
                  <a:moveTo>
                    <a:pt x="36" y="0"/>
                  </a:moveTo>
                  <a:lnTo>
                    <a:pt x="0" y="12"/>
                  </a:lnTo>
                  <a:lnTo>
                    <a:pt x="18" y="24"/>
                  </a:lnTo>
                  <a:lnTo>
                    <a:pt x="42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55" name=""/>
            <p:cNvSpPr/>
            <p:nvPr/>
          </p:nvSpPr>
          <p:spPr>
            <a:xfrm>
              <a:off x="5786280" y="2043360"/>
              <a:ext cx="217080" cy="145800"/>
            </a:xfrm>
            <a:custGeom>
              <a:avLst/>
              <a:gdLst/>
              <a:ahLst/>
              <a:rect l="l" t="t" r="r" b="b"/>
              <a:pathLst>
                <a:path w="60" h="54">
                  <a:moveTo>
                    <a:pt x="48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24" y="24"/>
                  </a:lnTo>
                  <a:lnTo>
                    <a:pt x="60" y="12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56" name=""/>
            <p:cNvSpPr/>
            <p:nvPr/>
          </p:nvSpPr>
          <p:spPr>
            <a:xfrm>
              <a:off x="6023880" y="1758960"/>
              <a:ext cx="792360" cy="512280"/>
            </a:xfrm>
            <a:custGeom>
              <a:avLst/>
              <a:gdLst/>
              <a:ahLst/>
              <a:rect l="l" t="t" r="r" b="b"/>
              <a:pathLst>
                <a:path w="221" h="185">
                  <a:moveTo>
                    <a:pt x="185" y="185"/>
                  </a:moveTo>
                  <a:lnTo>
                    <a:pt x="185" y="179"/>
                  </a:lnTo>
                  <a:lnTo>
                    <a:pt x="203" y="161"/>
                  </a:lnTo>
                  <a:lnTo>
                    <a:pt x="197" y="150"/>
                  </a:lnTo>
                  <a:lnTo>
                    <a:pt x="191" y="144"/>
                  </a:lnTo>
                  <a:lnTo>
                    <a:pt x="185" y="126"/>
                  </a:lnTo>
                  <a:lnTo>
                    <a:pt x="179" y="120"/>
                  </a:lnTo>
                  <a:lnTo>
                    <a:pt x="167" y="78"/>
                  </a:lnTo>
                  <a:lnTo>
                    <a:pt x="203" y="66"/>
                  </a:lnTo>
                  <a:lnTo>
                    <a:pt x="221" y="36"/>
                  </a:lnTo>
                  <a:lnTo>
                    <a:pt x="221" y="12"/>
                  </a:lnTo>
                  <a:lnTo>
                    <a:pt x="209" y="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01" y="12"/>
                  </a:lnTo>
                  <a:lnTo>
                    <a:pt x="6" y="54"/>
                  </a:lnTo>
                  <a:lnTo>
                    <a:pt x="0" y="84"/>
                  </a:lnTo>
                  <a:lnTo>
                    <a:pt x="18" y="90"/>
                  </a:lnTo>
                  <a:lnTo>
                    <a:pt x="6" y="102"/>
                  </a:lnTo>
                  <a:lnTo>
                    <a:pt x="18" y="126"/>
                  </a:lnTo>
                  <a:lnTo>
                    <a:pt x="54" y="120"/>
                  </a:lnTo>
                  <a:lnTo>
                    <a:pt x="48" y="161"/>
                  </a:lnTo>
                  <a:lnTo>
                    <a:pt x="90" y="150"/>
                  </a:lnTo>
                  <a:lnTo>
                    <a:pt x="125" y="167"/>
                  </a:lnTo>
                  <a:lnTo>
                    <a:pt x="149" y="185"/>
                  </a:lnTo>
                  <a:lnTo>
                    <a:pt x="173" y="185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957" name=""/>
          <p:cNvGrpSpPr/>
          <p:nvPr/>
        </p:nvGrpSpPr>
        <p:grpSpPr>
          <a:xfrm>
            <a:off x="5559480" y="2157480"/>
            <a:ext cx="1275840" cy="896400"/>
            <a:chOff x="5559480" y="2157480"/>
            <a:chExt cx="1275840" cy="896400"/>
          </a:xfrm>
        </p:grpSpPr>
        <p:sp>
          <p:nvSpPr>
            <p:cNvPr id="3958" name=""/>
            <p:cNvSpPr/>
            <p:nvPr/>
          </p:nvSpPr>
          <p:spPr>
            <a:xfrm>
              <a:off x="5742360" y="2157480"/>
              <a:ext cx="1092960" cy="531000"/>
            </a:xfrm>
            <a:custGeom>
              <a:avLst/>
              <a:gdLst/>
              <a:ahLst/>
              <a:rect l="l" t="t" r="r" b="b"/>
              <a:pathLst>
                <a:path w="329" h="191">
                  <a:moveTo>
                    <a:pt x="0" y="149"/>
                  </a:moveTo>
                  <a:lnTo>
                    <a:pt x="6" y="107"/>
                  </a:lnTo>
                  <a:lnTo>
                    <a:pt x="36" y="41"/>
                  </a:lnTo>
                  <a:lnTo>
                    <a:pt x="72" y="23"/>
                  </a:lnTo>
                  <a:lnTo>
                    <a:pt x="108" y="77"/>
                  </a:lnTo>
                  <a:lnTo>
                    <a:pt x="144" y="89"/>
                  </a:lnTo>
                  <a:lnTo>
                    <a:pt x="150" y="65"/>
                  </a:lnTo>
                  <a:lnTo>
                    <a:pt x="156" y="11"/>
                  </a:lnTo>
                  <a:lnTo>
                    <a:pt x="198" y="0"/>
                  </a:lnTo>
                  <a:lnTo>
                    <a:pt x="233" y="17"/>
                  </a:lnTo>
                  <a:lnTo>
                    <a:pt x="257" y="35"/>
                  </a:lnTo>
                  <a:lnTo>
                    <a:pt x="281" y="35"/>
                  </a:lnTo>
                  <a:lnTo>
                    <a:pt x="293" y="35"/>
                  </a:lnTo>
                  <a:lnTo>
                    <a:pt x="311" y="59"/>
                  </a:lnTo>
                  <a:lnTo>
                    <a:pt x="305" y="89"/>
                  </a:lnTo>
                  <a:lnTo>
                    <a:pt x="317" y="95"/>
                  </a:lnTo>
                  <a:lnTo>
                    <a:pt x="329" y="119"/>
                  </a:lnTo>
                  <a:lnTo>
                    <a:pt x="329" y="155"/>
                  </a:lnTo>
                  <a:lnTo>
                    <a:pt x="317" y="155"/>
                  </a:lnTo>
                  <a:lnTo>
                    <a:pt x="299" y="179"/>
                  </a:lnTo>
                  <a:lnTo>
                    <a:pt x="281" y="179"/>
                  </a:lnTo>
                  <a:lnTo>
                    <a:pt x="269" y="191"/>
                  </a:lnTo>
                  <a:lnTo>
                    <a:pt x="251" y="185"/>
                  </a:lnTo>
                  <a:lnTo>
                    <a:pt x="215" y="155"/>
                  </a:lnTo>
                  <a:lnTo>
                    <a:pt x="198" y="149"/>
                  </a:lnTo>
                  <a:lnTo>
                    <a:pt x="180" y="125"/>
                  </a:lnTo>
                  <a:lnTo>
                    <a:pt x="156" y="143"/>
                  </a:lnTo>
                  <a:lnTo>
                    <a:pt x="132" y="131"/>
                  </a:lnTo>
                  <a:lnTo>
                    <a:pt x="60" y="131"/>
                  </a:lnTo>
                  <a:lnTo>
                    <a:pt x="30" y="143"/>
                  </a:lnTo>
                  <a:lnTo>
                    <a:pt x="18" y="155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59" name=""/>
            <p:cNvSpPr/>
            <p:nvPr/>
          </p:nvSpPr>
          <p:spPr>
            <a:xfrm>
              <a:off x="5559480" y="2752920"/>
              <a:ext cx="481320" cy="217440"/>
            </a:xfrm>
            <a:custGeom>
              <a:avLst/>
              <a:gdLst/>
              <a:ahLst/>
              <a:rect l="l" t="t" r="r" b="b"/>
              <a:pathLst>
                <a:path w="144" h="78">
                  <a:moveTo>
                    <a:pt x="138" y="72"/>
                  </a:moveTo>
                  <a:lnTo>
                    <a:pt x="144" y="42"/>
                  </a:lnTo>
                  <a:lnTo>
                    <a:pt x="138" y="24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30"/>
                  </a:lnTo>
                  <a:lnTo>
                    <a:pt x="42" y="24"/>
                  </a:lnTo>
                  <a:lnTo>
                    <a:pt x="48" y="12"/>
                  </a:lnTo>
                  <a:lnTo>
                    <a:pt x="18" y="30"/>
                  </a:lnTo>
                  <a:lnTo>
                    <a:pt x="0" y="66"/>
                  </a:lnTo>
                  <a:lnTo>
                    <a:pt x="60" y="78"/>
                  </a:lnTo>
                  <a:lnTo>
                    <a:pt x="138" y="72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60" name=""/>
            <p:cNvSpPr/>
            <p:nvPr/>
          </p:nvSpPr>
          <p:spPr>
            <a:xfrm>
              <a:off x="5742360" y="2504880"/>
              <a:ext cx="893160" cy="549000"/>
            </a:xfrm>
            <a:custGeom>
              <a:avLst/>
              <a:gdLst/>
              <a:ahLst/>
              <a:rect l="l" t="t" r="r" b="b"/>
              <a:pathLst>
                <a:path w="269" h="198">
                  <a:moveTo>
                    <a:pt x="84" y="162"/>
                  </a:moveTo>
                  <a:lnTo>
                    <a:pt x="90" y="132"/>
                  </a:lnTo>
                  <a:lnTo>
                    <a:pt x="84" y="114"/>
                  </a:lnTo>
                  <a:lnTo>
                    <a:pt x="54" y="108"/>
                  </a:lnTo>
                  <a:lnTo>
                    <a:pt x="18" y="90"/>
                  </a:lnTo>
                  <a:lnTo>
                    <a:pt x="0" y="2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60" y="6"/>
                  </a:lnTo>
                  <a:lnTo>
                    <a:pt x="132" y="6"/>
                  </a:lnTo>
                  <a:lnTo>
                    <a:pt x="156" y="18"/>
                  </a:lnTo>
                  <a:lnTo>
                    <a:pt x="180" y="0"/>
                  </a:lnTo>
                  <a:lnTo>
                    <a:pt x="198" y="24"/>
                  </a:lnTo>
                  <a:lnTo>
                    <a:pt x="215" y="30"/>
                  </a:lnTo>
                  <a:lnTo>
                    <a:pt x="251" y="60"/>
                  </a:lnTo>
                  <a:lnTo>
                    <a:pt x="269" y="66"/>
                  </a:lnTo>
                  <a:lnTo>
                    <a:pt x="251" y="78"/>
                  </a:lnTo>
                  <a:lnTo>
                    <a:pt x="251" y="90"/>
                  </a:lnTo>
                  <a:lnTo>
                    <a:pt x="269" y="90"/>
                  </a:lnTo>
                  <a:lnTo>
                    <a:pt x="257" y="108"/>
                  </a:lnTo>
                  <a:lnTo>
                    <a:pt x="227" y="120"/>
                  </a:lnTo>
                  <a:lnTo>
                    <a:pt x="215" y="162"/>
                  </a:lnTo>
                  <a:lnTo>
                    <a:pt x="221" y="180"/>
                  </a:lnTo>
                  <a:lnTo>
                    <a:pt x="215" y="180"/>
                  </a:lnTo>
                  <a:lnTo>
                    <a:pt x="203" y="168"/>
                  </a:lnTo>
                  <a:lnTo>
                    <a:pt x="180" y="180"/>
                  </a:lnTo>
                  <a:lnTo>
                    <a:pt x="180" y="192"/>
                  </a:lnTo>
                  <a:lnTo>
                    <a:pt x="120" y="198"/>
                  </a:lnTo>
                  <a:lnTo>
                    <a:pt x="120" y="186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961" name=""/>
          <p:cNvSpPr/>
          <p:nvPr/>
        </p:nvSpPr>
        <p:spPr>
          <a:xfrm>
            <a:off x="6093000" y="2571840"/>
            <a:ext cx="1241280" cy="936360"/>
          </a:xfrm>
          <a:custGeom>
            <a:avLst/>
            <a:gdLst/>
            <a:ahLst/>
            <a:rect l="l" t="t" r="r" b="b"/>
            <a:pathLst>
              <a:path w="431" h="353">
                <a:moveTo>
                  <a:pt x="12" y="335"/>
                </a:moveTo>
                <a:lnTo>
                  <a:pt x="18" y="306"/>
                </a:lnTo>
                <a:lnTo>
                  <a:pt x="0" y="288"/>
                </a:lnTo>
                <a:lnTo>
                  <a:pt x="30" y="252"/>
                </a:lnTo>
                <a:lnTo>
                  <a:pt x="18" y="168"/>
                </a:lnTo>
                <a:lnTo>
                  <a:pt x="78" y="162"/>
                </a:lnTo>
                <a:lnTo>
                  <a:pt x="78" y="150"/>
                </a:lnTo>
                <a:lnTo>
                  <a:pt x="101" y="138"/>
                </a:lnTo>
                <a:lnTo>
                  <a:pt x="113" y="150"/>
                </a:lnTo>
                <a:lnTo>
                  <a:pt x="119" y="150"/>
                </a:lnTo>
                <a:lnTo>
                  <a:pt x="113" y="132"/>
                </a:lnTo>
                <a:lnTo>
                  <a:pt x="125" y="90"/>
                </a:lnTo>
                <a:lnTo>
                  <a:pt x="155" y="78"/>
                </a:lnTo>
                <a:lnTo>
                  <a:pt x="167" y="60"/>
                </a:lnTo>
                <a:lnTo>
                  <a:pt x="149" y="60"/>
                </a:lnTo>
                <a:lnTo>
                  <a:pt x="149" y="48"/>
                </a:lnTo>
                <a:lnTo>
                  <a:pt x="167" y="36"/>
                </a:lnTo>
                <a:lnTo>
                  <a:pt x="179" y="24"/>
                </a:lnTo>
                <a:lnTo>
                  <a:pt x="197" y="24"/>
                </a:lnTo>
                <a:lnTo>
                  <a:pt x="215" y="0"/>
                </a:lnTo>
                <a:lnTo>
                  <a:pt x="227" y="0"/>
                </a:lnTo>
                <a:lnTo>
                  <a:pt x="233" y="0"/>
                </a:lnTo>
                <a:lnTo>
                  <a:pt x="275" y="6"/>
                </a:lnTo>
                <a:lnTo>
                  <a:pt x="281" y="18"/>
                </a:lnTo>
                <a:lnTo>
                  <a:pt x="281" y="30"/>
                </a:lnTo>
                <a:lnTo>
                  <a:pt x="317" y="18"/>
                </a:lnTo>
                <a:lnTo>
                  <a:pt x="347" y="42"/>
                </a:lnTo>
                <a:lnTo>
                  <a:pt x="347" y="60"/>
                </a:lnTo>
                <a:lnTo>
                  <a:pt x="353" y="72"/>
                </a:lnTo>
                <a:lnTo>
                  <a:pt x="347" y="102"/>
                </a:lnTo>
                <a:lnTo>
                  <a:pt x="371" y="144"/>
                </a:lnTo>
                <a:lnTo>
                  <a:pt x="389" y="156"/>
                </a:lnTo>
                <a:lnTo>
                  <a:pt x="389" y="174"/>
                </a:lnTo>
                <a:lnTo>
                  <a:pt x="407" y="174"/>
                </a:lnTo>
                <a:lnTo>
                  <a:pt x="419" y="180"/>
                </a:lnTo>
                <a:lnTo>
                  <a:pt x="425" y="192"/>
                </a:lnTo>
                <a:lnTo>
                  <a:pt x="431" y="192"/>
                </a:lnTo>
                <a:lnTo>
                  <a:pt x="431" y="204"/>
                </a:lnTo>
                <a:lnTo>
                  <a:pt x="407" y="222"/>
                </a:lnTo>
                <a:lnTo>
                  <a:pt x="377" y="216"/>
                </a:lnTo>
                <a:lnTo>
                  <a:pt x="365" y="228"/>
                </a:lnTo>
                <a:lnTo>
                  <a:pt x="371" y="240"/>
                </a:lnTo>
                <a:lnTo>
                  <a:pt x="389" y="300"/>
                </a:lnTo>
                <a:lnTo>
                  <a:pt x="353" y="306"/>
                </a:lnTo>
                <a:lnTo>
                  <a:pt x="341" y="318"/>
                </a:lnTo>
                <a:lnTo>
                  <a:pt x="335" y="347"/>
                </a:lnTo>
                <a:lnTo>
                  <a:pt x="323" y="353"/>
                </a:lnTo>
                <a:lnTo>
                  <a:pt x="317" y="347"/>
                </a:lnTo>
                <a:lnTo>
                  <a:pt x="287" y="353"/>
                </a:lnTo>
                <a:lnTo>
                  <a:pt x="269" y="335"/>
                </a:lnTo>
                <a:lnTo>
                  <a:pt x="251" y="353"/>
                </a:lnTo>
                <a:lnTo>
                  <a:pt x="227" y="335"/>
                </a:lnTo>
                <a:lnTo>
                  <a:pt x="203" y="347"/>
                </a:lnTo>
                <a:lnTo>
                  <a:pt x="197" y="335"/>
                </a:lnTo>
                <a:lnTo>
                  <a:pt x="185" y="335"/>
                </a:lnTo>
                <a:lnTo>
                  <a:pt x="173" y="324"/>
                </a:lnTo>
                <a:lnTo>
                  <a:pt x="125" y="312"/>
                </a:lnTo>
                <a:lnTo>
                  <a:pt x="66" y="312"/>
                </a:lnTo>
                <a:lnTo>
                  <a:pt x="54" y="324"/>
                </a:lnTo>
                <a:lnTo>
                  <a:pt x="12" y="335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2" name=""/>
          <p:cNvSpPr/>
          <p:nvPr/>
        </p:nvSpPr>
        <p:spPr>
          <a:xfrm>
            <a:off x="6539040" y="4033800"/>
            <a:ext cx="430200" cy="512640"/>
          </a:xfrm>
          <a:custGeom>
            <a:avLst/>
            <a:gdLst/>
            <a:ahLst/>
            <a:rect l="l" t="t" r="r" b="b"/>
            <a:pathLst>
              <a:path w="150" h="192">
                <a:moveTo>
                  <a:pt x="66" y="192"/>
                </a:moveTo>
                <a:lnTo>
                  <a:pt x="84" y="186"/>
                </a:lnTo>
                <a:lnTo>
                  <a:pt x="90" y="174"/>
                </a:lnTo>
                <a:lnTo>
                  <a:pt x="108" y="156"/>
                </a:lnTo>
                <a:lnTo>
                  <a:pt x="114" y="132"/>
                </a:lnTo>
                <a:lnTo>
                  <a:pt x="150" y="132"/>
                </a:lnTo>
                <a:lnTo>
                  <a:pt x="150" y="108"/>
                </a:lnTo>
                <a:lnTo>
                  <a:pt x="138" y="96"/>
                </a:lnTo>
                <a:lnTo>
                  <a:pt x="132" y="72"/>
                </a:lnTo>
                <a:lnTo>
                  <a:pt x="114" y="60"/>
                </a:lnTo>
                <a:lnTo>
                  <a:pt x="114" y="30"/>
                </a:lnTo>
                <a:lnTo>
                  <a:pt x="90" y="18"/>
                </a:lnTo>
                <a:lnTo>
                  <a:pt x="72" y="18"/>
                </a:lnTo>
                <a:lnTo>
                  <a:pt x="36" y="0"/>
                </a:lnTo>
                <a:lnTo>
                  <a:pt x="12" y="0"/>
                </a:lnTo>
                <a:lnTo>
                  <a:pt x="0" y="12"/>
                </a:lnTo>
                <a:lnTo>
                  <a:pt x="30" y="42"/>
                </a:lnTo>
                <a:lnTo>
                  <a:pt x="60" y="108"/>
                </a:lnTo>
                <a:lnTo>
                  <a:pt x="66" y="19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3" name=""/>
          <p:cNvSpPr/>
          <p:nvPr/>
        </p:nvSpPr>
        <p:spPr>
          <a:xfrm>
            <a:off x="5951520" y="3321000"/>
            <a:ext cx="2314440" cy="1400400"/>
          </a:xfrm>
          <a:custGeom>
            <a:avLst/>
            <a:gdLst/>
            <a:ahLst/>
            <a:rect l="l" t="t" r="r" b="b"/>
            <a:pathLst>
              <a:path w="802" h="527">
                <a:moveTo>
                  <a:pt x="203" y="281"/>
                </a:moveTo>
                <a:lnTo>
                  <a:pt x="126" y="311"/>
                </a:lnTo>
                <a:lnTo>
                  <a:pt x="108" y="299"/>
                </a:lnTo>
                <a:lnTo>
                  <a:pt x="30" y="299"/>
                </a:lnTo>
                <a:lnTo>
                  <a:pt x="0" y="275"/>
                </a:lnTo>
                <a:lnTo>
                  <a:pt x="18" y="227"/>
                </a:lnTo>
                <a:lnTo>
                  <a:pt x="30" y="227"/>
                </a:lnTo>
                <a:lnTo>
                  <a:pt x="30" y="203"/>
                </a:lnTo>
                <a:lnTo>
                  <a:pt x="42" y="173"/>
                </a:lnTo>
                <a:lnTo>
                  <a:pt x="84" y="125"/>
                </a:lnTo>
                <a:lnTo>
                  <a:pt x="60" y="53"/>
                </a:lnTo>
                <a:lnTo>
                  <a:pt x="102" y="42"/>
                </a:lnTo>
                <a:lnTo>
                  <a:pt x="114" y="30"/>
                </a:lnTo>
                <a:lnTo>
                  <a:pt x="173" y="30"/>
                </a:lnTo>
                <a:lnTo>
                  <a:pt x="221" y="42"/>
                </a:lnTo>
                <a:lnTo>
                  <a:pt x="233" y="53"/>
                </a:lnTo>
                <a:lnTo>
                  <a:pt x="245" y="53"/>
                </a:lnTo>
                <a:lnTo>
                  <a:pt x="251" y="65"/>
                </a:lnTo>
                <a:lnTo>
                  <a:pt x="275" y="53"/>
                </a:lnTo>
                <a:lnTo>
                  <a:pt x="299" y="71"/>
                </a:lnTo>
                <a:lnTo>
                  <a:pt x="317" y="53"/>
                </a:lnTo>
                <a:lnTo>
                  <a:pt x="335" y="71"/>
                </a:lnTo>
                <a:lnTo>
                  <a:pt x="365" y="65"/>
                </a:lnTo>
                <a:lnTo>
                  <a:pt x="371" y="71"/>
                </a:lnTo>
                <a:lnTo>
                  <a:pt x="383" y="65"/>
                </a:lnTo>
                <a:lnTo>
                  <a:pt x="389" y="36"/>
                </a:lnTo>
                <a:lnTo>
                  <a:pt x="401" y="24"/>
                </a:lnTo>
                <a:lnTo>
                  <a:pt x="437" y="18"/>
                </a:lnTo>
                <a:lnTo>
                  <a:pt x="443" y="24"/>
                </a:lnTo>
                <a:lnTo>
                  <a:pt x="461" y="0"/>
                </a:lnTo>
                <a:lnTo>
                  <a:pt x="521" y="0"/>
                </a:lnTo>
                <a:lnTo>
                  <a:pt x="551" y="36"/>
                </a:lnTo>
                <a:lnTo>
                  <a:pt x="551" y="42"/>
                </a:lnTo>
                <a:lnTo>
                  <a:pt x="539" y="48"/>
                </a:lnTo>
                <a:lnTo>
                  <a:pt x="545" y="71"/>
                </a:lnTo>
                <a:lnTo>
                  <a:pt x="569" y="77"/>
                </a:lnTo>
                <a:lnTo>
                  <a:pt x="581" y="77"/>
                </a:lnTo>
                <a:lnTo>
                  <a:pt x="593" y="95"/>
                </a:lnTo>
                <a:lnTo>
                  <a:pt x="593" y="125"/>
                </a:lnTo>
                <a:lnTo>
                  <a:pt x="605" y="131"/>
                </a:lnTo>
                <a:lnTo>
                  <a:pt x="629" y="131"/>
                </a:lnTo>
                <a:lnTo>
                  <a:pt x="635" y="143"/>
                </a:lnTo>
                <a:lnTo>
                  <a:pt x="647" y="143"/>
                </a:lnTo>
                <a:lnTo>
                  <a:pt x="676" y="131"/>
                </a:lnTo>
                <a:lnTo>
                  <a:pt x="706" y="167"/>
                </a:lnTo>
                <a:lnTo>
                  <a:pt x="724" y="161"/>
                </a:lnTo>
                <a:lnTo>
                  <a:pt x="742" y="173"/>
                </a:lnTo>
                <a:lnTo>
                  <a:pt x="754" y="173"/>
                </a:lnTo>
                <a:lnTo>
                  <a:pt x="802" y="191"/>
                </a:lnTo>
                <a:lnTo>
                  <a:pt x="796" y="197"/>
                </a:lnTo>
                <a:lnTo>
                  <a:pt x="802" y="215"/>
                </a:lnTo>
                <a:lnTo>
                  <a:pt x="796" y="227"/>
                </a:lnTo>
                <a:lnTo>
                  <a:pt x="784" y="227"/>
                </a:lnTo>
                <a:lnTo>
                  <a:pt x="796" y="239"/>
                </a:lnTo>
                <a:lnTo>
                  <a:pt x="784" y="251"/>
                </a:lnTo>
                <a:lnTo>
                  <a:pt x="784" y="275"/>
                </a:lnTo>
                <a:lnTo>
                  <a:pt x="790" y="275"/>
                </a:lnTo>
                <a:lnTo>
                  <a:pt x="784" y="311"/>
                </a:lnTo>
                <a:lnTo>
                  <a:pt x="760" y="311"/>
                </a:lnTo>
                <a:lnTo>
                  <a:pt x="748" y="305"/>
                </a:lnTo>
                <a:lnTo>
                  <a:pt x="736" y="317"/>
                </a:lnTo>
                <a:lnTo>
                  <a:pt x="724" y="323"/>
                </a:lnTo>
                <a:lnTo>
                  <a:pt x="718" y="335"/>
                </a:lnTo>
                <a:lnTo>
                  <a:pt x="718" y="359"/>
                </a:lnTo>
                <a:lnTo>
                  <a:pt x="605" y="389"/>
                </a:lnTo>
                <a:lnTo>
                  <a:pt x="587" y="413"/>
                </a:lnTo>
                <a:lnTo>
                  <a:pt x="575" y="401"/>
                </a:lnTo>
                <a:lnTo>
                  <a:pt x="569" y="419"/>
                </a:lnTo>
                <a:lnTo>
                  <a:pt x="569" y="431"/>
                </a:lnTo>
                <a:lnTo>
                  <a:pt x="557" y="419"/>
                </a:lnTo>
                <a:lnTo>
                  <a:pt x="551" y="431"/>
                </a:lnTo>
                <a:lnTo>
                  <a:pt x="533" y="407"/>
                </a:lnTo>
                <a:lnTo>
                  <a:pt x="533" y="419"/>
                </a:lnTo>
                <a:lnTo>
                  <a:pt x="515" y="419"/>
                </a:lnTo>
                <a:lnTo>
                  <a:pt x="533" y="437"/>
                </a:lnTo>
                <a:lnTo>
                  <a:pt x="551" y="431"/>
                </a:lnTo>
                <a:lnTo>
                  <a:pt x="551" y="443"/>
                </a:lnTo>
                <a:lnTo>
                  <a:pt x="569" y="449"/>
                </a:lnTo>
                <a:lnTo>
                  <a:pt x="575" y="473"/>
                </a:lnTo>
                <a:lnTo>
                  <a:pt x="641" y="467"/>
                </a:lnTo>
                <a:lnTo>
                  <a:pt x="635" y="491"/>
                </a:lnTo>
                <a:lnTo>
                  <a:pt x="593" y="485"/>
                </a:lnTo>
                <a:lnTo>
                  <a:pt x="527" y="527"/>
                </a:lnTo>
                <a:lnTo>
                  <a:pt x="503" y="521"/>
                </a:lnTo>
                <a:lnTo>
                  <a:pt x="503" y="485"/>
                </a:lnTo>
                <a:lnTo>
                  <a:pt x="461" y="467"/>
                </a:lnTo>
                <a:lnTo>
                  <a:pt x="521" y="431"/>
                </a:lnTo>
                <a:lnTo>
                  <a:pt x="515" y="425"/>
                </a:lnTo>
                <a:lnTo>
                  <a:pt x="431" y="419"/>
                </a:lnTo>
                <a:lnTo>
                  <a:pt x="443" y="407"/>
                </a:lnTo>
                <a:lnTo>
                  <a:pt x="425" y="401"/>
                </a:lnTo>
                <a:lnTo>
                  <a:pt x="449" y="401"/>
                </a:lnTo>
                <a:lnTo>
                  <a:pt x="437" y="383"/>
                </a:lnTo>
                <a:lnTo>
                  <a:pt x="383" y="395"/>
                </a:lnTo>
                <a:lnTo>
                  <a:pt x="371" y="419"/>
                </a:lnTo>
                <a:lnTo>
                  <a:pt x="353" y="407"/>
                </a:lnTo>
                <a:lnTo>
                  <a:pt x="365" y="431"/>
                </a:lnTo>
                <a:lnTo>
                  <a:pt x="341" y="455"/>
                </a:lnTo>
                <a:lnTo>
                  <a:pt x="335" y="443"/>
                </a:lnTo>
                <a:lnTo>
                  <a:pt x="329" y="467"/>
                </a:lnTo>
                <a:lnTo>
                  <a:pt x="287" y="473"/>
                </a:lnTo>
                <a:lnTo>
                  <a:pt x="269" y="461"/>
                </a:lnTo>
                <a:lnTo>
                  <a:pt x="287" y="455"/>
                </a:lnTo>
                <a:lnTo>
                  <a:pt x="293" y="443"/>
                </a:lnTo>
                <a:lnTo>
                  <a:pt x="311" y="425"/>
                </a:lnTo>
                <a:lnTo>
                  <a:pt x="317" y="401"/>
                </a:lnTo>
                <a:lnTo>
                  <a:pt x="353" y="401"/>
                </a:lnTo>
                <a:lnTo>
                  <a:pt x="353" y="377"/>
                </a:lnTo>
                <a:lnTo>
                  <a:pt x="341" y="365"/>
                </a:lnTo>
                <a:lnTo>
                  <a:pt x="335" y="341"/>
                </a:lnTo>
                <a:lnTo>
                  <a:pt x="317" y="329"/>
                </a:lnTo>
                <a:lnTo>
                  <a:pt x="317" y="299"/>
                </a:lnTo>
                <a:lnTo>
                  <a:pt x="293" y="287"/>
                </a:lnTo>
                <a:lnTo>
                  <a:pt x="275" y="287"/>
                </a:lnTo>
                <a:lnTo>
                  <a:pt x="239" y="269"/>
                </a:lnTo>
                <a:lnTo>
                  <a:pt x="215" y="269"/>
                </a:lnTo>
                <a:lnTo>
                  <a:pt x="203" y="281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4" name=""/>
          <p:cNvSpPr/>
          <p:nvPr/>
        </p:nvSpPr>
        <p:spPr>
          <a:xfrm>
            <a:off x="8550360" y="5172120"/>
            <a:ext cx="399960" cy="380880"/>
          </a:xfrm>
          <a:custGeom>
            <a:avLst/>
            <a:gdLst/>
            <a:ahLst/>
            <a:rect l="l" t="t" r="r" b="b"/>
            <a:pathLst>
              <a:path w="138" h="144">
                <a:moveTo>
                  <a:pt x="0" y="18"/>
                </a:moveTo>
                <a:lnTo>
                  <a:pt x="60" y="0"/>
                </a:lnTo>
                <a:lnTo>
                  <a:pt x="66" y="0"/>
                </a:lnTo>
                <a:lnTo>
                  <a:pt x="78" y="12"/>
                </a:lnTo>
                <a:lnTo>
                  <a:pt x="90" y="18"/>
                </a:lnTo>
                <a:lnTo>
                  <a:pt x="90" y="42"/>
                </a:lnTo>
                <a:lnTo>
                  <a:pt x="108" y="60"/>
                </a:lnTo>
                <a:lnTo>
                  <a:pt x="102" y="78"/>
                </a:lnTo>
                <a:lnTo>
                  <a:pt x="120" y="96"/>
                </a:lnTo>
                <a:lnTo>
                  <a:pt x="132" y="96"/>
                </a:lnTo>
                <a:lnTo>
                  <a:pt x="132" y="120"/>
                </a:lnTo>
                <a:lnTo>
                  <a:pt x="126" y="120"/>
                </a:lnTo>
                <a:lnTo>
                  <a:pt x="138" y="144"/>
                </a:lnTo>
                <a:lnTo>
                  <a:pt x="114" y="144"/>
                </a:lnTo>
                <a:lnTo>
                  <a:pt x="102" y="102"/>
                </a:lnTo>
                <a:lnTo>
                  <a:pt x="84" y="102"/>
                </a:lnTo>
                <a:lnTo>
                  <a:pt x="66" y="90"/>
                </a:lnTo>
                <a:lnTo>
                  <a:pt x="54" y="96"/>
                </a:lnTo>
                <a:lnTo>
                  <a:pt x="48" y="90"/>
                </a:lnTo>
                <a:lnTo>
                  <a:pt x="12" y="66"/>
                </a:lnTo>
                <a:lnTo>
                  <a:pt x="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5" name=""/>
          <p:cNvSpPr/>
          <p:nvPr/>
        </p:nvSpPr>
        <p:spPr>
          <a:xfrm>
            <a:off x="8707320" y="5410080"/>
            <a:ext cx="174600" cy="142920"/>
          </a:xfrm>
          <a:custGeom>
            <a:avLst/>
            <a:gdLst/>
            <a:ahLst/>
            <a:rect l="l" t="t" r="r" b="b"/>
            <a:pathLst>
              <a:path w="60" h="54">
                <a:moveTo>
                  <a:pt x="0" y="6"/>
                </a:moveTo>
                <a:lnTo>
                  <a:pt x="12" y="0"/>
                </a:lnTo>
                <a:lnTo>
                  <a:pt x="30" y="12"/>
                </a:lnTo>
                <a:lnTo>
                  <a:pt x="48" y="12"/>
                </a:lnTo>
                <a:lnTo>
                  <a:pt x="60" y="54"/>
                </a:lnTo>
                <a:lnTo>
                  <a:pt x="30" y="48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6" name=""/>
          <p:cNvSpPr/>
          <p:nvPr/>
        </p:nvSpPr>
        <p:spPr>
          <a:xfrm>
            <a:off x="8742240" y="5076720"/>
            <a:ext cx="671760" cy="525600"/>
          </a:xfrm>
          <a:custGeom>
            <a:avLst/>
            <a:gdLst/>
            <a:ahLst/>
            <a:rect l="l" t="t" r="r" b="b"/>
            <a:pathLst>
              <a:path w="233" h="198">
                <a:moveTo>
                  <a:pt x="72" y="180"/>
                </a:moveTo>
                <a:lnTo>
                  <a:pt x="60" y="156"/>
                </a:lnTo>
                <a:lnTo>
                  <a:pt x="66" y="156"/>
                </a:lnTo>
                <a:lnTo>
                  <a:pt x="66" y="132"/>
                </a:lnTo>
                <a:lnTo>
                  <a:pt x="54" y="132"/>
                </a:lnTo>
                <a:lnTo>
                  <a:pt x="36" y="114"/>
                </a:lnTo>
                <a:lnTo>
                  <a:pt x="42" y="96"/>
                </a:lnTo>
                <a:lnTo>
                  <a:pt x="24" y="78"/>
                </a:lnTo>
                <a:lnTo>
                  <a:pt x="24" y="54"/>
                </a:lnTo>
                <a:lnTo>
                  <a:pt x="12" y="48"/>
                </a:lnTo>
                <a:lnTo>
                  <a:pt x="0" y="36"/>
                </a:lnTo>
                <a:lnTo>
                  <a:pt x="18" y="24"/>
                </a:lnTo>
                <a:lnTo>
                  <a:pt x="72" y="42"/>
                </a:lnTo>
                <a:lnTo>
                  <a:pt x="72" y="30"/>
                </a:lnTo>
                <a:lnTo>
                  <a:pt x="54" y="12"/>
                </a:lnTo>
                <a:lnTo>
                  <a:pt x="66" y="0"/>
                </a:lnTo>
                <a:lnTo>
                  <a:pt x="96" y="18"/>
                </a:lnTo>
                <a:lnTo>
                  <a:pt x="102" y="36"/>
                </a:lnTo>
                <a:lnTo>
                  <a:pt x="132" y="36"/>
                </a:lnTo>
                <a:lnTo>
                  <a:pt x="150" y="6"/>
                </a:lnTo>
                <a:lnTo>
                  <a:pt x="173" y="30"/>
                </a:lnTo>
                <a:lnTo>
                  <a:pt x="203" y="78"/>
                </a:lnTo>
                <a:lnTo>
                  <a:pt x="227" y="84"/>
                </a:lnTo>
                <a:lnTo>
                  <a:pt x="233" y="96"/>
                </a:lnTo>
                <a:lnTo>
                  <a:pt x="215" y="90"/>
                </a:lnTo>
                <a:lnTo>
                  <a:pt x="203" y="102"/>
                </a:lnTo>
                <a:lnTo>
                  <a:pt x="185" y="168"/>
                </a:lnTo>
                <a:lnTo>
                  <a:pt x="167" y="162"/>
                </a:lnTo>
                <a:lnTo>
                  <a:pt x="167" y="198"/>
                </a:lnTo>
                <a:lnTo>
                  <a:pt x="132" y="180"/>
                </a:lnTo>
                <a:lnTo>
                  <a:pt x="144" y="168"/>
                </a:lnTo>
                <a:lnTo>
                  <a:pt x="138" y="138"/>
                </a:lnTo>
                <a:lnTo>
                  <a:pt x="126" y="138"/>
                </a:lnTo>
                <a:lnTo>
                  <a:pt x="96" y="144"/>
                </a:lnTo>
                <a:lnTo>
                  <a:pt x="72" y="18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7" name=""/>
          <p:cNvSpPr/>
          <p:nvPr/>
        </p:nvSpPr>
        <p:spPr>
          <a:xfrm>
            <a:off x="8082000" y="4819680"/>
            <a:ext cx="868320" cy="399960"/>
          </a:xfrm>
          <a:custGeom>
            <a:avLst/>
            <a:gdLst/>
            <a:ahLst/>
            <a:rect l="l" t="t" r="r" b="b"/>
            <a:pathLst>
              <a:path w="300" h="150">
                <a:moveTo>
                  <a:pt x="162" y="150"/>
                </a:moveTo>
                <a:lnTo>
                  <a:pt x="126" y="120"/>
                </a:lnTo>
                <a:lnTo>
                  <a:pt x="108" y="126"/>
                </a:lnTo>
                <a:lnTo>
                  <a:pt x="72" y="120"/>
                </a:lnTo>
                <a:lnTo>
                  <a:pt x="84" y="108"/>
                </a:lnTo>
                <a:lnTo>
                  <a:pt x="84" y="90"/>
                </a:lnTo>
                <a:lnTo>
                  <a:pt x="66" y="48"/>
                </a:lnTo>
                <a:lnTo>
                  <a:pt x="18" y="18"/>
                </a:lnTo>
                <a:lnTo>
                  <a:pt x="0" y="0"/>
                </a:lnTo>
                <a:lnTo>
                  <a:pt x="36" y="0"/>
                </a:lnTo>
                <a:lnTo>
                  <a:pt x="84" y="18"/>
                </a:lnTo>
                <a:lnTo>
                  <a:pt x="138" y="18"/>
                </a:lnTo>
                <a:lnTo>
                  <a:pt x="186" y="54"/>
                </a:lnTo>
                <a:lnTo>
                  <a:pt x="216" y="42"/>
                </a:lnTo>
                <a:lnTo>
                  <a:pt x="240" y="48"/>
                </a:lnTo>
                <a:lnTo>
                  <a:pt x="264" y="60"/>
                </a:lnTo>
                <a:lnTo>
                  <a:pt x="264" y="78"/>
                </a:lnTo>
                <a:lnTo>
                  <a:pt x="294" y="96"/>
                </a:lnTo>
                <a:lnTo>
                  <a:pt x="282" y="108"/>
                </a:lnTo>
                <a:lnTo>
                  <a:pt x="300" y="126"/>
                </a:lnTo>
                <a:lnTo>
                  <a:pt x="300" y="138"/>
                </a:lnTo>
                <a:lnTo>
                  <a:pt x="246" y="120"/>
                </a:lnTo>
                <a:lnTo>
                  <a:pt x="228" y="132"/>
                </a:lnTo>
                <a:lnTo>
                  <a:pt x="222" y="132"/>
                </a:lnTo>
                <a:lnTo>
                  <a:pt x="162" y="15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8" name=""/>
          <p:cNvSpPr/>
          <p:nvPr/>
        </p:nvSpPr>
        <p:spPr>
          <a:xfrm>
            <a:off x="5603760" y="5008680"/>
            <a:ext cx="227160" cy="461880"/>
          </a:xfrm>
          <a:custGeom>
            <a:avLst/>
            <a:gdLst/>
            <a:ahLst/>
            <a:rect l="l" t="t" r="r" b="b"/>
            <a:pathLst>
              <a:path w="78" h="174">
                <a:moveTo>
                  <a:pt x="72" y="108"/>
                </a:moveTo>
                <a:lnTo>
                  <a:pt x="78" y="126"/>
                </a:lnTo>
                <a:lnTo>
                  <a:pt x="36" y="174"/>
                </a:lnTo>
                <a:lnTo>
                  <a:pt x="0" y="132"/>
                </a:lnTo>
                <a:lnTo>
                  <a:pt x="6" y="132"/>
                </a:lnTo>
                <a:lnTo>
                  <a:pt x="0" y="78"/>
                </a:lnTo>
                <a:lnTo>
                  <a:pt x="12" y="54"/>
                </a:lnTo>
                <a:lnTo>
                  <a:pt x="0" y="48"/>
                </a:lnTo>
                <a:lnTo>
                  <a:pt x="6" y="12"/>
                </a:lnTo>
                <a:lnTo>
                  <a:pt x="18" y="0"/>
                </a:lnTo>
                <a:lnTo>
                  <a:pt x="24" y="0"/>
                </a:lnTo>
                <a:lnTo>
                  <a:pt x="36" y="6"/>
                </a:lnTo>
                <a:lnTo>
                  <a:pt x="60" y="30"/>
                </a:lnTo>
                <a:lnTo>
                  <a:pt x="48" y="78"/>
                </a:lnTo>
                <a:lnTo>
                  <a:pt x="72" y="10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69" name=""/>
          <p:cNvSpPr/>
          <p:nvPr/>
        </p:nvSpPr>
        <p:spPr>
          <a:xfrm>
            <a:off x="5746680" y="5038560"/>
            <a:ext cx="327240" cy="252720"/>
          </a:xfrm>
          <a:custGeom>
            <a:avLst/>
            <a:gdLst/>
            <a:ahLst/>
            <a:rect l="l" t="t" r="r" b="b"/>
            <a:pathLst>
              <a:path w="114" h="96">
                <a:moveTo>
                  <a:pt x="24" y="96"/>
                </a:moveTo>
                <a:lnTo>
                  <a:pt x="0" y="66"/>
                </a:lnTo>
                <a:lnTo>
                  <a:pt x="12" y="18"/>
                </a:lnTo>
                <a:lnTo>
                  <a:pt x="42" y="0"/>
                </a:lnTo>
                <a:lnTo>
                  <a:pt x="90" y="0"/>
                </a:lnTo>
                <a:lnTo>
                  <a:pt x="90" y="12"/>
                </a:lnTo>
                <a:lnTo>
                  <a:pt x="108" y="24"/>
                </a:lnTo>
                <a:lnTo>
                  <a:pt x="114" y="66"/>
                </a:lnTo>
                <a:lnTo>
                  <a:pt x="24" y="9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0" name=""/>
          <p:cNvSpPr/>
          <p:nvPr/>
        </p:nvSpPr>
        <p:spPr>
          <a:xfrm>
            <a:off x="5987880" y="4767120"/>
            <a:ext cx="811440" cy="463680"/>
          </a:xfrm>
          <a:custGeom>
            <a:avLst/>
            <a:gdLst/>
            <a:ahLst/>
            <a:rect l="l" t="t" r="r" b="b"/>
            <a:pathLst>
              <a:path w="281" h="174">
                <a:moveTo>
                  <a:pt x="281" y="18"/>
                </a:moveTo>
                <a:lnTo>
                  <a:pt x="203" y="0"/>
                </a:lnTo>
                <a:lnTo>
                  <a:pt x="137" y="30"/>
                </a:lnTo>
                <a:lnTo>
                  <a:pt x="30" y="18"/>
                </a:lnTo>
                <a:lnTo>
                  <a:pt x="24" y="12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36"/>
                </a:lnTo>
                <a:lnTo>
                  <a:pt x="24" y="66"/>
                </a:lnTo>
                <a:lnTo>
                  <a:pt x="6" y="90"/>
                </a:lnTo>
                <a:lnTo>
                  <a:pt x="6" y="102"/>
                </a:lnTo>
                <a:lnTo>
                  <a:pt x="6" y="114"/>
                </a:lnTo>
                <a:lnTo>
                  <a:pt x="24" y="126"/>
                </a:lnTo>
                <a:lnTo>
                  <a:pt x="30" y="168"/>
                </a:lnTo>
                <a:lnTo>
                  <a:pt x="96" y="156"/>
                </a:lnTo>
                <a:lnTo>
                  <a:pt x="137" y="174"/>
                </a:lnTo>
                <a:lnTo>
                  <a:pt x="155" y="168"/>
                </a:lnTo>
                <a:lnTo>
                  <a:pt x="167" y="156"/>
                </a:lnTo>
                <a:lnTo>
                  <a:pt x="167" y="144"/>
                </a:lnTo>
                <a:lnTo>
                  <a:pt x="173" y="144"/>
                </a:lnTo>
                <a:lnTo>
                  <a:pt x="215" y="126"/>
                </a:lnTo>
                <a:lnTo>
                  <a:pt x="251" y="132"/>
                </a:lnTo>
                <a:lnTo>
                  <a:pt x="227" y="102"/>
                </a:lnTo>
                <a:lnTo>
                  <a:pt x="245" y="84"/>
                </a:lnTo>
                <a:lnTo>
                  <a:pt x="251" y="60"/>
                </a:lnTo>
                <a:lnTo>
                  <a:pt x="275" y="42"/>
                </a:lnTo>
                <a:lnTo>
                  <a:pt x="281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1" name=""/>
          <p:cNvSpPr/>
          <p:nvPr/>
        </p:nvSpPr>
        <p:spPr>
          <a:xfrm>
            <a:off x="6127920" y="1690560"/>
            <a:ext cx="53640" cy="6048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2" name=""/>
          <p:cNvSpPr/>
          <p:nvPr/>
        </p:nvSpPr>
        <p:spPr>
          <a:xfrm>
            <a:off x="6127920" y="1690560"/>
            <a:ext cx="53640" cy="6048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3" name=""/>
          <p:cNvSpPr/>
          <p:nvPr/>
        </p:nvSpPr>
        <p:spPr>
          <a:xfrm>
            <a:off x="6127920" y="1690560"/>
            <a:ext cx="53640" cy="6048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4" name=""/>
          <p:cNvSpPr/>
          <p:nvPr/>
        </p:nvSpPr>
        <p:spPr>
          <a:xfrm>
            <a:off x="230040" y="249120"/>
            <a:ext cx="9821880" cy="866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2160" rIns="92160" tIns="46080" bIns="4608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Enron: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The Leading Energy Network in Europe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5" name=""/>
          <p:cNvSpPr/>
          <p:nvPr/>
        </p:nvSpPr>
        <p:spPr>
          <a:xfrm>
            <a:off x="6624720" y="4376880"/>
            <a:ext cx="1253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6" name=""/>
          <p:cNvSpPr/>
          <p:nvPr/>
        </p:nvSpPr>
        <p:spPr>
          <a:xfrm>
            <a:off x="7410600" y="5375160"/>
            <a:ext cx="10569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7" name=""/>
          <p:cNvSpPr/>
          <p:nvPr/>
        </p:nvSpPr>
        <p:spPr>
          <a:xfrm>
            <a:off x="6624720" y="4376880"/>
            <a:ext cx="1253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8" name=""/>
          <p:cNvSpPr/>
          <p:nvPr/>
        </p:nvSpPr>
        <p:spPr>
          <a:xfrm>
            <a:off x="7410600" y="5375160"/>
            <a:ext cx="1056960" cy="35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79" name=""/>
          <p:cNvSpPr/>
          <p:nvPr/>
        </p:nvSpPr>
        <p:spPr>
          <a:xfrm>
            <a:off x="3305160" y="3498840"/>
            <a:ext cx="334800" cy="7920"/>
          </a:xfrm>
          <a:prstGeom prst="line">
            <a:avLst/>
          </a:prstGeom>
          <a:ln w="3816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8880" bIns="-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0" name=""/>
          <p:cNvSpPr/>
          <p:nvPr/>
        </p:nvSpPr>
        <p:spPr>
          <a:xfrm>
            <a:off x="3276720" y="3543480"/>
            <a:ext cx="255600" cy="6120"/>
          </a:xfrm>
          <a:prstGeom prst="line">
            <a:avLst/>
          </a:prstGeom>
          <a:ln w="3816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680" bIns="-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3981" name=""/>
          <p:cNvGrpSpPr/>
          <p:nvPr/>
        </p:nvGrpSpPr>
        <p:grpSpPr>
          <a:xfrm>
            <a:off x="4100400" y="5010120"/>
            <a:ext cx="379080" cy="337680"/>
            <a:chOff x="4100400" y="5010120"/>
            <a:chExt cx="379080" cy="337680"/>
          </a:xfrm>
        </p:grpSpPr>
        <p:sp>
          <p:nvSpPr>
            <p:cNvPr id="3982" name=""/>
            <p:cNvSpPr/>
            <p:nvPr/>
          </p:nvSpPr>
          <p:spPr>
            <a:xfrm>
              <a:off x="4139280" y="5010120"/>
              <a:ext cx="168480" cy="15048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83" name=""/>
            <p:cNvSpPr/>
            <p:nvPr/>
          </p:nvSpPr>
          <p:spPr>
            <a:xfrm>
              <a:off x="4100400" y="5119200"/>
              <a:ext cx="379080" cy="22860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3984" name=""/>
          <p:cNvSpPr/>
          <p:nvPr/>
        </p:nvSpPr>
        <p:spPr>
          <a:xfrm>
            <a:off x="3796920" y="3770280"/>
            <a:ext cx="4489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Frankfurt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5" name=""/>
          <p:cNvSpPr/>
          <p:nvPr/>
        </p:nvSpPr>
        <p:spPr>
          <a:xfrm>
            <a:off x="4937040" y="4294080"/>
            <a:ext cx="252360" cy="2365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6" name=""/>
          <p:cNvSpPr/>
          <p:nvPr/>
        </p:nvSpPr>
        <p:spPr>
          <a:xfrm>
            <a:off x="4948200" y="4046400"/>
            <a:ext cx="250920" cy="23508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7" name=""/>
          <p:cNvSpPr/>
          <p:nvPr/>
        </p:nvSpPr>
        <p:spPr>
          <a:xfrm>
            <a:off x="3613320" y="2774880"/>
            <a:ext cx="107928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8" name=""/>
          <p:cNvSpPr/>
          <p:nvPr/>
        </p:nvSpPr>
        <p:spPr>
          <a:xfrm>
            <a:off x="4111560" y="1817640"/>
            <a:ext cx="336600" cy="17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89" name=""/>
          <p:cNvSpPr/>
          <p:nvPr/>
        </p:nvSpPr>
        <p:spPr>
          <a:xfrm>
            <a:off x="4122720" y="1778040"/>
            <a:ext cx="227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Oslo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0" name=""/>
          <p:cNvSpPr/>
          <p:nvPr/>
        </p:nvSpPr>
        <p:spPr>
          <a:xfrm>
            <a:off x="3875040" y="3736800"/>
            <a:ext cx="69696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1" name=""/>
          <p:cNvSpPr/>
          <p:nvPr/>
        </p:nvSpPr>
        <p:spPr>
          <a:xfrm>
            <a:off x="4589640" y="5140440"/>
            <a:ext cx="75240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2" name=""/>
          <p:cNvSpPr/>
          <p:nvPr/>
        </p:nvSpPr>
        <p:spPr>
          <a:xfrm>
            <a:off x="4027320" y="5407200"/>
            <a:ext cx="6210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3" name=""/>
          <p:cNvSpPr/>
          <p:nvPr/>
        </p:nvSpPr>
        <p:spPr>
          <a:xfrm>
            <a:off x="5054760" y="4503600"/>
            <a:ext cx="66348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4" name=""/>
          <p:cNvSpPr/>
          <p:nvPr/>
        </p:nvSpPr>
        <p:spPr>
          <a:xfrm>
            <a:off x="2978280" y="1955880"/>
            <a:ext cx="84132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5" name=""/>
          <p:cNvSpPr/>
          <p:nvPr/>
        </p:nvSpPr>
        <p:spPr>
          <a:xfrm>
            <a:off x="3065760" y="2146320"/>
            <a:ext cx="4942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Teesside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1,875 MW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6" name=""/>
          <p:cNvSpPr/>
          <p:nvPr/>
        </p:nvSpPr>
        <p:spPr>
          <a:xfrm>
            <a:off x="6842160" y="5504040"/>
            <a:ext cx="6840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7" name=""/>
          <p:cNvSpPr/>
          <p:nvPr/>
        </p:nvSpPr>
        <p:spPr>
          <a:xfrm>
            <a:off x="6013440" y="1754280"/>
            <a:ext cx="593640" cy="18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8" name=""/>
          <p:cNvSpPr/>
          <p:nvPr/>
        </p:nvSpPr>
        <p:spPr>
          <a:xfrm>
            <a:off x="3478320" y="3403440"/>
            <a:ext cx="8586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99" name=""/>
          <p:cNvSpPr/>
          <p:nvPr/>
        </p:nvSpPr>
        <p:spPr>
          <a:xfrm>
            <a:off x="3203640" y="2682720"/>
            <a:ext cx="103032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0" name=""/>
          <p:cNvSpPr/>
          <p:nvPr/>
        </p:nvSpPr>
        <p:spPr>
          <a:xfrm>
            <a:off x="6045120" y="3373560"/>
            <a:ext cx="112392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1" name=""/>
          <p:cNvSpPr/>
          <p:nvPr/>
        </p:nvSpPr>
        <p:spPr>
          <a:xfrm>
            <a:off x="5407200" y="3166920"/>
            <a:ext cx="614160" cy="1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2" name=""/>
          <p:cNvSpPr/>
          <p:nvPr/>
        </p:nvSpPr>
        <p:spPr>
          <a:xfrm>
            <a:off x="5699160" y="3871800"/>
            <a:ext cx="69048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3" name=""/>
          <p:cNvSpPr/>
          <p:nvPr/>
        </p:nvSpPr>
        <p:spPr>
          <a:xfrm>
            <a:off x="6870600" y="3922560"/>
            <a:ext cx="61920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04" name=""/>
          <p:cNvSpPr/>
          <p:nvPr/>
        </p:nvSpPr>
        <p:spPr>
          <a:xfrm>
            <a:off x="5486400" y="4362480"/>
            <a:ext cx="79704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005" name=""/>
          <p:cNvGrpSpPr/>
          <p:nvPr/>
        </p:nvGrpSpPr>
        <p:grpSpPr>
          <a:xfrm>
            <a:off x="5591160" y="2971800"/>
            <a:ext cx="232920" cy="210600"/>
            <a:chOff x="5591160" y="2971800"/>
            <a:chExt cx="232920" cy="210600"/>
          </a:xfrm>
        </p:grpSpPr>
        <p:sp>
          <p:nvSpPr>
            <p:cNvPr id="4006" name=""/>
            <p:cNvSpPr/>
            <p:nvPr/>
          </p:nvSpPr>
          <p:spPr>
            <a:xfrm>
              <a:off x="5591160" y="297180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07" name=""/>
            <p:cNvSpPr/>
            <p:nvPr/>
          </p:nvSpPr>
          <p:spPr>
            <a:xfrm>
              <a:off x="5591160" y="297180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08" name=""/>
          <p:cNvGrpSpPr/>
          <p:nvPr/>
        </p:nvGrpSpPr>
        <p:grpSpPr>
          <a:xfrm>
            <a:off x="5803920" y="3476520"/>
            <a:ext cx="291600" cy="272880"/>
            <a:chOff x="5803920" y="3476520"/>
            <a:chExt cx="291600" cy="272880"/>
          </a:xfrm>
        </p:grpSpPr>
        <p:sp>
          <p:nvSpPr>
            <p:cNvPr id="4009" name=""/>
            <p:cNvSpPr/>
            <p:nvPr/>
          </p:nvSpPr>
          <p:spPr>
            <a:xfrm>
              <a:off x="5833800" y="3476520"/>
              <a:ext cx="129960" cy="120600"/>
            </a:xfrm>
            <a:prstGeom prst="rect">
              <a:avLst/>
            </a:prstGeom>
            <a:solidFill>
              <a:srgbClr val="0091f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10" name=""/>
            <p:cNvSpPr/>
            <p:nvPr/>
          </p:nvSpPr>
          <p:spPr>
            <a:xfrm>
              <a:off x="5803920" y="3565080"/>
              <a:ext cx="291600" cy="184320"/>
            </a:xfrm>
            <a:prstGeom prst="rect">
              <a:avLst/>
            </a:prstGeom>
            <a:solidFill>
              <a:srgbClr val="0091f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011" name=""/>
          <p:cNvSpPr/>
          <p:nvPr/>
        </p:nvSpPr>
        <p:spPr>
          <a:xfrm>
            <a:off x="3613320" y="2774880"/>
            <a:ext cx="107928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2" name=""/>
          <p:cNvSpPr/>
          <p:nvPr/>
        </p:nvSpPr>
        <p:spPr>
          <a:xfrm>
            <a:off x="3875040" y="3736800"/>
            <a:ext cx="696960" cy="1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3" name=""/>
          <p:cNvSpPr/>
          <p:nvPr/>
        </p:nvSpPr>
        <p:spPr>
          <a:xfrm>
            <a:off x="4589640" y="5140440"/>
            <a:ext cx="752400" cy="36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4" name=""/>
          <p:cNvSpPr/>
          <p:nvPr/>
        </p:nvSpPr>
        <p:spPr>
          <a:xfrm>
            <a:off x="4027320" y="5407200"/>
            <a:ext cx="62100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5" name=""/>
          <p:cNvSpPr/>
          <p:nvPr/>
        </p:nvSpPr>
        <p:spPr>
          <a:xfrm>
            <a:off x="3657600" y="5056200"/>
            <a:ext cx="38088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Sarlux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551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6" name=""/>
          <p:cNvSpPr/>
          <p:nvPr/>
        </p:nvSpPr>
        <p:spPr>
          <a:xfrm>
            <a:off x="5054760" y="4503600"/>
            <a:ext cx="66348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7" name=""/>
          <p:cNvSpPr/>
          <p:nvPr/>
        </p:nvSpPr>
        <p:spPr>
          <a:xfrm>
            <a:off x="5168160" y="4627440"/>
            <a:ext cx="4208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Jertovec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8" name=""/>
          <p:cNvSpPr/>
          <p:nvPr/>
        </p:nvSpPr>
        <p:spPr>
          <a:xfrm>
            <a:off x="5208480" y="4751280"/>
            <a:ext cx="3808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240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19" name=""/>
          <p:cNvSpPr/>
          <p:nvPr/>
        </p:nvSpPr>
        <p:spPr>
          <a:xfrm>
            <a:off x="2978280" y="1955880"/>
            <a:ext cx="841320" cy="82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0" name=""/>
          <p:cNvSpPr/>
          <p:nvPr/>
        </p:nvSpPr>
        <p:spPr>
          <a:xfrm>
            <a:off x="3301920" y="2392200"/>
            <a:ext cx="380880" cy="24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Wilton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154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1" name=""/>
          <p:cNvSpPr/>
          <p:nvPr/>
        </p:nvSpPr>
        <p:spPr>
          <a:xfrm>
            <a:off x="6150240" y="5351400"/>
            <a:ext cx="42624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Marmara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478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2" name=""/>
          <p:cNvSpPr/>
          <p:nvPr/>
        </p:nvSpPr>
        <p:spPr>
          <a:xfrm>
            <a:off x="3478320" y="3403440"/>
            <a:ext cx="858600" cy="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3" name=""/>
          <p:cNvSpPr/>
          <p:nvPr/>
        </p:nvSpPr>
        <p:spPr>
          <a:xfrm>
            <a:off x="3203640" y="2682720"/>
            <a:ext cx="103032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4" name=""/>
          <p:cNvSpPr/>
          <p:nvPr/>
        </p:nvSpPr>
        <p:spPr>
          <a:xfrm>
            <a:off x="3318840" y="2720880"/>
            <a:ext cx="67572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Sutton Bridge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790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5" name=""/>
          <p:cNvSpPr/>
          <p:nvPr/>
        </p:nvSpPr>
        <p:spPr>
          <a:xfrm>
            <a:off x="6045120" y="3373560"/>
            <a:ext cx="112392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6" name=""/>
          <p:cNvSpPr/>
          <p:nvPr/>
        </p:nvSpPr>
        <p:spPr>
          <a:xfrm>
            <a:off x="6102000" y="3357720"/>
            <a:ext cx="693000" cy="36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Nowa Sarzyna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116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7" name=""/>
          <p:cNvSpPr/>
          <p:nvPr/>
        </p:nvSpPr>
        <p:spPr>
          <a:xfrm>
            <a:off x="5407200" y="3166920"/>
            <a:ext cx="614160" cy="1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8" name=""/>
          <p:cNvSpPr/>
          <p:nvPr/>
        </p:nvSpPr>
        <p:spPr>
          <a:xfrm>
            <a:off x="5477040" y="3211560"/>
            <a:ext cx="3866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Warsaw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29" name=""/>
          <p:cNvSpPr/>
          <p:nvPr/>
        </p:nvSpPr>
        <p:spPr>
          <a:xfrm>
            <a:off x="6039720" y="4138560"/>
            <a:ext cx="8290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Enron/Petrom JV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0" name=""/>
          <p:cNvSpPr/>
          <p:nvPr/>
        </p:nvSpPr>
        <p:spPr>
          <a:xfrm>
            <a:off x="5699160" y="3871800"/>
            <a:ext cx="69048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1" name=""/>
          <p:cNvSpPr/>
          <p:nvPr/>
        </p:nvSpPr>
        <p:spPr>
          <a:xfrm>
            <a:off x="6781680" y="3922560"/>
            <a:ext cx="621000" cy="35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2" name=""/>
          <p:cNvSpPr/>
          <p:nvPr/>
        </p:nvSpPr>
        <p:spPr>
          <a:xfrm>
            <a:off x="5486400" y="4362480"/>
            <a:ext cx="79704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33" name=""/>
          <p:cNvSpPr/>
          <p:nvPr/>
        </p:nvSpPr>
        <p:spPr>
          <a:xfrm>
            <a:off x="5536080" y="4017960"/>
            <a:ext cx="4942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Energovill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034" name=""/>
          <p:cNvGrpSpPr/>
          <p:nvPr/>
        </p:nvGrpSpPr>
        <p:grpSpPr>
          <a:xfrm>
            <a:off x="4087800" y="3551400"/>
            <a:ext cx="232920" cy="207360"/>
            <a:chOff x="4087800" y="3551400"/>
            <a:chExt cx="232920" cy="207360"/>
          </a:xfrm>
        </p:grpSpPr>
        <p:sp>
          <p:nvSpPr>
            <p:cNvPr id="4035" name=""/>
            <p:cNvSpPr/>
            <p:nvPr/>
          </p:nvSpPr>
          <p:spPr>
            <a:xfrm>
              <a:off x="4087800" y="3551400"/>
              <a:ext cx="232920" cy="207360"/>
            </a:xfrm>
            <a:custGeom>
              <a:avLst/>
              <a:gdLst/>
              <a:ahLst/>
              <a:rect l="l" t="t" r="r" b="b"/>
              <a:pathLst>
                <a:path w="117" h="111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7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2" y="111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36" name=""/>
            <p:cNvSpPr/>
            <p:nvPr/>
          </p:nvSpPr>
          <p:spPr>
            <a:xfrm>
              <a:off x="4087800" y="3551400"/>
              <a:ext cx="232920" cy="207360"/>
            </a:xfrm>
            <a:custGeom>
              <a:avLst/>
              <a:gdLst/>
              <a:ahLst/>
              <a:rect l="l" t="t" r="r" b="b"/>
              <a:pathLst>
                <a:path w="117" h="111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7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2" y="111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37" name=""/>
          <p:cNvGrpSpPr/>
          <p:nvPr/>
        </p:nvGrpSpPr>
        <p:grpSpPr>
          <a:xfrm>
            <a:off x="5591160" y="2971800"/>
            <a:ext cx="232920" cy="210600"/>
            <a:chOff x="5591160" y="2971800"/>
            <a:chExt cx="232920" cy="210600"/>
          </a:xfrm>
        </p:grpSpPr>
        <p:sp>
          <p:nvSpPr>
            <p:cNvPr id="4038" name=""/>
            <p:cNvSpPr/>
            <p:nvPr/>
          </p:nvSpPr>
          <p:spPr>
            <a:xfrm>
              <a:off x="5591160" y="297180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39" name=""/>
            <p:cNvSpPr/>
            <p:nvPr/>
          </p:nvSpPr>
          <p:spPr>
            <a:xfrm>
              <a:off x="5591160" y="297180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040" name=""/>
          <p:cNvSpPr/>
          <p:nvPr/>
        </p:nvSpPr>
        <p:spPr>
          <a:xfrm>
            <a:off x="4195800" y="4197240"/>
            <a:ext cx="100080" cy="96840"/>
          </a:xfrm>
          <a:prstGeom prst="ellipse">
            <a:avLst/>
          </a:prstGeom>
          <a:noFill/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1960" bIns="21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041" name=""/>
          <p:cNvGrpSpPr/>
          <p:nvPr/>
        </p:nvGrpSpPr>
        <p:grpSpPr>
          <a:xfrm>
            <a:off x="2824200" y="2382840"/>
            <a:ext cx="363240" cy="316800"/>
            <a:chOff x="2824200" y="2382840"/>
            <a:chExt cx="363240" cy="316800"/>
          </a:xfrm>
        </p:grpSpPr>
        <p:sp>
          <p:nvSpPr>
            <p:cNvPr id="4042" name=""/>
            <p:cNvSpPr/>
            <p:nvPr/>
          </p:nvSpPr>
          <p:spPr>
            <a:xfrm>
              <a:off x="2861280" y="2382840"/>
              <a:ext cx="164160" cy="1393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43" name=""/>
            <p:cNvSpPr/>
            <p:nvPr/>
          </p:nvSpPr>
          <p:spPr>
            <a:xfrm>
              <a:off x="2824200" y="2485080"/>
              <a:ext cx="363240" cy="2145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44" name=""/>
          <p:cNvGrpSpPr/>
          <p:nvPr/>
        </p:nvGrpSpPr>
        <p:grpSpPr>
          <a:xfrm>
            <a:off x="2868480" y="2519280"/>
            <a:ext cx="380880" cy="335880"/>
            <a:chOff x="2868480" y="2519280"/>
            <a:chExt cx="380880" cy="335880"/>
          </a:xfrm>
        </p:grpSpPr>
        <p:sp>
          <p:nvSpPr>
            <p:cNvPr id="4045" name=""/>
            <p:cNvSpPr/>
            <p:nvPr/>
          </p:nvSpPr>
          <p:spPr>
            <a:xfrm>
              <a:off x="2907360" y="2519280"/>
              <a:ext cx="169560" cy="1483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46" name=""/>
            <p:cNvSpPr/>
            <p:nvPr/>
          </p:nvSpPr>
          <p:spPr>
            <a:xfrm>
              <a:off x="2868480" y="2628000"/>
              <a:ext cx="380880" cy="2271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47" name=""/>
          <p:cNvGrpSpPr/>
          <p:nvPr/>
        </p:nvGrpSpPr>
        <p:grpSpPr>
          <a:xfrm>
            <a:off x="5776920" y="3449520"/>
            <a:ext cx="380520" cy="334800"/>
            <a:chOff x="5776920" y="3449520"/>
            <a:chExt cx="380520" cy="334800"/>
          </a:xfrm>
        </p:grpSpPr>
        <p:sp>
          <p:nvSpPr>
            <p:cNvPr id="4048" name=""/>
            <p:cNvSpPr/>
            <p:nvPr/>
          </p:nvSpPr>
          <p:spPr>
            <a:xfrm>
              <a:off x="5815800" y="3449520"/>
              <a:ext cx="169560" cy="1479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49" name=""/>
            <p:cNvSpPr/>
            <p:nvPr/>
          </p:nvSpPr>
          <p:spPr>
            <a:xfrm>
              <a:off x="5776920" y="3558240"/>
              <a:ext cx="380520" cy="22608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50" name=""/>
          <p:cNvGrpSpPr/>
          <p:nvPr/>
        </p:nvGrpSpPr>
        <p:grpSpPr>
          <a:xfrm>
            <a:off x="6618240" y="5321160"/>
            <a:ext cx="380520" cy="332640"/>
            <a:chOff x="6618240" y="5321160"/>
            <a:chExt cx="380520" cy="332640"/>
          </a:xfrm>
        </p:grpSpPr>
        <p:sp>
          <p:nvSpPr>
            <p:cNvPr id="4051" name=""/>
            <p:cNvSpPr/>
            <p:nvPr/>
          </p:nvSpPr>
          <p:spPr>
            <a:xfrm>
              <a:off x="6657120" y="5321160"/>
              <a:ext cx="169560" cy="14940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52" name=""/>
            <p:cNvSpPr/>
            <p:nvPr/>
          </p:nvSpPr>
          <p:spPr>
            <a:xfrm>
              <a:off x="6618240" y="5428800"/>
              <a:ext cx="380520" cy="22500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53" name=""/>
          <p:cNvGrpSpPr/>
          <p:nvPr/>
        </p:nvGrpSpPr>
        <p:grpSpPr>
          <a:xfrm>
            <a:off x="5232240" y="1866960"/>
            <a:ext cx="233280" cy="212400"/>
            <a:chOff x="5232240" y="1866960"/>
            <a:chExt cx="233280" cy="212400"/>
          </a:xfrm>
        </p:grpSpPr>
        <p:sp>
          <p:nvSpPr>
            <p:cNvPr id="4054" name=""/>
            <p:cNvSpPr/>
            <p:nvPr/>
          </p:nvSpPr>
          <p:spPr>
            <a:xfrm>
              <a:off x="5232240" y="1866960"/>
              <a:ext cx="233280" cy="2124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55" name=""/>
            <p:cNvSpPr/>
            <p:nvPr/>
          </p:nvSpPr>
          <p:spPr>
            <a:xfrm>
              <a:off x="5232240" y="1866960"/>
              <a:ext cx="233280" cy="2124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056" name=""/>
          <p:cNvSpPr/>
          <p:nvPr/>
        </p:nvSpPr>
        <p:spPr>
          <a:xfrm>
            <a:off x="4059720" y="2941560"/>
            <a:ext cx="56268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Amsterdam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7" name=""/>
          <p:cNvSpPr/>
          <p:nvPr/>
        </p:nvSpPr>
        <p:spPr>
          <a:xfrm>
            <a:off x="4124160" y="3184560"/>
            <a:ext cx="258840" cy="128520"/>
          </a:xfrm>
          <a:prstGeom prst="rect">
            <a:avLst/>
          </a:prstGeom>
          <a:solidFill>
            <a:srgbClr val="919191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8" name=""/>
          <p:cNvSpPr/>
          <p:nvPr/>
        </p:nvSpPr>
        <p:spPr>
          <a:xfrm>
            <a:off x="4171320" y="3193920"/>
            <a:ext cx="15732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APX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59" name=""/>
          <p:cNvSpPr/>
          <p:nvPr/>
        </p:nvSpPr>
        <p:spPr>
          <a:xfrm>
            <a:off x="4317840" y="3359160"/>
            <a:ext cx="255600" cy="12708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0" name=""/>
          <p:cNvSpPr/>
          <p:nvPr/>
        </p:nvSpPr>
        <p:spPr>
          <a:xfrm>
            <a:off x="4348440" y="3370320"/>
            <a:ext cx="1616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GEX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1" name=""/>
          <p:cNvSpPr/>
          <p:nvPr/>
        </p:nvSpPr>
        <p:spPr>
          <a:xfrm>
            <a:off x="5057640" y="2103480"/>
            <a:ext cx="5227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Stockholm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062" name=""/>
          <p:cNvGrpSpPr/>
          <p:nvPr/>
        </p:nvGrpSpPr>
        <p:grpSpPr>
          <a:xfrm>
            <a:off x="3900600" y="2986200"/>
            <a:ext cx="236160" cy="210600"/>
            <a:chOff x="3900600" y="2986200"/>
            <a:chExt cx="236160" cy="210600"/>
          </a:xfrm>
        </p:grpSpPr>
        <p:sp>
          <p:nvSpPr>
            <p:cNvPr id="4063" name=""/>
            <p:cNvSpPr/>
            <p:nvPr/>
          </p:nvSpPr>
          <p:spPr>
            <a:xfrm>
              <a:off x="3900600" y="2986200"/>
              <a:ext cx="236160" cy="21060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64" name=""/>
            <p:cNvSpPr/>
            <p:nvPr/>
          </p:nvSpPr>
          <p:spPr>
            <a:xfrm>
              <a:off x="3900600" y="2986200"/>
              <a:ext cx="236160" cy="21060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065" name=""/>
          <p:cNvSpPr/>
          <p:nvPr/>
        </p:nvSpPr>
        <p:spPr>
          <a:xfrm>
            <a:off x="6286680" y="4322880"/>
            <a:ext cx="250560" cy="236520"/>
          </a:xfrm>
          <a:prstGeom prst="ellipse">
            <a:avLst/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6" name=""/>
          <p:cNvSpPr/>
          <p:nvPr/>
        </p:nvSpPr>
        <p:spPr>
          <a:xfrm>
            <a:off x="1504800" y="4172040"/>
            <a:ext cx="135756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7" name=""/>
          <p:cNvSpPr/>
          <p:nvPr/>
        </p:nvSpPr>
        <p:spPr>
          <a:xfrm>
            <a:off x="2803680" y="4734000"/>
            <a:ext cx="53964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8" name=""/>
          <p:cNvSpPr/>
          <p:nvPr/>
        </p:nvSpPr>
        <p:spPr>
          <a:xfrm>
            <a:off x="2693880" y="5075280"/>
            <a:ext cx="75420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69" name=""/>
          <p:cNvSpPr/>
          <p:nvPr/>
        </p:nvSpPr>
        <p:spPr>
          <a:xfrm>
            <a:off x="1504800" y="4172040"/>
            <a:ext cx="1357560" cy="35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0" name=""/>
          <p:cNvSpPr/>
          <p:nvPr/>
        </p:nvSpPr>
        <p:spPr>
          <a:xfrm>
            <a:off x="2803680" y="4734000"/>
            <a:ext cx="539640" cy="1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1" name=""/>
          <p:cNvSpPr/>
          <p:nvPr/>
        </p:nvSpPr>
        <p:spPr>
          <a:xfrm>
            <a:off x="2711160" y="5245200"/>
            <a:ext cx="335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Madrid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2" name=""/>
          <p:cNvSpPr/>
          <p:nvPr/>
        </p:nvSpPr>
        <p:spPr>
          <a:xfrm>
            <a:off x="2693880" y="5075280"/>
            <a:ext cx="754200" cy="35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073" name=""/>
          <p:cNvGrpSpPr/>
          <p:nvPr/>
        </p:nvGrpSpPr>
        <p:grpSpPr>
          <a:xfrm>
            <a:off x="2124000" y="5445000"/>
            <a:ext cx="380880" cy="332640"/>
            <a:chOff x="2124000" y="5445000"/>
            <a:chExt cx="380880" cy="332640"/>
          </a:xfrm>
        </p:grpSpPr>
        <p:sp>
          <p:nvSpPr>
            <p:cNvPr id="4074" name=""/>
            <p:cNvSpPr/>
            <p:nvPr/>
          </p:nvSpPr>
          <p:spPr>
            <a:xfrm>
              <a:off x="2162880" y="5445000"/>
              <a:ext cx="169200" cy="1483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75" name=""/>
            <p:cNvSpPr/>
            <p:nvPr/>
          </p:nvSpPr>
          <p:spPr>
            <a:xfrm>
              <a:off x="2124000" y="5552280"/>
              <a:ext cx="380880" cy="2253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076" name=""/>
          <p:cNvSpPr/>
          <p:nvPr/>
        </p:nvSpPr>
        <p:spPr>
          <a:xfrm>
            <a:off x="2644920" y="4956120"/>
            <a:ext cx="250560" cy="2365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7" name=""/>
          <p:cNvSpPr/>
          <p:nvPr/>
        </p:nvSpPr>
        <p:spPr>
          <a:xfrm>
            <a:off x="4425840" y="4368960"/>
            <a:ext cx="252360" cy="2365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8" name=""/>
          <p:cNvSpPr/>
          <p:nvPr/>
        </p:nvSpPr>
        <p:spPr>
          <a:xfrm>
            <a:off x="4137120" y="4143240"/>
            <a:ext cx="252360" cy="23508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79" name=""/>
          <p:cNvSpPr/>
          <p:nvPr/>
        </p:nvSpPr>
        <p:spPr>
          <a:xfrm>
            <a:off x="5175360" y="3693960"/>
            <a:ext cx="252360" cy="2365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0" name=""/>
          <p:cNvSpPr/>
          <p:nvPr/>
        </p:nvSpPr>
        <p:spPr>
          <a:xfrm>
            <a:off x="4314960" y="3589200"/>
            <a:ext cx="250560" cy="2365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1" name=""/>
          <p:cNvSpPr/>
          <p:nvPr/>
        </p:nvSpPr>
        <p:spPr>
          <a:xfrm>
            <a:off x="3625920" y="3903840"/>
            <a:ext cx="252360" cy="2365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2" name=""/>
          <p:cNvSpPr/>
          <p:nvPr/>
        </p:nvSpPr>
        <p:spPr>
          <a:xfrm>
            <a:off x="5105520" y="3124080"/>
            <a:ext cx="252360" cy="2365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3" name=""/>
          <p:cNvSpPr/>
          <p:nvPr/>
        </p:nvSpPr>
        <p:spPr>
          <a:xfrm>
            <a:off x="3573360" y="3444840"/>
            <a:ext cx="250920" cy="23508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84" name=""/>
          <p:cNvSpPr/>
          <p:nvPr/>
        </p:nvSpPr>
        <p:spPr>
          <a:xfrm>
            <a:off x="3687840" y="3308400"/>
            <a:ext cx="252360" cy="23508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085" name=""/>
          <p:cNvGrpSpPr/>
          <p:nvPr/>
        </p:nvGrpSpPr>
        <p:grpSpPr>
          <a:xfrm>
            <a:off x="4432320" y="1727280"/>
            <a:ext cx="232920" cy="210600"/>
            <a:chOff x="4432320" y="1727280"/>
            <a:chExt cx="232920" cy="210600"/>
          </a:xfrm>
        </p:grpSpPr>
        <p:sp>
          <p:nvSpPr>
            <p:cNvPr id="4086" name=""/>
            <p:cNvSpPr/>
            <p:nvPr/>
          </p:nvSpPr>
          <p:spPr>
            <a:xfrm>
              <a:off x="4432320" y="172728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87" name=""/>
            <p:cNvSpPr/>
            <p:nvPr/>
          </p:nvSpPr>
          <p:spPr>
            <a:xfrm>
              <a:off x="4432320" y="172728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88" name=""/>
          <p:cNvGrpSpPr/>
          <p:nvPr/>
        </p:nvGrpSpPr>
        <p:grpSpPr>
          <a:xfrm>
            <a:off x="6499080" y="4468680"/>
            <a:ext cx="233280" cy="210960"/>
            <a:chOff x="6499080" y="4468680"/>
            <a:chExt cx="233280" cy="210960"/>
          </a:xfrm>
        </p:grpSpPr>
        <p:sp>
          <p:nvSpPr>
            <p:cNvPr id="4089" name=""/>
            <p:cNvSpPr/>
            <p:nvPr/>
          </p:nvSpPr>
          <p:spPr>
            <a:xfrm>
              <a:off x="6499080" y="4468680"/>
              <a:ext cx="233280" cy="2109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90" name=""/>
            <p:cNvSpPr/>
            <p:nvPr/>
          </p:nvSpPr>
          <p:spPr>
            <a:xfrm>
              <a:off x="6499080" y="4468680"/>
              <a:ext cx="233280" cy="2109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091" name=""/>
          <p:cNvSpPr/>
          <p:nvPr/>
        </p:nvSpPr>
        <p:spPr>
          <a:xfrm>
            <a:off x="6207120" y="1397160"/>
            <a:ext cx="3924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Helsinki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2" name=""/>
          <p:cNvSpPr/>
          <p:nvPr/>
        </p:nvSpPr>
        <p:spPr>
          <a:xfrm>
            <a:off x="2453400" y="5356080"/>
            <a:ext cx="646200" cy="45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Arcos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1,200 MW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93" name=""/>
          <p:cNvSpPr/>
          <p:nvPr/>
        </p:nvSpPr>
        <p:spPr>
          <a:xfrm>
            <a:off x="3807000" y="3197160"/>
            <a:ext cx="250560" cy="236520"/>
          </a:xfrm>
          <a:prstGeom prst="ellipse">
            <a:avLst/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094" name=""/>
          <p:cNvGrpSpPr/>
          <p:nvPr/>
        </p:nvGrpSpPr>
        <p:grpSpPr>
          <a:xfrm>
            <a:off x="3970440" y="3360600"/>
            <a:ext cx="240840" cy="210960"/>
            <a:chOff x="3970440" y="3360600"/>
            <a:chExt cx="240840" cy="210960"/>
          </a:xfrm>
        </p:grpSpPr>
        <p:sp>
          <p:nvSpPr>
            <p:cNvPr id="4095" name=""/>
            <p:cNvSpPr/>
            <p:nvPr/>
          </p:nvSpPr>
          <p:spPr>
            <a:xfrm>
              <a:off x="3970440" y="3360600"/>
              <a:ext cx="240840" cy="21096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96" name=""/>
            <p:cNvSpPr/>
            <p:nvPr/>
          </p:nvSpPr>
          <p:spPr>
            <a:xfrm>
              <a:off x="3970440" y="3360600"/>
              <a:ext cx="240840" cy="21096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97" name=""/>
          <p:cNvGrpSpPr/>
          <p:nvPr/>
        </p:nvGrpSpPr>
        <p:grpSpPr>
          <a:xfrm>
            <a:off x="6105600" y="1558800"/>
            <a:ext cx="234360" cy="209160"/>
            <a:chOff x="6105600" y="1558800"/>
            <a:chExt cx="234360" cy="209160"/>
          </a:xfrm>
        </p:grpSpPr>
        <p:sp>
          <p:nvSpPr>
            <p:cNvPr id="4098" name=""/>
            <p:cNvSpPr/>
            <p:nvPr/>
          </p:nvSpPr>
          <p:spPr>
            <a:xfrm>
              <a:off x="6105600" y="1558800"/>
              <a:ext cx="234360" cy="20916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99" name=""/>
            <p:cNvSpPr/>
            <p:nvPr/>
          </p:nvSpPr>
          <p:spPr>
            <a:xfrm>
              <a:off x="6105600" y="1558800"/>
              <a:ext cx="234360" cy="20916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100" name=""/>
          <p:cNvSpPr/>
          <p:nvPr/>
        </p:nvSpPr>
        <p:spPr>
          <a:xfrm>
            <a:off x="4132440" y="1327320"/>
            <a:ext cx="471240" cy="44280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101" name=""/>
          <p:cNvGrpSpPr/>
          <p:nvPr/>
        </p:nvGrpSpPr>
        <p:grpSpPr>
          <a:xfrm>
            <a:off x="5187960" y="4268880"/>
            <a:ext cx="379080" cy="335880"/>
            <a:chOff x="5187960" y="4268880"/>
            <a:chExt cx="379080" cy="335880"/>
          </a:xfrm>
        </p:grpSpPr>
        <p:sp>
          <p:nvSpPr>
            <p:cNvPr id="4102" name=""/>
            <p:cNvSpPr/>
            <p:nvPr/>
          </p:nvSpPr>
          <p:spPr>
            <a:xfrm>
              <a:off x="5226480" y="4268880"/>
              <a:ext cx="168840" cy="1486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03" name=""/>
            <p:cNvSpPr/>
            <p:nvPr/>
          </p:nvSpPr>
          <p:spPr>
            <a:xfrm>
              <a:off x="5187960" y="4377960"/>
              <a:ext cx="379080" cy="2268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104" name=""/>
          <p:cNvSpPr/>
          <p:nvPr/>
        </p:nvSpPr>
        <p:spPr>
          <a:xfrm>
            <a:off x="5881680" y="1309680"/>
            <a:ext cx="252360" cy="2365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5" name=""/>
          <p:cNvSpPr/>
          <p:nvPr/>
        </p:nvSpPr>
        <p:spPr>
          <a:xfrm>
            <a:off x="4859280" y="1724040"/>
            <a:ext cx="250920" cy="2365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6" name=""/>
          <p:cNvSpPr/>
          <p:nvPr/>
        </p:nvSpPr>
        <p:spPr>
          <a:xfrm>
            <a:off x="4168800" y="2422440"/>
            <a:ext cx="252360" cy="2365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07" name=""/>
          <p:cNvSpPr/>
          <p:nvPr/>
        </p:nvSpPr>
        <p:spPr>
          <a:xfrm>
            <a:off x="2625840" y="3027240"/>
            <a:ext cx="471240" cy="443160"/>
          </a:xfrm>
          <a:prstGeom prst="ellipse">
            <a:avLst/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108" name=""/>
          <p:cNvGrpSpPr/>
          <p:nvPr/>
        </p:nvGrpSpPr>
        <p:grpSpPr>
          <a:xfrm>
            <a:off x="2743200" y="3135240"/>
            <a:ext cx="236160" cy="210960"/>
            <a:chOff x="2743200" y="3135240"/>
            <a:chExt cx="236160" cy="210960"/>
          </a:xfrm>
        </p:grpSpPr>
        <p:sp>
          <p:nvSpPr>
            <p:cNvPr id="4109" name=""/>
            <p:cNvSpPr/>
            <p:nvPr/>
          </p:nvSpPr>
          <p:spPr>
            <a:xfrm>
              <a:off x="2743200" y="3135240"/>
              <a:ext cx="236160" cy="2109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10" name=""/>
            <p:cNvSpPr/>
            <p:nvPr/>
          </p:nvSpPr>
          <p:spPr>
            <a:xfrm>
              <a:off x="2743200" y="3135240"/>
              <a:ext cx="236160" cy="2109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111" name=""/>
          <p:cNvSpPr/>
          <p:nvPr/>
        </p:nvSpPr>
        <p:spPr>
          <a:xfrm>
            <a:off x="3016080" y="3071880"/>
            <a:ext cx="471600" cy="44136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12" name=""/>
          <p:cNvSpPr/>
          <p:nvPr/>
        </p:nvSpPr>
        <p:spPr>
          <a:xfrm>
            <a:off x="2825640" y="3448080"/>
            <a:ext cx="222480" cy="20304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99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113" name=""/>
          <p:cNvGrpSpPr/>
          <p:nvPr/>
        </p:nvGrpSpPr>
        <p:grpSpPr>
          <a:xfrm>
            <a:off x="2906640" y="2598840"/>
            <a:ext cx="237960" cy="209160"/>
            <a:chOff x="2906640" y="2598840"/>
            <a:chExt cx="237960" cy="209160"/>
          </a:xfrm>
        </p:grpSpPr>
        <p:sp>
          <p:nvSpPr>
            <p:cNvPr id="4114" name=""/>
            <p:cNvSpPr/>
            <p:nvPr/>
          </p:nvSpPr>
          <p:spPr>
            <a:xfrm>
              <a:off x="2906640" y="2598840"/>
              <a:ext cx="23796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15" name=""/>
            <p:cNvSpPr/>
            <p:nvPr/>
          </p:nvSpPr>
          <p:spPr>
            <a:xfrm>
              <a:off x="2906640" y="2598840"/>
              <a:ext cx="23796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16" name=""/>
          <p:cNvGrpSpPr/>
          <p:nvPr/>
        </p:nvGrpSpPr>
        <p:grpSpPr>
          <a:xfrm>
            <a:off x="3014640" y="2874960"/>
            <a:ext cx="380520" cy="332640"/>
            <a:chOff x="3014640" y="2874960"/>
            <a:chExt cx="380520" cy="332640"/>
          </a:xfrm>
        </p:grpSpPr>
        <p:sp>
          <p:nvSpPr>
            <p:cNvPr id="4117" name=""/>
            <p:cNvSpPr/>
            <p:nvPr/>
          </p:nvSpPr>
          <p:spPr>
            <a:xfrm>
              <a:off x="3053520" y="2874960"/>
              <a:ext cx="168840" cy="1483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18" name=""/>
            <p:cNvSpPr/>
            <p:nvPr/>
          </p:nvSpPr>
          <p:spPr>
            <a:xfrm>
              <a:off x="3014640" y="2982240"/>
              <a:ext cx="380520" cy="2253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19" name=""/>
          <p:cNvGrpSpPr/>
          <p:nvPr/>
        </p:nvGrpSpPr>
        <p:grpSpPr>
          <a:xfrm>
            <a:off x="2487600" y="5151600"/>
            <a:ext cx="232920" cy="207360"/>
            <a:chOff x="2487600" y="5151600"/>
            <a:chExt cx="232920" cy="207360"/>
          </a:xfrm>
        </p:grpSpPr>
        <p:sp>
          <p:nvSpPr>
            <p:cNvPr id="4120" name=""/>
            <p:cNvSpPr/>
            <p:nvPr/>
          </p:nvSpPr>
          <p:spPr>
            <a:xfrm>
              <a:off x="2487600" y="5151600"/>
              <a:ext cx="232920" cy="2073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21" name=""/>
            <p:cNvSpPr/>
            <p:nvPr/>
          </p:nvSpPr>
          <p:spPr>
            <a:xfrm>
              <a:off x="2487600" y="5151600"/>
              <a:ext cx="232920" cy="2073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122" name=""/>
          <p:cNvSpPr/>
          <p:nvPr/>
        </p:nvSpPr>
        <p:spPr>
          <a:xfrm>
            <a:off x="4002120" y="4495680"/>
            <a:ext cx="2617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Milan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23" name=""/>
          <p:cNvSpPr/>
          <p:nvPr/>
        </p:nvSpPr>
        <p:spPr>
          <a:xfrm>
            <a:off x="2705760" y="3657600"/>
            <a:ext cx="3751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London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24" name=""/>
          <p:cNvSpPr/>
          <p:nvPr/>
        </p:nvSpPr>
        <p:spPr>
          <a:xfrm>
            <a:off x="3599640" y="3537000"/>
            <a:ext cx="4320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Brussels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25" name=""/>
          <p:cNvSpPr/>
          <p:nvPr/>
        </p:nvSpPr>
        <p:spPr>
          <a:xfrm>
            <a:off x="2383200" y="3205080"/>
            <a:ext cx="335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Oxford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126" name=""/>
          <p:cNvGrpSpPr/>
          <p:nvPr/>
        </p:nvGrpSpPr>
        <p:grpSpPr>
          <a:xfrm>
            <a:off x="3057480" y="3375000"/>
            <a:ext cx="380520" cy="332640"/>
            <a:chOff x="3057480" y="3375000"/>
            <a:chExt cx="380520" cy="332640"/>
          </a:xfrm>
        </p:grpSpPr>
        <p:sp>
          <p:nvSpPr>
            <p:cNvPr id="4127" name=""/>
            <p:cNvSpPr/>
            <p:nvPr/>
          </p:nvSpPr>
          <p:spPr>
            <a:xfrm>
              <a:off x="3096360" y="3375000"/>
              <a:ext cx="169200" cy="1483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28" name=""/>
            <p:cNvSpPr/>
            <p:nvPr/>
          </p:nvSpPr>
          <p:spPr>
            <a:xfrm>
              <a:off x="3057480" y="3482280"/>
              <a:ext cx="380520" cy="2253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29" name=""/>
          <p:cNvGrpSpPr/>
          <p:nvPr/>
        </p:nvGrpSpPr>
        <p:grpSpPr>
          <a:xfrm>
            <a:off x="3005280" y="3465360"/>
            <a:ext cx="237600" cy="209520"/>
            <a:chOff x="3005280" y="3465360"/>
            <a:chExt cx="237600" cy="209520"/>
          </a:xfrm>
        </p:grpSpPr>
        <p:sp>
          <p:nvSpPr>
            <p:cNvPr id="4130" name=""/>
            <p:cNvSpPr/>
            <p:nvPr/>
          </p:nvSpPr>
          <p:spPr>
            <a:xfrm>
              <a:off x="3005280" y="3465360"/>
              <a:ext cx="237600" cy="2095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31" name=""/>
            <p:cNvSpPr/>
            <p:nvPr/>
          </p:nvSpPr>
          <p:spPr>
            <a:xfrm>
              <a:off x="3005280" y="3465360"/>
              <a:ext cx="237600" cy="2095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132" name=""/>
          <p:cNvSpPr/>
          <p:nvPr/>
        </p:nvSpPr>
        <p:spPr>
          <a:xfrm>
            <a:off x="5562720" y="4141800"/>
            <a:ext cx="222120" cy="20304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99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133" name=""/>
          <p:cNvGrpSpPr/>
          <p:nvPr/>
        </p:nvGrpSpPr>
        <p:grpSpPr>
          <a:xfrm>
            <a:off x="5654520" y="4151160"/>
            <a:ext cx="233280" cy="209520"/>
            <a:chOff x="5654520" y="4151160"/>
            <a:chExt cx="233280" cy="209520"/>
          </a:xfrm>
        </p:grpSpPr>
        <p:sp>
          <p:nvSpPr>
            <p:cNvPr id="4134" name=""/>
            <p:cNvSpPr/>
            <p:nvPr/>
          </p:nvSpPr>
          <p:spPr>
            <a:xfrm>
              <a:off x="5654520" y="4151160"/>
              <a:ext cx="233280" cy="20952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35" name=""/>
            <p:cNvSpPr/>
            <p:nvPr/>
          </p:nvSpPr>
          <p:spPr>
            <a:xfrm>
              <a:off x="5654520" y="4151160"/>
              <a:ext cx="233280" cy="20952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136" name=""/>
          <p:cNvSpPr/>
          <p:nvPr/>
        </p:nvSpPr>
        <p:spPr>
          <a:xfrm>
            <a:off x="3598920" y="4164120"/>
            <a:ext cx="3128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Zurich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7" name=""/>
          <p:cNvSpPr/>
          <p:nvPr/>
        </p:nvSpPr>
        <p:spPr>
          <a:xfrm>
            <a:off x="2684520" y="2544840"/>
            <a:ext cx="236520" cy="19980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3560" bIns="435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8" name=""/>
          <p:cNvSpPr/>
          <p:nvPr/>
        </p:nvSpPr>
        <p:spPr>
          <a:xfrm>
            <a:off x="4638600" y="1523880"/>
            <a:ext cx="239760" cy="19368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39" name=""/>
          <p:cNvSpPr/>
          <p:nvPr/>
        </p:nvSpPr>
        <p:spPr>
          <a:xfrm>
            <a:off x="4591080" y="1484280"/>
            <a:ext cx="3585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Nord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Pool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0" name=""/>
          <p:cNvSpPr/>
          <p:nvPr/>
        </p:nvSpPr>
        <p:spPr>
          <a:xfrm>
            <a:off x="6262560" y="4703760"/>
            <a:ext cx="5000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Bucharest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1" name=""/>
          <p:cNvSpPr/>
          <p:nvPr/>
        </p:nvSpPr>
        <p:spPr>
          <a:xfrm>
            <a:off x="5632200" y="4334040"/>
            <a:ext cx="4658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Budapest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142" name=""/>
          <p:cNvGrpSpPr/>
          <p:nvPr/>
        </p:nvGrpSpPr>
        <p:grpSpPr>
          <a:xfrm>
            <a:off x="2701800" y="2394000"/>
            <a:ext cx="123840" cy="158400"/>
            <a:chOff x="2701800" y="2394000"/>
            <a:chExt cx="123840" cy="158400"/>
          </a:xfrm>
        </p:grpSpPr>
        <p:sp>
          <p:nvSpPr>
            <p:cNvPr id="4143" name=""/>
            <p:cNvSpPr/>
            <p:nvPr/>
          </p:nvSpPr>
          <p:spPr>
            <a:xfrm>
              <a:off x="2701800" y="2394000"/>
              <a:ext cx="123840" cy="132480"/>
            </a:xfrm>
            <a:custGeom>
              <a:avLst/>
              <a:gdLst/>
              <a:ahLst/>
              <a:rect l="l" t="t" r="r" b="b"/>
              <a:pathLst>
                <a:path w="208" h="209">
                  <a:moveTo>
                    <a:pt x="104" y="208"/>
                  </a:moveTo>
                  <a:lnTo>
                    <a:pt x="109" y="208"/>
                  </a:lnTo>
                  <a:lnTo>
                    <a:pt x="114" y="208"/>
                  </a:lnTo>
                  <a:lnTo>
                    <a:pt x="120" y="207"/>
                  </a:lnTo>
                  <a:lnTo>
                    <a:pt x="124" y="206"/>
                  </a:lnTo>
                  <a:lnTo>
                    <a:pt x="129" y="205"/>
                  </a:lnTo>
                  <a:lnTo>
                    <a:pt x="134" y="204"/>
                  </a:lnTo>
                  <a:lnTo>
                    <a:pt x="139" y="202"/>
                  </a:lnTo>
                  <a:lnTo>
                    <a:pt x="144" y="200"/>
                  </a:lnTo>
                  <a:lnTo>
                    <a:pt x="149" y="197"/>
                  </a:lnTo>
                  <a:lnTo>
                    <a:pt x="153" y="195"/>
                  </a:lnTo>
                  <a:lnTo>
                    <a:pt x="157" y="193"/>
                  </a:lnTo>
                  <a:lnTo>
                    <a:pt x="161" y="190"/>
                  </a:lnTo>
                  <a:lnTo>
                    <a:pt x="165" y="187"/>
                  </a:lnTo>
                  <a:lnTo>
                    <a:pt x="170" y="185"/>
                  </a:lnTo>
                  <a:lnTo>
                    <a:pt x="173" y="181"/>
                  </a:lnTo>
                  <a:lnTo>
                    <a:pt x="177" y="178"/>
                  </a:lnTo>
                  <a:lnTo>
                    <a:pt x="180" y="174"/>
                  </a:lnTo>
                  <a:lnTo>
                    <a:pt x="184" y="170"/>
                  </a:lnTo>
                  <a:lnTo>
                    <a:pt x="187" y="166"/>
                  </a:lnTo>
                  <a:lnTo>
                    <a:pt x="190" y="162"/>
                  </a:lnTo>
                  <a:lnTo>
                    <a:pt x="192" y="158"/>
                  </a:lnTo>
                  <a:lnTo>
                    <a:pt x="194" y="153"/>
                  </a:lnTo>
                  <a:lnTo>
                    <a:pt x="197" y="149"/>
                  </a:lnTo>
                  <a:lnTo>
                    <a:pt x="199" y="145"/>
                  </a:lnTo>
                  <a:lnTo>
                    <a:pt x="201" y="140"/>
                  </a:lnTo>
                  <a:lnTo>
                    <a:pt x="203" y="135"/>
                  </a:lnTo>
                  <a:lnTo>
                    <a:pt x="204" y="130"/>
                  </a:lnTo>
                  <a:lnTo>
                    <a:pt x="205" y="125"/>
                  </a:lnTo>
                  <a:lnTo>
                    <a:pt x="206" y="120"/>
                  </a:lnTo>
                  <a:lnTo>
                    <a:pt x="207" y="114"/>
                  </a:lnTo>
                  <a:lnTo>
                    <a:pt x="207" y="109"/>
                  </a:lnTo>
                  <a:lnTo>
                    <a:pt x="207" y="104"/>
                  </a:lnTo>
                  <a:lnTo>
                    <a:pt x="207" y="99"/>
                  </a:lnTo>
                  <a:lnTo>
                    <a:pt x="207" y="94"/>
                  </a:lnTo>
                  <a:lnTo>
                    <a:pt x="206" y="88"/>
                  </a:lnTo>
                  <a:lnTo>
                    <a:pt x="205" y="83"/>
                  </a:lnTo>
                  <a:lnTo>
                    <a:pt x="204" y="78"/>
                  </a:lnTo>
                  <a:lnTo>
                    <a:pt x="203" y="73"/>
                  </a:lnTo>
                  <a:lnTo>
                    <a:pt x="201" y="68"/>
                  </a:lnTo>
                  <a:lnTo>
                    <a:pt x="199" y="63"/>
                  </a:lnTo>
                  <a:lnTo>
                    <a:pt x="197" y="59"/>
                  </a:lnTo>
                  <a:lnTo>
                    <a:pt x="194" y="55"/>
                  </a:lnTo>
                  <a:lnTo>
                    <a:pt x="192" y="50"/>
                  </a:lnTo>
                  <a:lnTo>
                    <a:pt x="190" y="46"/>
                  </a:lnTo>
                  <a:lnTo>
                    <a:pt x="187" y="42"/>
                  </a:lnTo>
                  <a:lnTo>
                    <a:pt x="184" y="38"/>
                  </a:lnTo>
                  <a:lnTo>
                    <a:pt x="180" y="34"/>
                  </a:lnTo>
                  <a:lnTo>
                    <a:pt x="177" y="30"/>
                  </a:lnTo>
                  <a:lnTo>
                    <a:pt x="173" y="27"/>
                  </a:lnTo>
                  <a:lnTo>
                    <a:pt x="170" y="23"/>
                  </a:lnTo>
                  <a:lnTo>
                    <a:pt x="165" y="21"/>
                  </a:lnTo>
                  <a:lnTo>
                    <a:pt x="161" y="18"/>
                  </a:lnTo>
                  <a:lnTo>
                    <a:pt x="157" y="16"/>
                  </a:lnTo>
                  <a:lnTo>
                    <a:pt x="153" y="13"/>
                  </a:lnTo>
                  <a:lnTo>
                    <a:pt x="149" y="11"/>
                  </a:lnTo>
                  <a:lnTo>
                    <a:pt x="144" y="9"/>
                  </a:lnTo>
                  <a:lnTo>
                    <a:pt x="139" y="6"/>
                  </a:lnTo>
                  <a:lnTo>
                    <a:pt x="134" y="5"/>
                  </a:lnTo>
                  <a:lnTo>
                    <a:pt x="129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3" y="2"/>
                  </a:lnTo>
                  <a:lnTo>
                    <a:pt x="78" y="3"/>
                  </a:lnTo>
                  <a:lnTo>
                    <a:pt x="73" y="5"/>
                  </a:lnTo>
                  <a:lnTo>
                    <a:pt x="68" y="6"/>
                  </a:lnTo>
                  <a:lnTo>
                    <a:pt x="63" y="9"/>
                  </a:lnTo>
                  <a:lnTo>
                    <a:pt x="58" y="11"/>
                  </a:lnTo>
                  <a:lnTo>
                    <a:pt x="54" y="13"/>
                  </a:lnTo>
                  <a:lnTo>
                    <a:pt x="50" y="16"/>
                  </a:lnTo>
                  <a:lnTo>
                    <a:pt x="46" y="18"/>
                  </a:lnTo>
                  <a:lnTo>
                    <a:pt x="42" y="21"/>
                  </a:lnTo>
                  <a:lnTo>
                    <a:pt x="38" y="23"/>
                  </a:lnTo>
                  <a:lnTo>
                    <a:pt x="34" y="27"/>
                  </a:lnTo>
                  <a:lnTo>
                    <a:pt x="30" y="30"/>
                  </a:lnTo>
                  <a:lnTo>
                    <a:pt x="27" y="34"/>
                  </a:lnTo>
                  <a:lnTo>
                    <a:pt x="23" y="38"/>
                  </a:lnTo>
                  <a:lnTo>
                    <a:pt x="20" y="42"/>
                  </a:lnTo>
                  <a:lnTo>
                    <a:pt x="17" y="46"/>
                  </a:lnTo>
                  <a:lnTo>
                    <a:pt x="15" y="50"/>
                  </a:lnTo>
                  <a:lnTo>
                    <a:pt x="13" y="55"/>
                  </a:lnTo>
                  <a:lnTo>
                    <a:pt x="11" y="59"/>
                  </a:lnTo>
                  <a:lnTo>
                    <a:pt x="9" y="63"/>
                  </a:lnTo>
                  <a:lnTo>
                    <a:pt x="6" y="68"/>
                  </a:lnTo>
                  <a:lnTo>
                    <a:pt x="5" y="73"/>
                  </a:lnTo>
                  <a:lnTo>
                    <a:pt x="4" y="78"/>
                  </a:lnTo>
                  <a:lnTo>
                    <a:pt x="2" y="83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1" y="120"/>
                  </a:lnTo>
                  <a:lnTo>
                    <a:pt x="2" y="125"/>
                  </a:lnTo>
                  <a:lnTo>
                    <a:pt x="4" y="130"/>
                  </a:lnTo>
                  <a:lnTo>
                    <a:pt x="5" y="135"/>
                  </a:lnTo>
                  <a:lnTo>
                    <a:pt x="6" y="140"/>
                  </a:lnTo>
                  <a:lnTo>
                    <a:pt x="9" y="145"/>
                  </a:lnTo>
                  <a:lnTo>
                    <a:pt x="11" y="149"/>
                  </a:lnTo>
                  <a:lnTo>
                    <a:pt x="13" y="153"/>
                  </a:lnTo>
                  <a:lnTo>
                    <a:pt x="15" y="158"/>
                  </a:lnTo>
                  <a:lnTo>
                    <a:pt x="17" y="162"/>
                  </a:lnTo>
                  <a:lnTo>
                    <a:pt x="20" y="166"/>
                  </a:lnTo>
                  <a:lnTo>
                    <a:pt x="23" y="170"/>
                  </a:lnTo>
                  <a:lnTo>
                    <a:pt x="27" y="174"/>
                  </a:lnTo>
                  <a:lnTo>
                    <a:pt x="30" y="178"/>
                  </a:lnTo>
                  <a:lnTo>
                    <a:pt x="34" y="181"/>
                  </a:lnTo>
                  <a:lnTo>
                    <a:pt x="38" y="185"/>
                  </a:lnTo>
                  <a:lnTo>
                    <a:pt x="42" y="187"/>
                  </a:lnTo>
                  <a:lnTo>
                    <a:pt x="46" y="190"/>
                  </a:lnTo>
                  <a:lnTo>
                    <a:pt x="50" y="193"/>
                  </a:lnTo>
                  <a:lnTo>
                    <a:pt x="54" y="195"/>
                  </a:lnTo>
                  <a:lnTo>
                    <a:pt x="58" y="197"/>
                  </a:lnTo>
                  <a:lnTo>
                    <a:pt x="63" y="200"/>
                  </a:lnTo>
                  <a:lnTo>
                    <a:pt x="68" y="202"/>
                  </a:lnTo>
                  <a:lnTo>
                    <a:pt x="73" y="204"/>
                  </a:lnTo>
                  <a:lnTo>
                    <a:pt x="78" y="205"/>
                  </a:lnTo>
                  <a:lnTo>
                    <a:pt x="83" y="206"/>
                  </a:lnTo>
                  <a:lnTo>
                    <a:pt x="87" y="207"/>
                  </a:lnTo>
                  <a:lnTo>
                    <a:pt x="93" y="208"/>
                  </a:lnTo>
                  <a:lnTo>
                    <a:pt x="98" y="208"/>
                  </a:lnTo>
                  <a:lnTo>
                    <a:pt x="104" y="208"/>
                  </a:lnTo>
                </a:path>
              </a:pathLst>
            </a:custGeom>
            <a:solidFill>
              <a:srgbClr val="990099"/>
            </a:solidFill>
            <a:ln cap="rnd"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44" name=""/>
            <p:cNvSpPr/>
            <p:nvPr/>
          </p:nvSpPr>
          <p:spPr>
            <a:xfrm>
              <a:off x="2706120" y="2450880"/>
              <a:ext cx="0" cy="10152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45" name=""/>
            <p:cNvSpPr/>
            <p:nvPr/>
          </p:nvSpPr>
          <p:spPr>
            <a:xfrm>
              <a:off x="2823840" y="2450880"/>
              <a:ext cx="0" cy="101520"/>
            </a:xfrm>
            <a:prstGeom prst="line">
              <a:avLst/>
            </a:prstGeom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146" name=""/>
          <p:cNvSpPr/>
          <p:nvPr/>
        </p:nvSpPr>
        <p:spPr>
          <a:xfrm>
            <a:off x="4095720" y="851040"/>
            <a:ext cx="2085840" cy="60480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7" name=""/>
          <p:cNvSpPr/>
          <p:nvPr/>
        </p:nvSpPr>
        <p:spPr>
          <a:xfrm>
            <a:off x="4079880" y="793800"/>
            <a:ext cx="212076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Nordic Region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 Maker and Largest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 Marketer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8" name=""/>
          <p:cNvSpPr/>
          <p:nvPr/>
        </p:nvSpPr>
        <p:spPr>
          <a:xfrm>
            <a:off x="3178080" y="5519880"/>
            <a:ext cx="2259000" cy="67608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49" name=""/>
          <p:cNvSpPr/>
          <p:nvPr/>
        </p:nvSpPr>
        <p:spPr>
          <a:xfrm>
            <a:off x="3170160" y="5494320"/>
            <a:ext cx="226872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Continental Europe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Only Significant New Entrant in Power and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0" name=""/>
          <p:cNvSpPr/>
          <p:nvPr/>
        </p:nvSpPr>
        <p:spPr>
          <a:xfrm>
            <a:off x="1639800" y="1227240"/>
            <a:ext cx="1955880" cy="68724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1" name=""/>
          <p:cNvSpPr/>
          <p:nvPr/>
        </p:nvSpPr>
        <p:spPr>
          <a:xfrm>
            <a:off x="1623960" y="1204920"/>
            <a:ext cx="2003400" cy="70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U.K.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Established Market Leader in Power and 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2" name=""/>
          <p:cNvSpPr/>
          <p:nvPr/>
        </p:nvSpPr>
        <p:spPr>
          <a:xfrm>
            <a:off x="1095480" y="3390840"/>
            <a:ext cx="59508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3" name=""/>
          <p:cNvSpPr/>
          <p:nvPr/>
        </p:nvSpPr>
        <p:spPr>
          <a:xfrm>
            <a:off x="782640" y="4313160"/>
            <a:ext cx="541440" cy="63180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4" name=""/>
          <p:cNvSpPr/>
          <p:nvPr/>
        </p:nvSpPr>
        <p:spPr>
          <a:xfrm>
            <a:off x="1030320" y="4170240"/>
            <a:ext cx="293760" cy="44928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5" name=""/>
          <p:cNvSpPr/>
          <p:nvPr/>
        </p:nvSpPr>
        <p:spPr>
          <a:xfrm>
            <a:off x="782640" y="4313160"/>
            <a:ext cx="541440" cy="63180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6" name=""/>
          <p:cNvSpPr/>
          <p:nvPr/>
        </p:nvSpPr>
        <p:spPr>
          <a:xfrm>
            <a:off x="1030320" y="4170240"/>
            <a:ext cx="293760" cy="44928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7" name=""/>
          <p:cNvSpPr/>
          <p:nvPr/>
        </p:nvSpPr>
        <p:spPr>
          <a:xfrm>
            <a:off x="782640" y="4313160"/>
            <a:ext cx="541440" cy="63180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00f008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8" name=""/>
          <p:cNvSpPr/>
          <p:nvPr/>
        </p:nvSpPr>
        <p:spPr>
          <a:xfrm>
            <a:off x="1030320" y="4170240"/>
            <a:ext cx="293760" cy="44928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00f008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59" name=""/>
          <p:cNvSpPr/>
          <p:nvPr/>
        </p:nvSpPr>
        <p:spPr>
          <a:xfrm>
            <a:off x="808200" y="4334040"/>
            <a:ext cx="542880" cy="63180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0" name=""/>
          <p:cNvSpPr/>
          <p:nvPr/>
        </p:nvSpPr>
        <p:spPr>
          <a:xfrm>
            <a:off x="1057320" y="4191120"/>
            <a:ext cx="293760" cy="45072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1" name=""/>
          <p:cNvSpPr/>
          <p:nvPr/>
        </p:nvSpPr>
        <p:spPr>
          <a:xfrm>
            <a:off x="808200" y="4334040"/>
            <a:ext cx="542880" cy="63180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2" name=""/>
          <p:cNvSpPr/>
          <p:nvPr/>
        </p:nvSpPr>
        <p:spPr>
          <a:xfrm>
            <a:off x="1057320" y="4191120"/>
            <a:ext cx="293760" cy="45072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3" name=""/>
          <p:cNvSpPr/>
          <p:nvPr/>
        </p:nvSpPr>
        <p:spPr>
          <a:xfrm>
            <a:off x="808200" y="4334040"/>
            <a:ext cx="542880" cy="631800"/>
          </a:xfrm>
          <a:custGeom>
            <a:avLst/>
            <a:gdLst/>
            <a:ahLst/>
            <a:rect l="l" t="t" r="r" b="b"/>
            <a:pathLst>
              <a:path w="312" h="364">
                <a:moveTo>
                  <a:pt x="312" y="364"/>
                </a:moveTo>
                <a:lnTo>
                  <a:pt x="276" y="348"/>
                </a:lnTo>
                <a:lnTo>
                  <a:pt x="276" y="315"/>
                </a:lnTo>
                <a:lnTo>
                  <a:pt x="285" y="315"/>
                </a:lnTo>
                <a:lnTo>
                  <a:pt x="267" y="299"/>
                </a:lnTo>
                <a:lnTo>
                  <a:pt x="260" y="275"/>
                </a:lnTo>
                <a:lnTo>
                  <a:pt x="224" y="275"/>
                </a:lnTo>
                <a:lnTo>
                  <a:pt x="180" y="234"/>
                </a:lnTo>
                <a:lnTo>
                  <a:pt x="170" y="250"/>
                </a:lnTo>
                <a:lnTo>
                  <a:pt x="152" y="250"/>
                </a:lnTo>
                <a:lnTo>
                  <a:pt x="170" y="275"/>
                </a:lnTo>
                <a:lnTo>
                  <a:pt x="144" y="259"/>
                </a:lnTo>
                <a:lnTo>
                  <a:pt x="135" y="282"/>
                </a:lnTo>
                <a:lnTo>
                  <a:pt x="89" y="291"/>
                </a:lnTo>
                <a:lnTo>
                  <a:pt x="72" y="307"/>
                </a:lnTo>
                <a:lnTo>
                  <a:pt x="81" y="355"/>
                </a:lnTo>
                <a:lnTo>
                  <a:pt x="72" y="355"/>
                </a:lnTo>
                <a:lnTo>
                  <a:pt x="9" y="348"/>
                </a:lnTo>
                <a:lnTo>
                  <a:pt x="0" y="57"/>
                </a:lnTo>
                <a:lnTo>
                  <a:pt x="170" y="0"/>
                </a:lnTo>
                <a:lnTo>
                  <a:pt x="206" y="16"/>
                </a:lnTo>
                <a:lnTo>
                  <a:pt x="312" y="65"/>
                </a:lnTo>
                <a:lnTo>
                  <a:pt x="312" y="364"/>
                </a:lnTo>
                <a:close/>
              </a:path>
            </a:pathLst>
          </a:custGeom>
          <a:solidFill>
            <a:srgbClr val="00f008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4" name=""/>
          <p:cNvSpPr/>
          <p:nvPr/>
        </p:nvSpPr>
        <p:spPr>
          <a:xfrm>
            <a:off x="1057320" y="4191120"/>
            <a:ext cx="293760" cy="450720"/>
          </a:xfrm>
          <a:custGeom>
            <a:avLst/>
            <a:gdLst/>
            <a:ahLst/>
            <a:rect l="l" t="t" r="r" b="b"/>
            <a:pathLst>
              <a:path w="169" h="259">
                <a:moveTo>
                  <a:pt x="169" y="16"/>
                </a:moveTo>
                <a:lnTo>
                  <a:pt x="169" y="0"/>
                </a:lnTo>
                <a:lnTo>
                  <a:pt x="150" y="16"/>
                </a:lnTo>
                <a:lnTo>
                  <a:pt x="133" y="0"/>
                </a:lnTo>
                <a:lnTo>
                  <a:pt x="124" y="32"/>
                </a:lnTo>
                <a:lnTo>
                  <a:pt x="169" y="40"/>
                </a:lnTo>
                <a:lnTo>
                  <a:pt x="117" y="49"/>
                </a:lnTo>
                <a:lnTo>
                  <a:pt x="107" y="32"/>
                </a:lnTo>
                <a:lnTo>
                  <a:pt x="98" y="32"/>
                </a:lnTo>
                <a:lnTo>
                  <a:pt x="90" y="72"/>
                </a:lnTo>
                <a:lnTo>
                  <a:pt x="71" y="72"/>
                </a:lnTo>
                <a:lnTo>
                  <a:pt x="80" y="56"/>
                </a:lnTo>
                <a:lnTo>
                  <a:pt x="35" y="72"/>
                </a:lnTo>
                <a:lnTo>
                  <a:pt x="0" y="147"/>
                </a:lnTo>
                <a:lnTo>
                  <a:pt x="8" y="250"/>
                </a:lnTo>
                <a:lnTo>
                  <a:pt x="80" y="243"/>
                </a:lnTo>
                <a:lnTo>
                  <a:pt x="117" y="259"/>
                </a:lnTo>
                <a:lnTo>
                  <a:pt x="169" y="16"/>
                </a:lnTo>
                <a:close/>
              </a:path>
            </a:pathLst>
          </a:custGeom>
          <a:solidFill>
            <a:srgbClr val="00f008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5" name=""/>
          <p:cNvSpPr/>
          <p:nvPr/>
        </p:nvSpPr>
        <p:spPr>
          <a:xfrm>
            <a:off x="407880" y="2046240"/>
            <a:ext cx="1527120" cy="37069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6" name=""/>
          <p:cNvSpPr/>
          <p:nvPr/>
        </p:nvSpPr>
        <p:spPr>
          <a:xfrm>
            <a:off x="771480" y="2100240"/>
            <a:ext cx="1359000" cy="166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Offices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Exchange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LNG Project 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Services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90000"/>
              </a:lnSpc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Partnerships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Leased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Utility Services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67" name=""/>
          <p:cNvSpPr/>
          <p:nvPr/>
        </p:nvSpPr>
        <p:spPr>
          <a:xfrm>
            <a:off x="554040" y="2992320"/>
            <a:ext cx="123840" cy="13500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66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168" name=""/>
          <p:cNvGrpSpPr/>
          <p:nvPr/>
        </p:nvGrpSpPr>
        <p:grpSpPr>
          <a:xfrm>
            <a:off x="554040" y="2641680"/>
            <a:ext cx="123840" cy="158400"/>
            <a:chOff x="554040" y="2641680"/>
            <a:chExt cx="123840" cy="158400"/>
          </a:xfrm>
        </p:grpSpPr>
        <p:sp>
          <p:nvSpPr>
            <p:cNvPr id="4169" name=""/>
            <p:cNvSpPr/>
            <p:nvPr/>
          </p:nvSpPr>
          <p:spPr>
            <a:xfrm>
              <a:off x="554040" y="2641680"/>
              <a:ext cx="123840" cy="132480"/>
            </a:xfrm>
            <a:custGeom>
              <a:avLst/>
              <a:gdLst/>
              <a:ahLst/>
              <a:rect l="l" t="t" r="r" b="b"/>
              <a:pathLst>
                <a:path w="208" h="209">
                  <a:moveTo>
                    <a:pt x="104" y="208"/>
                  </a:moveTo>
                  <a:lnTo>
                    <a:pt x="109" y="208"/>
                  </a:lnTo>
                  <a:lnTo>
                    <a:pt x="114" y="208"/>
                  </a:lnTo>
                  <a:lnTo>
                    <a:pt x="120" y="207"/>
                  </a:lnTo>
                  <a:lnTo>
                    <a:pt x="124" y="206"/>
                  </a:lnTo>
                  <a:lnTo>
                    <a:pt x="129" y="205"/>
                  </a:lnTo>
                  <a:lnTo>
                    <a:pt x="134" y="204"/>
                  </a:lnTo>
                  <a:lnTo>
                    <a:pt x="139" y="202"/>
                  </a:lnTo>
                  <a:lnTo>
                    <a:pt x="144" y="200"/>
                  </a:lnTo>
                  <a:lnTo>
                    <a:pt x="149" y="197"/>
                  </a:lnTo>
                  <a:lnTo>
                    <a:pt x="153" y="195"/>
                  </a:lnTo>
                  <a:lnTo>
                    <a:pt x="157" y="193"/>
                  </a:lnTo>
                  <a:lnTo>
                    <a:pt x="161" y="190"/>
                  </a:lnTo>
                  <a:lnTo>
                    <a:pt x="165" y="187"/>
                  </a:lnTo>
                  <a:lnTo>
                    <a:pt x="170" y="185"/>
                  </a:lnTo>
                  <a:lnTo>
                    <a:pt x="173" y="181"/>
                  </a:lnTo>
                  <a:lnTo>
                    <a:pt x="177" y="178"/>
                  </a:lnTo>
                  <a:lnTo>
                    <a:pt x="180" y="174"/>
                  </a:lnTo>
                  <a:lnTo>
                    <a:pt x="184" y="170"/>
                  </a:lnTo>
                  <a:lnTo>
                    <a:pt x="187" y="166"/>
                  </a:lnTo>
                  <a:lnTo>
                    <a:pt x="190" y="162"/>
                  </a:lnTo>
                  <a:lnTo>
                    <a:pt x="192" y="158"/>
                  </a:lnTo>
                  <a:lnTo>
                    <a:pt x="194" y="153"/>
                  </a:lnTo>
                  <a:lnTo>
                    <a:pt x="197" y="149"/>
                  </a:lnTo>
                  <a:lnTo>
                    <a:pt x="199" y="145"/>
                  </a:lnTo>
                  <a:lnTo>
                    <a:pt x="201" y="140"/>
                  </a:lnTo>
                  <a:lnTo>
                    <a:pt x="203" y="135"/>
                  </a:lnTo>
                  <a:lnTo>
                    <a:pt x="204" y="130"/>
                  </a:lnTo>
                  <a:lnTo>
                    <a:pt x="205" y="125"/>
                  </a:lnTo>
                  <a:lnTo>
                    <a:pt x="206" y="120"/>
                  </a:lnTo>
                  <a:lnTo>
                    <a:pt x="207" y="114"/>
                  </a:lnTo>
                  <a:lnTo>
                    <a:pt x="207" y="109"/>
                  </a:lnTo>
                  <a:lnTo>
                    <a:pt x="207" y="104"/>
                  </a:lnTo>
                  <a:lnTo>
                    <a:pt x="207" y="99"/>
                  </a:lnTo>
                  <a:lnTo>
                    <a:pt x="207" y="94"/>
                  </a:lnTo>
                  <a:lnTo>
                    <a:pt x="206" y="88"/>
                  </a:lnTo>
                  <a:lnTo>
                    <a:pt x="205" y="83"/>
                  </a:lnTo>
                  <a:lnTo>
                    <a:pt x="204" y="78"/>
                  </a:lnTo>
                  <a:lnTo>
                    <a:pt x="203" y="73"/>
                  </a:lnTo>
                  <a:lnTo>
                    <a:pt x="201" y="68"/>
                  </a:lnTo>
                  <a:lnTo>
                    <a:pt x="199" y="63"/>
                  </a:lnTo>
                  <a:lnTo>
                    <a:pt x="197" y="59"/>
                  </a:lnTo>
                  <a:lnTo>
                    <a:pt x="194" y="55"/>
                  </a:lnTo>
                  <a:lnTo>
                    <a:pt x="192" y="50"/>
                  </a:lnTo>
                  <a:lnTo>
                    <a:pt x="190" y="46"/>
                  </a:lnTo>
                  <a:lnTo>
                    <a:pt x="187" y="42"/>
                  </a:lnTo>
                  <a:lnTo>
                    <a:pt x="184" y="38"/>
                  </a:lnTo>
                  <a:lnTo>
                    <a:pt x="180" y="34"/>
                  </a:lnTo>
                  <a:lnTo>
                    <a:pt x="177" y="30"/>
                  </a:lnTo>
                  <a:lnTo>
                    <a:pt x="173" y="27"/>
                  </a:lnTo>
                  <a:lnTo>
                    <a:pt x="170" y="23"/>
                  </a:lnTo>
                  <a:lnTo>
                    <a:pt x="165" y="21"/>
                  </a:lnTo>
                  <a:lnTo>
                    <a:pt x="161" y="18"/>
                  </a:lnTo>
                  <a:lnTo>
                    <a:pt x="157" y="16"/>
                  </a:lnTo>
                  <a:lnTo>
                    <a:pt x="153" y="13"/>
                  </a:lnTo>
                  <a:lnTo>
                    <a:pt x="149" y="11"/>
                  </a:lnTo>
                  <a:lnTo>
                    <a:pt x="144" y="9"/>
                  </a:lnTo>
                  <a:lnTo>
                    <a:pt x="139" y="6"/>
                  </a:lnTo>
                  <a:lnTo>
                    <a:pt x="134" y="5"/>
                  </a:lnTo>
                  <a:lnTo>
                    <a:pt x="129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3" y="2"/>
                  </a:lnTo>
                  <a:lnTo>
                    <a:pt x="78" y="3"/>
                  </a:lnTo>
                  <a:lnTo>
                    <a:pt x="73" y="5"/>
                  </a:lnTo>
                  <a:lnTo>
                    <a:pt x="68" y="6"/>
                  </a:lnTo>
                  <a:lnTo>
                    <a:pt x="63" y="9"/>
                  </a:lnTo>
                  <a:lnTo>
                    <a:pt x="58" y="11"/>
                  </a:lnTo>
                  <a:lnTo>
                    <a:pt x="54" y="13"/>
                  </a:lnTo>
                  <a:lnTo>
                    <a:pt x="50" y="16"/>
                  </a:lnTo>
                  <a:lnTo>
                    <a:pt x="46" y="18"/>
                  </a:lnTo>
                  <a:lnTo>
                    <a:pt x="42" y="21"/>
                  </a:lnTo>
                  <a:lnTo>
                    <a:pt x="38" y="23"/>
                  </a:lnTo>
                  <a:lnTo>
                    <a:pt x="34" y="27"/>
                  </a:lnTo>
                  <a:lnTo>
                    <a:pt x="30" y="30"/>
                  </a:lnTo>
                  <a:lnTo>
                    <a:pt x="27" y="34"/>
                  </a:lnTo>
                  <a:lnTo>
                    <a:pt x="23" y="38"/>
                  </a:lnTo>
                  <a:lnTo>
                    <a:pt x="20" y="42"/>
                  </a:lnTo>
                  <a:lnTo>
                    <a:pt x="17" y="46"/>
                  </a:lnTo>
                  <a:lnTo>
                    <a:pt x="15" y="50"/>
                  </a:lnTo>
                  <a:lnTo>
                    <a:pt x="13" y="55"/>
                  </a:lnTo>
                  <a:lnTo>
                    <a:pt x="11" y="59"/>
                  </a:lnTo>
                  <a:lnTo>
                    <a:pt x="9" y="63"/>
                  </a:lnTo>
                  <a:lnTo>
                    <a:pt x="6" y="68"/>
                  </a:lnTo>
                  <a:lnTo>
                    <a:pt x="5" y="73"/>
                  </a:lnTo>
                  <a:lnTo>
                    <a:pt x="4" y="78"/>
                  </a:lnTo>
                  <a:lnTo>
                    <a:pt x="2" y="83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1" y="120"/>
                  </a:lnTo>
                  <a:lnTo>
                    <a:pt x="2" y="125"/>
                  </a:lnTo>
                  <a:lnTo>
                    <a:pt x="4" y="130"/>
                  </a:lnTo>
                  <a:lnTo>
                    <a:pt x="5" y="135"/>
                  </a:lnTo>
                  <a:lnTo>
                    <a:pt x="6" y="140"/>
                  </a:lnTo>
                  <a:lnTo>
                    <a:pt x="9" y="145"/>
                  </a:lnTo>
                  <a:lnTo>
                    <a:pt x="11" y="149"/>
                  </a:lnTo>
                  <a:lnTo>
                    <a:pt x="13" y="153"/>
                  </a:lnTo>
                  <a:lnTo>
                    <a:pt x="15" y="158"/>
                  </a:lnTo>
                  <a:lnTo>
                    <a:pt x="17" y="162"/>
                  </a:lnTo>
                  <a:lnTo>
                    <a:pt x="20" y="166"/>
                  </a:lnTo>
                  <a:lnTo>
                    <a:pt x="23" y="170"/>
                  </a:lnTo>
                  <a:lnTo>
                    <a:pt x="27" y="174"/>
                  </a:lnTo>
                  <a:lnTo>
                    <a:pt x="30" y="178"/>
                  </a:lnTo>
                  <a:lnTo>
                    <a:pt x="34" y="181"/>
                  </a:lnTo>
                  <a:lnTo>
                    <a:pt x="38" y="185"/>
                  </a:lnTo>
                  <a:lnTo>
                    <a:pt x="42" y="187"/>
                  </a:lnTo>
                  <a:lnTo>
                    <a:pt x="46" y="190"/>
                  </a:lnTo>
                  <a:lnTo>
                    <a:pt x="50" y="193"/>
                  </a:lnTo>
                  <a:lnTo>
                    <a:pt x="54" y="195"/>
                  </a:lnTo>
                  <a:lnTo>
                    <a:pt x="58" y="197"/>
                  </a:lnTo>
                  <a:lnTo>
                    <a:pt x="63" y="200"/>
                  </a:lnTo>
                  <a:lnTo>
                    <a:pt x="68" y="202"/>
                  </a:lnTo>
                  <a:lnTo>
                    <a:pt x="73" y="204"/>
                  </a:lnTo>
                  <a:lnTo>
                    <a:pt x="78" y="205"/>
                  </a:lnTo>
                  <a:lnTo>
                    <a:pt x="83" y="206"/>
                  </a:lnTo>
                  <a:lnTo>
                    <a:pt x="87" y="207"/>
                  </a:lnTo>
                  <a:lnTo>
                    <a:pt x="93" y="208"/>
                  </a:lnTo>
                  <a:lnTo>
                    <a:pt x="98" y="208"/>
                  </a:lnTo>
                  <a:lnTo>
                    <a:pt x="104" y="208"/>
                  </a:lnTo>
                </a:path>
              </a:pathLst>
            </a:custGeom>
            <a:solidFill>
              <a:srgbClr val="990099"/>
            </a:solidFill>
            <a:ln cap="rnd"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70" name=""/>
            <p:cNvSpPr/>
            <p:nvPr/>
          </p:nvSpPr>
          <p:spPr>
            <a:xfrm>
              <a:off x="558360" y="2698560"/>
              <a:ext cx="0" cy="10152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71" name=""/>
            <p:cNvSpPr/>
            <p:nvPr/>
          </p:nvSpPr>
          <p:spPr>
            <a:xfrm>
              <a:off x="676080" y="2698560"/>
              <a:ext cx="0" cy="10152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172" name=""/>
          <p:cNvSpPr/>
          <p:nvPr/>
        </p:nvSpPr>
        <p:spPr>
          <a:xfrm>
            <a:off x="554040" y="2139840"/>
            <a:ext cx="123840" cy="123840"/>
          </a:xfrm>
          <a:custGeom>
            <a:avLst/>
            <a:gdLst/>
            <a:ahLst/>
            <a:rect l="l" t="t" r="r" b="b"/>
            <a:pathLst>
              <a:path w="202" h="189">
                <a:moveTo>
                  <a:pt x="99" y="0"/>
                </a:moveTo>
                <a:lnTo>
                  <a:pt x="122" y="75"/>
                </a:lnTo>
                <a:lnTo>
                  <a:pt x="201" y="73"/>
                </a:lnTo>
                <a:lnTo>
                  <a:pt x="135" y="115"/>
                </a:lnTo>
                <a:lnTo>
                  <a:pt x="163" y="188"/>
                </a:lnTo>
                <a:lnTo>
                  <a:pt x="99" y="138"/>
                </a:lnTo>
                <a:lnTo>
                  <a:pt x="38" y="188"/>
                </a:lnTo>
                <a:lnTo>
                  <a:pt x="66" y="115"/>
                </a:lnTo>
                <a:lnTo>
                  <a:pt x="0" y="73"/>
                </a:lnTo>
                <a:lnTo>
                  <a:pt x="79" y="75"/>
                </a:lnTo>
                <a:lnTo>
                  <a:pt x="99" y="0"/>
                </a:lnTo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73" name=""/>
          <p:cNvSpPr/>
          <p:nvPr/>
        </p:nvSpPr>
        <p:spPr>
          <a:xfrm>
            <a:off x="761400" y="3844800"/>
            <a:ext cx="71856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spcBef>
                <a:spcPts val="726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Power Plants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74" name=""/>
          <p:cNvSpPr/>
          <p:nvPr/>
        </p:nvSpPr>
        <p:spPr>
          <a:xfrm>
            <a:off x="771480" y="3987720"/>
            <a:ext cx="1317600" cy="81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Operation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Construction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175" name=""/>
          <p:cNvGrpSpPr/>
          <p:nvPr/>
        </p:nvGrpSpPr>
        <p:grpSpPr>
          <a:xfrm>
            <a:off x="550800" y="4211640"/>
            <a:ext cx="136440" cy="142560"/>
            <a:chOff x="550800" y="4211640"/>
            <a:chExt cx="136440" cy="142560"/>
          </a:xfrm>
        </p:grpSpPr>
        <p:sp>
          <p:nvSpPr>
            <p:cNvPr id="4176" name=""/>
            <p:cNvSpPr/>
            <p:nvPr/>
          </p:nvSpPr>
          <p:spPr>
            <a:xfrm>
              <a:off x="564840" y="4211640"/>
              <a:ext cx="60120" cy="6264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840" bIns="15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77" name=""/>
            <p:cNvSpPr/>
            <p:nvPr/>
          </p:nvSpPr>
          <p:spPr>
            <a:xfrm>
              <a:off x="550800" y="4257720"/>
              <a:ext cx="136440" cy="9648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78" name=""/>
          <p:cNvGrpSpPr/>
          <p:nvPr/>
        </p:nvGrpSpPr>
        <p:grpSpPr>
          <a:xfrm>
            <a:off x="550800" y="4008600"/>
            <a:ext cx="136440" cy="141120"/>
            <a:chOff x="550800" y="4008600"/>
            <a:chExt cx="136440" cy="141120"/>
          </a:xfrm>
        </p:grpSpPr>
        <p:sp>
          <p:nvSpPr>
            <p:cNvPr id="4179" name=""/>
            <p:cNvSpPr/>
            <p:nvPr/>
          </p:nvSpPr>
          <p:spPr>
            <a:xfrm>
              <a:off x="564840" y="4008600"/>
              <a:ext cx="60120" cy="619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80" name=""/>
            <p:cNvSpPr/>
            <p:nvPr/>
          </p:nvSpPr>
          <p:spPr>
            <a:xfrm>
              <a:off x="550800" y="4054320"/>
              <a:ext cx="136440" cy="9540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181" name=""/>
          <p:cNvSpPr/>
          <p:nvPr/>
        </p:nvSpPr>
        <p:spPr>
          <a:xfrm>
            <a:off x="774000" y="4645080"/>
            <a:ext cx="99144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Energy Marketing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Activity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82" name=""/>
          <p:cNvSpPr/>
          <p:nvPr/>
        </p:nvSpPr>
        <p:spPr>
          <a:xfrm>
            <a:off x="550800" y="2400480"/>
            <a:ext cx="136440" cy="95040"/>
          </a:xfrm>
          <a:prstGeom prst="rect">
            <a:avLst/>
          </a:prstGeom>
          <a:solidFill>
            <a:srgbClr val="919191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183" name=""/>
          <p:cNvGrpSpPr/>
          <p:nvPr/>
        </p:nvGrpSpPr>
        <p:grpSpPr>
          <a:xfrm>
            <a:off x="550800" y="4402080"/>
            <a:ext cx="136440" cy="142560"/>
            <a:chOff x="550800" y="4402080"/>
            <a:chExt cx="136440" cy="142560"/>
          </a:xfrm>
        </p:grpSpPr>
        <p:sp>
          <p:nvSpPr>
            <p:cNvPr id="4184" name=""/>
            <p:cNvSpPr/>
            <p:nvPr/>
          </p:nvSpPr>
          <p:spPr>
            <a:xfrm>
              <a:off x="564840" y="4402080"/>
              <a:ext cx="60120" cy="626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840" bIns="15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85" name=""/>
            <p:cNvSpPr/>
            <p:nvPr/>
          </p:nvSpPr>
          <p:spPr>
            <a:xfrm>
              <a:off x="550800" y="4448160"/>
              <a:ext cx="136440" cy="96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186" name=""/>
          <p:cNvSpPr/>
          <p:nvPr/>
        </p:nvSpPr>
        <p:spPr>
          <a:xfrm>
            <a:off x="764640" y="4997520"/>
            <a:ext cx="343800" cy="65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87" name=""/>
          <p:cNvSpPr/>
          <p:nvPr/>
        </p:nvSpPr>
        <p:spPr>
          <a:xfrm>
            <a:off x="539640" y="4973760"/>
            <a:ext cx="146160" cy="145800"/>
          </a:xfrm>
          <a:prstGeom prst="ellipse">
            <a:avLst/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88" name=""/>
          <p:cNvSpPr/>
          <p:nvPr/>
        </p:nvSpPr>
        <p:spPr>
          <a:xfrm>
            <a:off x="539640" y="5202360"/>
            <a:ext cx="146160" cy="14580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89" name=""/>
          <p:cNvSpPr/>
          <p:nvPr/>
        </p:nvSpPr>
        <p:spPr>
          <a:xfrm>
            <a:off x="531720" y="3589200"/>
            <a:ext cx="155520" cy="13968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560" bIns="165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0" name=""/>
          <p:cNvSpPr/>
          <p:nvPr/>
        </p:nvSpPr>
        <p:spPr>
          <a:xfrm>
            <a:off x="552600" y="3502080"/>
            <a:ext cx="163440" cy="0"/>
          </a:xfrm>
          <a:prstGeom prst="line">
            <a:avLst/>
          </a:prstGeom>
          <a:ln w="6480">
            <a:solidFill>
              <a:srgbClr val="ffcc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1" name=""/>
          <p:cNvSpPr/>
          <p:nvPr/>
        </p:nvSpPr>
        <p:spPr>
          <a:xfrm>
            <a:off x="7068960" y="1069920"/>
            <a:ext cx="3214800" cy="5167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2" name=""/>
          <p:cNvSpPr/>
          <p:nvPr/>
        </p:nvSpPr>
        <p:spPr>
          <a:xfrm>
            <a:off x="7134120" y="1716120"/>
            <a:ext cx="2799000" cy="42894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3" name=""/>
          <p:cNvSpPr/>
          <p:nvPr/>
        </p:nvSpPr>
        <p:spPr>
          <a:xfrm>
            <a:off x="7256520" y="1920960"/>
            <a:ext cx="2730600" cy="440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Excellent Physical Access to Key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Frutiger 45 Light"/>
              <a:buChar char="–"/>
              <a:tabLst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Large Scale and Scope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Diverse Portfolio of Assets and Contracts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Extensive Market-Making Capabilities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Fully Integrated Approach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spcBef>
                <a:spcPts val="876"/>
              </a:spcBef>
              <a:buClr>
                <a:srgbClr val="000000"/>
              </a:buClr>
              <a:buFont typeface="Frutiger 45 Light"/>
              <a:buChar char="–"/>
              <a:tabLst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Geographically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Across the Energy Chain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Font typeface="Frutiger 45 Light"/>
              <a:buChar char="–"/>
              <a:tabLst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Across 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Rapid and Complete Transfer of Enron’s Wholesale Business Model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4" name=""/>
          <p:cNvSpPr/>
          <p:nvPr/>
        </p:nvSpPr>
        <p:spPr>
          <a:xfrm>
            <a:off x="7218360" y="2038320"/>
            <a:ext cx="88920" cy="93600"/>
          </a:xfrm>
          <a:prstGeom prst="ellipse">
            <a:avLst/>
          </a:prstGeom>
          <a:solidFill>
            <a:srgbClr val="fc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9440" bIns="194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5" name=""/>
          <p:cNvSpPr/>
          <p:nvPr/>
        </p:nvSpPr>
        <p:spPr>
          <a:xfrm>
            <a:off x="7218360" y="3905280"/>
            <a:ext cx="88920" cy="93600"/>
          </a:xfrm>
          <a:prstGeom prst="ellipse">
            <a:avLst/>
          </a:prstGeom>
          <a:solidFill>
            <a:srgbClr val="fc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9440" bIns="194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6" name=""/>
          <p:cNvSpPr/>
          <p:nvPr/>
        </p:nvSpPr>
        <p:spPr>
          <a:xfrm>
            <a:off x="7218360" y="5099040"/>
            <a:ext cx="88920" cy="93600"/>
          </a:xfrm>
          <a:prstGeom prst="ellipse">
            <a:avLst/>
          </a:prstGeom>
          <a:solidFill>
            <a:srgbClr val="fc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9440" bIns="194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7" name=""/>
          <p:cNvSpPr/>
          <p:nvPr/>
        </p:nvSpPr>
        <p:spPr>
          <a:xfrm>
            <a:off x="3927600" y="139068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8" name=""/>
          <p:cNvSpPr/>
          <p:nvPr/>
        </p:nvSpPr>
        <p:spPr>
          <a:xfrm>
            <a:off x="4237200" y="186696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99" name=""/>
          <p:cNvSpPr/>
          <p:nvPr/>
        </p:nvSpPr>
        <p:spPr>
          <a:xfrm>
            <a:off x="4795920" y="250524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00" name=""/>
          <p:cNvSpPr/>
          <p:nvPr/>
        </p:nvSpPr>
        <p:spPr>
          <a:xfrm>
            <a:off x="4992840" y="228276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01" name=""/>
          <p:cNvSpPr/>
          <p:nvPr/>
        </p:nvSpPr>
        <p:spPr>
          <a:xfrm>
            <a:off x="6337440" y="151272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02" name=""/>
          <p:cNvSpPr/>
          <p:nvPr/>
        </p:nvSpPr>
        <p:spPr>
          <a:xfrm>
            <a:off x="3892680" y="425772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03" name=""/>
          <p:cNvSpPr/>
          <p:nvPr/>
        </p:nvSpPr>
        <p:spPr>
          <a:xfrm>
            <a:off x="4336920" y="436248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04" name=""/>
          <p:cNvSpPr/>
          <p:nvPr/>
        </p:nvSpPr>
        <p:spPr>
          <a:xfrm>
            <a:off x="512640" y="3187800"/>
            <a:ext cx="182520" cy="18252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4040" bIns="140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205" name=""/>
          <p:cNvGrpSpPr/>
          <p:nvPr/>
        </p:nvGrpSpPr>
        <p:grpSpPr>
          <a:xfrm>
            <a:off x="3841920" y="4189320"/>
            <a:ext cx="232920" cy="210960"/>
            <a:chOff x="3841920" y="4189320"/>
            <a:chExt cx="232920" cy="210960"/>
          </a:xfrm>
        </p:grpSpPr>
        <p:sp>
          <p:nvSpPr>
            <p:cNvPr id="4206" name=""/>
            <p:cNvSpPr/>
            <p:nvPr/>
          </p:nvSpPr>
          <p:spPr>
            <a:xfrm>
              <a:off x="3841920" y="4189320"/>
              <a:ext cx="232920" cy="2109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07" name=""/>
            <p:cNvSpPr/>
            <p:nvPr/>
          </p:nvSpPr>
          <p:spPr>
            <a:xfrm>
              <a:off x="3841920" y="4189320"/>
              <a:ext cx="232920" cy="2109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208" name=""/>
          <p:cNvSpPr/>
          <p:nvPr/>
        </p:nvSpPr>
        <p:spPr>
          <a:xfrm>
            <a:off x="534960" y="5435640"/>
            <a:ext cx="182520" cy="18252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09" name=""/>
          <p:cNvSpPr/>
          <p:nvPr/>
        </p:nvSpPr>
        <p:spPr>
          <a:xfrm>
            <a:off x="2625840" y="2876400"/>
            <a:ext cx="214200" cy="20484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10" name=""/>
          <p:cNvSpPr/>
          <p:nvPr/>
        </p:nvSpPr>
        <p:spPr>
          <a:xfrm>
            <a:off x="2492280" y="2905200"/>
            <a:ext cx="214560" cy="204840"/>
          </a:xfrm>
          <a:prstGeom prst="pentagon">
            <a:avLst/>
          </a:prstGeom>
          <a:solidFill>
            <a:srgbClr val="c0c0c0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11" name=""/>
          <p:cNvSpPr/>
          <p:nvPr/>
        </p:nvSpPr>
        <p:spPr>
          <a:xfrm>
            <a:off x="5207040" y="2714760"/>
            <a:ext cx="214200" cy="20448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212" name=""/>
          <p:cNvGrpSpPr/>
          <p:nvPr/>
        </p:nvGrpSpPr>
        <p:grpSpPr>
          <a:xfrm>
            <a:off x="6593040" y="2894040"/>
            <a:ext cx="237600" cy="209160"/>
            <a:chOff x="6593040" y="2894040"/>
            <a:chExt cx="237600" cy="209160"/>
          </a:xfrm>
        </p:grpSpPr>
        <p:sp>
          <p:nvSpPr>
            <p:cNvPr id="4213" name=""/>
            <p:cNvSpPr/>
            <p:nvPr/>
          </p:nvSpPr>
          <p:spPr>
            <a:xfrm>
              <a:off x="6593040" y="2894040"/>
              <a:ext cx="23760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14" name=""/>
            <p:cNvSpPr/>
            <p:nvPr/>
          </p:nvSpPr>
          <p:spPr>
            <a:xfrm>
              <a:off x="6593040" y="2894040"/>
              <a:ext cx="237600" cy="2091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215" name=""/>
          <p:cNvSpPr/>
          <p:nvPr/>
        </p:nvSpPr>
        <p:spPr>
          <a:xfrm>
            <a:off x="6525360" y="3122640"/>
            <a:ext cx="4035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Moscow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216" name=""/>
          <p:cNvGrpSpPr/>
          <p:nvPr/>
        </p:nvGrpSpPr>
        <p:grpSpPr>
          <a:xfrm>
            <a:off x="4268880" y="4470480"/>
            <a:ext cx="232920" cy="210600"/>
            <a:chOff x="4268880" y="4470480"/>
            <a:chExt cx="232920" cy="210600"/>
          </a:xfrm>
        </p:grpSpPr>
        <p:sp>
          <p:nvSpPr>
            <p:cNvPr id="4217" name=""/>
            <p:cNvSpPr/>
            <p:nvPr/>
          </p:nvSpPr>
          <p:spPr>
            <a:xfrm>
              <a:off x="4268880" y="447048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18" name=""/>
            <p:cNvSpPr/>
            <p:nvPr/>
          </p:nvSpPr>
          <p:spPr>
            <a:xfrm>
              <a:off x="4268880" y="4470480"/>
              <a:ext cx="232920" cy="21060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219" name=""/>
          <p:cNvSpPr/>
          <p:nvPr/>
        </p:nvSpPr>
        <p:spPr>
          <a:xfrm>
            <a:off x="3827520" y="165276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0" name=""/>
          <p:cNvSpPr/>
          <p:nvPr/>
        </p:nvSpPr>
        <p:spPr>
          <a:xfrm>
            <a:off x="4832280" y="203508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1" name=""/>
          <p:cNvSpPr/>
          <p:nvPr/>
        </p:nvSpPr>
        <p:spPr>
          <a:xfrm>
            <a:off x="5843520" y="149688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2" name=""/>
          <p:cNvSpPr/>
          <p:nvPr/>
        </p:nvSpPr>
        <p:spPr>
          <a:xfrm>
            <a:off x="330120" y="241200"/>
            <a:ext cx="96030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Skilled Personnel Deployed in Local Markets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3" name=""/>
          <p:cNvSpPr/>
          <p:nvPr/>
        </p:nvSpPr>
        <p:spPr>
          <a:xfrm>
            <a:off x="6324120" y="1825560"/>
            <a:ext cx="2722320" cy="283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1,750 Employees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18 Offices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16 Countries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36 Languages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8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42 Nationalities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4" name=""/>
          <p:cNvSpPr/>
          <p:nvPr/>
        </p:nvSpPr>
        <p:spPr>
          <a:xfrm>
            <a:off x="6213600" y="1984320"/>
            <a:ext cx="136440" cy="13644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5" name=""/>
          <p:cNvSpPr/>
          <p:nvPr/>
        </p:nvSpPr>
        <p:spPr>
          <a:xfrm>
            <a:off x="6213600" y="2557440"/>
            <a:ext cx="136440" cy="13644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6" name=""/>
          <p:cNvSpPr/>
          <p:nvPr/>
        </p:nvSpPr>
        <p:spPr>
          <a:xfrm>
            <a:off x="6213600" y="3144960"/>
            <a:ext cx="136440" cy="13644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7" name=""/>
          <p:cNvSpPr/>
          <p:nvPr/>
        </p:nvSpPr>
        <p:spPr>
          <a:xfrm>
            <a:off x="2014200" y="6072120"/>
            <a:ext cx="65872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Key Competitive Advantage – Strong Barrier to Entry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8" name=""/>
          <p:cNvSpPr/>
          <p:nvPr/>
        </p:nvSpPr>
        <p:spPr>
          <a:xfrm>
            <a:off x="1519200" y="5956200"/>
            <a:ext cx="7575480" cy="6289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29" name=""/>
          <p:cNvSpPr/>
          <p:nvPr/>
        </p:nvSpPr>
        <p:spPr>
          <a:xfrm>
            <a:off x="6213600" y="3706920"/>
            <a:ext cx="136440" cy="13644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30" name=""/>
          <p:cNvSpPr/>
          <p:nvPr/>
        </p:nvSpPr>
        <p:spPr>
          <a:xfrm>
            <a:off x="6213600" y="4303800"/>
            <a:ext cx="136440" cy="13644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pic>
        <p:nvPicPr>
          <p:cNvPr id="4231" name="TRADE2" descr=""/>
          <p:cNvPicPr/>
          <p:nvPr/>
        </p:nvPicPr>
        <p:blipFill>
          <a:blip r:embed="rId1"/>
          <a:srcRect l="4710" t="0" r="8206" b="0"/>
          <a:stretch/>
        </p:blipFill>
        <p:spPr>
          <a:xfrm>
            <a:off x="1079640" y="1738440"/>
            <a:ext cx="4322520" cy="3251160"/>
          </a:xfrm>
          <a:prstGeom prst="rect">
            <a:avLst/>
          </a:prstGeom>
          <a:noFill/>
          <a:ln w="38160">
            <a:solidFill>
              <a:srgbClr val="000000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2" name=""/>
          <p:cNvSpPr/>
          <p:nvPr/>
        </p:nvSpPr>
        <p:spPr>
          <a:xfrm>
            <a:off x="290520" y="61920"/>
            <a:ext cx="9691560" cy="79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Europe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Volume and Transaction Growth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4233" name=""/>
          <p:cNvGraphicFramePr/>
          <p:nvPr/>
        </p:nvGraphicFramePr>
        <p:xfrm>
          <a:off x="135000" y="714240"/>
          <a:ext cx="3200400" cy="58136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23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35000" y="714240"/>
                    <a:ext cx="3200400" cy="5813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235" name=""/>
          <p:cNvSpPr/>
          <p:nvPr/>
        </p:nvSpPr>
        <p:spPr>
          <a:xfrm>
            <a:off x="147600" y="946800"/>
            <a:ext cx="33177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Total Volumes</a:t>
            </a:r>
            <a:r>
              <a:rPr b="1" lang="en-US" sz="1600" strike="noStrike" u="none" baseline="30000">
                <a:solidFill>
                  <a:srgbClr val="000000"/>
                </a:solidFill>
                <a:effectLst/>
                <a:uFillTx/>
                <a:latin typeface="Frutiger 45 Light"/>
              </a:rPr>
              <a:t>*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(BBtue/d)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36" name=""/>
          <p:cNvSpPr/>
          <p:nvPr/>
        </p:nvSpPr>
        <p:spPr>
          <a:xfrm>
            <a:off x="642960" y="612180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37" name=""/>
          <p:cNvSpPr/>
          <p:nvPr/>
        </p:nvSpPr>
        <p:spPr>
          <a:xfrm>
            <a:off x="2203560" y="612180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38" name=""/>
          <p:cNvSpPr/>
          <p:nvPr/>
        </p:nvSpPr>
        <p:spPr>
          <a:xfrm>
            <a:off x="185760" y="966960"/>
            <a:ext cx="3122640" cy="54464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39" name=""/>
          <p:cNvSpPr/>
          <p:nvPr/>
        </p:nvSpPr>
        <p:spPr>
          <a:xfrm>
            <a:off x="420840" y="1611360"/>
            <a:ext cx="928440" cy="5414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40" name=""/>
          <p:cNvSpPr/>
          <p:nvPr/>
        </p:nvSpPr>
        <p:spPr>
          <a:xfrm>
            <a:off x="528480" y="1690560"/>
            <a:ext cx="204840" cy="131760"/>
          </a:xfrm>
          <a:prstGeom prst="rect">
            <a:avLst/>
          </a:prstGeom>
          <a:solidFill>
            <a:srgbClr val="fc0128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41" name=""/>
          <p:cNvSpPr/>
          <p:nvPr/>
        </p:nvSpPr>
        <p:spPr>
          <a:xfrm>
            <a:off x="729360" y="1578240"/>
            <a:ext cx="637920" cy="58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3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42" name=""/>
          <p:cNvSpPr/>
          <p:nvPr/>
        </p:nvSpPr>
        <p:spPr>
          <a:xfrm>
            <a:off x="528480" y="1932120"/>
            <a:ext cx="204840" cy="131760"/>
          </a:xfrm>
          <a:prstGeom prst="rect">
            <a:avLst/>
          </a:prstGeom>
          <a:solidFill>
            <a:srgbClr val="00cc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4243" name=""/>
          <p:cNvGraphicFramePr/>
          <p:nvPr/>
        </p:nvGraphicFramePr>
        <p:xfrm>
          <a:off x="6991200" y="1368360"/>
          <a:ext cx="3143520" cy="50468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244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991200" y="1368360"/>
                    <a:ext cx="3143520" cy="5046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245" name=""/>
          <p:cNvSpPr/>
          <p:nvPr/>
        </p:nvSpPr>
        <p:spPr>
          <a:xfrm>
            <a:off x="6673680" y="953280"/>
            <a:ext cx="35848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Number of Transactions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46" name=""/>
          <p:cNvSpPr/>
          <p:nvPr/>
        </p:nvSpPr>
        <p:spPr>
          <a:xfrm>
            <a:off x="7155000" y="1617840"/>
            <a:ext cx="1465200" cy="8092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47" name=""/>
          <p:cNvSpPr/>
          <p:nvPr/>
        </p:nvSpPr>
        <p:spPr>
          <a:xfrm>
            <a:off x="7248600" y="2203560"/>
            <a:ext cx="206280" cy="131760"/>
          </a:xfrm>
          <a:prstGeom prst="rect">
            <a:avLst/>
          </a:prstGeom>
          <a:solidFill>
            <a:srgbClr val="00ff00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48" name=""/>
          <p:cNvSpPr/>
          <p:nvPr/>
        </p:nvSpPr>
        <p:spPr>
          <a:xfrm>
            <a:off x="7437600" y="1612800"/>
            <a:ext cx="1222200" cy="833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>
              <a:lnSpc>
                <a:spcPct val="13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Continent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Nordic Region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U.K.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49" name=""/>
          <p:cNvSpPr/>
          <p:nvPr/>
        </p:nvSpPr>
        <p:spPr>
          <a:xfrm>
            <a:off x="7248600" y="1981080"/>
            <a:ext cx="206280" cy="131760"/>
          </a:xfrm>
          <a:prstGeom prst="rect">
            <a:avLst/>
          </a:prstGeom>
          <a:solidFill>
            <a:srgbClr val="cc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0" name=""/>
          <p:cNvSpPr/>
          <p:nvPr/>
        </p:nvSpPr>
        <p:spPr>
          <a:xfrm>
            <a:off x="7248600" y="1733400"/>
            <a:ext cx="206280" cy="131760"/>
          </a:xfrm>
          <a:prstGeom prst="rect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1" name=""/>
          <p:cNvSpPr/>
          <p:nvPr/>
        </p:nvSpPr>
        <p:spPr>
          <a:xfrm>
            <a:off x="7497720" y="61124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2" name=""/>
          <p:cNvSpPr/>
          <p:nvPr/>
        </p:nvSpPr>
        <p:spPr>
          <a:xfrm>
            <a:off x="8996400" y="61124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3" name=""/>
          <p:cNvSpPr/>
          <p:nvPr/>
        </p:nvSpPr>
        <p:spPr>
          <a:xfrm>
            <a:off x="2181240" y="163044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4,255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4" name=""/>
          <p:cNvSpPr/>
          <p:nvPr/>
        </p:nvSpPr>
        <p:spPr>
          <a:xfrm>
            <a:off x="7491240" y="421164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9,451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5" name=""/>
          <p:cNvSpPr/>
          <p:nvPr/>
        </p:nvSpPr>
        <p:spPr>
          <a:xfrm>
            <a:off x="8889840" y="1619280"/>
            <a:ext cx="726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24,241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6" name=""/>
          <p:cNvSpPr/>
          <p:nvPr/>
        </p:nvSpPr>
        <p:spPr>
          <a:xfrm>
            <a:off x="666720" y="357012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2,270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57" name=""/>
          <p:cNvSpPr/>
          <p:nvPr/>
        </p:nvSpPr>
        <p:spPr>
          <a:xfrm>
            <a:off x="6970680" y="966960"/>
            <a:ext cx="3060720" cy="54464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4258" name=""/>
          <p:cNvGraphicFramePr/>
          <p:nvPr/>
        </p:nvGraphicFramePr>
        <p:xfrm>
          <a:off x="3578400" y="1036800"/>
          <a:ext cx="3143160" cy="53956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4259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578400" y="1036800"/>
                    <a:ext cx="3143160" cy="539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260" name=""/>
          <p:cNvSpPr/>
          <p:nvPr/>
        </p:nvSpPr>
        <p:spPr>
          <a:xfrm>
            <a:off x="3289320" y="949680"/>
            <a:ext cx="35845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Volumes</a:t>
            </a:r>
            <a:r>
              <a:rPr b="1" lang="en-US" sz="1600" strike="noStrike" u="none" baseline="30000">
                <a:solidFill>
                  <a:srgbClr val="000000"/>
                </a:solidFill>
                <a:effectLst/>
                <a:uFillTx/>
                <a:latin typeface="Frutiger 45 Light"/>
              </a:rPr>
              <a:t>*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(Million MWh)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61" name=""/>
          <p:cNvSpPr/>
          <p:nvPr/>
        </p:nvSpPr>
        <p:spPr>
          <a:xfrm>
            <a:off x="4097520" y="61124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62" name=""/>
          <p:cNvSpPr/>
          <p:nvPr/>
        </p:nvSpPr>
        <p:spPr>
          <a:xfrm>
            <a:off x="5603760" y="61124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63" name=""/>
          <p:cNvSpPr/>
          <p:nvPr/>
        </p:nvSpPr>
        <p:spPr>
          <a:xfrm>
            <a:off x="4187160" y="409248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64" name=""/>
          <p:cNvSpPr/>
          <p:nvPr/>
        </p:nvSpPr>
        <p:spPr>
          <a:xfrm>
            <a:off x="5688720" y="159876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65" name=""/>
          <p:cNvSpPr/>
          <p:nvPr/>
        </p:nvSpPr>
        <p:spPr>
          <a:xfrm>
            <a:off x="3586320" y="966960"/>
            <a:ext cx="3060720" cy="54464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66" name=""/>
          <p:cNvSpPr/>
          <p:nvPr/>
        </p:nvSpPr>
        <p:spPr>
          <a:xfrm>
            <a:off x="101520" y="6386760"/>
            <a:ext cx="33181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*Physical and Financial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67" name=""/>
          <p:cNvSpPr/>
          <p:nvPr/>
        </p:nvSpPr>
        <p:spPr>
          <a:xfrm>
            <a:off x="131760" y="6519960"/>
            <a:ext cx="94392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Note: In the U.K and parts of Europe, volumes are physically transported by the national grid operators and financially settled by energy service providers.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8" name=""/>
          <p:cNvSpPr/>
          <p:nvPr/>
        </p:nvSpPr>
        <p:spPr>
          <a:xfrm>
            <a:off x="5873760" y="826920"/>
            <a:ext cx="3797280" cy="5830920"/>
          </a:xfrm>
          <a:custGeom>
            <a:avLst/>
            <a:gdLst/>
            <a:ahLst/>
            <a:rect l="l" t="t" r="r" b="b"/>
            <a:pathLst>
              <a:path w="9736" h="17314">
                <a:moveTo>
                  <a:pt x="1069" y="17314"/>
                </a:moveTo>
                <a:lnTo>
                  <a:pt x="1062" y="17305"/>
                </a:lnTo>
                <a:lnTo>
                  <a:pt x="1056" y="17300"/>
                </a:lnTo>
                <a:lnTo>
                  <a:pt x="1047" y="17291"/>
                </a:lnTo>
                <a:lnTo>
                  <a:pt x="1042" y="17286"/>
                </a:lnTo>
                <a:lnTo>
                  <a:pt x="1042" y="17277"/>
                </a:lnTo>
                <a:lnTo>
                  <a:pt x="1042" y="17272"/>
                </a:lnTo>
                <a:lnTo>
                  <a:pt x="1034" y="17263"/>
                </a:lnTo>
                <a:lnTo>
                  <a:pt x="1028" y="17258"/>
                </a:lnTo>
                <a:lnTo>
                  <a:pt x="1028" y="17250"/>
                </a:lnTo>
                <a:lnTo>
                  <a:pt x="1028" y="17244"/>
                </a:lnTo>
                <a:lnTo>
                  <a:pt x="1028" y="17236"/>
                </a:lnTo>
                <a:lnTo>
                  <a:pt x="1028" y="17230"/>
                </a:lnTo>
                <a:lnTo>
                  <a:pt x="1028" y="17214"/>
                </a:lnTo>
                <a:lnTo>
                  <a:pt x="1028" y="17201"/>
                </a:lnTo>
                <a:lnTo>
                  <a:pt x="1020" y="17186"/>
                </a:lnTo>
                <a:lnTo>
                  <a:pt x="1015" y="17173"/>
                </a:lnTo>
                <a:lnTo>
                  <a:pt x="1015" y="17166"/>
                </a:lnTo>
                <a:lnTo>
                  <a:pt x="1015" y="17159"/>
                </a:lnTo>
                <a:lnTo>
                  <a:pt x="1015" y="17152"/>
                </a:lnTo>
                <a:lnTo>
                  <a:pt x="1015" y="17145"/>
                </a:lnTo>
                <a:lnTo>
                  <a:pt x="1006" y="17138"/>
                </a:lnTo>
                <a:lnTo>
                  <a:pt x="999" y="17131"/>
                </a:lnTo>
                <a:lnTo>
                  <a:pt x="990" y="17123"/>
                </a:lnTo>
                <a:lnTo>
                  <a:pt x="985" y="17118"/>
                </a:lnTo>
                <a:lnTo>
                  <a:pt x="977" y="17118"/>
                </a:lnTo>
                <a:lnTo>
                  <a:pt x="971" y="17118"/>
                </a:lnTo>
                <a:lnTo>
                  <a:pt x="963" y="17109"/>
                </a:lnTo>
                <a:lnTo>
                  <a:pt x="958" y="17104"/>
                </a:lnTo>
                <a:lnTo>
                  <a:pt x="949" y="17104"/>
                </a:lnTo>
                <a:lnTo>
                  <a:pt x="940" y="17104"/>
                </a:lnTo>
                <a:lnTo>
                  <a:pt x="933" y="17095"/>
                </a:lnTo>
                <a:lnTo>
                  <a:pt x="927" y="17090"/>
                </a:lnTo>
                <a:lnTo>
                  <a:pt x="920" y="17090"/>
                </a:lnTo>
                <a:lnTo>
                  <a:pt x="913" y="17090"/>
                </a:lnTo>
                <a:lnTo>
                  <a:pt x="906" y="17081"/>
                </a:lnTo>
                <a:lnTo>
                  <a:pt x="900" y="17076"/>
                </a:lnTo>
                <a:lnTo>
                  <a:pt x="892" y="17076"/>
                </a:lnTo>
                <a:lnTo>
                  <a:pt x="886" y="17076"/>
                </a:lnTo>
                <a:lnTo>
                  <a:pt x="878" y="17067"/>
                </a:lnTo>
                <a:lnTo>
                  <a:pt x="870" y="17062"/>
                </a:lnTo>
                <a:lnTo>
                  <a:pt x="862" y="17062"/>
                </a:lnTo>
                <a:lnTo>
                  <a:pt x="856" y="17062"/>
                </a:lnTo>
                <a:lnTo>
                  <a:pt x="848" y="17053"/>
                </a:lnTo>
                <a:lnTo>
                  <a:pt x="843" y="17048"/>
                </a:lnTo>
                <a:lnTo>
                  <a:pt x="834" y="17048"/>
                </a:lnTo>
                <a:lnTo>
                  <a:pt x="829" y="17048"/>
                </a:lnTo>
                <a:lnTo>
                  <a:pt x="820" y="17039"/>
                </a:lnTo>
                <a:lnTo>
                  <a:pt x="813" y="17034"/>
                </a:lnTo>
                <a:lnTo>
                  <a:pt x="804" y="17026"/>
                </a:lnTo>
                <a:lnTo>
                  <a:pt x="799" y="17020"/>
                </a:lnTo>
                <a:lnTo>
                  <a:pt x="791" y="17020"/>
                </a:lnTo>
                <a:lnTo>
                  <a:pt x="785" y="17020"/>
                </a:lnTo>
                <a:lnTo>
                  <a:pt x="777" y="17012"/>
                </a:lnTo>
                <a:lnTo>
                  <a:pt x="772" y="17005"/>
                </a:lnTo>
                <a:lnTo>
                  <a:pt x="764" y="17005"/>
                </a:lnTo>
                <a:lnTo>
                  <a:pt x="757" y="17005"/>
                </a:lnTo>
                <a:lnTo>
                  <a:pt x="750" y="16998"/>
                </a:lnTo>
                <a:lnTo>
                  <a:pt x="741" y="16991"/>
                </a:lnTo>
                <a:lnTo>
                  <a:pt x="734" y="16991"/>
                </a:lnTo>
                <a:lnTo>
                  <a:pt x="727" y="16991"/>
                </a:lnTo>
                <a:lnTo>
                  <a:pt x="724" y="16995"/>
                </a:lnTo>
                <a:lnTo>
                  <a:pt x="720" y="16998"/>
                </a:lnTo>
                <a:lnTo>
                  <a:pt x="716" y="17001"/>
                </a:lnTo>
                <a:lnTo>
                  <a:pt x="714" y="17005"/>
                </a:lnTo>
                <a:lnTo>
                  <a:pt x="714" y="17012"/>
                </a:lnTo>
                <a:lnTo>
                  <a:pt x="714" y="17020"/>
                </a:lnTo>
                <a:lnTo>
                  <a:pt x="710" y="17022"/>
                </a:lnTo>
                <a:lnTo>
                  <a:pt x="707" y="17026"/>
                </a:lnTo>
                <a:lnTo>
                  <a:pt x="702" y="17029"/>
                </a:lnTo>
                <a:lnTo>
                  <a:pt x="700" y="17034"/>
                </a:lnTo>
                <a:lnTo>
                  <a:pt x="693" y="17039"/>
                </a:lnTo>
                <a:lnTo>
                  <a:pt x="684" y="17048"/>
                </a:lnTo>
                <a:lnTo>
                  <a:pt x="684" y="17053"/>
                </a:lnTo>
                <a:lnTo>
                  <a:pt x="684" y="17062"/>
                </a:lnTo>
                <a:lnTo>
                  <a:pt x="680" y="17064"/>
                </a:lnTo>
                <a:lnTo>
                  <a:pt x="676" y="17067"/>
                </a:lnTo>
                <a:lnTo>
                  <a:pt x="673" y="17071"/>
                </a:lnTo>
                <a:lnTo>
                  <a:pt x="670" y="17076"/>
                </a:lnTo>
                <a:lnTo>
                  <a:pt x="667" y="17078"/>
                </a:lnTo>
                <a:lnTo>
                  <a:pt x="662" y="17081"/>
                </a:lnTo>
                <a:lnTo>
                  <a:pt x="659" y="17086"/>
                </a:lnTo>
                <a:lnTo>
                  <a:pt x="657" y="17090"/>
                </a:lnTo>
                <a:lnTo>
                  <a:pt x="653" y="17092"/>
                </a:lnTo>
                <a:lnTo>
                  <a:pt x="648" y="17095"/>
                </a:lnTo>
                <a:lnTo>
                  <a:pt x="645" y="17100"/>
                </a:lnTo>
                <a:lnTo>
                  <a:pt x="643" y="17104"/>
                </a:lnTo>
                <a:lnTo>
                  <a:pt x="635" y="17104"/>
                </a:lnTo>
                <a:lnTo>
                  <a:pt x="629" y="17104"/>
                </a:lnTo>
                <a:lnTo>
                  <a:pt x="621" y="17104"/>
                </a:lnTo>
                <a:lnTo>
                  <a:pt x="612" y="17104"/>
                </a:lnTo>
                <a:lnTo>
                  <a:pt x="609" y="17106"/>
                </a:lnTo>
                <a:lnTo>
                  <a:pt x="605" y="17109"/>
                </a:lnTo>
                <a:lnTo>
                  <a:pt x="602" y="17114"/>
                </a:lnTo>
                <a:lnTo>
                  <a:pt x="600" y="17118"/>
                </a:lnTo>
                <a:lnTo>
                  <a:pt x="591" y="17118"/>
                </a:lnTo>
                <a:lnTo>
                  <a:pt x="585" y="17118"/>
                </a:lnTo>
                <a:lnTo>
                  <a:pt x="578" y="17118"/>
                </a:lnTo>
                <a:lnTo>
                  <a:pt x="571" y="17118"/>
                </a:lnTo>
                <a:lnTo>
                  <a:pt x="564" y="17123"/>
                </a:lnTo>
                <a:lnTo>
                  <a:pt x="555" y="17131"/>
                </a:lnTo>
                <a:lnTo>
                  <a:pt x="548" y="17131"/>
                </a:lnTo>
                <a:lnTo>
                  <a:pt x="542" y="17131"/>
                </a:lnTo>
                <a:lnTo>
                  <a:pt x="534" y="17131"/>
                </a:lnTo>
                <a:lnTo>
                  <a:pt x="528" y="17131"/>
                </a:lnTo>
                <a:lnTo>
                  <a:pt x="521" y="17131"/>
                </a:lnTo>
                <a:lnTo>
                  <a:pt x="514" y="17131"/>
                </a:lnTo>
                <a:lnTo>
                  <a:pt x="500" y="17121"/>
                </a:lnTo>
                <a:lnTo>
                  <a:pt x="486" y="17110"/>
                </a:lnTo>
                <a:lnTo>
                  <a:pt x="472" y="17100"/>
                </a:lnTo>
                <a:lnTo>
                  <a:pt x="457" y="17090"/>
                </a:lnTo>
                <a:lnTo>
                  <a:pt x="457" y="17081"/>
                </a:lnTo>
                <a:lnTo>
                  <a:pt x="457" y="17076"/>
                </a:lnTo>
                <a:lnTo>
                  <a:pt x="460" y="17065"/>
                </a:lnTo>
                <a:lnTo>
                  <a:pt x="463" y="17054"/>
                </a:lnTo>
                <a:lnTo>
                  <a:pt x="466" y="17044"/>
                </a:lnTo>
                <a:lnTo>
                  <a:pt x="471" y="17034"/>
                </a:lnTo>
                <a:lnTo>
                  <a:pt x="471" y="17026"/>
                </a:lnTo>
                <a:lnTo>
                  <a:pt x="471" y="17020"/>
                </a:lnTo>
                <a:lnTo>
                  <a:pt x="471" y="17009"/>
                </a:lnTo>
                <a:lnTo>
                  <a:pt x="471" y="16999"/>
                </a:lnTo>
                <a:lnTo>
                  <a:pt x="471" y="16988"/>
                </a:lnTo>
                <a:lnTo>
                  <a:pt x="471" y="16977"/>
                </a:lnTo>
                <a:lnTo>
                  <a:pt x="471" y="16970"/>
                </a:lnTo>
                <a:lnTo>
                  <a:pt x="471" y="16963"/>
                </a:lnTo>
                <a:lnTo>
                  <a:pt x="473" y="16959"/>
                </a:lnTo>
                <a:lnTo>
                  <a:pt x="476" y="16956"/>
                </a:lnTo>
                <a:lnTo>
                  <a:pt x="480" y="16952"/>
                </a:lnTo>
                <a:lnTo>
                  <a:pt x="485" y="16949"/>
                </a:lnTo>
                <a:lnTo>
                  <a:pt x="492" y="16949"/>
                </a:lnTo>
                <a:lnTo>
                  <a:pt x="501" y="16949"/>
                </a:lnTo>
                <a:lnTo>
                  <a:pt x="503" y="16945"/>
                </a:lnTo>
                <a:lnTo>
                  <a:pt x="506" y="16942"/>
                </a:lnTo>
                <a:lnTo>
                  <a:pt x="511" y="16938"/>
                </a:lnTo>
                <a:lnTo>
                  <a:pt x="514" y="16935"/>
                </a:lnTo>
                <a:lnTo>
                  <a:pt x="517" y="16932"/>
                </a:lnTo>
                <a:lnTo>
                  <a:pt x="521" y="16928"/>
                </a:lnTo>
                <a:lnTo>
                  <a:pt x="524" y="16924"/>
                </a:lnTo>
                <a:lnTo>
                  <a:pt x="528" y="16921"/>
                </a:lnTo>
                <a:lnTo>
                  <a:pt x="534" y="16921"/>
                </a:lnTo>
                <a:lnTo>
                  <a:pt x="542" y="16921"/>
                </a:lnTo>
                <a:lnTo>
                  <a:pt x="544" y="16918"/>
                </a:lnTo>
                <a:lnTo>
                  <a:pt x="548" y="16913"/>
                </a:lnTo>
                <a:lnTo>
                  <a:pt x="551" y="16910"/>
                </a:lnTo>
                <a:lnTo>
                  <a:pt x="555" y="16908"/>
                </a:lnTo>
                <a:lnTo>
                  <a:pt x="564" y="16899"/>
                </a:lnTo>
                <a:lnTo>
                  <a:pt x="571" y="16894"/>
                </a:lnTo>
                <a:lnTo>
                  <a:pt x="575" y="16890"/>
                </a:lnTo>
                <a:lnTo>
                  <a:pt x="578" y="16885"/>
                </a:lnTo>
                <a:lnTo>
                  <a:pt x="581" y="16882"/>
                </a:lnTo>
                <a:lnTo>
                  <a:pt x="585" y="16880"/>
                </a:lnTo>
                <a:lnTo>
                  <a:pt x="591" y="16880"/>
                </a:lnTo>
                <a:lnTo>
                  <a:pt x="600" y="16880"/>
                </a:lnTo>
                <a:lnTo>
                  <a:pt x="602" y="16876"/>
                </a:lnTo>
                <a:lnTo>
                  <a:pt x="605" y="16873"/>
                </a:lnTo>
                <a:lnTo>
                  <a:pt x="609" y="16870"/>
                </a:lnTo>
                <a:lnTo>
                  <a:pt x="612" y="16868"/>
                </a:lnTo>
                <a:lnTo>
                  <a:pt x="621" y="16860"/>
                </a:lnTo>
                <a:lnTo>
                  <a:pt x="629" y="16854"/>
                </a:lnTo>
                <a:lnTo>
                  <a:pt x="635" y="16854"/>
                </a:lnTo>
                <a:lnTo>
                  <a:pt x="643" y="16854"/>
                </a:lnTo>
                <a:lnTo>
                  <a:pt x="645" y="16851"/>
                </a:lnTo>
                <a:lnTo>
                  <a:pt x="648" y="16846"/>
                </a:lnTo>
                <a:lnTo>
                  <a:pt x="653" y="16843"/>
                </a:lnTo>
                <a:lnTo>
                  <a:pt x="657" y="16840"/>
                </a:lnTo>
                <a:lnTo>
                  <a:pt x="659" y="16837"/>
                </a:lnTo>
                <a:lnTo>
                  <a:pt x="662" y="16832"/>
                </a:lnTo>
                <a:lnTo>
                  <a:pt x="667" y="16829"/>
                </a:lnTo>
                <a:lnTo>
                  <a:pt x="670" y="16826"/>
                </a:lnTo>
                <a:lnTo>
                  <a:pt x="676" y="16826"/>
                </a:lnTo>
                <a:lnTo>
                  <a:pt x="684" y="16826"/>
                </a:lnTo>
                <a:lnTo>
                  <a:pt x="693" y="16826"/>
                </a:lnTo>
                <a:lnTo>
                  <a:pt x="700" y="16826"/>
                </a:lnTo>
                <a:lnTo>
                  <a:pt x="707" y="16826"/>
                </a:lnTo>
                <a:lnTo>
                  <a:pt x="714" y="16826"/>
                </a:lnTo>
                <a:lnTo>
                  <a:pt x="720" y="16832"/>
                </a:lnTo>
                <a:lnTo>
                  <a:pt x="727" y="16840"/>
                </a:lnTo>
                <a:lnTo>
                  <a:pt x="734" y="16840"/>
                </a:lnTo>
                <a:lnTo>
                  <a:pt x="741" y="16840"/>
                </a:lnTo>
                <a:lnTo>
                  <a:pt x="750" y="16846"/>
                </a:lnTo>
                <a:lnTo>
                  <a:pt x="757" y="16854"/>
                </a:lnTo>
                <a:lnTo>
                  <a:pt x="764" y="16854"/>
                </a:lnTo>
                <a:lnTo>
                  <a:pt x="772" y="16854"/>
                </a:lnTo>
                <a:lnTo>
                  <a:pt x="777" y="16860"/>
                </a:lnTo>
                <a:lnTo>
                  <a:pt x="785" y="16868"/>
                </a:lnTo>
                <a:lnTo>
                  <a:pt x="791" y="16873"/>
                </a:lnTo>
                <a:lnTo>
                  <a:pt x="799" y="16880"/>
                </a:lnTo>
                <a:lnTo>
                  <a:pt x="804" y="16880"/>
                </a:lnTo>
                <a:lnTo>
                  <a:pt x="813" y="16880"/>
                </a:lnTo>
                <a:lnTo>
                  <a:pt x="820" y="16880"/>
                </a:lnTo>
                <a:lnTo>
                  <a:pt x="829" y="16880"/>
                </a:lnTo>
                <a:lnTo>
                  <a:pt x="831" y="16876"/>
                </a:lnTo>
                <a:lnTo>
                  <a:pt x="834" y="16873"/>
                </a:lnTo>
                <a:lnTo>
                  <a:pt x="839" y="16870"/>
                </a:lnTo>
                <a:lnTo>
                  <a:pt x="843" y="16868"/>
                </a:lnTo>
                <a:lnTo>
                  <a:pt x="843" y="16860"/>
                </a:lnTo>
                <a:lnTo>
                  <a:pt x="843" y="16854"/>
                </a:lnTo>
                <a:lnTo>
                  <a:pt x="845" y="16851"/>
                </a:lnTo>
                <a:lnTo>
                  <a:pt x="848" y="16846"/>
                </a:lnTo>
                <a:lnTo>
                  <a:pt x="852" y="16843"/>
                </a:lnTo>
                <a:lnTo>
                  <a:pt x="856" y="16840"/>
                </a:lnTo>
                <a:lnTo>
                  <a:pt x="858" y="16837"/>
                </a:lnTo>
                <a:lnTo>
                  <a:pt x="862" y="16832"/>
                </a:lnTo>
                <a:lnTo>
                  <a:pt x="866" y="16829"/>
                </a:lnTo>
                <a:lnTo>
                  <a:pt x="870" y="16826"/>
                </a:lnTo>
                <a:lnTo>
                  <a:pt x="870" y="16818"/>
                </a:lnTo>
                <a:lnTo>
                  <a:pt x="870" y="16813"/>
                </a:lnTo>
                <a:lnTo>
                  <a:pt x="878" y="16804"/>
                </a:lnTo>
                <a:lnTo>
                  <a:pt x="886" y="16799"/>
                </a:lnTo>
                <a:lnTo>
                  <a:pt x="892" y="16799"/>
                </a:lnTo>
                <a:lnTo>
                  <a:pt x="900" y="16799"/>
                </a:lnTo>
                <a:lnTo>
                  <a:pt x="902" y="16794"/>
                </a:lnTo>
                <a:lnTo>
                  <a:pt x="906" y="16790"/>
                </a:lnTo>
                <a:lnTo>
                  <a:pt x="909" y="16787"/>
                </a:lnTo>
                <a:lnTo>
                  <a:pt x="913" y="16785"/>
                </a:lnTo>
                <a:lnTo>
                  <a:pt x="917" y="16780"/>
                </a:lnTo>
                <a:lnTo>
                  <a:pt x="920" y="16776"/>
                </a:lnTo>
                <a:lnTo>
                  <a:pt x="923" y="16773"/>
                </a:lnTo>
                <a:lnTo>
                  <a:pt x="927" y="16771"/>
                </a:lnTo>
                <a:lnTo>
                  <a:pt x="933" y="16771"/>
                </a:lnTo>
                <a:lnTo>
                  <a:pt x="940" y="16771"/>
                </a:lnTo>
                <a:lnTo>
                  <a:pt x="949" y="16762"/>
                </a:lnTo>
                <a:lnTo>
                  <a:pt x="958" y="16757"/>
                </a:lnTo>
                <a:lnTo>
                  <a:pt x="960" y="16752"/>
                </a:lnTo>
                <a:lnTo>
                  <a:pt x="963" y="16748"/>
                </a:lnTo>
                <a:lnTo>
                  <a:pt x="967" y="16745"/>
                </a:lnTo>
                <a:lnTo>
                  <a:pt x="971" y="16742"/>
                </a:lnTo>
                <a:lnTo>
                  <a:pt x="977" y="16742"/>
                </a:lnTo>
                <a:lnTo>
                  <a:pt x="985" y="16742"/>
                </a:lnTo>
                <a:lnTo>
                  <a:pt x="987" y="16738"/>
                </a:lnTo>
                <a:lnTo>
                  <a:pt x="990" y="16734"/>
                </a:lnTo>
                <a:lnTo>
                  <a:pt x="994" y="16731"/>
                </a:lnTo>
                <a:lnTo>
                  <a:pt x="999" y="16728"/>
                </a:lnTo>
                <a:lnTo>
                  <a:pt x="1006" y="16728"/>
                </a:lnTo>
                <a:lnTo>
                  <a:pt x="1015" y="16728"/>
                </a:lnTo>
                <a:lnTo>
                  <a:pt x="1017" y="16724"/>
                </a:lnTo>
                <a:lnTo>
                  <a:pt x="1020" y="16720"/>
                </a:lnTo>
                <a:lnTo>
                  <a:pt x="1025" y="16717"/>
                </a:lnTo>
                <a:lnTo>
                  <a:pt x="1028" y="16714"/>
                </a:lnTo>
                <a:lnTo>
                  <a:pt x="1031" y="16710"/>
                </a:lnTo>
                <a:lnTo>
                  <a:pt x="1034" y="16707"/>
                </a:lnTo>
                <a:lnTo>
                  <a:pt x="1038" y="16702"/>
                </a:lnTo>
                <a:lnTo>
                  <a:pt x="1042" y="16700"/>
                </a:lnTo>
                <a:lnTo>
                  <a:pt x="1044" y="16696"/>
                </a:lnTo>
                <a:lnTo>
                  <a:pt x="1047" y="16693"/>
                </a:lnTo>
                <a:lnTo>
                  <a:pt x="1052" y="16689"/>
                </a:lnTo>
                <a:lnTo>
                  <a:pt x="1056" y="16686"/>
                </a:lnTo>
                <a:lnTo>
                  <a:pt x="1058" y="16682"/>
                </a:lnTo>
                <a:lnTo>
                  <a:pt x="1062" y="16679"/>
                </a:lnTo>
                <a:lnTo>
                  <a:pt x="1065" y="16675"/>
                </a:lnTo>
                <a:lnTo>
                  <a:pt x="1069" y="16672"/>
                </a:lnTo>
                <a:lnTo>
                  <a:pt x="1078" y="16665"/>
                </a:lnTo>
                <a:lnTo>
                  <a:pt x="1085" y="16658"/>
                </a:lnTo>
                <a:lnTo>
                  <a:pt x="1089" y="16654"/>
                </a:lnTo>
                <a:lnTo>
                  <a:pt x="1092" y="16650"/>
                </a:lnTo>
                <a:lnTo>
                  <a:pt x="1095" y="16647"/>
                </a:lnTo>
                <a:lnTo>
                  <a:pt x="1099" y="16644"/>
                </a:lnTo>
                <a:lnTo>
                  <a:pt x="1102" y="16640"/>
                </a:lnTo>
                <a:lnTo>
                  <a:pt x="1105" y="16636"/>
                </a:lnTo>
                <a:lnTo>
                  <a:pt x="1109" y="16633"/>
                </a:lnTo>
                <a:lnTo>
                  <a:pt x="1113" y="16630"/>
                </a:lnTo>
                <a:lnTo>
                  <a:pt x="1116" y="16627"/>
                </a:lnTo>
                <a:lnTo>
                  <a:pt x="1119" y="16622"/>
                </a:lnTo>
                <a:lnTo>
                  <a:pt x="1123" y="16619"/>
                </a:lnTo>
                <a:lnTo>
                  <a:pt x="1126" y="16616"/>
                </a:lnTo>
                <a:lnTo>
                  <a:pt x="1135" y="16608"/>
                </a:lnTo>
                <a:lnTo>
                  <a:pt x="1143" y="16602"/>
                </a:lnTo>
                <a:lnTo>
                  <a:pt x="1146" y="16599"/>
                </a:lnTo>
                <a:lnTo>
                  <a:pt x="1149" y="16594"/>
                </a:lnTo>
                <a:lnTo>
                  <a:pt x="1152" y="16591"/>
                </a:lnTo>
                <a:lnTo>
                  <a:pt x="1157" y="16589"/>
                </a:lnTo>
                <a:lnTo>
                  <a:pt x="1159" y="16584"/>
                </a:lnTo>
                <a:lnTo>
                  <a:pt x="1162" y="16580"/>
                </a:lnTo>
                <a:lnTo>
                  <a:pt x="1166" y="16577"/>
                </a:lnTo>
                <a:lnTo>
                  <a:pt x="1171" y="16575"/>
                </a:lnTo>
                <a:lnTo>
                  <a:pt x="1173" y="16570"/>
                </a:lnTo>
                <a:lnTo>
                  <a:pt x="1176" y="16566"/>
                </a:lnTo>
                <a:lnTo>
                  <a:pt x="1181" y="16563"/>
                </a:lnTo>
                <a:lnTo>
                  <a:pt x="1184" y="16561"/>
                </a:lnTo>
                <a:lnTo>
                  <a:pt x="1184" y="16552"/>
                </a:lnTo>
                <a:lnTo>
                  <a:pt x="1184" y="16547"/>
                </a:lnTo>
                <a:lnTo>
                  <a:pt x="1187" y="16542"/>
                </a:lnTo>
                <a:lnTo>
                  <a:pt x="1190" y="16538"/>
                </a:lnTo>
                <a:lnTo>
                  <a:pt x="1194" y="16535"/>
                </a:lnTo>
                <a:lnTo>
                  <a:pt x="1198" y="16533"/>
                </a:lnTo>
                <a:lnTo>
                  <a:pt x="1198" y="16524"/>
                </a:lnTo>
                <a:lnTo>
                  <a:pt x="1198" y="16518"/>
                </a:lnTo>
                <a:lnTo>
                  <a:pt x="1198" y="16510"/>
                </a:lnTo>
                <a:lnTo>
                  <a:pt x="1198" y="16504"/>
                </a:lnTo>
                <a:lnTo>
                  <a:pt x="1207" y="16497"/>
                </a:lnTo>
                <a:lnTo>
                  <a:pt x="1214" y="16490"/>
                </a:lnTo>
                <a:lnTo>
                  <a:pt x="1214" y="16483"/>
                </a:lnTo>
                <a:lnTo>
                  <a:pt x="1214" y="16476"/>
                </a:lnTo>
                <a:lnTo>
                  <a:pt x="1214" y="16469"/>
                </a:lnTo>
                <a:lnTo>
                  <a:pt x="1214" y="16462"/>
                </a:lnTo>
                <a:lnTo>
                  <a:pt x="1214" y="16455"/>
                </a:lnTo>
                <a:lnTo>
                  <a:pt x="1214" y="16448"/>
                </a:lnTo>
                <a:lnTo>
                  <a:pt x="1216" y="16444"/>
                </a:lnTo>
                <a:lnTo>
                  <a:pt x="1221" y="16441"/>
                </a:lnTo>
                <a:lnTo>
                  <a:pt x="1224" y="16437"/>
                </a:lnTo>
                <a:lnTo>
                  <a:pt x="1228" y="16434"/>
                </a:lnTo>
                <a:lnTo>
                  <a:pt x="1230" y="16430"/>
                </a:lnTo>
                <a:lnTo>
                  <a:pt x="1234" y="16426"/>
                </a:lnTo>
                <a:lnTo>
                  <a:pt x="1238" y="16423"/>
                </a:lnTo>
                <a:lnTo>
                  <a:pt x="1241" y="16420"/>
                </a:lnTo>
                <a:lnTo>
                  <a:pt x="1248" y="16420"/>
                </a:lnTo>
                <a:lnTo>
                  <a:pt x="1255" y="16420"/>
                </a:lnTo>
                <a:lnTo>
                  <a:pt x="1264" y="16412"/>
                </a:lnTo>
                <a:lnTo>
                  <a:pt x="1271" y="16406"/>
                </a:lnTo>
                <a:lnTo>
                  <a:pt x="1275" y="16403"/>
                </a:lnTo>
                <a:lnTo>
                  <a:pt x="1278" y="16398"/>
                </a:lnTo>
                <a:lnTo>
                  <a:pt x="1281" y="16395"/>
                </a:lnTo>
                <a:lnTo>
                  <a:pt x="1285" y="16392"/>
                </a:lnTo>
                <a:lnTo>
                  <a:pt x="1288" y="16389"/>
                </a:lnTo>
                <a:lnTo>
                  <a:pt x="1291" y="16384"/>
                </a:lnTo>
                <a:lnTo>
                  <a:pt x="1295" y="16381"/>
                </a:lnTo>
                <a:lnTo>
                  <a:pt x="1298" y="16379"/>
                </a:lnTo>
                <a:lnTo>
                  <a:pt x="1305" y="16379"/>
                </a:lnTo>
                <a:lnTo>
                  <a:pt x="1313" y="16379"/>
                </a:lnTo>
                <a:lnTo>
                  <a:pt x="1315" y="16375"/>
                </a:lnTo>
                <a:lnTo>
                  <a:pt x="1318" y="16370"/>
                </a:lnTo>
                <a:lnTo>
                  <a:pt x="1322" y="16367"/>
                </a:lnTo>
                <a:lnTo>
                  <a:pt x="1327" y="16365"/>
                </a:lnTo>
                <a:lnTo>
                  <a:pt x="1334" y="16356"/>
                </a:lnTo>
                <a:lnTo>
                  <a:pt x="1343" y="16351"/>
                </a:lnTo>
                <a:lnTo>
                  <a:pt x="1343" y="16342"/>
                </a:lnTo>
                <a:lnTo>
                  <a:pt x="1343" y="16337"/>
                </a:lnTo>
                <a:lnTo>
                  <a:pt x="1343" y="16328"/>
                </a:lnTo>
                <a:lnTo>
                  <a:pt x="1343" y="16323"/>
                </a:lnTo>
                <a:lnTo>
                  <a:pt x="1345" y="16318"/>
                </a:lnTo>
                <a:lnTo>
                  <a:pt x="1348" y="16314"/>
                </a:lnTo>
                <a:lnTo>
                  <a:pt x="1353" y="16311"/>
                </a:lnTo>
                <a:lnTo>
                  <a:pt x="1357" y="16309"/>
                </a:lnTo>
                <a:lnTo>
                  <a:pt x="1357" y="16300"/>
                </a:lnTo>
                <a:lnTo>
                  <a:pt x="1357" y="16294"/>
                </a:lnTo>
                <a:lnTo>
                  <a:pt x="1357" y="16286"/>
                </a:lnTo>
                <a:lnTo>
                  <a:pt x="1357" y="16280"/>
                </a:lnTo>
                <a:lnTo>
                  <a:pt x="1359" y="16276"/>
                </a:lnTo>
                <a:lnTo>
                  <a:pt x="1362" y="16273"/>
                </a:lnTo>
                <a:lnTo>
                  <a:pt x="1366" y="16268"/>
                </a:lnTo>
                <a:lnTo>
                  <a:pt x="1370" y="16266"/>
                </a:lnTo>
                <a:lnTo>
                  <a:pt x="1370" y="16259"/>
                </a:lnTo>
                <a:lnTo>
                  <a:pt x="1370" y="16252"/>
                </a:lnTo>
                <a:lnTo>
                  <a:pt x="1370" y="16245"/>
                </a:lnTo>
                <a:lnTo>
                  <a:pt x="1370" y="16238"/>
                </a:lnTo>
                <a:lnTo>
                  <a:pt x="1370" y="16223"/>
                </a:lnTo>
                <a:lnTo>
                  <a:pt x="1370" y="16210"/>
                </a:lnTo>
                <a:lnTo>
                  <a:pt x="1370" y="16195"/>
                </a:lnTo>
                <a:lnTo>
                  <a:pt x="1370" y="16182"/>
                </a:lnTo>
                <a:lnTo>
                  <a:pt x="1370" y="16167"/>
                </a:lnTo>
                <a:lnTo>
                  <a:pt x="1370" y="16155"/>
                </a:lnTo>
                <a:lnTo>
                  <a:pt x="1376" y="16155"/>
                </a:lnTo>
                <a:lnTo>
                  <a:pt x="1384" y="16155"/>
                </a:lnTo>
                <a:lnTo>
                  <a:pt x="1392" y="16155"/>
                </a:lnTo>
                <a:lnTo>
                  <a:pt x="1400" y="16155"/>
                </a:lnTo>
                <a:lnTo>
                  <a:pt x="1406" y="16155"/>
                </a:lnTo>
                <a:lnTo>
                  <a:pt x="1414" y="16155"/>
                </a:lnTo>
                <a:lnTo>
                  <a:pt x="1416" y="16150"/>
                </a:lnTo>
                <a:lnTo>
                  <a:pt x="1420" y="16146"/>
                </a:lnTo>
                <a:lnTo>
                  <a:pt x="1423" y="16143"/>
                </a:lnTo>
                <a:lnTo>
                  <a:pt x="1427" y="16141"/>
                </a:lnTo>
                <a:lnTo>
                  <a:pt x="1434" y="16141"/>
                </a:lnTo>
                <a:lnTo>
                  <a:pt x="1441" y="16141"/>
                </a:lnTo>
                <a:lnTo>
                  <a:pt x="1447" y="16141"/>
                </a:lnTo>
                <a:lnTo>
                  <a:pt x="1454" y="16141"/>
                </a:lnTo>
                <a:lnTo>
                  <a:pt x="1463" y="16141"/>
                </a:lnTo>
                <a:lnTo>
                  <a:pt x="1472" y="16141"/>
                </a:lnTo>
                <a:lnTo>
                  <a:pt x="1477" y="16141"/>
                </a:lnTo>
                <a:lnTo>
                  <a:pt x="1485" y="16141"/>
                </a:lnTo>
                <a:lnTo>
                  <a:pt x="1488" y="16136"/>
                </a:lnTo>
                <a:lnTo>
                  <a:pt x="1491" y="16132"/>
                </a:lnTo>
                <a:lnTo>
                  <a:pt x="1494" y="16129"/>
                </a:lnTo>
                <a:lnTo>
                  <a:pt x="1499" y="16127"/>
                </a:lnTo>
                <a:lnTo>
                  <a:pt x="1501" y="16122"/>
                </a:lnTo>
                <a:lnTo>
                  <a:pt x="1504" y="16118"/>
                </a:lnTo>
                <a:lnTo>
                  <a:pt x="1508" y="16115"/>
                </a:lnTo>
                <a:lnTo>
                  <a:pt x="1513" y="16113"/>
                </a:lnTo>
                <a:lnTo>
                  <a:pt x="1520" y="16097"/>
                </a:lnTo>
                <a:lnTo>
                  <a:pt x="1529" y="16084"/>
                </a:lnTo>
                <a:lnTo>
                  <a:pt x="1531" y="16080"/>
                </a:lnTo>
                <a:lnTo>
                  <a:pt x="1534" y="16076"/>
                </a:lnTo>
                <a:lnTo>
                  <a:pt x="1539" y="16073"/>
                </a:lnTo>
                <a:lnTo>
                  <a:pt x="1542" y="16070"/>
                </a:lnTo>
                <a:lnTo>
                  <a:pt x="1545" y="16066"/>
                </a:lnTo>
                <a:lnTo>
                  <a:pt x="1548" y="16062"/>
                </a:lnTo>
                <a:lnTo>
                  <a:pt x="1552" y="16059"/>
                </a:lnTo>
                <a:lnTo>
                  <a:pt x="1556" y="16056"/>
                </a:lnTo>
                <a:lnTo>
                  <a:pt x="1561" y="16056"/>
                </a:lnTo>
                <a:lnTo>
                  <a:pt x="1570" y="16056"/>
                </a:lnTo>
                <a:lnTo>
                  <a:pt x="1584" y="16056"/>
                </a:lnTo>
                <a:lnTo>
                  <a:pt x="1599" y="16056"/>
                </a:lnTo>
                <a:lnTo>
                  <a:pt x="1603" y="16052"/>
                </a:lnTo>
                <a:lnTo>
                  <a:pt x="1606" y="16049"/>
                </a:lnTo>
                <a:lnTo>
                  <a:pt x="1609" y="16044"/>
                </a:lnTo>
                <a:lnTo>
                  <a:pt x="1613" y="16042"/>
                </a:lnTo>
                <a:lnTo>
                  <a:pt x="1626" y="16042"/>
                </a:lnTo>
                <a:lnTo>
                  <a:pt x="1640" y="16042"/>
                </a:lnTo>
                <a:lnTo>
                  <a:pt x="1649" y="16042"/>
                </a:lnTo>
                <a:lnTo>
                  <a:pt x="1657" y="16042"/>
                </a:lnTo>
                <a:lnTo>
                  <a:pt x="1663" y="16042"/>
                </a:lnTo>
                <a:lnTo>
                  <a:pt x="1671" y="16042"/>
                </a:lnTo>
                <a:lnTo>
                  <a:pt x="1673" y="16038"/>
                </a:lnTo>
                <a:lnTo>
                  <a:pt x="1676" y="16035"/>
                </a:lnTo>
                <a:lnTo>
                  <a:pt x="1680" y="16030"/>
                </a:lnTo>
                <a:lnTo>
                  <a:pt x="1685" y="16028"/>
                </a:lnTo>
                <a:lnTo>
                  <a:pt x="1685" y="16021"/>
                </a:lnTo>
                <a:lnTo>
                  <a:pt x="1685" y="16014"/>
                </a:lnTo>
                <a:lnTo>
                  <a:pt x="1687" y="16010"/>
                </a:lnTo>
                <a:lnTo>
                  <a:pt x="1690" y="16007"/>
                </a:lnTo>
                <a:lnTo>
                  <a:pt x="1694" y="16003"/>
                </a:lnTo>
                <a:lnTo>
                  <a:pt x="1698" y="16000"/>
                </a:lnTo>
                <a:lnTo>
                  <a:pt x="1698" y="15992"/>
                </a:lnTo>
                <a:lnTo>
                  <a:pt x="1698" y="15986"/>
                </a:lnTo>
                <a:lnTo>
                  <a:pt x="1701" y="15982"/>
                </a:lnTo>
                <a:lnTo>
                  <a:pt x="1704" y="15978"/>
                </a:lnTo>
                <a:lnTo>
                  <a:pt x="1707" y="15975"/>
                </a:lnTo>
                <a:lnTo>
                  <a:pt x="1712" y="15972"/>
                </a:lnTo>
                <a:lnTo>
                  <a:pt x="1720" y="15964"/>
                </a:lnTo>
                <a:lnTo>
                  <a:pt x="1728" y="15958"/>
                </a:lnTo>
                <a:lnTo>
                  <a:pt x="1728" y="15950"/>
                </a:lnTo>
                <a:lnTo>
                  <a:pt x="1728" y="15944"/>
                </a:lnTo>
                <a:lnTo>
                  <a:pt x="1730" y="15941"/>
                </a:lnTo>
                <a:lnTo>
                  <a:pt x="1735" y="15936"/>
                </a:lnTo>
                <a:lnTo>
                  <a:pt x="1738" y="15933"/>
                </a:lnTo>
                <a:lnTo>
                  <a:pt x="1742" y="15931"/>
                </a:lnTo>
                <a:lnTo>
                  <a:pt x="1744" y="15926"/>
                </a:lnTo>
                <a:lnTo>
                  <a:pt x="1748" y="15922"/>
                </a:lnTo>
                <a:lnTo>
                  <a:pt x="1752" y="15919"/>
                </a:lnTo>
                <a:lnTo>
                  <a:pt x="1755" y="15917"/>
                </a:lnTo>
                <a:lnTo>
                  <a:pt x="1758" y="15912"/>
                </a:lnTo>
                <a:lnTo>
                  <a:pt x="1762" y="15908"/>
                </a:lnTo>
                <a:lnTo>
                  <a:pt x="1765" y="15905"/>
                </a:lnTo>
                <a:lnTo>
                  <a:pt x="1769" y="15903"/>
                </a:lnTo>
                <a:lnTo>
                  <a:pt x="1778" y="15894"/>
                </a:lnTo>
                <a:lnTo>
                  <a:pt x="1785" y="15889"/>
                </a:lnTo>
                <a:lnTo>
                  <a:pt x="1792" y="15876"/>
                </a:lnTo>
                <a:lnTo>
                  <a:pt x="1799" y="15863"/>
                </a:lnTo>
                <a:lnTo>
                  <a:pt x="1802" y="15859"/>
                </a:lnTo>
                <a:lnTo>
                  <a:pt x="1805" y="15855"/>
                </a:lnTo>
                <a:lnTo>
                  <a:pt x="1809" y="15852"/>
                </a:lnTo>
                <a:lnTo>
                  <a:pt x="1812" y="15849"/>
                </a:lnTo>
                <a:lnTo>
                  <a:pt x="1816" y="15845"/>
                </a:lnTo>
                <a:lnTo>
                  <a:pt x="1819" y="15841"/>
                </a:lnTo>
                <a:lnTo>
                  <a:pt x="1822" y="15838"/>
                </a:lnTo>
                <a:lnTo>
                  <a:pt x="1826" y="15836"/>
                </a:lnTo>
                <a:lnTo>
                  <a:pt x="1829" y="15831"/>
                </a:lnTo>
                <a:lnTo>
                  <a:pt x="1832" y="15827"/>
                </a:lnTo>
                <a:lnTo>
                  <a:pt x="1836" y="15824"/>
                </a:lnTo>
                <a:lnTo>
                  <a:pt x="1841" y="15821"/>
                </a:lnTo>
                <a:lnTo>
                  <a:pt x="1848" y="15813"/>
                </a:lnTo>
                <a:lnTo>
                  <a:pt x="1857" y="15807"/>
                </a:lnTo>
                <a:lnTo>
                  <a:pt x="1859" y="15803"/>
                </a:lnTo>
                <a:lnTo>
                  <a:pt x="1862" y="15799"/>
                </a:lnTo>
                <a:lnTo>
                  <a:pt x="1867" y="15796"/>
                </a:lnTo>
                <a:lnTo>
                  <a:pt x="1871" y="15793"/>
                </a:lnTo>
                <a:lnTo>
                  <a:pt x="1873" y="15789"/>
                </a:lnTo>
                <a:lnTo>
                  <a:pt x="1876" y="15785"/>
                </a:lnTo>
                <a:lnTo>
                  <a:pt x="1880" y="15781"/>
                </a:lnTo>
                <a:lnTo>
                  <a:pt x="1884" y="15779"/>
                </a:lnTo>
                <a:lnTo>
                  <a:pt x="1887" y="15775"/>
                </a:lnTo>
                <a:lnTo>
                  <a:pt x="1890" y="15771"/>
                </a:lnTo>
                <a:lnTo>
                  <a:pt x="1894" y="15767"/>
                </a:lnTo>
                <a:lnTo>
                  <a:pt x="1898" y="15765"/>
                </a:lnTo>
                <a:lnTo>
                  <a:pt x="1905" y="15750"/>
                </a:lnTo>
                <a:lnTo>
                  <a:pt x="1914" y="15737"/>
                </a:lnTo>
                <a:lnTo>
                  <a:pt x="1916" y="15733"/>
                </a:lnTo>
                <a:lnTo>
                  <a:pt x="1920" y="15730"/>
                </a:lnTo>
                <a:lnTo>
                  <a:pt x="1924" y="15725"/>
                </a:lnTo>
                <a:lnTo>
                  <a:pt x="1928" y="15723"/>
                </a:lnTo>
                <a:lnTo>
                  <a:pt x="1930" y="15719"/>
                </a:lnTo>
                <a:lnTo>
                  <a:pt x="1934" y="15715"/>
                </a:lnTo>
                <a:lnTo>
                  <a:pt x="1937" y="15712"/>
                </a:lnTo>
                <a:lnTo>
                  <a:pt x="1941" y="15709"/>
                </a:lnTo>
                <a:lnTo>
                  <a:pt x="1944" y="15705"/>
                </a:lnTo>
                <a:lnTo>
                  <a:pt x="1948" y="15701"/>
                </a:lnTo>
                <a:lnTo>
                  <a:pt x="1951" y="15698"/>
                </a:lnTo>
                <a:lnTo>
                  <a:pt x="1955" y="15695"/>
                </a:lnTo>
                <a:lnTo>
                  <a:pt x="1957" y="15691"/>
                </a:lnTo>
                <a:lnTo>
                  <a:pt x="1961" y="15687"/>
                </a:lnTo>
                <a:lnTo>
                  <a:pt x="1965" y="15684"/>
                </a:lnTo>
                <a:lnTo>
                  <a:pt x="1968" y="15681"/>
                </a:lnTo>
                <a:lnTo>
                  <a:pt x="1968" y="15671"/>
                </a:lnTo>
                <a:lnTo>
                  <a:pt x="1968" y="15660"/>
                </a:lnTo>
                <a:lnTo>
                  <a:pt x="1968" y="15649"/>
                </a:lnTo>
                <a:lnTo>
                  <a:pt x="1968" y="15639"/>
                </a:lnTo>
                <a:lnTo>
                  <a:pt x="1968" y="15631"/>
                </a:lnTo>
                <a:lnTo>
                  <a:pt x="1968" y="15626"/>
                </a:lnTo>
                <a:lnTo>
                  <a:pt x="1968" y="15615"/>
                </a:lnTo>
                <a:lnTo>
                  <a:pt x="1968" y="15604"/>
                </a:lnTo>
                <a:lnTo>
                  <a:pt x="1968" y="15593"/>
                </a:lnTo>
                <a:lnTo>
                  <a:pt x="1968" y="15583"/>
                </a:lnTo>
                <a:lnTo>
                  <a:pt x="1968" y="15573"/>
                </a:lnTo>
                <a:lnTo>
                  <a:pt x="1968" y="15562"/>
                </a:lnTo>
                <a:lnTo>
                  <a:pt x="1968" y="15552"/>
                </a:lnTo>
                <a:lnTo>
                  <a:pt x="1968" y="15541"/>
                </a:lnTo>
                <a:lnTo>
                  <a:pt x="1973" y="15530"/>
                </a:lnTo>
                <a:lnTo>
                  <a:pt x="1977" y="15521"/>
                </a:lnTo>
                <a:lnTo>
                  <a:pt x="1981" y="15510"/>
                </a:lnTo>
                <a:lnTo>
                  <a:pt x="1986" y="15499"/>
                </a:lnTo>
                <a:lnTo>
                  <a:pt x="1986" y="15491"/>
                </a:lnTo>
                <a:lnTo>
                  <a:pt x="1986" y="15485"/>
                </a:lnTo>
                <a:lnTo>
                  <a:pt x="1986" y="15474"/>
                </a:lnTo>
                <a:lnTo>
                  <a:pt x="1986" y="15464"/>
                </a:lnTo>
                <a:lnTo>
                  <a:pt x="1986" y="15454"/>
                </a:lnTo>
                <a:lnTo>
                  <a:pt x="1986" y="15443"/>
                </a:lnTo>
                <a:lnTo>
                  <a:pt x="1986" y="15428"/>
                </a:lnTo>
                <a:lnTo>
                  <a:pt x="1986" y="15415"/>
                </a:lnTo>
                <a:lnTo>
                  <a:pt x="1986" y="15407"/>
                </a:lnTo>
                <a:lnTo>
                  <a:pt x="1986" y="15402"/>
                </a:lnTo>
                <a:lnTo>
                  <a:pt x="1988" y="15397"/>
                </a:lnTo>
                <a:lnTo>
                  <a:pt x="1991" y="15393"/>
                </a:lnTo>
                <a:lnTo>
                  <a:pt x="1995" y="15390"/>
                </a:lnTo>
                <a:lnTo>
                  <a:pt x="1999" y="15388"/>
                </a:lnTo>
                <a:lnTo>
                  <a:pt x="1999" y="15379"/>
                </a:lnTo>
                <a:lnTo>
                  <a:pt x="1999" y="15373"/>
                </a:lnTo>
                <a:lnTo>
                  <a:pt x="1999" y="15365"/>
                </a:lnTo>
                <a:lnTo>
                  <a:pt x="1999" y="15359"/>
                </a:lnTo>
                <a:lnTo>
                  <a:pt x="1999" y="15351"/>
                </a:lnTo>
                <a:lnTo>
                  <a:pt x="1999" y="15345"/>
                </a:lnTo>
                <a:lnTo>
                  <a:pt x="1999" y="15337"/>
                </a:lnTo>
                <a:lnTo>
                  <a:pt x="1999" y="15331"/>
                </a:lnTo>
                <a:lnTo>
                  <a:pt x="2002" y="15324"/>
                </a:lnTo>
                <a:lnTo>
                  <a:pt x="2005" y="15316"/>
                </a:lnTo>
                <a:lnTo>
                  <a:pt x="2008" y="15310"/>
                </a:lnTo>
                <a:lnTo>
                  <a:pt x="2013" y="15303"/>
                </a:lnTo>
                <a:lnTo>
                  <a:pt x="2013" y="15296"/>
                </a:lnTo>
                <a:lnTo>
                  <a:pt x="2013" y="15289"/>
                </a:lnTo>
                <a:lnTo>
                  <a:pt x="2013" y="15281"/>
                </a:lnTo>
                <a:lnTo>
                  <a:pt x="2013" y="15275"/>
                </a:lnTo>
                <a:lnTo>
                  <a:pt x="2013" y="15267"/>
                </a:lnTo>
                <a:lnTo>
                  <a:pt x="2013" y="15261"/>
                </a:lnTo>
                <a:lnTo>
                  <a:pt x="2013" y="15253"/>
                </a:lnTo>
                <a:lnTo>
                  <a:pt x="2013" y="15247"/>
                </a:lnTo>
                <a:lnTo>
                  <a:pt x="2018" y="15247"/>
                </a:lnTo>
                <a:lnTo>
                  <a:pt x="2027" y="15247"/>
                </a:lnTo>
                <a:lnTo>
                  <a:pt x="2057" y="15247"/>
                </a:lnTo>
                <a:lnTo>
                  <a:pt x="2089" y="15247"/>
                </a:lnTo>
                <a:lnTo>
                  <a:pt x="2122" y="15247"/>
                </a:lnTo>
                <a:lnTo>
                  <a:pt x="2154" y="15247"/>
                </a:lnTo>
                <a:lnTo>
                  <a:pt x="2163" y="15247"/>
                </a:lnTo>
                <a:lnTo>
                  <a:pt x="2171" y="15247"/>
                </a:lnTo>
                <a:lnTo>
                  <a:pt x="2177" y="15253"/>
                </a:lnTo>
                <a:lnTo>
                  <a:pt x="2185" y="15261"/>
                </a:lnTo>
                <a:lnTo>
                  <a:pt x="2190" y="15267"/>
                </a:lnTo>
                <a:lnTo>
                  <a:pt x="2199" y="15275"/>
                </a:lnTo>
                <a:lnTo>
                  <a:pt x="2204" y="15275"/>
                </a:lnTo>
                <a:lnTo>
                  <a:pt x="2212" y="15275"/>
                </a:lnTo>
                <a:lnTo>
                  <a:pt x="2218" y="15281"/>
                </a:lnTo>
                <a:lnTo>
                  <a:pt x="2226" y="15289"/>
                </a:lnTo>
                <a:lnTo>
                  <a:pt x="2234" y="15289"/>
                </a:lnTo>
                <a:lnTo>
                  <a:pt x="2242" y="15289"/>
                </a:lnTo>
                <a:lnTo>
                  <a:pt x="2248" y="15289"/>
                </a:lnTo>
                <a:lnTo>
                  <a:pt x="2256" y="15289"/>
                </a:lnTo>
                <a:lnTo>
                  <a:pt x="2258" y="15285"/>
                </a:lnTo>
                <a:lnTo>
                  <a:pt x="2261" y="15281"/>
                </a:lnTo>
                <a:lnTo>
                  <a:pt x="2266" y="15278"/>
                </a:lnTo>
                <a:lnTo>
                  <a:pt x="2269" y="15275"/>
                </a:lnTo>
                <a:lnTo>
                  <a:pt x="2272" y="15271"/>
                </a:lnTo>
                <a:lnTo>
                  <a:pt x="2276" y="15267"/>
                </a:lnTo>
                <a:lnTo>
                  <a:pt x="2279" y="15264"/>
                </a:lnTo>
                <a:lnTo>
                  <a:pt x="2283" y="15261"/>
                </a:lnTo>
                <a:lnTo>
                  <a:pt x="2292" y="15253"/>
                </a:lnTo>
                <a:lnTo>
                  <a:pt x="2299" y="15247"/>
                </a:lnTo>
                <a:lnTo>
                  <a:pt x="2303" y="15242"/>
                </a:lnTo>
                <a:lnTo>
                  <a:pt x="2306" y="15239"/>
                </a:lnTo>
                <a:lnTo>
                  <a:pt x="2309" y="15236"/>
                </a:lnTo>
                <a:lnTo>
                  <a:pt x="2313" y="15233"/>
                </a:lnTo>
                <a:lnTo>
                  <a:pt x="2319" y="15233"/>
                </a:lnTo>
                <a:lnTo>
                  <a:pt x="2326" y="15233"/>
                </a:lnTo>
                <a:lnTo>
                  <a:pt x="2330" y="15228"/>
                </a:lnTo>
                <a:lnTo>
                  <a:pt x="2333" y="15225"/>
                </a:lnTo>
                <a:lnTo>
                  <a:pt x="2336" y="15222"/>
                </a:lnTo>
                <a:lnTo>
                  <a:pt x="2340" y="15219"/>
                </a:lnTo>
                <a:lnTo>
                  <a:pt x="2346" y="15219"/>
                </a:lnTo>
                <a:lnTo>
                  <a:pt x="2355" y="15219"/>
                </a:lnTo>
                <a:lnTo>
                  <a:pt x="2362" y="15211"/>
                </a:lnTo>
                <a:lnTo>
                  <a:pt x="2371" y="15205"/>
                </a:lnTo>
                <a:lnTo>
                  <a:pt x="2376" y="15205"/>
                </a:lnTo>
                <a:lnTo>
                  <a:pt x="2385" y="15205"/>
                </a:lnTo>
                <a:lnTo>
                  <a:pt x="2387" y="15201"/>
                </a:lnTo>
                <a:lnTo>
                  <a:pt x="2390" y="15197"/>
                </a:lnTo>
                <a:lnTo>
                  <a:pt x="2393" y="15194"/>
                </a:lnTo>
                <a:lnTo>
                  <a:pt x="2398" y="15191"/>
                </a:lnTo>
                <a:lnTo>
                  <a:pt x="2401" y="15187"/>
                </a:lnTo>
                <a:lnTo>
                  <a:pt x="2404" y="15183"/>
                </a:lnTo>
                <a:lnTo>
                  <a:pt x="2408" y="15180"/>
                </a:lnTo>
                <a:lnTo>
                  <a:pt x="2412" y="15178"/>
                </a:lnTo>
                <a:lnTo>
                  <a:pt x="2419" y="15178"/>
                </a:lnTo>
                <a:lnTo>
                  <a:pt x="2428" y="15178"/>
                </a:lnTo>
                <a:lnTo>
                  <a:pt x="2430" y="15173"/>
                </a:lnTo>
                <a:lnTo>
                  <a:pt x="2434" y="15169"/>
                </a:lnTo>
                <a:lnTo>
                  <a:pt x="2438" y="15166"/>
                </a:lnTo>
                <a:lnTo>
                  <a:pt x="2442" y="15163"/>
                </a:lnTo>
                <a:lnTo>
                  <a:pt x="2448" y="15163"/>
                </a:lnTo>
                <a:lnTo>
                  <a:pt x="2455" y="15163"/>
                </a:lnTo>
                <a:lnTo>
                  <a:pt x="2458" y="15159"/>
                </a:lnTo>
                <a:lnTo>
                  <a:pt x="2462" y="15155"/>
                </a:lnTo>
                <a:lnTo>
                  <a:pt x="2465" y="15152"/>
                </a:lnTo>
                <a:lnTo>
                  <a:pt x="2469" y="15149"/>
                </a:lnTo>
                <a:lnTo>
                  <a:pt x="2475" y="15149"/>
                </a:lnTo>
                <a:lnTo>
                  <a:pt x="2483" y="15149"/>
                </a:lnTo>
                <a:lnTo>
                  <a:pt x="2491" y="15141"/>
                </a:lnTo>
                <a:lnTo>
                  <a:pt x="2500" y="15135"/>
                </a:lnTo>
                <a:lnTo>
                  <a:pt x="2505" y="15135"/>
                </a:lnTo>
                <a:lnTo>
                  <a:pt x="2512" y="15135"/>
                </a:lnTo>
                <a:lnTo>
                  <a:pt x="2516" y="15131"/>
                </a:lnTo>
                <a:lnTo>
                  <a:pt x="2519" y="15127"/>
                </a:lnTo>
                <a:lnTo>
                  <a:pt x="2522" y="15123"/>
                </a:lnTo>
                <a:lnTo>
                  <a:pt x="2527" y="15121"/>
                </a:lnTo>
                <a:lnTo>
                  <a:pt x="2532" y="15121"/>
                </a:lnTo>
                <a:lnTo>
                  <a:pt x="2541" y="15121"/>
                </a:lnTo>
                <a:lnTo>
                  <a:pt x="2548" y="15113"/>
                </a:lnTo>
                <a:lnTo>
                  <a:pt x="2557" y="15107"/>
                </a:lnTo>
                <a:lnTo>
                  <a:pt x="2562" y="15107"/>
                </a:lnTo>
                <a:lnTo>
                  <a:pt x="2570" y="15107"/>
                </a:lnTo>
                <a:lnTo>
                  <a:pt x="2573" y="15103"/>
                </a:lnTo>
                <a:lnTo>
                  <a:pt x="2576" y="15099"/>
                </a:lnTo>
                <a:lnTo>
                  <a:pt x="2580" y="15095"/>
                </a:lnTo>
                <a:lnTo>
                  <a:pt x="2584" y="15093"/>
                </a:lnTo>
                <a:lnTo>
                  <a:pt x="2584" y="15086"/>
                </a:lnTo>
                <a:lnTo>
                  <a:pt x="2584" y="15079"/>
                </a:lnTo>
                <a:lnTo>
                  <a:pt x="2576" y="15079"/>
                </a:lnTo>
                <a:lnTo>
                  <a:pt x="2570" y="15079"/>
                </a:lnTo>
                <a:lnTo>
                  <a:pt x="2562" y="15071"/>
                </a:lnTo>
                <a:lnTo>
                  <a:pt x="2557" y="15065"/>
                </a:lnTo>
                <a:lnTo>
                  <a:pt x="2548" y="15065"/>
                </a:lnTo>
                <a:lnTo>
                  <a:pt x="2541" y="15065"/>
                </a:lnTo>
                <a:lnTo>
                  <a:pt x="2532" y="15065"/>
                </a:lnTo>
                <a:lnTo>
                  <a:pt x="2527" y="15065"/>
                </a:lnTo>
                <a:lnTo>
                  <a:pt x="2519" y="15065"/>
                </a:lnTo>
                <a:lnTo>
                  <a:pt x="2512" y="15065"/>
                </a:lnTo>
                <a:lnTo>
                  <a:pt x="2505" y="15057"/>
                </a:lnTo>
                <a:lnTo>
                  <a:pt x="2500" y="15051"/>
                </a:lnTo>
                <a:lnTo>
                  <a:pt x="2491" y="15051"/>
                </a:lnTo>
                <a:lnTo>
                  <a:pt x="2483" y="15051"/>
                </a:lnTo>
                <a:lnTo>
                  <a:pt x="2475" y="15051"/>
                </a:lnTo>
                <a:lnTo>
                  <a:pt x="2469" y="15051"/>
                </a:lnTo>
                <a:lnTo>
                  <a:pt x="2462" y="15051"/>
                </a:lnTo>
                <a:lnTo>
                  <a:pt x="2455" y="15051"/>
                </a:lnTo>
                <a:lnTo>
                  <a:pt x="2448" y="15043"/>
                </a:lnTo>
                <a:lnTo>
                  <a:pt x="2442" y="15037"/>
                </a:lnTo>
                <a:lnTo>
                  <a:pt x="2434" y="15037"/>
                </a:lnTo>
                <a:lnTo>
                  <a:pt x="2428" y="15037"/>
                </a:lnTo>
                <a:lnTo>
                  <a:pt x="2419" y="15029"/>
                </a:lnTo>
                <a:lnTo>
                  <a:pt x="2412" y="15023"/>
                </a:lnTo>
                <a:lnTo>
                  <a:pt x="2412" y="15015"/>
                </a:lnTo>
                <a:lnTo>
                  <a:pt x="2412" y="15009"/>
                </a:lnTo>
                <a:lnTo>
                  <a:pt x="2404" y="15001"/>
                </a:lnTo>
                <a:lnTo>
                  <a:pt x="2398" y="14995"/>
                </a:lnTo>
                <a:lnTo>
                  <a:pt x="2398" y="14987"/>
                </a:lnTo>
                <a:lnTo>
                  <a:pt x="2398" y="14981"/>
                </a:lnTo>
                <a:lnTo>
                  <a:pt x="2390" y="14973"/>
                </a:lnTo>
                <a:lnTo>
                  <a:pt x="2385" y="14968"/>
                </a:lnTo>
                <a:lnTo>
                  <a:pt x="2385" y="14959"/>
                </a:lnTo>
                <a:lnTo>
                  <a:pt x="2385" y="14954"/>
                </a:lnTo>
                <a:lnTo>
                  <a:pt x="2387" y="14949"/>
                </a:lnTo>
                <a:lnTo>
                  <a:pt x="2390" y="14945"/>
                </a:lnTo>
                <a:lnTo>
                  <a:pt x="2393" y="14942"/>
                </a:lnTo>
                <a:lnTo>
                  <a:pt x="2398" y="14939"/>
                </a:lnTo>
                <a:lnTo>
                  <a:pt x="2398" y="14931"/>
                </a:lnTo>
                <a:lnTo>
                  <a:pt x="2398" y="14925"/>
                </a:lnTo>
                <a:lnTo>
                  <a:pt x="2398" y="14917"/>
                </a:lnTo>
                <a:lnTo>
                  <a:pt x="2398" y="14911"/>
                </a:lnTo>
                <a:lnTo>
                  <a:pt x="2401" y="14907"/>
                </a:lnTo>
                <a:lnTo>
                  <a:pt x="2404" y="14903"/>
                </a:lnTo>
                <a:lnTo>
                  <a:pt x="2408" y="14899"/>
                </a:lnTo>
                <a:lnTo>
                  <a:pt x="2412" y="14897"/>
                </a:lnTo>
                <a:lnTo>
                  <a:pt x="2412" y="14889"/>
                </a:lnTo>
                <a:lnTo>
                  <a:pt x="2412" y="14883"/>
                </a:lnTo>
                <a:lnTo>
                  <a:pt x="2412" y="14875"/>
                </a:lnTo>
                <a:lnTo>
                  <a:pt x="2412" y="14869"/>
                </a:lnTo>
                <a:lnTo>
                  <a:pt x="2419" y="14863"/>
                </a:lnTo>
                <a:lnTo>
                  <a:pt x="2428" y="14858"/>
                </a:lnTo>
                <a:lnTo>
                  <a:pt x="2434" y="14858"/>
                </a:lnTo>
                <a:lnTo>
                  <a:pt x="2442" y="14858"/>
                </a:lnTo>
                <a:lnTo>
                  <a:pt x="2448" y="14858"/>
                </a:lnTo>
                <a:lnTo>
                  <a:pt x="2455" y="14858"/>
                </a:lnTo>
                <a:lnTo>
                  <a:pt x="2462" y="14858"/>
                </a:lnTo>
                <a:lnTo>
                  <a:pt x="2469" y="14858"/>
                </a:lnTo>
                <a:lnTo>
                  <a:pt x="2471" y="14854"/>
                </a:lnTo>
                <a:lnTo>
                  <a:pt x="2475" y="14850"/>
                </a:lnTo>
                <a:lnTo>
                  <a:pt x="2479" y="14846"/>
                </a:lnTo>
                <a:lnTo>
                  <a:pt x="2483" y="14844"/>
                </a:lnTo>
                <a:lnTo>
                  <a:pt x="2491" y="14844"/>
                </a:lnTo>
                <a:lnTo>
                  <a:pt x="2500" y="14844"/>
                </a:lnTo>
                <a:lnTo>
                  <a:pt x="2505" y="14844"/>
                </a:lnTo>
                <a:lnTo>
                  <a:pt x="2512" y="14844"/>
                </a:lnTo>
                <a:lnTo>
                  <a:pt x="2519" y="14844"/>
                </a:lnTo>
                <a:lnTo>
                  <a:pt x="2527" y="14844"/>
                </a:lnTo>
                <a:lnTo>
                  <a:pt x="2529" y="14840"/>
                </a:lnTo>
                <a:lnTo>
                  <a:pt x="2532" y="14836"/>
                </a:lnTo>
                <a:lnTo>
                  <a:pt x="2536" y="14832"/>
                </a:lnTo>
                <a:lnTo>
                  <a:pt x="2541" y="14830"/>
                </a:lnTo>
                <a:lnTo>
                  <a:pt x="2548" y="14830"/>
                </a:lnTo>
                <a:lnTo>
                  <a:pt x="2557" y="14830"/>
                </a:lnTo>
                <a:lnTo>
                  <a:pt x="2580" y="14830"/>
                </a:lnTo>
                <a:lnTo>
                  <a:pt x="2601" y="14830"/>
                </a:lnTo>
                <a:lnTo>
                  <a:pt x="2624" y="14830"/>
                </a:lnTo>
                <a:lnTo>
                  <a:pt x="2647" y="14830"/>
                </a:lnTo>
                <a:lnTo>
                  <a:pt x="2670" y="14830"/>
                </a:lnTo>
                <a:lnTo>
                  <a:pt x="2693" y="14830"/>
                </a:lnTo>
                <a:lnTo>
                  <a:pt x="2716" y="14830"/>
                </a:lnTo>
                <a:lnTo>
                  <a:pt x="2740" y="14830"/>
                </a:lnTo>
                <a:lnTo>
                  <a:pt x="2748" y="14821"/>
                </a:lnTo>
                <a:lnTo>
                  <a:pt x="2756" y="14816"/>
                </a:lnTo>
                <a:lnTo>
                  <a:pt x="2758" y="14812"/>
                </a:lnTo>
                <a:lnTo>
                  <a:pt x="2762" y="14807"/>
                </a:lnTo>
                <a:lnTo>
                  <a:pt x="2766" y="14804"/>
                </a:lnTo>
                <a:lnTo>
                  <a:pt x="2770" y="14802"/>
                </a:lnTo>
                <a:lnTo>
                  <a:pt x="2772" y="14798"/>
                </a:lnTo>
                <a:lnTo>
                  <a:pt x="2775" y="14793"/>
                </a:lnTo>
                <a:lnTo>
                  <a:pt x="2780" y="14790"/>
                </a:lnTo>
                <a:lnTo>
                  <a:pt x="2783" y="14788"/>
                </a:lnTo>
                <a:lnTo>
                  <a:pt x="2789" y="14788"/>
                </a:lnTo>
                <a:lnTo>
                  <a:pt x="2797" y="14788"/>
                </a:lnTo>
                <a:lnTo>
                  <a:pt x="2806" y="14779"/>
                </a:lnTo>
                <a:lnTo>
                  <a:pt x="2813" y="14774"/>
                </a:lnTo>
                <a:lnTo>
                  <a:pt x="2820" y="14774"/>
                </a:lnTo>
                <a:lnTo>
                  <a:pt x="2827" y="14774"/>
                </a:lnTo>
                <a:lnTo>
                  <a:pt x="2840" y="14774"/>
                </a:lnTo>
                <a:lnTo>
                  <a:pt x="2854" y="14774"/>
                </a:lnTo>
                <a:lnTo>
                  <a:pt x="2860" y="14774"/>
                </a:lnTo>
                <a:lnTo>
                  <a:pt x="2868" y="14774"/>
                </a:lnTo>
                <a:lnTo>
                  <a:pt x="2883" y="14774"/>
                </a:lnTo>
                <a:lnTo>
                  <a:pt x="2897" y="14774"/>
                </a:lnTo>
                <a:lnTo>
                  <a:pt x="2912" y="14774"/>
                </a:lnTo>
                <a:lnTo>
                  <a:pt x="2926" y="14774"/>
                </a:lnTo>
                <a:lnTo>
                  <a:pt x="2936" y="14774"/>
                </a:lnTo>
                <a:lnTo>
                  <a:pt x="2946" y="14774"/>
                </a:lnTo>
                <a:lnTo>
                  <a:pt x="2957" y="14774"/>
                </a:lnTo>
                <a:lnTo>
                  <a:pt x="2969" y="14774"/>
                </a:lnTo>
                <a:lnTo>
                  <a:pt x="2976" y="14774"/>
                </a:lnTo>
                <a:lnTo>
                  <a:pt x="2983" y="14774"/>
                </a:lnTo>
                <a:lnTo>
                  <a:pt x="2989" y="14779"/>
                </a:lnTo>
                <a:lnTo>
                  <a:pt x="2997" y="14788"/>
                </a:lnTo>
                <a:lnTo>
                  <a:pt x="3005" y="14788"/>
                </a:lnTo>
                <a:lnTo>
                  <a:pt x="3013" y="14788"/>
                </a:lnTo>
                <a:lnTo>
                  <a:pt x="3019" y="14788"/>
                </a:lnTo>
                <a:lnTo>
                  <a:pt x="3026" y="14788"/>
                </a:lnTo>
                <a:lnTo>
                  <a:pt x="3033" y="14793"/>
                </a:lnTo>
                <a:lnTo>
                  <a:pt x="3041" y="14802"/>
                </a:lnTo>
                <a:lnTo>
                  <a:pt x="3046" y="14802"/>
                </a:lnTo>
                <a:lnTo>
                  <a:pt x="3055" y="14802"/>
                </a:lnTo>
                <a:lnTo>
                  <a:pt x="3062" y="14802"/>
                </a:lnTo>
                <a:lnTo>
                  <a:pt x="3071" y="14802"/>
                </a:lnTo>
                <a:lnTo>
                  <a:pt x="3076" y="14807"/>
                </a:lnTo>
                <a:lnTo>
                  <a:pt x="3084" y="14816"/>
                </a:lnTo>
                <a:lnTo>
                  <a:pt x="3090" y="14816"/>
                </a:lnTo>
                <a:lnTo>
                  <a:pt x="3098" y="14816"/>
                </a:lnTo>
                <a:lnTo>
                  <a:pt x="3103" y="14816"/>
                </a:lnTo>
                <a:lnTo>
                  <a:pt x="3112" y="14816"/>
                </a:lnTo>
                <a:lnTo>
                  <a:pt x="3112" y="14818"/>
                </a:lnTo>
                <a:lnTo>
                  <a:pt x="3113" y="14820"/>
                </a:lnTo>
                <a:lnTo>
                  <a:pt x="3114" y="14823"/>
                </a:lnTo>
                <a:lnTo>
                  <a:pt x="3116" y="14824"/>
                </a:lnTo>
                <a:lnTo>
                  <a:pt x="3121" y="14826"/>
                </a:lnTo>
                <a:lnTo>
                  <a:pt x="3127" y="14827"/>
                </a:lnTo>
                <a:lnTo>
                  <a:pt x="3132" y="14826"/>
                </a:lnTo>
                <a:lnTo>
                  <a:pt x="3137" y="14824"/>
                </a:lnTo>
                <a:lnTo>
                  <a:pt x="3139" y="14823"/>
                </a:lnTo>
                <a:lnTo>
                  <a:pt x="3140" y="14820"/>
                </a:lnTo>
                <a:lnTo>
                  <a:pt x="3141" y="14818"/>
                </a:lnTo>
                <a:lnTo>
                  <a:pt x="3141" y="14816"/>
                </a:lnTo>
                <a:lnTo>
                  <a:pt x="3162" y="14816"/>
                </a:lnTo>
                <a:lnTo>
                  <a:pt x="3183" y="14816"/>
                </a:lnTo>
                <a:lnTo>
                  <a:pt x="3204" y="14816"/>
                </a:lnTo>
                <a:lnTo>
                  <a:pt x="3227" y="14816"/>
                </a:lnTo>
                <a:lnTo>
                  <a:pt x="3243" y="14816"/>
                </a:lnTo>
                <a:lnTo>
                  <a:pt x="3261" y="14816"/>
                </a:lnTo>
                <a:lnTo>
                  <a:pt x="3279" y="14816"/>
                </a:lnTo>
                <a:lnTo>
                  <a:pt x="3297" y="14816"/>
                </a:lnTo>
                <a:lnTo>
                  <a:pt x="3311" y="14816"/>
                </a:lnTo>
                <a:lnTo>
                  <a:pt x="3327" y="14816"/>
                </a:lnTo>
                <a:lnTo>
                  <a:pt x="3334" y="14816"/>
                </a:lnTo>
                <a:lnTo>
                  <a:pt x="3341" y="14816"/>
                </a:lnTo>
                <a:lnTo>
                  <a:pt x="3347" y="14821"/>
                </a:lnTo>
                <a:lnTo>
                  <a:pt x="3355" y="14830"/>
                </a:lnTo>
                <a:lnTo>
                  <a:pt x="3361" y="14830"/>
                </a:lnTo>
                <a:lnTo>
                  <a:pt x="3368" y="14830"/>
                </a:lnTo>
                <a:lnTo>
                  <a:pt x="3375" y="14836"/>
                </a:lnTo>
                <a:lnTo>
                  <a:pt x="3382" y="14844"/>
                </a:lnTo>
                <a:lnTo>
                  <a:pt x="3390" y="14844"/>
                </a:lnTo>
                <a:lnTo>
                  <a:pt x="3399" y="14844"/>
                </a:lnTo>
                <a:lnTo>
                  <a:pt x="3404" y="14844"/>
                </a:lnTo>
                <a:lnTo>
                  <a:pt x="3413" y="14844"/>
                </a:lnTo>
                <a:lnTo>
                  <a:pt x="3418" y="14850"/>
                </a:lnTo>
                <a:lnTo>
                  <a:pt x="3426" y="14858"/>
                </a:lnTo>
                <a:lnTo>
                  <a:pt x="3432" y="14858"/>
                </a:lnTo>
                <a:lnTo>
                  <a:pt x="3440" y="14858"/>
                </a:lnTo>
                <a:lnTo>
                  <a:pt x="3447" y="14863"/>
                </a:lnTo>
                <a:lnTo>
                  <a:pt x="3456" y="14869"/>
                </a:lnTo>
                <a:lnTo>
                  <a:pt x="3461" y="14869"/>
                </a:lnTo>
                <a:lnTo>
                  <a:pt x="3470" y="14869"/>
                </a:lnTo>
                <a:lnTo>
                  <a:pt x="3475" y="14875"/>
                </a:lnTo>
                <a:lnTo>
                  <a:pt x="3483" y="14883"/>
                </a:lnTo>
                <a:lnTo>
                  <a:pt x="3494" y="14883"/>
                </a:lnTo>
                <a:lnTo>
                  <a:pt x="3505" y="14883"/>
                </a:lnTo>
                <a:lnTo>
                  <a:pt x="3516" y="14883"/>
                </a:lnTo>
                <a:lnTo>
                  <a:pt x="3527" y="14883"/>
                </a:lnTo>
                <a:lnTo>
                  <a:pt x="3539" y="14883"/>
                </a:lnTo>
                <a:lnTo>
                  <a:pt x="3554" y="14883"/>
                </a:lnTo>
                <a:lnTo>
                  <a:pt x="3569" y="14883"/>
                </a:lnTo>
                <a:lnTo>
                  <a:pt x="3585" y="14883"/>
                </a:lnTo>
                <a:lnTo>
                  <a:pt x="3587" y="14879"/>
                </a:lnTo>
                <a:lnTo>
                  <a:pt x="3590" y="14875"/>
                </a:lnTo>
                <a:lnTo>
                  <a:pt x="3594" y="14871"/>
                </a:lnTo>
                <a:lnTo>
                  <a:pt x="3598" y="14869"/>
                </a:lnTo>
                <a:lnTo>
                  <a:pt x="3611" y="14869"/>
                </a:lnTo>
                <a:lnTo>
                  <a:pt x="3626" y="14869"/>
                </a:lnTo>
                <a:lnTo>
                  <a:pt x="3640" y="14869"/>
                </a:lnTo>
                <a:lnTo>
                  <a:pt x="3655" y="14869"/>
                </a:lnTo>
                <a:lnTo>
                  <a:pt x="3662" y="14869"/>
                </a:lnTo>
                <a:lnTo>
                  <a:pt x="3669" y="14869"/>
                </a:lnTo>
                <a:lnTo>
                  <a:pt x="3675" y="14869"/>
                </a:lnTo>
                <a:lnTo>
                  <a:pt x="3683" y="14869"/>
                </a:lnTo>
                <a:lnTo>
                  <a:pt x="3685" y="14866"/>
                </a:lnTo>
                <a:lnTo>
                  <a:pt x="3689" y="14863"/>
                </a:lnTo>
                <a:lnTo>
                  <a:pt x="3693" y="14860"/>
                </a:lnTo>
                <a:lnTo>
                  <a:pt x="3696" y="14858"/>
                </a:lnTo>
                <a:lnTo>
                  <a:pt x="3705" y="14858"/>
                </a:lnTo>
                <a:lnTo>
                  <a:pt x="3712" y="14858"/>
                </a:lnTo>
                <a:lnTo>
                  <a:pt x="3719" y="14858"/>
                </a:lnTo>
                <a:lnTo>
                  <a:pt x="3726" y="14858"/>
                </a:lnTo>
                <a:lnTo>
                  <a:pt x="3732" y="14858"/>
                </a:lnTo>
                <a:lnTo>
                  <a:pt x="3741" y="14858"/>
                </a:lnTo>
                <a:lnTo>
                  <a:pt x="3743" y="14854"/>
                </a:lnTo>
                <a:lnTo>
                  <a:pt x="3746" y="14850"/>
                </a:lnTo>
                <a:lnTo>
                  <a:pt x="3750" y="14846"/>
                </a:lnTo>
                <a:lnTo>
                  <a:pt x="3754" y="14844"/>
                </a:lnTo>
                <a:lnTo>
                  <a:pt x="3760" y="14844"/>
                </a:lnTo>
                <a:lnTo>
                  <a:pt x="3768" y="14844"/>
                </a:lnTo>
                <a:lnTo>
                  <a:pt x="3776" y="14844"/>
                </a:lnTo>
                <a:lnTo>
                  <a:pt x="3784" y="14844"/>
                </a:lnTo>
                <a:lnTo>
                  <a:pt x="3787" y="14840"/>
                </a:lnTo>
                <a:lnTo>
                  <a:pt x="3790" y="14836"/>
                </a:lnTo>
                <a:lnTo>
                  <a:pt x="3794" y="14832"/>
                </a:lnTo>
                <a:lnTo>
                  <a:pt x="3798" y="14830"/>
                </a:lnTo>
                <a:lnTo>
                  <a:pt x="3803" y="14830"/>
                </a:lnTo>
                <a:lnTo>
                  <a:pt x="3811" y="14830"/>
                </a:lnTo>
                <a:lnTo>
                  <a:pt x="3840" y="14830"/>
                </a:lnTo>
                <a:lnTo>
                  <a:pt x="3868" y="14830"/>
                </a:lnTo>
                <a:lnTo>
                  <a:pt x="3897" y="14830"/>
                </a:lnTo>
                <a:lnTo>
                  <a:pt x="3927" y="14830"/>
                </a:lnTo>
                <a:lnTo>
                  <a:pt x="3929" y="14828"/>
                </a:lnTo>
                <a:lnTo>
                  <a:pt x="3931" y="14823"/>
                </a:lnTo>
                <a:lnTo>
                  <a:pt x="3932" y="14813"/>
                </a:lnTo>
                <a:lnTo>
                  <a:pt x="3934" y="14801"/>
                </a:lnTo>
                <a:lnTo>
                  <a:pt x="3935" y="14773"/>
                </a:lnTo>
                <a:lnTo>
                  <a:pt x="3936" y="14739"/>
                </a:lnTo>
                <a:lnTo>
                  <a:pt x="3935" y="14706"/>
                </a:lnTo>
                <a:lnTo>
                  <a:pt x="3934" y="14676"/>
                </a:lnTo>
                <a:lnTo>
                  <a:pt x="3932" y="14665"/>
                </a:lnTo>
                <a:lnTo>
                  <a:pt x="3931" y="14656"/>
                </a:lnTo>
                <a:lnTo>
                  <a:pt x="3929" y="14649"/>
                </a:lnTo>
                <a:lnTo>
                  <a:pt x="3927" y="14648"/>
                </a:lnTo>
                <a:lnTo>
                  <a:pt x="3927" y="14633"/>
                </a:lnTo>
                <a:lnTo>
                  <a:pt x="3927" y="14620"/>
                </a:lnTo>
                <a:lnTo>
                  <a:pt x="3927" y="14612"/>
                </a:lnTo>
                <a:lnTo>
                  <a:pt x="3927" y="14606"/>
                </a:lnTo>
                <a:lnTo>
                  <a:pt x="3929" y="14602"/>
                </a:lnTo>
                <a:lnTo>
                  <a:pt x="3932" y="14597"/>
                </a:lnTo>
                <a:lnTo>
                  <a:pt x="3935" y="14594"/>
                </a:lnTo>
                <a:lnTo>
                  <a:pt x="3940" y="14592"/>
                </a:lnTo>
                <a:lnTo>
                  <a:pt x="3943" y="14588"/>
                </a:lnTo>
                <a:lnTo>
                  <a:pt x="3946" y="14583"/>
                </a:lnTo>
                <a:lnTo>
                  <a:pt x="3949" y="14580"/>
                </a:lnTo>
                <a:lnTo>
                  <a:pt x="3954" y="14578"/>
                </a:lnTo>
                <a:lnTo>
                  <a:pt x="3954" y="14569"/>
                </a:lnTo>
                <a:lnTo>
                  <a:pt x="3954" y="14564"/>
                </a:lnTo>
                <a:lnTo>
                  <a:pt x="3961" y="14556"/>
                </a:lnTo>
                <a:lnTo>
                  <a:pt x="3970" y="14550"/>
                </a:lnTo>
                <a:lnTo>
                  <a:pt x="3972" y="14546"/>
                </a:lnTo>
                <a:lnTo>
                  <a:pt x="3975" y="14542"/>
                </a:lnTo>
                <a:lnTo>
                  <a:pt x="3980" y="14538"/>
                </a:lnTo>
                <a:lnTo>
                  <a:pt x="3984" y="14536"/>
                </a:lnTo>
                <a:lnTo>
                  <a:pt x="3986" y="14531"/>
                </a:lnTo>
                <a:lnTo>
                  <a:pt x="3989" y="14528"/>
                </a:lnTo>
                <a:lnTo>
                  <a:pt x="3993" y="14525"/>
                </a:lnTo>
                <a:lnTo>
                  <a:pt x="3997" y="14522"/>
                </a:lnTo>
                <a:lnTo>
                  <a:pt x="4000" y="14517"/>
                </a:lnTo>
                <a:lnTo>
                  <a:pt x="4003" y="14514"/>
                </a:lnTo>
                <a:lnTo>
                  <a:pt x="4007" y="14511"/>
                </a:lnTo>
                <a:lnTo>
                  <a:pt x="4011" y="14508"/>
                </a:lnTo>
                <a:lnTo>
                  <a:pt x="4013" y="14503"/>
                </a:lnTo>
                <a:lnTo>
                  <a:pt x="4016" y="14500"/>
                </a:lnTo>
                <a:lnTo>
                  <a:pt x="4021" y="14497"/>
                </a:lnTo>
                <a:lnTo>
                  <a:pt x="4025" y="14494"/>
                </a:lnTo>
                <a:lnTo>
                  <a:pt x="4025" y="14486"/>
                </a:lnTo>
                <a:lnTo>
                  <a:pt x="4025" y="14480"/>
                </a:lnTo>
                <a:lnTo>
                  <a:pt x="4033" y="14472"/>
                </a:lnTo>
                <a:lnTo>
                  <a:pt x="4041" y="14465"/>
                </a:lnTo>
                <a:lnTo>
                  <a:pt x="4044" y="14462"/>
                </a:lnTo>
                <a:lnTo>
                  <a:pt x="4047" y="14458"/>
                </a:lnTo>
                <a:lnTo>
                  <a:pt x="4051" y="14455"/>
                </a:lnTo>
                <a:lnTo>
                  <a:pt x="4054" y="14451"/>
                </a:lnTo>
                <a:lnTo>
                  <a:pt x="4058" y="14448"/>
                </a:lnTo>
                <a:lnTo>
                  <a:pt x="4061" y="14444"/>
                </a:lnTo>
                <a:lnTo>
                  <a:pt x="4064" y="14441"/>
                </a:lnTo>
                <a:lnTo>
                  <a:pt x="4068" y="14438"/>
                </a:lnTo>
                <a:lnTo>
                  <a:pt x="4068" y="14430"/>
                </a:lnTo>
                <a:lnTo>
                  <a:pt x="4068" y="14424"/>
                </a:lnTo>
                <a:lnTo>
                  <a:pt x="4071" y="14420"/>
                </a:lnTo>
                <a:lnTo>
                  <a:pt x="4074" y="14416"/>
                </a:lnTo>
                <a:lnTo>
                  <a:pt x="4078" y="14412"/>
                </a:lnTo>
                <a:lnTo>
                  <a:pt x="4082" y="14410"/>
                </a:lnTo>
                <a:lnTo>
                  <a:pt x="4090" y="14402"/>
                </a:lnTo>
                <a:lnTo>
                  <a:pt x="4099" y="14396"/>
                </a:lnTo>
                <a:lnTo>
                  <a:pt x="4099" y="14388"/>
                </a:lnTo>
                <a:lnTo>
                  <a:pt x="4099" y="14382"/>
                </a:lnTo>
                <a:lnTo>
                  <a:pt x="4101" y="14378"/>
                </a:lnTo>
                <a:lnTo>
                  <a:pt x="4104" y="14373"/>
                </a:lnTo>
                <a:lnTo>
                  <a:pt x="4108" y="14370"/>
                </a:lnTo>
                <a:lnTo>
                  <a:pt x="4112" y="14368"/>
                </a:lnTo>
                <a:lnTo>
                  <a:pt x="4112" y="14359"/>
                </a:lnTo>
                <a:lnTo>
                  <a:pt x="4112" y="14354"/>
                </a:lnTo>
                <a:lnTo>
                  <a:pt x="4115" y="14350"/>
                </a:lnTo>
                <a:lnTo>
                  <a:pt x="4118" y="14345"/>
                </a:lnTo>
                <a:lnTo>
                  <a:pt x="4121" y="14342"/>
                </a:lnTo>
                <a:lnTo>
                  <a:pt x="4126" y="14340"/>
                </a:lnTo>
                <a:lnTo>
                  <a:pt x="4126" y="14332"/>
                </a:lnTo>
                <a:lnTo>
                  <a:pt x="4126" y="14326"/>
                </a:lnTo>
                <a:lnTo>
                  <a:pt x="4128" y="14321"/>
                </a:lnTo>
                <a:lnTo>
                  <a:pt x="4131" y="14318"/>
                </a:lnTo>
                <a:lnTo>
                  <a:pt x="4135" y="14314"/>
                </a:lnTo>
                <a:lnTo>
                  <a:pt x="4140" y="14312"/>
                </a:lnTo>
                <a:lnTo>
                  <a:pt x="4140" y="14304"/>
                </a:lnTo>
                <a:lnTo>
                  <a:pt x="4140" y="14298"/>
                </a:lnTo>
                <a:lnTo>
                  <a:pt x="4142" y="14293"/>
                </a:lnTo>
                <a:lnTo>
                  <a:pt x="4145" y="14290"/>
                </a:lnTo>
                <a:lnTo>
                  <a:pt x="4150" y="14287"/>
                </a:lnTo>
                <a:lnTo>
                  <a:pt x="4153" y="14284"/>
                </a:lnTo>
                <a:lnTo>
                  <a:pt x="4161" y="14276"/>
                </a:lnTo>
                <a:lnTo>
                  <a:pt x="4169" y="14270"/>
                </a:lnTo>
                <a:lnTo>
                  <a:pt x="4176" y="14270"/>
                </a:lnTo>
                <a:lnTo>
                  <a:pt x="4183" y="14270"/>
                </a:lnTo>
                <a:lnTo>
                  <a:pt x="4185" y="14265"/>
                </a:lnTo>
                <a:lnTo>
                  <a:pt x="4189" y="14262"/>
                </a:lnTo>
                <a:lnTo>
                  <a:pt x="4193" y="14259"/>
                </a:lnTo>
                <a:lnTo>
                  <a:pt x="4197" y="14255"/>
                </a:lnTo>
                <a:lnTo>
                  <a:pt x="4203" y="14255"/>
                </a:lnTo>
                <a:lnTo>
                  <a:pt x="4210" y="14255"/>
                </a:lnTo>
                <a:lnTo>
                  <a:pt x="4219" y="14248"/>
                </a:lnTo>
                <a:lnTo>
                  <a:pt x="4226" y="14241"/>
                </a:lnTo>
                <a:lnTo>
                  <a:pt x="4230" y="14238"/>
                </a:lnTo>
                <a:lnTo>
                  <a:pt x="4233" y="14234"/>
                </a:lnTo>
                <a:lnTo>
                  <a:pt x="4236" y="14231"/>
                </a:lnTo>
                <a:lnTo>
                  <a:pt x="4240" y="14227"/>
                </a:lnTo>
                <a:lnTo>
                  <a:pt x="4247" y="14227"/>
                </a:lnTo>
                <a:lnTo>
                  <a:pt x="4255" y="14227"/>
                </a:lnTo>
                <a:lnTo>
                  <a:pt x="4257" y="14224"/>
                </a:lnTo>
                <a:lnTo>
                  <a:pt x="4260" y="14220"/>
                </a:lnTo>
                <a:lnTo>
                  <a:pt x="4264" y="14217"/>
                </a:lnTo>
                <a:lnTo>
                  <a:pt x="4267" y="14214"/>
                </a:lnTo>
                <a:lnTo>
                  <a:pt x="4274" y="14214"/>
                </a:lnTo>
                <a:lnTo>
                  <a:pt x="4282" y="14214"/>
                </a:lnTo>
                <a:lnTo>
                  <a:pt x="4290" y="14206"/>
                </a:lnTo>
                <a:lnTo>
                  <a:pt x="4298" y="14200"/>
                </a:lnTo>
                <a:lnTo>
                  <a:pt x="4304" y="14200"/>
                </a:lnTo>
                <a:lnTo>
                  <a:pt x="4312" y="14200"/>
                </a:lnTo>
                <a:lnTo>
                  <a:pt x="4314" y="14196"/>
                </a:lnTo>
                <a:lnTo>
                  <a:pt x="4317" y="14192"/>
                </a:lnTo>
                <a:lnTo>
                  <a:pt x="4322" y="14188"/>
                </a:lnTo>
                <a:lnTo>
                  <a:pt x="4325" y="14186"/>
                </a:lnTo>
                <a:lnTo>
                  <a:pt x="4328" y="14182"/>
                </a:lnTo>
                <a:lnTo>
                  <a:pt x="4331" y="14178"/>
                </a:lnTo>
                <a:lnTo>
                  <a:pt x="4335" y="14174"/>
                </a:lnTo>
                <a:lnTo>
                  <a:pt x="4339" y="14172"/>
                </a:lnTo>
                <a:lnTo>
                  <a:pt x="4348" y="14163"/>
                </a:lnTo>
                <a:lnTo>
                  <a:pt x="4355" y="14158"/>
                </a:lnTo>
                <a:lnTo>
                  <a:pt x="4355" y="14149"/>
                </a:lnTo>
                <a:lnTo>
                  <a:pt x="4355" y="14144"/>
                </a:lnTo>
                <a:lnTo>
                  <a:pt x="4355" y="14135"/>
                </a:lnTo>
                <a:lnTo>
                  <a:pt x="4355" y="14130"/>
                </a:lnTo>
                <a:lnTo>
                  <a:pt x="4358" y="14126"/>
                </a:lnTo>
                <a:lnTo>
                  <a:pt x="4362" y="14121"/>
                </a:lnTo>
                <a:lnTo>
                  <a:pt x="4365" y="14118"/>
                </a:lnTo>
                <a:lnTo>
                  <a:pt x="4369" y="14116"/>
                </a:lnTo>
                <a:lnTo>
                  <a:pt x="4369" y="14108"/>
                </a:lnTo>
                <a:lnTo>
                  <a:pt x="4369" y="14102"/>
                </a:lnTo>
                <a:lnTo>
                  <a:pt x="4371" y="14097"/>
                </a:lnTo>
                <a:lnTo>
                  <a:pt x="4375" y="14094"/>
                </a:lnTo>
                <a:lnTo>
                  <a:pt x="4379" y="14090"/>
                </a:lnTo>
                <a:lnTo>
                  <a:pt x="4383" y="14088"/>
                </a:lnTo>
                <a:lnTo>
                  <a:pt x="4383" y="14080"/>
                </a:lnTo>
                <a:lnTo>
                  <a:pt x="4383" y="14074"/>
                </a:lnTo>
                <a:lnTo>
                  <a:pt x="4383" y="14066"/>
                </a:lnTo>
                <a:lnTo>
                  <a:pt x="4383" y="14060"/>
                </a:lnTo>
                <a:lnTo>
                  <a:pt x="4385" y="14055"/>
                </a:lnTo>
                <a:lnTo>
                  <a:pt x="4389" y="14052"/>
                </a:lnTo>
                <a:lnTo>
                  <a:pt x="4392" y="14049"/>
                </a:lnTo>
                <a:lnTo>
                  <a:pt x="4396" y="14046"/>
                </a:lnTo>
                <a:lnTo>
                  <a:pt x="4396" y="14038"/>
                </a:lnTo>
                <a:lnTo>
                  <a:pt x="4396" y="14031"/>
                </a:lnTo>
                <a:lnTo>
                  <a:pt x="4398" y="14028"/>
                </a:lnTo>
                <a:lnTo>
                  <a:pt x="4403" y="14024"/>
                </a:lnTo>
                <a:lnTo>
                  <a:pt x="4406" y="14021"/>
                </a:lnTo>
                <a:lnTo>
                  <a:pt x="4410" y="14017"/>
                </a:lnTo>
                <a:lnTo>
                  <a:pt x="4418" y="14010"/>
                </a:lnTo>
                <a:lnTo>
                  <a:pt x="4427" y="14003"/>
                </a:lnTo>
                <a:lnTo>
                  <a:pt x="4429" y="14000"/>
                </a:lnTo>
                <a:lnTo>
                  <a:pt x="4432" y="13996"/>
                </a:lnTo>
                <a:lnTo>
                  <a:pt x="4436" y="13992"/>
                </a:lnTo>
                <a:lnTo>
                  <a:pt x="4441" y="13990"/>
                </a:lnTo>
                <a:lnTo>
                  <a:pt x="4443" y="13986"/>
                </a:lnTo>
                <a:lnTo>
                  <a:pt x="4446" y="13982"/>
                </a:lnTo>
                <a:lnTo>
                  <a:pt x="4449" y="13978"/>
                </a:lnTo>
                <a:lnTo>
                  <a:pt x="4454" y="13976"/>
                </a:lnTo>
                <a:lnTo>
                  <a:pt x="4457" y="13972"/>
                </a:lnTo>
                <a:lnTo>
                  <a:pt x="4460" y="13968"/>
                </a:lnTo>
                <a:lnTo>
                  <a:pt x="4463" y="13964"/>
                </a:lnTo>
                <a:lnTo>
                  <a:pt x="4468" y="13962"/>
                </a:lnTo>
                <a:lnTo>
                  <a:pt x="4475" y="13954"/>
                </a:lnTo>
                <a:lnTo>
                  <a:pt x="4484" y="13948"/>
                </a:lnTo>
                <a:lnTo>
                  <a:pt x="4486" y="13944"/>
                </a:lnTo>
                <a:lnTo>
                  <a:pt x="4489" y="13939"/>
                </a:lnTo>
                <a:lnTo>
                  <a:pt x="4494" y="13936"/>
                </a:lnTo>
                <a:lnTo>
                  <a:pt x="4498" y="13934"/>
                </a:lnTo>
                <a:lnTo>
                  <a:pt x="4500" y="13930"/>
                </a:lnTo>
                <a:lnTo>
                  <a:pt x="4503" y="13925"/>
                </a:lnTo>
                <a:lnTo>
                  <a:pt x="4508" y="13922"/>
                </a:lnTo>
                <a:lnTo>
                  <a:pt x="4511" y="13920"/>
                </a:lnTo>
                <a:lnTo>
                  <a:pt x="4514" y="13916"/>
                </a:lnTo>
                <a:lnTo>
                  <a:pt x="4517" y="13911"/>
                </a:lnTo>
                <a:lnTo>
                  <a:pt x="4521" y="13908"/>
                </a:lnTo>
                <a:lnTo>
                  <a:pt x="4525" y="13906"/>
                </a:lnTo>
                <a:lnTo>
                  <a:pt x="4525" y="13897"/>
                </a:lnTo>
                <a:lnTo>
                  <a:pt x="4525" y="13892"/>
                </a:lnTo>
                <a:lnTo>
                  <a:pt x="4527" y="13888"/>
                </a:lnTo>
                <a:lnTo>
                  <a:pt x="4530" y="13884"/>
                </a:lnTo>
                <a:lnTo>
                  <a:pt x="4535" y="13880"/>
                </a:lnTo>
                <a:lnTo>
                  <a:pt x="4539" y="13878"/>
                </a:lnTo>
                <a:lnTo>
                  <a:pt x="4547" y="13870"/>
                </a:lnTo>
                <a:lnTo>
                  <a:pt x="4555" y="13864"/>
                </a:lnTo>
                <a:lnTo>
                  <a:pt x="4557" y="13860"/>
                </a:lnTo>
                <a:lnTo>
                  <a:pt x="4561" y="13857"/>
                </a:lnTo>
                <a:lnTo>
                  <a:pt x="4565" y="13855"/>
                </a:lnTo>
                <a:lnTo>
                  <a:pt x="4568" y="13853"/>
                </a:lnTo>
                <a:lnTo>
                  <a:pt x="4572" y="13844"/>
                </a:lnTo>
                <a:lnTo>
                  <a:pt x="4575" y="13838"/>
                </a:lnTo>
                <a:lnTo>
                  <a:pt x="4578" y="13831"/>
                </a:lnTo>
                <a:lnTo>
                  <a:pt x="4582" y="13825"/>
                </a:lnTo>
                <a:lnTo>
                  <a:pt x="4585" y="13820"/>
                </a:lnTo>
                <a:lnTo>
                  <a:pt x="4588" y="13816"/>
                </a:lnTo>
                <a:lnTo>
                  <a:pt x="4592" y="13813"/>
                </a:lnTo>
                <a:lnTo>
                  <a:pt x="4596" y="13811"/>
                </a:lnTo>
                <a:lnTo>
                  <a:pt x="4604" y="13803"/>
                </a:lnTo>
                <a:lnTo>
                  <a:pt x="4613" y="13797"/>
                </a:lnTo>
                <a:lnTo>
                  <a:pt x="4615" y="13792"/>
                </a:lnTo>
                <a:lnTo>
                  <a:pt x="4618" y="13789"/>
                </a:lnTo>
                <a:lnTo>
                  <a:pt x="4622" y="13785"/>
                </a:lnTo>
                <a:lnTo>
                  <a:pt x="4626" y="13783"/>
                </a:lnTo>
                <a:lnTo>
                  <a:pt x="4626" y="13775"/>
                </a:lnTo>
                <a:lnTo>
                  <a:pt x="4626" y="13768"/>
                </a:lnTo>
                <a:lnTo>
                  <a:pt x="4629" y="13764"/>
                </a:lnTo>
                <a:lnTo>
                  <a:pt x="4632" y="13761"/>
                </a:lnTo>
                <a:lnTo>
                  <a:pt x="4635" y="13758"/>
                </a:lnTo>
                <a:lnTo>
                  <a:pt x="4640" y="13754"/>
                </a:lnTo>
                <a:lnTo>
                  <a:pt x="4642" y="13750"/>
                </a:lnTo>
                <a:lnTo>
                  <a:pt x="4645" y="13747"/>
                </a:lnTo>
                <a:lnTo>
                  <a:pt x="4649" y="13744"/>
                </a:lnTo>
                <a:lnTo>
                  <a:pt x="4654" y="13740"/>
                </a:lnTo>
                <a:lnTo>
                  <a:pt x="4656" y="13736"/>
                </a:lnTo>
                <a:lnTo>
                  <a:pt x="4659" y="13733"/>
                </a:lnTo>
                <a:lnTo>
                  <a:pt x="4664" y="13730"/>
                </a:lnTo>
                <a:lnTo>
                  <a:pt x="4667" y="13726"/>
                </a:lnTo>
                <a:lnTo>
                  <a:pt x="4659" y="13719"/>
                </a:lnTo>
                <a:lnTo>
                  <a:pt x="4654" y="13712"/>
                </a:lnTo>
                <a:lnTo>
                  <a:pt x="4645" y="13712"/>
                </a:lnTo>
                <a:lnTo>
                  <a:pt x="4640" y="13712"/>
                </a:lnTo>
                <a:lnTo>
                  <a:pt x="4635" y="13715"/>
                </a:lnTo>
                <a:lnTo>
                  <a:pt x="4632" y="13719"/>
                </a:lnTo>
                <a:lnTo>
                  <a:pt x="4629" y="13723"/>
                </a:lnTo>
                <a:lnTo>
                  <a:pt x="4626" y="13726"/>
                </a:lnTo>
                <a:lnTo>
                  <a:pt x="4622" y="13730"/>
                </a:lnTo>
                <a:lnTo>
                  <a:pt x="4618" y="13733"/>
                </a:lnTo>
                <a:lnTo>
                  <a:pt x="4615" y="13736"/>
                </a:lnTo>
                <a:lnTo>
                  <a:pt x="4613" y="13740"/>
                </a:lnTo>
                <a:lnTo>
                  <a:pt x="4604" y="13740"/>
                </a:lnTo>
                <a:lnTo>
                  <a:pt x="4596" y="13740"/>
                </a:lnTo>
                <a:lnTo>
                  <a:pt x="4592" y="13744"/>
                </a:lnTo>
                <a:lnTo>
                  <a:pt x="4588" y="13747"/>
                </a:lnTo>
                <a:lnTo>
                  <a:pt x="4585" y="13750"/>
                </a:lnTo>
                <a:lnTo>
                  <a:pt x="4582" y="13754"/>
                </a:lnTo>
                <a:lnTo>
                  <a:pt x="4578" y="13758"/>
                </a:lnTo>
                <a:lnTo>
                  <a:pt x="4575" y="13761"/>
                </a:lnTo>
                <a:lnTo>
                  <a:pt x="4572" y="13764"/>
                </a:lnTo>
                <a:lnTo>
                  <a:pt x="4568" y="13768"/>
                </a:lnTo>
                <a:lnTo>
                  <a:pt x="4561" y="13768"/>
                </a:lnTo>
                <a:lnTo>
                  <a:pt x="4555" y="13768"/>
                </a:lnTo>
                <a:lnTo>
                  <a:pt x="4547" y="13775"/>
                </a:lnTo>
                <a:lnTo>
                  <a:pt x="4539" y="13783"/>
                </a:lnTo>
                <a:lnTo>
                  <a:pt x="4535" y="13785"/>
                </a:lnTo>
                <a:lnTo>
                  <a:pt x="4530" y="13789"/>
                </a:lnTo>
                <a:lnTo>
                  <a:pt x="4527" y="13792"/>
                </a:lnTo>
                <a:lnTo>
                  <a:pt x="4525" y="13797"/>
                </a:lnTo>
                <a:lnTo>
                  <a:pt x="4517" y="13797"/>
                </a:lnTo>
                <a:lnTo>
                  <a:pt x="4511" y="13797"/>
                </a:lnTo>
                <a:lnTo>
                  <a:pt x="4508" y="13799"/>
                </a:lnTo>
                <a:lnTo>
                  <a:pt x="4503" y="13803"/>
                </a:lnTo>
                <a:lnTo>
                  <a:pt x="4500" y="13806"/>
                </a:lnTo>
                <a:lnTo>
                  <a:pt x="4498" y="13811"/>
                </a:lnTo>
                <a:lnTo>
                  <a:pt x="4494" y="13813"/>
                </a:lnTo>
                <a:lnTo>
                  <a:pt x="4489" y="13816"/>
                </a:lnTo>
                <a:lnTo>
                  <a:pt x="4486" y="13820"/>
                </a:lnTo>
                <a:lnTo>
                  <a:pt x="4484" y="13825"/>
                </a:lnTo>
                <a:lnTo>
                  <a:pt x="4475" y="13830"/>
                </a:lnTo>
                <a:lnTo>
                  <a:pt x="4468" y="13839"/>
                </a:lnTo>
                <a:lnTo>
                  <a:pt x="4460" y="13839"/>
                </a:lnTo>
                <a:lnTo>
                  <a:pt x="4454" y="13839"/>
                </a:lnTo>
                <a:lnTo>
                  <a:pt x="4449" y="13841"/>
                </a:lnTo>
                <a:lnTo>
                  <a:pt x="4446" y="13844"/>
                </a:lnTo>
                <a:lnTo>
                  <a:pt x="4443" y="13849"/>
                </a:lnTo>
                <a:lnTo>
                  <a:pt x="4441" y="13853"/>
                </a:lnTo>
                <a:lnTo>
                  <a:pt x="4436" y="13855"/>
                </a:lnTo>
                <a:lnTo>
                  <a:pt x="4432" y="13857"/>
                </a:lnTo>
                <a:lnTo>
                  <a:pt x="4429" y="13860"/>
                </a:lnTo>
                <a:lnTo>
                  <a:pt x="4427" y="13864"/>
                </a:lnTo>
                <a:lnTo>
                  <a:pt x="4418" y="13866"/>
                </a:lnTo>
                <a:lnTo>
                  <a:pt x="4410" y="13870"/>
                </a:lnTo>
                <a:lnTo>
                  <a:pt x="4403" y="13873"/>
                </a:lnTo>
                <a:lnTo>
                  <a:pt x="4396" y="13878"/>
                </a:lnTo>
                <a:lnTo>
                  <a:pt x="4392" y="13880"/>
                </a:lnTo>
                <a:lnTo>
                  <a:pt x="4389" y="13884"/>
                </a:lnTo>
                <a:lnTo>
                  <a:pt x="4385" y="13888"/>
                </a:lnTo>
                <a:lnTo>
                  <a:pt x="4383" y="13892"/>
                </a:lnTo>
                <a:lnTo>
                  <a:pt x="4375" y="13892"/>
                </a:lnTo>
                <a:lnTo>
                  <a:pt x="4369" y="13892"/>
                </a:lnTo>
                <a:lnTo>
                  <a:pt x="4362" y="13892"/>
                </a:lnTo>
                <a:lnTo>
                  <a:pt x="4355" y="13892"/>
                </a:lnTo>
                <a:lnTo>
                  <a:pt x="4348" y="13897"/>
                </a:lnTo>
                <a:lnTo>
                  <a:pt x="4339" y="13906"/>
                </a:lnTo>
                <a:lnTo>
                  <a:pt x="4339" y="13911"/>
                </a:lnTo>
                <a:lnTo>
                  <a:pt x="4339" y="13920"/>
                </a:lnTo>
                <a:lnTo>
                  <a:pt x="4339" y="13925"/>
                </a:lnTo>
                <a:lnTo>
                  <a:pt x="4339" y="13934"/>
                </a:lnTo>
                <a:lnTo>
                  <a:pt x="4335" y="13936"/>
                </a:lnTo>
                <a:lnTo>
                  <a:pt x="4331" y="13939"/>
                </a:lnTo>
                <a:lnTo>
                  <a:pt x="4328" y="13944"/>
                </a:lnTo>
                <a:lnTo>
                  <a:pt x="4325" y="13948"/>
                </a:lnTo>
                <a:lnTo>
                  <a:pt x="4325" y="13954"/>
                </a:lnTo>
                <a:lnTo>
                  <a:pt x="4325" y="13962"/>
                </a:lnTo>
                <a:lnTo>
                  <a:pt x="4325" y="13968"/>
                </a:lnTo>
                <a:lnTo>
                  <a:pt x="4325" y="13976"/>
                </a:lnTo>
                <a:lnTo>
                  <a:pt x="4325" y="13982"/>
                </a:lnTo>
                <a:lnTo>
                  <a:pt x="4325" y="13990"/>
                </a:lnTo>
                <a:lnTo>
                  <a:pt x="4325" y="14003"/>
                </a:lnTo>
                <a:lnTo>
                  <a:pt x="4325" y="14017"/>
                </a:lnTo>
                <a:lnTo>
                  <a:pt x="4322" y="14021"/>
                </a:lnTo>
                <a:lnTo>
                  <a:pt x="4317" y="14024"/>
                </a:lnTo>
                <a:lnTo>
                  <a:pt x="4314" y="14028"/>
                </a:lnTo>
                <a:lnTo>
                  <a:pt x="4312" y="14031"/>
                </a:lnTo>
                <a:lnTo>
                  <a:pt x="4312" y="14038"/>
                </a:lnTo>
                <a:lnTo>
                  <a:pt x="4312" y="14046"/>
                </a:lnTo>
                <a:lnTo>
                  <a:pt x="4304" y="14046"/>
                </a:lnTo>
                <a:lnTo>
                  <a:pt x="4298" y="14046"/>
                </a:lnTo>
                <a:lnTo>
                  <a:pt x="4290" y="14052"/>
                </a:lnTo>
                <a:lnTo>
                  <a:pt x="4282" y="14060"/>
                </a:lnTo>
                <a:lnTo>
                  <a:pt x="4274" y="14060"/>
                </a:lnTo>
                <a:lnTo>
                  <a:pt x="4267" y="14060"/>
                </a:lnTo>
                <a:lnTo>
                  <a:pt x="4264" y="14063"/>
                </a:lnTo>
                <a:lnTo>
                  <a:pt x="4260" y="14066"/>
                </a:lnTo>
                <a:lnTo>
                  <a:pt x="4257" y="14069"/>
                </a:lnTo>
                <a:lnTo>
                  <a:pt x="4255" y="14074"/>
                </a:lnTo>
                <a:lnTo>
                  <a:pt x="4247" y="14074"/>
                </a:lnTo>
                <a:lnTo>
                  <a:pt x="4240" y="14074"/>
                </a:lnTo>
                <a:lnTo>
                  <a:pt x="4236" y="14077"/>
                </a:lnTo>
                <a:lnTo>
                  <a:pt x="4233" y="14080"/>
                </a:lnTo>
                <a:lnTo>
                  <a:pt x="4230" y="14083"/>
                </a:lnTo>
                <a:lnTo>
                  <a:pt x="4226" y="14088"/>
                </a:lnTo>
                <a:lnTo>
                  <a:pt x="4219" y="14088"/>
                </a:lnTo>
                <a:lnTo>
                  <a:pt x="4210" y="14088"/>
                </a:lnTo>
                <a:lnTo>
                  <a:pt x="4207" y="14090"/>
                </a:lnTo>
                <a:lnTo>
                  <a:pt x="4203" y="14094"/>
                </a:lnTo>
                <a:lnTo>
                  <a:pt x="4199" y="14097"/>
                </a:lnTo>
                <a:lnTo>
                  <a:pt x="4197" y="14102"/>
                </a:lnTo>
                <a:lnTo>
                  <a:pt x="4193" y="14104"/>
                </a:lnTo>
                <a:lnTo>
                  <a:pt x="4189" y="14108"/>
                </a:lnTo>
                <a:lnTo>
                  <a:pt x="4185" y="14112"/>
                </a:lnTo>
                <a:lnTo>
                  <a:pt x="4183" y="14116"/>
                </a:lnTo>
                <a:lnTo>
                  <a:pt x="4176" y="14116"/>
                </a:lnTo>
                <a:lnTo>
                  <a:pt x="4169" y="14116"/>
                </a:lnTo>
                <a:lnTo>
                  <a:pt x="4161" y="14121"/>
                </a:lnTo>
                <a:lnTo>
                  <a:pt x="4153" y="14130"/>
                </a:lnTo>
                <a:lnTo>
                  <a:pt x="4145" y="14130"/>
                </a:lnTo>
                <a:lnTo>
                  <a:pt x="4140" y="14130"/>
                </a:lnTo>
                <a:lnTo>
                  <a:pt x="4135" y="14132"/>
                </a:lnTo>
                <a:lnTo>
                  <a:pt x="4131" y="14135"/>
                </a:lnTo>
                <a:lnTo>
                  <a:pt x="4128" y="14140"/>
                </a:lnTo>
                <a:lnTo>
                  <a:pt x="4126" y="14144"/>
                </a:lnTo>
                <a:lnTo>
                  <a:pt x="4121" y="14146"/>
                </a:lnTo>
                <a:lnTo>
                  <a:pt x="4118" y="14149"/>
                </a:lnTo>
                <a:lnTo>
                  <a:pt x="4115" y="14154"/>
                </a:lnTo>
                <a:lnTo>
                  <a:pt x="4112" y="14158"/>
                </a:lnTo>
                <a:lnTo>
                  <a:pt x="4100" y="14158"/>
                </a:lnTo>
                <a:lnTo>
                  <a:pt x="4089" y="14158"/>
                </a:lnTo>
                <a:lnTo>
                  <a:pt x="4078" y="14158"/>
                </a:lnTo>
                <a:lnTo>
                  <a:pt x="4068" y="14158"/>
                </a:lnTo>
                <a:lnTo>
                  <a:pt x="4053" y="14158"/>
                </a:lnTo>
                <a:lnTo>
                  <a:pt x="4041" y="14158"/>
                </a:lnTo>
                <a:lnTo>
                  <a:pt x="4033" y="14158"/>
                </a:lnTo>
                <a:lnTo>
                  <a:pt x="4025" y="14158"/>
                </a:lnTo>
                <a:lnTo>
                  <a:pt x="4016" y="14158"/>
                </a:lnTo>
                <a:lnTo>
                  <a:pt x="4011" y="14158"/>
                </a:lnTo>
                <a:lnTo>
                  <a:pt x="4003" y="14149"/>
                </a:lnTo>
                <a:lnTo>
                  <a:pt x="3997" y="14144"/>
                </a:lnTo>
                <a:lnTo>
                  <a:pt x="3989" y="14135"/>
                </a:lnTo>
                <a:lnTo>
                  <a:pt x="3984" y="14130"/>
                </a:lnTo>
                <a:lnTo>
                  <a:pt x="3975" y="14121"/>
                </a:lnTo>
                <a:lnTo>
                  <a:pt x="3970" y="14116"/>
                </a:lnTo>
                <a:lnTo>
                  <a:pt x="3961" y="14116"/>
                </a:lnTo>
                <a:lnTo>
                  <a:pt x="3954" y="14116"/>
                </a:lnTo>
                <a:lnTo>
                  <a:pt x="3949" y="14118"/>
                </a:lnTo>
                <a:lnTo>
                  <a:pt x="3946" y="14121"/>
                </a:lnTo>
                <a:lnTo>
                  <a:pt x="3943" y="14126"/>
                </a:lnTo>
                <a:lnTo>
                  <a:pt x="3940" y="14130"/>
                </a:lnTo>
                <a:lnTo>
                  <a:pt x="3935" y="14132"/>
                </a:lnTo>
                <a:lnTo>
                  <a:pt x="3932" y="14135"/>
                </a:lnTo>
                <a:lnTo>
                  <a:pt x="3929" y="14140"/>
                </a:lnTo>
                <a:lnTo>
                  <a:pt x="3927" y="14144"/>
                </a:lnTo>
                <a:lnTo>
                  <a:pt x="3927" y="14149"/>
                </a:lnTo>
                <a:lnTo>
                  <a:pt x="3927" y="14158"/>
                </a:lnTo>
                <a:lnTo>
                  <a:pt x="3922" y="14160"/>
                </a:lnTo>
                <a:lnTo>
                  <a:pt x="3918" y="14163"/>
                </a:lnTo>
                <a:lnTo>
                  <a:pt x="3915" y="14168"/>
                </a:lnTo>
                <a:lnTo>
                  <a:pt x="3913" y="14172"/>
                </a:lnTo>
                <a:lnTo>
                  <a:pt x="3913" y="14178"/>
                </a:lnTo>
                <a:lnTo>
                  <a:pt x="3913" y="14186"/>
                </a:lnTo>
                <a:lnTo>
                  <a:pt x="3904" y="14192"/>
                </a:lnTo>
                <a:lnTo>
                  <a:pt x="3896" y="14200"/>
                </a:lnTo>
                <a:lnTo>
                  <a:pt x="3889" y="14200"/>
                </a:lnTo>
                <a:lnTo>
                  <a:pt x="3882" y="14200"/>
                </a:lnTo>
                <a:lnTo>
                  <a:pt x="3878" y="14202"/>
                </a:lnTo>
                <a:lnTo>
                  <a:pt x="3875" y="14206"/>
                </a:lnTo>
                <a:lnTo>
                  <a:pt x="3871" y="14210"/>
                </a:lnTo>
                <a:lnTo>
                  <a:pt x="3869" y="14214"/>
                </a:lnTo>
                <a:lnTo>
                  <a:pt x="3861" y="14214"/>
                </a:lnTo>
                <a:lnTo>
                  <a:pt x="3855" y="14214"/>
                </a:lnTo>
                <a:lnTo>
                  <a:pt x="3848" y="14214"/>
                </a:lnTo>
                <a:lnTo>
                  <a:pt x="3841" y="14214"/>
                </a:lnTo>
                <a:lnTo>
                  <a:pt x="3834" y="14214"/>
                </a:lnTo>
                <a:lnTo>
                  <a:pt x="3825" y="14214"/>
                </a:lnTo>
                <a:lnTo>
                  <a:pt x="3821" y="14217"/>
                </a:lnTo>
                <a:lnTo>
                  <a:pt x="3817" y="14220"/>
                </a:lnTo>
                <a:lnTo>
                  <a:pt x="3814" y="14224"/>
                </a:lnTo>
                <a:lnTo>
                  <a:pt x="3811" y="14227"/>
                </a:lnTo>
                <a:lnTo>
                  <a:pt x="3803" y="14227"/>
                </a:lnTo>
                <a:lnTo>
                  <a:pt x="3798" y="14227"/>
                </a:lnTo>
                <a:lnTo>
                  <a:pt x="3794" y="14231"/>
                </a:lnTo>
                <a:lnTo>
                  <a:pt x="3790" y="14234"/>
                </a:lnTo>
                <a:lnTo>
                  <a:pt x="3787" y="14238"/>
                </a:lnTo>
                <a:lnTo>
                  <a:pt x="3784" y="14241"/>
                </a:lnTo>
                <a:lnTo>
                  <a:pt x="3776" y="14241"/>
                </a:lnTo>
                <a:lnTo>
                  <a:pt x="3768" y="14241"/>
                </a:lnTo>
                <a:lnTo>
                  <a:pt x="3763" y="14245"/>
                </a:lnTo>
                <a:lnTo>
                  <a:pt x="3760" y="14248"/>
                </a:lnTo>
                <a:lnTo>
                  <a:pt x="3757" y="14251"/>
                </a:lnTo>
                <a:lnTo>
                  <a:pt x="3754" y="14255"/>
                </a:lnTo>
                <a:lnTo>
                  <a:pt x="3750" y="14259"/>
                </a:lnTo>
                <a:lnTo>
                  <a:pt x="3746" y="14262"/>
                </a:lnTo>
                <a:lnTo>
                  <a:pt x="3743" y="14265"/>
                </a:lnTo>
                <a:lnTo>
                  <a:pt x="3741" y="14270"/>
                </a:lnTo>
                <a:lnTo>
                  <a:pt x="3736" y="14273"/>
                </a:lnTo>
                <a:lnTo>
                  <a:pt x="3732" y="14276"/>
                </a:lnTo>
                <a:lnTo>
                  <a:pt x="3729" y="14279"/>
                </a:lnTo>
                <a:lnTo>
                  <a:pt x="3726" y="14284"/>
                </a:lnTo>
                <a:lnTo>
                  <a:pt x="3722" y="14287"/>
                </a:lnTo>
                <a:lnTo>
                  <a:pt x="3719" y="14290"/>
                </a:lnTo>
                <a:lnTo>
                  <a:pt x="3716" y="14293"/>
                </a:lnTo>
                <a:lnTo>
                  <a:pt x="3712" y="14298"/>
                </a:lnTo>
                <a:lnTo>
                  <a:pt x="3698" y="14304"/>
                </a:lnTo>
                <a:lnTo>
                  <a:pt x="3691" y="14310"/>
                </a:lnTo>
                <a:lnTo>
                  <a:pt x="3689" y="14313"/>
                </a:lnTo>
                <a:lnTo>
                  <a:pt x="3686" y="14316"/>
                </a:lnTo>
                <a:lnTo>
                  <a:pt x="3684" y="14320"/>
                </a:lnTo>
                <a:lnTo>
                  <a:pt x="3683" y="14326"/>
                </a:lnTo>
                <a:lnTo>
                  <a:pt x="3679" y="14328"/>
                </a:lnTo>
                <a:lnTo>
                  <a:pt x="3675" y="14332"/>
                </a:lnTo>
                <a:lnTo>
                  <a:pt x="3671" y="14336"/>
                </a:lnTo>
                <a:lnTo>
                  <a:pt x="3669" y="14340"/>
                </a:lnTo>
                <a:lnTo>
                  <a:pt x="3665" y="14342"/>
                </a:lnTo>
                <a:lnTo>
                  <a:pt x="3662" y="14345"/>
                </a:lnTo>
                <a:lnTo>
                  <a:pt x="3658" y="14350"/>
                </a:lnTo>
                <a:lnTo>
                  <a:pt x="3655" y="14354"/>
                </a:lnTo>
                <a:lnTo>
                  <a:pt x="3648" y="14359"/>
                </a:lnTo>
                <a:lnTo>
                  <a:pt x="3639" y="14368"/>
                </a:lnTo>
                <a:lnTo>
                  <a:pt x="3636" y="14370"/>
                </a:lnTo>
                <a:lnTo>
                  <a:pt x="3631" y="14373"/>
                </a:lnTo>
                <a:lnTo>
                  <a:pt x="3628" y="14378"/>
                </a:lnTo>
                <a:lnTo>
                  <a:pt x="3626" y="14382"/>
                </a:lnTo>
                <a:lnTo>
                  <a:pt x="3622" y="14392"/>
                </a:lnTo>
                <a:lnTo>
                  <a:pt x="3617" y="14403"/>
                </a:lnTo>
                <a:lnTo>
                  <a:pt x="3614" y="14413"/>
                </a:lnTo>
                <a:lnTo>
                  <a:pt x="3612" y="14424"/>
                </a:lnTo>
                <a:lnTo>
                  <a:pt x="3607" y="14426"/>
                </a:lnTo>
                <a:lnTo>
                  <a:pt x="3604" y="14430"/>
                </a:lnTo>
                <a:lnTo>
                  <a:pt x="3601" y="14434"/>
                </a:lnTo>
                <a:lnTo>
                  <a:pt x="3598" y="14438"/>
                </a:lnTo>
                <a:lnTo>
                  <a:pt x="3590" y="14438"/>
                </a:lnTo>
                <a:lnTo>
                  <a:pt x="3585" y="14438"/>
                </a:lnTo>
                <a:lnTo>
                  <a:pt x="3576" y="14444"/>
                </a:lnTo>
                <a:lnTo>
                  <a:pt x="3569" y="14451"/>
                </a:lnTo>
                <a:lnTo>
                  <a:pt x="3560" y="14451"/>
                </a:lnTo>
                <a:lnTo>
                  <a:pt x="3554" y="14451"/>
                </a:lnTo>
                <a:lnTo>
                  <a:pt x="3550" y="14455"/>
                </a:lnTo>
                <a:lnTo>
                  <a:pt x="3547" y="14458"/>
                </a:lnTo>
                <a:lnTo>
                  <a:pt x="3544" y="14462"/>
                </a:lnTo>
                <a:lnTo>
                  <a:pt x="3540" y="14465"/>
                </a:lnTo>
                <a:lnTo>
                  <a:pt x="3533" y="14465"/>
                </a:lnTo>
                <a:lnTo>
                  <a:pt x="3527" y="14465"/>
                </a:lnTo>
                <a:lnTo>
                  <a:pt x="3519" y="14465"/>
                </a:lnTo>
                <a:lnTo>
                  <a:pt x="3511" y="14465"/>
                </a:lnTo>
                <a:lnTo>
                  <a:pt x="3503" y="14465"/>
                </a:lnTo>
                <a:lnTo>
                  <a:pt x="3497" y="14465"/>
                </a:lnTo>
                <a:lnTo>
                  <a:pt x="3490" y="14465"/>
                </a:lnTo>
                <a:lnTo>
                  <a:pt x="3483" y="14465"/>
                </a:lnTo>
                <a:lnTo>
                  <a:pt x="3475" y="14465"/>
                </a:lnTo>
                <a:lnTo>
                  <a:pt x="3470" y="14465"/>
                </a:lnTo>
                <a:lnTo>
                  <a:pt x="3454" y="14458"/>
                </a:lnTo>
                <a:lnTo>
                  <a:pt x="3440" y="14451"/>
                </a:lnTo>
                <a:lnTo>
                  <a:pt x="3432" y="14451"/>
                </a:lnTo>
                <a:lnTo>
                  <a:pt x="3426" y="14451"/>
                </a:lnTo>
                <a:lnTo>
                  <a:pt x="3418" y="14451"/>
                </a:lnTo>
                <a:lnTo>
                  <a:pt x="3413" y="14451"/>
                </a:lnTo>
                <a:lnTo>
                  <a:pt x="3404" y="14451"/>
                </a:lnTo>
                <a:lnTo>
                  <a:pt x="3399" y="14451"/>
                </a:lnTo>
                <a:lnTo>
                  <a:pt x="3382" y="14451"/>
                </a:lnTo>
                <a:lnTo>
                  <a:pt x="3368" y="14451"/>
                </a:lnTo>
                <a:lnTo>
                  <a:pt x="3354" y="14444"/>
                </a:lnTo>
                <a:lnTo>
                  <a:pt x="3341" y="14438"/>
                </a:lnTo>
                <a:lnTo>
                  <a:pt x="3334" y="14438"/>
                </a:lnTo>
                <a:lnTo>
                  <a:pt x="3327" y="14438"/>
                </a:lnTo>
                <a:lnTo>
                  <a:pt x="3320" y="14430"/>
                </a:lnTo>
                <a:lnTo>
                  <a:pt x="3311" y="14424"/>
                </a:lnTo>
                <a:lnTo>
                  <a:pt x="3303" y="14416"/>
                </a:lnTo>
                <a:lnTo>
                  <a:pt x="3297" y="14410"/>
                </a:lnTo>
                <a:lnTo>
                  <a:pt x="3289" y="14402"/>
                </a:lnTo>
                <a:lnTo>
                  <a:pt x="3284" y="14396"/>
                </a:lnTo>
                <a:lnTo>
                  <a:pt x="3276" y="14396"/>
                </a:lnTo>
                <a:lnTo>
                  <a:pt x="3270" y="14396"/>
                </a:lnTo>
                <a:lnTo>
                  <a:pt x="3256" y="14392"/>
                </a:lnTo>
                <a:lnTo>
                  <a:pt x="3242" y="14388"/>
                </a:lnTo>
                <a:lnTo>
                  <a:pt x="3227" y="14384"/>
                </a:lnTo>
                <a:lnTo>
                  <a:pt x="3213" y="14382"/>
                </a:lnTo>
                <a:lnTo>
                  <a:pt x="3205" y="14382"/>
                </a:lnTo>
                <a:lnTo>
                  <a:pt x="3198" y="14382"/>
                </a:lnTo>
                <a:lnTo>
                  <a:pt x="3198" y="14373"/>
                </a:lnTo>
                <a:lnTo>
                  <a:pt x="3198" y="14368"/>
                </a:lnTo>
                <a:lnTo>
                  <a:pt x="3191" y="14359"/>
                </a:lnTo>
                <a:lnTo>
                  <a:pt x="3182" y="14354"/>
                </a:lnTo>
                <a:lnTo>
                  <a:pt x="3175" y="14345"/>
                </a:lnTo>
                <a:lnTo>
                  <a:pt x="3169" y="14340"/>
                </a:lnTo>
                <a:lnTo>
                  <a:pt x="3169" y="14332"/>
                </a:lnTo>
                <a:lnTo>
                  <a:pt x="3169" y="14326"/>
                </a:lnTo>
                <a:lnTo>
                  <a:pt x="3161" y="14318"/>
                </a:lnTo>
                <a:lnTo>
                  <a:pt x="3155" y="14312"/>
                </a:lnTo>
                <a:lnTo>
                  <a:pt x="3148" y="14304"/>
                </a:lnTo>
                <a:lnTo>
                  <a:pt x="3141" y="14298"/>
                </a:lnTo>
                <a:lnTo>
                  <a:pt x="3126" y="14290"/>
                </a:lnTo>
                <a:lnTo>
                  <a:pt x="3112" y="14284"/>
                </a:lnTo>
                <a:lnTo>
                  <a:pt x="3103" y="14284"/>
                </a:lnTo>
                <a:lnTo>
                  <a:pt x="3098" y="14284"/>
                </a:lnTo>
                <a:lnTo>
                  <a:pt x="3083" y="14284"/>
                </a:lnTo>
                <a:lnTo>
                  <a:pt x="3071" y="14284"/>
                </a:lnTo>
                <a:lnTo>
                  <a:pt x="3055" y="14268"/>
                </a:lnTo>
                <a:lnTo>
                  <a:pt x="3041" y="14255"/>
                </a:lnTo>
                <a:lnTo>
                  <a:pt x="3033" y="14248"/>
                </a:lnTo>
                <a:lnTo>
                  <a:pt x="3026" y="14241"/>
                </a:lnTo>
                <a:lnTo>
                  <a:pt x="3019" y="14234"/>
                </a:lnTo>
                <a:lnTo>
                  <a:pt x="3013" y="14227"/>
                </a:lnTo>
                <a:lnTo>
                  <a:pt x="3005" y="14220"/>
                </a:lnTo>
                <a:lnTo>
                  <a:pt x="2997" y="14214"/>
                </a:lnTo>
                <a:lnTo>
                  <a:pt x="2997" y="14206"/>
                </a:lnTo>
                <a:lnTo>
                  <a:pt x="2997" y="14200"/>
                </a:lnTo>
                <a:lnTo>
                  <a:pt x="2989" y="14185"/>
                </a:lnTo>
                <a:lnTo>
                  <a:pt x="2983" y="14172"/>
                </a:lnTo>
                <a:lnTo>
                  <a:pt x="2983" y="14161"/>
                </a:lnTo>
                <a:lnTo>
                  <a:pt x="2983" y="14151"/>
                </a:lnTo>
                <a:lnTo>
                  <a:pt x="2983" y="14141"/>
                </a:lnTo>
                <a:lnTo>
                  <a:pt x="2983" y="14130"/>
                </a:lnTo>
                <a:lnTo>
                  <a:pt x="2983" y="14115"/>
                </a:lnTo>
                <a:lnTo>
                  <a:pt x="2983" y="14102"/>
                </a:lnTo>
                <a:lnTo>
                  <a:pt x="2976" y="14094"/>
                </a:lnTo>
                <a:lnTo>
                  <a:pt x="2969" y="14088"/>
                </a:lnTo>
                <a:lnTo>
                  <a:pt x="2962" y="14080"/>
                </a:lnTo>
                <a:lnTo>
                  <a:pt x="2956" y="14074"/>
                </a:lnTo>
                <a:lnTo>
                  <a:pt x="2947" y="14066"/>
                </a:lnTo>
                <a:lnTo>
                  <a:pt x="2942" y="14060"/>
                </a:lnTo>
                <a:lnTo>
                  <a:pt x="2942" y="14052"/>
                </a:lnTo>
                <a:lnTo>
                  <a:pt x="2942" y="14046"/>
                </a:lnTo>
                <a:lnTo>
                  <a:pt x="2933" y="14038"/>
                </a:lnTo>
                <a:lnTo>
                  <a:pt x="2926" y="14031"/>
                </a:lnTo>
                <a:lnTo>
                  <a:pt x="2918" y="14024"/>
                </a:lnTo>
                <a:lnTo>
                  <a:pt x="2912" y="14017"/>
                </a:lnTo>
                <a:lnTo>
                  <a:pt x="2904" y="14010"/>
                </a:lnTo>
                <a:lnTo>
                  <a:pt x="2899" y="14003"/>
                </a:lnTo>
                <a:lnTo>
                  <a:pt x="2890" y="14003"/>
                </a:lnTo>
                <a:lnTo>
                  <a:pt x="2885" y="14003"/>
                </a:lnTo>
                <a:lnTo>
                  <a:pt x="2876" y="14003"/>
                </a:lnTo>
                <a:lnTo>
                  <a:pt x="2868" y="14003"/>
                </a:lnTo>
                <a:lnTo>
                  <a:pt x="2860" y="14003"/>
                </a:lnTo>
                <a:lnTo>
                  <a:pt x="2854" y="14003"/>
                </a:lnTo>
                <a:lnTo>
                  <a:pt x="2850" y="14007"/>
                </a:lnTo>
                <a:lnTo>
                  <a:pt x="2847" y="14010"/>
                </a:lnTo>
                <a:lnTo>
                  <a:pt x="2844" y="14014"/>
                </a:lnTo>
                <a:lnTo>
                  <a:pt x="2841" y="14017"/>
                </a:lnTo>
                <a:lnTo>
                  <a:pt x="2833" y="14017"/>
                </a:lnTo>
                <a:lnTo>
                  <a:pt x="2827" y="14017"/>
                </a:lnTo>
                <a:lnTo>
                  <a:pt x="2820" y="14017"/>
                </a:lnTo>
                <a:lnTo>
                  <a:pt x="2813" y="14017"/>
                </a:lnTo>
                <a:lnTo>
                  <a:pt x="2806" y="14017"/>
                </a:lnTo>
                <a:lnTo>
                  <a:pt x="2797" y="14017"/>
                </a:lnTo>
                <a:lnTo>
                  <a:pt x="2789" y="14021"/>
                </a:lnTo>
                <a:lnTo>
                  <a:pt x="2782" y="14024"/>
                </a:lnTo>
                <a:lnTo>
                  <a:pt x="2776" y="14028"/>
                </a:lnTo>
                <a:lnTo>
                  <a:pt x="2770" y="14031"/>
                </a:lnTo>
                <a:lnTo>
                  <a:pt x="2754" y="14031"/>
                </a:lnTo>
                <a:lnTo>
                  <a:pt x="2740" y="14031"/>
                </a:lnTo>
                <a:lnTo>
                  <a:pt x="2732" y="14031"/>
                </a:lnTo>
                <a:lnTo>
                  <a:pt x="2726" y="14031"/>
                </a:lnTo>
                <a:lnTo>
                  <a:pt x="2722" y="14035"/>
                </a:lnTo>
                <a:lnTo>
                  <a:pt x="2718" y="14038"/>
                </a:lnTo>
                <a:lnTo>
                  <a:pt x="2715" y="14041"/>
                </a:lnTo>
                <a:lnTo>
                  <a:pt x="2713" y="14046"/>
                </a:lnTo>
                <a:lnTo>
                  <a:pt x="2713" y="14052"/>
                </a:lnTo>
                <a:lnTo>
                  <a:pt x="2713" y="14060"/>
                </a:lnTo>
                <a:lnTo>
                  <a:pt x="2713" y="14073"/>
                </a:lnTo>
                <a:lnTo>
                  <a:pt x="2713" y="14088"/>
                </a:lnTo>
                <a:lnTo>
                  <a:pt x="2713" y="14101"/>
                </a:lnTo>
                <a:lnTo>
                  <a:pt x="2713" y="14116"/>
                </a:lnTo>
                <a:lnTo>
                  <a:pt x="2704" y="14116"/>
                </a:lnTo>
                <a:lnTo>
                  <a:pt x="2699" y="14116"/>
                </a:lnTo>
                <a:lnTo>
                  <a:pt x="2687" y="14116"/>
                </a:lnTo>
                <a:lnTo>
                  <a:pt x="2676" y="14116"/>
                </a:lnTo>
                <a:lnTo>
                  <a:pt x="2665" y="14116"/>
                </a:lnTo>
                <a:lnTo>
                  <a:pt x="2655" y="14116"/>
                </a:lnTo>
                <a:lnTo>
                  <a:pt x="2640" y="14116"/>
                </a:lnTo>
                <a:lnTo>
                  <a:pt x="2626" y="14116"/>
                </a:lnTo>
                <a:lnTo>
                  <a:pt x="2612" y="14116"/>
                </a:lnTo>
                <a:lnTo>
                  <a:pt x="2598" y="14116"/>
                </a:lnTo>
                <a:lnTo>
                  <a:pt x="2589" y="14116"/>
                </a:lnTo>
                <a:lnTo>
                  <a:pt x="2584" y="14116"/>
                </a:lnTo>
                <a:lnTo>
                  <a:pt x="2569" y="14116"/>
                </a:lnTo>
                <a:lnTo>
                  <a:pt x="2557" y="14116"/>
                </a:lnTo>
                <a:lnTo>
                  <a:pt x="2548" y="14116"/>
                </a:lnTo>
                <a:lnTo>
                  <a:pt x="2541" y="14116"/>
                </a:lnTo>
                <a:lnTo>
                  <a:pt x="2532" y="14108"/>
                </a:lnTo>
                <a:lnTo>
                  <a:pt x="2527" y="14102"/>
                </a:lnTo>
                <a:lnTo>
                  <a:pt x="2522" y="14104"/>
                </a:lnTo>
                <a:lnTo>
                  <a:pt x="2519" y="14108"/>
                </a:lnTo>
                <a:lnTo>
                  <a:pt x="2516" y="14112"/>
                </a:lnTo>
                <a:lnTo>
                  <a:pt x="2512" y="14116"/>
                </a:lnTo>
                <a:lnTo>
                  <a:pt x="2509" y="14118"/>
                </a:lnTo>
                <a:lnTo>
                  <a:pt x="2505" y="14121"/>
                </a:lnTo>
                <a:lnTo>
                  <a:pt x="2502" y="14126"/>
                </a:lnTo>
                <a:lnTo>
                  <a:pt x="2500" y="14130"/>
                </a:lnTo>
                <a:lnTo>
                  <a:pt x="2491" y="14135"/>
                </a:lnTo>
                <a:lnTo>
                  <a:pt x="2483" y="14144"/>
                </a:lnTo>
                <a:lnTo>
                  <a:pt x="2483" y="14149"/>
                </a:lnTo>
                <a:lnTo>
                  <a:pt x="2483" y="14158"/>
                </a:lnTo>
                <a:lnTo>
                  <a:pt x="2479" y="14160"/>
                </a:lnTo>
                <a:lnTo>
                  <a:pt x="2475" y="14163"/>
                </a:lnTo>
                <a:lnTo>
                  <a:pt x="2471" y="14168"/>
                </a:lnTo>
                <a:lnTo>
                  <a:pt x="2469" y="14172"/>
                </a:lnTo>
                <a:lnTo>
                  <a:pt x="2458" y="14172"/>
                </a:lnTo>
                <a:lnTo>
                  <a:pt x="2449" y="14172"/>
                </a:lnTo>
                <a:lnTo>
                  <a:pt x="2438" y="14172"/>
                </a:lnTo>
                <a:lnTo>
                  <a:pt x="2428" y="14172"/>
                </a:lnTo>
                <a:lnTo>
                  <a:pt x="2419" y="14172"/>
                </a:lnTo>
                <a:lnTo>
                  <a:pt x="2412" y="14172"/>
                </a:lnTo>
                <a:lnTo>
                  <a:pt x="2404" y="14163"/>
                </a:lnTo>
                <a:lnTo>
                  <a:pt x="2398" y="14158"/>
                </a:lnTo>
                <a:lnTo>
                  <a:pt x="2390" y="14158"/>
                </a:lnTo>
                <a:lnTo>
                  <a:pt x="2385" y="14158"/>
                </a:lnTo>
                <a:lnTo>
                  <a:pt x="2376" y="14158"/>
                </a:lnTo>
                <a:lnTo>
                  <a:pt x="2371" y="14158"/>
                </a:lnTo>
                <a:lnTo>
                  <a:pt x="2362" y="14149"/>
                </a:lnTo>
                <a:lnTo>
                  <a:pt x="2355" y="14144"/>
                </a:lnTo>
                <a:lnTo>
                  <a:pt x="2346" y="14144"/>
                </a:lnTo>
                <a:lnTo>
                  <a:pt x="2340" y="14144"/>
                </a:lnTo>
                <a:lnTo>
                  <a:pt x="2333" y="14135"/>
                </a:lnTo>
                <a:lnTo>
                  <a:pt x="2326" y="14130"/>
                </a:lnTo>
                <a:lnTo>
                  <a:pt x="2326" y="14121"/>
                </a:lnTo>
                <a:lnTo>
                  <a:pt x="2326" y="14116"/>
                </a:lnTo>
                <a:lnTo>
                  <a:pt x="2319" y="14108"/>
                </a:lnTo>
                <a:lnTo>
                  <a:pt x="2313" y="14102"/>
                </a:lnTo>
                <a:lnTo>
                  <a:pt x="2313" y="14094"/>
                </a:lnTo>
                <a:lnTo>
                  <a:pt x="2313" y="14088"/>
                </a:lnTo>
                <a:lnTo>
                  <a:pt x="2306" y="14080"/>
                </a:lnTo>
                <a:lnTo>
                  <a:pt x="2299" y="14074"/>
                </a:lnTo>
                <a:lnTo>
                  <a:pt x="2299" y="14066"/>
                </a:lnTo>
                <a:lnTo>
                  <a:pt x="2299" y="14060"/>
                </a:lnTo>
                <a:lnTo>
                  <a:pt x="2306" y="14060"/>
                </a:lnTo>
                <a:lnTo>
                  <a:pt x="2313" y="14060"/>
                </a:lnTo>
                <a:lnTo>
                  <a:pt x="2319" y="14060"/>
                </a:lnTo>
                <a:lnTo>
                  <a:pt x="2326" y="14060"/>
                </a:lnTo>
                <a:lnTo>
                  <a:pt x="2333" y="14060"/>
                </a:lnTo>
                <a:lnTo>
                  <a:pt x="2340" y="14060"/>
                </a:lnTo>
                <a:lnTo>
                  <a:pt x="2346" y="14060"/>
                </a:lnTo>
                <a:lnTo>
                  <a:pt x="2355" y="14060"/>
                </a:lnTo>
                <a:lnTo>
                  <a:pt x="2362" y="14052"/>
                </a:lnTo>
                <a:lnTo>
                  <a:pt x="2371" y="14046"/>
                </a:lnTo>
                <a:lnTo>
                  <a:pt x="2384" y="14046"/>
                </a:lnTo>
                <a:lnTo>
                  <a:pt x="2398" y="14046"/>
                </a:lnTo>
                <a:lnTo>
                  <a:pt x="2404" y="14052"/>
                </a:lnTo>
                <a:lnTo>
                  <a:pt x="2412" y="14060"/>
                </a:lnTo>
                <a:lnTo>
                  <a:pt x="2419" y="14060"/>
                </a:lnTo>
                <a:lnTo>
                  <a:pt x="2428" y="14060"/>
                </a:lnTo>
                <a:lnTo>
                  <a:pt x="2434" y="14060"/>
                </a:lnTo>
                <a:lnTo>
                  <a:pt x="2442" y="14060"/>
                </a:lnTo>
                <a:lnTo>
                  <a:pt x="2448" y="14060"/>
                </a:lnTo>
                <a:lnTo>
                  <a:pt x="2455" y="14060"/>
                </a:lnTo>
                <a:lnTo>
                  <a:pt x="2462" y="14060"/>
                </a:lnTo>
                <a:lnTo>
                  <a:pt x="2469" y="14060"/>
                </a:lnTo>
                <a:lnTo>
                  <a:pt x="2475" y="14060"/>
                </a:lnTo>
                <a:lnTo>
                  <a:pt x="2483" y="14060"/>
                </a:lnTo>
                <a:lnTo>
                  <a:pt x="2491" y="14052"/>
                </a:lnTo>
                <a:lnTo>
                  <a:pt x="2500" y="14046"/>
                </a:lnTo>
                <a:lnTo>
                  <a:pt x="2502" y="14041"/>
                </a:lnTo>
                <a:lnTo>
                  <a:pt x="2505" y="14038"/>
                </a:lnTo>
                <a:lnTo>
                  <a:pt x="2509" y="14035"/>
                </a:lnTo>
                <a:lnTo>
                  <a:pt x="2512" y="14031"/>
                </a:lnTo>
                <a:lnTo>
                  <a:pt x="2516" y="14028"/>
                </a:lnTo>
                <a:lnTo>
                  <a:pt x="2519" y="14024"/>
                </a:lnTo>
                <a:lnTo>
                  <a:pt x="2522" y="14021"/>
                </a:lnTo>
                <a:lnTo>
                  <a:pt x="2527" y="14017"/>
                </a:lnTo>
                <a:lnTo>
                  <a:pt x="2529" y="14014"/>
                </a:lnTo>
                <a:lnTo>
                  <a:pt x="2532" y="14010"/>
                </a:lnTo>
                <a:lnTo>
                  <a:pt x="2536" y="14007"/>
                </a:lnTo>
                <a:lnTo>
                  <a:pt x="2541" y="14003"/>
                </a:lnTo>
                <a:lnTo>
                  <a:pt x="2548" y="14003"/>
                </a:lnTo>
                <a:lnTo>
                  <a:pt x="2557" y="14003"/>
                </a:lnTo>
                <a:lnTo>
                  <a:pt x="2559" y="14000"/>
                </a:lnTo>
                <a:lnTo>
                  <a:pt x="2562" y="13996"/>
                </a:lnTo>
                <a:lnTo>
                  <a:pt x="2567" y="13992"/>
                </a:lnTo>
                <a:lnTo>
                  <a:pt x="2570" y="13990"/>
                </a:lnTo>
                <a:lnTo>
                  <a:pt x="2576" y="13990"/>
                </a:lnTo>
                <a:lnTo>
                  <a:pt x="2584" y="13990"/>
                </a:lnTo>
                <a:lnTo>
                  <a:pt x="2586" y="13986"/>
                </a:lnTo>
                <a:lnTo>
                  <a:pt x="2589" y="13982"/>
                </a:lnTo>
                <a:lnTo>
                  <a:pt x="2594" y="13978"/>
                </a:lnTo>
                <a:lnTo>
                  <a:pt x="2598" y="13976"/>
                </a:lnTo>
                <a:lnTo>
                  <a:pt x="2603" y="13976"/>
                </a:lnTo>
                <a:lnTo>
                  <a:pt x="2611" y="13976"/>
                </a:lnTo>
                <a:lnTo>
                  <a:pt x="2620" y="13968"/>
                </a:lnTo>
                <a:lnTo>
                  <a:pt x="2627" y="13962"/>
                </a:lnTo>
                <a:lnTo>
                  <a:pt x="2627" y="13954"/>
                </a:lnTo>
                <a:lnTo>
                  <a:pt x="2627" y="13948"/>
                </a:lnTo>
                <a:lnTo>
                  <a:pt x="2620" y="13948"/>
                </a:lnTo>
                <a:lnTo>
                  <a:pt x="2611" y="13948"/>
                </a:lnTo>
                <a:lnTo>
                  <a:pt x="2603" y="13948"/>
                </a:lnTo>
                <a:lnTo>
                  <a:pt x="2598" y="13948"/>
                </a:lnTo>
                <a:lnTo>
                  <a:pt x="2589" y="13939"/>
                </a:lnTo>
                <a:lnTo>
                  <a:pt x="2584" y="13934"/>
                </a:lnTo>
                <a:lnTo>
                  <a:pt x="2576" y="13934"/>
                </a:lnTo>
                <a:lnTo>
                  <a:pt x="2570" y="13934"/>
                </a:lnTo>
                <a:lnTo>
                  <a:pt x="2562" y="13934"/>
                </a:lnTo>
                <a:lnTo>
                  <a:pt x="2557" y="13934"/>
                </a:lnTo>
                <a:lnTo>
                  <a:pt x="2548" y="13934"/>
                </a:lnTo>
                <a:lnTo>
                  <a:pt x="2541" y="13934"/>
                </a:lnTo>
                <a:lnTo>
                  <a:pt x="2532" y="13925"/>
                </a:lnTo>
                <a:lnTo>
                  <a:pt x="2527" y="13920"/>
                </a:lnTo>
                <a:lnTo>
                  <a:pt x="2519" y="13920"/>
                </a:lnTo>
                <a:lnTo>
                  <a:pt x="2512" y="13920"/>
                </a:lnTo>
                <a:lnTo>
                  <a:pt x="2505" y="13920"/>
                </a:lnTo>
                <a:lnTo>
                  <a:pt x="2500" y="13920"/>
                </a:lnTo>
                <a:lnTo>
                  <a:pt x="2491" y="13911"/>
                </a:lnTo>
                <a:lnTo>
                  <a:pt x="2483" y="13906"/>
                </a:lnTo>
                <a:lnTo>
                  <a:pt x="2475" y="13906"/>
                </a:lnTo>
                <a:lnTo>
                  <a:pt x="2469" y="13906"/>
                </a:lnTo>
                <a:lnTo>
                  <a:pt x="2462" y="13897"/>
                </a:lnTo>
                <a:lnTo>
                  <a:pt x="2455" y="13892"/>
                </a:lnTo>
                <a:lnTo>
                  <a:pt x="2448" y="13892"/>
                </a:lnTo>
                <a:lnTo>
                  <a:pt x="2442" y="13892"/>
                </a:lnTo>
                <a:lnTo>
                  <a:pt x="2434" y="13892"/>
                </a:lnTo>
                <a:lnTo>
                  <a:pt x="2428" y="13892"/>
                </a:lnTo>
                <a:lnTo>
                  <a:pt x="2419" y="13884"/>
                </a:lnTo>
                <a:lnTo>
                  <a:pt x="2412" y="13878"/>
                </a:lnTo>
                <a:lnTo>
                  <a:pt x="2404" y="13878"/>
                </a:lnTo>
                <a:lnTo>
                  <a:pt x="2398" y="13878"/>
                </a:lnTo>
                <a:lnTo>
                  <a:pt x="2390" y="13878"/>
                </a:lnTo>
                <a:lnTo>
                  <a:pt x="2385" y="13878"/>
                </a:lnTo>
                <a:lnTo>
                  <a:pt x="2376" y="13870"/>
                </a:lnTo>
                <a:lnTo>
                  <a:pt x="2371" y="13864"/>
                </a:lnTo>
                <a:lnTo>
                  <a:pt x="2362" y="13864"/>
                </a:lnTo>
                <a:lnTo>
                  <a:pt x="2355" y="13864"/>
                </a:lnTo>
                <a:lnTo>
                  <a:pt x="2346" y="13857"/>
                </a:lnTo>
                <a:lnTo>
                  <a:pt x="2340" y="13853"/>
                </a:lnTo>
                <a:lnTo>
                  <a:pt x="2333" y="13853"/>
                </a:lnTo>
                <a:lnTo>
                  <a:pt x="2326" y="13853"/>
                </a:lnTo>
                <a:lnTo>
                  <a:pt x="2319" y="13844"/>
                </a:lnTo>
                <a:lnTo>
                  <a:pt x="2313" y="13839"/>
                </a:lnTo>
                <a:lnTo>
                  <a:pt x="2306" y="13839"/>
                </a:lnTo>
                <a:lnTo>
                  <a:pt x="2299" y="13839"/>
                </a:lnTo>
                <a:lnTo>
                  <a:pt x="2292" y="13830"/>
                </a:lnTo>
                <a:lnTo>
                  <a:pt x="2283" y="13825"/>
                </a:lnTo>
                <a:lnTo>
                  <a:pt x="2283" y="13816"/>
                </a:lnTo>
                <a:lnTo>
                  <a:pt x="2283" y="13811"/>
                </a:lnTo>
                <a:lnTo>
                  <a:pt x="2276" y="13803"/>
                </a:lnTo>
                <a:lnTo>
                  <a:pt x="2269" y="13797"/>
                </a:lnTo>
                <a:lnTo>
                  <a:pt x="2269" y="13789"/>
                </a:lnTo>
                <a:lnTo>
                  <a:pt x="2269" y="13783"/>
                </a:lnTo>
                <a:lnTo>
                  <a:pt x="2261" y="13775"/>
                </a:lnTo>
                <a:lnTo>
                  <a:pt x="2256" y="13768"/>
                </a:lnTo>
                <a:lnTo>
                  <a:pt x="2256" y="13761"/>
                </a:lnTo>
                <a:lnTo>
                  <a:pt x="2256" y="13754"/>
                </a:lnTo>
                <a:lnTo>
                  <a:pt x="2256" y="13747"/>
                </a:lnTo>
                <a:lnTo>
                  <a:pt x="2256" y="13740"/>
                </a:lnTo>
                <a:lnTo>
                  <a:pt x="2248" y="13733"/>
                </a:lnTo>
                <a:lnTo>
                  <a:pt x="2242" y="13726"/>
                </a:lnTo>
                <a:lnTo>
                  <a:pt x="2234" y="13726"/>
                </a:lnTo>
                <a:lnTo>
                  <a:pt x="2226" y="13726"/>
                </a:lnTo>
                <a:lnTo>
                  <a:pt x="2221" y="13730"/>
                </a:lnTo>
                <a:lnTo>
                  <a:pt x="2218" y="13733"/>
                </a:lnTo>
                <a:lnTo>
                  <a:pt x="2215" y="13736"/>
                </a:lnTo>
                <a:lnTo>
                  <a:pt x="2212" y="13740"/>
                </a:lnTo>
                <a:lnTo>
                  <a:pt x="2208" y="13744"/>
                </a:lnTo>
                <a:lnTo>
                  <a:pt x="2204" y="13747"/>
                </a:lnTo>
                <a:lnTo>
                  <a:pt x="2201" y="13750"/>
                </a:lnTo>
                <a:lnTo>
                  <a:pt x="2199" y="13754"/>
                </a:lnTo>
                <a:lnTo>
                  <a:pt x="2190" y="13754"/>
                </a:lnTo>
                <a:lnTo>
                  <a:pt x="2185" y="13754"/>
                </a:lnTo>
                <a:lnTo>
                  <a:pt x="2180" y="13758"/>
                </a:lnTo>
                <a:lnTo>
                  <a:pt x="2177" y="13761"/>
                </a:lnTo>
                <a:lnTo>
                  <a:pt x="2174" y="13764"/>
                </a:lnTo>
                <a:lnTo>
                  <a:pt x="2171" y="13768"/>
                </a:lnTo>
                <a:lnTo>
                  <a:pt x="2163" y="13775"/>
                </a:lnTo>
                <a:lnTo>
                  <a:pt x="2154" y="13783"/>
                </a:lnTo>
                <a:lnTo>
                  <a:pt x="2147" y="13783"/>
                </a:lnTo>
                <a:lnTo>
                  <a:pt x="2141" y="13783"/>
                </a:lnTo>
                <a:lnTo>
                  <a:pt x="2137" y="13785"/>
                </a:lnTo>
                <a:lnTo>
                  <a:pt x="2133" y="13789"/>
                </a:lnTo>
                <a:lnTo>
                  <a:pt x="2129" y="13792"/>
                </a:lnTo>
                <a:lnTo>
                  <a:pt x="2127" y="13797"/>
                </a:lnTo>
                <a:lnTo>
                  <a:pt x="2111" y="13797"/>
                </a:lnTo>
                <a:lnTo>
                  <a:pt x="2097" y="13797"/>
                </a:lnTo>
                <a:lnTo>
                  <a:pt x="2087" y="13797"/>
                </a:lnTo>
                <a:lnTo>
                  <a:pt x="2076" y="13797"/>
                </a:lnTo>
                <a:lnTo>
                  <a:pt x="2067" y="13797"/>
                </a:lnTo>
                <a:lnTo>
                  <a:pt x="2056" y="13797"/>
                </a:lnTo>
                <a:lnTo>
                  <a:pt x="2031" y="13797"/>
                </a:lnTo>
                <a:lnTo>
                  <a:pt x="2005" y="13797"/>
                </a:lnTo>
                <a:lnTo>
                  <a:pt x="1980" y="13797"/>
                </a:lnTo>
                <a:lnTo>
                  <a:pt x="1955" y="13797"/>
                </a:lnTo>
                <a:lnTo>
                  <a:pt x="1930" y="13797"/>
                </a:lnTo>
                <a:lnTo>
                  <a:pt x="1905" y="13797"/>
                </a:lnTo>
                <a:lnTo>
                  <a:pt x="1882" y="13797"/>
                </a:lnTo>
                <a:lnTo>
                  <a:pt x="1857" y="13797"/>
                </a:lnTo>
                <a:lnTo>
                  <a:pt x="1848" y="13803"/>
                </a:lnTo>
                <a:lnTo>
                  <a:pt x="1841" y="13811"/>
                </a:lnTo>
                <a:lnTo>
                  <a:pt x="1841" y="13816"/>
                </a:lnTo>
                <a:lnTo>
                  <a:pt x="1841" y="13825"/>
                </a:lnTo>
                <a:lnTo>
                  <a:pt x="1836" y="13827"/>
                </a:lnTo>
                <a:lnTo>
                  <a:pt x="1832" y="13830"/>
                </a:lnTo>
                <a:lnTo>
                  <a:pt x="1829" y="13834"/>
                </a:lnTo>
                <a:lnTo>
                  <a:pt x="1826" y="13839"/>
                </a:lnTo>
                <a:lnTo>
                  <a:pt x="1822" y="13841"/>
                </a:lnTo>
                <a:lnTo>
                  <a:pt x="1819" y="13844"/>
                </a:lnTo>
                <a:lnTo>
                  <a:pt x="1816" y="13849"/>
                </a:lnTo>
                <a:lnTo>
                  <a:pt x="1812" y="13853"/>
                </a:lnTo>
                <a:lnTo>
                  <a:pt x="1812" y="13857"/>
                </a:lnTo>
                <a:lnTo>
                  <a:pt x="1812" y="13864"/>
                </a:lnTo>
                <a:lnTo>
                  <a:pt x="1809" y="13866"/>
                </a:lnTo>
                <a:lnTo>
                  <a:pt x="1805" y="13870"/>
                </a:lnTo>
                <a:lnTo>
                  <a:pt x="1802" y="13873"/>
                </a:lnTo>
                <a:lnTo>
                  <a:pt x="1799" y="13878"/>
                </a:lnTo>
                <a:lnTo>
                  <a:pt x="1799" y="13884"/>
                </a:lnTo>
                <a:lnTo>
                  <a:pt x="1799" y="13892"/>
                </a:lnTo>
                <a:lnTo>
                  <a:pt x="1795" y="13894"/>
                </a:lnTo>
                <a:lnTo>
                  <a:pt x="1792" y="13897"/>
                </a:lnTo>
                <a:lnTo>
                  <a:pt x="1789" y="13902"/>
                </a:lnTo>
                <a:lnTo>
                  <a:pt x="1785" y="13906"/>
                </a:lnTo>
                <a:lnTo>
                  <a:pt x="1785" y="13911"/>
                </a:lnTo>
                <a:lnTo>
                  <a:pt x="1785" y="13920"/>
                </a:lnTo>
                <a:lnTo>
                  <a:pt x="1785" y="13925"/>
                </a:lnTo>
                <a:lnTo>
                  <a:pt x="1785" y="13934"/>
                </a:lnTo>
                <a:lnTo>
                  <a:pt x="1785" y="13939"/>
                </a:lnTo>
                <a:lnTo>
                  <a:pt x="1785" y="13948"/>
                </a:lnTo>
                <a:lnTo>
                  <a:pt x="1785" y="13954"/>
                </a:lnTo>
                <a:lnTo>
                  <a:pt x="1785" y="13962"/>
                </a:lnTo>
                <a:lnTo>
                  <a:pt x="1785" y="13968"/>
                </a:lnTo>
                <a:lnTo>
                  <a:pt x="1785" y="13976"/>
                </a:lnTo>
                <a:lnTo>
                  <a:pt x="1785" y="13982"/>
                </a:lnTo>
                <a:lnTo>
                  <a:pt x="1785" y="13990"/>
                </a:lnTo>
                <a:lnTo>
                  <a:pt x="1759" y="13990"/>
                </a:lnTo>
                <a:lnTo>
                  <a:pt x="1735" y="13990"/>
                </a:lnTo>
                <a:lnTo>
                  <a:pt x="1709" y="13990"/>
                </a:lnTo>
                <a:lnTo>
                  <a:pt x="1685" y="13990"/>
                </a:lnTo>
                <a:lnTo>
                  <a:pt x="1670" y="13990"/>
                </a:lnTo>
                <a:lnTo>
                  <a:pt x="1657" y="13990"/>
                </a:lnTo>
                <a:lnTo>
                  <a:pt x="1646" y="13990"/>
                </a:lnTo>
                <a:lnTo>
                  <a:pt x="1634" y="13990"/>
                </a:lnTo>
                <a:lnTo>
                  <a:pt x="1624" y="13990"/>
                </a:lnTo>
                <a:lnTo>
                  <a:pt x="1613" y="13990"/>
                </a:lnTo>
                <a:lnTo>
                  <a:pt x="1609" y="13992"/>
                </a:lnTo>
                <a:lnTo>
                  <a:pt x="1606" y="13996"/>
                </a:lnTo>
                <a:lnTo>
                  <a:pt x="1603" y="14000"/>
                </a:lnTo>
                <a:lnTo>
                  <a:pt x="1599" y="14003"/>
                </a:lnTo>
                <a:lnTo>
                  <a:pt x="1592" y="14010"/>
                </a:lnTo>
                <a:lnTo>
                  <a:pt x="1583" y="14017"/>
                </a:lnTo>
                <a:lnTo>
                  <a:pt x="1579" y="14021"/>
                </a:lnTo>
                <a:lnTo>
                  <a:pt x="1575" y="14024"/>
                </a:lnTo>
                <a:lnTo>
                  <a:pt x="1572" y="14028"/>
                </a:lnTo>
                <a:lnTo>
                  <a:pt x="1570" y="14031"/>
                </a:lnTo>
                <a:lnTo>
                  <a:pt x="1566" y="14035"/>
                </a:lnTo>
                <a:lnTo>
                  <a:pt x="1561" y="14038"/>
                </a:lnTo>
                <a:lnTo>
                  <a:pt x="1558" y="14041"/>
                </a:lnTo>
                <a:lnTo>
                  <a:pt x="1556" y="14046"/>
                </a:lnTo>
                <a:lnTo>
                  <a:pt x="1548" y="14049"/>
                </a:lnTo>
                <a:lnTo>
                  <a:pt x="1541" y="14052"/>
                </a:lnTo>
                <a:lnTo>
                  <a:pt x="1534" y="14055"/>
                </a:lnTo>
                <a:lnTo>
                  <a:pt x="1529" y="14060"/>
                </a:lnTo>
                <a:lnTo>
                  <a:pt x="1513" y="14060"/>
                </a:lnTo>
                <a:lnTo>
                  <a:pt x="1499" y="14060"/>
                </a:lnTo>
                <a:lnTo>
                  <a:pt x="1491" y="14060"/>
                </a:lnTo>
                <a:lnTo>
                  <a:pt x="1485" y="14060"/>
                </a:lnTo>
                <a:lnTo>
                  <a:pt x="1477" y="14060"/>
                </a:lnTo>
                <a:lnTo>
                  <a:pt x="1472" y="14060"/>
                </a:lnTo>
                <a:lnTo>
                  <a:pt x="1455" y="14060"/>
                </a:lnTo>
                <a:lnTo>
                  <a:pt x="1441" y="14060"/>
                </a:lnTo>
                <a:lnTo>
                  <a:pt x="1434" y="14052"/>
                </a:lnTo>
                <a:lnTo>
                  <a:pt x="1427" y="14046"/>
                </a:lnTo>
                <a:lnTo>
                  <a:pt x="1420" y="14046"/>
                </a:lnTo>
                <a:lnTo>
                  <a:pt x="1414" y="14046"/>
                </a:lnTo>
                <a:lnTo>
                  <a:pt x="1406" y="14046"/>
                </a:lnTo>
                <a:lnTo>
                  <a:pt x="1400" y="14046"/>
                </a:lnTo>
                <a:lnTo>
                  <a:pt x="1392" y="14046"/>
                </a:lnTo>
                <a:lnTo>
                  <a:pt x="1384" y="14046"/>
                </a:lnTo>
                <a:lnTo>
                  <a:pt x="1376" y="14030"/>
                </a:lnTo>
                <a:lnTo>
                  <a:pt x="1370" y="14017"/>
                </a:lnTo>
                <a:lnTo>
                  <a:pt x="1370" y="14003"/>
                </a:lnTo>
                <a:lnTo>
                  <a:pt x="1370" y="13990"/>
                </a:lnTo>
                <a:lnTo>
                  <a:pt x="1370" y="13982"/>
                </a:lnTo>
                <a:lnTo>
                  <a:pt x="1370" y="13976"/>
                </a:lnTo>
                <a:lnTo>
                  <a:pt x="1370" y="13961"/>
                </a:lnTo>
                <a:lnTo>
                  <a:pt x="1370" y="13948"/>
                </a:lnTo>
                <a:lnTo>
                  <a:pt x="1376" y="13948"/>
                </a:lnTo>
                <a:lnTo>
                  <a:pt x="1384" y="13948"/>
                </a:lnTo>
                <a:lnTo>
                  <a:pt x="1398" y="13948"/>
                </a:lnTo>
                <a:lnTo>
                  <a:pt x="1414" y="13948"/>
                </a:lnTo>
                <a:lnTo>
                  <a:pt x="1426" y="13948"/>
                </a:lnTo>
                <a:lnTo>
                  <a:pt x="1441" y="13948"/>
                </a:lnTo>
                <a:lnTo>
                  <a:pt x="1448" y="13944"/>
                </a:lnTo>
                <a:lnTo>
                  <a:pt x="1455" y="13939"/>
                </a:lnTo>
                <a:lnTo>
                  <a:pt x="1463" y="13936"/>
                </a:lnTo>
                <a:lnTo>
                  <a:pt x="1472" y="13934"/>
                </a:lnTo>
                <a:lnTo>
                  <a:pt x="1484" y="13934"/>
                </a:lnTo>
                <a:lnTo>
                  <a:pt x="1499" y="13934"/>
                </a:lnTo>
                <a:lnTo>
                  <a:pt x="1501" y="13930"/>
                </a:lnTo>
                <a:lnTo>
                  <a:pt x="1504" y="13925"/>
                </a:lnTo>
                <a:lnTo>
                  <a:pt x="1508" y="13922"/>
                </a:lnTo>
                <a:lnTo>
                  <a:pt x="1513" y="13920"/>
                </a:lnTo>
                <a:lnTo>
                  <a:pt x="1520" y="13920"/>
                </a:lnTo>
                <a:lnTo>
                  <a:pt x="1529" y="13920"/>
                </a:lnTo>
                <a:lnTo>
                  <a:pt x="1531" y="13916"/>
                </a:lnTo>
                <a:lnTo>
                  <a:pt x="1534" y="13911"/>
                </a:lnTo>
                <a:lnTo>
                  <a:pt x="1539" y="13908"/>
                </a:lnTo>
                <a:lnTo>
                  <a:pt x="1542" y="13906"/>
                </a:lnTo>
                <a:lnTo>
                  <a:pt x="1545" y="13902"/>
                </a:lnTo>
                <a:lnTo>
                  <a:pt x="1548" y="13897"/>
                </a:lnTo>
                <a:lnTo>
                  <a:pt x="1552" y="13894"/>
                </a:lnTo>
                <a:lnTo>
                  <a:pt x="1556" y="13892"/>
                </a:lnTo>
                <a:lnTo>
                  <a:pt x="1561" y="13892"/>
                </a:lnTo>
                <a:lnTo>
                  <a:pt x="1570" y="13892"/>
                </a:lnTo>
                <a:lnTo>
                  <a:pt x="1572" y="13888"/>
                </a:lnTo>
                <a:lnTo>
                  <a:pt x="1575" y="13884"/>
                </a:lnTo>
                <a:lnTo>
                  <a:pt x="1579" y="13880"/>
                </a:lnTo>
                <a:lnTo>
                  <a:pt x="1583" y="13878"/>
                </a:lnTo>
                <a:lnTo>
                  <a:pt x="1592" y="13870"/>
                </a:lnTo>
                <a:lnTo>
                  <a:pt x="1599" y="13864"/>
                </a:lnTo>
                <a:lnTo>
                  <a:pt x="1599" y="13857"/>
                </a:lnTo>
                <a:lnTo>
                  <a:pt x="1599" y="13853"/>
                </a:lnTo>
                <a:lnTo>
                  <a:pt x="1599" y="13844"/>
                </a:lnTo>
                <a:lnTo>
                  <a:pt x="1599" y="13839"/>
                </a:lnTo>
                <a:lnTo>
                  <a:pt x="1599" y="13830"/>
                </a:lnTo>
                <a:lnTo>
                  <a:pt x="1599" y="13825"/>
                </a:lnTo>
                <a:lnTo>
                  <a:pt x="1599" y="13810"/>
                </a:lnTo>
                <a:lnTo>
                  <a:pt x="1599" y="13797"/>
                </a:lnTo>
                <a:lnTo>
                  <a:pt x="1599" y="13789"/>
                </a:lnTo>
                <a:lnTo>
                  <a:pt x="1599" y="13783"/>
                </a:lnTo>
                <a:lnTo>
                  <a:pt x="1592" y="13789"/>
                </a:lnTo>
                <a:lnTo>
                  <a:pt x="1583" y="13797"/>
                </a:lnTo>
                <a:lnTo>
                  <a:pt x="1579" y="13799"/>
                </a:lnTo>
                <a:lnTo>
                  <a:pt x="1575" y="13803"/>
                </a:lnTo>
                <a:lnTo>
                  <a:pt x="1572" y="13806"/>
                </a:lnTo>
                <a:lnTo>
                  <a:pt x="1570" y="13811"/>
                </a:lnTo>
                <a:lnTo>
                  <a:pt x="1561" y="13811"/>
                </a:lnTo>
                <a:lnTo>
                  <a:pt x="1556" y="13811"/>
                </a:lnTo>
                <a:lnTo>
                  <a:pt x="1552" y="13813"/>
                </a:lnTo>
                <a:lnTo>
                  <a:pt x="1548" y="13816"/>
                </a:lnTo>
                <a:lnTo>
                  <a:pt x="1545" y="13820"/>
                </a:lnTo>
                <a:lnTo>
                  <a:pt x="1542" y="13825"/>
                </a:lnTo>
                <a:lnTo>
                  <a:pt x="1539" y="13827"/>
                </a:lnTo>
                <a:lnTo>
                  <a:pt x="1534" y="13830"/>
                </a:lnTo>
                <a:lnTo>
                  <a:pt x="1531" y="13834"/>
                </a:lnTo>
                <a:lnTo>
                  <a:pt x="1529" y="13839"/>
                </a:lnTo>
                <a:lnTo>
                  <a:pt x="1520" y="13844"/>
                </a:lnTo>
                <a:lnTo>
                  <a:pt x="1513" y="13853"/>
                </a:lnTo>
                <a:lnTo>
                  <a:pt x="1504" y="13853"/>
                </a:lnTo>
                <a:lnTo>
                  <a:pt x="1499" y="13853"/>
                </a:lnTo>
                <a:lnTo>
                  <a:pt x="1484" y="13853"/>
                </a:lnTo>
                <a:lnTo>
                  <a:pt x="1472" y="13853"/>
                </a:lnTo>
                <a:lnTo>
                  <a:pt x="1463" y="13853"/>
                </a:lnTo>
                <a:lnTo>
                  <a:pt x="1454" y="13853"/>
                </a:lnTo>
                <a:lnTo>
                  <a:pt x="1451" y="13855"/>
                </a:lnTo>
                <a:lnTo>
                  <a:pt x="1447" y="13857"/>
                </a:lnTo>
                <a:lnTo>
                  <a:pt x="1443" y="13860"/>
                </a:lnTo>
                <a:lnTo>
                  <a:pt x="1441" y="13864"/>
                </a:lnTo>
                <a:lnTo>
                  <a:pt x="1434" y="13864"/>
                </a:lnTo>
                <a:lnTo>
                  <a:pt x="1427" y="13864"/>
                </a:lnTo>
                <a:lnTo>
                  <a:pt x="1420" y="13864"/>
                </a:lnTo>
                <a:lnTo>
                  <a:pt x="1414" y="13864"/>
                </a:lnTo>
                <a:lnTo>
                  <a:pt x="1406" y="13864"/>
                </a:lnTo>
                <a:lnTo>
                  <a:pt x="1400" y="13864"/>
                </a:lnTo>
                <a:lnTo>
                  <a:pt x="1392" y="13857"/>
                </a:lnTo>
                <a:lnTo>
                  <a:pt x="1384" y="13853"/>
                </a:lnTo>
                <a:lnTo>
                  <a:pt x="1376" y="13853"/>
                </a:lnTo>
                <a:lnTo>
                  <a:pt x="1370" y="13853"/>
                </a:lnTo>
                <a:lnTo>
                  <a:pt x="1362" y="13853"/>
                </a:lnTo>
                <a:lnTo>
                  <a:pt x="1357" y="13853"/>
                </a:lnTo>
                <a:lnTo>
                  <a:pt x="1339" y="13853"/>
                </a:lnTo>
                <a:lnTo>
                  <a:pt x="1320" y="13853"/>
                </a:lnTo>
                <a:lnTo>
                  <a:pt x="1302" y="13853"/>
                </a:lnTo>
                <a:lnTo>
                  <a:pt x="1285" y="13853"/>
                </a:lnTo>
                <a:lnTo>
                  <a:pt x="1271" y="13853"/>
                </a:lnTo>
                <a:lnTo>
                  <a:pt x="1256" y="13853"/>
                </a:lnTo>
                <a:lnTo>
                  <a:pt x="1242" y="13853"/>
                </a:lnTo>
                <a:lnTo>
                  <a:pt x="1228" y="13853"/>
                </a:lnTo>
                <a:lnTo>
                  <a:pt x="1216" y="13853"/>
                </a:lnTo>
                <a:lnTo>
                  <a:pt x="1205" y="13853"/>
                </a:lnTo>
                <a:lnTo>
                  <a:pt x="1195" y="13853"/>
                </a:lnTo>
                <a:lnTo>
                  <a:pt x="1184" y="13853"/>
                </a:lnTo>
                <a:lnTo>
                  <a:pt x="1176" y="13853"/>
                </a:lnTo>
                <a:lnTo>
                  <a:pt x="1171" y="13853"/>
                </a:lnTo>
                <a:lnTo>
                  <a:pt x="1162" y="13844"/>
                </a:lnTo>
                <a:lnTo>
                  <a:pt x="1157" y="13839"/>
                </a:lnTo>
                <a:lnTo>
                  <a:pt x="1149" y="13839"/>
                </a:lnTo>
                <a:lnTo>
                  <a:pt x="1143" y="13839"/>
                </a:lnTo>
                <a:lnTo>
                  <a:pt x="1135" y="13830"/>
                </a:lnTo>
                <a:lnTo>
                  <a:pt x="1126" y="13825"/>
                </a:lnTo>
                <a:lnTo>
                  <a:pt x="1119" y="13825"/>
                </a:lnTo>
                <a:lnTo>
                  <a:pt x="1113" y="13825"/>
                </a:lnTo>
                <a:lnTo>
                  <a:pt x="1113" y="13816"/>
                </a:lnTo>
                <a:lnTo>
                  <a:pt x="1113" y="13811"/>
                </a:lnTo>
                <a:lnTo>
                  <a:pt x="1119" y="13811"/>
                </a:lnTo>
                <a:lnTo>
                  <a:pt x="1126" y="13811"/>
                </a:lnTo>
                <a:lnTo>
                  <a:pt x="1135" y="13803"/>
                </a:lnTo>
                <a:lnTo>
                  <a:pt x="1143" y="13797"/>
                </a:lnTo>
                <a:lnTo>
                  <a:pt x="1149" y="13797"/>
                </a:lnTo>
                <a:lnTo>
                  <a:pt x="1157" y="13797"/>
                </a:lnTo>
                <a:lnTo>
                  <a:pt x="1159" y="13792"/>
                </a:lnTo>
                <a:lnTo>
                  <a:pt x="1162" y="13789"/>
                </a:lnTo>
                <a:lnTo>
                  <a:pt x="1166" y="13785"/>
                </a:lnTo>
                <a:lnTo>
                  <a:pt x="1171" y="13783"/>
                </a:lnTo>
                <a:lnTo>
                  <a:pt x="1176" y="13783"/>
                </a:lnTo>
                <a:lnTo>
                  <a:pt x="1184" y="13783"/>
                </a:lnTo>
                <a:lnTo>
                  <a:pt x="1187" y="13778"/>
                </a:lnTo>
                <a:lnTo>
                  <a:pt x="1190" y="13775"/>
                </a:lnTo>
                <a:lnTo>
                  <a:pt x="1194" y="13772"/>
                </a:lnTo>
                <a:lnTo>
                  <a:pt x="1198" y="13768"/>
                </a:lnTo>
                <a:lnTo>
                  <a:pt x="1207" y="13768"/>
                </a:lnTo>
                <a:lnTo>
                  <a:pt x="1214" y="13768"/>
                </a:lnTo>
                <a:lnTo>
                  <a:pt x="1216" y="13764"/>
                </a:lnTo>
                <a:lnTo>
                  <a:pt x="1221" y="13761"/>
                </a:lnTo>
                <a:lnTo>
                  <a:pt x="1224" y="13758"/>
                </a:lnTo>
                <a:lnTo>
                  <a:pt x="1228" y="13754"/>
                </a:lnTo>
                <a:lnTo>
                  <a:pt x="1234" y="13754"/>
                </a:lnTo>
                <a:lnTo>
                  <a:pt x="1241" y="13754"/>
                </a:lnTo>
                <a:lnTo>
                  <a:pt x="1248" y="13754"/>
                </a:lnTo>
                <a:lnTo>
                  <a:pt x="1255" y="13754"/>
                </a:lnTo>
                <a:lnTo>
                  <a:pt x="1264" y="13754"/>
                </a:lnTo>
                <a:lnTo>
                  <a:pt x="1271" y="13754"/>
                </a:lnTo>
                <a:lnTo>
                  <a:pt x="1278" y="13754"/>
                </a:lnTo>
                <a:lnTo>
                  <a:pt x="1285" y="13754"/>
                </a:lnTo>
                <a:lnTo>
                  <a:pt x="1288" y="13750"/>
                </a:lnTo>
                <a:lnTo>
                  <a:pt x="1291" y="13747"/>
                </a:lnTo>
                <a:lnTo>
                  <a:pt x="1295" y="13744"/>
                </a:lnTo>
                <a:lnTo>
                  <a:pt x="1298" y="13740"/>
                </a:lnTo>
                <a:lnTo>
                  <a:pt x="1305" y="13740"/>
                </a:lnTo>
                <a:lnTo>
                  <a:pt x="1313" y="13740"/>
                </a:lnTo>
                <a:lnTo>
                  <a:pt x="1315" y="13736"/>
                </a:lnTo>
                <a:lnTo>
                  <a:pt x="1318" y="13733"/>
                </a:lnTo>
                <a:lnTo>
                  <a:pt x="1322" y="13730"/>
                </a:lnTo>
                <a:lnTo>
                  <a:pt x="1327" y="13726"/>
                </a:lnTo>
                <a:lnTo>
                  <a:pt x="1327" y="13719"/>
                </a:lnTo>
                <a:lnTo>
                  <a:pt x="1327" y="13712"/>
                </a:lnTo>
                <a:lnTo>
                  <a:pt x="1327" y="13702"/>
                </a:lnTo>
                <a:lnTo>
                  <a:pt x="1327" y="13692"/>
                </a:lnTo>
                <a:lnTo>
                  <a:pt x="1327" y="13681"/>
                </a:lnTo>
                <a:lnTo>
                  <a:pt x="1327" y="13671"/>
                </a:lnTo>
                <a:lnTo>
                  <a:pt x="1322" y="13660"/>
                </a:lnTo>
                <a:lnTo>
                  <a:pt x="1318" y="13649"/>
                </a:lnTo>
                <a:lnTo>
                  <a:pt x="1315" y="13639"/>
                </a:lnTo>
                <a:lnTo>
                  <a:pt x="1313" y="13629"/>
                </a:lnTo>
                <a:lnTo>
                  <a:pt x="1313" y="13614"/>
                </a:lnTo>
                <a:lnTo>
                  <a:pt x="1313" y="13601"/>
                </a:lnTo>
                <a:lnTo>
                  <a:pt x="1305" y="13592"/>
                </a:lnTo>
                <a:lnTo>
                  <a:pt x="1298" y="13587"/>
                </a:lnTo>
                <a:lnTo>
                  <a:pt x="1291" y="13579"/>
                </a:lnTo>
                <a:lnTo>
                  <a:pt x="1285" y="13573"/>
                </a:lnTo>
                <a:lnTo>
                  <a:pt x="1278" y="13565"/>
                </a:lnTo>
                <a:lnTo>
                  <a:pt x="1271" y="13559"/>
                </a:lnTo>
                <a:lnTo>
                  <a:pt x="1255" y="13551"/>
                </a:lnTo>
                <a:lnTo>
                  <a:pt x="1241" y="13544"/>
                </a:lnTo>
                <a:lnTo>
                  <a:pt x="1234" y="13537"/>
                </a:lnTo>
                <a:lnTo>
                  <a:pt x="1228" y="13530"/>
                </a:lnTo>
                <a:lnTo>
                  <a:pt x="1221" y="13530"/>
                </a:lnTo>
                <a:lnTo>
                  <a:pt x="1214" y="13530"/>
                </a:lnTo>
                <a:lnTo>
                  <a:pt x="1207" y="13523"/>
                </a:lnTo>
                <a:lnTo>
                  <a:pt x="1198" y="13516"/>
                </a:lnTo>
                <a:lnTo>
                  <a:pt x="1190" y="13516"/>
                </a:lnTo>
                <a:lnTo>
                  <a:pt x="1184" y="13516"/>
                </a:lnTo>
                <a:lnTo>
                  <a:pt x="1176" y="13516"/>
                </a:lnTo>
                <a:lnTo>
                  <a:pt x="1171" y="13516"/>
                </a:lnTo>
                <a:lnTo>
                  <a:pt x="1159" y="13516"/>
                </a:lnTo>
                <a:lnTo>
                  <a:pt x="1148" y="13516"/>
                </a:lnTo>
                <a:lnTo>
                  <a:pt x="1137" y="13516"/>
                </a:lnTo>
                <a:lnTo>
                  <a:pt x="1126" y="13516"/>
                </a:lnTo>
                <a:lnTo>
                  <a:pt x="1117" y="13516"/>
                </a:lnTo>
                <a:lnTo>
                  <a:pt x="1106" y="13516"/>
                </a:lnTo>
                <a:lnTo>
                  <a:pt x="1096" y="13516"/>
                </a:lnTo>
                <a:lnTo>
                  <a:pt x="1085" y="13516"/>
                </a:lnTo>
                <a:lnTo>
                  <a:pt x="1078" y="13516"/>
                </a:lnTo>
                <a:lnTo>
                  <a:pt x="1069" y="13516"/>
                </a:lnTo>
                <a:lnTo>
                  <a:pt x="1062" y="13516"/>
                </a:lnTo>
                <a:lnTo>
                  <a:pt x="1056" y="13516"/>
                </a:lnTo>
                <a:lnTo>
                  <a:pt x="1041" y="13516"/>
                </a:lnTo>
                <a:lnTo>
                  <a:pt x="1028" y="13516"/>
                </a:lnTo>
                <a:lnTo>
                  <a:pt x="1028" y="13509"/>
                </a:lnTo>
                <a:lnTo>
                  <a:pt x="1028" y="13502"/>
                </a:lnTo>
                <a:lnTo>
                  <a:pt x="1028" y="13495"/>
                </a:lnTo>
                <a:lnTo>
                  <a:pt x="1028" y="13488"/>
                </a:lnTo>
                <a:lnTo>
                  <a:pt x="1031" y="13485"/>
                </a:lnTo>
                <a:lnTo>
                  <a:pt x="1034" y="13481"/>
                </a:lnTo>
                <a:lnTo>
                  <a:pt x="1038" y="13477"/>
                </a:lnTo>
                <a:lnTo>
                  <a:pt x="1042" y="13474"/>
                </a:lnTo>
                <a:lnTo>
                  <a:pt x="1055" y="13474"/>
                </a:lnTo>
                <a:lnTo>
                  <a:pt x="1069" y="13474"/>
                </a:lnTo>
                <a:lnTo>
                  <a:pt x="1078" y="13474"/>
                </a:lnTo>
                <a:lnTo>
                  <a:pt x="1085" y="13474"/>
                </a:lnTo>
                <a:lnTo>
                  <a:pt x="1092" y="13474"/>
                </a:lnTo>
                <a:lnTo>
                  <a:pt x="1099" y="13474"/>
                </a:lnTo>
                <a:lnTo>
                  <a:pt x="1102" y="13471"/>
                </a:lnTo>
                <a:lnTo>
                  <a:pt x="1105" y="13467"/>
                </a:lnTo>
                <a:lnTo>
                  <a:pt x="1109" y="13463"/>
                </a:lnTo>
                <a:lnTo>
                  <a:pt x="1113" y="13461"/>
                </a:lnTo>
                <a:lnTo>
                  <a:pt x="1119" y="13461"/>
                </a:lnTo>
                <a:lnTo>
                  <a:pt x="1126" y="13461"/>
                </a:lnTo>
                <a:lnTo>
                  <a:pt x="1135" y="13452"/>
                </a:lnTo>
                <a:lnTo>
                  <a:pt x="1143" y="13447"/>
                </a:lnTo>
                <a:lnTo>
                  <a:pt x="1146" y="13443"/>
                </a:lnTo>
                <a:lnTo>
                  <a:pt x="1149" y="13438"/>
                </a:lnTo>
                <a:lnTo>
                  <a:pt x="1152" y="13435"/>
                </a:lnTo>
                <a:lnTo>
                  <a:pt x="1157" y="13433"/>
                </a:lnTo>
                <a:lnTo>
                  <a:pt x="1159" y="13429"/>
                </a:lnTo>
                <a:lnTo>
                  <a:pt x="1162" y="13424"/>
                </a:lnTo>
                <a:lnTo>
                  <a:pt x="1166" y="13421"/>
                </a:lnTo>
                <a:lnTo>
                  <a:pt x="1171" y="13419"/>
                </a:lnTo>
                <a:lnTo>
                  <a:pt x="1173" y="13415"/>
                </a:lnTo>
                <a:lnTo>
                  <a:pt x="1176" y="13410"/>
                </a:lnTo>
                <a:lnTo>
                  <a:pt x="1181" y="13407"/>
                </a:lnTo>
                <a:lnTo>
                  <a:pt x="1184" y="13405"/>
                </a:lnTo>
                <a:lnTo>
                  <a:pt x="1190" y="13405"/>
                </a:lnTo>
                <a:lnTo>
                  <a:pt x="1198" y="13405"/>
                </a:lnTo>
                <a:lnTo>
                  <a:pt x="1212" y="13401"/>
                </a:lnTo>
                <a:lnTo>
                  <a:pt x="1227" y="13396"/>
                </a:lnTo>
                <a:lnTo>
                  <a:pt x="1241" y="13393"/>
                </a:lnTo>
                <a:lnTo>
                  <a:pt x="1255" y="13391"/>
                </a:lnTo>
                <a:lnTo>
                  <a:pt x="1264" y="13382"/>
                </a:lnTo>
                <a:lnTo>
                  <a:pt x="1271" y="13377"/>
                </a:lnTo>
                <a:lnTo>
                  <a:pt x="1278" y="13377"/>
                </a:lnTo>
                <a:lnTo>
                  <a:pt x="1285" y="13377"/>
                </a:lnTo>
                <a:lnTo>
                  <a:pt x="1288" y="13372"/>
                </a:lnTo>
                <a:lnTo>
                  <a:pt x="1291" y="13368"/>
                </a:lnTo>
                <a:lnTo>
                  <a:pt x="1295" y="13365"/>
                </a:lnTo>
                <a:lnTo>
                  <a:pt x="1298" y="13363"/>
                </a:lnTo>
                <a:lnTo>
                  <a:pt x="1302" y="13358"/>
                </a:lnTo>
                <a:lnTo>
                  <a:pt x="1305" y="13355"/>
                </a:lnTo>
                <a:lnTo>
                  <a:pt x="1308" y="13351"/>
                </a:lnTo>
                <a:lnTo>
                  <a:pt x="1313" y="13349"/>
                </a:lnTo>
                <a:lnTo>
                  <a:pt x="1318" y="13349"/>
                </a:lnTo>
                <a:lnTo>
                  <a:pt x="1327" y="13349"/>
                </a:lnTo>
                <a:lnTo>
                  <a:pt x="1334" y="13341"/>
                </a:lnTo>
                <a:lnTo>
                  <a:pt x="1343" y="13334"/>
                </a:lnTo>
                <a:lnTo>
                  <a:pt x="1343" y="13327"/>
                </a:lnTo>
                <a:lnTo>
                  <a:pt x="1343" y="13320"/>
                </a:lnTo>
                <a:lnTo>
                  <a:pt x="1345" y="13316"/>
                </a:lnTo>
                <a:lnTo>
                  <a:pt x="1348" y="13313"/>
                </a:lnTo>
                <a:lnTo>
                  <a:pt x="1353" y="13310"/>
                </a:lnTo>
                <a:lnTo>
                  <a:pt x="1357" y="13306"/>
                </a:lnTo>
                <a:lnTo>
                  <a:pt x="1357" y="13299"/>
                </a:lnTo>
                <a:lnTo>
                  <a:pt x="1357" y="13292"/>
                </a:lnTo>
                <a:lnTo>
                  <a:pt x="1357" y="13285"/>
                </a:lnTo>
                <a:lnTo>
                  <a:pt x="1357" y="13278"/>
                </a:lnTo>
                <a:lnTo>
                  <a:pt x="1357" y="13271"/>
                </a:lnTo>
                <a:lnTo>
                  <a:pt x="1357" y="13264"/>
                </a:lnTo>
                <a:lnTo>
                  <a:pt x="1357" y="13250"/>
                </a:lnTo>
                <a:lnTo>
                  <a:pt x="1357" y="13237"/>
                </a:lnTo>
                <a:lnTo>
                  <a:pt x="1362" y="13237"/>
                </a:lnTo>
                <a:lnTo>
                  <a:pt x="1370" y="13237"/>
                </a:lnTo>
                <a:lnTo>
                  <a:pt x="1384" y="13237"/>
                </a:lnTo>
                <a:lnTo>
                  <a:pt x="1399" y="13237"/>
                </a:lnTo>
                <a:lnTo>
                  <a:pt x="1413" y="13237"/>
                </a:lnTo>
                <a:lnTo>
                  <a:pt x="1427" y="13237"/>
                </a:lnTo>
                <a:lnTo>
                  <a:pt x="1434" y="13242"/>
                </a:lnTo>
                <a:lnTo>
                  <a:pt x="1441" y="13250"/>
                </a:lnTo>
                <a:lnTo>
                  <a:pt x="1447" y="13257"/>
                </a:lnTo>
                <a:lnTo>
                  <a:pt x="1454" y="13264"/>
                </a:lnTo>
                <a:lnTo>
                  <a:pt x="1463" y="13271"/>
                </a:lnTo>
                <a:lnTo>
                  <a:pt x="1472" y="13278"/>
                </a:lnTo>
                <a:lnTo>
                  <a:pt x="1477" y="13278"/>
                </a:lnTo>
                <a:lnTo>
                  <a:pt x="1485" y="13278"/>
                </a:lnTo>
                <a:lnTo>
                  <a:pt x="1491" y="13278"/>
                </a:lnTo>
                <a:lnTo>
                  <a:pt x="1499" y="13278"/>
                </a:lnTo>
                <a:lnTo>
                  <a:pt x="1501" y="13275"/>
                </a:lnTo>
                <a:lnTo>
                  <a:pt x="1504" y="13271"/>
                </a:lnTo>
                <a:lnTo>
                  <a:pt x="1508" y="13267"/>
                </a:lnTo>
                <a:lnTo>
                  <a:pt x="1513" y="13264"/>
                </a:lnTo>
                <a:lnTo>
                  <a:pt x="1520" y="13264"/>
                </a:lnTo>
                <a:lnTo>
                  <a:pt x="1529" y="13264"/>
                </a:lnTo>
                <a:lnTo>
                  <a:pt x="1531" y="13261"/>
                </a:lnTo>
                <a:lnTo>
                  <a:pt x="1534" y="13257"/>
                </a:lnTo>
                <a:lnTo>
                  <a:pt x="1539" y="13253"/>
                </a:lnTo>
                <a:lnTo>
                  <a:pt x="1542" y="13250"/>
                </a:lnTo>
                <a:lnTo>
                  <a:pt x="1548" y="13250"/>
                </a:lnTo>
                <a:lnTo>
                  <a:pt x="1556" y="13250"/>
                </a:lnTo>
                <a:lnTo>
                  <a:pt x="1558" y="13247"/>
                </a:lnTo>
                <a:lnTo>
                  <a:pt x="1561" y="13242"/>
                </a:lnTo>
                <a:lnTo>
                  <a:pt x="1566" y="13239"/>
                </a:lnTo>
                <a:lnTo>
                  <a:pt x="1570" y="13237"/>
                </a:lnTo>
                <a:lnTo>
                  <a:pt x="1586" y="13237"/>
                </a:lnTo>
                <a:lnTo>
                  <a:pt x="1605" y="13237"/>
                </a:lnTo>
                <a:lnTo>
                  <a:pt x="1622" y="13237"/>
                </a:lnTo>
                <a:lnTo>
                  <a:pt x="1640" y="13237"/>
                </a:lnTo>
                <a:lnTo>
                  <a:pt x="1649" y="13228"/>
                </a:lnTo>
                <a:lnTo>
                  <a:pt x="1657" y="13223"/>
                </a:lnTo>
                <a:lnTo>
                  <a:pt x="1657" y="13214"/>
                </a:lnTo>
                <a:lnTo>
                  <a:pt x="1657" y="13209"/>
                </a:lnTo>
                <a:lnTo>
                  <a:pt x="1660" y="13205"/>
                </a:lnTo>
                <a:lnTo>
                  <a:pt x="1663" y="13200"/>
                </a:lnTo>
                <a:lnTo>
                  <a:pt x="1666" y="13197"/>
                </a:lnTo>
                <a:lnTo>
                  <a:pt x="1671" y="13195"/>
                </a:lnTo>
                <a:lnTo>
                  <a:pt x="1673" y="13191"/>
                </a:lnTo>
                <a:lnTo>
                  <a:pt x="1676" y="13186"/>
                </a:lnTo>
                <a:lnTo>
                  <a:pt x="1680" y="13183"/>
                </a:lnTo>
                <a:lnTo>
                  <a:pt x="1685" y="13181"/>
                </a:lnTo>
                <a:lnTo>
                  <a:pt x="1687" y="13176"/>
                </a:lnTo>
                <a:lnTo>
                  <a:pt x="1690" y="13172"/>
                </a:lnTo>
                <a:lnTo>
                  <a:pt x="1694" y="13169"/>
                </a:lnTo>
                <a:lnTo>
                  <a:pt x="1698" y="13167"/>
                </a:lnTo>
                <a:lnTo>
                  <a:pt x="1698" y="13158"/>
                </a:lnTo>
                <a:lnTo>
                  <a:pt x="1698" y="13153"/>
                </a:lnTo>
                <a:lnTo>
                  <a:pt x="1701" y="13148"/>
                </a:lnTo>
                <a:lnTo>
                  <a:pt x="1704" y="13145"/>
                </a:lnTo>
                <a:lnTo>
                  <a:pt x="1707" y="13141"/>
                </a:lnTo>
                <a:lnTo>
                  <a:pt x="1712" y="13139"/>
                </a:lnTo>
                <a:lnTo>
                  <a:pt x="1720" y="13131"/>
                </a:lnTo>
                <a:lnTo>
                  <a:pt x="1728" y="13125"/>
                </a:lnTo>
                <a:lnTo>
                  <a:pt x="1730" y="13120"/>
                </a:lnTo>
                <a:lnTo>
                  <a:pt x="1735" y="13117"/>
                </a:lnTo>
                <a:lnTo>
                  <a:pt x="1738" y="13114"/>
                </a:lnTo>
                <a:lnTo>
                  <a:pt x="1742" y="13110"/>
                </a:lnTo>
                <a:lnTo>
                  <a:pt x="1744" y="13106"/>
                </a:lnTo>
                <a:lnTo>
                  <a:pt x="1748" y="13103"/>
                </a:lnTo>
                <a:lnTo>
                  <a:pt x="1752" y="13100"/>
                </a:lnTo>
                <a:lnTo>
                  <a:pt x="1755" y="13096"/>
                </a:lnTo>
                <a:lnTo>
                  <a:pt x="1758" y="13092"/>
                </a:lnTo>
                <a:lnTo>
                  <a:pt x="1762" y="13089"/>
                </a:lnTo>
                <a:lnTo>
                  <a:pt x="1765" y="13086"/>
                </a:lnTo>
                <a:lnTo>
                  <a:pt x="1769" y="13082"/>
                </a:lnTo>
                <a:lnTo>
                  <a:pt x="1778" y="13075"/>
                </a:lnTo>
                <a:lnTo>
                  <a:pt x="1785" y="13068"/>
                </a:lnTo>
                <a:lnTo>
                  <a:pt x="1789" y="13064"/>
                </a:lnTo>
                <a:lnTo>
                  <a:pt x="1792" y="13061"/>
                </a:lnTo>
                <a:lnTo>
                  <a:pt x="1795" y="13057"/>
                </a:lnTo>
                <a:lnTo>
                  <a:pt x="1799" y="13054"/>
                </a:lnTo>
                <a:lnTo>
                  <a:pt x="1802" y="13051"/>
                </a:lnTo>
                <a:lnTo>
                  <a:pt x="1805" y="13047"/>
                </a:lnTo>
                <a:lnTo>
                  <a:pt x="1809" y="13043"/>
                </a:lnTo>
                <a:lnTo>
                  <a:pt x="1812" y="13040"/>
                </a:lnTo>
                <a:lnTo>
                  <a:pt x="1816" y="13037"/>
                </a:lnTo>
                <a:lnTo>
                  <a:pt x="1819" y="13033"/>
                </a:lnTo>
                <a:lnTo>
                  <a:pt x="1822" y="13029"/>
                </a:lnTo>
                <a:lnTo>
                  <a:pt x="1826" y="13026"/>
                </a:lnTo>
                <a:lnTo>
                  <a:pt x="1832" y="13026"/>
                </a:lnTo>
                <a:lnTo>
                  <a:pt x="1841" y="13026"/>
                </a:lnTo>
                <a:lnTo>
                  <a:pt x="1848" y="13026"/>
                </a:lnTo>
                <a:lnTo>
                  <a:pt x="1857" y="13026"/>
                </a:lnTo>
                <a:lnTo>
                  <a:pt x="1859" y="13023"/>
                </a:lnTo>
                <a:lnTo>
                  <a:pt x="1862" y="13018"/>
                </a:lnTo>
                <a:lnTo>
                  <a:pt x="1867" y="13015"/>
                </a:lnTo>
                <a:lnTo>
                  <a:pt x="1871" y="13013"/>
                </a:lnTo>
                <a:lnTo>
                  <a:pt x="1883" y="13013"/>
                </a:lnTo>
                <a:lnTo>
                  <a:pt x="1898" y="13013"/>
                </a:lnTo>
                <a:lnTo>
                  <a:pt x="1912" y="13013"/>
                </a:lnTo>
                <a:lnTo>
                  <a:pt x="1926" y="13013"/>
                </a:lnTo>
                <a:lnTo>
                  <a:pt x="1941" y="13013"/>
                </a:lnTo>
                <a:lnTo>
                  <a:pt x="1955" y="13013"/>
                </a:lnTo>
                <a:lnTo>
                  <a:pt x="1971" y="13013"/>
                </a:lnTo>
                <a:lnTo>
                  <a:pt x="1990" y="13013"/>
                </a:lnTo>
                <a:lnTo>
                  <a:pt x="2008" y="13013"/>
                </a:lnTo>
                <a:lnTo>
                  <a:pt x="2027" y="13013"/>
                </a:lnTo>
                <a:lnTo>
                  <a:pt x="2043" y="13009"/>
                </a:lnTo>
                <a:lnTo>
                  <a:pt x="2060" y="13004"/>
                </a:lnTo>
                <a:lnTo>
                  <a:pt x="2079" y="13001"/>
                </a:lnTo>
                <a:lnTo>
                  <a:pt x="2097" y="12999"/>
                </a:lnTo>
                <a:lnTo>
                  <a:pt x="2097" y="12990"/>
                </a:lnTo>
                <a:lnTo>
                  <a:pt x="2097" y="12985"/>
                </a:lnTo>
                <a:lnTo>
                  <a:pt x="2106" y="12976"/>
                </a:lnTo>
                <a:lnTo>
                  <a:pt x="2113" y="12971"/>
                </a:lnTo>
                <a:lnTo>
                  <a:pt x="2113" y="12962"/>
                </a:lnTo>
                <a:lnTo>
                  <a:pt x="2113" y="12957"/>
                </a:lnTo>
                <a:lnTo>
                  <a:pt x="2116" y="12949"/>
                </a:lnTo>
                <a:lnTo>
                  <a:pt x="2120" y="12942"/>
                </a:lnTo>
                <a:lnTo>
                  <a:pt x="2123" y="12935"/>
                </a:lnTo>
                <a:lnTo>
                  <a:pt x="2127" y="12929"/>
                </a:lnTo>
                <a:lnTo>
                  <a:pt x="2129" y="12924"/>
                </a:lnTo>
                <a:lnTo>
                  <a:pt x="2133" y="12921"/>
                </a:lnTo>
                <a:lnTo>
                  <a:pt x="2137" y="12917"/>
                </a:lnTo>
                <a:lnTo>
                  <a:pt x="2141" y="12915"/>
                </a:lnTo>
                <a:lnTo>
                  <a:pt x="2144" y="12910"/>
                </a:lnTo>
                <a:lnTo>
                  <a:pt x="2147" y="12907"/>
                </a:lnTo>
                <a:lnTo>
                  <a:pt x="2151" y="12903"/>
                </a:lnTo>
                <a:lnTo>
                  <a:pt x="2154" y="12901"/>
                </a:lnTo>
                <a:lnTo>
                  <a:pt x="2163" y="12893"/>
                </a:lnTo>
                <a:lnTo>
                  <a:pt x="2171" y="12886"/>
                </a:lnTo>
                <a:lnTo>
                  <a:pt x="2174" y="12882"/>
                </a:lnTo>
                <a:lnTo>
                  <a:pt x="2177" y="12879"/>
                </a:lnTo>
                <a:lnTo>
                  <a:pt x="2180" y="12876"/>
                </a:lnTo>
                <a:lnTo>
                  <a:pt x="2185" y="12872"/>
                </a:lnTo>
                <a:lnTo>
                  <a:pt x="2187" y="12868"/>
                </a:lnTo>
                <a:lnTo>
                  <a:pt x="2190" y="12865"/>
                </a:lnTo>
                <a:lnTo>
                  <a:pt x="2194" y="12862"/>
                </a:lnTo>
                <a:lnTo>
                  <a:pt x="2199" y="12858"/>
                </a:lnTo>
                <a:lnTo>
                  <a:pt x="2204" y="12858"/>
                </a:lnTo>
                <a:lnTo>
                  <a:pt x="2212" y="12858"/>
                </a:lnTo>
                <a:lnTo>
                  <a:pt x="2215" y="12855"/>
                </a:lnTo>
                <a:lnTo>
                  <a:pt x="2218" y="12852"/>
                </a:lnTo>
                <a:lnTo>
                  <a:pt x="2221" y="12850"/>
                </a:lnTo>
                <a:lnTo>
                  <a:pt x="2226" y="12847"/>
                </a:lnTo>
                <a:lnTo>
                  <a:pt x="2240" y="12847"/>
                </a:lnTo>
                <a:lnTo>
                  <a:pt x="2256" y="12847"/>
                </a:lnTo>
                <a:lnTo>
                  <a:pt x="2261" y="12847"/>
                </a:lnTo>
                <a:lnTo>
                  <a:pt x="2269" y="12847"/>
                </a:lnTo>
                <a:lnTo>
                  <a:pt x="2276" y="12847"/>
                </a:lnTo>
                <a:lnTo>
                  <a:pt x="2283" y="12847"/>
                </a:lnTo>
                <a:lnTo>
                  <a:pt x="2292" y="12847"/>
                </a:lnTo>
                <a:lnTo>
                  <a:pt x="2299" y="12847"/>
                </a:lnTo>
                <a:lnTo>
                  <a:pt x="2303" y="12843"/>
                </a:lnTo>
                <a:lnTo>
                  <a:pt x="2306" y="12839"/>
                </a:lnTo>
                <a:lnTo>
                  <a:pt x="2309" y="12836"/>
                </a:lnTo>
                <a:lnTo>
                  <a:pt x="2313" y="12833"/>
                </a:lnTo>
                <a:lnTo>
                  <a:pt x="2316" y="12829"/>
                </a:lnTo>
                <a:lnTo>
                  <a:pt x="2319" y="12826"/>
                </a:lnTo>
                <a:lnTo>
                  <a:pt x="2323" y="12821"/>
                </a:lnTo>
                <a:lnTo>
                  <a:pt x="2326" y="12819"/>
                </a:lnTo>
                <a:lnTo>
                  <a:pt x="2333" y="12819"/>
                </a:lnTo>
                <a:lnTo>
                  <a:pt x="2340" y="12819"/>
                </a:lnTo>
                <a:lnTo>
                  <a:pt x="2343" y="12815"/>
                </a:lnTo>
                <a:lnTo>
                  <a:pt x="2346" y="12812"/>
                </a:lnTo>
                <a:lnTo>
                  <a:pt x="2350" y="12807"/>
                </a:lnTo>
                <a:lnTo>
                  <a:pt x="2355" y="12805"/>
                </a:lnTo>
                <a:lnTo>
                  <a:pt x="2362" y="12805"/>
                </a:lnTo>
                <a:lnTo>
                  <a:pt x="2371" y="12805"/>
                </a:lnTo>
                <a:lnTo>
                  <a:pt x="2373" y="12801"/>
                </a:lnTo>
                <a:lnTo>
                  <a:pt x="2376" y="12798"/>
                </a:lnTo>
                <a:lnTo>
                  <a:pt x="2380" y="12794"/>
                </a:lnTo>
                <a:lnTo>
                  <a:pt x="2385" y="12791"/>
                </a:lnTo>
                <a:lnTo>
                  <a:pt x="2387" y="12787"/>
                </a:lnTo>
                <a:lnTo>
                  <a:pt x="2390" y="12784"/>
                </a:lnTo>
                <a:lnTo>
                  <a:pt x="2393" y="12780"/>
                </a:lnTo>
                <a:lnTo>
                  <a:pt x="2398" y="12777"/>
                </a:lnTo>
                <a:lnTo>
                  <a:pt x="2404" y="12777"/>
                </a:lnTo>
                <a:lnTo>
                  <a:pt x="2412" y="12777"/>
                </a:lnTo>
                <a:lnTo>
                  <a:pt x="2419" y="12770"/>
                </a:lnTo>
                <a:lnTo>
                  <a:pt x="2428" y="12763"/>
                </a:lnTo>
                <a:lnTo>
                  <a:pt x="2428" y="12755"/>
                </a:lnTo>
                <a:lnTo>
                  <a:pt x="2428" y="12749"/>
                </a:lnTo>
                <a:lnTo>
                  <a:pt x="2430" y="12746"/>
                </a:lnTo>
                <a:lnTo>
                  <a:pt x="2434" y="12741"/>
                </a:lnTo>
                <a:lnTo>
                  <a:pt x="2438" y="12738"/>
                </a:lnTo>
                <a:lnTo>
                  <a:pt x="2442" y="12735"/>
                </a:lnTo>
                <a:lnTo>
                  <a:pt x="2442" y="12727"/>
                </a:lnTo>
                <a:lnTo>
                  <a:pt x="2442" y="12721"/>
                </a:lnTo>
                <a:lnTo>
                  <a:pt x="2444" y="12718"/>
                </a:lnTo>
                <a:lnTo>
                  <a:pt x="2448" y="12713"/>
                </a:lnTo>
                <a:lnTo>
                  <a:pt x="2451" y="12710"/>
                </a:lnTo>
                <a:lnTo>
                  <a:pt x="2455" y="12708"/>
                </a:lnTo>
                <a:lnTo>
                  <a:pt x="2458" y="12704"/>
                </a:lnTo>
                <a:lnTo>
                  <a:pt x="2462" y="12699"/>
                </a:lnTo>
                <a:lnTo>
                  <a:pt x="2465" y="12696"/>
                </a:lnTo>
                <a:lnTo>
                  <a:pt x="2469" y="12694"/>
                </a:lnTo>
                <a:lnTo>
                  <a:pt x="2469" y="12685"/>
                </a:lnTo>
                <a:lnTo>
                  <a:pt x="2469" y="12680"/>
                </a:lnTo>
                <a:lnTo>
                  <a:pt x="2471" y="12675"/>
                </a:lnTo>
                <a:lnTo>
                  <a:pt x="2475" y="12671"/>
                </a:lnTo>
                <a:lnTo>
                  <a:pt x="2479" y="12668"/>
                </a:lnTo>
                <a:lnTo>
                  <a:pt x="2483" y="12666"/>
                </a:lnTo>
                <a:lnTo>
                  <a:pt x="2491" y="12657"/>
                </a:lnTo>
                <a:lnTo>
                  <a:pt x="2500" y="12652"/>
                </a:lnTo>
                <a:lnTo>
                  <a:pt x="2502" y="12647"/>
                </a:lnTo>
                <a:lnTo>
                  <a:pt x="2505" y="12643"/>
                </a:lnTo>
                <a:lnTo>
                  <a:pt x="2509" y="12640"/>
                </a:lnTo>
                <a:lnTo>
                  <a:pt x="2512" y="12638"/>
                </a:lnTo>
                <a:lnTo>
                  <a:pt x="2516" y="12633"/>
                </a:lnTo>
                <a:lnTo>
                  <a:pt x="2519" y="12629"/>
                </a:lnTo>
                <a:lnTo>
                  <a:pt x="2522" y="12626"/>
                </a:lnTo>
                <a:lnTo>
                  <a:pt x="2527" y="12623"/>
                </a:lnTo>
                <a:lnTo>
                  <a:pt x="2529" y="12619"/>
                </a:lnTo>
                <a:lnTo>
                  <a:pt x="2532" y="12616"/>
                </a:lnTo>
                <a:lnTo>
                  <a:pt x="2536" y="12612"/>
                </a:lnTo>
                <a:lnTo>
                  <a:pt x="2541" y="12609"/>
                </a:lnTo>
                <a:lnTo>
                  <a:pt x="2548" y="12602"/>
                </a:lnTo>
                <a:lnTo>
                  <a:pt x="2557" y="12595"/>
                </a:lnTo>
                <a:lnTo>
                  <a:pt x="2559" y="12591"/>
                </a:lnTo>
                <a:lnTo>
                  <a:pt x="2562" y="12588"/>
                </a:lnTo>
                <a:lnTo>
                  <a:pt x="2567" y="12584"/>
                </a:lnTo>
                <a:lnTo>
                  <a:pt x="2570" y="12581"/>
                </a:lnTo>
                <a:lnTo>
                  <a:pt x="2570" y="12570"/>
                </a:lnTo>
                <a:lnTo>
                  <a:pt x="2570" y="12561"/>
                </a:lnTo>
                <a:lnTo>
                  <a:pt x="2570" y="12550"/>
                </a:lnTo>
                <a:lnTo>
                  <a:pt x="2570" y="12539"/>
                </a:lnTo>
                <a:lnTo>
                  <a:pt x="2570" y="12524"/>
                </a:lnTo>
                <a:lnTo>
                  <a:pt x="2570" y="12511"/>
                </a:lnTo>
                <a:lnTo>
                  <a:pt x="2570" y="12497"/>
                </a:lnTo>
                <a:lnTo>
                  <a:pt x="2570" y="12484"/>
                </a:lnTo>
                <a:lnTo>
                  <a:pt x="2573" y="12480"/>
                </a:lnTo>
                <a:lnTo>
                  <a:pt x="2576" y="12475"/>
                </a:lnTo>
                <a:lnTo>
                  <a:pt x="2580" y="12472"/>
                </a:lnTo>
                <a:lnTo>
                  <a:pt x="2584" y="12470"/>
                </a:lnTo>
                <a:lnTo>
                  <a:pt x="2584" y="12461"/>
                </a:lnTo>
                <a:lnTo>
                  <a:pt x="2584" y="12456"/>
                </a:lnTo>
                <a:lnTo>
                  <a:pt x="2584" y="12447"/>
                </a:lnTo>
                <a:lnTo>
                  <a:pt x="2584" y="12442"/>
                </a:lnTo>
                <a:lnTo>
                  <a:pt x="2586" y="12437"/>
                </a:lnTo>
                <a:lnTo>
                  <a:pt x="2589" y="12433"/>
                </a:lnTo>
                <a:lnTo>
                  <a:pt x="2594" y="12430"/>
                </a:lnTo>
                <a:lnTo>
                  <a:pt x="2598" y="12428"/>
                </a:lnTo>
                <a:lnTo>
                  <a:pt x="2598" y="12419"/>
                </a:lnTo>
                <a:lnTo>
                  <a:pt x="2598" y="12413"/>
                </a:lnTo>
                <a:lnTo>
                  <a:pt x="2600" y="12409"/>
                </a:lnTo>
                <a:lnTo>
                  <a:pt x="2603" y="12405"/>
                </a:lnTo>
                <a:lnTo>
                  <a:pt x="2608" y="12402"/>
                </a:lnTo>
                <a:lnTo>
                  <a:pt x="2611" y="12399"/>
                </a:lnTo>
                <a:lnTo>
                  <a:pt x="2611" y="12392"/>
                </a:lnTo>
                <a:lnTo>
                  <a:pt x="2611" y="12385"/>
                </a:lnTo>
                <a:lnTo>
                  <a:pt x="2611" y="12378"/>
                </a:lnTo>
                <a:lnTo>
                  <a:pt x="2611" y="12371"/>
                </a:lnTo>
                <a:lnTo>
                  <a:pt x="2620" y="12364"/>
                </a:lnTo>
                <a:lnTo>
                  <a:pt x="2627" y="12357"/>
                </a:lnTo>
                <a:lnTo>
                  <a:pt x="2627" y="12342"/>
                </a:lnTo>
                <a:lnTo>
                  <a:pt x="2627" y="12329"/>
                </a:lnTo>
                <a:lnTo>
                  <a:pt x="2630" y="12321"/>
                </a:lnTo>
                <a:lnTo>
                  <a:pt x="2634" y="12314"/>
                </a:lnTo>
                <a:lnTo>
                  <a:pt x="2637" y="12307"/>
                </a:lnTo>
                <a:lnTo>
                  <a:pt x="2641" y="12301"/>
                </a:lnTo>
                <a:lnTo>
                  <a:pt x="2641" y="12293"/>
                </a:lnTo>
                <a:lnTo>
                  <a:pt x="2641" y="12287"/>
                </a:lnTo>
                <a:lnTo>
                  <a:pt x="2641" y="12273"/>
                </a:lnTo>
                <a:lnTo>
                  <a:pt x="2641" y="12260"/>
                </a:lnTo>
                <a:lnTo>
                  <a:pt x="2655" y="12260"/>
                </a:lnTo>
                <a:lnTo>
                  <a:pt x="2670" y="12260"/>
                </a:lnTo>
                <a:lnTo>
                  <a:pt x="2685" y="12260"/>
                </a:lnTo>
                <a:lnTo>
                  <a:pt x="2699" y="12260"/>
                </a:lnTo>
                <a:lnTo>
                  <a:pt x="2701" y="12255"/>
                </a:lnTo>
                <a:lnTo>
                  <a:pt x="2704" y="12251"/>
                </a:lnTo>
                <a:lnTo>
                  <a:pt x="2708" y="12248"/>
                </a:lnTo>
                <a:lnTo>
                  <a:pt x="2713" y="12246"/>
                </a:lnTo>
                <a:lnTo>
                  <a:pt x="2718" y="12246"/>
                </a:lnTo>
                <a:lnTo>
                  <a:pt x="2726" y="12246"/>
                </a:lnTo>
                <a:lnTo>
                  <a:pt x="2729" y="12241"/>
                </a:lnTo>
                <a:lnTo>
                  <a:pt x="2732" y="12237"/>
                </a:lnTo>
                <a:lnTo>
                  <a:pt x="2735" y="12234"/>
                </a:lnTo>
                <a:lnTo>
                  <a:pt x="2740" y="12232"/>
                </a:lnTo>
                <a:lnTo>
                  <a:pt x="2748" y="12232"/>
                </a:lnTo>
                <a:lnTo>
                  <a:pt x="2756" y="12232"/>
                </a:lnTo>
                <a:lnTo>
                  <a:pt x="2758" y="12227"/>
                </a:lnTo>
                <a:lnTo>
                  <a:pt x="2762" y="12223"/>
                </a:lnTo>
                <a:lnTo>
                  <a:pt x="2766" y="12220"/>
                </a:lnTo>
                <a:lnTo>
                  <a:pt x="2770" y="12218"/>
                </a:lnTo>
                <a:lnTo>
                  <a:pt x="2775" y="12218"/>
                </a:lnTo>
                <a:lnTo>
                  <a:pt x="2783" y="12218"/>
                </a:lnTo>
                <a:lnTo>
                  <a:pt x="2789" y="12218"/>
                </a:lnTo>
                <a:lnTo>
                  <a:pt x="2797" y="12218"/>
                </a:lnTo>
                <a:lnTo>
                  <a:pt x="2806" y="12209"/>
                </a:lnTo>
                <a:lnTo>
                  <a:pt x="2813" y="12204"/>
                </a:lnTo>
                <a:lnTo>
                  <a:pt x="2820" y="12204"/>
                </a:lnTo>
                <a:lnTo>
                  <a:pt x="2827" y="12204"/>
                </a:lnTo>
                <a:lnTo>
                  <a:pt x="2833" y="12204"/>
                </a:lnTo>
                <a:lnTo>
                  <a:pt x="2841" y="12204"/>
                </a:lnTo>
                <a:lnTo>
                  <a:pt x="2844" y="12199"/>
                </a:lnTo>
                <a:lnTo>
                  <a:pt x="2847" y="12195"/>
                </a:lnTo>
                <a:lnTo>
                  <a:pt x="2850" y="12192"/>
                </a:lnTo>
                <a:lnTo>
                  <a:pt x="2854" y="12189"/>
                </a:lnTo>
                <a:lnTo>
                  <a:pt x="2854" y="12181"/>
                </a:lnTo>
                <a:lnTo>
                  <a:pt x="2854" y="12175"/>
                </a:lnTo>
                <a:lnTo>
                  <a:pt x="2857" y="12171"/>
                </a:lnTo>
                <a:lnTo>
                  <a:pt x="2860" y="12168"/>
                </a:lnTo>
                <a:lnTo>
                  <a:pt x="2864" y="12163"/>
                </a:lnTo>
                <a:lnTo>
                  <a:pt x="2868" y="12161"/>
                </a:lnTo>
                <a:lnTo>
                  <a:pt x="2868" y="12154"/>
                </a:lnTo>
                <a:lnTo>
                  <a:pt x="2868" y="12147"/>
                </a:lnTo>
                <a:lnTo>
                  <a:pt x="2868" y="12140"/>
                </a:lnTo>
                <a:lnTo>
                  <a:pt x="2868" y="12133"/>
                </a:lnTo>
                <a:lnTo>
                  <a:pt x="2874" y="12133"/>
                </a:lnTo>
                <a:lnTo>
                  <a:pt x="2878" y="12133"/>
                </a:lnTo>
                <a:lnTo>
                  <a:pt x="2880" y="12132"/>
                </a:lnTo>
                <a:lnTo>
                  <a:pt x="2883" y="12130"/>
                </a:lnTo>
                <a:lnTo>
                  <a:pt x="2884" y="12127"/>
                </a:lnTo>
                <a:lnTo>
                  <a:pt x="2885" y="12121"/>
                </a:lnTo>
                <a:lnTo>
                  <a:pt x="2885" y="12115"/>
                </a:lnTo>
                <a:lnTo>
                  <a:pt x="2885" y="12105"/>
                </a:lnTo>
                <a:lnTo>
                  <a:pt x="2876" y="12105"/>
                </a:lnTo>
                <a:lnTo>
                  <a:pt x="2868" y="12105"/>
                </a:lnTo>
                <a:lnTo>
                  <a:pt x="2864" y="12108"/>
                </a:lnTo>
                <a:lnTo>
                  <a:pt x="2860" y="12112"/>
                </a:lnTo>
                <a:lnTo>
                  <a:pt x="2857" y="12115"/>
                </a:lnTo>
                <a:lnTo>
                  <a:pt x="2854" y="12119"/>
                </a:lnTo>
                <a:lnTo>
                  <a:pt x="2850" y="12122"/>
                </a:lnTo>
                <a:lnTo>
                  <a:pt x="2847" y="12126"/>
                </a:lnTo>
                <a:lnTo>
                  <a:pt x="2844" y="12129"/>
                </a:lnTo>
                <a:lnTo>
                  <a:pt x="2841" y="12133"/>
                </a:lnTo>
                <a:lnTo>
                  <a:pt x="2833" y="12133"/>
                </a:lnTo>
                <a:lnTo>
                  <a:pt x="2827" y="12133"/>
                </a:lnTo>
                <a:lnTo>
                  <a:pt x="2823" y="12136"/>
                </a:lnTo>
                <a:lnTo>
                  <a:pt x="2820" y="12140"/>
                </a:lnTo>
                <a:lnTo>
                  <a:pt x="2817" y="12143"/>
                </a:lnTo>
                <a:lnTo>
                  <a:pt x="2813" y="12147"/>
                </a:lnTo>
                <a:lnTo>
                  <a:pt x="2806" y="12147"/>
                </a:lnTo>
                <a:lnTo>
                  <a:pt x="2797" y="12147"/>
                </a:lnTo>
                <a:lnTo>
                  <a:pt x="2793" y="12149"/>
                </a:lnTo>
                <a:lnTo>
                  <a:pt x="2789" y="12154"/>
                </a:lnTo>
                <a:lnTo>
                  <a:pt x="2786" y="12157"/>
                </a:lnTo>
                <a:lnTo>
                  <a:pt x="2783" y="12161"/>
                </a:lnTo>
                <a:lnTo>
                  <a:pt x="2775" y="12161"/>
                </a:lnTo>
                <a:lnTo>
                  <a:pt x="2770" y="12161"/>
                </a:lnTo>
                <a:lnTo>
                  <a:pt x="2766" y="12163"/>
                </a:lnTo>
                <a:lnTo>
                  <a:pt x="2762" y="12168"/>
                </a:lnTo>
                <a:lnTo>
                  <a:pt x="2758" y="12171"/>
                </a:lnTo>
                <a:lnTo>
                  <a:pt x="2756" y="12175"/>
                </a:lnTo>
                <a:lnTo>
                  <a:pt x="2748" y="12175"/>
                </a:lnTo>
                <a:lnTo>
                  <a:pt x="2740" y="12175"/>
                </a:lnTo>
                <a:lnTo>
                  <a:pt x="2735" y="12178"/>
                </a:lnTo>
                <a:lnTo>
                  <a:pt x="2732" y="12181"/>
                </a:lnTo>
                <a:lnTo>
                  <a:pt x="2729" y="12185"/>
                </a:lnTo>
                <a:lnTo>
                  <a:pt x="2726" y="12189"/>
                </a:lnTo>
                <a:lnTo>
                  <a:pt x="2718" y="12189"/>
                </a:lnTo>
                <a:lnTo>
                  <a:pt x="2713" y="12189"/>
                </a:lnTo>
                <a:lnTo>
                  <a:pt x="2704" y="12189"/>
                </a:lnTo>
                <a:lnTo>
                  <a:pt x="2699" y="12189"/>
                </a:lnTo>
                <a:lnTo>
                  <a:pt x="2691" y="12189"/>
                </a:lnTo>
                <a:lnTo>
                  <a:pt x="2685" y="12189"/>
                </a:lnTo>
                <a:lnTo>
                  <a:pt x="2677" y="12195"/>
                </a:lnTo>
                <a:lnTo>
                  <a:pt x="2668" y="12204"/>
                </a:lnTo>
                <a:lnTo>
                  <a:pt x="2661" y="12204"/>
                </a:lnTo>
                <a:lnTo>
                  <a:pt x="2655" y="12204"/>
                </a:lnTo>
                <a:lnTo>
                  <a:pt x="2647" y="12204"/>
                </a:lnTo>
                <a:lnTo>
                  <a:pt x="2641" y="12204"/>
                </a:lnTo>
                <a:lnTo>
                  <a:pt x="2641" y="12195"/>
                </a:lnTo>
                <a:lnTo>
                  <a:pt x="2641" y="12189"/>
                </a:lnTo>
                <a:lnTo>
                  <a:pt x="2634" y="12181"/>
                </a:lnTo>
                <a:lnTo>
                  <a:pt x="2627" y="12175"/>
                </a:lnTo>
                <a:lnTo>
                  <a:pt x="2627" y="12168"/>
                </a:lnTo>
                <a:lnTo>
                  <a:pt x="2627" y="12161"/>
                </a:lnTo>
                <a:lnTo>
                  <a:pt x="2620" y="12154"/>
                </a:lnTo>
                <a:lnTo>
                  <a:pt x="2611" y="12147"/>
                </a:lnTo>
                <a:lnTo>
                  <a:pt x="2603" y="12140"/>
                </a:lnTo>
                <a:lnTo>
                  <a:pt x="2598" y="12133"/>
                </a:lnTo>
                <a:lnTo>
                  <a:pt x="2589" y="12118"/>
                </a:lnTo>
                <a:lnTo>
                  <a:pt x="2584" y="12105"/>
                </a:lnTo>
                <a:lnTo>
                  <a:pt x="2576" y="12097"/>
                </a:lnTo>
                <a:lnTo>
                  <a:pt x="2570" y="12091"/>
                </a:lnTo>
                <a:lnTo>
                  <a:pt x="2562" y="12083"/>
                </a:lnTo>
                <a:lnTo>
                  <a:pt x="2557" y="12077"/>
                </a:lnTo>
                <a:lnTo>
                  <a:pt x="2557" y="12062"/>
                </a:lnTo>
                <a:lnTo>
                  <a:pt x="2557" y="12050"/>
                </a:lnTo>
                <a:lnTo>
                  <a:pt x="2557" y="12039"/>
                </a:lnTo>
                <a:lnTo>
                  <a:pt x="2557" y="12028"/>
                </a:lnTo>
                <a:lnTo>
                  <a:pt x="2557" y="12017"/>
                </a:lnTo>
                <a:lnTo>
                  <a:pt x="2557" y="12008"/>
                </a:lnTo>
                <a:lnTo>
                  <a:pt x="2559" y="11999"/>
                </a:lnTo>
                <a:lnTo>
                  <a:pt x="2562" y="11992"/>
                </a:lnTo>
                <a:lnTo>
                  <a:pt x="2567" y="11986"/>
                </a:lnTo>
                <a:lnTo>
                  <a:pt x="2570" y="11980"/>
                </a:lnTo>
                <a:lnTo>
                  <a:pt x="2570" y="11971"/>
                </a:lnTo>
                <a:lnTo>
                  <a:pt x="2570" y="11965"/>
                </a:lnTo>
                <a:lnTo>
                  <a:pt x="2573" y="11961"/>
                </a:lnTo>
                <a:lnTo>
                  <a:pt x="2576" y="11957"/>
                </a:lnTo>
                <a:lnTo>
                  <a:pt x="2580" y="11954"/>
                </a:lnTo>
                <a:lnTo>
                  <a:pt x="2584" y="11951"/>
                </a:lnTo>
                <a:lnTo>
                  <a:pt x="2586" y="11947"/>
                </a:lnTo>
                <a:lnTo>
                  <a:pt x="2589" y="11944"/>
                </a:lnTo>
                <a:lnTo>
                  <a:pt x="2594" y="11939"/>
                </a:lnTo>
                <a:lnTo>
                  <a:pt x="2598" y="11937"/>
                </a:lnTo>
                <a:lnTo>
                  <a:pt x="2600" y="11933"/>
                </a:lnTo>
                <a:lnTo>
                  <a:pt x="2603" y="11930"/>
                </a:lnTo>
                <a:lnTo>
                  <a:pt x="2608" y="11925"/>
                </a:lnTo>
                <a:lnTo>
                  <a:pt x="2611" y="11923"/>
                </a:lnTo>
                <a:lnTo>
                  <a:pt x="2611" y="11916"/>
                </a:lnTo>
                <a:lnTo>
                  <a:pt x="2611" y="11909"/>
                </a:lnTo>
                <a:lnTo>
                  <a:pt x="2620" y="11902"/>
                </a:lnTo>
                <a:lnTo>
                  <a:pt x="2627" y="11895"/>
                </a:lnTo>
                <a:lnTo>
                  <a:pt x="2634" y="11895"/>
                </a:lnTo>
                <a:lnTo>
                  <a:pt x="2641" y="11895"/>
                </a:lnTo>
                <a:lnTo>
                  <a:pt x="2643" y="11891"/>
                </a:lnTo>
                <a:lnTo>
                  <a:pt x="2647" y="11888"/>
                </a:lnTo>
                <a:lnTo>
                  <a:pt x="2651" y="11884"/>
                </a:lnTo>
                <a:lnTo>
                  <a:pt x="2655" y="11881"/>
                </a:lnTo>
                <a:lnTo>
                  <a:pt x="2657" y="11877"/>
                </a:lnTo>
                <a:lnTo>
                  <a:pt x="2661" y="11873"/>
                </a:lnTo>
                <a:lnTo>
                  <a:pt x="2665" y="11870"/>
                </a:lnTo>
                <a:lnTo>
                  <a:pt x="2668" y="11867"/>
                </a:lnTo>
                <a:lnTo>
                  <a:pt x="2677" y="11867"/>
                </a:lnTo>
                <a:lnTo>
                  <a:pt x="2685" y="11867"/>
                </a:lnTo>
                <a:lnTo>
                  <a:pt x="2688" y="11864"/>
                </a:lnTo>
                <a:lnTo>
                  <a:pt x="2691" y="11859"/>
                </a:lnTo>
                <a:lnTo>
                  <a:pt x="2694" y="11856"/>
                </a:lnTo>
                <a:lnTo>
                  <a:pt x="2699" y="11853"/>
                </a:lnTo>
                <a:lnTo>
                  <a:pt x="2704" y="11853"/>
                </a:lnTo>
                <a:lnTo>
                  <a:pt x="2713" y="11853"/>
                </a:lnTo>
                <a:lnTo>
                  <a:pt x="2715" y="11850"/>
                </a:lnTo>
                <a:lnTo>
                  <a:pt x="2718" y="11846"/>
                </a:lnTo>
                <a:lnTo>
                  <a:pt x="2722" y="11844"/>
                </a:lnTo>
                <a:lnTo>
                  <a:pt x="2726" y="11842"/>
                </a:lnTo>
                <a:lnTo>
                  <a:pt x="2729" y="11838"/>
                </a:lnTo>
                <a:lnTo>
                  <a:pt x="2732" y="11834"/>
                </a:lnTo>
                <a:lnTo>
                  <a:pt x="2735" y="11831"/>
                </a:lnTo>
                <a:lnTo>
                  <a:pt x="2740" y="11828"/>
                </a:lnTo>
                <a:lnTo>
                  <a:pt x="2740" y="11820"/>
                </a:lnTo>
                <a:lnTo>
                  <a:pt x="2740" y="11814"/>
                </a:lnTo>
                <a:lnTo>
                  <a:pt x="2715" y="11814"/>
                </a:lnTo>
                <a:lnTo>
                  <a:pt x="2691" y="11814"/>
                </a:lnTo>
                <a:lnTo>
                  <a:pt x="2666" y="11814"/>
                </a:lnTo>
                <a:lnTo>
                  <a:pt x="2641" y="11814"/>
                </a:lnTo>
                <a:lnTo>
                  <a:pt x="2634" y="11814"/>
                </a:lnTo>
                <a:lnTo>
                  <a:pt x="2627" y="11814"/>
                </a:lnTo>
                <a:lnTo>
                  <a:pt x="2620" y="11806"/>
                </a:lnTo>
                <a:lnTo>
                  <a:pt x="2611" y="11800"/>
                </a:lnTo>
                <a:lnTo>
                  <a:pt x="2603" y="11792"/>
                </a:lnTo>
                <a:lnTo>
                  <a:pt x="2598" y="11786"/>
                </a:lnTo>
                <a:lnTo>
                  <a:pt x="2589" y="11778"/>
                </a:lnTo>
                <a:lnTo>
                  <a:pt x="2584" y="11772"/>
                </a:lnTo>
                <a:lnTo>
                  <a:pt x="2576" y="11764"/>
                </a:lnTo>
                <a:lnTo>
                  <a:pt x="2570" y="11758"/>
                </a:lnTo>
                <a:lnTo>
                  <a:pt x="2562" y="11750"/>
                </a:lnTo>
                <a:lnTo>
                  <a:pt x="2557" y="11745"/>
                </a:lnTo>
                <a:lnTo>
                  <a:pt x="2548" y="11736"/>
                </a:lnTo>
                <a:lnTo>
                  <a:pt x="2541" y="11731"/>
                </a:lnTo>
                <a:lnTo>
                  <a:pt x="2532" y="11722"/>
                </a:lnTo>
                <a:lnTo>
                  <a:pt x="2527" y="11717"/>
                </a:lnTo>
                <a:lnTo>
                  <a:pt x="2527" y="11708"/>
                </a:lnTo>
                <a:lnTo>
                  <a:pt x="2527" y="11702"/>
                </a:lnTo>
                <a:lnTo>
                  <a:pt x="2529" y="11698"/>
                </a:lnTo>
                <a:lnTo>
                  <a:pt x="2532" y="11694"/>
                </a:lnTo>
                <a:lnTo>
                  <a:pt x="2536" y="11691"/>
                </a:lnTo>
                <a:lnTo>
                  <a:pt x="2541" y="11688"/>
                </a:lnTo>
                <a:lnTo>
                  <a:pt x="2541" y="11680"/>
                </a:lnTo>
                <a:lnTo>
                  <a:pt x="2541" y="11674"/>
                </a:lnTo>
                <a:lnTo>
                  <a:pt x="2541" y="11666"/>
                </a:lnTo>
                <a:lnTo>
                  <a:pt x="2541" y="11660"/>
                </a:lnTo>
                <a:lnTo>
                  <a:pt x="2541" y="11652"/>
                </a:lnTo>
                <a:lnTo>
                  <a:pt x="2541" y="11646"/>
                </a:lnTo>
                <a:lnTo>
                  <a:pt x="2548" y="11639"/>
                </a:lnTo>
                <a:lnTo>
                  <a:pt x="2557" y="11632"/>
                </a:lnTo>
                <a:lnTo>
                  <a:pt x="2557" y="11625"/>
                </a:lnTo>
                <a:lnTo>
                  <a:pt x="2557" y="11618"/>
                </a:lnTo>
                <a:lnTo>
                  <a:pt x="2557" y="11610"/>
                </a:lnTo>
                <a:lnTo>
                  <a:pt x="2557" y="11604"/>
                </a:lnTo>
                <a:lnTo>
                  <a:pt x="2559" y="11604"/>
                </a:lnTo>
                <a:lnTo>
                  <a:pt x="2561" y="11602"/>
                </a:lnTo>
                <a:lnTo>
                  <a:pt x="2562" y="11601"/>
                </a:lnTo>
                <a:lnTo>
                  <a:pt x="2564" y="11597"/>
                </a:lnTo>
                <a:lnTo>
                  <a:pt x="2567" y="11591"/>
                </a:lnTo>
                <a:lnTo>
                  <a:pt x="2567" y="11583"/>
                </a:lnTo>
                <a:lnTo>
                  <a:pt x="2567" y="11576"/>
                </a:lnTo>
                <a:lnTo>
                  <a:pt x="2564" y="11568"/>
                </a:lnTo>
                <a:lnTo>
                  <a:pt x="2562" y="11566"/>
                </a:lnTo>
                <a:lnTo>
                  <a:pt x="2561" y="11564"/>
                </a:lnTo>
                <a:lnTo>
                  <a:pt x="2559" y="11563"/>
                </a:lnTo>
                <a:lnTo>
                  <a:pt x="2557" y="11562"/>
                </a:lnTo>
                <a:lnTo>
                  <a:pt x="2557" y="11554"/>
                </a:lnTo>
                <a:lnTo>
                  <a:pt x="2557" y="11548"/>
                </a:lnTo>
                <a:lnTo>
                  <a:pt x="2557" y="11540"/>
                </a:lnTo>
                <a:lnTo>
                  <a:pt x="2557" y="11534"/>
                </a:lnTo>
                <a:lnTo>
                  <a:pt x="2557" y="11526"/>
                </a:lnTo>
                <a:lnTo>
                  <a:pt x="2557" y="11521"/>
                </a:lnTo>
                <a:lnTo>
                  <a:pt x="2557" y="11512"/>
                </a:lnTo>
                <a:lnTo>
                  <a:pt x="2557" y="11507"/>
                </a:lnTo>
                <a:lnTo>
                  <a:pt x="2559" y="11502"/>
                </a:lnTo>
                <a:lnTo>
                  <a:pt x="2562" y="11498"/>
                </a:lnTo>
                <a:lnTo>
                  <a:pt x="2567" y="11495"/>
                </a:lnTo>
                <a:lnTo>
                  <a:pt x="2570" y="11492"/>
                </a:lnTo>
                <a:lnTo>
                  <a:pt x="2576" y="11492"/>
                </a:lnTo>
                <a:lnTo>
                  <a:pt x="2584" y="11492"/>
                </a:lnTo>
                <a:lnTo>
                  <a:pt x="2589" y="11492"/>
                </a:lnTo>
                <a:lnTo>
                  <a:pt x="2598" y="11492"/>
                </a:lnTo>
                <a:lnTo>
                  <a:pt x="2600" y="11488"/>
                </a:lnTo>
                <a:lnTo>
                  <a:pt x="2603" y="11484"/>
                </a:lnTo>
                <a:lnTo>
                  <a:pt x="2608" y="11481"/>
                </a:lnTo>
                <a:lnTo>
                  <a:pt x="2611" y="11478"/>
                </a:lnTo>
                <a:lnTo>
                  <a:pt x="2611" y="11470"/>
                </a:lnTo>
                <a:lnTo>
                  <a:pt x="2611" y="11464"/>
                </a:lnTo>
                <a:lnTo>
                  <a:pt x="2611" y="11456"/>
                </a:lnTo>
                <a:lnTo>
                  <a:pt x="2611" y="11450"/>
                </a:lnTo>
                <a:lnTo>
                  <a:pt x="2603" y="11442"/>
                </a:lnTo>
                <a:lnTo>
                  <a:pt x="2598" y="11436"/>
                </a:lnTo>
                <a:lnTo>
                  <a:pt x="2598" y="11428"/>
                </a:lnTo>
                <a:lnTo>
                  <a:pt x="2598" y="11422"/>
                </a:lnTo>
                <a:lnTo>
                  <a:pt x="2589" y="11422"/>
                </a:lnTo>
                <a:lnTo>
                  <a:pt x="2584" y="11422"/>
                </a:lnTo>
                <a:lnTo>
                  <a:pt x="2576" y="11422"/>
                </a:lnTo>
                <a:lnTo>
                  <a:pt x="2570" y="11422"/>
                </a:lnTo>
                <a:lnTo>
                  <a:pt x="2567" y="11424"/>
                </a:lnTo>
                <a:lnTo>
                  <a:pt x="2562" y="11428"/>
                </a:lnTo>
                <a:lnTo>
                  <a:pt x="2559" y="11432"/>
                </a:lnTo>
                <a:lnTo>
                  <a:pt x="2557" y="11436"/>
                </a:lnTo>
                <a:lnTo>
                  <a:pt x="2548" y="11436"/>
                </a:lnTo>
                <a:lnTo>
                  <a:pt x="2541" y="11436"/>
                </a:lnTo>
                <a:lnTo>
                  <a:pt x="2532" y="11436"/>
                </a:lnTo>
                <a:lnTo>
                  <a:pt x="2527" y="11436"/>
                </a:lnTo>
                <a:lnTo>
                  <a:pt x="2519" y="11436"/>
                </a:lnTo>
                <a:lnTo>
                  <a:pt x="2512" y="11436"/>
                </a:lnTo>
                <a:lnTo>
                  <a:pt x="2509" y="11438"/>
                </a:lnTo>
                <a:lnTo>
                  <a:pt x="2505" y="11442"/>
                </a:lnTo>
                <a:lnTo>
                  <a:pt x="2502" y="11446"/>
                </a:lnTo>
                <a:lnTo>
                  <a:pt x="2500" y="11450"/>
                </a:lnTo>
                <a:lnTo>
                  <a:pt x="2491" y="11450"/>
                </a:lnTo>
                <a:lnTo>
                  <a:pt x="2483" y="11450"/>
                </a:lnTo>
                <a:lnTo>
                  <a:pt x="2475" y="11450"/>
                </a:lnTo>
                <a:lnTo>
                  <a:pt x="2469" y="11450"/>
                </a:lnTo>
                <a:lnTo>
                  <a:pt x="2462" y="11450"/>
                </a:lnTo>
                <a:lnTo>
                  <a:pt x="2455" y="11450"/>
                </a:lnTo>
                <a:lnTo>
                  <a:pt x="2448" y="11450"/>
                </a:lnTo>
                <a:lnTo>
                  <a:pt x="2442" y="11450"/>
                </a:lnTo>
                <a:lnTo>
                  <a:pt x="2430" y="11452"/>
                </a:lnTo>
                <a:lnTo>
                  <a:pt x="2418" y="11456"/>
                </a:lnTo>
                <a:lnTo>
                  <a:pt x="2409" y="11460"/>
                </a:lnTo>
                <a:lnTo>
                  <a:pt x="2398" y="11464"/>
                </a:lnTo>
                <a:lnTo>
                  <a:pt x="2384" y="11464"/>
                </a:lnTo>
                <a:lnTo>
                  <a:pt x="2371" y="11464"/>
                </a:lnTo>
                <a:lnTo>
                  <a:pt x="2362" y="11464"/>
                </a:lnTo>
                <a:lnTo>
                  <a:pt x="2355" y="11464"/>
                </a:lnTo>
                <a:lnTo>
                  <a:pt x="2346" y="11464"/>
                </a:lnTo>
                <a:lnTo>
                  <a:pt x="2340" y="11464"/>
                </a:lnTo>
                <a:lnTo>
                  <a:pt x="2336" y="11467"/>
                </a:lnTo>
                <a:lnTo>
                  <a:pt x="2333" y="11470"/>
                </a:lnTo>
                <a:lnTo>
                  <a:pt x="2330" y="11474"/>
                </a:lnTo>
                <a:lnTo>
                  <a:pt x="2326" y="11478"/>
                </a:lnTo>
                <a:lnTo>
                  <a:pt x="2319" y="11478"/>
                </a:lnTo>
                <a:lnTo>
                  <a:pt x="2313" y="11478"/>
                </a:lnTo>
                <a:lnTo>
                  <a:pt x="2309" y="11481"/>
                </a:lnTo>
                <a:lnTo>
                  <a:pt x="2306" y="11484"/>
                </a:lnTo>
                <a:lnTo>
                  <a:pt x="2303" y="11488"/>
                </a:lnTo>
                <a:lnTo>
                  <a:pt x="2299" y="11492"/>
                </a:lnTo>
                <a:lnTo>
                  <a:pt x="2292" y="11492"/>
                </a:lnTo>
                <a:lnTo>
                  <a:pt x="2283" y="11492"/>
                </a:lnTo>
                <a:lnTo>
                  <a:pt x="2276" y="11492"/>
                </a:lnTo>
                <a:lnTo>
                  <a:pt x="2269" y="11492"/>
                </a:lnTo>
                <a:lnTo>
                  <a:pt x="2266" y="11495"/>
                </a:lnTo>
                <a:lnTo>
                  <a:pt x="2261" y="11498"/>
                </a:lnTo>
                <a:lnTo>
                  <a:pt x="2258" y="11502"/>
                </a:lnTo>
                <a:lnTo>
                  <a:pt x="2256" y="11507"/>
                </a:lnTo>
                <a:lnTo>
                  <a:pt x="2248" y="11507"/>
                </a:lnTo>
                <a:lnTo>
                  <a:pt x="2242" y="11507"/>
                </a:lnTo>
                <a:lnTo>
                  <a:pt x="2234" y="11512"/>
                </a:lnTo>
                <a:lnTo>
                  <a:pt x="2226" y="11521"/>
                </a:lnTo>
                <a:lnTo>
                  <a:pt x="2218" y="11521"/>
                </a:lnTo>
                <a:lnTo>
                  <a:pt x="2212" y="11521"/>
                </a:lnTo>
                <a:lnTo>
                  <a:pt x="2208" y="11523"/>
                </a:lnTo>
                <a:lnTo>
                  <a:pt x="2204" y="11526"/>
                </a:lnTo>
                <a:lnTo>
                  <a:pt x="2201" y="11530"/>
                </a:lnTo>
                <a:lnTo>
                  <a:pt x="2199" y="11534"/>
                </a:lnTo>
                <a:lnTo>
                  <a:pt x="2190" y="11534"/>
                </a:lnTo>
                <a:lnTo>
                  <a:pt x="2185" y="11534"/>
                </a:lnTo>
                <a:lnTo>
                  <a:pt x="2177" y="11534"/>
                </a:lnTo>
                <a:lnTo>
                  <a:pt x="2171" y="11534"/>
                </a:lnTo>
                <a:lnTo>
                  <a:pt x="2163" y="11540"/>
                </a:lnTo>
                <a:lnTo>
                  <a:pt x="2154" y="11548"/>
                </a:lnTo>
                <a:lnTo>
                  <a:pt x="2147" y="11548"/>
                </a:lnTo>
                <a:lnTo>
                  <a:pt x="2141" y="11548"/>
                </a:lnTo>
                <a:lnTo>
                  <a:pt x="2137" y="11551"/>
                </a:lnTo>
                <a:lnTo>
                  <a:pt x="2133" y="11554"/>
                </a:lnTo>
                <a:lnTo>
                  <a:pt x="2129" y="11559"/>
                </a:lnTo>
                <a:lnTo>
                  <a:pt x="2127" y="11562"/>
                </a:lnTo>
                <a:lnTo>
                  <a:pt x="2123" y="11565"/>
                </a:lnTo>
                <a:lnTo>
                  <a:pt x="2120" y="11568"/>
                </a:lnTo>
                <a:lnTo>
                  <a:pt x="2116" y="11571"/>
                </a:lnTo>
                <a:lnTo>
                  <a:pt x="2113" y="11576"/>
                </a:lnTo>
                <a:lnTo>
                  <a:pt x="2106" y="11582"/>
                </a:lnTo>
                <a:lnTo>
                  <a:pt x="2097" y="11590"/>
                </a:lnTo>
                <a:lnTo>
                  <a:pt x="2093" y="11593"/>
                </a:lnTo>
                <a:lnTo>
                  <a:pt x="2089" y="11596"/>
                </a:lnTo>
                <a:lnTo>
                  <a:pt x="2086" y="11600"/>
                </a:lnTo>
                <a:lnTo>
                  <a:pt x="2084" y="11604"/>
                </a:lnTo>
                <a:lnTo>
                  <a:pt x="2084" y="11610"/>
                </a:lnTo>
                <a:lnTo>
                  <a:pt x="2084" y="11618"/>
                </a:lnTo>
                <a:lnTo>
                  <a:pt x="2080" y="11620"/>
                </a:lnTo>
                <a:lnTo>
                  <a:pt x="2075" y="11625"/>
                </a:lnTo>
                <a:lnTo>
                  <a:pt x="2072" y="11628"/>
                </a:lnTo>
                <a:lnTo>
                  <a:pt x="2070" y="11632"/>
                </a:lnTo>
                <a:lnTo>
                  <a:pt x="2075" y="11639"/>
                </a:lnTo>
                <a:lnTo>
                  <a:pt x="2084" y="11646"/>
                </a:lnTo>
                <a:lnTo>
                  <a:pt x="2089" y="11652"/>
                </a:lnTo>
                <a:lnTo>
                  <a:pt x="2097" y="11660"/>
                </a:lnTo>
                <a:lnTo>
                  <a:pt x="2097" y="11673"/>
                </a:lnTo>
                <a:lnTo>
                  <a:pt x="2097" y="11688"/>
                </a:lnTo>
                <a:lnTo>
                  <a:pt x="2089" y="11688"/>
                </a:lnTo>
                <a:lnTo>
                  <a:pt x="2084" y="11688"/>
                </a:lnTo>
                <a:lnTo>
                  <a:pt x="2069" y="11688"/>
                </a:lnTo>
                <a:lnTo>
                  <a:pt x="2056" y="11688"/>
                </a:lnTo>
                <a:lnTo>
                  <a:pt x="2048" y="11688"/>
                </a:lnTo>
                <a:lnTo>
                  <a:pt x="2043" y="11688"/>
                </a:lnTo>
                <a:lnTo>
                  <a:pt x="2034" y="11680"/>
                </a:lnTo>
                <a:lnTo>
                  <a:pt x="2027" y="11674"/>
                </a:lnTo>
                <a:lnTo>
                  <a:pt x="2027" y="11666"/>
                </a:lnTo>
                <a:lnTo>
                  <a:pt x="2027" y="11660"/>
                </a:lnTo>
                <a:lnTo>
                  <a:pt x="2018" y="11652"/>
                </a:lnTo>
                <a:lnTo>
                  <a:pt x="2013" y="11646"/>
                </a:lnTo>
                <a:lnTo>
                  <a:pt x="2005" y="11639"/>
                </a:lnTo>
                <a:lnTo>
                  <a:pt x="1999" y="11632"/>
                </a:lnTo>
                <a:lnTo>
                  <a:pt x="1995" y="11634"/>
                </a:lnTo>
                <a:lnTo>
                  <a:pt x="1991" y="11639"/>
                </a:lnTo>
                <a:lnTo>
                  <a:pt x="1988" y="11642"/>
                </a:lnTo>
                <a:lnTo>
                  <a:pt x="1986" y="11646"/>
                </a:lnTo>
                <a:lnTo>
                  <a:pt x="1977" y="11646"/>
                </a:lnTo>
                <a:lnTo>
                  <a:pt x="1968" y="11646"/>
                </a:lnTo>
                <a:lnTo>
                  <a:pt x="1965" y="11648"/>
                </a:lnTo>
                <a:lnTo>
                  <a:pt x="1961" y="11652"/>
                </a:lnTo>
                <a:lnTo>
                  <a:pt x="1957" y="11656"/>
                </a:lnTo>
                <a:lnTo>
                  <a:pt x="1955" y="11660"/>
                </a:lnTo>
                <a:lnTo>
                  <a:pt x="1951" y="11662"/>
                </a:lnTo>
                <a:lnTo>
                  <a:pt x="1948" y="11666"/>
                </a:lnTo>
                <a:lnTo>
                  <a:pt x="1944" y="11670"/>
                </a:lnTo>
                <a:lnTo>
                  <a:pt x="1941" y="11674"/>
                </a:lnTo>
                <a:lnTo>
                  <a:pt x="1927" y="11674"/>
                </a:lnTo>
                <a:lnTo>
                  <a:pt x="1914" y="11674"/>
                </a:lnTo>
                <a:lnTo>
                  <a:pt x="1905" y="11674"/>
                </a:lnTo>
                <a:lnTo>
                  <a:pt x="1898" y="11674"/>
                </a:lnTo>
                <a:lnTo>
                  <a:pt x="1883" y="11674"/>
                </a:lnTo>
                <a:lnTo>
                  <a:pt x="1871" y="11674"/>
                </a:lnTo>
                <a:lnTo>
                  <a:pt x="1862" y="11676"/>
                </a:lnTo>
                <a:lnTo>
                  <a:pt x="1855" y="11680"/>
                </a:lnTo>
                <a:lnTo>
                  <a:pt x="1847" y="11684"/>
                </a:lnTo>
                <a:lnTo>
                  <a:pt x="1841" y="11688"/>
                </a:lnTo>
                <a:lnTo>
                  <a:pt x="1825" y="11688"/>
                </a:lnTo>
                <a:lnTo>
                  <a:pt x="1812" y="11688"/>
                </a:lnTo>
                <a:lnTo>
                  <a:pt x="1805" y="11688"/>
                </a:lnTo>
                <a:lnTo>
                  <a:pt x="1799" y="11688"/>
                </a:lnTo>
                <a:lnTo>
                  <a:pt x="1783" y="11688"/>
                </a:lnTo>
                <a:lnTo>
                  <a:pt x="1769" y="11688"/>
                </a:lnTo>
                <a:lnTo>
                  <a:pt x="1769" y="11680"/>
                </a:lnTo>
                <a:lnTo>
                  <a:pt x="1769" y="11674"/>
                </a:lnTo>
                <a:lnTo>
                  <a:pt x="1778" y="11666"/>
                </a:lnTo>
                <a:lnTo>
                  <a:pt x="1785" y="11660"/>
                </a:lnTo>
                <a:lnTo>
                  <a:pt x="1789" y="11656"/>
                </a:lnTo>
                <a:lnTo>
                  <a:pt x="1792" y="11652"/>
                </a:lnTo>
                <a:lnTo>
                  <a:pt x="1795" y="11648"/>
                </a:lnTo>
                <a:lnTo>
                  <a:pt x="1799" y="11646"/>
                </a:lnTo>
                <a:lnTo>
                  <a:pt x="1799" y="11639"/>
                </a:lnTo>
                <a:lnTo>
                  <a:pt x="1799" y="11632"/>
                </a:lnTo>
                <a:lnTo>
                  <a:pt x="1802" y="11628"/>
                </a:lnTo>
                <a:lnTo>
                  <a:pt x="1805" y="11625"/>
                </a:lnTo>
                <a:lnTo>
                  <a:pt x="1809" y="11620"/>
                </a:lnTo>
                <a:lnTo>
                  <a:pt x="1812" y="11618"/>
                </a:lnTo>
                <a:lnTo>
                  <a:pt x="1812" y="11610"/>
                </a:lnTo>
                <a:lnTo>
                  <a:pt x="1812" y="11604"/>
                </a:lnTo>
                <a:lnTo>
                  <a:pt x="1816" y="11600"/>
                </a:lnTo>
                <a:lnTo>
                  <a:pt x="1819" y="11596"/>
                </a:lnTo>
                <a:lnTo>
                  <a:pt x="1822" y="11593"/>
                </a:lnTo>
                <a:lnTo>
                  <a:pt x="1826" y="11590"/>
                </a:lnTo>
                <a:lnTo>
                  <a:pt x="1826" y="11582"/>
                </a:lnTo>
                <a:lnTo>
                  <a:pt x="1826" y="11576"/>
                </a:lnTo>
                <a:lnTo>
                  <a:pt x="1829" y="11571"/>
                </a:lnTo>
                <a:lnTo>
                  <a:pt x="1832" y="11568"/>
                </a:lnTo>
                <a:lnTo>
                  <a:pt x="1836" y="11565"/>
                </a:lnTo>
                <a:lnTo>
                  <a:pt x="1841" y="11562"/>
                </a:lnTo>
                <a:lnTo>
                  <a:pt x="1848" y="11554"/>
                </a:lnTo>
                <a:lnTo>
                  <a:pt x="1857" y="11548"/>
                </a:lnTo>
                <a:lnTo>
                  <a:pt x="1859" y="11544"/>
                </a:lnTo>
                <a:lnTo>
                  <a:pt x="1862" y="11540"/>
                </a:lnTo>
                <a:lnTo>
                  <a:pt x="1867" y="11537"/>
                </a:lnTo>
                <a:lnTo>
                  <a:pt x="1871" y="11534"/>
                </a:lnTo>
                <a:lnTo>
                  <a:pt x="1871" y="11526"/>
                </a:lnTo>
                <a:lnTo>
                  <a:pt x="1871" y="11521"/>
                </a:lnTo>
                <a:lnTo>
                  <a:pt x="1873" y="11516"/>
                </a:lnTo>
                <a:lnTo>
                  <a:pt x="1876" y="11512"/>
                </a:lnTo>
                <a:lnTo>
                  <a:pt x="1880" y="11509"/>
                </a:lnTo>
                <a:lnTo>
                  <a:pt x="1884" y="11507"/>
                </a:lnTo>
                <a:lnTo>
                  <a:pt x="1890" y="11502"/>
                </a:lnTo>
                <a:lnTo>
                  <a:pt x="1898" y="11498"/>
                </a:lnTo>
                <a:lnTo>
                  <a:pt x="1905" y="11495"/>
                </a:lnTo>
                <a:lnTo>
                  <a:pt x="1914" y="11492"/>
                </a:lnTo>
                <a:lnTo>
                  <a:pt x="1916" y="11488"/>
                </a:lnTo>
                <a:lnTo>
                  <a:pt x="1920" y="11484"/>
                </a:lnTo>
                <a:lnTo>
                  <a:pt x="1924" y="11481"/>
                </a:lnTo>
                <a:lnTo>
                  <a:pt x="1928" y="11478"/>
                </a:lnTo>
                <a:lnTo>
                  <a:pt x="1930" y="11474"/>
                </a:lnTo>
                <a:lnTo>
                  <a:pt x="1934" y="11470"/>
                </a:lnTo>
                <a:lnTo>
                  <a:pt x="1937" y="11467"/>
                </a:lnTo>
                <a:lnTo>
                  <a:pt x="1941" y="11464"/>
                </a:lnTo>
                <a:lnTo>
                  <a:pt x="1944" y="11460"/>
                </a:lnTo>
                <a:lnTo>
                  <a:pt x="1948" y="11456"/>
                </a:lnTo>
                <a:lnTo>
                  <a:pt x="1951" y="11452"/>
                </a:lnTo>
                <a:lnTo>
                  <a:pt x="1955" y="11450"/>
                </a:lnTo>
                <a:lnTo>
                  <a:pt x="1962" y="11446"/>
                </a:lnTo>
                <a:lnTo>
                  <a:pt x="1969" y="11442"/>
                </a:lnTo>
                <a:lnTo>
                  <a:pt x="1977" y="11438"/>
                </a:lnTo>
                <a:lnTo>
                  <a:pt x="1986" y="11436"/>
                </a:lnTo>
                <a:lnTo>
                  <a:pt x="1988" y="11432"/>
                </a:lnTo>
                <a:lnTo>
                  <a:pt x="1991" y="11428"/>
                </a:lnTo>
                <a:lnTo>
                  <a:pt x="1995" y="11424"/>
                </a:lnTo>
                <a:lnTo>
                  <a:pt x="1999" y="11422"/>
                </a:lnTo>
                <a:lnTo>
                  <a:pt x="2005" y="11422"/>
                </a:lnTo>
                <a:lnTo>
                  <a:pt x="2013" y="11422"/>
                </a:lnTo>
                <a:lnTo>
                  <a:pt x="2015" y="11418"/>
                </a:lnTo>
                <a:lnTo>
                  <a:pt x="2018" y="11415"/>
                </a:lnTo>
                <a:lnTo>
                  <a:pt x="2022" y="11410"/>
                </a:lnTo>
                <a:lnTo>
                  <a:pt x="2027" y="11408"/>
                </a:lnTo>
                <a:lnTo>
                  <a:pt x="2034" y="11408"/>
                </a:lnTo>
                <a:lnTo>
                  <a:pt x="2043" y="11408"/>
                </a:lnTo>
                <a:lnTo>
                  <a:pt x="2045" y="11404"/>
                </a:lnTo>
                <a:lnTo>
                  <a:pt x="2048" y="11401"/>
                </a:lnTo>
                <a:lnTo>
                  <a:pt x="2053" y="11396"/>
                </a:lnTo>
                <a:lnTo>
                  <a:pt x="2056" y="11394"/>
                </a:lnTo>
                <a:lnTo>
                  <a:pt x="2059" y="11390"/>
                </a:lnTo>
                <a:lnTo>
                  <a:pt x="2062" y="11386"/>
                </a:lnTo>
                <a:lnTo>
                  <a:pt x="2066" y="11383"/>
                </a:lnTo>
                <a:lnTo>
                  <a:pt x="2070" y="11380"/>
                </a:lnTo>
                <a:lnTo>
                  <a:pt x="2075" y="11380"/>
                </a:lnTo>
                <a:lnTo>
                  <a:pt x="2084" y="11380"/>
                </a:lnTo>
                <a:lnTo>
                  <a:pt x="2086" y="11376"/>
                </a:lnTo>
                <a:lnTo>
                  <a:pt x="2089" y="11372"/>
                </a:lnTo>
                <a:lnTo>
                  <a:pt x="2093" y="11369"/>
                </a:lnTo>
                <a:lnTo>
                  <a:pt x="2097" y="11366"/>
                </a:lnTo>
                <a:lnTo>
                  <a:pt x="2106" y="11366"/>
                </a:lnTo>
                <a:lnTo>
                  <a:pt x="2113" y="11366"/>
                </a:lnTo>
                <a:lnTo>
                  <a:pt x="2116" y="11362"/>
                </a:lnTo>
                <a:lnTo>
                  <a:pt x="2120" y="11358"/>
                </a:lnTo>
                <a:lnTo>
                  <a:pt x="2123" y="11355"/>
                </a:lnTo>
                <a:lnTo>
                  <a:pt x="2127" y="11352"/>
                </a:lnTo>
                <a:lnTo>
                  <a:pt x="2129" y="11347"/>
                </a:lnTo>
                <a:lnTo>
                  <a:pt x="2133" y="11344"/>
                </a:lnTo>
                <a:lnTo>
                  <a:pt x="2137" y="11341"/>
                </a:lnTo>
                <a:lnTo>
                  <a:pt x="2141" y="11338"/>
                </a:lnTo>
                <a:lnTo>
                  <a:pt x="2144" y="11334"/>
                </a:lnTo>
                <a:lnTo>
                  <a:pt x="2147" y="11330"/>
                </a:lnTo>
                <a:lnTo>
                  <a:pt x="2151" y="11327"/>
                </a:lnTo>
                <a:lnTo>
                  <a:pt x="2154" y="11324"/>
                </a:lnTo>
                <a:lnTo>
                  <a:pt x="2163" y="11316"/>
                </a:lnTo>
                <a:lnTo>
                  <a:pt x="2171" y="11310"/>
                </a:lnTo>
                <a:lnTo>
                  <a:pt x="2174" y="11306"/>
                </a:lnTo>
                <a:lnTo>
                  <a:pt x="2177" y="11302"/>
                </a:lnTo>
                <a:lnTo>
                  <a:pt x="2180" y="11299"/>
                </a:lnTo>
                <a:lnTo>
                  <a:pt x="2185" y="11297"/>
                </a:lnTo>
                <a:lnTo>
                  <a:pt x="2187" y="11292"/>
                </a:lnTo>
                <a:lnTo>
                  <a:pt x="2190" y="11288"/>
                </a:lnTo>
                <a:lnTo>
                  <a:pt x="2194" y="11285"/>
                </a:lnTo>
                <a:lnTo>
                  <a:pt x="2199" y="11283"/>
                </a:lnTo>
                <a:lnTo>
                  <a:pt x="2201" y="11278"/>
                </a:lnTo>
                <a:lnTo>
                  <a:pt x="2204" y="11274"/>
                </a:lnTo>
                <a:lnTo>
                  <a:pt x="2208" y="11271"/>
                </a:lnTo>
                <a:lnTo>
                  <a:pt x="2212" y="11268"/>
                </a:lnTo>
                <a:lnTo>
                  <a:pt x="2215" y="11264"/>
                </a:lnTo>
                <a:lnTo>
                  <a:pt x="2218" y="11260"/>
                </a:lnTo>
                <a:lnTo>
                  <a:pt x="2221" y="11257"/>
                </a:lnTo>
                <a:lnTo>
                  <a:pt x="2226" y="11254"/>
                </a:lnTo>
                <a:lnTo>
                  <a:pt x="2234" y="11246"/>
                </a:lnTo>
                <a:lnTo>
                  <a:pt x="2242" y="11240"/>
                </a:lnTo>
                <a:lnTo>
                  <a:pt x="2244" y="11236"/>
                </a:lnTo>
                <a:lnTo>
                  <a:pt x="2248" y="11232"/>
                </a:lnTo>
                <a:lnTo>
                  <a:pt x="2252" y="11228"/>
                </a:lnTo>
                <a:lnTo>
                  <a:pt x="2256" y="11226"/>
                </a:lnTo>
                <a:lnTo>
                  <a:pt x="2258" y="11222"/>
                </a:lnTo>
                <a:lnTo>
                  <a:pt x="2261" y="11218"/>
                </a:lnTo>
                <a:lnTo>
                  <a:pt x="2266" y="11214"/>
                </a:lnTo>
                <a:lnTo>
                  <a:pt x="2269" y="11212"/>
                </a:lnTo>
                <a:lnTo>
                  <a:pt x="2269" y="11204"/>
                </a:lnTo>
                <a:lnTo>
                  <a:pt x="2269" y="11198"/>
                </a:lnTo>
                <a:lnTo>
                  <a:pt x="2269" y="11191"/>
                </a:lnTo>
                <a:lnTo>
                  <a:pt x="2269" y="11184"/>
                </a:lnTo>
                <a:lnTo>
                  <a:pt x="2272" y="11176"/>
                </a:lnTo>
                <a:lnTo>
                  <a:pt x="2276" y="11169"/>
                </a:lnTo>
                <a:lnTo>
                  <a:pt x="2279" y="11162"/>
                </a:lnTo>
                <a:lnTo>
                  <a:pt x="2283" y="11156"/>
                </a:lnTo>
                <a:lnTo>
                  <a:pt x="2283" y="11141"/>
                </a:lnTo>
                <a:lnTo>
                  <a:pt x="2283" y="11128"/>
                </a:lnTo>
                <a:lnTo>
                  <a:pt x="2283" y="11120"/>
                </a:lnTo>
                <a:lnTo>
                  <a:pt x="2283" y="11114"/>
                </a:lnTo>
                <a:lnTo>
                  <a:pt x="2283" y="11106"/>
                </a:lnTo>
                <a:lnTo>
                  <a:pt x="2283" y="11100"/>
                </a:lnTo>
                <a:lnTo>
                  <a:pt x="2292" y="11092"/>
                </a:lnTo>
                <a:lnTo>
                  <a:pt x="2299" y="11086"/>
                </a:lnTo>
                <a:lnTo>
                  <a:pt x="2299" y="11078"/>
                </a:lnTo>
                <a:lnTo>
                  <a:pt x="2299" y="11073"/>
                </a:lnTo>
                <a:lnTo>
                  <a:pt x="2303" y="11068"/>
                </a:lnTo>
                <a:lnTo>
                  <a:pt x="2306" y="11064"/>
                </a:lnTo>
                <a:lnTo>
                  <a:pt x="2309" y="11061"/>
                </a:lnTo>
                <a:lnTo>
                  <a:pt x="2313" y="11059"/>
                </a:lnTo>
                <a:lnTo>
                  <a:pt x="2316" y="11054"/>
                </a:lnTo>
                <a:lnTo>
                  <a:pt x="2319" y="11050"/>
                </a:lnTo>
                <a:lnTo>
                  <a:pt x="2323" y="11047"/>
                </a:lnTo>
                <a:lnTo>
                  <a:pt x="2326" y="11044"/>
                </a:lnTo>
                <a:lnTo>
                  <a:pt x="2330" y="11040"/>
                </a:lnTo>
                <a:lnTo>
                  <a:pt x="2333" y="11036"/>
                </a:lnTo>
                <a:lnTo>
                  <a:pt x="2336" y="11033"/>
                </a:lnTo>
                <a:lnTo>
                  <a:pt x="2340" y="11030"/>
                </a:lnTo>
                <a:lnTo>
                  <a:pt x="2343" y="11026"/>
                </a:lnTo>
                <a:lnTo>
                  <a:pt x="2346" y="11022"/>
                </a:lnTo>
                <a:lnTo>
                  <a:pt x="2350" y="11018"/>
                </a:lnTo>
                <a:lnTo>
                  <a:pt x="2355" y="11016"/>
                </a:lnTo>
                <a:lnTo>
                  <a:pt x="2362" y="11008"/>
                </a:lnTo>
                <a:lnTo>
                  <a:pt x="2371" y="11002"/>
                </a:lnTo>
                <a:lnTo>
                  <a:pt x="2373" y="10998"/>
                </a:lnTo>
                <a:lnTo>
                  <a:pt x="2376" y="10994"/>
                </a:lnTo>
                <a:lnTo>
                  <a:pt x="2380" y="10990"/>
                </a:lnTo>
                <a:lnTo>
                  <a:pt x="2385" y="10988"/>
                </a:lnTo>
                <a:lnTo>
                  <a:pt x="2390" y="10984"/>
                </a:lnTo>
                <a:lnTo>
                  <a:pt x="2397" y="10981"/>
                </a:lnTo>
                <a:lnTo>
                  <a:pt x="2404" y="10976"/>
                </a:lnTo>
                <a:lnTo>
                  <a:pt x="2412" y="10974"/>
                </a:lnTo>
                <a:lnTo>
                  <a:pt x="2419" y="10967"/>
                </a:lnTo>
                <a:lnTo>
                  <a:pt x="2428" y="10960"/>
                </a:lnTo>
                <a:lnTo>
                  <a:pt x="2430" y="10956"/>
                </a:lnTo>
                <a:lnTo>
                  <a:pt x="2434" y="10952"/>
                </a:lnTo>
                <a:lnTo>
                  <a:pt x="2438" y="10949"/>
                </a:lnTo>
                <a:lnTo>
                  <a:pt x="2442" y="10946"/>
                </a:lnTo>
                <a:lnTo>
                  <a:pt x="2444" y="10942"/>
                </a:lnTo>
                <a:lnTo>
                  <a:pt x="2448" y="10938"/>
                </a:lnTo>
                <a:lnTo>
                  <a:pt x="2451" y="10935"/>
                </a:lnTo>
                <a:lnTo>
                  <a:pt x="2455" y="10932"/>
                </a:lnTo>
                <a:lnTo>
                  <a:pt x="2458" y="10928"/>
                </a:lnTo>
                <a:lnTo>
                  <a:pt x="2462" y="10924"/>
                </a:lnTo>
                <a:lnTo>
                  <a:pt x="2465" y="10921"/>
                </a:lnTo>
                <a:lnTo>
                  <a:pt x="2469" y="10918"/>
                </a:lnTo>
                <a:lnTo>
                  <a:pt x="2471" y="10913"/>
                </a:lnTo>
                <a:lnTo>
                  <a:pt x="2475" y="10910"/>
                </a:lnTo>
                <a:lnTo>
                  <a:pt x="2479" y="10907"/>
                </a:lnTo>
                <a:lnTo>
                  <a:pt x="2483" y="10904"/>
                </a:lnTo>
                <a:lnTo>
                  <a:pt x="2491" y="10896"/>
                </a:lnTo>
                <a:lnTo>
                  <a:pt x="2500" y="10890"/>
                </a:lnTo>
                <a:lnTo>
                  <a:pt x="2505" y="10886"/>
                </a:lnTo>
                <a:lnTo>
                  <a:pt x="2511" y="10882"/>
                </a:lnTo>
                <a:lnTo>
                  <a:pt x="2519" y="10879"/>
                </a:lnTo>
                <a:lnTo>
                  <a:pt x="2527" y="10876"/>
                </a:lnTo>
                <a:lnTo>
                  <a:pt x="2532" y="10876"/>
                </a:lnTo>
                <a:lnTo>
                  <a:pt x="2541" y="10876"/>
                </a:lnTo>
                <a:lnTo>
                  <a:pt x="2548" y="10868"/>
                </a:lnTo>
                <a:lnTo>
                  <a:pt x="2557" y="10863"/>
                </a:lnTo>
                <a:lnTo>
                  <a:pt x="2562" y="10863"/>
                </a:lnTo>
                <a:lnTo>
                  <a:pt x="2570" y="10863"/>
                </a:lnTo>
                <a:lnTo>
                  <a:pt x="2576" y="10863"/>
                </a:lnTo>
                <a:lnTo>
                  <a:pt x="2584" y="10863"/>
                </a:lnTo>
                <a:lnTo>
                  <a:pt x="2586" y="10858"/>
                </a:lnTo>
                <a:lnTo>
                  <a:pt x="2589" y="10854"/>
                </a:lnTo>
                <a:lnTo>
                  <a:pt x="2594" y="10851"/>
                </a:lnTo>
                <a:lnTo>
                  <a:pt x="2598" y="10849"/>
                </a:lnTo>
                <a:lnTo>
                  <a:pt x="2603" y="10849"/>
                </a:lnTo>
                <a:lnTo>
                  <a:pt x="2611" y="10849"/>
                </a:lnTo>
                <a:lnTo>
                  <a:pt x="2620" y="10849"/>
                </a:lnTo>
                <a:lnTo>
                  <a:pt x="2627" y="10849"/>
                </a:lnTo>
                <a:lnTo>
                  <a:pt x="2630" y="10844"/>
                </a:lnTo>
                <a:lnTo>
                  <a:pt x="2634" y="10841"/>
                </a:lnTo>
                <a:lnTo>
                  <a:pt x="2637" y="10839"/>
                </a:lnTo>
                <a:lnTo>
                  <a:pt x="2641" y="10837"/>
                </a:lnTo>
                <a:lnTo>
                  <a:pt x="2647" y="10837"/>
                </a:lnTo>
                <a:lnTo>
                  <a:pt x="2655" y="10837"/>
                </a:lnTo>
                <a:lnTo>
                  <a:pt x="2661" y="10837"/>
                </a:lnTo>
                <a:lnTo>
                  <a:pt x="2668" y="10837"/>
                </a:lnTo>
                <a:lnTo>
                  <a:pt x="2677" y="10829"/>
                </a:lnTo>
                <a:lnTo>
                  <a:pt x="2685" y="10823"/>
                </a:lnTo>
                <a:lnTo>
                  <a:pt x="2691" y="10823"/>
                </a:lnTo>
                <a:lnTo>
                  <a:pt x="2699" y="10823"/>
                </a:lnTo>
                <a:lnTo>
                  <a:pt x="2701" y="10818"/>
                </a:lnTo>
                <a:lnTo>
                  <a:pt x="2704" y="10815"/>
                </a:lnTo>
                <a:lnTo>
                  <a:pt x="2708" y="10812"/>
                </a:lnTo>
                <a:lnTo>
                  <a:pt x="2713" y="10809"/>
                </a:lnTo>
                <a:lnTo>
                  <a:pt x="2715" y="10805"/>
                </a:lnTo>
                <a:lnTo>
                  <a:pt x="2718" y="10801"/>
                </a:lnTo>
                <a:lnTo>
                  <a:pt x="2722" y="10798"/>
                </a:lnTo>
                <a:lnTo>
                  <a:pt x="2726" y="10794"/>
                </a:lnTo>
                <a:lnTo>
                  <a:pt x="2732" y="10794"/>
                </a:lnTo>
                <a:lnTo>
                  <a:pt x="2740" y="10794"/>
                </a:lnTo>
                <a:lnTo>
                  <a:pt x="2748" y="10787"/>
                </a:lnTo>
                <a:lnTo>
                  <a:pt x="2756" y="10780"/>
                </a:lnTo>
                <a:lnTo>
                  <a:pt x="2758" y="10777"/>
                </a:lnTo>
                <a:lnTo>
                  <a:pt x="2762" y="10773"/>
                </a:lnTo>
                <a:lnTo>
                  <a:pt x="2766" y="10770"/>
                </a:lnTo>
                <a:lnTo>
                  <a:pt x="2770" y="10767"/>
                </a:lnTo>
                <a:lnTo>
                  <a:pt x="2775" y="10767"/>
                </a:lnTo>
                <a:lnTo>
                  <a:pt x="2783" y="10767"/>
                </a:lnTo>
                <a:lnTo>
                  <a:pt x="2786" y="10763"/>
                </a:lnTo>
                <a:lnTo>
                  <a:pt x="2789" y="10759"/>
                </a:lnTo>
                <a:lnTo>
                  <a:pt x="2793" y="10755"/>
                </a:lnTo>
                <a:lnTo>
                  <a:pt x="2797" y="10753"/>
                </a:lnTo>
                <a:lnTo>
                  <a:pt x="2806" y="10753"/>
                </a:lnTo>
                <a:lnTo>
                  <a:pt x="2813" y="10753"/>
                </a:lnTo>
                <a:lnTo>
                  <a:pt x="2817" y="10749"/>
                </a:lnTo>
                <a:lnTo>
                  <a:pt x="2820" y="10745"/>
                </a:lnTo>
                <a:lnTo>
                  <a:pt x="2823" y="10741"/>
                </a:lnTo>
                <a:lnTo>
                  <a:pt x="2827" y="10739"/>
                </a:lnTo>
                <a:lnTo>
                  <a:pt x="2833" y="10739"/>
                </a:lnTo>
                <a:lnTo>
                  <a:pt x="2841" y="10739"/>
                </a:lnTo>
                <a:lnTo>
                  <a:pt x="2844" y="10735"/>
                </a:lnTo>
                <a:lnTo>
                  <a:pt x="2847" y="10731"/>
                </a:lnTo>
                <a:lnTo>
                  <a:pt x="2850" y="10727"/>
                </a:lnTo>
                <a:lnTo>
                  <a:pt x="2854" y="10725"/>
                </a:lnTo>
                <a:lnTo>
                  <a:pt x="2857" y="10721"/>
                </a:lnTo>
                <a:lnTo>
                  <a:pt x="2860" y="10717"/>
                </a:lnTo>
                <a:lnTo>
                  <a:pt x="2864" y="10713"/>
                </a:lnTo>
                <a:lnTo>
                  <a:pt x="2868" y="10711"/>
                </a:lnTo>
                <a:lnTo>
                  <a:pt x="2876" y="10702"/>
                </a:lnTo>
                <a:lnTo>
                  <a:pt x="2885" y="10697"/>
                </a:lnTo>
                <a:lnTo>
                  <a:pt x="2885" y="10688"/>
                </a:lnTo>
                <a:lnTo>
                  <a:pt x="2885" y="10683"/>
                </a:lnTo>
                <a:lnTo>
                  <a:pt x="2887" y="10679"/>
                </a:lnTo>
                <a:lnTo>
                  <a:pt x="2890" y="10674"/>
                </a:lnTo>
                <a:lnTo>
                  <a:pt x="2894" y="10671"/>
                </a:lnTo>
                <a:lnTo>
                  <a:pt x="2899" y="10669"/>
                </a:lnTo>
                <a:lnTo>
                  <a:pt x="2899" y="10661"/>
                </a:lnTo>
                <a:lnTo>
                  <a:pt x="2899" y="10655"/>
                </a:lnTo>
                <a:lnTo>
                  <a:pt x="2913" y="10655"/>
                </a:lnTo>
                <a:lnTo>
                  <a:pt x="2927" y="10655"/>
                </a:lnTo>
                <a:lnTo>
                  <a:pt x="2941" y="10655"/>
                </a:lnTo>
                <a:lnTo>
                  <a:pt x="2956" y="10655"/>
                </a:lnTo>
                <a:lnTo>
                  <a:pt x="2962" y="10661"/>
                </a:lnTo>
                <a:lnTo>
                  <a:pt x="2969" y="10669"/>
                </a:lnTo>
                <a:lnTo>
                  <a:pt x="2976" y="10669"/>
                </a:lnTo>
                <a:lnTo>
                  <a:pt x="2983" y="10669"/>
                </a:lnTo>
                <a:lnTo>
                  <a:pt x="2989" y="10674"/>
                </a:lnTo>
                <a:lnTo>
                  <a:pt x="2997" y="10683"/>
                </a:lnTo>
                <a:lnTo>
                  <a:pt x="3005" y="10688"/>
                </a:lnTo>
                <a:lnTo>
                  <a:pt x="3013" y="10697"/>
                </a:lnTo>
                <a:lnTo>
                  <a:pt x="3019" y="10697"/>
                </a:lnTo>
                <a:lnTo>
                  <a:pt x="3026" y="10697"/>
                </a:lnTo>
                <a:lnTo>
                  <a:pt x="3033" y="10697"/>
                </a:lnTo>
                <a:lnTo>
                  <a:pt x="3041" y="10697"/>
                </a:lnTo>
                <a:lnTo>
                  <a:pt x="3046" y="10702"/>
                </a:lnTo>
                <a:lnTo>
                  <a:pt x="3055" y="10711"/>
                </a:lnTo>
                <a:lnTo>
                  <a:pt x="3069" y="10711"/>
                </a:lnTo>
                <a:lnTo>
                  <a:pt x="3084" y="10711"/>
                </a:lnTo>
                <a:lnTo>
                  <a:pt x="3095" y="10707"/>
                </a:lnTo>
                <a:lnTo>
                  <a:pt x="3104" y="10702"/>
                </a:lnTo>
                <a:lnTo>
                  <a:pt x="3115" y="10699"/>
                </a:lnTo>
                <a:lnTo>
                  <a:pt x="3125" y="10697"/>
                </a:lnTo>
                <a:lnTo>
                  <a:pt x="3136" y="10697"/>
                </a:lnTo>
                <a:lnTo>
                  <a:pt x="3147" y="10697"/>
                </a:lnTo>
                <a:lnTo>
                  <a:pt x="3157" y="10697"/>
                </a:lnTo>
                <a:lnTo>
                  <a:pt x="3169" y="10697"/>
                </a:lnTo>
                <a:lnTo>
                  <a:pt x="3183" y="10697"/>
                </a:lnTo>
                <a:lnTo>
                  <a:pt x="3198" y="10697"/>
                </a:lnTo>
                <a:lnTo>
                  <a:pt x="3205" y="10697"/>
                </a:lnTo>
                <a:lnTo>
                  <a:pt x="3213" y="10697"/>
                </a:lnTo>
                <a:lnTo>
                  <a:pt x="3215" y="10693"/>
                </a:lnTo>
                <a:lnTo>
                  <a:pt x="3218" y="10688"/>
                </a:lnTo>
                <a:lnTo>
                  <a:pt x="3222" y="10685"/>
                </a:lnTo>
                <a:lnTo>
                  <a:pt x="3227" y="10683"/>
                </a:lnTo>
                <a:lnTo>
                  <a:pt x="3232" y="10683"/>
                </a:lnTo>
                <a:lnTo>
                  <a:pt x="3240" y="10683"/>
                </a:lnTo>
                <a:lnTo>
                  <a:pt x="3246" y="10683"/>
                </a:lnTo>
                <a:lnTo>
                  <a:pt x="3254" y="10683"/>
                </a:lnTo>
                <a:lnTo>
                  <a:pt x="3262" y="10674"/>
                </a:lnTo>
                <a:lnTo>
                  <a:pt x="3270" y="10669"/>
                </a:lnTo>
                <a:lnTo>
                  <a:pt x="3276" y="10669"/>
                </a:lnTo>
                <a:lnTo>
                  <a:pt x="3284" y="10669"/>
                </a:lnTo>
                <a:lnTo>
                  <a:pt x="3286" y="10665"/>
                </a:lnTo>
                <a:lnTo>
                  <a:pt x="3289" y="10661"/>
                </a:lnTo>
                <a:lnTo>
                  <a:pt x="3294" y="10657"/>
                </a:lnTo>
                <a:lnTo>
                  <a:pt x="3297" y="10655"/>
                </a:lnTo>
                <a:lnTo>
                  <a:pt x="3303" y="10655"/>
                </a:lnTo>
                <a:lnTo>
                  <a:pt x="3311" y="10655"/>
                </a:lnTo>
                <a:lnTo>
                  <a:pt x="3320" y="10647"/>
                </a:lnTo>
                <a:lnTo>
                  <a:pt x="3327" y="10641"/>
                </a:lnTo>
                <a:lnTo>
                  <a:pt x="3334" y="10641"/>
                </a:lnTo>
                <a:lnTo>
                  <a:pt x="3341" y="10641"/>
                </a:lnTo>
                <a:lnTo>
                  <a:pt x="3343" y="10636"/>
                </a:lnTo>
                <a:lnTo>
                  <a:pt x="3347" y="10633"/>
                </a:lnTo>
                <a:lnTo>
                  <a:pt x="3351" y="10630"/>
                </a:lnTo>
                <a:lnTo>
                  <a:pt x="3355" y="10627"/>
                </a:lnTo>
                <a:lnTo>
                  <a:pt x="3361" y="10627"/>
                </a:lnTo>
                <a:lnTo>
                  <a:pt x="3368" y="10627"/>
                </a:lnTo>
                <a:lnTo>
                  <a:pt x="3371" y="10622"/>
                </a:lnTo>
                <a:lnTo>
                  <a:pt x="3375" y="10619"/>
                </a:lnTo>
                <a:lnTo>
                  <a:pt x="3378" y="10616"/>
                </a:lnTo>
                <a:lnTo>
                  <a:pt x="3382" y="10613"/>
                </a:lnTo>
                <a:lnTo>
                  <a:pt x="3390" y="10613"/>
                </a:lnTo>
                <a:lnTo>
                  <a:pt x="3399" y="10613"/>
                </a:lnTo>
                <a:lnTo>
                  <a:pt x="3401" y="10608"/>
                </a:lnTo>
                <a:lnTo>
                  <a:pt x="3404" y="10605"/>
                </a:lnTo>
                <a:lnTo>
                  <a:pt x="3408" y="10602"/>
                </a:lnTo>
                <a:lnTo>
                  <a:pt x="3413" y="10599"/>
                </a:lnTo>
                <a:lnTo>
                  <a:pt x="3418" y="10599"/>
                </a:lnTo>
                <a:lnTo>
                  <a:pt x="3426" y="10599"/>
                </a:lnTo>
                <a:lnTo>
                  <a:pt x="3432" y="10599"/>
                </a:lnTo>
                <a:lnTo>
                  <a:pt x="3440" y="10599"/>
                </a:lnTo>
                <a:lnTo>
                  <a:pt x="3447" y="10599"/>
                </a:lnTo>
                <a:lnTo>
                  <a:pt x="3456" y="10599"/>
                </a:lnTo>
                <a:lnTo>
                  <a:pt x="3461" y="10599"/>
                </a:lnTo>
                <a:lnTo>
                  <a:pt x="3470" y="10599"/>
                </a:lnTo>
                <a:lnTo>
                  <a:pt x="3472" y="10594"/>
                </a:lnTo>
                <a:lnTo>
                  <a:pt x="3475" y="10591"/>
                </a:lnTo>
                <a:lnTo>
                  <a:pt x="3479" y="10588"/>
                </a:lnTo>
                <a:lnTo>
                  <a:pt x="3483" y="10584"/>
                </a:lnTo>
                <a:lnTo>
                  <a:pt x="3490" y="10584"/>
                </a:lnTo>
                <a:lnTo>
                  <a:pt x="3497" y="10584"/>
                </a:lnTo>
                <a:lnTo>
                  <a:pt x="3503" y="10591"/>
                </a:lnTo>
                <a:lnTo>
                  <a:pt x="3511" y="10599"/>
                </a:lnTo>
                <a:lnTo>
                  <a:pt x="3519" y="10605"/>
                </a:lnTo>
                <a:lnTo>
                  <a:pt x="3527" y="10613"/>
                </a:lnTo>
                <a:lnTo>
                  <a:pt x="3533" y="10619"/>
                </a:lnTo>
                <a:lnTo>
                  <a:pt x="3540" y="10627"/>
                </a:lnTo>
                <a:lnTo>
                  <a:pt x="3547" y="10633"/>
                </a:lnTo>
                <a:lnTo>
                  <a:pt x="3554" y="10641"/>
                </a:lnTo>
                <a:lnTo>
                  <a:pt x="3560" y="10641"/>
                </a:lnTo>
                <a:lnTo>
                  <a:pt x="3569" y="10641"/>
                </a:lnTo>
                <a:lnTo>
                  <a:pt x="3576" y="10647"/>
                </a:lnTo>
                <a:lnTo>
                  <a:pt x="3585" y="10655"/>
                </a:lnTo>
                <a:lnTo>
                  <a:pt x="3590" y="10661"/>
                </a:lnTo>
                <a:lnTo>
                  <a:pt x="3598" y="10669"/>
                </a:lnTo>
                <a:lnTo>
                  <a:pt x="3604" y="10674"/>
                </a:lnTo>
                <a:lnTo>
                  <a:pt x="3612" y="10683"/>
                </a:lnTo>
                <a:lnTo>
                  <a:pt x="3617" y="10688"/>
                </a:lnTo>
                <a:lnTo>
                  <a:pt x="3626" y="10697"/>
                </a:lnTo>
                <a:lnTo>
                  <a:pt x="3631" y="10697"/>
                </a:lnTo>
                <a:lnTo>
                  <a:pt x="3639" y="10697"/>
                </a:lnTo>
                <a:lnTo>
                  <a:pt x="3648" y="10702"/>
                </a:lnTo>
                <a:lnTo>
                  <a:pt x="3655" y="10711"/>
                </a:lnTo>
                <a:lnTo>
                  <a:pt x="3662" y="10717"/>
                </a:lnTo>
                <a:lnTo>
                  <a:pt x="3669" y="10725"/>
                </a:lnTo>
                <a:lnTo>
                  <a:pt x="3675" y="10731"/>
                </a:lnTo>
                <a:lnTo>
                  <a:pt x="3683" y="10739"/>
                </a:lnTo>
                <a:lnTo>
                  <a:pt x="3689" y="10745"/>
                </a:lnTo>
                <a:lnTo>
                  <a:pt x="3696" y="10753"/>
                </a:lnTo>
                <a:lnTo>
                  <a:pt x="3705" y="10759"/>
                </a:lnTo>
                <a:lnTo>
                  <a:pt x="3712" y="10767"/>
                </a:lnTo>
                <a:lnTo>
                  <a:pt x="3719" y="10773"/>
                </a:lnTo>
                <a:lnTo>
                  <a:pt x="3726" y="10780"/>
                </a:lnTo>
                <a:lnTo>
                  <a:pt x="3732" y="10787"/>
                </a:lnTo>
                <a:lnTo>
                  <a:pt x="3741" y="10794"/>
                </a:lnTo>
                <a:lnTo>
                  <a:pt x="3746" y="10801"/>
                </a:lnTo>
                <a:lnTo>
                  <a:pt x="3754" y="10809"/>
                </a:lnTo>
                <a:lnTo>
                  <a:pt x="3760" y="10809"/>
                </a:lnTo>
                <a:lnTo>
                  <a:pt x="3768" y="10809"/>
                </a:lnTo>
                <a:lnTo>
                  <a:pt x="3776" y="10815"/>
                </a:lnTo>
                <a:lnTo>
                  <a:pt x="3784" y="10823"/>
                </a:lnTo>
                <a:lnTo>
                  <a:pt x="3790" y="10829"/>
                </a:lnTo>
                <a:lnTo>
                  <a:pt x="3798" y="10837"/>
                </a:lnTo>
                <a:lnTo>
                  <a:pt x="3803" y="10837"/>
                </a:lnTo>
                <a:lnTo>
                  <a:pt x="3811" y="10837"/>
                </a:lnTo>
                <a:lnTo>
                  <a:pt x="3817" y="10841"/>
                </a:lnTo>
                <a:lnTo>
                  <a:pt x="3825" y="10849"/>
                </a:lnTo>
                <a:lnTo>
                  <a:pt x="3834" y="10854"/>
                </a:lnTo>
                <a:lnTo>
                  <a:pt x="3841" y="10863"/>
                </a:lnTo>
                <a:lnTo>
                  <a:pt x="3848" y="10863"/>
                </a:lnTo>
                <a:lnTo>
                  <a:pt x="3855" y="10863"/>
                </a:lnTo>
                <a:lnTo>
                  <a:pt x="3861" y="10868"/>
                </a:lnTo>
                <a:lnTo>
                  <a:pt x="3869" y="10876"/>
                </a:lnTo>
                <a:lnTo>
                  <a:pt x="3875" y="10876"/>
                </a:lnTo>
                <a:lnTo>
                  <a:pt x="3882" y="10876"/>
                </a:lnTo>
                <a:lnTo>
                  <a:pt x="3889" y="10882"/>
                </a:lnTo>
                <a:lnTo>
                  <a:pt x="3896" y="10890"/>
                </a:lnTo>
                <a:lnTo>
                  <a:pt x="3904" y="10890"/>
                </a:lnTo>
                <a:lnTo>
                  <a:pt x="3913" y="10890"/>
                </a:lnTo>
                <a:lnTo>
                  <a:pt x="3918" y="10896"/>
                </a:lnTo>
                <a:lnTo>
                  <a:pt x="3927" y="10904"/>
                </a:lnTo>
                <a:lnTo>
                  <a:pt x="3932" y="10904"/>
                </a:lnTo>
                <a:lnTo>
                  <a:pt x="3940" y="10904"/>
                </a:lnTo>
                <a:lnTo>
                  <a:pt x="3946" y="10904"/>
                </a:lnTo>
                <a:lnTo>
                  <a:pt x="3954" y="10904"/>
                </a:lnTo>
                <a:lnTo>
                  <a:pt x="3961" y="10910"/>
                </a:lnTo>
                <a:lnTo>
                  <a:pt x="3970" y="10918"/>
                </a:lnTo>
                <a:lnTo>
                  <a:pt x="3970" y="10910"/>
                </a:lnTo>
                <a:lnTo>
                  <a:pt x="3970" y="10904"/>
                </a:lnTo>
                <a:lnTo>
                  <a:pt x="3970" y="10896"/>
                </a:lnTo>
                <a:lnTo>
                  <a:pt x="3970" y="10890"/>
                </a:lnTo>
                <a:lnTo>
                  <a:pt x="3970" y="10882"/>
                </a:lnTo>
                <a:lnTo>
                  <a:pt x="3970" y="10876"/>
                </a:lnTo>
                <a:lnTo>
                  <a:pt x="3961" y="10868"/>
                </a:lnTo>
                <a:lnTo>
                  <a:pt x="3954" y="10863"/>
                </a:lnTo>
                <a:lnTo>
                  <a:pt x="3946" y="10854"/>
                </a:lnTo>
                <a:lnTo>
                  <a:pt x="3940" y="10849"/>
                </a:lnTo>
                <a:lnTo>
                  <a:pt x="3932" y="10841"/>
                </a:lnTo>
                <a:lnTo>
                  <a:pt x="3927" y="10837"/>
                </a:lnTo>
                <a:lnTo>
                  <a:pt x="3918" y="10829"/>
                </a:lnTo>
                <a:lnTo>
                  <a:pt x="3913" y="10823"/>
                </a:lnTo>
                <a:lnTo>
                  <a:pt x="3904" y="10815"/>
                </a:lnTo>
                <a:lnTo>
                  <a:pt x="3896" y="10809"/>
                </a:lnTo>
                <a:lnTo>
                  <a:pt x="3889" y="10801"/>
                </a:lnTo>
                <a:lnTo>
                  <a:pt x="3882" y="10794"/>
                </a:lnTo>
                <a:lnTo>
                  <a:pt x="3875" y="10787"/>
                </a:lnTo>
                <a:lnTo>
                  <a:pt x="3869" y="10780"/>
                </a:lnTo>
                <a:lnTo>
                  <a:pt x="3861" y="10766"/>
                </a:lnTo>
                <a:lnTo>
                  <a:pt x="3855" y="10753"/>
                </a:lnTo>
                <a:lnTo>
                  <a:pt x="3848" y="10745"/>
                </a:lnTo>
                <a:lnTo>
                  <a:pt x="3841" y="10739"/>
                </a:lnTo>
                <a:lnTo>
                  <a:pt x="3834" y="10731"/>
                </a:lnTo>
                <a:lnTo>
                  <a:pt x="3825" y="10725"/>
                </a:lnTo>
                <a:lnTo>
                  <a:pt x="3817" y="10717"/>
                </a:lnTo>
                <a:lnTo>
                  <a:pt x="3811" y="10711"/>
                </a:lnTo>
                <a:lnTo>
                  <a:pt x="3803" y="10696"/>
                </a:lnTo>
                <a:lnTo>
                  <a:pt x="3798" y="10683"/>
                </a:lnTo>
                <a:lnTo>
                  <a:pt x="3790" y="10674"/>
                </a:lnTo>
                <a:lnTo>
                  <a:pt x="3784" y="10669"/>
                </a:lnTo>
                <a:lnTo>
                  <a:pt x="3776" y="10661"/>
                </a:lnTo>
                <a:lnTo>
                  <a:pt x="3768" y="10655"/>
                </a:lnTo>
                <a:lnTo>
                  <a:pt x="3760" y="10647"/>
                </a:lnTo>
                <a:lnTo>
                  <a:pt x="3754" y="10641"/>
                </a:lnTo>
                <a:lnTo>
                  <a:pt x="3754" y="10633"/>
                </a:lnTo>
                <a:lnTo>
                  <a:pt x="3754" y="10627"/>
                </a:lnTo>
                <a:lnTo>
                  <a:pt x="3746" y="10619"/>
                </a:lnTo>
                <a:lnTo>
                  <a:pt x="3741" y="10613"/>
                </a:lnTo>
                <a:lnTo>
                  <a:pt x="3732" y="10605"/>
                </a:lnTo>
                <a:lnTo>
                  <a:pt x="3726" y="10599"/>
                </a:lnTo>
                <a:lnTo>
                  <a:pt x="3719" y="10591"/>
                </a:lnTo>
                <a:lnTo>
                  <a:pt x="3712" y="10584"/>
                </a:lnTo>
                <a:lnTo>
                  <a:pt x="3705" y="10577"/>
                </a:lnTo>
                <a:lnTo>
                  <a:pt x="3696" y="10570"/>
                </a:lnTo>
                <a:lnTo>
                  <a:pt x="3696" y="10563"/>
                </a:lnTo>
                <a:lnTo>
                  <a:pt x="3696" y="10556"/>
                </a:lnTo>
                <a:lnTo>
                  <a:pt x="3689" y="10549"/>
                </a:lnTo>
                <a:lnTo>
                  <a:pt x="3683" y="10543"/>
                </a:lnTo>
                <a:lnTo>
                  <a:pt x="3675" y="10535"/>
                </a:lnTo>
                <a:lnTo>
                  <a:pt x="3669" y="10529"/>
                </a:lnTo>
                <a:lnTo>
                  <a:pt x="3669" y="10521"/>
                </a:lnTo>
                <a:lnTo>
                  <a:pt x="3669" y="10515"/>
                </a:lnTo>
                <a:lnTo>
                  <a:pt x="3669" y="10500"/>
                </a:lnTo>
                <a:lnTo>
                  <a:pt x="3669" y="10487"/>
                </a:lnTo>
                <a:lnTo>
                  <a:pt x="3669" y="10478"/>
                </a:lnTo>
                <a:lnTo>
                  <a:pt x="3669" y="10473"/>
                </a:lnTo>
                <a:lnTo>
                  <a:pt x="3669" y="10464"/>
                </a:lnTo>
                <a:lnTo>
                  <a:pt x="3669" y="10459"/>
                </a:lnTo>
                <a:lnTo>
                  <a:pt x="3669" y="10451"/>
                </a:lnTo>
                <a:lnTo>
                  <a:pt x="3669" y="10445"/>
                </a:lnTo>
                <a:lnTo>
                  <a:pt x="3669" y="10437"/>
                </a:lnTo>
                <a:lnTo>
                  <a:pt x="3669" y="10431"/>
                </a:lnTo>
                <a:lnTo>
                  <a:pt x="3671" y="10426"/>
                </a:lnTo>
                <a:lnTo>
                  <a:pt x="3675" y="10423"/>
                </a:lnTo>
                <a:lnTo>
                  <a:pt x="3679" y="10420"/>
                </a:lnTo>
                <a:lnTo>
                  <a:pt x="3683" y="10417"/>
                </a:lnTo>
                <a:lnTo>
                  <a:pt x="3683" y="10409"/>
                </a:lnTo>
                <a:lnTo>
                  <a:pt x="3683" y="10403"/>
                </a:lnTo>
                <a:lnTo>
                  <a:pt x="3689" y="10403"/>
                </a:lnTo>
                <a:lnTo>
                  <a:pt x="3696" y="10403"/>
                </a:lnTo>
                <a:lnTo>
                  <a:pt x="3705" y="10395"/>
                </a:lnTo>
                <a:lnTo>
                  <a:pt x="3712" y="10389"/>
                </a:lnTo>
                <a:lnTo>
                  <a:pt x="3716" y="10384"/>
                </a:lnTo>
                <a:lnTo>
                  <a:pt x="3719" y="10381"/>
                </a:lnTo>
                <a:lnTo>
                  <a:pt x="3722" y="10378"/>
                </a:lnTo>
                <a:lnTo>
                  <a:pt x="3726" y="10375"/>
                </a:lnTo>
                <a:lnTo>
                  <a:pt x="3732" y="10375"/>
                </a:lnTo>
                <a:lnTo>
                  <a:pt x="3741" y="10375"/>
                </a:lnTo>
                <a:lnTo>
                  <a:pt x="3743" y="10370"/>
                </a:lnTo>
                <a:lnTo>
                  <a:pt x="3746" y="10367"/>
                </a:lnTo>
                <a:lnTo>
                  <a:pt x="3750" y="10364"/>
                </a:lnTo>
                <a:lnTo>
                  <a:pt x="3754" y="10360"/>
                </a:lnTo>
                <a:lnTo>
                  <a:pt x="3760" y="10360"/>
                </a:lnTo>
                <a:lnTo>
                  <a:pt x="3768" y="10360"/>
                </a:lnTo>
                <a:lnTo>
                  <a:pt x="3768" y="10367"/>
                </a:lnTo>
                <a:lnTo>
                  <a:pt x="3768" y="10375"/>
                </a:lnTo>
                <a:lnTo>
                  <a:pt x="3768" y="10381"/>
                </a:lnTo>
                <a:lnTo>
                  <a:pt x="3768" y="10389"/>
                </a:lnTo>
                <a:lnTo>
                  <a:pt x="3776" y="10395"/>
                </a:lnTo>
                <a:lnTo>
                  <a:pt x="3784" y="10403"/>
                </a:lnTo>
                <a:lnTo>
                  <a:pt x="3784" y="10409"/>
                </a:lnTo>
                <a:lnTo>
                  <a:pt x="3784" y="10417"/>
                </a:lnTo>
                <a:lnTo>
                  <a:pt x="3790" y="10423"/>
                </a:lnTo>
                <a:lnTo>
                  <a:pt x="3798" y="10431"/>
                </a:lnTo>
                <a:lnTo>
                  <a:pt x="3803" y="10437"/>
                </a:lnTo>
                <a:lnTo>
                  <a:pt x="3811" y="10445"/>
                </a:lnTo>
                <a:lnTo>
                  <a:pt x="3811" y="10451"/>
                </a:lnTo>
                <a:lnTo>
                  <a:pt x="3811" y="10459"/>
                </a:lnTo>
                <a:lnTo>
                  <a:pt x="3817" y="10464"/>
                </a:lnTo>
                <a:lnTo>
                  <a:pt x="3825" y="10473"/>
                </a:lnTo>
                <a:lnTo>
                  <a:pt x="3825" y="10478"/>
                </a:lnTo>
                <a:lnTo>
                  <a:pt x="3825" y="10487"/>
                </a:lnTo>
                <a:lnTo>
                  <a:pt x="3834" y="10492"/>
                </a:lnTo>
                <a:lnTo>
                  <a:pt x="3841" y="10501"/>
                </a:lnTo>
                <a:lnTo>
                  <a:pt x="3848" y="10507"/>
                </a:lnTo>
                <a:lnTo>
                  <a:pt x="3855" y="10515"/>
                </a:lnTo>
                <a:lnTo>
                  <a:pt x="3855" y="10521"/>
                </a:lnTo>
                <a:lnTo>
                  <a:pt x="3855" y="10529"/>
                </a:lnTo>
                <a:lnTo>
                  <a:pt x="3861" y="10535"/>
                </a:lnTo>
                <a:lnTo>
                  <a:pt x="3869" y="10543"/>
                </a:lnTo>
                <a:lnTo>
                  <a:pt x="3875" y="10549"/>
                </a:lnTo>
                <a:lnTo>
                  <a:pt x="3882" y="10556"/>
                </a:lnTo>
                <a:lnTo>
                  <a:pt x="3889" y="10563"/>
                </a:lnTo>
                <a:lnTo>
                  <a:pt x="3896" y="10570"/>
                </a:lnTo>
                <a:lnTo>
                  <a:pt x="3904" y="10577"/>
                </a:lnTo>
                <a:lnTo>
                  <a:pt x="3913" y="10584"/>
                </a:lnTo>
                <a:lnTo>
                  <a:pt x="3918" y="10591"/>
                </a:lnTo>
                <a:lnTo>
                  <a:pt x="3927" y="10599"/>
                </a:lnTo>
                <a:lnTo>
                  <a:pt x="3932" y="10605"/>
                </a:lnTo>
                <a:lnTo>
                  <a:pt x="3940" y="10613"/>
                </a:lnTo>
                <a:lnTo>
                  <a:pt x="3946" y="10619"/>
                </a:lnTo>
                <a:lnTo>
                  <a:pt x="3954" y="10627"/>
                </a:lnTo>
                <a:lnTo>
                  <a:pt x="3968" y="10633"/>
                </a:lnTo>
                <a:lnTo>
                  <a:pt x="3984" y="10641"/>
                </a:lnTo>
                <a:lnTo>
                  <a:pt x="3989" y="10647"/>
                </a:lnTo>
                <a:lnTo>
                  <a:pt x="3997" y="10655"/>
                </a:lnTo>
                <a:lnTo>
                  <a:pt x="4003" y="10661"/>
                </a:lnTo>
                <a:lnTo>
                  <a:pt x="4011" y="10669"/>
                </a:lnTo>
                <a:lnTo>
                  <a:pt x="4016" y="10674"/>
                </a:lnTo>
                <a:lnTo>
                  <a:pt x="4025" y="10683"/>
                </a:lnTo>
                <a:lnTo>
                  <a:pt x="4033" y="10688"/>
                </a:lnTo>
                <a:lnTo>
                  <a:pt x="4041" y="10697"/>
                </a:lnTo>
                <a:lnTo>
                  <a:pt x="4041" y="10699"/>
                </a:lnTo>
                <a:lnTo>
                  <a:pt x="4042" y="10701"/>
                </a:lnTo>
                <a:lnTo>
                  <a:pt x="4044" y="10704"/>
                </a:lnTo>
                <a:lnTo>
                  <a:pt x="4046" y="10705"/>
                </a:lnTo>
                <a:lnTo>
                  <a:pt x="4050" y="10707"/>
                </a:lnTo>
                <a:lnTo>
                  <a:pt x="4054" y="10708"/>
                </a:lnTo>
                <a:lnTo>
                  <a:pt x="4060" y="10707"/>
                </a:lnTo>
                <a:lnTo>
                  <a:pt x="4064" y="10705"/>
                </a:lnTo>
                <a:lnTo>
                  <a:pt x="4066" y="10704"/>
                </a:lnTo>
                <a:lnTo>
                  <a:pt x="4067" y="10701"/>
                </a:lnTo>
                <a:lnTo>
                  <a:pt x="4068" y="10699"/>
                </a:lnTo>
                <a:lnTo>
                  <a:pt x="4068" y="10697"/>
                </a:lnTo>
                <a:lnTo>
                  <a:pt x="4068" y="10688"/>
                </a:lnTo>
                <a:lnTo>
                  <a:pt x="4068" y="10683"/>
                </a:lnTo>
                <a:lnTo>
                  <a:pt x="4071" y="10679"/>
                </a:lnTo>
                <a:lnTo>
                  <a:pt x="4074" y="10674"/>
                </a:lnTo>
                <a:lnTo>
                  <a:pt x="4078" y="10671"/>
                </a:lnTo>
                <a:lnTo>
                  <a:pt x="4082" y="10669"/>
                </a:lnTo>
                <a:lnTo>
                  <a:pt x="4090" y="10661"/>
                </a:lnTo>
                <a:lnTo>
                  <a:pt x="4099" y="10655"/>
                </a:lnTo>
                <a:lnTo>
                  <a:pt x="4099" y="10647"/>
                </a:lnTo>
                <a:lnTo>
                  <a:pt x="4099" y="10641"/>
                </a:lnTo>
                <a:lnTo>
                  <a:pt x="4101" y="10636"/>
                </a:lnTo>
                <a:lnTo>
                  <a:pt x="4104" y="10633"/>
                </a:lnTo>
                <a:lnTo>
                  <a:pt x="4108" y="10630"/>
                </a:lnTo>
                <a:lnTo>
                  <a:pt x="4112" y="10627"/>
                </a:lnTo>
                <a:lnTo>
                  <a:pt x="4112" y="10619"/>
                </a:lnTo>
                <a:lnTo>
                  <a:pt x="4112" y="10613"/>
                </a:lnTo>
                <a:lnTo>
                  <a:pt x="4104" y="10605"/>
                </a:lnTo>
                <a:lnTo>
                  <a:pt x="4099" y="10599"/>
                </a:lnTo>
                <a:lnTo>
                  <a:pt x="4090" y="10599"/>
                </a:lnTo>
                <a:lnTo>
                  <a:pt x="4082" y="10599"/>
                </a:lnTo>
                <a:lnTo>
                  <a:pt x="4074" y="10599"/>
                </a:lnTo>
                <a:lnTo>
                  <a:pt x="4068" y="10599"/>
                </a:lnTo>
                <a:lnTo>
                  <a:pt x="4061" y="10591"/>
                </a:lnTo>
                <a:lnTo>
                  <a:pt x="4054" y="10584"/>
                </a:lnTo>
                <a:lnTo>
                  <a:pt x="4047" y="10584"/>
                </a:lnTo>
                <a:lnTo>
                  <a:pt x="4041" y="10584"/>
                </a:lnTo>
                <a:lnTo>
                  <a:pt x="4033" y="10577"/>
                </a:lnTo>
                <a:lnTo>
                  <a:pt x="4025" y="10570"/>
                </a:lnTo>
                <a:lnTo>
                  <a:pt x="4016" y="10570"/>
                </a:lnTo>
                <a:lnTo>
                  <a:pt x="4011" y="10570"/>
                </a:lnTo>
                <a:lnTo>
                  <a:pt x="4003" y="10570"/>
                </a:lnTo>
                <a:lnTo>
                  <a:pt x="3997" y="10570"/>
                </a:lnTo>
                <a:lnTo>
                  <a:pt x="3989" y="10563"/>
                </a:lnTo>
                <a:lnTo>
                  <a:pt x="3984" y="10556"/>
                </a:lnTo>
                <a:lnTo>
                  <a:pt x="3975" y="10556"/>
                </a:lnTo>
                <a:lnTo>
                  <a:pt x="3970" y="10556"/>
                </a:lnTo>
                <a:lnTo>
                  <a:pt x="3970" y="10549"/>
                </a:lnTo>
                <a:lnTo>
                  <a:pt x="3970" y="10543"/>
                </a:lnTo>
                <a:lnTo>
                  <a:pt x="3961" y="10535"/>
                </a:lnTo>
                <a:lnTo>
                  <a:pt x="3954" y="10529"/>
                </a:lnTo>
                <a:lnTo>
                  <a:pt x="3954" y="10521"/>
                </a:lnTo>
                <a:lnTo>
                  <a:pt x="3954" y="10515"/>
                </a:lnTo>
                <a:lnTo>
                  <a:pt x="3946" y="10507"/>
                </a:lnTo>
                <a:lnTo>
                  <a:pt x="3940" y="10501"/>
                </a:lnTo>
                <a:lnTo>
                  <a:pt x="3940" y="10492"/>
                </a:lnTo>
                <a:lnTo>
                  <a:pt x="3940" y="10487"/>
                </a:lnTo>
                <a:lnTo>
                  <a:pt x="3932" y="10478"/>
                </a:lnTo>
                <a:lnTo>
                  <a:pt x="3927" y="10473"/>
                </a:lnTo>
                <a:lnTo>
                  <a:pt x="3927" y="10464"/>
                </a:lnTo>
                <a:lnTo>
                  <a:pt x="3927" y="10459"/>
                </a:lnTo>
                <a:lnTo>
                  <a:pt x="3927" y="10451"/>
                </a:lnTo>
                <a:lnTo>
                  <a:pt x="3927" y="10445"/>
                </a:lnTo>
                <a:lnTo>
                  <a:pt x="3918" y="10437"/>
                </a:lnTo>
                <a:lnTo>
                  <a:pt x="3913" y="10431"/>
                </a:lnTo>
                <a:lnTo>
                  <a:pt x="3913" y="10423"/>
                </a:lnTo>
                <a:lnTo>
                  <a:pt x="3913" y="10417"/>
                </a:lnTo>
                <a:lnTo>
                  <a:pt x="3904" y="10409"/>
                </a:lnTo>
                <a:lnTo>
                  <a:pt x="3896" y="10403"/>
                </a:lnTo>
                <a:lnTo>
                  <a:pt x="3896" y="10395"/>
                </a:lnTo>
                <a:lnTo>
                  <a:pt x="3896" y="10389"/>
                </a:lnTo>
                <a:lnTo>
                  <a:pt x="3889" y="10381"/>
                </a:lnTo>
                <a:lnTo>
                  <a:pt x="3882" y="10375"/>
                </a:lnTo>
                <a:lnTo>
                  <a:pt x="3882" y="10367"/>
                </a:lnTo>
                <a:lnTo>
                  <a:pt x="3882" y="10360"/>
                </a:lnTo>
                <a:lnTo>
                  <a:pt x="3875" y="10353"/>
                </a:lnTo>
                <a:lnTo>
                  <a:pt x="3869" y="10346"/>
                </a:lnTo>
                <a:lnTo>
                  <a:pt x="3869" y="10339"/>
                </a:lnTo>
                <a:lnTo>
                  <a:pt x="3869" y="10333"/>
                </a:lnTo>
                <a:lnTo>
                  <a:pt x="3861" y="10325"/>
                </a:lnTo>
                <a:lnTo>
                  <a:pt x="3855" y="10319"/>
                </a:lnTo>
                <a:lnTo>
                  <a:pt x="3855" y="10311"/>
                </a:lnTo>
                <a:lnTo>
                  <a:pt x="3855" y="10305"/>
                </a:lnTo>
                <a:lnTo>
                  <a:pt x="3848" y="10297"/>
                </a:lnTo>
                <a:lnTo>
                  <a:pt x="3841" y="10291"/>
                </a:lnTo>
                <a:lnTo>
                  <a:pt x="3841" y="10283"/>
                </a:lnTo>
                <a:lnTo>
                  <a:pt x="3841" y="10277"/>
                </a:lnTo>
                <a:lnTo>
                  <a:pt x="3834" y="10268"/>
                </a:lnTo>
                <a:lnTo>
                  <a:pt x="3825" y="10263"/>
                </a:lnTo>
                <a:lnTo>
                  <a:pt x="3825" y="10254"/>
                </a:lnTo>
                <a:lnTo>
                  <a:pt x="3825" y="10249"/>
                </a:lnTo>
                <a:lnTo>
                  <a:pt x="3817" y="10240"/>
                </a:lnTo>
                <a:lnTo>
                  <a:pt x="3811" y="10235"/>
                </a:lnTo>
                <a:lnTo>
                  <a:pt x="3811" y="10227"/>
                </a:lnTo>
                <a:lnTo>
                  <a:pt x="3811" y="10221"/>
                </a:lnTo>
                <a:lnTo>
                  <a:pt x="3803" y="10213"/>
                </a:lnTo>
                <a:lnTo>
                  <a:pt x="3798" y="10207"/>
                </a:lnTo>
                <a:lnTo>
                  <a:pt x="3790" y="10199"/>
                </a:lnTo>
                <a:lnTo>
                  <a:pt x="3784" y="10193"/>
                </a:lnTo>
                <a:lnTo>
                  <a:pt x="3776" y="10185"/>
                </a:lnTo>
                <a:lnTo>
                  <a:pt x="3768" y="10179"/>
                </a:lnTo>
                <a:lnTo>
                  <a:pt x="3760" y="10179"/>
                </a:lnTo>
                <a:lnTo>
                  <a:pt x="3754" y="10179"/>
                </a:lnTo>
                <a:lnTo>
                  <a:pt x="3754" y="10171"/>
                </a:lnTo>
                <a:lnTo>
                  <a:pt x="3754" y="10165"/>
                </a:lnTo>
                <a:lnTo>
                  <a:pt x="3754" y="10157"/>
                </a:lnTo>
                <a:lnTo>
                  <a:pt x="3754" y="10151"/>
                </a:lnTo>
                <a:lnTo>
                  <a:pt x="3754" y="10143"/>
                </a:lnTo>
                <a:lnTo>
                  <a:pt x="3754" y="10136"/>
                </a:lnTo>
                <a:lnTo>
                  <a:pt x="3754" y="10129"/>
                </a:lnTo>
                <a:lnTo>
                  <a:pt x="3754" y="10122"/>
                </a:lnTo>
                <a:lnTo>
                  <a:pt x="3757" y="10119"/>
                </a:lnTo>
                <a:lnTo>
                  <a:pt x="3760" y="10115"/>
                </a:lnTo>
                <a:lnTo>
                  <a:pt x="3763" y="10112"/>
                </a:lnTo>
                <a:lnTo>
                  <a:pt x="3768" y="10109"/>
                </a:lnTo>
                <a:lnTo>
                  <a:pt x="3768" y="10101"/>
                </a:lnTo>
                <a:lnTo>
                  <a:pt x="3768" y="10095"/>
                </a:lnTo>
                <a:lnTo>
                  <a:pt x="3776" y="10087"/>
                </a:lnTo>
                <a:lnTo>
                  <a:pt x="3784" y="10081"/>
                </a:lnTo>
                <a:lnTo>
                  <a:pt x="3787" y="10077"/>
                </a:lnTo>
                <a:lnTo>
                  <a:pt x="3790" y="10073"/>
                </a:lnTo>
                <a:lnTo>
                  <a:pt x="3794" y="10069"/>
                </a:lnTo>
                <a:lnTo>
                  <a:pt x="3798" y="10067"/>
                </a:lnTo>
                <a:lnTo>
                  <a:pt x="3798" y="10059"/>
                </a:lnTo>
                <a:lnTo>
                  <a:pt x="3798" y="10053"/>
                </a:lnTo>
                <a:lnTo>
                  <a:pt x="3800" y="10049"/>
                </a:lnTo>
                <a:lnTo>
                  <a:pt x="3803" y="10044"/>
                </a:lnTo>
                <a:lnTo>
                  <a:pt x="3808" y="10041"/>
                </a:lnTo>
                <a:lnTo>
                  <a:pt x="3811" y="10039"/>
                </a:lnTo>
                <a:lnTo>
                  <a:pt x="3814" y="10035"/>
                </a:lnTo>
                <a:lnTo>
                  <a:pt x="3817" y="10030"/>
                </a:lnTo>
                <a:lnTo>
                  <a:pt x="3821" y="10027"/>
                </a:lnTo>
                <a:lnTo>
                  <a:pt x="3825" y="10025"/>
                </a:lnTo>
                <a:lnTo>
                  <a:pt x="3831" y="10014"/>
                </a:lnTo>
                <a:lnTo>
                  <a:pt x="3839" y="10004"/>
                </a:lnTo>
                <a:lnTo>
                  <a:pt x="3847" y="9994"/>
                </a:lnTo>
                <a:lnTo>
                  <a:pt x="3855" y="9983"/>
                </a:lnTo>
                <a:lnTo>
                  <a:pt x="3857" y="9978"/>
                </a:lnTo>
                <a:lnTo>
                  <a:pt x="3861" y="9975"/>
                </a:lnTo>
                <a:lnTo>
                  <a:pt x="3865" y="9972"/>
                </a:lnTo>
                <a:lnTo>
                  <a:pt x="3869" y="9969"/>
                </a:lnTo>
                <a:lnTo>
                  <a:pt x="3871" y="9964"/>
                </a:lnTo>
                <a:lnTo>
                  <a:pt x="3875" y="9961"/>
                </a:lnTo>
                <a:lnTo>
                  <a:pt x="3878" y="9958"/>
                </a:lnTo>
                <a:lnTo>
                  <a:pt x="3882" y="9955"/>
                </a:lnTo>
                <a:lnTo>
                  <a:pt x="3884" y="9950"/>
                </a:lnTo>
                <a:lnTo>
                  <a:pt x="3889" y="9947"/>
                </a:lnTo>
                <a:lnTo>
                  <a:pt x="3892" y="9944"/>
                </a:lnTo>
                <a:lnTo>
                  <a:pt x="3896" y="9941"/>
                </a:lnTo>
                <a:lnTo>
                  <a:pt x="3904" y="9933"/>
                </a:lnTo>
                <a:lnTo>
                  <a:pt x="3913" y="9926"/>
                </a:lnTo>
                <a:lnTo>
                  <a:pt x="3918" y="9926"/>
                </a:lnTo>
                <a:lnTo>
                  <a:pt x="3927" y="9926"/>
                </a:lnTo>
                <a:lnTo>
                  <a:pt x="3929" y="9923"/>
                </a:lnTo>
                <a:lnTo>
                  <a:pt x="3932" y="9919"/>
                </a:lnTo>
                <a:lnTo>
                  <a:pt x="3935" y="9916"/>
                </a:lnTo>
                <a:lnTo>
                  <a:pt x="3940" y="9912"/>
                </a:lnTo>
                <a:lnTo>
                  <a:pt x="3946" y="9912"/>
                </a:lnTo>
                <a:lnTo>
                  <a:pt x="3954" y="9912"/>
                </a:lnTo>
                <a:lnTo>
                  <a:pt x="3961" y="9905"/>
                </a:lnTo>
                <a:lnTo>
                  <a:pt x="3970" y="9898"/>
                </a:lnTo>
                <a:lnTo>
                  <a:pt x="3972" y="9895"/>
                </a:lnTo>
                <a:lnTo>
                  <a:pt x="3975" y="9891"/>
                </a:lnTo>
                <a:lnTo>
                  <a:pt x="3980" y="9888"/>
                </a:lnTo>
                <a:lnTo>
                  <a:pt x="3984" y="9885"/>
                </a:lnTo>
                <a:lnTo>
                  <a:pt x="3989" y="9885"/>
                </a:lnTo>
                <a:lnTo>
                  <a:pt x="3997" y="9885"/>
                </a:lnTo>
                <a:lnTo>
                  <a:pt x="4000" y="9881"/>
                </a:lnTo>
                <a:lnTo>
                  <a:pt x="4003" y="9877"/>
                </a:lnTo>
                <a:lnTo>
                  <a:pt x="4007" y="9873"/>
                </a:lnTo>
                <a:lnTo>
                  <a:pt x="4011" y="9871"/>
                </a:lnTo>
                <a:lnTo>
                  <a:pt x="4013" y="9867"/>
                </a:lnTo>
                <a:lnTo>
                  <a:pt x="4016" y="9863"/>
                </a:lnTo>
                <a:lnTo>
                  <a:pt x="4021" y="9859"/>
                </a:lnTo>
                <a:lnTo>
                  <a:pt x="4025" y="9857"/>
                </a:lnTo>
                <a:lnTo>
                  <a:pt x="4033" y="9857"/>
                </a:lnTo>
                <a:lnTo>
                  <a:pt x="4041" y="9857"/>
                </a:lnTo>
                <a:lnTo>
                  <a:pt x="4044" y="9853"/>
                </a:lnTo>
                <a:lnTo>
                  <a:pt x="4047" y="9849"/>
                </a:lnTo>
                <a:lnTo>
                  <a:pt x="4051" y="9845"/>
                </a:lnTo>
                <a:lnTo>
                  <a:pt x="4054" y="9843"/>
                </a:lnTo>
                <a:lnTo>
                  <a:pt x="4058" y="9839"/>
                </a:lnTo>
                <a:lnTo>
                  <a:pt x="4061" y="9837"/>
                </a:lnTo>
                <a:lnTo>
                  <a:pt x="4064" y="9833"/>
                </a:lnTo>
                <a:lnTo>
                  <a:pt x="4068" y="9831"/>
                </a:lnTo>
                <a:lnTo>
                  <a:pt x="4074" y="9831"/>
                </a:lnTo>
                <a:lnTo>
                  <a:pt x="4082" y="9831"/>
                </a:lnTo>
                <a:lnTo>
                  <a:pt x="4088" y="9831"/>
                </a:lnTo>
                <a:lnTo>
                  <a:pt x="4091" y="9831"/>
                </a:lnTo>
                <a:lnTo>
                  <a:pt x="4094" y="9830"/>
                </a:lnTo>
                <a:lnTo>
                  <a:pt x="4097" y="9828"/>
                </a:lnTo>
                <a:lnTo>
                  <a:pt x="4098" y="9825"/>
                </a:lnTo>
                <a:lnTo>
                  <a:pt x="4099" y="9819"/>
                </a:lnTo>
                <a:lnTo>
                  <a:pt x="4099" y="9813"/>
                </a:lnTo>
                <a:lnTo>
                  <a:pt x="4099" y="9804"/>
                </a:lnTo>
                <a:lnTo>
                  <a:pt x="4090" y="9804"/>
                </a:lnTo>
                <a:lnTo>
                  <a:pt x="4082" y="9804"/>
                </a:lnTo>
                <a:lnTo>
                  <a:pt x="4067" y="9804"/>
                </a:lnTo>
                <a:lnTo>
                  <a:pt x="4054" y="9804"/>
                </a:lnTo>
                <a:lnTo>
                  <a:pt x="4038" y="9804"/>
                </a:lnTo>
                <a:lnTo>
                  <a:pt x="4025" y="9804"/>
                </a:lnTo>
                <a:lnTo>
                  <a:pt x="4010" y="9804"/>
                </a:lnTo>
                <a:lnTo>
                  <a:pt x="3997" y="9804"/>
                </a:lnTo>
                <a:lnTo>
                  <a:pt x="3983" y="9804"/>
                </a:lnTo>
                <a:lnTo>
                  <a:pt x="3970" y="9804"/>
                </a:lnTo>
                <a:lnTo>
                  <a:pt x="3954" y="9804"/>
                </a:lnTo>
                <a:lnTo>
                  <a:pt x="3940" y="9804"/>
                </a:lnTo>
                <a:lnTo>
                  <a:pt x="3926" y="9796"/>
                </a:lnTo>
                <a:lnTo>
                  <a:pt x="3913" y="9790"/>
                </a:lnTo>
                <a:lnTo>
                  <a:pt x="3904" y="9790"/>
                </a:lnTo>
                <a:lnTo>
                  <a:pt x="3896" y="9790"/>
                </a:lnTo>
                <a:lnTo>
                  <a:pt x="3889" y="9790"/>
                </a:lnTo>
                <a:lnTo>
                  <a:pt x="3882" y="9790"/>
                </a:lnTo>
                <a:lnTo>
                  <a:pt x="3875" y="9790"/>
                </a:lnTo>
                <a:lnTo>
                  <a:pt x="3869" y="9790"/>
                </a:lnTo>
                <a:lnTo>
                  <a:pt x="3854" y="9790"/>
                </a:lnTo>
                <a:lnTo>
                  <a:pt x="3841" y="9790"/>
                </a:lnTo>
                <a:lnTo>
                  <a:pt x="3834" y="9781"/>
                </a:lnTo>
                <a:lnTo>
                  <a:pt x="3825" y="9776"/>
                </a:lnTo>
                <a:lnTo>
                  <a:pt x="3825" y="9767"/>
                </a:lnTo>
                <a:lnTo>
                  <a:pt x="3825" y="9762"/>
                </a:lnTo>
                <a:lnTo>
                  <a:pt x="3825" y="9747"/>
                </a:lnTo>
                <a:lnTo>
                  <a:pt x="3825" y="9733"/>
                </a:lnTo>
                <a:lnTo>
                  <a:pt x="3825" y="9719"/>
                </a:lnTo>
                <a:lnTo>
                  <a:pt x="3825" y="9706"/>
                </a:lnTo>
                <a:lnTo>
                  <a:pt x="3825" y="9691"/>
                </a:lnTo>
                <a:lnTo>
                  <a:pt x="3825" y="9676"/>
                </a:lnTo>
                <a:lnTo>
                  <a:pt x="3825" y="9662"/>
                </a:lnTo>
                <a:lnTo>
                  <a:pt x="3825" y="9649"/>
                </a:lnTo>
                <a:lnTo>
                  <a:pt x="3821" y="9635"/>
                </a:lnTo>
                <a:lnTo>
                  <a:pt x="3817" y="9620"/>
                </a:lnTo>
                <a:lnTo>
                  <a:pt x="3814" y="9607"/>
                </a:lnTo>
                <a:lnTo>
                  <a:pt x="3811" y="9593"/>
                </a:lnTo>
                <a:lnTo>
                  <a:pt x="3811" y="9575"/>
                </a:lnTo>
                <a:lnTo>
                  <a:pt x="3811" y="9557"/>
                </a:lnTo>
                <a:lnTo>
                  <a:pt x="3811" y="9540"/>
                </a:lnTo>
                <a:lnTo>
                  <a:pt x="3811" y="9524"/>
                </a:lnTo>
                <a:lnTo>
                  <a:pt x="3811" y="9509"/>
                </a:lnTo>
                <a:lnTo>
                  <a:pt x="3811" y="9495"/>
                </a:lnTo>
                <a:lnTo>
                  <a:pt x="3811" y="9481"/>
                </a:lnTo>
                <a:lnTo>
                  <a:pt x="3811" y="9468"/>
                </a:lnTo>
                <a:lnTo>
                  <a:pt x="3817" y="9468"/>
                </a:lnTo>
                <a:lnTo>
                  <a:pt x="3825" y="9468"/>
                </a:lnTo>
                <a:lnTo>
                  <a:pt x="3834" y="9460"/>
                </a:lnTo>
                <a:lnTo>
                  <a:pt x="3841" y="9454"/>
                </a:lnTo>
                <a:lnTo>
                  <a:pt x="3844" y="9449"/>
                </a:lnTo>
                <a:lnTo>
                  <a:pt x="3848" y="9446"/>
                </a:lnTo>
                <a:lnTo>
                  <a:pt x="3851" y="9443"/>
                </a:lnTo>
                <a:lnTo>
                  <a:pt x="3855" y="9439"/>
                </a:lnTo>
                <a:lnTo>
                  <a:pt x="3861" y="9439"/>
                </a:lnTo>
                <a:lnTo>
                  <a:pt x="3869" y="9439"/>
                </a:lnTo>
                <a:lnTo>
                  <a:pt x="3871" y="9435"/>
                </a:lnTo>
                <a:lnTo>
                  <a:pt x="3875" y="9432"/>
                </a:lnTo>
                <a:lnTo>
                  <a:pt x="3878" y="9429"/>
                </a:lnTo>
                <a:lnTo>
                  <a:pt x="3882" y="9425"/>
                </a:lnTo>
                <a:lnTo>
                  <a:pt x="3889" y="9425"/>
                </a:lnTo>
                <a:lnTo>
                  <a:pt x="3896" y="9425"/>
                </a:lnTo>
                <a:lnTo>
                  <a:pt x="3904" y="9418"/>
                </a:lnTo>
                <a:lnTo>
                  <a:pt x="3913" y="9411"/>
                </a:lnTo>
                <a:lnTo>
                  <a:pt x="3918" y="9411"/>
                </a:lnTo>
                <a:lnTo>
                  <a:pt x="3927" y="9411"/>
                </a:lnTo>
                <a:lnTo>
                  <a:pt x="3929" y="9407"/>
                </a:lnTo>
                <a:lnTo>
                  <a:pt x="3932" y="9404"/>
                </a:lnTo>
                <a:lnTo>
                  <a:pt x="3935" y="9401"/>
                </a:lnTo>
                <a:lnTo>
                  <a:pt x="3940" y="9397"/>
                </a:lnTo>
                <a:lnTo>
                  <a:pt x="3946" y="9397"/>
                </a:lnTo>
                <a:lnTo>
                  <a:pt x="3954" y="9397"/>
                </a:lnTo>
                <a:lnTo>
                  <a:pt x="3961" y="9397"/>
                </a:lnTo>
                <a:lnTo>
                  <a:pt x="3970" y="9397"/>
                </a:lnTo>
                <a:lnTo>
                  <a:pt x="3975" y="9397"/>
                </a:lnTo>
                <a:lnTo>
                  <a:pt x="3984" y="9397"/>
                </a:lnTo>
                <a:lnTo>
                  <a:pt x="3986" y="9394"/>
                </a:lnTo>
                <a:lnTo>
                  <a:pt x="3989" y="9390"/>
                </a:lnTo>
                <a:lnTo>
                  <a:pt x="3993" y="9386"/>
                </a:lnTo>
                <a:lnTo>
                  <a:pt x="3997" y="9383"/>
                </a:lnTo>
                <a:lnTo>
                  <a:pt x="4003" y="9383"/>
                </a:lnTo>
                <a:lnTo>
                  <a:pt x="4011" y="9383"/>
                </a:lnTo>
                <a:lnTo>
                  <a:pt x="4013" y="9380"/>
                </a:lnTo>
                <a:lnTo>
                  <a:pt x="4016" y="9376"/>
                </a:lnTo>
                <a:lnTo>
                  <a:pt x="4021" y="9372"/>
                </a:lnTo>
                <a:lnTo>
                  <a:pt x="4025" y="9369"/>
                </a:lnTo>
                <a:lnTo>
                  <a:pt x="4025" y="9362"/>
                </a:lnTo>
                <a:lnTo>
                  <a:pt x="4025" y="9356"/>
                </a:lnTo>
                <a:lnTo>
                  <a:pt x="4025" y="9347"/>
                </a:lnTo>
                <a:lnTo>
                  <a:pt x="4025" y="9342"/>
                </a:lnTo>
                <a:lnTo>
                  <a:pt x="4033" y="9333"/>
                </a:lnTo>
                <a:lnTo>
                  <a:pt x="4041" y="9328"/>
                </a:lnTo>
                <a:lnTo>
                  <a:pt x="4041" y="9319"/>
                </a:lnTo>
                <a:lnTo>
                  <a:pt x="4041" y="9314"/>
                </a:lnTo>
                <a:lnTo>
                  <a:pt x="4041" y="9305"/>
                </a:lnTo>
                <a:lnTo>
                  <a:pt x="4041" y="9300"/>
                </a:lnTo>
                <a:lnTo>
                  <a:pt x="4033" y="9291"/>
                </a:lnTo>
                <a:lnTo>
                  <a:pt x="4025" y="9286"/>
                </a:lnTo>
                <a:lnTo>
                  <a:pt x="4025" y="9277"/>
                </a:lnTo>
                <a:lnTo>
                  <a:pt x="4025" y="9272"/>
                </a:lnTo>
                <a:lnTo>
                  <a:pt x="4016" y="9263"/>
                </a:lnTo>
                <a:lnTo>
                  <a:pt x="4011" y="9258"/>
                </a:lnTo>
                <a:lnTo>
                  <a:pt x="4003" y="9250"/>
                </a:lnTo>
                <a:lnTo>
                  <a:pt x="3997" y="9244"/>
                </a:lnTo>
                <a:lnTo>
                  <a:pt x="3997" y="9236"/>
                </a:lnTo>
                <a:lnTo>
                  <a:pt x="3997" y="9230"/>
                </a:lnTo>
                <a:lnTo>
                  <a:pt x="3997" y="9214"/>
                </a:lnTo>
                <a:lnTo>
                  <a:pt x="3997" y="9201"/>
                </a:lnTo>
                <a:lnTo>
                  <a:pt x="3997" y="9186"/>
                </a:lnTo>
                <a:lnTo>
                  <a:pt x="3997" y="9173"/>
                </a:lnTo>
                <a:lnTo>
                  <a:pt x="4000" y="9170"/>
                </a:lnTo>
                <a:lnTo>
                  <a:pt x="4003" y="9166"/>
                </a:lnTo>
                <a:lnTo>
                  <a:pt x="4007" y="9162"/>
                </a:lnTo>
                <a:lnTo>
                  <a:pt x="4011" y="9159"/>
                </a:lnTo>
                <a:lnTo>
                  <a:pt x="4018" y="9156"/>
                </a:lnTo>
                <a:lnTo>
                  <a:pt x="4025" y="9152"/>
                </a:lnTo>
                <a:lnTo>
                  <a:pt x="4033" y="9148"/>
                </a:lnTo>
                <a:lnTo>
                  <a:pt x="4041" y="9145"/>
                </a:lnTo>
                <a:lnTo>
                  <a:pt x="4044" y="9142"/>
                </a:lnTo>
                <a:lnTo>
                  <a:pt x="4047" y="9138"/>
                </a:lnTo>
                <a:lnTo>
                  <a:pt x="4051" y="9134"/>
                </a:lnTo>
                <a:lnTo>
                  <a:pt x="4054" y="9132"/>
                </a:lnTo>
                <a:lnTo>
                  <a:pt x="4058" y="9128"/>
                </a:lnTo>
                <a:lnTo>
                  <a:pt x="4061" y="9123"/>
                </a:lnTo>
                <a:lnTo>
                  <a:pt x="4064" y="9120"/>
                </a:lnTo>
                <a:lnTo>
                  <a:pt x="4068" y="9118"/>
                </a:lnTo>
                <a:lnTo>
                  <a:pt x="4071" y="9114"/>
                </a:lnTo>
                <a:lnTo>
                  <a:pt x="4074" y="9109"/>
                </a:lnTo>
                <a:lnTo>
                  <a:pt x="4078" y="9106"/>
                </a:lnTo>
                <a:lnTo>
                  <a:pt x="4082" y="9104"/>
                </a:lnTo>
                <a:lnTo>
                  <a:pt x="4082" y="9095"/>
                </a:lnTo>
                <a:lnTo>
                  <a:pt x="4082" y="9090"/>
                </a:lnTo>
                <a:lnTo>
                  <a:pt x="4090" y="9081"/>
                </a:lnTo>
                <a:lnTo>
                  <a:pt x="4099" y="9076"/>
                </a:lnTo>
                <a:lnTo>
                  <a:pt x="4101" y="9072"/>
                </a:lnTo>
                <a:lnTo>
                  <a:pt x="4104" y="9067"/>
                </a:lnTo>
                <a:lnTo>
                  <a:pt x="4108" y="9064"/>
                </a:lnTo>
                <a:lnTo>
                  <a:pt x="4112" y="9062"/>
                </a:lnTo>
                <a:lnTo>
                  <a:pt x="4112" y="9051"/>
                </a:lnTo>
                <a:lnTo>
                  <a:pt x="4112" y="9040"/>
                </a:lnTo>
                <a:lnTo>
                  <a:pt x="4112" y="9030"/>
                </a:lnTo>
                <a:lnTo>
                  <a:pt x="4112" y="9020"/>
                </a:lnTo>
                <a:lnTo>
                  <a:pt x="4112" y="9012"/>
                </a:lnTo>
                <a:lnTo>
                  <a:pt x="4112" y="9005"/>
                </a:lnTo>
                <a:lnTo>
                  <a:pt x="4104" y="8998"/>
                </a:lnTo>
                <a:lnTo>
                  <a:pt x="4099" y="8991"/>
                </a:lnTo>
                <a:lnTo>
                  <a:pt x="4099" y="8984"/>
                </a:lnTo>
                <a:lnTo>
                  <a:pt x="4099" y="8977"/>
                </a:lnTo>
                <a:lnTo>
                  <a:pt x="4099" y="8970"/>
                </a:lnTo>
                <a:lnTo>
                  <a:pt x="4099" y="8963"/>
                </a:lnTo>
                <a:lnTo>
                  <a:pt x="4090" y="8956"/>
                </a:lnTo>
                <a:lnTo>
                  <a:pt x="4082" y="8949"/>
                </a:lnTo>
                <a:lnTo>
                  <a:pt x="4082" y="8942"/>
                </a:lnTo>
                <a:lnTo>
                  <a:pt x="4082" y="8935"/>
                </a:lnTo>
                <a:lnTo>
                  <a:pt x="4074" y="8928"/>
                </a:lnTo>
                <a:lnTo>
                  <a:pt x="4068" y="8921"/>
                </a:lnTo>
                <a:lnTo>
                  <a:pt x="4068" y="8913"/>
                </a:lnTo>
                <a:lnTo>
                  <a:pt x="4068" y="8908"/>
                </a:lnTo>
                <a:lnTo>
                  <a:pt x="4068" y="8899"/>
                </a:lnTo>
                <a:lnTo>
                  <a:pt x="4068" y="8894"/>
                </a:lnTo>
                <a:lnTo>
                  <a:pt x="4071" y="8890"/>
                </a:lnTo>
                <a:lnTo>
                  <a:pt x="4074" y="8885"/>
                </a:lnTo>
                <a:lnTo>
                  <a:pt x="4078" y="8882"/>
                </a:lnTo>
                <a:lnTo>
                  <a:pt x="4082" y="8880"/>
                </a:lnTo>
                <a:lnTo>
                  <a:pt x="4090" y="8871"/>
                </a:lnTo>
                <a:lnTo>
                  <a:pt x="4099" y="8866"/>
                </a:lnTo>
                <a:lnTo>
                  <a:pt x="4101" y="8862"/>
                </a:lnTo>
                <a:lnTo>
                  <a:pt x="4104" y="8857"/>
                </a:lnTo>
                <a:lnTo>
                  <a:pt x="4108" y="8854"/>
                </a:lnTo>
                <a:lnTo>
                  <a:pt x="4112" y="8852"/>
                </a:lnTo>
                <a:lnTo>
                  <a:pt x="4112" y="8843"/>
                </a:lnTo>
                <a:lnTo>
                  <a:pt x="4112" y="8838"/>
                </a:lnTo>
                <a:lnTo>
                  <a:pt x="4115" y="8833"/>
                </a:lnTo>
                <a:lnTo>
                  <a:pt x="4118" y="8831"/>
                </a:lnTo>
                <a:lnTo>
                  <a:pt x="4121" y="8829"/>
                </a:lnTo>
                <a:lnTo>
                  <a:pt x="4126" y="8827"/>
                </a:lnTo>
                <a:lnTo>
                  <a:pt x="4128" y="8826"/>
                </a:lnTo>
                <a:lnTo>
                  <a:pt x="4130" y="8825"/>
                </a:lnTo>
                <a:lnTo>
                  <a:pt x="4132" y="8824"/>
                </a:lnTo>
                <a:lnTo>
                  <a:pt x="4133" y="8822"/>
                </a:lnTo>
                <a:lnTo>
                  <a:pt x="4135" y="8817"/>
                </a:lnTo>
                <a:lnTo>
                  <a:pt x="4135" y="8813"/>
                </a:lnTo>
                <a:lnTo>
                  <a:pt x="4135" y="8807"/>
                </a:lnTo>
                <a:lnTo>
                  <a:pt x="4133" y="8803"/>
                </a:lnTo>
                <a:lnTo>
                  <a:pt x="4132" y="8801"/>
                </a:lnTo>
                <a:lnTo>
                  <a:pt x="4130" y="8800"/>
                </a:lnTo>
                <a:lnTo>
                  <a:pt x="4128" y="8799"/>
                </a:lnTo>
                <a:lnTo>
                  <a:pt x="4126" y="8799"/>
                </a:lnTo>
                <a:lnTo>
                  <a:pt x="4118" y="8799"/>
                </a:lnTo>
                <a:lnTo>
                  <a:pt x="4112" y="8799"/>
                </a:lnTo>
                <a:lnTo>
                  <a:pt x="4104" y="8799"/>
                </a:lnTo>
                <a:lnTo>
                  <a:pt x="4099" y="8799"/>
                </a:lnTo>
                <a:lnTo>
                  <a:pt x="4090" y="8799"/>
                </a:lnTo>
                <a:lnTo>
                  <a:pt x="4082" y="8799"/>
                </a:lnTo>
                <a:lnTo>
                  <a:pt x="4074" y="8799"/>
                </a:lnTo>
                <a:lnTo>
                  <a:pt x="4068" y="8799"/>
                </a:lnTo>
                <a:lnTo>
                  <a:pt x="4064" y="8801"/>
                </a:lnTo>
                <a:lnTo>
                  <a:pt x="4061" y="8804"/>
                </a:lnTo>
                <a:lnTo>
                  <a:pt x="4058" y="8809"/>
                </a:lnTo>
                <a:lnTo>
                  <a:pt x="4054" y="8813"/>
                </a:lnTo>
                <a:lnTo>
                  <a:pt x="4051" y="8815"/>
                </a:lnTo>
                <a:lnTo>
                  <a:pt x="4047" y="8818"/>
                </a:lnTo>
                <a:lnTo>
                  <a:pt x="4044" y="8823"/>
                </a:lnTo>
                <a:lnTo>
                  <a:pt x="4041" y="8827"/>
                </a:lnTo>
                <a:lnTo>
                  <a:pt x="4033" y="8831"/>
                </a:lnTo>
                <a:lnTo>
                  <a:pt x="4025" y="8838"/>
                </a:lnTo>
                <a:lnTo>
                  <a:pt x="4021" y="8840"/>
                </a:lnTo>
                <a:lnTo>
                  <a:pt x="4016" y="8843"/>
                </a:lnTo>
                <a:lnTo>
                  <a:pt x="4013" y="8847"/>
                </a:lnTo>
                <a:lnTo>
                  <a:pt x="4011" y="8852"/>
                </a:lnTo>
                <a:lnTo>
                  <a:pt x="4007" y="8854"/>
                </a:lnTo>
                <a:lnTo>
                  <a:pt x="4003" y="8857"/>
                </a:lnTo>
                <a:lnTo>
                  <a:pt x="4000" y="8862"/>
                </a:lnTo>
                <a:lnTo>
                  <a:pt x="3997" y="8866"/>
                </a:lnTo>
                <a:lnTo>
                  <a:pt x="3993" y="8868"/>
                </a:lnTo>
                <a:lnTo>
                  <a:pt x="3989" y="8871"/>
                </a:lnTo>
                <a:lnTo>
                  <a:pt x="3986" y="8876"/>
                </a:lnTo>
                <a:lnTo>
                  <a:pt x="3984" y="8880"/>
                </a:lnTo>
                <a:lnTo>
                  <a:pt x="3980" y="8882"/>
                </a:lnTo>
                <a:lnTo>
                  <a:pt x="3975" y="8885"/>
                </a:lnTo>
                <a:lnTo>
                  <a:pt x="3972" y="8890"/>
                </a:lnTo>
                <a:lnTo>
                  <a:pt x="3970" y="8894"/>
                </a:lnTo>
                <a:lnTo>
                  <a:pt x="3970" y="8899"/>
                </a:lnTo>
                <a:lnTo>
                  <a:pt x="3970" y="8908"/>
                </a:lnTo>
                <a:lnTo>
                  <a:pt x="3961" y="8913"/>
                </a:lnTo>
                <a:lnTo>
                  <a:pt x="3954" y="8921"/>
                </a:lnTo>
                <a:lnTo>
                  <a:pt x="3954" y="8928"/>
                </a:lnTo>
                <a:lnTo>
                  <a:pt x="3954" y="8935"/>
                </a:lnTo>
                <a:lnTo>
                  <a:pt x="3949" y="8938"/>
                </a:lnTo>
                <a:lnTo>
                  <a:pt x="3946" y="8942"/>
                </a:lnTo>
                <a:lnTo>
                  <a:pt x="3943" y="8946"/>
                </a:lnTo>
                <a:lnTo>
                  <a:pt x="3940" y="8949"/>
                </a:lnTo>
                <a:lnTo>
                  <a:pt x="3932" y="8949"/>
                </a:lnTo>
                <a:lnTo>
                  <a:pt x="3927" y="8949"/>
                </a:lnTo>
                <a:lnTo>
                  <a:pt x="3922" y="8952"/>
                </a:lnTo>
                <a:lnTo>
                  <a:pt x="3918" y="8956"/>
                </a:lnTo>
                <a:lnTo>
                  <a:pt x="3915" y="8959"/>
                </a:lnTo>
                <a:lnTo>
                  <a:pt x="3913" y="8963"/>
                </a:lnTo>
                <a:lnTo>
                  <a:pt x="3896" y="8963"/>
                </a:lnTo>
                <a:lnTo>
                  <a:pt x="3882" y="8963"/>
                </a:lnTo>
                <a:lnTo>
                  <a:pt x="3882" y="8956"/>
                </a:lnTo>
                <a:lnTo>
                  <a:pt x="3882" y="8949"/>
                </a:lnTo>
                <a:lnTo>
                  <a:pt x="3882" y="8942"/>
                </a:lnTo>
                <a:lnTo>
                  <a:pt x="3882" y="8935"/>
                </a:lnTo>
                <a:lnTo>
                  <a:pt x="3875" y="8928"/>
                </a:lnTo>
                <a:lnTo>
                  <a:pt x="3869" y="8921"/>
                </a:lnTo>
                <a:lnTo>
                  <a:pt x="3869" y="8913"/>
                </a:lnTo>
                <a:lnTo>
                  <a:pt x="3869" y="8908"/>
                </a:lnTo>
                <a:lnTo>
                  <a:pt x="3869" y="8899"/>
                </a:lnTo>
                <a:lnTo>
                  <a:pt x="3869" y="8894"/>
                </a:lnTo>
                <a:lnTo>
                  <a:pt x="3869" y="8885"/>
                </a:lnTo>
                <a:lnTo>
                  <a:pt x="3869" y="8880"/>
                </a:lnTo>
                <a:lnTo>
                  <a:pt x="3861" y="8871"/>
                </a:lnTo>
                <a:lnTo>
                  <a:pt x="3855" y="8866"/>
                </a:lnTo>
                <a:lnTo>
                  <a:pt x="3855" y="8857"/>
                </a:lnTo>
                <a:lnTo>
                  <a:pt x="3855" y="8852"/>
                </a:lnTo>
                <a:lnTo>
                  <a:pt x="3848" y="8852"/>
                </a:lnTo>
                <a:lnTo>
                  <a:pt x="3841" y="8852"/>
                </a:lnTo>
                <a:lnTo>
                  <a:pt x="3834" y="8854"/>
                </a:lnTo>
                <a:lnTo>
                  <a:pt x="3825" y="8857"/>
                </a:lnTo>
                <a:lnTo>
                  <a:pt x="3818" y="8862"/>
                </a:lnTo>
                <a:lnTo>
                  <a:pt x="3811" y="8866"/>
                </a:lnTo>
                <a:lnTo>
                  <a:pt x="3808" y="8868"/>
                </a:lnTo>
                <a:lnTo>
                  <a:pt x="3803" y="8871"/>
                </a:lnTo>
                <a:lnTo>
                  <a:pt x="3800" y="8876"/>
                </a:lnTo>
                <a:lnTo>
                  <a:pt x="3798" y="8880"/>
                </a:lnTo>
                <a:lnTo>
                  <a:pt x="3794" y="8882"/>
                </a:lnTo>
                <a:lnTo>
                  <a:pt x="3790" y="8885"/>
                </a:lnTo>
                <a:lnTo>
                  <a:pt x="3787" y="8890"/>
                </a:lnTo>
                <a:lnTo>
                  <a:pt x="3784" y="8894"/>
                </a:lnTo>
                <a:lnTo>
                  <a:pt x="3784" y="8907"/>
                </a:lnTo>
                <a:lnTo>
                  <a:pt x="3784" y="8921"/>
                </a:lnTo>
                <a:lnTo>
                  <a:pt x="3784" y="8935"/>
                </a:lnTo>
                <a:lnTo>
                  <a:pt x="3784" y="8949"/>
                </a:lnTo>
                <a:lnTo>
                  <a:pt x="3784" y="8956"/>
                </a:lnTo>
                <a:lnTo>
                  <a:pt x="3784" y="8963"/>
                </a:lnTo>
                <a:lnTo>
                  <a:pt x="3776" y="8970"/>
                </a:lnTo>
                <a:lnTo>
                  <a:pt x="3768" y="8977"/>
                </a:lnTo>
                <a:lnTo>
                  <a:pt x="3763" y="8981"/>
                </a:lnTo>
                <a:lnTo>
                  <a:pt x="3760" y="8984"/>
                </a:lnTo>
                <a:lnTo>
                  <a:pt x="3757" y="8987"/>
                </a:lnTo>
                <a:lnTo>
                  <a:pt x="3754" y="8991"/>
                </a:lnTo>
                <a:lnTo>
                  <a:pt x="3750" y="8995"/>
                </a:lnTo>
                <a:lnTo>
                  <a:pt x="3746" y="8998"/>
                </a:lnTo>
                <a:lnTo>
                  <a:pt x="3743" y="9001"/>
                </a:lnTo>
                <a:lnTo>
                  <a:pt x="3741" y="9005"/>
                </a:lnTo>
                <a:lnTo>
                  <a:pt x="3736" y="9009"/>
                </a:lnTo>
                <a:lnTo>
                  <a:pt x="3732" y="9012"/>
                </a:lnTo>
                <a:lnTo>
                  <a:pt x="3729" y="9015"/>
                </a:lnTo>
                <a:lnTo>
                  <a:pt x="3726" y="9020"/>
                </a:lnTo>
                <a:lnTo>
                  <a:pt x="3722" y="9026"/>
                </a:lnTo>
                <a:lnTo>
                  <a:pt x="3719" y="9033"/>
                </a:lnTo>
                <a:lnTo>
                  <a:pt x="3716" y="9040"/>
                </a:lnTo>
                <a:lnTo>
                  <a:pt x="3712" y="9048"/>
                </a:lnTo>
                <a:lnTo>
                  <a:pt x="3705" y="9053"/>
                </a:lnTo>
                <a:lnTo>
                  <a:pt x="3696" y="9062"/>
                </a:lnTo>
                <a:lnTo>
                  <a:pt x="3693" y="9064"/>
                </a:lnTo>
                <a:lnTo>
                  <a:pt x="3689" y="9067"/>
                </a:lnTo>
                <a:lnTo>
                  <a:pt x="3685" y="9072"/>
                </a:lnTo>
                <a:lnTo>
                  <a:pt x="3683" y="9076"/>
                </a:lnTo>
                <a:lnTo>
                  <a:pt x="3668" y="9076"/>
                </a:lnTo>
                <a:lnTo>
                  <a:pt x="3655" y="9076"/>
                </a:lnTo>
                <a:lnTo>
                  <a:pt x="3648" y="9076"/>
                </a:lnTo>
                <a:lnTo>
                  <a:pt x="3639" y="9076"/>
                </a:lnTo>
                <a:lnTo>
                  <a:pt x="3631" y="9067"/>
                </a:lnTo>
                <a:lnTo>
                  <a:pt x="3626" y="9062"/>
                </a:lnTo>
                <a:lnTo>
                  <a:pt x="3617" y="9062"/>
                </a:lnTo>
                <a:lnTo>
                  <a:pt x="3612" y="9062"/>
                </a:lnTo>
                <a:lnTo>
                  <a:pt x="3604" y="9053"/>
                </a:lnTo>
                <a:lnTo>
                  <a:pt x="3598" y="9048"/>
                </a:lnTo>
                <a:lnTo>
                  <a:pt x="3590" y="9048"/>
                </a:lnTo>
                <a:lnTo>
                  <a:pt x="3585" y="9048"/>
                </a:lnTo>
                <a:lnTo>
                  <a:pt x="3576" y="9053"/>
                </a:lnTo>
                <a:lnTo>
                  <a:pt x="3569" y="9062"/>
                </a:lnTo>
                <a:lnTo>
                  <a:pt x="3560" y="9062"/>
                </a:lnTo>
                <a:lnTo>
                  <a:pt x="3554" y="9062"/>
                </a:lnTo>
                <a:lnTo>
                  <a:pt x="3554" y="9053"/>
                </a:lnTo>
                <a:lnTo>
                  <a:pt x="3554" y="9048"/>
                </a:lnTo>
                <a:lnTo>
                  <a:pt x="3547" y="9039"/>
                </a:lnTo>
                <a:lnTo>
                  <a:pt x="3540" y="9034"/>
                </a:lnTo>
                <a:lnTo>
                  <a:pt x="3533" y="9026"/>
                </a:lnTo>
                <a:lnTo>
                  <a:pt x="3527" y="9020"/>
                </a:lnTo>
                <a:lnTo>
                  <a:pt x="3527" y="9012"/>
                </a:lnTo>
                <a:lnTo>
                  <a:pt x="3527" y="9005"/>
                </a:lnTo>
                <a:lnTo>
                  <a:pt x="3530" y="9001"/>
                </a:lnTo>
                <a:lnTo>
                  <a:pt x="3533" y="8998"/>
                </a:lnTo>
                <a:lnTo>
                  <a:pt x="3537" y="8995"/>
                </a:lnTo>
                <a:lnTo>
                  <a:pt x="3540" y="8991"/>
                </a:lnTo>
                <a:lnTo>
                  <a:pt x="3540" y="8984"/>
                </a:lnTo>
                <a:lnTo>
                  <a:pt x="3540" y="8977"/>
                </a:lnTo>
                <a:lnTo>
                  <a:pt x="3544" y="8973"/>
                </a:lnTo>
                <a:lnTo>
                  <a:pt x="3547" y="8970"/>
                </a:lnTo>
                <a:lnTo>
                  <a:pt x="3550" y="8967"/>
                </a:lnTo>
                <a:lnTo>
                  <a:pt x="3554" y="8963"/>
                </a:lnTo>
                <a:lnTo>
                  <a:pt x="3557" y="8959"/>
                </a:lnTo>
                <a:lnTo>
                  <a:pt x="3560" y="8956"/>
                </a:lnTo>
                <a:lnTo>
                  <a:pt x="3564" y="8952"/>
                </a:lnTo>
                <a:lnTo>
                  <a:pt x="3569" y="8949"/>
                </a:lnTo>
                <a:lnTo>
                  <a:pt x="3569" y="8942"/>
                </a:lnTo>
                <a:lnTo>
                  <a:pt x="3569" y="8935"/>
                </a:lnTo>
                <a:lnTo>
                  <a:pt x="3576" y="8928"/>
                </a:lnTo>
                <a:lnTo>
                  <a:pt x="3585" y="8921"/>
                </a:lnTo>
                <a:lnTo>
                  <a:pt x="3587" y="8918"/>
                </a:lnTo>
                <a:lnTo>
                  <a:pt x="3590" y="8913"/>
                </a:lnTo>
                <a:lnTo>
                  <a:pt x="3594" y="8910"/>
                </a:lnTo>
                <a:lnTo>
                  <a:pt x="3598" y="8908"/>
                </a:lnTo>
                <a:lnTo>
                  <a:pt x="3601" y="8904"/>
                </a:lnTo>
                <a:lnTo>
                  <a:pt x="3604" y="8899"/>
                </a:lnTo>
                <a:lnTo>
                  <a:pt x="3607" y="8896"/>
                </a:lnTo>
                <a:lnTo>
                  <a:pt x="3612" y="8894"/>
                </a:lnTo>
                <a:lnTo>
                  <a:pt x="3612" y="8885"/>
                </a:lnTo>
                <a:lnTo>
                  <a:pt x="3612" y="8880"/>
                </a:lnTo>
                <a:lnTo>
                  <a:pt x="3614" y="8876"/>
                </a:lnTo>
                <a:lnTo>
                  <a:pt x="3617" y="8871"/>
                </a:lnTo>
                <a:lnTo>
                  <a:pt x="3622" y="8868"/>
                </a:lnTo>
                <a:lnTo>
                  <a:pt x="3626" y="8866"/>
                </a:lnTo>
                <a:lnTo>
                  <a:pt x="3628" y="8862"/>
                </a:lnTo>
                <a:lnTo>
                  <a:pt x="3631" y="8857"/>
                </a:lnTo>
                <a:lnTo>
                  <a:pt x="3636" y="8854"/>
                </a:lnTo>
                <a:lnTo>
                  <a:pt x="3639" y="8852"/>
                </a:lnTo>
                <a:lnTo>
                  <a:pt x="3644" y="8852"/>
                </a:lnTo>
                <a:lnTo>
                  <a:pt x="3649" y="8851"/>
                </a:lnTo>
                <a:lnTo>
                  <a:pt x="3652" y="8851"/>
                </a:lnTo>
                <a:lnTo>
                  <a:pt x="3654" y="8849"/>
                </a:lnTo>
                <a:lnTo>
                  <a:pt x="3655" y="8845"/>
                </a:lnTo>
                <a:lnTo>
                  <a:pt x="3655" y="8841"/>
                </a:lnTo>
                <a:lnTo>
                  <a:pt x="3655" y="8834"/>
                </a:lnTo>
                <a:lnTo>
                  <a:pt x="3655" y="8827"/>
                </a:lnTo>
                <a:lnTo>
                  <a:pt x="3648" y="8827"/>
                </a:lnTo>
                <a:lnTo>
                  <a:pt x="3639" y="8827"/>
                </a:lnTo>
                <a:lnTo>
                  <a:pt x="3631" y="8818"/>
                </a:lnTo>
                <a:lnTo>
                  <a:pt x="3626" y="8813"/>
                </a:lnTo>
                <a:lnTo>
                  <a:pt x="3617" y="8804"/>
                </a:lnTo>
                <a:lnTo>
                  <a:pt x="3612" y="8799"/>
                </a:lnTo>
                <a:lnTo>
                  <a:pt x="3612" y="8790"/>
                </a:lnTo>
                <a:lnTo>
                  <a:pt x="3612" y="8785"/>
                </a:lnTo>
                <a:lnTo>
                  <a:pt x="3604" y="8776"/>
                </a:lnTo>
                <a:lnTo>
                  <a:pt x="3598" y="8771"/>
                </a:lnTo>
                <a:lnTo>
                  <a:pt x="3590" y="8771"/>
                </a:lnTo>
                <a:lnTo>
                  <a:pt x="3585" y="8771"/>
                </a:lnTo>
                <a:lnTo>
                  <a:pt x="3576" y="8776"/>
                </a:lnTo>
                <a:lnTo>
                  <a:pt x="3569" y="8785"/>
                </a:lnTo>
                <a:lnTo>
                  <a:pt x="3569" y="8790"/>
                </a:lnTo>
                <a:lnTo>
                  <a:pt x="3569" y="8799"/>
                </a:lnTo>
                <a:lnTo>
                  <a:pt x="3569" y="8804"/>
                </a:lnTo>
                <a:lnTo>
                  <a:pt x="3569" y="8813"/>
                </a:lnTo>
                <a:lnTo>
                  <a:pt x="3564" y="8815"/>
                </a:lnTo>
                <a:lnTo>
                  <a:pt x="3560" y="8818"/>
                </a:lnTo>
                <a:lnTo>
                  <a:pt x="3557" y="8823"/>
                </a:lnTo>
                <a:lnTo>
                  <a:pt x="3554" y="8827"/>
                </a:lnTo>
                <a:lnTo>
                  <a:pt x="3554" y="8831"/>
                </a:lnTo>
                <a:lnTo>
                  <a:pt x="3554" y="8838"/>
                </a:lnTo>
                <a:lnTo>
                  <a:pt x="3554" y="8843"/>
                </a:lnTo>
                <a:lnTo>
                  <a:pt x="3554" y="8852"/>
                </a:lnTo>
                <a:lnTo>
                  <a:pt x="3550" y="8854"/>
                </a:lnTo>
                <a:lnTo>
                  <a:pt x="3547" y="8857"/>
                </a:lnTo>
                <a:lnTo>
                  <a:pt x="3544" y="8862"/>
                </a:lnTo>
                <a:lnTo>
                  <a:pt x="3540" y="8866"/>
                </a:lnTo>
                <a:lnTo>
                  <a:pt x="3540" y="8871"/>
                </a:lnTo>
                <a:lnTo>
                  <a:pt x="3540" y="8880"/>
                </a:lnTo>
                <a:lnTo>
                  <a:pt x="3524" y="8880"/>
                </a:lnTo>
                <a:lnTo>
                  <a:pt x="3511" y="8880"/>
                </a:lnTo>
                <a:lnTo>
                  <a:pt x="3496" y="8880"/>
                </a:lnTo>
                <a:lnTo>
                  <a:pt x="3483" y="8880"/>
                </a:lnTo>
                <a:lnTo>
                  <a:pt x="3475" y="8880"/>
                </a:lnTo>
                <a:lnTo>
                  <a:pt x="3470" y="8880"/>
                </a:lnTo>
                <a:lnTo>
                  <a:pt x="3461" y="8871"/>
                </a:lnTo>
                <a:lnTo>
                  <a:pt x="3456" y="8866"/>
                </a:lnTo>
                <a:lnTo>
                  <a:pt x="3456" y="8857"/>
                </a:lnTo>
                <a:lnTo>
                  <a:pt x="3456" y="8852"/>
                </a:lnTo>
                <a:lnTo>
                  <a:pt x="3447" y="8843"/>
                </a:lnTo>
                <a:lnTo>
                  <a:pt x="3440" y="8838"/>
                </a:lnTo>
                <a:lnTo>
                  <a:pt x="3440" y="8831"/>
                </a:lnTo>
                <a:lnTo>
                  <a:pt x="3440" y="8827"/>
                </a:lnTo>
                <a:lnTo>
                  <a:pt x="3432" y="8818"/>
                </a:lnTo>
                <a:lnTo>
                  <a:pt x="3426" y="8813"/>
                </a:lnTo>
                <a:lnTo>
                  <a:pt x="3418" y="8804"/>
                </a:lnTo>
                <a:lnTo>
                  <a:pt x="3413" y="8799"/>
                </a:lnTo>
                <a:lnTo>
                  <a:pt x="3413" y="8790"/>
                </a:lnTo>
                <a:lnTo>
                  <a:pt x="3413" y="8785"/>
                </a:lnTo>
                <a:lnTo>
                  <a:pt x="3404" y="8776"/>
                </a:lnTo>
                <a:lnTo>
                  <a:pt x="3399" y="8771"/>
                </a:lnTo>
                <a:lnTo>
                  <a:pt x="3399" y="8762"/>
                </a:lnTo>
                <a:lnTo>
                  <a:pt x="3399" y="8757"/>
                </a:lnTo>
                <a:lnTo>
                  <a:pt x="3390" y="8741"/>
                </a:lnTo>
                <a:lnTo>
                  <a:pt x="3382" y="8728"/>
                </a:lnTo>
                <a:lnTo>
                  <a:pt x="3382" y="8718"/>
                </a:lnTo>
                <a:lnTo>
                  <a:pt x="3382" y="8708"/>
                </a:lnTo>
                <a:lnTo>
                  <a:pt x="3382" y="8697"/>
                </a:lnTo>
                <a:lnTo>
                  <a:pt x="3382" y="8686"/>
                </a:lnTo>
                <a:lnTo>
                  <a:pt x="3382" y="8671"/>
                </a:lnTo>
                <a:lnTo>
                  <a:pt x="3382" y="8658"/>
                </a:lnTo>
                <a:lnTo>
                  <a:pt x="3382" y="8651"/>
                </a:lnTo>
                <a:lnTo>
                  <a:pt x="3382" y="8644"/>
                </a:lnTo>
                <a:lnTo>
                  <a:pt x="3382" y="8636"/>
                </a:lnTo>
                <a:lnTo>
                  <a:pt x="3382" y="8630"/>
                </a:lnTo>
                <a:lnTo>
                  <a:pt x="3382" y="8622"/>
                </a:lnTo>
                <a:lnTo>
                  <a:pt x="3382" y="8616"/>
                </a:lnTo>
                <a:lnTo>
                  <a:pt x="3375" y="8608"/>
                </a:lnTo>
                <a:lnTo>
                  <a:pt x="3368" y="8603"/>
                </a:lnTo>
                <a:lnTo>
                  <a:pt x="3361" y="8594"/>
                </a:lnTo>
                <a:lnTo>
                  <a:pt x="3355" y="8589"/>
                </a:lnTo>
                <a:lnTo>
                  <a:pt x="3347" y="8580"/>
                </a:lnTo>
                <a:lnTo>
                  <a:pt x="3341" y="8575"/>
                </a:lnTo>
                <a:lnTo>
                  <a:pt x="3333" y="8564"/>
                </a:lnTo>
                <a:lnTo>
                  <a:pt x="3325" y="8553"/>
                </a:lnTo>
                <a:lnTo>
                  <a:pt x="3317" y="8543"/>
                </a:lnTo>
                <a:lnTo>
                  <a:pt x="3311" y="8533"/>
                </a:lnTo>
                <a:lnTo>
                  <a:pt x="3303" y="8524"/>
                </a:lnTo>
                <a:lnTo>
                  <a:pt x="3297" y="8518"/>
                </a:lnTo>
                <a:lnTo>
                  <a:pt x="3289" y="8511"/>
                </a:lnTo>
                <a:lnTo>
                  <a:pt x="3284" y="8504"/>
                </a:lnTo>
                <a:lnTo>
                  <a:pt x="3276" y="8497"/>
                </a:lnTo>
                <a:lnTo>
                  <a:pt x="3270" y="8490"/>
                </a:lnTo>
                <a:lnTo>
                  <a:pt x="3270" y="8483"/>
                </a:lnTo>
                <a:lnTo>
                  <a:pt x="3270" y="8476"/>
                </a:lnTo>
                <a:lnTo>
                  <a:pt x="3262" y="8469"/>
                </a:lnTo>
                <a:lnTo>
                  <a:pt x="3254" y="8462"/>
                </a:lnTo>
                <a:lnTo>
                  <a:pt x="3246" y="8455"/>
                </a:lnTo>
                <a:lnTo>
                  <a:pt x="3240" y="8448"/>
                </a:lnTo>
                <a:lnTo>
                  <a:pt x="3232" y="8441"/>
                </a:lnTo>
                <a:lnTo>
                  <a:pt x="3227" y="8434"/>
                </a:lnTo>
                <a:lnTo>
                  <a:pt x="3227" y="8426"/>
                </a:lnTo>
                <a:lnTo>
                  <a:pt x="3227" y="8420"/>
                </a:lnTo>
                <a:lnTo>
                  <a:pt x="3218" y="8412"/>
                </a:lnTo>
                <a:lnTo>
                  <a:pt x="3213" y="8406"/>
                </a:lnTo>
                <a:lnTo>
                  <a:pt x="3205" y="8398"/>
                </a:lnTo>
                <a:lnTo>
                  <a:pt x="3198" y="8393"/>
                </a:lnTo>
                <a:lnTo>
                  <a:pt x="3198" y="8384"/>
                </a:lnTo>
                <a:lnTo>
                  <a:pt x="3198" y="8379"/>
                </a:lnTo>
                <a:lnTo>
                  <a:pt x="3191" y="8370"/>
                </a:lnTo>
                <a:lnTo>
                  <a:pt x="3182" y="8365"/>
                </a:lnTo>
                <a:lnTo>
                  <a:pt x="3175" y="8356"/>
                </a:lnTo>
                <a:lnTo>
                  <a:pt x="3169" y="8351"/>
                </a:lnTo>
                <a:lnTo>
                  <a:pt x="3161" y="8342"/>
                </a:lnTo>
                <a:lnTo>
                  <a:pt x="3155" y="8337"/>
                </a:lnTo>
                <a:lnTo>
                  <a:pt x="3148" y="8328"/>
                </a:lnTo>
                <a:lnTo>
                  <a:pt x="3141" y="8323"/>
                </a:lnTo>
                <a:lnTo>
                  <a:pt x="3141" y="8314"/>
                </a:lnTo>
                <a:lnTo>
                  <a:pt x="3141" y="8309"/>
                </a:lnTo>
                <a:lnTo>
                  <a:pt x="3141" y="8300"/>
                </a:lnTo>
                <a:lnTo>
                  <a:pt x="3141" y="8294"/>
                </a:lnTo>
                <a:lnTo>
                  <a:pt x="3141" y="8287"/>
                </a:lnTo>
                <a:lnTo>
                  <a:pt x="3141" y="8280"/>
                </a:lnTo>
                <a:lnTo>
                  <a:pt x="3141" y="8273"/>
                </a:lnTo>
                <a:lnTo>
                  <a:pt x="3141" y="8266"/>
                </a:lnTo>
                <a:lnTo>
                  <a:pt x="3144" y="8262"/>
                </a:lnTo>
                <a:lnTo>
                  <a:pt x="3148" y="8259"/>
                </a:lnTo>
                <a:lnTo>
                  <a:pt x="3151" y="8255"/>
                </a:lnTo>
                <a:lnTo>
                  <a:pt x="3155" y="8252"/>
                </a:lnTo>
                <a:lnTo>
                  <a:pt x="3155" y="8245"/>
                </a:lnTo>
                <a:lnTo>
                  <a:pt x="3155" y="8238"/>
                </a:lnTo>
                <a:lnTo>
                  <a:pt x="3155" y="8231"/>
                </a:lnTo>
                <a:lnTo>
                  <a:pt x="3155" y="8224"/>
                </a:lnTo>
                <a:lnTo>
                  <a:pt x="3155" y="8217"/>
                </a:lnTo>
                <a:lnTo>
                  <a:pt x="3155" y="8210"/>
                </a:lnTo>
                <a:lnTo>
                  <a:pt x="3157" y="8206"/>
                </a:lnTo>
                <a:lnTo>
                  <a:pt x="3161" y="8202"/>
                </a:lnTo>
                <a:lnTo>
                  <a:pt x="3165" y="8199"/>
                </a:lnTo>
                <a:lnTo>
                  <a:pt x="3169" y="8196"/>
                </a:lnTo>
                <a:lnTo>
                  <a:pt x="3169" y="8188"/>
                </a:lnTo>
                <a:lnTo>
                  <a:pt x="3169" y="8182"/>
                </a:lnTo>
                <a:lnTo>
                  <a:pt x="3169" y="8174"/>
                </a:lnTo>
                <a:lnTo>
                  <a:pt x="3169" y="8169"/>
                </a:lnTo>
                <a:lnTo>
                  <a:pt x="3169" y="8160"/>
                </a:lnTo>
                <a:lnTo>
                  <a:pt x="3169" y="8155"/>
                </a:lnTo>
                <a:lnTo>
                  <a:pt x="3171" y="8151"/>
                </a:lnTo>
                <a:lnTo>
                  <a:pt x="3175" y="8146"/>
                </a:lnTo>
                <a:lnTo>
                  <a:pt x="3179" y="8143"/>
                </a:lnTo>
                <a:lnTo>
                  <a:pt x="3182" y="8141"/>
                </a:lnTo>
                <a:lnTo>
                  <a:pt x="3182" y="8132"/>
                </a:lnTo>
                <a:lnTo>
                  <a:pt x="3182" y="8127"/>
                </a:lnTo>
                <a:lnTo>
                  <a:pt x="3182" y="8112"/>
                </a:lnTo>
                <a:lnTo>
                  <a:pt x="3182" y="8099"/>
                </a:lnTo>
                <a:lnTo>
                  <a:pt x="3182" y="8083"/>
                </a:lnTo>
                <a:lnTo>
                  <a:pt x="3182" y="8070"/>
                </a:lnTo>
                <a:lnTo>
                  <a:pt x="3191" y="8055"/>
                </a:lnTo>
                <a:lnTo>
                  <a:pt x="3198" y="8042"/>
                </a:lnTo>
                <a:lnTo>
                  <a:pt x="3198" y="8027"/>
                </a:lnTo>
                <a:lnTo>
                  <a:pt x="3198" y="8014"/>
                </a:lnTo>
                <a:lnTo>
                  <a:pt x="3198" y="7999"/>
                </a:lnTo>
                <a:lnTo>
                  <a:pt x="3198" y="7986"/>
                </a:lnTo>
                <a:lnTo>
                  <a:pt x="3198" y="7978"/>
                </a:lnTo>
                <a:lnTo>
                  <a:pt x="3198" y="7972"/>
                </a:lnTo>
                <a:lnTo>
                  <a:pt x="3202" y="7969"/>
                </a:lnTo>
                <a:lnTo>
                  <a:pt x="3205" y="7964"/>
                </a:lnTo>
                <a:lnTo>
                  <a:pt x="3208" y="7961"/>
                </a:lnTo>
                <a:lnTo>
                  <a:pt x="3213" y="7958"/>
                </a:lnTo>
                <a:lnTo>
                  <a:pt x="3215" y="7955"/>
                </a:lnTo>
                <a:lnTo>
                  <a:pt x="3218" y="7950"/>
                </a:lnTo>
                <a:lnTo>
                  <a:pt x="3222" y="7947"/>
                </a:lnTo>
                <a:lnTo>
                  <a:pt x="3227" y="7945"/>
                </a:lnTo>
                <a:lnTo>
                  <a:pt x="3229" y="7941"/>
                </a:lnTo>
                <a:lnTo>
                  <a:pt x="3232" y="7936"/>
                </a:lnTo>
                <a:lnTo>
                  <a:pt x="3236" y="7933"/>
                </a:lnTo>
                <a:lnTo>
                  <a:pt x="3240" y="7931"/>
                </a:lnTo>
                <a:lnTo>
                  <a:pt x="3250" y="7916"/>
                </a:lnTo>
                <a:lnTo>
                  <a:pt x="3261" y="7902"/>
                </a:lnTo>
                <a:lnTo>
                  <a:pt x="3272" y="7888"/>
                </a:lnTo>
                <a:lnTo>
                  <a:pt x="3284" y="7875"/>
                </a:lnTo>
                <a:lnTo>
                  <a:pt x="3286" y="7870"/>
                </a:lnTo>
                <a:lnTo>
                  <a:pt x="3289" y="7866"/>
                </a:lnTo>
                <a:lnTo>
                  <a:pt x="3294" y="7863"/>
                </a:lnTo>
                <a:lnTo>
                  <a:pt x="3297" y="7860"/>
                </a:lnTo>
                <a:lnTo>
                  <a:pt x="3300" y="7856"/>
                </a:lnTo>
                <a:lnTo>
                  <a:pt x="3303" y="7852"/>
                </a:lnTo>
                <a:lnTo>
                  <a:pt x="3307" y="7849"/>
                </a:lnTo>
                <a:lnTo>
                  <a:pt x="3311" y="7846"/>
                </a:lnTo>
                <a:lnTo>
                  <a:pt x="3320" y="7839"/>
                </a:lnTo>
                <a:lnTo>
                  <a:pt x="3327" y="7832"/>
                </a:lnTo>
                <a:lnTo>
                  <a:pt x="3327" y="7826"/>
                </a:lnTo>
                <a:lnTo>
                  <a:pt x="3327" y="7822"/>
                </a:lnTo>
                <a:lnTo>
                  <a:pt x="3327" y="7813"/>
                </a:lnTo>
                <a:lnTo>
                  <a:pt x="3327" y="7807"/>
                </a:lnTo>
                <a:lnTo>
                  <a:pt x="3330" y="7803"/>
                </a:lnTo>
                <a:lnTo>
                  <a:pt x="3334" y="7799"/>
                </a:lnTo>
                <a:lnTo>
                  <a:pt x="3337" y="7796"/>
                </a:lnTo>
                <a:lnTo>
                  <a:pt x="3341" y="7793"/>
                </a:lnTo>
                <a:lnTo>
                  <a:pt x="3341" y="7785"/>
                </a:lnTo>
                <a:lnTo>
                  <a:pt x="3341" y="7779"/>
                </a:lnTo>
                <a:lnTo>
                  <a:pt x="3343" y="7775"/>
                </a:lnTo>
                <a:lnTo>
                  <a:pt x="3347" y="7771"/>
                </a:lnTo>
                <a:lnTo>
                  <a:pt x="3351" y="7767"/>
                </a:lnTo>
                <a:lnTo>
                  <a:pt x="3355" y="7765"/>
                </a:lnTo>
                <a:lnTo>
                  <a:pt x="3355" y="7758"/>
                </a:lnTo>
                <a:lnTo>
                  <a:pt x="3355" y="7751"/>
                </a:lnTo>
                <a:lnTo>
                  <a:pt x="3355" y="7744"/>
                </a:lnTo>
                <a:lnTo>
                  <a:pt x="3355" y="7737"/>
                </a:lnTo>
                <a:lnTo>
                  <a:pt x="3356" y="7717"/>
                </a:lnTo>
                <a:lnTo>
                  <a:pt x="3358" y="7695"/>
                </a:lnTo>
                <a:lnTo>
                  <a:pt x="3359" y="7674"/>
                </a:lnTo>
                <a:lnTo>
                  <a:pt x="3361" y="7653"/>
                </a:lnTo>
                <a:lnTo>
                  <a:pt x="3363" y="7632"/>
                </a:lnTo>
                <a:lnTo>
                  <a:pt x="3364" y="7612"/>
                </a:lnTo>
                <a:lnTo>
                  <a:pt x="3366" y="7590"/>
                </a:lnTo>
                <a:lnTo>
                  <a:pt x="3368" y="7569"/>
                </a:lnTo>
                <a:lnTo>
                  <a:pt x="3368" y="7561"/>
                </a:lnTo>
                <a:lnTo>
                  <a:pt x="3368" y="7555"/>
                </a:lnTo>
                <a:lnTo>
                  <a:pt x="3371" y="7551"/>
                </a:lnTo>
                <a:lnTo>
                  <a:pt x="3375" y="7547"/>
                </a:lnTo>
                <a:lnTo>
                  <a:pt x="3378" y="7543"/>
                </a:lnTo>
                <a:lnTo>
                  <a:pt x="3382" y="7541"/>
                </a:lnTo>
                <a:lnTo>
                  <a:pt x="3390" y="7534"/>
                </a:lnTo>
                <a:lnTo>
                  <a:pt x="3399" y="7527"/>
                </a:lnTo>
                <a:lnTo>
                  <a:pt x="3404" y="7527"/>
                </a:lnTo>
                <a:lnTo>
                  <a:pt x="3413" y="7527"/>
                </a:lnTo>
                <a:lnTo>
                  <a:pt x="3415" y="7523"/>
                </a:lnTo>
                <a:lnTo>
                  <a:pt x="3418" y="7520"/>
                </a:lnTo>
                <a:lnTo>
                  <a:pt x="3421" y="7515"/>
                </a:lnTo>
                <a:lnTo>
                  <a:pt x="3426" y="7513"/>
                </a:lnTo>
                <a:lnTo>
                  <a:pt x="3429" y="7509"/>
                </a:lnTo>
                <a:lnTo>
                  <a:pt x="3432" y="7505"/>
                </a:lnTo>
                <a:lnTo>
                  <a:pt x="3435" y="7502"/>
                </a:lnTo>
                <a:lnTo>
                  <a:pt x="3440" y="7499"/>
                </a:lnTo>
                <a:lnTo>
                  <a:pt x="3447" y="7491"/>
                </a:lnTo>
                <a:lnTo>
                  <a:pt x="3456" y="7485"/>
                </a:lnTo>
                <a:lnTo>
                  <a:pt x="3458" y="7481"/>
                </a:lnTo>
                <a:lnTo>
                  <a:pt x="3461" y="7477"/>
                </a:lnTo>
                <a:lnTo>
                  <a:pt x="3466" y="7474"/>
                </a:lnTo>
                <a:lnTo>
                  <a:pt x="3470" y="7471"/>
                </a:lnTo>
                <a:lnTo>
                  <a:pt x="3475" y="7471"/>
                </a:lnTo>
                <a:lnTo>
                  <a:pt x="3483" y="7471"/>
                </a:lnTo>
                <a:lnTo>
                  <a:pt x="3486" y="7467"/>
                </a:lnTo>
                <a:lnTo>
                  <a:pt x="3490" y="7463"/>
                </a:lnTo>
                <a:lnTo>
                  <a:pt x="3493" y="7460"/>
                </a:lnTo>
                <a:lnTo>
                  <a:pt x="3497" y="7457"/>
                </a:lnTo>
                <a:lnTo>
                  <a:pt x="3499" y="7454"/>
                </a:lnTo>
                <a:lnTo>
                  <a:pt x="3503" y="7449"/>
                </a:lnTo>
                <a:lnTo>
                  <a:pt x="3507" y="7446"/>
                </a:lnTo>
                <a:lnTo>
                  <a:pt x="3511" y="7443"/>
                </a:lnTo>
                <a:lnTo>
                  <a:pt x="3519" y="7443"/>
                </a:lnTo>
                <a:lnTo>
                  <a:pt x="3527" y="7443"/>
                </a:lnTo>
                <a:lnTo>
                  <a:pt x="3530" y="7439"/>
                </a:lnTo>
                <a:lnTo>
                  <a:pt x="3533" y="7435"/>
                </a:lnTo>
                <a:lnTo>
                  <a:pt x="3537" y="7432"/>
                </a:lnTo>
                <a:lnTo>
                  <a:pt x="3540" y="7429"/>
                </a:lnTo>
                <a:lnTo>
                  <a:pt x="3547" y="7429"/>
                </a:lnTo>
                <a:lnTo>
                  <a:pt x="3554" y="7429"/>
                </a:lnTo>
                <a:lnTo>
                  <a:pt x="3557" y="7425"/>
                </a:lnTo>
                <a:lnTo>
                  <a:pt x="3560" y="7421"/>
                </a:lnTo>
                <a:lnTo>
                  <a:pt x="3564" y="7418"/>
                </a:lnTo>
                <a:lnTo>
                  <a:pt x="3569" y="7416"/>
                </a:lnTo>
                <a:lnTo>
                  <a:pt x="3576" y="7416"/>
                </a:lnTo>
                <a:lnTo>
                  <a:pt x="3585" y="7416"/>
                </a:lnTo>
                <a:lnTo>
                  <a:pt x="3587" y="7411"/>
                </a:lnTo>
                <a:lnTo>
                  <a:pt x="3590" y="7407"/>
                </a:lnTo>
                <a:lnTo>
                  <a:pt x="3594" y="7404"/>
                </a:lnTo>
                <a:lnTo>
                  <a:pt x="3598" y="7402"/>
                </a:lnTo>
                <a:lnTo>
                  <a:pt x="3604" y="7402"/>
                </a:lnTo>
                <a:lnTo>
                  <a:pt x="3612" y="7402"/>
                </a:lnTo>
                <a:lnTo>
                  <a:pt x="3614" y="7397"/>
                </a:lnTo>
                <a:lnTo>
                  <a:pt x="3617" y="7393"/>
                </a:lnTo>
                <a:lnTo>
                  <a:pt x="3622" y="7390"/>
                </a:lnTo>
                <a:lnTo>
                  <a:pt x="3626" y="7388"/>
                </a:lnTo>
                <a:lnTo>
                  <a:pt x="3640" y="7388"/>
                </a:lnTo>
                <a:lnTo>
                  <a:pt x="3655" y="7388"/>
                </a:lnTo>
                <a:lnTo>
                  <a:pt x="3662" y="7388"/>
                </a:lnTo>
                <a:lnTo>
                  <a:pt x="3669" y="7388"/>
                </a:lnTo>
                <a:lnTo>
                  <a:pt x="3682" y="7388"/>
                </a:lnTo>
                <a:lnTo>
                  <a:pt x="3696" y="7388"/>
                </a:lnTo>
                <a:lnTo>
                  <a:pt x="3703" y="7383"/>
                </a:lnTo>
                <a:lnTo>
                  <a:pt x="3710" y="7379"/>
                </a:lnTo>
                <a:lnTo>
                  <a:pt x="3719" y="7376"/>
                </a:lnTo>
                <a:lnTo>
                  <a:pt x="3726" y="7373"/>
                </a:lnTo>
                <a:lnTo>
                  <a:pt x="3739" y="7373"/>
                </a:lnTo>
                <a:lnTo>
                  <a:pt x="3754" y="7373"/>
                </a:lnTo>
                <a:lnTo>
                  <a:pt x="3760" y="7373"/>
                </a:lnTo>
                <a:lnTo>
                  <a:pt x="3768" y="7373"/>
                </a:lnTo>
                <a:lnTo>
                  <a:pt x="3782" y="7373"/>
                </a:lnTo>
                <a:lnTo>
                  <a:pt x="3798" y="7373"/>
                </a:lnTo>
                <a:lnTo>
                  <a:pt x="3796" y="7360"/>
                </a:lnTo>
                <a:lnTo>
                  <a:pt x="3796" y="7347"/>
                </a:lnTo>
                <a:lnTo>
                  <a:pt x="3795" y="7336"/>
                </a:lnTo>
                <a:lnTo>
                  <a:pt x="3795" y="7323"/>
                </a:lnTo>
                <a:lnTo>
                  <a:pt x="3791" y="7327"/>
                </a:lnTo>
                <a:lnTo>
                  <a:pt x="3788" y="7333"/>
                </a:lnTo>
                <a:lnTo>
                  <a:pt x="3786" y="7339"/>
                </a:lnTo>
                <a:lnTo>
                  <a:pt x="3784" y="7345"/>
                </a:lnTo>
                <a:lnTo>
                  <a:pt x="3776" y="7345"/>
                </a:lnTo>
                <a:lnTo>
                  <a:pt x="3768" y="7345"/>
                </a:lnTo>
                <a:lnTo>
                  <a:pt x="3760" y="7345"/>
                </a:lnTo>
                <a:lnTo>
                  <a:pt x="3754" y="7345"/>
                </a:lnTo>
                <a:lnTo>
                  <a:pt x="3746" y="7345"/>
                </a:lnTo>
                <a:lnTo>
                  <a:pt x="3741" y="7345"/>
                </a:lnTo>
                <a:lnTo>
                  <a:pt x="3739" y="7343"/>
                </a:lnTo>
                <a:lnTo>
                  <a:pt x="3737" y="7341"/>
                </a:lnTo>
                <a:lnTo>
                  <a:pt x="3735" y="7339"/>
                </a:lnTo>
                <a:lnTo>
                  <a:pt x="3731" y="7338"/>
                </a:lnTo>
                <a:lnTo>
                  <a:pt x="3722" y="7336"/>
                </a:lnTo>
                <a:lnTo>
                  <a:pt x="3711" y="7334"/>
                </a:lnTo>
                <a:lnTo>
                  <a:pt x="3701" y="7336"/>
                </a:lnTo>
                <a:lnTo>
                  <a:pt x="3692" y="7338"/>
                </a:lnTo>
                <a:lnTo>
                  <a:pt x="3689" y="7339"/>
                </a:lnTo>
                <a:lnTo>
                  <a:pt x="3685" y="7341"/>
                </a:lnTo>
                <a:lnTo>
                  <a:pt x="3683" y="7343"/>
                </a:lnTo>
                <a:lnTo>
                  <a:pt x="3683" y="7345"/>
                </a:lnTo>
                <a:lnTo>
                  <a:pt x="3668" y="7345"/>
                </a:lnTo>
                <a:lnTo>
                  <a:pt x="3654" y="7345"/>
                </a:lnTo>
                <a:lnTo>
                  <a:pt x="3640" y="7345"/>
                </a:lnTo>
                <a:lnTo>
                  <a:pt x="3626" y="7345"/>
                </a:lnTo>
                <a:lnTo>
                  <a:pt x="3601" y="7341"/>
                </a:lnTo>
                <a:lnTo>
                  <a:pt x="3576" y="7337"/>
                </a:lnTo>
                <a:lnTo>
                  <a:pt x="3551" y="7333"/>
                </a:lnTo>
                <a:lnTo>
                  <a:pt x="3527" y="7331"/>
                </a:lnTo>
                <a:lnTo>
                  <a:pt x="3519" y="7331"/>
                </a:lnTo>
                <a:lnTo>
                  <a:pt x="3511" y="7331"/>
                </a:lnTo>
                <a:lnTo>
                  <a:pt x="3492" y="7331"/>
                </a:lnTo>
                <a:lnTo>
                  <a:pt x="3474" y="7331"/>
                </a:lnTo>
                <a:lnTo>
                  <a:pt x="3456" y="7331"/>
                </a:lnTo>
                <a:lnTo>
                  <a:pt x="3440" y="7331"/>
                </a:lnTo>
                <a:lnTo>
                  <a:pt x="3415" y="7331"/>
                </a:lnTo>
                <a:lnTo>
                  <a:pt x="3390" y="7331"/>
                </a:lnTo>
                <a:lnTo>
                  <a:pt x="3366" y="7331"/>
                </a:lnTo>
                <a:lnTo>
                  <a:pt x="3341" y="7331"/>
                </a:lnTo>
                <a:lnTo>
                  <a:pt x="3325" y="7331"/>
                </a:lnTo>
                <a:lnTo>
                  <a:pt x="3311" y="7331"/>
                </a:lnTo>
                <a:lnTo>
                  <a:pt x="3303" y="7331"/>
                </a:lnTo>
                <a:lnTo>
                  <a:pt x="3297" y="7331"/>
                </a:lnTo>
                <a:lnTo>
                  <a:pt x="3289" y="7333"/>
                </a:lnTo>
                <a:lnTo>
                  <a:pt x="3283" y="7337"/>
                </a:lnTo>
                <a:lnTo>
                  <a:pt x="3276" y="7341"/>
                </a:lnTo>
                <a:lnTo>
                  <a:pt x="3270" y="7345"/>
                </a:lnTo>
                <a:lnTo>
                  <a:pt x="3254" y="7345"/>
                </a:lnTo>
                <a:lnTo>
                  <a:pt x="3240" y="7345"/>
                </a:lnTo>
                <a:lnTo>
                  <a:pt x="3226" y="7345"/>
                </a:lnTo>
                <a:lnTo>
                  <a:pt x="3213" y="7345"/>
                </a:lnTo>
                <a:lnTo>
                  <a:pt x="3205" y="7345"/>
                </a:lnTo>
                <a:lnTo>
                  <a:pt x="3198" y="7345"/>
                </a:lnTo>
                <a:lnTo>
                  <a:pt x="3191" y="7351"/>
                </a:lnTo>
                <a:lnTo>
                  <a:pt x="3182" y="7359"/>
                </a:lnTo>
                <a:lnTo>
                  <a:pt x="3191" y="7365"/>
                </a:lnTo>
                <a:lnTo>
                  <a:pt x="3198" y="7373"/>
                </a:lnTo>
                <a:lnTo>
                  <a:pt x="3198" y="7379"/>
                </a:lnTo>
                <a:lnTo>
                  <a:pt x="3198" y="7388"/>
                </a:lnTo>
                <a:lnTo>
                  <a:pt x="3198" y="7393"/>
                </a:lnTo>
                <a:lnTo>
                  <a:pt x="3198" y="7402"/>
                </a:lnTo>
                <a:lnTo>
                  <a:pt x="3205" y="7407"/>
                </a:lnTo>
                <a:lnTo>
                  <a:pt x="3213" y="7416"/>
                </a:lnTo>
                <a:lnTo>
                  <a:pt x="3213" y="7421"/>
                </a:lnTo>
                <a:lnTo>
                  <a:pt x="3213" y="7429"/>
                </a:lnTo>
                <a:lnTo>
                  <a:pt x="3218" y="7435"/>
                </a:lnTo>
                <a:lnTo>
                  <a:pt x="3227" y="7443"/>
                </a:lnTo>
                <a:lnTo>
                  <a:pt x="3227" y="7449"/>
                </a:lnTo>
                <a:lnTo>
                  <a:pt x="3227" y="7457"/>
                </a:lnTo>
                <a:lnTo>
                  <a:pt x="3232" y="7463"/>
                </a:lnTo>
                <a:lnTo>
                  <a:pt x="3240" y="7471"/>
                </a:lnTo>
                <a:lnTo>
                  <a:pt x="3232" y="7477"/>
                </a:lnTo>
                <a:lnTo>
                  <a:pt x="3226" y="7484"/>
                </a:lnTo>
                <a:lnTo>
                  <a:pt x="3219" y="7491"/>
                </a:lnTo>
                <a:lnTo>
                  <a:pt x="3213" y="7499"/>
                </a:lnTo>
                <a:lnTo>
                  <a:pt x="3208" y="7502"/>
                </a:lnTo>
                <a:lnTo>
                  <a:pt x="3205" y="7505"/>
                </a:lnTo>
                <a:lnTo>
                  <a:pt x="3202" y="7509"/>
                </a:lnTo>
                <a:lnTo>
                  <a:pt x="3198" y="7513"/>
                </a:lnTo>
                <a:lnTo>
                  <a:pt x="3191" y="7520"/>
                </a:lnTo>
                <a:lnTo>
                  <a:pt x="3182" y="7527"/>
                </a:lnTo>
                <a:lnTo>
                  <a:pt x="3175" y="7527"/>
                </a:lnTo>
                <a:lnTo>
                  <a:pt x="3169" y="7527"/>
                </a:lnTo>
                <a:lnTo>
                  <a:pt x="3161" y="7527"/>
                </a:lnTo>
                <a:lnTo>
                  <a:pt x="3155" y="7527"/>
                </a:lnTo>
                <a:lnTo>
                  <a:pt x="3151" y="7529"/>
                </a:lnTo>
                <a:lnTo>
                  <a:pt x="3148" y="7534"/>
                </a:lnTo>
                <a:lnTo>
                  <a:pt x="3144" y="7537"/>
                </a:lnTo>
                <a:lnTo>
                  <a:pt x="3141" y="7541"/>
                </a:lnTo>
                <a:lnTo>
                  <a:pt x="3134" y="7541"/>
                </a:lnTo>
                <a:lnTo>
                  <a:pt x="3125" y="7541"/>
                </a:lnTo>
                <a:lnTo>
                  <a:pt x="3117" y="7541"/>
                </a:lnTo>
                <a:lnTo>
                  <a:pt x="3112" y="7541"/>
                </a:lnTo>
                <a:lnTo>
                  <a:pt x="3103" y="7541"/>
                </a:lnTo>
                <a:lnTo>
                  <a:pt x="3098" y="7541"/>
                </a:lnTo>
                <a:lnTo>
                  <a:pt x="3094" y="7543"/>
                </a:lnTo>
                <a:lnTo>
                  <a:pt x="3090" y="7547"/>
                </a:lnTo>
                <a:lnTo>
                  <a:pt x="3087" y="7551"/>
                </a:lnTo>
                <a:lnTo>
                  <a:pt x="3084" y="7555"/>
                </a:lnTo>
                <a:lnTo>
                  <a:pt x="3069" y="7555"/>
                </a:lnTo>
                <a:lnTo>
                  <a:pt x="3055" y="7555"/>
                </a:lnTo>
                <a:lnTo>
                  <a:pt x="3050" y="7557"/>
                </a:lnTo>
                <a:lnTo>
                  <a:pt x="3046" y="7561"/>
                </a:lnTo>
                <a:lnTo>
                  <a:pt x="3043" y="7565"/>
                </a:lnTo>
                <a:lnTo>
                  <a:pt x="3041" y="7569"/>
                </a:lnTo>
                <a:lnTo>
                  <a:pt x="3036" y="7572"/>
                </a:lnTo>
                <a:lnTo>
                  <a:pt x="3033" y="7575"/>
                </a:lnTo>
                <a:lnTo>
                  <a:pt x="3030" y="7579"/>
                </a:lnTo>
                <a:lnTo>
                  <a:pt x="3026" y="7583"/>
                </a:lnTo>
                <a:lnTo>
                  <a:pt x="3000" y="7583"/>
                </a:lnTo>
                <a:lnTo>
                  <a:pt x="2976" y="7583"/>
                </a:lnTo>
                <a:lnTo>
                  <a:pt x="2951" y="7583"/>
                </a:lnTo>
                <a:lnTo>
                  <a:pt x="2926" y="7583"/>
                </a:lnTo>
                <a:lnTo>
                  <a:pt x="2921" y="7586"/>
                </a:lnTo>
                <a:lnTo>
                  <a:pt x="2918" y="7589"/>
                </a:lnTo>
                <a:lnTo>
                  <a:pt x="2915" y="7593"/>
                </a:lnTo>
                <a:lnTo>
                  <a:pt x="2912" y="7597"/>
                </a:lnTo>
                <a:lnTo>
                  <a:pt x="2912" y="7603"/>
                </a:lnTo>
                <a:lnTo>
                  <a:pt x="2912" y="7612"/>
                </a:lnTo>
                <a:lnTo>
                  <a:pt x="2907" y="7614"/>
                </a:lnTo>
                <a:lnTo>
                  <a:pt x="2904" y="7617"/>
                </a:lnTo>
                <a:lnTo>
                  <a:pt x="2901" y="7621"/>
                </a:lnTo>
                <a:lnTo>
                  <a:pt x="2899" y="7626"/>
                </a:lnTo>
                <a:lnTo>
                  <a:pt x="2899" y="7631"/>
                </a:lnTo>
                <a:lnTo>
                  <a:pt x="2899" y="7640"/>
                </a:lnTo>
                <a:lnTo>
                  <a:pt x="2899" y="7645"/>
                </a:lnTo>
                <a:lnTo>
                  <a:pt x="2899" y="7653"/>
                </a:lnTo>
                <a:lnTo>
                  <a:pt x="2894" y="7656"/>
                </a:lnTo>
                <a:lnTo>
                  <a:pt x="2890" y="7659"/>
                </a:lnTo>
                <a:lnTo>
                  <a:pt x="2887" y="7663"/>
                </a:lnTo>
                <a:lnTo>
                  <a:pt x="2885" y="7667"/>
                </a:lnTo>
                <a:lnTo>
                  <a:pt x="2876" y="7673"/>
                </a:lnTo>
                <a:lnTo>
                  <a:pt x="2868" y="7681"/>
                </a:lnTo>
                <a:lnTo>
                  <a:pt x="2860" y="7681"/>
                </a:lnTo>
                <a:lnTo>
                  <a:pt x="2854" y="7681"/>
                </a:lnTo>
                <a:lnTo>
                  <a:pt x="2850" y="7684"/>
                </a:lnTo>
                <a:lnTo>
                  <a:pt x="2847" y="7687"/>
                </a:lnTo>
                <a:lnTo>
                  <a:pt x="2844" y="7691"/>
                </a:lnTo>
                <a:lnTo>
                  <a:pt x="2841" y="7695"/>
                </a:lnTo>
                <a:lnTo>
                  <a:pt x="2833" y="7695"/>
                </a:lnTo>
                <a:lnTo>
                  <a:pt x="2827" y="7695"/>
                </a:lnTo>
                <a:lnTo>
                  <a:pt x="2823" y="7698"/>
                </a:lnTo>
                <a:lnTo>
                  <a:pt x="2820" y="7701"/>
                </a:lnTo>
                <a:lnTo>
                  <a:pt x="2817" y="7705"/>
                </a:lnTo>
                <a:lnTo>
                  <a:pt x="2813" y="7709"/>
                </a:lnTo>
                <a:lnTo>
                  <a:pt x="2806" y="7709"/>
                </a:lnTo>
                <a:lnTo>
                  <a:pt x="2797" y="7709"/>
                </a:lnTo>
                <a:lnTo>
                  <a:pt x="2793" y="7712"/>
                </a:lnTo>
                <a:lnTo>
                  <a:pt x="2789" y="7715"/>
                </a:lnTo>
                <a:lnTo>
                  <a:pt x="2786" y="7719"/>
                </a:lnTo>
                <a:lnTo>
                  <a:pt x="2783" y="7723"/>
                </a:lnTo>
                <a:lnTo>
                  <a:pt x="2780" y="7726"/>
                </a:lnTo>
                <a:lnTo>
                  <a:pt x="2775" y="7730"/>
                </a:lnTo>
                <a:lnTo>
                  <a:pt x="2772" y="7733"/>
                </a:lnTo>
                <a:lnTo>
                  <a:pt x="2770" y="7737"/>
                </a:lnTo>
                <a:lnTo>
                  <a:pt x="2762" y="7737"/>
                </a:lnTo>
                <a:lnTo>
                  <a:pt x="2756" y="7737"/>
                </a:lnTo>
                <a:lnTo>
                  <a:pt x="2748" y="7744"/>
                </a:lnTo>
                <a:lnTo>
                  <a:pt x="2740" y="7751"/>
                </a:lnTo>
                <a:lnTo>
                  <a:pt x="2732" y="7751"/>
                </a:lnTo>
                <a:lnTo>
                  <a:pt x="2726" y="7751"/>
                </a:lnTo>
                <a:lnTo>
                  <a:pt x="2722" y="7753"/>
                </a:lnTo>
                <a:lnTo>
                  <a:pt x="2718" y="7758"/>
                </a:lnTo>
                <a:lnTo>
                  <a:pt x="2715" y="7761"/>
                </a:lnTo>
                <a:lnTo>
                  <a:pt x="2713" y="7765"/>
                </a:lnTo>
                <a:lnTo>
                  <a:pt x="2704" y="7765"/>
                </a:lnTo>
                <a:lnTo>
                  <a:pt x="2699" y="7765"/>
                </a:lnTo>
                <a:lnTo>
                  <a:pt x="2691" y="7765"/>
                </a:lnTo>
                <a:lnTo>
                  <a:pt x="2685" y="7765"/>
                </a:lnTo>
                <a:lnTo>
                  <a:pt x="2677" y="7758"/>
                </a:lnTo>
                <a:lnTo>
                  <a:pt x="2668" y="7751"/>
                </a:lnTo>
                <a:lnTo>
                  <a:pt x="2668" y="7744"/>
                </a:lnTo>
                <a:lnTo>
                  <a:pt x="2668" y="7737"/>
                </a:lnTo>
                <a:lnTo>
                  <a:pt x="2661" y="7730"/>
                </a:lnTo>
                <a:lnTo>
                  <a:pt x="2655" y="7723"/>
                </a:lnTo>
                <a:lnTo>
                  <a:pt x="2654" y="7721"/>
                </a:lnTo>
                <a:lnTo>
                  <a:pt x="2652" y="7719"/>
                </a:lnTo>
                <a:lnTo>
                  <a:pt x="2650" y="7717"/>
                </a:lnTo>
                <a:lnTo>
                  <a:pt x="2646" y="7715"/>
                </a:lnTo>
                <a:lnTo>
                  <a:pt x="2637" y="7713"/>
                </a:lnTo>
                <a:lnTo>
                  <a:pt x="2626" y="7712"/>
                </a:lnTo>
                <a:lnTo>
                  <a:pt x="2615" y="7713"/>
                </a:lnTo>
                <a:lnTo>
                  <a:pt x="2607" y="7715"/>
                </a:lnTo>
                <a:lnTo>
                  <a:pt x="2603" y="7717"/>
                </a:lnTo>
                <a:lnTo>
                  <a:pt x="2600" y="7719"/>
                </a:lnTo>
                <a:lnTo>
                  <a:pt x="2598" y="7721"/>
                </a:lnTo>
                <a:lnTo>
                  <a:pt x="2598" y="7723"/>
                </a:lnTo>
                <a:lnTo>
                  <a:pt x="2594" y="7726"/>
                </a:lnTo>
                <a:lnTo>
                  <a:pt x="2589" y="7730"/>
                </a:lnTo>
                <a:lnTo>
                  <a:pt x="2586" y="7733"/>
                </a:lnTo>
                <a:lnTo>
                  <a:pt x="2584" y="7737"/>
                </a:lnTo>
                <a:lnTo>
                  <a:pt x="2584" y="7744"/>
                </a:lnTo>
                <a:lnTo>
                  <a:pt x="2584" y="7751"/>
                </a:lnTo>
                <a:lnTo>
                  <a:pt x="2584" y="7758"/>
                </a:lnTo>
                <a:lnTo>
                  <a:pt x="2584" y="7765"/>
                </a:lnTo>
                <a:lnTo>
                  <a:pt x="2580" y="7767"/>
                </a:lnTo>
                <a:lnTo>
                  <a:pt x="2576" y="7771"/>
                </a:lnTo>
                <a:lnTo>
                  <a:pt x="2573" y="7775"/>
                </a:lnTo>
                <a:lnTo>
                  <a:pt x="2570" y="7779"/>
                </a:lnTo>
                <a:lnTo>
                  <a:pt x="2562" y="7779"/>
                </a:lnTo>
                <a:lnTo>
                  <a:pt x="2557" y="7779"/>
                </a:lnTo>
                <a:lnTo>
                  <a:pt x="2548" y="7771"/>
                </a:lnTo>
                <a:lnTo>
                  <a:pt x="2541" y="7765"/>
                </a:lnTo>
                <a:lnTo>
                  <a:pt x="2532" y="7758"/>
                </a:lnTo>
                <a:lnTo>
                  <a:pt x="2527" y="7751"/>
                </a:lnTo>
                <a:lnTo>
                  <a:pt x="2519" y="7744"/>
                </a:lnTo>
                <a:lnTo>
                  <a:pt x="2512" y="7737"/>
                </a:lnTo>
                <a:lnTo>
                  <a:pt x="2512" y="7730"/>
                </a:lnTo>
                <a:lnTo>
                  <a:pt x="2512" y="7723"/>
                </a:lnTo>
                <a:lnTo>
                  <a:pt x="2512" y="7715"/>
                </a:lnTo>
                <a:lnTo>
                  <a:pt x="2512" y="7709"/>
                </a:lnTo>
                <a:lnTo>
                  <a:pt x="2505" y="7701"/>
                </a:lnTo>
                <a:lnTo>
                  <a:pt x="2500" y="7695"/>
                </a:lnTo>
                <a:lnTo>
                  <a:pt x="2500" y="7687"/>
                </a:lnTo>
                <a:lnTo>
                  <a:pt x="2500" y="7681"/>
                </a:lnTo>
                <a:lnTo>
                  <a:pt x="2500" y="7673"/>
                </a:lnTo>
                <a:lnTo>
                  <a:pt x="2500" y="7667"/>
                </a:lnTo>
                <a:lnTo>
                  <a:pt x="2491" y="7659"/>
                </a:lnTo>
                <a:lnTo>
                  <a:pt x="2483" y="7653"/>
                </a:lnTo>
                <a:lnTo>
                  <a:pt x="2475" y="7645"/>
                </a:lnTo>
                <a:lnTo>
                  <a:pt x="2469" y="7640"/>
                </a:lnTo>
                <a:lnTo>
                  <a:pt x="2454" y="7640"/>
                </a:lnTo>
                <a:lnTo>
                  <a:pt x="2442" y="7640"/>
                </a:lnTo>
                <a:lnTo>
                  <a:pt x="2426" y="7640"/>
                </a:lnTo>
                <a:lnTo>
                  <a:pt x="2412" y="7640"/>
                </a:lnTo>
                <a:lnTo>
                  <a:pt x="2404" y="7640"/>
                </a:lnTo>
                <a:lnTo>
                  <a:pt x="2398" y="7640"/>
                </a:lnTo>
                <a:lnTo>
                  <a:pt x="2390" y="7631"/>
                </a:lnTo>
                <a:lnTo>
                  <a:pt x="2385" y="7626"/>
                </a:lnTo>
                <a:lnTo>
                  <a:pt x="2376" y="7617"/>
                </a:lnTo>
                <a:lnTo>
                  <a:pt x="2371" y="7612"/>
                </a:lnTo>
                <a:lnTo>
                  <a:pt x="2371" y="7603"/>
                </a:lnTo>
                <a:lnTo>
                  <a:pt x="2371" y="7597"/>
                </a:lnTo>
                <a:lnTo>
                  <a:pt x="2362" y="7589"/>
                </a:lnTo>
                <a:lnTo>
                  <a:pt x="2355" y="7583"/>
                </a:lnTo>
                <a:lnTo>
                  <a:pt x="2346" y="7575"/>
                </a:lnTo>
                <a:lnTo>
                  <a:pt x="2340" y="7569"/>
                </a:lnTo>
                <a:lnTo>
                  <a:pt x="2333" y="7561"/>
                </a:lnTo>
                <a:lnTo>
                  <a:pt x="2326" y="7555"/>
                </a:lnTo>
                <a:lnTo>
                  <a:pt x="2326" y="7547"/>
                </a:lnTo>
                <a:lnTo>
                  <a:pt x="2326" y="7541"/>
                </a:lnTo>
                <a:lnTo>
                  <a:pt x="2319" y="7534"/>
                </a:lnTo>
                <a:lnTo>
                  <a:pt x="2313" y="7527"/>
                </a:lnTo>
                <a:lnTo>
                  <a:pt x="2306" y="7520"/>
                </a:lnTo>
                <a:lnTo>
                  <a:pt x="2299" y="7513"/>
                </a:lnTo>
                <a:lnTo>
                  <a:pt x="2287" y="7509"/>
                </a:lnTo>
                <a:lnTo>
                  <a:pt x="2277" y="7505"/>
                </a:lnTo>
                <a:lnTo>
                  <a:pt x="2266" y="7502"/>
                </a:lnTo>
                <a:lnTo>
                  <a:pt x="2256" y="7499"/>
                </a:lnTo>
                <a:lnTo>
                  <a:pt x="2240" y="7499"/>
                </a:lnTo>
                <a:lnTo>
                  <a:pt x="2226" y="7499"/>
                </a:lnTo>
                <a:lnTo>
                  <a:pt x="2218" y="7502"/>
                </a:lnTo>
                <a:lnTo>
                  <a:pt x="2211" y="7505"/>
                </a:lnTo>
                <a:lnTo>
                  <a:pt x="2204" y="7509"/>
                </a:lnTo>
                <a:lnTo>
                  <a:pt x="2199" y="7513"/>
                </a:lnTo>
                <a:lnTo>
                  <a:pt x="2199" y="7526"/>
                </a:lnTo>
                <a:lnTo>
                  <a:pt x="2199" y="7540"/>
                </a:lnTo>
                <a:lnTo>
                  <a:pt x="2199" y="7554"/>
                </a:lnTo>
                <a:lnTo>
                  <a:pt x="2199" y="7569"/>
                </a:lnTo>
                <a:lnTo>
                  <a:pt x="2194" y="7582"/>
                </a:lnTo>
                <a:lnTo>
                  <a:pt x="2190" y="7596"/>
                </a:lnTo>
                <a:lnTo>
                  <a:pt x="2187" y="7610"/>
                </a:lnTo>
                <a:lnTo>
                  <a:pt x="2185" y="7626"/>
                </a:lnTo>
                <a:lnTo>
                  <a:pt x="2185" y="7635"/>
                </a:lnTo>
                <a:lnTo>
                  <a:pt x="2185" y="7646"/>
                </a:lnTo>
                <a:lnTo>
                  <a:pt x="2185" y="7657"/>
                </a:lnTo>
                <a:lnTo>
                  <a:pt x="2185" y="7667"/>
                </a:lnTo>
                <a:lnTo>
                  <a:pt x="2190" y="7673"/>
                </a:lnTo>
                <a:lnTo>
                  <a:pt x="2199" y="7681"/>
                </a:lnTo>
                <a:lnTo>
                  <a:pt x="2204" y="7681"/>
                </a:lnTo>
                <a:lnTo>
                  <a:pt x="2212" y="7681"/>
                </a:lnTo>
                <a:lnTo>
                  <a:pt x="2218" y="7687"/>
                </a:lnTo>
                <a:lnTo>
                  <a:pt x="2226" y="7695"/>
                </a:lnTo>
                <a:lnTo>
                  <a:pt x="2234" y="7695"/>
                </a:lnTo>
                <a:lnTo>
                  <a:pt x="2242" y="7695"/>
                </a:lnTo>
                <a:lnTo>
                  <a:pt x="2248" y="7695"/>
                </a:lnTo>
                <a:lnTo>
                  <a:pt x="2256" y="7695"/>
                </a:lnTo>
                <a:lnTo>
                  <a:pt x="2261" y="7701"/>
                </a:lnTo>
                <a:lnTo>
                  <a:pt x="2269" y="7709"/>
                </a:lnTo>
                <a:lnTo>
                  <a:pt x="2276" y="7709"/>
                </a:lnTo>
                <a:lnTo>
                  <a:pt x="2283" y="7709"/>
                </a:lnTo>
                <a:lnTo>
                  <a:pt x="2292" y="7715"/>
                </a:lnTo>
                <a:lnTo>
                  <a:pt x="2299" y="7723"/>
                </a:lnTo>
                <a:lnTo>
                  <a:pt x="2299" y="7730"/>
                </a:lnTo>
                <a:lnTo>
                  <a:pt x="2299" y="7737"/>
                </a:lnTo>
                <a:lnTo>
                  <a:pt x="2299" y="7744"/>
                </a:lnTo>
                <a:lnTo>
                  <a:pt x="2299" y="7751"/>
                </a:lnTo>
                <a:lnTo>
                  <a:pt x="2299" y="7758"/>
                </a:lnTo>
                <a:lnTo>
                  <a:pt x="2299" y="7765"/>
                </a:lnTo>
                <a:lnTo>
                  <a:pt x="2292" y="7771"/>
                </a:lnTo>
                <a:lnTo>
                  <a:pt x="2283" y="7779"/>
                </a:lnTo>
                <a:lnTo>
                  <a:pt x="2279" y="7781"/>
                </a:lnTo>
                <a:lnTo>
                  <a:pt x="2276" y="7785"/>
                </a:lnTo>
                <a:lnTo>
                  <a:pt x="2272" y="7789"/>
                </a:lnTo>
                <a:lnTo>
                  <a:pt x="2269" y="7793"/>
                </a:lnTo>
                <a:lnTo>
                  <a:pt x="2269" y="7820"/>
                </a:lnTo>
                <a:lnTo>
                  <a:pt x="2269" y="7847"/>
                </a:lnTo>
                <a:lnTo>
                  <a:pt x="2269" y="7876"/>
                </a:lnTo>
                <a:lnTo>
                  <a:pt x="2269" y="7903"/>
                </a:lnTo>
                <a:lnTo>
                  <a:pt x="2269" y="7908"/>
                </a:lnTo>
                <a:lnTo>
                  <a:pt x="2269" y="7917"/>
                </a:lnTo>
                <a:lnTo>
                  <a:pt x="2269" y="7922"/>
                </a:lnTo>
                <a:lnTo>
                  <a:pt x="2269" y="7931"/>
                </a:lnTo>
                <a:lnTo>
                  <a:pt x="2266" y="7933"/>
                </a:lnTo>
                <a:lnTo>
                  <a:pt x="2261" y="7936"/>
                </a:lnTo>
                <a:lnTo>
                  <a:pt x="2258" y="7941"/>
                </a:lnTo>
                <a:lnTo>
                  <a:pt x="2256" y="7945"/>
                </a:lnTo>
                <a:lnTo>
                  <a:pt x="2256" y="7950"/>
                </a:lnTo>
                <a:lnTo>
                  <a:pt x="2256" y="7958"/>
                </a:lnTo>
                <a:lnTo>
                  <a:pt x="2248" y="7958"/>
                </a:lnTo>
                <a:lnTo>
                  <a:pt x="2242" y="7958"/>
                </a:lnTo>
                <a:lnTo>
                  <a:pt x="2234" y="7958"/>
                </a:lnTo>
                <a:lnTo>
                  <a:pt x="2226" y="7958"/>
                </a:lnTo>
                <a:lnTo>
                  <a:pt x="2218" y="7950"/>
                </a:lnTo>
                <a:lnTo>
                  <a:pt x="2212" y="7945"/>
                </a:lnTo>
                <a:lnTo>
                  <a:pt x="2204" y="7945"/>
                </a:lnTo>
                <a:lnTo>
                  <a:pt x="2199" y="7945"/>
                </a:lnTo>
                <a:lnTo>
                  <a:pt x="2190" y="7936"/>
                </a:lnTo>
                <a:lnTo>
                  <a:pt x="2185" y="7931"/>
                </a:lnTo>
                <a:lnTo>
                  <a:pt x="2177" y="7931"/>
                </a:lnTo>
                <a:lnTo>
                  <a:pt x="2171" y="7931"/>
                </a:lnTo>
                <a:lnTo>
                  <a:pt x="2163" y="7931"/>
                </a:lnTo>
                <a:lnTo>
                  <a:pt x="2154" y="7931"/>
                </a:lnTo>
                <a:lnTo>
                  <a:pt x="2147" y="7922"/>
                </a:lnTo>
                <a:lnTo>
                  <a:pt x="2141" y="7917"/>
                </a:lnTo>
                <a:lnTo>
                  <a:pt x="2133" y="7908"/>
                </a:lnTo>
                <a:lnTo>
                  <a:pt x="2127" y="7903"/>
                </a:lnTo>
                <a:lnTo>
                  <a:pt x="2120" y="7894"/>
                </a:lnTo>
                <a:lnTo>
                  <a:pt x="2113" y="7889"/>
                </a:lnTo>
                <a:lnTo>
                  <a:pt x="2106" y="7880"/>
                </a:lnTo>
                <a:lnTo>
                  <a:pt x="2097" y="7875"/>
                </a:lnTo>
                <a:lnTo>
                  <a:pt x="2089" y="7866"/>
                </a:lnTo>
                <a:lnTo>
                  <a:pt x="2084" y="7860"/>
                </a:lnTo>
                <a:lnTo>
                  <a:pt x="2075" y="7845"/>
                </a:lnTo>
                <a:lnTo>
                  <a:pt x="2070" y="7832"/>
                </a:lnTo>
                <a:lnTo>
                  <a:pt x="2062" y="7826"/>
                </a:lnTo>
                <a:lnTo>
                  <a:pt x="2056" y="7822"/>
                </a:lnTo>
                <a:lnTo>
                  <a:pt x="2048" y="7813"/>
                </a:lnTo>
                <a:lnTo>
                  <a:pt x="2043" y="7807"/>
                </a:lnTo>
                <a:lnTo>
                  <a:pt x="2034" y="7799"/>
                </a:lnTo>
                <a:lnTo>
                  <a:pt x="2027" y="7793"/>
                </a:lnTo>
                <a:lnTo>
                  <a:pt x="2018" y="7785"/>
                </a:lnTo>
                <a:lnTo>
                  <a:pt x="2013" y="7779"/>
                </a:lnTo>
                <a:lnTo>
                  <a:pt x="2005" y="7764"/>
                </a:lnTo>
                <a:lnTo>
                  <a:pt x="1999" y="7751"/>
                </a:lnTo>
                <a:lnTo>
                  <a:pt x="1991" y="7744"/>
                </a:lnTo>
                <a:lnTo>
                  <a:pt x="1986" y="7737"/>
                </a:lnTo>
                <a:lnTo>
                  <a:pt x="1977" y="7737"/>
                </a:lnTo>
                <a:lnTo>
                  <a:pt x="1968" y="7737"/>
                </a:lnTo>
                <a:lnTo>
                  <a:pt x="1961" y="7730"/>
                </a:lnTo>
                <a:lnTo>
                  <a:pt x="1955" y="7723"/>
                </a:lnTo>
                <a:lnTo>
                  <a:pt x="1948" y="7723"/>
                </a:lnTo>
                <a:lnTo>
                  <a:pt x="1941" y="7723"/>
                </a:lnTo>
                <a:lnTo>
                  <a:pt x="1934" y="7715"/>
                </a:lnTo>
                <a:lnTo>
                  <a:pt x="1928" y="7709"/>
                </a:lnTo>
                <a:lnTo>
                  <a:pt x="1920" y="7709"/>
                </a:lnTo>
                <a:lnTo>
                  <a:pt x="1914" y="7709"/>
                </a:lnTo>
                <a:lnTo>
                  <a:pt x="1905" y="7701"/>
                </a:lnTo>
                <a:lnTo>
                  <a:pt x="1898" y="7695"/>
                </a:lnTo>
                <a:lnTo>
                  <a:pt x="1890" y="7695"/>
                </a:lnTo>
                <a:lnTo>
                  <a:pt x="1884" y="7695"/>
                </a:lnTo>
                <a:lnTo>
                  <a:pt x="1876" y="7687"/>
                </a:lnTo>
                <a:lnTo>
                  <a:pt x="1871" y="7681"/>
                </a:lnTo>
                <a:lnTo>
                  <a:pt x="1862" y="7681"/>
                </a:lnTo>
                <a:lnTo>
                  <a:pt x="1857" y="7681"/>
                </a:lnTo>
                <a:lnTo>
                  <a:pt x="1848" y="7673"/>
                </a:lnTo>
                <a:lnTo>
                  <a:pt x="1841" y="7667"/>
                </a:lnTo>
                <a:lnTo>
                  <a:pt x="1832" y="7667"/>
                </a:lnTo>
                <a:lnTo>
                  <a:pt x="1826" y="7667"/>
                </a:lnTo>
                <a:lnTo>
                  <a:pt x="1819" y="7659"/>
                </a:lnTo>
                <a:lnTo>
                  <a:pt x="1812" y="7653"/>
                </a:lnTo>
                <a:lnTo>
                  <a:pt x="1805" y="7645"/>
                </a:lnTo>
                <a:lnTo>
                  <a:pt x="1799" y="7640"/>
                </a:lnTo>
                <a:lnTo>
                  <a:pt x="1792" y="7631"/>
                </a:lnTo>
                <a:lnTo>
                  <a:pt x="1785" y="7626"/>
                </a:lnTo>
                <a:lnTo>
                  <a:pt x="1778" y="7617"/>
                </a:lnTo>
                <a:lnTo>
                  <a:pt x="1769" y="7612"/>
                </a:lnTo>
                <a:lnTo>
                  <a:pt x="1762" y="7603"/>
                </a:lnTo>
                <a:lnTo>
                  <a:pt x="1755" y="7597"/>
                </a:lnTo>
                <a:lnTo>
                  <a:pt x="1748" y="7597"/>
                </a:lnTo>
                <a:lnTo>
                  <a:pt x="1742" y="7597"/>
                </a:lnTo>
                <a:lnTo>
                  <a:pt x="1735" y="7597"/>
                </a:lnTo>
                <a:lnTo>
                  <a:pt x="1728" y="7597"/>
                </a:lnTo>
                <a:lnTo>
                  <a:pt x="1720" y="7603"/>
                </a:lnTo>
                <a:lnTo>
                  <a:pt x="1712" y="7612"/>
                </a:lnTo>
                <a:lnTo>
                  <a:pt x="1707" y="7614"/>
                </a:lnTo>
                <a:lnTo>
                  <a:pt x="1704" y="7617"/>
                </a:lnTo>
                <a:lnTo>
                  <a:pt x="1701" y="7621"/>
                </a:lnTo>
                <a:lnTo>
                  <a:pt x="1698" y="7626"/>
                </a:lnTo>
                <a:lnTo>
                  <a:pt x="1694" y="7628"/>
                </a:lnTo>
                <a:lnTo>
                  <a:pt x="1690" y="7631"/>
                </a:lnTo>
                <a:lnTo>
                  <a:pt x="1687" y="7635"/>
                </a:lnTo>
                <a:lnTo>
                  <a:pt x="1685" y="7640"/>
                </a:lnTo>
                <a:lnTo>
                  <a:pt x="1676" y="7640"/>
                </a:lnTo>
                <a:lnTo>
                  <a:pt x="1671" y="7640"/>
                </a:lnTo>
                <a:lnTo>
                  <a:pt x="1666" y="7642"/>
                </a:lnTo>
                <a:lnTo>
                  <a:pt x="1663" y="7645"/>
                </a:lnTo>
                <a:lnTo>
                  <a:pt x="1660" y="7649"/>
                </a:lnTo>
                <a:lnTo>
                  <a:pt x="1657" y="7653"/>
                </a:lnTo>
                <a:lnTo>
                  <a:pt x="1649" y="7659"/>
                </a:lnTo>
                <a:lnTo>
                  <a:pt x="1640" y="7667"/>
                </a:lnTo>
                <a:lnTo>
                  <a:pt x="1637" y="7670"/>
                </a:lnTo>
                <a:lnTo>
                  <a:pt x="1633" y="7673"/>
                </a:lnTo>
                <a:lnTo>
                  <a:pt x="1630" y="7676"/>
                </a:lnTo>
                <a:lnTo>
                  <a:pt x="1627" y="7681"/>
                </a:lnTo>
                <a:lnTo>
                  <a:pt x="1623" y="7684"/>
                </a:lnTo>
                <a:lnTo>
                  <a:pt x="1619" y="7687"/>
                </a:lnTo>
                <a:lnTo>
                  <a:pt x="1616" y="7691"/>
                </a:lnTo>
                <a:lnTo>
                  <a:pt x="1613" y="7695"/>
                </a:lnTo>
                <a:lnTo>
                  <a:pt x="1613" y="7701"/>
                </a:lnTo>
                <a:lnTo>
                  <a:pt x="1613" y="7709"/>
                </a:lnTo>
                <a:lnTo>
                  <a:pt x="1613" y="7722"/>
                </a:lnTo>
                <a:lnTo>
                  <a:pt x="1613" y="7737"/>
                </a:lnTo>
                <a:lnTo>
                  <a:pt x="1613" y="7750"/>
                </a:lnTo>
                <a:lnTo>
                  <a:pt x="1613" y="7765"/>
                </a:lnTo>
                <a:lnTo>
                  <a:pt x="1613" y="7778"/>
                </a:lnTo>
                <a:lnTo>
                  <a:pt x="1613" y="7793"/>
                </a:lnTo>
                <a:lnTo>
                  <a:pt x="1613" y="7799"/>
                </a:lnTo>
                <a:lnTo>
                  <a:pt x="1613" y="7807"/>
                </a:lnTo>
                <a:lnTo>
                  <a:pt x="1619" y="7819"/>
                </a:lnTo>
                <a:lnTo>
                  <a:pt x="1627" y="7832"/>
                </a:lnTo>
                <a:lnTo>
                  <a:pt x="1627" y="7845"/>
                </a:lnTo>
                <a:lnTo>
                  <a:pt x="1627" y="7860"/>
                </a:lnTo>
                <a:lnTo>
                  <a:pt x="1627" y="7866"/>
                </a:lnTo>
                <a:lnTo>
                  <a:pt x="1627" y="7875"/>
                </a:lnTo>
                <a:lnTo>
                  <a:pt x="1633" y="7880"/>
                </a:lnTo>
                <a:lnTo>
                  <a:pt x="1640" y="7889"/>
                </a:lnTo>
                <a:lnTo>
                  <a:pt x="1640" y="7894"/>
                </a:lnTo>
                <a:lnTo>
                  <a:pt x="1640" y="7903"/>
                </a:lnTo>
                <a:lnTo>
                  <a:pt x="1649" y="7908"/>
                </a:lnTo>
                <a:lnTo>
                  <a:pt x="1657" y="7917"/>
                </a:lnTo>
                <a:lnTo>
                  <a:pt x="1657" y="7922"/>
                </a:lnTo>
                <a:lnTo>
                  <a:pt x="1657" y="7931"/>
                </a:lnTo>
                <a:lnTo>
                  <a:pt x="1663" y="7936"/>
                </a:lnTo>
                <a:lnTo>
                  <a:pt x="1671" y="7945"/>
                </a:lnTo>
                <a:lnTo>
                  <a:pt x="1671" y="7950"/>
                </a:lnTo>
                <a:lnTo>
                  <a:pt x="1671" y="7958"/>
                </a:lnTo>
                <a:lnTo>
                  <a:pt x="1671" y="7964"/>
                </a:lnTo>
                <a:lnTo>
                  <a:pt x="1671" y="7972"/>
                </a:lnTo>
                <a:lnTo>
                  <a:pt x="1676" y="7978"/>
                </a:lnTo>
                <a:lnTo>
                  <a:pt x="1685" y="7986"/>
                </a:lnTo>
                <a:lnTo>
                  <a:pt x="1685" y="7992"/>
                </a:lnTo>
                <a:lnTo>
                  <a:pt x="1685" y="8000"/>
                </a:lnTo>
                <a:lnTo>
                  <a:pt x="1685" y="8007"/>
                </a:lnTo>
                <a:lnTo>
                  <a:pt x="1685" y="8014"/>
                </a:lnTo>
                <a:lnTo>
                  <a:pt x="1685" y="8021"/>
                </a:lnTo>
                <a:lnTo>
                  <a:pt x="1685" y="8028"/>
                </a:lnTo>
                <a:lnTo>
                  <a:pt x="1685" y="8035"/>
                </a:lnTo>
                <a:lnTo>
                  <a:pt x="1685" y="8042"/>
                </a:lnTo>
                <a:lnTo>
                  <a:pt x="1676" y="8042"/>
                </a:lnTo>
                <a:lnTo>
                  <a:pt x="1671" y="8042"/>
                </a:lnTo>
                <a:lnTo>
                  <a:pt x="1663" y="8042"/>
                </a:lnTo>
                <a:lnTo>
                  <a:pt x="1657" y="8042"/>
                </a:lnTo>
                <a:lnTo>
                  <a:pt x="1649" y="8035"/>
                </a:lnTo>
                <a:lnTo>
                  <a:pt x="1640" y="8028"/>
                </a:lnTo>
                <a:lnTo>
                  <a:pt x="1633" y="8021"/>
                </a:lnTo>
                <a:lnTo>
                  <a:pt x="1627" y="8014"/>
                </a:lnTo>
                <a:lnTo>
                  <a:pt x="1619" y="8007"/>
                </a:lnTo>
                <a:lnTo>
                  <a:pt x="1613" y="8000"/>
                </a:lnTo>
                <a:lnTo>
                  <a:pt x="1613" y="7992"/>
                </a:lnTo>
                <a:lnTo>
                  <a:pt x="1613" y="7986"/>
                </a:lnTo>
                <a:lnTo>
                  <a:pt x="1606" y="7978"/>
                </a:lnTo>
                <a:lnTo>
                  <a:pt x="1599" y="7972"/>
                </a:lnTo>
                <a:lnTo>
                  <a:pt x="1599" y="7958"/>
                </a:lnTo>
                <a:lnTo>
                  <a:pt x="1599" y="7945"/>
                </a:lnTo>
                <a:lnTo>
                  <a:pt x="1599" y="7934"/>
                </a:lnTo>
                <a:lnTo>
                  <a:pt x="1599" y="7923"/>
                </a:lnTo>
                <a:lnTo>
                  <a:pt x="1599" y="7912"/>
                </a:lnTo>
                <a:lnTo>
                  <a:pt x="1599" y="7903"/>
                </a:lnTo>
                <a:lnTo>
                  <a:pt x="1599" y="7888"/>
                </a:lnTo>
                <a:lnTo>
                  <a:pt x="1599" y="7873"/>
                </a:lnTo>
                <a:lnTo>
                  <a:pt x="1599" y="7859"/>
                </a:lnTo>
                <a:lnTo>
                  <a:pt x="1599" y="7846"/>
                </a:lnTo>
                <a:lnTo>
                  <a:pt x="1592" y="7839"/>
                </a:lnTo>
                <a:lnTo>
                  <a:pt x="1583" y="7832"/>
                </a:lnTo>
                <a:lnTo>
                  <a:pt x="1583" y="7826"/>
                </a:lnTo>
                <a:lnTo>
                  <a:pt x="1583" y="7822"/>
                </a:lnTo>
                <a:lnTo>
                  <a:pt x="1575" y="7813"/>
                </a:lnTo>
                <a:lnTo>
                  <a:pt x="1570" y="7807"/>
                </a:lnTo>
                <a:lnTo>
                  <a:pt x="1570" y="7799"/>
                </a:lnTo>
                <a:lnTo>
                  <a:pt x="1570" y="7793"/>
                </a:lnTo>
                <a:lnTo>
                  <a:pt x="1561" y="7785"/>
                </a:lnTo>
                <a:lnTo>
                  <a:pt x="1556" y="7779"/>
                </a:lnTo>
                <a:lnTo>
                  <a:pt x="1556" y="7771"/>
                </a:lnTo>
                <a:lnTo>
                  <a:pt x="1556" y="7765"/>
                </a:lnTo>
                <a:lnTo>
                  <a:pt x="1548" y="7758"/>
                </a:lnTo>
                <a:lnTo>
                  <a:pt x="1542" y="7751"/>
                </a:lnTo>
                <a:lnTo>
                  <a:pt x="1534" y="7744"/>
                </a:lnTo>
                <a:lnTo>
                  <a:pt x="1529" y="7737"/>
                </a:lnTo>
                <a:lnTo>
                  <a:pt x="1520" y="7730"/>
                </a:lnTo>
                <a:lnTo>
                  <a:pt x="1513" y="7723"/>
                </a:lnTo>
                <a:lnTo>
                  <a:pt x="1504" y="7715"/>
                </a:lnTo>
                <a:lnTo>
                  <a:pt x="1499" y="7709"/>
                </a:lnTo>
                <a:lnTo>
                  <a:pt x="1491" y="7701"/>
                </a:lnTo>
                <a:lnTo>
                  <a:pt x="1485" y="7695"/>
                </a:lnTo>
                <a:lnTo>
                  <a:pt x="1477" y="7687"/>
                </a:lnTo>
                <a:lnTo>
                  <a:pt x="1472" y="7681"/>
                </a:lnTo>
                <a:lnTo>
                  <a:pt x="1463" y="7673"/>
                </a:lnTo>
                <a:lnTo>
                  <a:pt x="1454" y="7667"/>
                </a:lnTo>
                <a:lnTo>
                  <a:pt x="1447" y="7659"/>
                </a:lnTo>
                <a:lnTo>
                  <a:pt x="1441" y="7653"/>
                </a:lnTo>
                <a:lnTo>
                  <a:pt x="1426" y="7645"/>
                </a:lnTo>
                <a:lnTo>
                  <a:pt x="1414" y="7640"/>
                </a:lnTo>
                <a:lnTo>
                  <a:pt x="1406" y="7631"/>
                </a:lnTo>
                <a:lnTo>
                  <a:pt x="1400" y="7626"/>
                </a:lnTo>
                <a:lnTo>
                  <a:pt x="1392" y="7617"/>
                </a:lnTo>
                <a:lnTo>
                  <a:pt x="1384" y="7612"/>
                </a:lnTo>
                <a:lnTo>
                  <a:pt x="1384" y="7603"/>
                </a:lnTo>
                <a:lnTo>
                  <a:pt x="1384" y="7597"/>
                </a:lnTo>
                <a:lnTo>
                  <a:pt x="1376" y="7589"/>
                </a:lnTo>
                <a:lnTo>
                  <a:pt x="1370" y="7583"/>
                </a:lnTo>
                <a:lnTo>
                  <a:pt x="1370" y="7575"/>
                </a:lnTo>
                <a:lnTo>
                  <a:pt x="1370" y="7569"/>
                </a:lnTo>
                <a:lnTo>
                  <a:pt x="1370" y="7561"/>
                </a:lnTo>
                <a:lnTo>
                  <a:pt x="1370" y="7555"/>
                </a:lnTo>
                <a:lnTo>
                  <a:pt x="1362" y="7547"/>
                </a:lnTo>
                <a:lnTo>
                  <a:pt x="1357" y="7541"/>
                </a:lnTo>
                <a:lnTo>
                  <a:pt x="1357" y="7534"/>
                </a:lnTo>
                <a:lnTo>
                  <a:pt x="1357" y="7527"/>
                </a:lnTo>
                <a:lnTo>
                  <a:pt x="1357" y="7520"/>
                </a:lnTo>
                <a:lnTo>
                  <a:pt x="1357" y="7513"/>
                </a:lnTo>
                <a:lnTo>
                  <a:pt x="1348" y="7505"/>
                </a:lnTo>
                <a:lnTo>
                  <a:pt x="1343" y="7499"/>
                </a:lnTo>
                <a:lnTo>
                  <a:pt x="1343" y="7491"/>
                </a:lnTo>
                <a:lnTo>
                  <a:pt x="1343" y="7485"/>
                </a:lnTo>
                <a:lnTo>
                  <a:pt x="1345" y="7471"/>
                </a:lnTo>
                <a:lnTo>
                  <a:pt x="1348" y="7456"/>
                </a:lnTo>
                <a:lnTo>
                  <a:pt x="1353" y="7443"/>
                </a:lnTo>
                <a:lnTo>
                  <a:pt x="1357" y="7429"/>
                </a:lnTo>
                <a:lnTo>
                  <a:pt x="1357" y="7415"/>
                </a:lnTo>
                <a:lnTo>
                  <a:pt x="1357" y="7401"/>
                </a:lnTo>
                <a:lnTo>
                  <a:pt x="1357" y="7386"/>
                </a:lnTo>
                <a:lnTo>
                  <a:pt x="1357" y="7373"/>
                </a:lnTo>
                <a:lnTo>
                  <a:pt x="1357" y="7365"/>
                </a:lnTo>
                <a:lnTo>
                  <a:pt x="1357" y="7359"/>
                </a:lnTo>
                <a:lnTo>
                  <a:pt x="1367" y="7349"/>
                </a:lnTo>
                <a:lnTo>
                  <a:pt x="1377" y="7338"/>
                </a:lnTo>
                <a:lnTo>
                  <a:pt x="1388" y="7328"/>
                </a:lnTo>
                <a:lnTo>
                  <a:pt x="1400" y="7317"/>
                </a:lnTo>
                <a:lnTo>
                  <a:pt x="1406" y="7317"/>
                </a:lnTo>
                <a:lnTo>
                  <a:pt x="1414" y="7317"/>
                </a:lnTo>
                <a:lnTo>
                  <a:pt x="1420" y="7323"/>
                </a:lnTo>
                <a:lnTo>
                  <a:pt x="1427" y="7331"/>
                </a:lnTo>
                <a:lnTo>
                  <a:pt x="1434" y="7337"/>
                </a:lnTo>
                <a:lnTo>
                  <a:pt x="1441" y="7345"/>
                </a:lnTo>
                <a:lnTo>
                  <a:pt x="1441" y="7351"/>
                </a:lnTo>
                <a:lnTo>
                  <a:pt x="1441" y="7359"/>
                </a:lnTo>
                <a:lnTo>
                  <a:pt x="1441" y="7365"/>
                </a:lnTo>
                <a:lnTo>
                  <a:pt x="1441" y="7373"/>
                </a:lnTo>
                <a:lnTo>
                  <a:pt x="1447" y="7379"/>
                </a:lnTo>
                <a:lnTo>
                  <a:pt x="1454" y="7388"/>
                </a:lnTo>
                <a:lnTo>
                  <a:pt x="1454" y="7393"/>
                </a:lnTo>
                <a:lnTo>
                  <a:pt x="1454" y="7402"/>
                </a:lnTo>
                <a:lnTo>
                  <a:pt x="1454" y="7407"/>
                </a:lnTo>
                <a:lnTo>
                  <a:pt x="1454" y="7416"/>
                </a:lnTo>
                <a:lnTo>
                  <a:pt x="1463" y="7421"/>
                </a:lnTo>
                <a:lnTo>
                  <a:pt x="1472" y="7429"/>
                </a:lnTo>
                <a:lnTo>
                  <a:pt x="1472" y="7435"/>
                </a:lnTo>
                <a:lnTo>
                  <a:pt x="1472" y="7443"/>
                </a:lnTo>
                <a:lnTo>
                  <a:pt x="1472" y="7449"/>
                </a:lnTo>
                <a:lnTo>
                  <a:pt x="1472" y="7457"/>
                </a:lnTo>
                <a:lnTo>
                  <a:pt x="1477" y="7463"/>
                </a:lnTo>
                <a:lnTo>
                  <a:pt x="1485" y="7471"/>
                </a:lnTo>
                <a:lnTo>
                  <a:pt x="1485" y="7477"/>
                </a:lnTo>
                <a:lnTo>
                  <a:pt x="1485" y="7485"/>
                </a:lnTo>
                <a:lnTo>
                  <a:pt x="1491" y="7491"/>
                </a:lnTo>
                <a:lnTo>
                  <a:pt x="1499" y="7499"/>
                </a:lnTo>
                <a:lnTo>
                  <a:pt x="1513" y="7499"/>
                </a:lnTo>
                <a:lnTo>
                  <a:pt x="1527" y="7499"/>
                </a:lnTo>
                <a:lnTo>
                  <a:pt x="1542" y="7499"/>
                </a:lnTo>
                <a:lnTo>
                  <a:pt x="1556" y="7499"/>
                </a:lnTo>
                <a:lnTo>
                  <a:pt x="1558" y="7495"/>
                </a:lnTo>
                <a:lnTo>
                  <a:pt x="1561" y="7491"/>
                </a:lnTo>
                <a:lnTo>
                  <a:pt x="1566" y="7488"/>
                </a:lnTo>
                <a:lnTo>
                  <a:pt x="1570" y="7485"/>
                </a:lnTo>
                <a:lnTo>
                  <a:pt x="1561" y="7477"/>
                </a:lnTo>
                <a:lnTo>
                  <a:pt x="1556" y="7471"/>
                </a:lnTo>
                <a:lnTo>
                  <a:pt x="1556" y="7463"/>
                </a:lnTo>
                <a:lnTo>
                  <a:pt x="1556" y="7457"/>
                </a:lnTo>
                <a:lnTo>
                  <a:pt x="1556" y="7449"/>
                </a:lnTo>
                <a:lnTo>
                  <a:pt x="1556" y="7443"/>
                </a:lnTo>
                <a:lnTo>
                  <a:pt x="1548" y="7435"/>
                </a:lnTo>
                <a:lnTo>
                  <a:pt x="1542" y="7429"/>
                </a:lnTo>
                <a:lnTo>
                  <a:pt x="1542" y="7421"/>
                </a:lnTo>
                <a:lnTo>
                  <a:pt x="1542" y="7416"/>
                </a:lnTo>
                <a:lnTo>
                  <a:pt x="1534" y="7407"/>
                </a:lnTo>
                <a:lnTo>
                  <a:pt x="1529" y="7402"/>
                </a:lnTo>
                <a:lnTo>
                  <a:pt x="1529" y="7386"/>
                </a:lnTo>
                <a:lnTo>
                  <a:pt x="1529" y="7373"/>
                </a:lnTo>
                <a:lnTo>
                  <a:pt x="1531" y="7369"/>
                </a:lnTo>
                <a:lnTo>
                  <a:pt x="1534" y="7365"/>
                </a:lnTo>
                <a:lnTo>
                  <a:pt x="1539" y="7362"/>
                </a:lnTo>
                <a:lnTo>
                  <a:pt x="1542" y="7359"/>
                </a:lnTo>
                <a:lnTo>
                  <a:pt x="1542" y="7351"/>
                </a:lnTo>
                <a:lnTo>
                  <a:pt x="1542" y="7345"/>
                </a:lnTo>
                <a:lnTo>
                  <a:pt x="1542" y="7337"/>
                </a:lnTo>
                <a:lnTo>
                  <a:pt x="1542" y="7331"/>
                </a:lnTo>
                <a:lnTo>
                  <a:pt x="1542" y="7323"/>
                </a:lnTo>
                <a:lnTo>
                  <a:pt x="1542" y="7317"/>
                </a:lnTo>
                <a:lnTo>
                  <a:pt x="1542" y="7310"/>
                </a:lnTo>
                <a:lnTo>
                  <a:pt x="1542" y="7303"/>
                </a:lnTo>
                <a:lnTo>
                  <a:pt x="1534" y="7296"/>
                </a:lnTo>
                <a:lnTo>
                  <a:pt x="1529" y="7289"/>
                </a:lnTo>
                <a:lnTo>
                  <a:pt x="1520" y="7281"/>
                </a:lnTo>
                <a:lnTo>
                  <a:pt x="1513" y="7275"/>
                </a:lnTo>
                <a:lnTo>
                  <a:pt x="1513" y="7267"/>
                </a:lnTo>
                <a:lnTo>
                  <a:pt x="1513" y="7261"/>
                </a:lnTo>
                <a:lnTo>
                  <a:pt x="1504" y="7253"/>
                </a:lnTo>
                <a:lnTo>
                  <a:pt x="1499" y="7247"/>
                </a:lnTo>
                <a:lnTo>
                  <a:pt x="1499" y="7239"/>
                </a:lnTo>
                <a:lnTo>
                  <a:pt x="1499" y="7233"/>
                </a:lnTo>
                <a:lnTo>
                  <a:pt x="1499" y="7225"/>
                </a:lnTo>
                <a:lnTo>
                  <a:pt x="1499" y="7219"/>
                </a:lnTo>
                <a:lnTo>
                  <a:pt x="1499" y="7211"/>
                </a:lnTo>
                <a:lnTo>
                  <a:pt x="1499" y="7205"/>
                </a:lnTo>
                <a:lnTo>
                  <a:pt x="1501" y="7201"/>
                </a:lnTo>
                <a:lnTo>
                  <a:pt x="1504" y="7197"/>
                </a:lnTo>
                <a:lnTo>
                  <a:pt x="1508" y="7194"/>
                </a:lnTo>
                <a:lnTo>
                  <a:pt x="1513" y="7192"/>
                </a:lnTo>
                <a:lnTo>
                  <a:pt x="1513" y="7183"/>
                </a:lnTo>
                <a:lnTo>
                  <a:pt x="1513" y="7178"/>
                </a:lnTo>
                <a:lnTo>
                  <a:pt x="1520" y="7169"/>
                </a:lnTo>
                <a:lnTo>
                  <a:pt x="1529" y="7163"/>
                </a:lnTo>
                <a:lnTo>
                  <a:pt x="1529" y="7155"/>
                </a:lnTo>
                <a:lnTo>
                  <a:pt x="1529" y="7149"/>
                </a:lnTo>
                <a:lnTo>
                  <a:pt x="1531" y="7145"/>
                </a:lnTo>
                <a:lnTo>
                  <a:pt x="1534" y="7141"/>
                </a:lnTo>
                <a:lnTo>
                  <a:pt x="1539" y="7138"/>
                </a:lnTo>
                <a:lnTo>
                  <a:pt x="1542" y="7135"/>
                </a:lnTo>
                <a:lnTo>
                  <a:pt x="1542" y="7127"/>
                </a:lnTo>
                <a:lnTo>
                  <a:pt x="1542" y="7121"/>
                </a:lnTo>
                <a:lnTo>
                  <a:pt x="1545" y="7117"/>
                </a:lnTo>
                <a:lnTo>
                  <a:pt x="1548" y="7113"/>
                </a:lnTo>
                <a:lnTo>
                  <a:pt x="1552" y="7109"/>
                </a:lnTo>
                <a:lnTo>
                  <a:pt x="1556" y="7107"/>
                </a:lnTo>
                <a:lnTo>
                  <a:pt x="1558" y="7103"/>
                </a:lnTo>
                <a:lnTo>
                  <a:pt x="1561" y="7099"/>
                </a:lnTo>
                <a:lnTo>
                  <a:pt x="1566" y="7095"/>
                </a:lnTo>
                <a:lnTo>
                  <a:pt x="1570" y="7093"/>
                </a:lnTo>
                <a:lnTo>
                  <a:pt x="1570" y="7086"/>
                </a:lnTo>
                <a:lnTo>
                  <a:pt x="1570" y="7079"/>
                </a:lnTo>
                <a:lnTo>
                  <a:pt x="1572" y="7075"/>
                </a:lnTo>
                <a:lnTo>
                  <a:pt x="1575" y="7072"/>
                </a:lnTo>
                <a:lnTo>
                  <a:pt x="1579" y="7068"/>
                </a:lnTo>
                <a:lnTo>
                  <a:pt x="1583" y="7065"/>
                </a:lnTo>
                <a:lnTo>
                  <a:pt x="1583" y="7057"/>
                </a:lnTo>
                <a:lnTo>
                  <a:pt x="1583" y="7051"/>
                </a:lnTo>
                <a:lnTo>
                  <a:pt x="1592" y="7043"/>
                </a:lnTo>
                <a:lnTo>
                  <a:pt x="1599" y="7037"/>
                </a:lnTo>
                <a:lnTo>
                  <a:pt x="1599" y="7029"/>
                </a:lnTo>
                <a:lnTo>
                  <a:pt x="1599" y="7023"/>
                </a:lnTo>
                <a:lnTo>
                  <a:pt x="1603" y="7018"/>
                </a:lnTo>
                <a:lnTo>
                  <a:pt x="1606" y="7015"/>
                </a:lnTo>
                <a:lnTo>
                  <a:pt x="1609" y="7012"/>
                </a:lnTo>
                <a:lnTo>
                  <a:pt x="1613" y="7009"/>
                </a:lnTo>
                <a:lnTo>
                  <a:pt x="1616" y="7005"/>
                </a:lnTo>
                <a:lnTo>
                  <a:pt x="1619" y="7001"/>
                </a:lnTo>
                <a:lnTo>
                  <a:pt x="1623" y="6998"/>
                </a:lnTo>
                <a:lnTo>
                  <a:pt x="1627" y="6995"/>
                </a:lnTo>
                <a:lnTo>
                  <a:pt x="1630" y="6991"/>
                </a:lnTo>
                <a:lnTo>
                  <a:pt x="1633" y="6987"/>
                </a:lnTo>
                <a:lnTo>
                  <a:pt x="1637" y="6984"/>
                </a:lnTo>
                <a:lnTo>
                  <a:pt x="1640" y="6981"/>
                </a:lnTo>
                <a:lnTo>
                  <a:pt x="1649" y="6973"/>
                </a:lnTo>
                <a:lnTo>
                  <a:pt x="1657" y="6968"/>
                </a:lnTo>
                <a:lnTo>
                  <a:pt x="1657" y="6959"/>
                </a:lnTo>
                <a:lnTo>
                  <a:pt x="1657" y="6954"/>
                </a:lnTo>
                <a:lnTo>
                  <a:pt x="1660" y="6949"/>
                </a:lnTo>
                <a:lnTo>
                  <a:pt x="1663" y="6945"/>
                </a:lnTo>
                <a:lnTo>
                  <a:pt x="1666" y="6942"/>
                </a:lnTo>
                <a:lnTo>
                  <a:pt x="1671" y="6939"/>
                </a:lnTo>
                <a:lnTo>
                  <a:pt x="1673" y="6935"/>
                </a:lnTo>
                <a:lnTo>
                  <a:pt x="1676" y="6931"/>
                </a:lnTo>
                <a:lnTo>
                  <a:pt x="1680" y="6928"/>
                </a:lnTo>
                <a:lnTo>
                  <a:pt x="1685" y="6925"/>
                </a:lnTo>
                <a:lnTo>
                  <a:pt x="1687" y="6921"/>
                </a:lnTo>
                <a:lnTo>
                  <a:pt x="1690" y="6917"/>
                </a:lnTo>
                <a:lnTo>
                  <a:pt x="1694" y="6913"/>
                </a:lnTo>
                <a:lnTo>
                  <a:pt x="1698" y="6911"/>
                </a:lnTo>
                <a:lnTo>
                  <a:pt x="1698" y="6903"/>
                </a:lnTo>
                <a:lnTo>
                  <a:pt x="1698" y="6897"/>
                </a:lnTo>
                <a:lnTo>
                  <a:pt x="1701" y="6890"/>
                </a:lnTo>
                <a:lnTo>
                  <a:pt x="1704" y="6882"/>
                </a:lnTo>
                <a:lnTo>
                  <a:pt x="1707" y="6876"/>
                </a:lnTo>
                <a:lnTo>
                  <a:pt x="1712" y="6869"/>
                </a:lnTo>
                <a:lnTo>
                  <a:pt x="1712" y="6862"/>
                </a:lnTo>
                <a:lnTo>
                  <a:pt x="1712" y="6855"/>
                </a:lnTo>
                <a:lnTo>
                  <a:pt x="1712" y="6840"/>
                </a:lnTo>
                <a:lnTo>
                  <a:pt x="1712" y="6827"/>
                </a:lnTo>
                <a:lnTo>
                  <a:pt x="1720" y="6820"/>
                </a:lnTo>
                <a:lnTo>
                  <a:pt x="1728" y="6816"/>
                </a:lnTo>
                <a:lnTo>
                  <a:pt x="1728" y="6807"/>
                </a:lnTo>
                <a:lnTo>
                  <a:pt x="1728" y="6802"/>
                </a:lnTo>
                <a:lnTo>
                  <a:pt x="1728" y="6793"/>
                </a:lnTo>
                <a:lnTo>
                  <a:pt x="1728" y="6788"/>
                </a:lnTo>
                <a:lnTo>
                  <a:pt x="1728" y="6780"/>
                </a:lnTo>
                <a:lnTo>
                  <a:pt x="1728" y="6774"/>
                </a:lnTo>
                <a:lnTo>
                  <a:pt x="1728" y="6766"/>
                </a:lnTo>
                <a:lnTo>
                  <a:pt x="1728" y="6760"/>
                </a:lnTo>
                <a:lnTo>
                  <a:pt x="1728" y="6752"/>
                </a:lnTo>
                <a:lnTo>
                  <a:pt x="1728" y="6746"/>
                </a:lnTo>
                <a:lnTo>
                  <a:pt x="1730" y="6741"/>
                </a:lnTo>
                <a:lnTo>
                  <a:pt x="1735" y="6738"/>
                </a:lnTo>
                <a:lnTo>
                  <a:pt x="1738" y="6735"/>
                </a:lnTo>
                <a:lnTo>
                  <a:pt x="1742" y="6732"/>
                </a:lnTo>
                <a:lnTo>
                  <a:pt x="1742" y="6724"/>
                </a:lnTo>
                <a:lnTo>
                  <a:pt x="1742" y="6718"/>
                </a:lnTo>
                <a:lnTo>
                  <a:pt x="1744" y="6713"/>
                </a:lnTo>
                <a:lnTo>
                  <a:pt x="1748" y="6710"/>
                </a:lnTo>
                <a:lnTo>
                  <a:pt x="1752" y="6707"/>
                </a:lnTo>
                <a:lnTo>
                  <a:pt x="1755" y="6704"/>
                </a:lnTo>
                <a:lnTo>
                  <a:pt x="1758" y="6700"/>
                </a:lnTo>
                <a:lnTo>
                  <a:pt x="1762" y="6696"/>
                </a:lnTo>
                <a:lnTo>
                  <a:pt x="1765" y="6693"/>
                </a:lnTo>
                <a:lnTo>
                  <a:pt x="1769" y="6689"/>
                </a:lnTo>
                <a:lnTo>
                  <a:pt x="1776" y="6680"/>
                </a:lnTo>
                <a:lnTo>
                  <a:pt x="1783" y="6669"/>
                </a:lnTo>
                <a:lnTo>
                  <a:pt x="1791" y="6658"/>
                </a:lnTo>
                <a:lnTo>
                  <a:pt x="1799" y="6648"/>
                </a:lnTo>
                <a:lnTo>
                  <a:pt x="1802" y="6644"/>
                </a:lnTo>
                <a:lnTo>
                  <a:pt x="1805" y="6640"/>
                </a:lnTo>
                <a:lnTo>
                  <a:pt x="1809" y="6636"/>
                </a:lnTo>
                <a:lnTo>
                  <a:pt x="1812" y="6634"/>
                </a:lnTo>
                <a:lnTo>
                  <a:pt x="1816" y="6630"/>
                </a:lnTo>
                <a:lnTo>
                  <a:pt x="1819" y="6626"/>
                </a:lnTo>
                <a:lnTo>
                  <a:pt x="1822" y="6622"/>
                </a:lnTo>
                <a:lnTo>
                  <a:pt x="1826" y="6620"/>
                </a:lnTo>
                <a:lnTo>
                  <a:pt x="1829" y="6616"/>
                </a:lnTo>
                <a:lnTo>
                  <a:pt x="1832" y="6612"/>
                </a:lnTo>
                <a:lnTo>
                  <a:pt x="1836" y="6608"/>
                </a:lnTo>
                <a:lnTo>
                  <a:pt x="1841" y="6606"/>
                </a:lnTo>
                <a:lnTo>
                  <a:pt x="1841" y="6591"/>
                </a:lnTo>
                <a:lnTo>
                  <a:pt x="1841" y="6578"/>
                </a:lnTo>
                <a:lnTo>
                  <a:pt x="1841" y="6563"/>
                </a:lnTo>
                <a:lnTo>
                  <a:pt x="1841" y="6550"/>
                </a:lnTo>
                <a:lnTo>
                  <a:pt x="1845" y="6539"/>
                </a:lnTo>
                <a:lnTo>
                  <a:pt x="1848" y="6529"/>
                </a:lnTo>
                <a:lnTo>
                  <a:pt x="1852" y="6518"/>
                </a:lnTo>
                <a:lnTo>
                  <a:pt x="1857" y="6508"/>
                </a:lnTo>
                <a:lnTo>
                  <a:pt x="1857" y="6500"/>
                </a:lnTo>
                <a:lnTo>
                  <a:pt x="1857" y="6494"/>
                </a:lnTo>
                <a:lnTo>
                  <a:pt x="1859" y="6489"/>
                </a:lnTo>
                <a:lnTo>
                  <a:pt x="1862" y="6486"/>
                </a:lnTo>
                <a:lnTo>
                  <a:pt x="1867" y="6483"/>
                </a:lnTo>
                <a:lnTo>
                  <a:pt x="1871" y="6480"/>
                </a:lnTo>
                <a:lnTo>
                  <a:pt x="1873" y="6476"/>
                </a:lnTo>
                <a:lnTo>
                  <a:pt x="1876" y="6472"/>
                </a:lnTo>
                <a:lnTo>
                  <a:pt x="1880" y="6469"/>
                </a:lnTo>
                <a:lnTo>
                  <a:pt x="1884" y="6465"/>
                </a:lnTo>
                <a:lnTo>
                  <a:pt x="1884" y="6458"/>
                </a:lnTo>
                <a:lnTo>
                  <a:pt x="1884" y="6451"/>
                </a:lnTo>
                <a:lnTo>
                  <a:pt x="1887" y="6448"/>
                </a:lnTo>
                <a:lnTo>
                  <a:pt x="1890" y="6444"/>
                </a:lnTo>
                <a:lnTo>
                  <a:pt x="1894" y="6441"/>
                </a:lnTo>
                <a:lnTo>
                  <a:pt x="1898" y="6438"/>
                </a:lnTo>
                <a:lnTo>
                  <a:pt x="1905" y="6430"/>
                </a:lnTo>
                <a:lnTo>
                  <a:pt x="1914" y="6424"/>
                </a:lnTo>
                <a:lnTo>
                  <a:pt x="1916" y="6420"/>
                </a:lnTo>
                <a:lnTo>
                  <a:pt x="1920" y="6416"/>
                </a:lnTo>
                <a:lnTo>
                  <a:pt x="1924" y="6412"/>
                </a:lnTo>
                <a:lnTo>
                  <a:pt x="1928" y="6410"/>
                </a:lnTo>
                <a:lnTo>
                  <a:pt x="1928" y="6402"/>
                </a:lnTo>
                <a:lnTo>
                  <a:pt x="1928" y="6396"/>
                </a:lnTo>
                <a:lnTo>
                  <a:pt x="1930" y="6392"/>
                </a:lnTo>
                <a:lnTo>
                  <a:pt x="1934" y="6388"/>
                </a:lnTo>
                <a:lnTo>
                  <a:pt x="1937" y="6384"/>
                </a:lnTo>
                <a:lnTo>
                  <a:pt x="1941" y="6382"/>
                </a:lnTo>
                <a:lnTo>
                  <a:pt x="1944" y="6378"/>
                </a:lnTo>
                <a:lnTo>
                  <a:pt x="1948" y="6373"/>
                </a:lnTo>
                <a:lnTo>
                  <a:pt x="1951" y="6370"/>
                </a:lnTo>
                <a:lnTo>
                  <a:pt x="1955" y="6368"/>
                </a:lnTo>
                <a:lnTo>
                  <a:pt x="1957" y="6364"/>
                </a:lnTo>
                <a:lnTo>
                  <a:pt x="1961" y="6359"/>
                </a:lnTo>
                <a:lnTo>
                  <a:pt x="1965" y="6356"/>
                </a:lnTo>
                <a:lnTo>
                  <a:pt x="1968" y="6354"/>
                </a:lnTo>
                <a:lnTo>
                  <a:pt x="1968" y="6346"/>
                </a:lnTo>
                <a:lnTo>
                  <a:pt x="1968" y="6340"/>
                </a:lnTo>
                <a:lnTo>
                  <a:pt x="1977" y="6325"/>
                </a:lnTo>
                <a:lnTo>
                  <a:pt x="1986" y="6312"/>
                </a:lnTo>
                <a:lnTo>
                  <a:pt x="1986" y="6304"/>
                </a:lnTo>
                <a:lnTo>
                  <a:pt x="1986" y="6298"/>
                </a:lnTo>
                <a:lnTo>
                  <a:pt x="1977" y="6290"/>
                </a:lnTo>
                <a:lnTo>
                  <a:pt x="1968" y="6284"/>
                </a:lnTo>
                <a:lnTo>
                  <a:pt x="1968" y="6276"/>
                </a:lnTo>
                <a:lnTo>
                  <a:pt x="1968" y="6270"/>
                </a:lnTo>
                <a:lnTo>
                  <a:pt x="1968" y="6262"/>
                </a:lnTo>
                <a:lnTo>
                  <a:pt x="1968" y="6255"/>
                </a:lnTo>
                <a:lnTo>
                  <a:pt x="1968" y="6248"/>
                </a:lnTo>
                <a:lnTo>
                  <a:pt x="1968" y="6241"/>
                </a:lnTo>
                <a:lnTo>
                  <a:pt x="1961" y="6234"/>
                </a:lnTo>
                <a:lnTo>
                  <a:pt x="1955" y="6228"/>
                </a:lnTo>
                <a:lnTo>
                  <a:pt x="1955" y="6220"/>
                </a:lnTo>
                <a:lnTo>
                  <a:pt x="1955" y="6214"/>
                </a:lnTo>
                <a:lnTo>
                  <a:pt x="1955" y="6206"/>
                </a:lnTo>
                <a:lnTo>
                  <a:pt x="1955" y="6200"/>
                </a:lnTo>
                <a:lnTo>
                  <a:pt x="1955" y="6192"/>
                </a:lnTo>
                <a:lnTo>
                  <a:pt x="1955" y="6186"/>
                </a:lnTo>
                <a:lnTo>
                  <a:pt x="1948" y="6178"/>
                </a:lnTo>
                <a:lnTo>
                  <a:pt x="1941" y="6172"/>
                </a:lnTo>
                <a:lnTo>
                  <a:pt x="1941" y="6163"/>
                </a:lnTo>
                <a:lnTo>
                  <a:pt x="1941" y="6158"/>
                </a:lnTo>
                <a:lnTo>
                  <a:pt x="1941" y="6149"/>
                </a:lnTo>
                <a:lnTo>
                  <a:pt x="1941" y="6144"/>
                </a:lnTo>
                <a:lnTo>
                  <a:pt x="1941" y="6135"/>
                </a:lnTo>
                <a:lnTo>
                  <a:pt x="1941" y="6130"/>
                </a:lnTo>
                <a:lnTo>
                  <a:pt x="1934" y="6122"/>
                </a:lnTo>
                <a:lnTo>
                  <a:pt x="1928" y="6116"/>
                </a:lnTo>
                <a:lnTo>
                  <a:pt x="1928" y="6108"/>
                </a:lnTo>
                <a:lnTo>
                  <a:pt x="1928" y="6102"/>
                </a:lnTo>
                <a:lnTo>
                  <a:pt x="1928" y="6094"/>
                </a:lnTo>
                <a:lnTo>
                  <a:pt x="1928" y="6088"/>
                </a:lnTo>
                <a:lnTo>
                  <a:pt x="1920" y="6080"/>
                </a:lnTo>
                <a:lnTo>
                  <a:pt x="1914" y="6074"/>
                </a:lnTo>
                <a:lnTo>
                  <a:pt x="1905" y="6074"/>
                </a:lnTo>
                <a:lnTo>
                  <a:pt x="1898" y="6074"/>
                </a:lnTo>
                <a:lnTo>
                  <a:pt x="1890" y="6074"/>
                </a:lnTo>
                <a:lnTo>
                  <a:pt x="1884" y="6074"/>
                </a:lnTo>
                <a:lnTo>
                  <a:pt x="1876" y="6074"/>
                </a:lnTo>
                <a:lnTo>
                  <a:pt x="1871" y="6074"/>
                </a:lnTo>
                <a:lnTo>
                  <a:pt x="1862" y="6066"/>
                </a:lnTo>
                <a:lnTo>
                  <a:pt x="1857" y="6060"/>
                </a:lnTo>
                <a:lnTo>
                  <a:pt x="1848" y="6060"/>
                </a:lnTo>
                <a:lnTo>
                  <a:pt x="1841" y="6060"/>
                </a:lnTo>
                <a:lnTo>
                  <a:pt x="1832" y="6060"/>
                </a:lnTo>
                <a:lnTo>
                  <a:pt x="1826" y="6060"/>
                </a:lnTo>
                <a:lnTo>
                  <a:pt x="1819" y="6060"/>
                </a:lnTo>
                <a:lnTo>
                  <a:pt x="1812" y="6060"/>
                </a:lnTo>
                <a:lnTo>
                  <a:pt x="1805" y="6052"/>
                </a:lnTo>
                <a:lnTo>
                  <a:pt x="1799" y="6046"/>
                </a:lnTo>
                <a:lnTo>
                  <a:pt x="1792" y="6046"/>
                </a:lnTo>
                <a:lnTo>
                  <a:pt x="1785" y="6046"/>
                </a:lnTo>
                <a:lnTo>
                  <a:pt x="1778" y="6038"/>
                </a:lnTo>
                <a:lnTo>
                  <a:pt x="1769" y="6031"/>
                </a:lnTo>
                <a:lnTo>
                  <a:pt x="1769" y="6024"/>
                </a:lnTo>
                <a:lnTo>
                  <a:pt x="1769" y="6017"/>
                </a:lnTo>
                <a:lnTo>
                  <a:pt x="1769" y="6010"/>
                </a:lnTo>
                <a:lnTo>
                  <a:pt x="1769" y="6004"/>
                </a:lnTo>
                <a:lnTo>
                  <a:pt x="1762" y="5996"/>
                </a:lnTo>
                <a:lnTo>
                  <a:pt x="1755" y="5990"/>
                </a:lnTo>
                <a:lnTo>
                  <a:pt x="1755" y="5982"/>
                </a:lnTo>
                <a:lnTo>
                  <a:pt x="1755" y="5976"/>
                </a:lnTo>
                <a:lnTo>
                  <a:pt x="1748" y="5968"/>
                </a:lnTo>
                <a:lnTo>
                  <a:pt x="1742" y="5962"/>
                </a:lnTo>
                <a:lnTo>
                  <a:pt x="1742" y="5954"/>
                </a:lnTo>
                <a:lnTo>
                  <a:pt x="1742" y="5948"/>
                </a:lnTo>
                <a:lnTo>
                  <a:pt x="1742" y="5939"/>
                </a:lnTo>
                <a:lnTo>
                  <a:pt x="1742" y="5934"/>
                </a:lnTo>
                <a:lnTo>
                  <a:pt x="1735" y="5925"/>
                </a:lnTo>
                <a:lnTo>
                  <a:pt x="1728" y="5920"/>
                </a:lnTo>
                <a:lnTo>
                  <a:pt x="1728" y="5911"/>
                </a:lnTo>
                <a:lnTo>
                  <a:pt x="1728" y="5906"/>
                </a:lnTo>
                <a:lnTo>
                  <a:pt x="1720" y="5898"/>
                </a:lnTo>
                <a:lnTo>
                  <a:pt x="1712" y="5892"/>
                </a:lnTo>
                <a:lnTo>
                  <a:pt x="1712" y="5884"/>
                </a:lnTo>
                <a:lnTo>
                  <a:pt x="1712" y="5878"/>
                </a:lnTo>
                <a:lnTo>
                  <a:pt x="1712" y="5864"/>
                </a:lnTo>
                <a:lnTo>
                  <a:pt x="1712" y="5849"/>
                </a:lnTo>
                <a:lnTo>
                  <a:pt x="1712" y="5834"/>
                </a:lnTo>
                <a:lnTo>
                  <a:pt x="1712" y="5822"/>
                </a:lnTo>
                <a:lnTo>
                  <a:pt x="1712" y="5812"/>
                </a:lnTo>
                <a:lnTo>
                  <a:pt x="1712" y="5801"/>
                </a:lnTo>
                <a:lnTo>
                  <a:pt x="1712" y="5791"/>
                </a:lnTo>
                <a:lnTo>
                  <a:pt x="1712" y="5783"/>
                </a:lnTo>
                <a:lnTo>
                  <a:pt x="1712" y="5772"/>
                </a:lnTo>
                <a:lnTo>
                  <a:pt x="1712" y="5762"/>
                </a:lnTo>
                <a:lnTo>
                  <a:pt x="1712" y="5751"/>
                </a:lnTo>
                <a:lnTo>
                  <a:pt x="1712" y="5740"/>
                </a:lnTo>
                <a:lnTo>
                  <a:pt x="1716" y="5731"/>
                </a:lnTo>
                <a:lnTo>
                  <a:pt x="1720" y="5720"/>
                </a:lnTo>
                <a:lnTo>
                  <a:pt x="1724" y="5709"/>
                </a:lnTo>
                <a:lnTo>
                  <a:pt x="1728" y="5698"/>
                </a:lnTo>
                <a:lnTo>
                  <a:pt x="1728" y="5691"/>
                </a:lnTo>
                <a:lnTo>
                  <a:pt x="1728" y="5685"/>
                </a:lnTo>
                <a:lnTo>
                  <a:pt x="1728" y="5674"/>
                </a:lnTo>
                <a:lnTo>
                  <a:pt x="1728" y="5663"/>
                </a:lnTo>
                <a:lnTo>
                  <a:pt x="1728" y="5653"/>
                </a:lnTo>
                <a:lnTo>
                  <a:pt x="1728" y="5643"/>
                </a:lnTo>
                <a:lnTo>
                  <a:pt x="1728" y="5634"/>
                </a:lnTo>
                <a:lnTo>
                  <a:pt x="1728" y="5629"/>
                </a:lnTo>
                <a:lnTo>
                  <a:pt x="1728" y="5620"/>
                </a:lnTo>
                <a:lnTo>
                  <a:pt x="1728" y="5615"/>
                </a:lnTo>
                <a:lnTo>
                  <a:pt x="1730" y="5610"/>
                </a:lnTo>
                <a:lnTo>
                  <a:pt x="1735" y="5606"/>
                </a:lnTo>
                <a:lnTo>
                  <a:pt x="1738" y="5603"/>
                </a:lnTo>
                <a:lnTo>
                  <a:pt x="1742" y="5601"/>
                </a:lnTo>
                <a:lnTo>
                  <a:pt x="1742" y="5593"/>
                </a:lnTo>
                <a:lnTo>
                  <a:pt x="1742" y="5587"/>
                </a:lnTo>
                <a:lnTo>
                  <a:pt x="1742" y="5579"/>
                </a:lnTo>
                <a:lnTo>
                  <a:pt x="1742" y="5573"/>
                </a:lnTo>
                <a:lnTo>
                  <a:pt x="1744" y="5568"/>
                </a:lnTo>
                <a:lnTo>
                  <a:pt x="1748" y="5565"/>
                </a:lnTo>
                <a:lnTo>
                  <a:pt x="1752" y="5562"/>
                </a:lnTo>
                <a:lnTo>
                  <a:pt x="1755" y="5559"/>
                </a:lnTo>
                <a:lnTo>
                  <a:pt x="1755" y="5551"/>
                </a:lnTo>
                <a:lnTo>
                  <a:pt x="1755" y="5544"/>
                </a:lnTo>
                <a:lnTo>
                  <a:pt x="1758" y="5540"/>
                </a:lnTo>
                <a:lnTo>
                  <a:pt x="1762" y="5537"/>
                </a:lnTo>
                <a:lnTo>
                  <a:pt x="1765" y="5534"/>
                </a:lnTo>
                <a:lnTo>
                  <a:pt x="1769" y="5530"/>
                </a:lnTo>
                <a:lnTo>
                  <a:pt x="1769" y="5523"/>
                </a:lnTo>
                <a:lnTo>
                  <a:pt x="1769" y="5516"/>
                </a:lnTo>
                <a:lnTo>
                  <a:pt x="1769" y="5509"/>
                </a:lnTo>
                <a:lnTo>
                  <a:pt x="1769" y="5502"/>
                </a:lnTo>
                <a:lnTo>
                  <a:pt x="1778" y="5495"/>
                </a:lnTo>
                <a:lnTo>
                  <a:pt x="1785" y="5488"/>
                </a:lnTo>
                <a:lnTo>
                  <a:pt x="1785" y="5481"/>
                </a:lnTo>
                <a:lnTo>
                  <a:pt x="1785" y="5475"/>
                </a:lnTo>
                <a:lnTo>
                  <a:pt x="1785" y="5467"/>
                </a:lnTo>
                <a:lnTo>
                  <a:pt x="1785" y="5461"/>
                </a:lnTo>
                <a:lnTo>
                  <a:pt x="1789" y="5457"/>
                </a:lnTo>
                <a:lnTo>
                  <a:pt x="1792" y="5452"/>
                </a:lnTo>
                <a:lnTo>
                  <a:pt x="1795" y="5449"/>
                </a:lnTo>
                <a:lnTo>
                  <a:pt x="1799" y="5447"/>
                </a:lnTo>
                <a:lnTo>
                  <a:pt x="1805" y="5447"/>
                </a:lnTo>
                <a:lnTo>
                  <a:pt x="1812" y="5447"/>
                </a:lnTo>
                <a:lnTo>
                  <a:pt x="1819" y="5447"/>
                </a:lnTo>
                <a:lnTo>
                  <a:pt x="1826" y="5447"/>
                </a:lnTo>
                <a:lnTo>
                  <a:pt x="1832" y="5447"/>
                </a:lnTo>
                <a:lnTo>
                  <a:pt x="1841" y="5447"/>
                </a:lnTo>
                <a:lnTo>
                  <a:pt x="1848" y="5447"/>
                </a:lnTo>
                <a:lnTo>
                  <a:pt x="1857" y="5447"/>
                </a:lnTo>
                <a:lnTo>
                  <a:pt x="1870" y="5447"/>
                </a:lnTo>
                <a:lnTo>
                  <a:pt x="1884" y="5447"/>
                </a:lnTo>
                <a:lnTo>
                  <a:pt x="1890" y="5452"/>
                </a:lnTo>
                <a:lnTo>
                  <a:pt x="1898" y="5461"/>
                </a:lnTo>
                <a:lnTo>
                  <a:pt x="1905" y="5461"/>
                </a:lnTo>
                <a:lnTo>
                  <a:pt x="1914" y="5461"/>
                </a:lnTo>
                <a:lnTo>
                  <a:pt x="1914" y="5452"/>
                </a:lnTo>
                <a:lnTo>
                  <a:pt x="1914" y="5447"/>
                </a:lnTo>
                <a:lnTo>
                  <a:pt x="1914" y="5438"/>
                </a:lnTo>
                <a:lnTo>
                  <a:pt x="1914" y="5433"/>
                </a:lnTo>
                <a:lnTo>
                  <a:pt x="1905" y="5424"/>
                </a:lnTo>
                <a:lnTo>
                  <a:pt x="1898" y="5419"/>
                </a:lnTo>
                <a:lnTo>
                  <a:pt x="1898" y="5410"/>
                </a:lnTo>
                <a:lnTo>
                  <a:pt x="1898" y="5405"/>
                </a:lnTo>
                <a:lnTo>
                  <a:pt x="1890" y="5396"/>
                </a:lnTo>
                <a:lnTo>
                  <a:pt x="1884" y="5391"/>
                </a:lnTo>
                <a:lnTo>
                  <a:pt x="1884" y="5382"/>
                </a:lnTo>
                <a:lnTo>
                  <a:pt x="1884" y="5377"/>
                </a:lnTo>
                <a:lnTo>
                  <a:pt x="1876" y="5369"/>
                </a:lnTo>
                <a:lnTo>
                  <a:pt x="1871" y="5363"/>
                </a:lnTo>
                <a:lnTo>
                  <a:pt x="1871" y="5355"/>
                </a:lnTo>
                <a:lnTo>
                  <a:pt x="1871" y="5349"/>
                </a:lnTo>
                <a:lnTo>
                  <a:pt x="1862" y="5341"/>
                </a:lnTo>
                <a:lnTo>
                  <a:pt x="1857" y="5334"/>
                </a:lnTo>
                <a:lnTo>
                  <a:pt x="1857" y="5327"/>
                </a:lnTo>
                <a:lnTo>
                  <a:pt x="1857" y="5320"/>
                </a:lnTo>
                <a:lnTo>
                  <a:pt x="1848" y="5313"/>
                </a:lnTo>
                <a:lnTo>
                  <a:pt x="1841" y="5306"/>
                </a:lnTo>
                <a:lnTo>
                  <a:pt x="1841" y="5299"/>
                </a:lnTo>
                <a:lnTo>
                  <a:pt x="1841" y="5292"/>
                </a:lnTo>
                <a:lnTo>
                  <a:pt x="1832" y="5285"/>
                </a:lnTo>
                <a:lnTo>
                  <a:pt x="1826" y="5278"/>
                </a:lnTo>
                <a:lnTo>
                  <a:pt x="1826" y="5271"/>
                </a:lnTo>
                <a:lnTo>
                  <a:pt x="1826" y="5264"/>
                </a:lnTo>
                <a:lnTo>
                  <a:pt x="1819" y="5257"/>
                </a:lnTo>
                <a:lnTo>
                  <a:pt x="1812" y="5251"/>
                </a:lnTo>
                <a:lnTo>
                  <a:pt x="1812" y="5243"/>
                </a:lnTo>
                <a:lnTo>
                  <a:pt x="1812" y="5237"/>
                </a:lnTo>
                <a:lnTo>
                  <a:pt x="1805" y="5228"/>
                </a:lnTo>
                <a:lnTo>
                  <a:pt x="1799" y="5223"/>
                </a:lnTo>
                <a:lnTo>
                  <a:pt x="1799" y="5214"/>
                </a:lnTo>
                <a:lnTo>
                  <a:pt x="1799" y="5209"/>
                </a:lnTo>
                <a:lnTo>
                  <a:pt x="1792" y="5200"/>
                </a:lnTo>
                <a:lnTo>
                  <a:pt x="1785" y="5195"/>
                </a:lnTo>
                <a:lnTo>
                  <a:pt x="1785" y="5184"/>
                </a:lnTo>
                <a:lnTo>
                  <a:pt x="1785" y="5173"/>
                </a:lnTo>
                <a:lnTo>
                  <a:pt x="1785" y="5163"/>
                </a:lnTo>
                <a:lnTo>
                  <a:pt x="1785" y="5153"/>
                </a:lnTo>
                <a:lnTo>
                  <a:pt x="1789" y="5148"/>
                </a:lnTo>
                <a:lnTo>
                  <a:pt x="1792" y="5145"/>
                </a:lnTo>
                <a:lnTo>
                  <a:pt x="1795" y="5141"/>
                </a:lnTo>
                <a:lnTo>
                  <a:pt x="1799" y="5139"/>
                </a:lnTo>
                <a:lnTo>
                  <a:pt x="1799" y="5131"/>
                </a:lnTo>
                <a:lnTo>
                  <a:pt x="1799" y="5125"/>
                </a:lnTo>
                <a:lnTo>
                  <a:pt x="1799" y="5117"/>
                </a:lnTo>
                <a:lnTo>
                  <a:pt x="1799" y="5110"/>
                </a:lnTo>
                <a:lnTo>
                  <a:pt x="1799" y="5103"/>
                </a:lnTo>
                <a:lnTo>
                  <a:pt x="1799" y="5096"/>
                </a:lnTo>
                <a:lnTo>
                  <a:pt x="1802" y="5092"/>
                </a:lnTo>
                <a:lnTo>
                  <a:pt x="1805" y="5089"/>
                </a:lnTo>
                <a:lnTo>
                  <a:pt x="1809" y="5086"/>
                </a:lnTo>
                <a:lnTo>
                  <a:pt x="1812" y="5082"/>
                </a:lnTo>
                <a:lnTo>
                  <a:pt x="1812" y="5075"/>
                </a:lnTo>
                <a:lnTo>
                  <a:pt x="1812" y="5068"/>
                </a:lnTo>
                <a:lnTo>
                  <a:pt x="1805" y="5053"/>
                </a:lnTo>
                <a:lnTo>
                  <a:pt x="1799" y="5040"/>
                </a:lnTo>
                <a:lnTo>
                  <a:pt x="1795" y="5043"/>
                </a:lnTo>
                <a:lnTo>
                  <a:pt x="1792" y="5047"/>
                </a:lnTo>
                <a:lnTo>
                  <a:pt x="1789" y="5051"/>
                </a:lnTo>
                <a:lnTo>
                  <a:pt x="1785" y="5054"/>
                </a:lnTo>
                <a:lnTo>
                  <a:pt x="1778" y="5061"/>
                </a:lnTo>
                <a:lnTo>
                  <a:pt x="1769" y="5068"/>
                </a:lnTo>
                <a:lnTo>
                  <a:pt x="1765" y="5072"/>
                </a:lnTo>
                <a:lnTo>
                  <a:pt x="1762" y="5075"/>
                </a:lnTo>
                <a:lnTo>
                  <a:pt x="1758" y="5078"/>
                </a:lnTo>
                <a:lnTo>
                  <a:pt x="1755" y="5082"/>
                </a:lnTo>
                <a:lnTo>
                  <a:pt x="1752" y="5086"/>
                </a:lnTo>
                <a:lnTo>
                  <a:pt x="1748" y="5089"/>
                </a:lnTo>
                <a:lnTo>
                  <a:pt x="1744" y="5092"/>
                </a:lnTo>
                <a:lnTo>
                  <a:pt x="1742" y="5096"/>
                </a:lnTo>
                <a:lnTo>
                  <a:pt x="1738" y="5100"/>
                </a:lnTo>
                <a:lnTo>
                  <a:pt x="1735" y="5103"/>
                </a:lnTo>
                <a:lnTo>
                  <a:pt x="1730" y="5106"/>
                </a:lnTo>
                <a:lnTo>
                  <a:pt x="1728" y="5110"/>
                </a:lnTo>
                <a:lnTo>
                  <a:pt x="1720" y="5110"/>
                </a:lnTo>
                <a:lnTo>
                  <a:pt x="1712" y="5110"/>
                </a:lnTo>
                <a:lnTo>
                  <a:pt x="1687" y="5110"/>
                </a:lnTo>
                <a:lnTo>
                  <a:pt x="1663" y="5110"/>
                </a:lnTo>
                <a:lnTo>
                  <a:pt x="1638" y="5110"/>
                </a:lnTo>
                <a:lnTo>
                  <a:pt x="1613" y="5110"/>
                </a:lnTo>
                <a:lnTo>
                  <a:pt x="1613" y="5123"/>
                </a:lnTo>
                <a:lnTo>
                  <a:pt x="1613" y="5139"/>
                </a:lnTo>
                <a:lnTo>
                  <a:pt x="1619" y="5145"/>
                </a:lnTo>
                <a:lnTo>
                  <a:pt x="1627" y="5153"/>
                </a:lnTo>
                <a:lnTo>
                  <a:pt x="1627" y="5158"/>
                </a:lnTo>
                <a:lnTo>
                  <a:pt x="1627" y="5167"/>
                </a:lnTo>
                <a:lnTo>
                  <a:pt x="1627" y="5172"/>
                </a:lnTo>
                <a:lnTo>
                  <a:pt x="1627" y="5181"/>
                </a:lnTo>
                <a:lnTo>
                  <a:pt x="1633" y="5186"/>
                </a:lnTo>
                <a:lnTo>
                  <a:pt x="1640" y="5195"/>
                </a:lnTo>
                <a:lnTo>
                  <a:pt x="1640" y="5200"/>
                </a:lnTo>
                <a:lnTo>
                  <a:pt x="1640" y="5209"/>
                </a:lnTo>
                <a:lnTo>
                  <a:pt x="1649" y="5214"/>
                </a:lnTo>
                <a:lnTo>
                  <a:pt x="1657" y="5223"/>
                </a:lnTo>
                <a:lnTo>
                  <a:pt x="1657" y="5228"/>
                </a:lnTo>
                <a:lnTo>
                  <a:pt x="1657" y="5237"/>
                </a:lnTo>
                <a:lnTo>
                  <a:pt x="1657" y="5243"/>
                </a:lnTo>
                <a:lnTo>
                  <a:pt x="1657" y="5251"/>
                </a:lnTo>
                <a:lnTo>
                  <a:pt x="1663" y="5257"/>
                </a:lnTo>
                <a:lnTo>
                  <a:pt x="1671" y="5264"/>
                </a:lnTo>
                <a:lnTo>
                  <a:pt x="1671" y="5271"/>
                </a:lnTo>
                <a:lnTo>
                  <a:pt x="1671" y="5278"/>
                </a:lnTo>
                <a:lnTo>
                  <a:pt x="1671" y="5285"/>
                </a:lnTo>
                <a:lnTo>
                  <a:pt x="1671" y="5292"/>
                </a:lnTo>
                <a:lnTo>
                  <a:pt x="1676" y="5299"/>
                </a:lnTo>
                <a:lnTo>
                  <a:pt x="1685" y="5306"/>
                </a:lnTo>
                <a:lnTo>
                  <a:pt x="1685" y="5313"/>
                </a:lnTo>
                <a:lnTo>
                  <a:pt x="1685" y="5320"/>
                </a:lnTo>
                <a:lnTo>
                  <a:pt x="1685" y="5327"/>
                </a:lnTo>
                <a:lnTo>
                  <a:pt x="1685" y="5334"/>
                </a:lnTo>
                <a:lnTo>
                  <a:pt x="1690" y="5341"/>
                </a:lnTo>
                <a:lnTo>
                  <a:pt x="1698" y="5349"/>
                </a:lnTo>
                <a:lnTo>
                  <a:pt x="1698" y="5355"/>
                </a:lnTo>
                <a:lnTo>
                  <a:pt x="1698" y="5363"/>
                </a:lnTo>
                <a:lnTo>
                  <a:pt x="1698" y="5369"/>
                </a:lnTo>
                <a:lnTo>
                  <a:pt x="1698" y="5377"/>
                </a:lnTo>
                <a:lnTo>
                  <a:pt x="1698" y="5382"/>
                </a:lnTo>
                <a:lnTo>
                  <a:pt x="1698" y="5391"/>
                </a:lnTo>
                <a:lnTo>
                  <a:pt x="1698" y="5396"/>
                </a:lnTo>
                <a:lnTo>
                  <a:pt x="1698" y="5405"/>
                </a:lnTo>
                <a:lnTo>
                  <a:pt x="1698" y="5410"/>
                </a:lnTo>
                <a:lnTo>
                  <a:pt x="1698" y="5419"/>
                </a:lnTo>
                <a:lnTo>
                  <a:pt x="1694" y="5421"/>
                </a:lnTo>
                <a:lnTo>
                  <a:pt x="1690" y="5424"/>
                </a:lnTo>
                <a:lnTo>
                  <a:pt x="1687" y="5429"/>
                </a:lnTo>
                <a:lnTo>
                  <a:pt x="1685" y="5433"/>
                </a:lnTo>
                <a:lnTo>
                  <a:pt x="1685" y="5438"/>
                </a:lnTo>
                <a:lnTo>
                  <a:pt x="1685" y="5447"/>
                </a:lnTo>
                <a:lnTo>
                  <a:pt x="1680" y="5449"/>
                </a:lnTo>
                <a:lnTo>
                  <a:pt x="1676" y="5452"/>
                </a:lnTo>
                <a:lnTo>
                  <a:pt x="1673" y="5457"/>
                </a:lnTo>
                <a:lnTo>
                  <a:pt x="1671" y="5461"/>
                </a:lnTo>
                <a:lnTo>
                  <a:pt x="1666" y="5463"/>
                </a:lnTo>
                <a:lnTo>
                  <a:pt x="1663" y="5467"/>
                </a:lnTo>
                <a:lnTo>
                  <a:pt x="1660" y="5471"/>
                </a:lnTo>
                <a:lnTo>
                  <a:pt x="1657" y="5475"/>
                </a:lnTo>
                <a:lnTo>
                  <a:pt x="1657" y="5481"/>
                </a:lnTo>
                <a:lnTo>
                  <a:pt x="1657" y="5488"/>
                </a:lnTo>
                <a:lnTo>
                  <a:pt x="1649" y="5495"/>
                </a:lnTo>
                <a:lnTo>
                  <a:pt x="1640" y="5502"/>
                </a:lnTo>
                <a:lnTo>
                  <a:pt x="1640" y="5509"/>
                </a:lnTo>
                <a:lnTo>
                  <a:pt x="1640" y="5516"/>
                </a:lnTo>
                <a:lnTo>
                  <a:pt x="1637" y="5520"/>
                </a:lnTo>
                <a:lnTo>
                  <a:pt x="1633" y="5523"/>
                </a:lnTo>
                <a:lnTo>
                  <a:pt x="1630" y="5526"/>
                </a:lnTo>
                <a:lnTo>
                  <a:pt x="1627" y="5530"/>
                </a:lnTo>
                <a:lnTo>
                  <a:pt x="1623" y="5534"/>
                </a:lnTo>
                <a:lnTo>
                  <a:pt x="1619" y="5537"/>
                </a:lnTo>
                <a:lnTo>
                  <a:pt x="1616" y="5540"/>
                </a:lnTo>
                <a:lnTo>
                  <a:pt x="1613" y="5544"/>
                </a:lnTo>
                <a:lnTo>
                  <a:pt x="1613" y="5551"/>
                </a:lnTo>
                <a:lnTo>
                  <a:pt x="1613" y="5559"/>
                </a:lnTo>
                <a:lnTo>
                  <a:pt x="1597" y="5559"/>
                </a:lnTo>
                <a:lnTo>
                  <a:pt x="1583" y="5559"/>
                </a:lnTo>
                <a:lnTo>
                  <a:pt x="1575" y="5559"/>
                </a:lnTo>
                <a:lnTo>
                  <a:pt x="1570" y="5559"/>
                </a:lnTo>
                <a:lnTo>
                  <a:pt x="1561" y="5559"/>
                </a:lnTo>
                <a:lnTo>
                  <a:pt x="1556" y="5559"/>
                </a:lnTo>
                <a:lnTo>
                  <a:pt x="1548" y="5551"/>
                </a:lnTo>
                <a:lnTo>
                  <a:pt x="1542" y="5544"/>
                </a:lnTo>
                <a:lnTo>
                  <a:pt x="1534" y="5544"/>
                </a:lnTo>
                <a:lnTo>
                  <a:pt x="1529" y="5544"/>
                </a:lnTo>
                <a:lnTo>
                  <a:pt x="1520" y="5544"/>
                </a:lnTo>
                <a:lnTo>
                  <a:pt x="1513" y="5544"/>
                </a:lnTo>
                <a:lnTo>
                  <a:pt x="1513" y="5537"/>
                </a:lnTo>
                <a:lnTo>
                  <a:pt x="1513" y="5530"/>
                </a:lnTo>
                <a:lnTo>
                  <a:pt x="1504" y="5523"/>
                </a:lnTo>
                <a:lnTo>
                  <a:pt x="1499" y="5516"/>
                </a:lnTo>
                <a:lnTo>
                  <a:pt x="1499" y="5509"/>
                </a:lnTo>
                <a:lnTo>
                  <a:pt x="1499" y="5502"/>
                </a:lnTo>
                <a:lnTo>
                  <a:pt x="1499" y="5495"/>
                </a:lnTo>
                <a:lnTo>
                  <a:pt x="1499" y="5488"/>
                </a:lnTo>
                <a:lnTo>
                  <a:pt x="1491" y="5481"/>
                </a:lnTo>
                <a:lnTo>
                  <a:pt x="1485" y="5475"/>
                </a:lnTo>
                <a:lnTo>
                  <a:pt x="1485" y="5467"/>
                </a:lnTo>
                <a:lnTo>
                  <a:pt x="1485" y="5461"/>
                </a:lnTo>
                <a:lnTo>
                  <a:pt x="1485" y="5452"/>
                </a:lnTo>
                <a:lnTo>
                  <a:pt x="1485" y="5447"/>
                </a:lnTo>
                <a:lnTo>
                  <a:pt x="1477" y="5438"/>
                </a:lnTo>
                <a:lnTo>
                  <a:pt x="1472" y="5433"/>
                </a:lnTo>
                <a:lnTo>
                  <a:pt x="1472" y="5424"/>
                </a:lnTo>
                <a:lnTo>
                  <a:pt x="1472" y="5419"/>
                </a:lnTo>
                <a:lnTo>
                  <a:pt x="1472" y="5410"/>
                </a:lnTo>
                <a:lnTo>
                  <a:pt x="1472" y="5405"/>
                </a:lnTo>
                <a:lnTo>
                  <a:pt x="1463" y="5396"/>
                </a:lnTo>
                <a:lnTo>
                  <a:pt x="1454" y="5391"/>
                </a:lnTo>
                <a:lnTo>
                  <a:pt x="1447" y="5391"/>
                </a:lnTo>
                <a:lnTo>
                  <a:pt x="1441" y="5391"/>
                </a:lnTo>
                <a:lnTo>
                  <a:pt x="1437" y="5393"/>
                </a:lnTo>
                <a:lnTo>
                  <a:pt x="1434" y="5396"/>
                </a:lnTo>
                <a:lnTo>
                  <a:pt x="1430" y="5401"/>
                </a:lnTo>
                <a:lnTo>
                  <a:pt x="1427" y="5405"/>
                </a:lnTo>
                <a:lnTo>
                  <a:pt x="1427" y="5418"/>
                </a:lnTo>
                <a:lnTo>
                  <a:pt x="1427" y="5433"/>
                </a:lnTo>
                <a:lnTo>
                  <a:pt x="1427" y="5438"/>
                </a:lnTo>
                <a:lnTo>
                  <a:pt x="1427" y="5447"/>
                </a:lnTo>
                <a:lnTo>
                  <a:pt x="1427" y="5460"/>
                </a:lnTo>
                <a:lnTo>
                  <a:pt x="1427" y="5475"/>
                </a:lnTo>
                <a:lnTo>
                  <a:pt x="1423" y="5477"/>
                </a:lnTo>
                <a:lnTo>
                  <a:pt x="1420" y="5481"/>
                </a:lnTo>
                <a:lnTo>
                  <a:pt x="1416" y="5485"/>
                </a:lnTo>
                <a:lnTo>
                  <a:pt x="1414" y="5488"/>
                </a:lnTo>
                <a:lnTo>
                  <a:pt x="1406" y="5488"/>
                </a:lnTo>
                <a:lnTo>
                  <a:pt x="1400" y="5488"/>
                </a:lnTo>
                <a:lnTo>
                  <a:pt x="1392" y="5481"/>
                </a:lnTo>
                <a:lnTo>
                  <a:pt x="1384" y="5475"/>
                </a:lnTo>
                <a:lnTo>
                  <a:pt x="1376" y="5467"/>
                </a:lnTo>
                <a:lnTo>
                  <a:pt x="1370" y="5461"/>
                </a:lnTo>
                <a:lnTo>
                  <a:pt x="1362" y="5452"/>
                </a:lnTo>
                <a:lnTo>
                  <a:pt x="1357" y="5447"/>
                </a:lnTo>
                <a:lnTo>
                  <a:pt x="1353" y="5449"/>
                </a:lnTo>
                <a:lnTo>
                  <a:pt x="1348" y="5452"/>
                </a:lnTo>
                <a:lnTo>
                  <a:pt x="1345" y="5457"/>
                </a:lnTo>
                <a:lnTo>
                  <a:pt x="1343" y="5461"/>
                </a:lnTo>
                <a:lnTo>
                  <a:pt x="1343" y="5474"/>
                </a:lnTo>
                <a:lnTo>
                  <a:pt x="1343" y="5488"/>
                </a:lnTo>
                <a:lnTo>
                  <a:pt x="1339" y="5499"/>
                </a:lnTo>
                <a:lnTo>
                  <a:pt x="1334" y="5510"/>
                </a:lnTo>
                <a:lnTo>
                  <a:pt x="1331" y="5521"/>
                </a:lnTo>
                <a:lnTo>
                  <a:pt x="1327" y="5530"/>
                </a:lnTo>
                <a:lnTo>
                  <a:pt x="1327" y="5537"/>
                </a:lnTo>
                <a:lnTo>
                  <a:pt x="1327" y="5544"/>
                </a:lnTo>
                <a:lnTo>
                  <a:pt x="1327" y="5557"/>
                </a:lnTo>
                <a:lnTo>
                  <a:pt x="1327" y="5573"/>
                </a:lnTo>
                <a:lnTo>
                  <a:pt x="1327" y="5583"/>
                </a:lnTo>
                <a:lnTo>
                  <a:pt x="1327" y="5593"/>
                </a:lnTo>
                <a:lnTo>
                  <a:pt x="1327" y="5604"/>
                </a:lnTo>
                <a:lnTo>
                  <a:pt x="1327" y="5615"/>
                </a:lnTo>
                <a:lnTo>
                  <a:pt x="1327" y="5620"/>
                </a:lnTo>
                <a:lnTo>
                  <a:pt x="1327" y="5629"/>
                </a:lnTo>
                <a:lnTo>
                  <a:pt x="1318" y="5629"/>
                </a:lnTo>
                <a:lnTo>
                  <a:pt x="1313" y="5629"/>
                </a:lnTo>
                <a:lnTo>
                  <a:pt x="1305" y="5620"/>
                </a:lnTo>
                <a:lnTo>
                  <a:pt x="1298" y="5615"/>
                </a:lnTo>
                <a:lnTo>
                  <a:pt x="1298" y="5606"/>
                </a:lnTo>
                <a:lnTo>
                  <a:pt x="1298" y="5601"/>
                </a:lnTo>
                <a:lnTo>
                  <a:pt x="1291" y="5593"/>
                </a:lnTo>
                <a:lnTo>
                  <a:pt x="1285" y="5587"/>
                </a:lnTo>
                <a:lnTo>
                  <a:pt x="1278" y="5579"/>
                </a:lnTo>
                <a:lnTo>
                  <a:pt x="1271" y="5573"/>
                </a:lnTo>
                <a:lnTo>
                  <a:pt x="1271" y="5565"/>
                </a:lnTo>
                <a:lnTo>
                  <a:pt x="1271" y="5559"/>
                </a:lnTo>
                <a:lnTo>
                  <a:pt x="1264" y="5551"/>
                </a:lnTo>
                <a:lnTo>
                  <a:pt x="1255" y="5544"/>
                </a:lnTo>
                <a:lnTo>
                  <a:pt x="1255" y="5537"/>
                </a:lnTo>
                <a:lnTo>
                  <a:pt x="1255" y="5530"/>
                </a:lnTo>
                <a:lnTo>
                  <a:pt x="1255" y="5523"/>
                </a:lnTo>
                <a:lnTo>
                  <a:pt x="1255" y="5516"/>
                </a:lnTo>
                <a:lnTo>
                  <a:pt x="1255" y="5509"/>
                </a:lnTo>
                <a:lnTo>
                  <a:pt x="1255" y="5502"/>
                </a:lnTo>
                <a:lnTo>
                  <a:pt x="1248" y="5487"/>
                </a:lnTo>
                <a:lnTo>
                  <a:pt x="1241" y="5475"/>
                </a:lnTo>
                <a:lnTo>
                  <a:pt x="1241" y="5467"/>
                </a:lnTo>
                <a:lnTo>
                  <a:pt x="1241" y="5461"/>
                </a:lnTo>
                <a:lnTo>
                  <a:pt x="1241" y="5452"/>
                </a:lnTo>
                <a:lnTo>
                  <a:pt x="1241" y="5447"/>
                </a:lnTo>
                <a:lnTo>
                  <a:pt x="1241" y="5438"/>
                </a:lnTo>
                <a:lnTo>
                  <a:pt x="1241" y="5433"/>
                </a:lnTo>
                <a:lnTo>
                  <a:pt x="1241" y="5424"/>
                </a:lnTo>
                <a:lnTo>
                  <a:pt x="1241" y="5419"/>
                </a:lnTo>
                <a:lnTo>
                  <a:pt x="1234" y="5410"/>
                </a:lnTo>
                <a:lnTo>
                  <a:pt x="1228" y="5405"/>
                </a:lnTo>
                <a:lnTo>
                  <a:pt x="1228" y="5390"/>
                </a:lnTo>
                <a:lnTo>
                  <a:pt x="1228" y="5377"/>
                </a:lnTo>
                <a:lnTo>
                  <a:pt x="1228" y="5369"/>
                </a:lnTo>
                <a:lnTo>
                  <a:pt x="1228" y="5363"/>
                </a:lnTo>
                <a:lnTo>
                  <a:pt x="1228" y="5355"/>
                </a:lnTo>
                <a:lnTo>
                  <a:pt x="1228" y="5349"/>
                </a:lnTo>
                <a:lnTo>
                  <a:pt x="1228" y="5341"/>
                </a:lnTo>
                <a:lnTo>
                  <a:pt x="1228" y="5334"/>
                </a:lnTo>
                <a:lnTo>
                  <a:pt x="1230" y="5330"/>
                </a:lnTo>
                <a:lnTo>
                  <a:pt x="1234" y="5327"/>
                </a:lnTo>
                <a:lnTo>
                  <a:pt x="1238" y="5324"/>
                </a:lnTo>
                <a:lnTo>
                  <a:pt x="1241" y="5320"/>
                </a:lnTo>
                <a:lnTo>
                  <a:pt x="1244" y="5316"/>
                </a:lnTo>
                <a:lnTo>
                  <a:pt x="1248" y="5313"/>
                </a:lnTo>
                <a:lnTo>
                  <a:pt x="1251" y="5310"/>
                </a:lnTo>
                <a:lnTo>
                  <a:pt x="1255" y="5306"/>
                </a:lnTo>
                <a:lnTo>
                  <a:pt x="1255" y="5299"/>
                </a:lnTo>
                <a:lnTo>
                  <a:pt x="1255" y="5292"/>
                </a:lnTo>
                <a:lnTo>
                  <a:pt x="1264" y="5285"/>
                </a:lnTo>
                <a:lnTo>
                  <a:pt x="1271" y="5278"/>
                </a:lnTo>
                <a:lnTo>
                  <a:pt x="1271" y="5271"/>
                </a:lnTo>
                <a:lnTo>
                  <a:pt x="1271" y="5264"/>
                </a:lnTo>
                <a:lnTo>
                  <a:pt x="1275" y="5261"/>
                </a:lnTo>
                <a:lnTo>
                  <a:pt x="1278" y="5257"/>
                </a:lnTo>
                <a:lnTo>
                  <a:pt x="1281" y="5253"/>
                </a:lnTo>
                <a:lnTo>
                  <a:pt x="1285" y="5251"/>
                </a:lnTo>
                <a:lnTo>
                  <a:pt x="1288" y="5247"/>
                </a:lnTo>
                <a:lnTo>
                  <a:pt x="1291" y="5243"/>
                </a:lnTo>
                <a:lnTo>
                  <a:pt x="1295" y="5239"/>
                </a:lnTo>
                <a:lnTo>
                  <a:pt x="1298" y="5237"/>
                </a:lnTo>
                <a:lnTo>
                  <a:pt x="1298" y="5228"/>
                </a:lnTo>
                <a:lnTo>
                  <a:pt x="1298" y="5223"/>
                </a:lnTo>
                <a:lnTo>
                  <a:pt x="1302" y="5219"/>
                </a:lnTo>
                <a:lnTo>
                  <a:pt x="1305" y="5214"/>
                </a:lnTo>
                <a:lnTo>
                  <a:pt x="1308" y="5211"/>
                </a:lnTo>
                <a:lnTo>
                  <a:pt x="1313" y="5209"/>
                </a:lnTo>
                <a:lnTo>
                  <a:pt x="1313" y="5200"/>
                </a:lnTo>
                <a:lnTo>
                  <a:pt x="1313" y="5195"/>
                </a:lnTo>
                <a:lnTo>
                  <a:pt x="1315" y="5191"/>
                </a:lnTo>
                <a:lnTo>
                  <a:pt x="1318" y="5186"/>
                </a:lnTo>
                <a:lnTo>
                  <a:pt x="1322" y="5183"/>
                </a:lnTo>
                <a:lnTo>
                  <a:pt x="1327" y="5181"/>
                </a:lnTo>
                <a:lnTo>
                  <a:pt x="1334" y="5172"/>
                </a:lnTo>
                <a:lnTo>
                  <a:pt x="1343" y="5167"/>
                </a:lnTo>
                <a:lnTo>
                  <a:pt x="1343" y="5158"/>
                </a:lnTo>
                <a:lnTo>
                  <a:pt x="1343" y="5153"/>
                </a:lnTo>
                <a:lnTo>
                  <a:pt x="1345" y="5148"/>
                </a:lnTo>
                <a:lnTo>
                  <a:pt x="1348" y="5145"/>
                </a:lnTo>
                <a:lnTo>
                  <a:pt x="1353" y="5141"/>
                </a:lnTo>
                <a:lnTo>
                  <a:pt x="1357" y="5139"/>
                </a:lnTo>
                <a:lnTo>
                  <a:pt x="1359" y="5134"/>
                </a:lnTo>
                <a:lnTo>
                  <a:pt x="1362" y="5131"/>
                </a:lnTo>
                <a:lnTo>
                  <a:pt x="1366" y="5128"/>
                </a:lnTo>
                <a:lnTo>
                  <a:pt x="1370" y="5125"/>
                </a:lnTo>
                <a:lnTo>
                  <a:pt x="1370" y="5117"/>
                </a:lnTo>
                <a:lnTo>
                  <a:pt x="1370" y="5110"/>
                </a:lnTo>
                <a:lnTo>
                  <a:pt x="1372" y="5106"/>
                </a:lnTo>
                <a:lnTo>
                  <a:pt x="1376" y="5103"/>
                </a:lnTo>
                <a:lnTo>
                  <a:pt x="1380" y="5100"/>
                </a:lnTo>
                <a:lnTo>
                  <a:pt x="1384" y="5096"/>
                </a:lnTo>
                <a:lnTo>
                  <a:pt x="1384" y="5089"/>
                </a:lnTo>
                <a:lnTo>
                  <a:pt x="1384" y="5082"/>
                </a:lnTo>
                <a:lnTo>
                  <a:pt x="1392" y="5075"/>
                </a:lnTo>
                <a:lnTo>
                  <a:pt x="1400" y="5068"/>
                </a:lnTo>
                <a:lnTo>
                  <a:pt x="1402" y="5065"/>
                </a:lnTo>
                <a:lnTo>
                  <a:pt x="1406" y="5061"/>
                </a:lnTo>
                <a:lnTo>
                  <a:pt x="1410" y="5057"/>
                </a:lnTo>
                <a:lnTo>
                  <a:pt x="1414" y="5054"/>
                </a:lnTo>
                <a:lnTo>
                  <a:pt x="1414" y="5047"/>
                </a:lnTo>
                <a:lnTo>
                  <a:pt x="1414" y="5040"/>
                </a:lnTo>
                <a:lnTo>
                  <a:pt x="1414" y="5033"/>
                </a:lnTo>
                <a:lnTo>
                  <a:pt x="1414" y="5027"/>
                </a:lnTo>
                <a:lnTo>
                  <a:pt x="1406" y="5027"/>
                </a:lnTo>
                <a:lnTo>
                  <a:pt x="1400" y="5027"/>
                </a:lnTo>
                <a:lnTo>
                  <a:pt x="1392" y="5033"/>
                </a:lnTo>
                <a:lnTo>
                  <a:pt x="1384" y="5040"/>
                </a:lnTo>
                <a:lnTo>
                  <a:pt x="1380" y="5043"/>
                </a:lnTo>
                <a:lnTo>
                  <a:pt x="1376" y="5047"/>
                </a:lnTo>
                <a:lnTo>
                  <a:pt x="1372" y="5051"/>
                </a:lnTo>
                <a:lnTo>
                  <a:pt x="1370" y="5054"/>
                </a:lnTo>
                <a:lnTo>
                  <a:pt x="1366" y="5057"/>
                </a:lnTo>
                <a:lnTo>
                  <a:pt x="1362" y="5061"/>
                </a:lnTo>
                <a:lnTo>
                  <a:pt x="1359" y="5065"/>
                </a:lnTo>
                <a:lnTo>
                  <a:pt x="1357" y="5068"/>
                </a:lnTo>
                <a:lnTo>
                  <a:pt x="1353" y="5072"/>
                </a:lnTo>
                <a:lnTo>
                  <a:pt x="1348" y="5075"/>
                </a:lnTo>
                <a:lnTo>
                  <a:pt x="1345" y="5078"/>
                </a:lnTo>
                <a:lnTo>
                  <a:pt x="1343" y="5082"/>
                </a:lnTo>
                <a:lnTo>
                  <a:pt x="1334" y="5089"/>
                </a:lnTo>
                <a:lnTo>
                  <a:pt x="1327" y="5096"/>
                </a:lnTo>
                <a:lnTo>
                  <a:pt x="1322" y="5100"/>
                </a:lnTo>
                <a:lnTo>
                  <a:pt x="1318" y="5103"/>
                </a:lnTo>
                <a:lnTo>
                  <a:pt x="1315" y="5106"/>
                </a:lnTo>
                <a:lnTo>
                  <a:pt x="1313" y="5110"/>
                </a:lnTo>
                <a:lnTo>
                  <a:pt x="1308" y="5114"/>
                </a:lnTo>
                <a:lnTo>
                  <a:pt x="1305" y="5117"/>
                </a:lnTo>
                <a:lnTo>
                  <a:pt x="1302" y="5120"/>
                </a:lnTo>
                <a:lnTo>
                  <a:pt x="1298" y="5125"/>
                </a:lnTo>
                <a:lnTo>
                  <a:pt x="1295" y="5128"/>
                </a:lnTo>
                <a:lnTo>
                  <a:pt x="1291" y="5131"/>
                </a:lnTo>
                <a:lnTo>
                  <a:pt x="1288" y="5134"/>
                </a:lnTo>
                <a:lnTo>
                  <a:pt x="1285" y="5139"/>
                </a:lnTo>
                <a:lnTo>
                  <a:pt x="1281" y="5141"/>
                </a:lnTo>
                <a:lnTo>
                  <a:pt x="1278" y="5145"/>
                </a:lnTo>
                <a:lnTo>
                  <a:pt x="1275" y="5148"/>
                </a:lnTo>
                <a:lnTo>
                  <a:pt x="1271" y="5153"/>
                </a:lnTo>
                <a:lnTo>
                  <a:pt x="1264" y="5158"/>
                </a:lnTo>
                <a:lnTo>
                  <a:pt x="1255" y="5167"/>
                </a:lnTo>
                <a:lnTo>
                  <a:pt x="1251" y="5169"/>
                </a:lnTo>
                <a:lnTo>
                  <a:pt x="1248" y="5172"/>
                </a:lnTo>
                <a:lnTo>
                  <a:pt x="1244" y="5176"/>
                </a:lnTo>
                <a:lnTo>
                  <a:pt x="1241" y="5181"/>
                </a:lnTo>
                <a:lnTo>
                  <a:pt x="1238" y="5183"/>
                </a:lnTo>
                <a:lnTo>
                  <a:pt x="1234" y="5186"/>
                </a:lnTo>
                <a:lnTo>
                  <a:pt x="1230" y="5191"/>
                </a:lnTo>
                <a:lnTo>
                  <a:pt x="1228" y="5195"/>
                </a:lnTo>
                <a:lnTo>
                  <a:pt x="1224" y="5197"/>
                </a:lnTo>
                <a:lnTo>
                  <a:pt x="1221" y="5200"/>
                </a:lnTo>
                <a:lnTo>
                  <a:pt x="1216" y="5205"/>
                </a:lnTo>
                <a:lnTo>
                  <a:pt x="1214" y="5209"/>
                </a:lnTo>
                <a:lnTo>
                  <a:pt x="1207" y="5209"/>
                </a:lnTo>
                <a:lnTo>
                  <a:pt x="1198" y="5209"/>
                </a:lnTo>
                <a:lnTo>
                  <a:pt x="1194" y="5211"/>
                </a:lnTo>
                <a:lnTo>
                  <a:pt x="1190" y="5214"/>
                </a:lnTo>
                <a:lnTo>
                  <a:pt x="1187" y="5219"/>
                </a:lnTo>
                <a:lnTo>
                  <a:pt x="1184" y="5223"/>
                </a:lnTo>
                <a:lnTo>
                  <a:pt x="1176" y="5223"/>
                </a:lnTo>
                <a:lnTo>
                  <a:pt x="1171" y="5223"/>
                </a:lnTo>
                <a:lnTo>
                  <a:pt x="1166" y="5225"/>
                </a:lnTo>
                <a:lnTo>
                  <a:pt x="1162" y="5228"/>
                </a:lnTo>
                <a:lnTo>
                  <a:pt x="1159" y="5233"/>
                </a:lnTo>
                <a:lnTo>
                  <a:pt x="1157" y="5237"/>
                </a:lnTo>
                <a:lnTo>
                  <a:pt x="1149" y="5237"/>
                </a:lnTo>
                <a:lnTo>
                  <a:pt x="1143" y="5237"/>
                </a:lnTo>
                <a:lnTo>
                  <a:pt x="1135" y="5243"/>
                </a:lnTo>
                <a:lnTo>
                  <a:pt x="1126" y="5251"/>
                </a:lnTo>
                <a:lnTo>
                  <a:pt x="1119" y="5251"/>
                </a:lnTo>
                <a:lnTo>
                  <a:pt x="1113" y="5251"/>
                </a:lnTo>
                <a:lnTo>
                  <a:pt x="1109" y="5253"/>
                </a:lnTo>
                <a:lnTo>
                  <a:pt x="1105" y="5257"/>
                </a:lnTo>
                <a:lnTo>
                  <a:pt x="1102" y="5261"/>
                </a:lnTo>
                <a:lnTo>
                  <a:pt x="1099" y="5264"/>
                </a:lnTo>
                <a:lnTo>
                  <a:pt x="1092" y="5264"/>
                </a:lnTo>
                <a:lnTo>
                  <a:pt x="1085" y="5264"/>
                </a:lnTo>
                <a:lnTo>
                  <a:pt x="1078" y="5271"/>
                </a:lnTo>
                <a:lnTo>
                  <a:pt x="1069" y="5278"/>
                </a:lnTo>
                <a:lnTo>
                  <a:pt x="1069" y="5285"/>
                </a:lnTo>
                <a:lnTo>
                  <a:pt x="1069" y="5292"/>
                </a:lnTo>
                <a:lnTo>
                  <a:pt x="1069" y="5299"/>
                </a:lnTo>
                <a:lnTo>
                  <a:pt x="1069" y="5306"/>
                </a:lnTo>
                <a:lnTo>
                  <a:pt x="1069" y="5319"/>
                </a:lnTo>
                <a:lnTo>
                  <a:pt x="1069" y="5333"/>
                </a:lnTo>
                <a:lnTo>
                  <a:pt x="1069" y="5347"/>
                </a:lnTo>
                <a:lnTo>
                  <a:pt x="1069" y="5363"/>
                </a:lnTo>
                <a:lnTo>
                  <a:pt x="1069" y="5376"/>
                </a:lnTo>
                <a:lnTo>
                  <a:pt x="1069" y="5390"/>
                </a:lnTo>
                <a:lnTo>
                  <a:pt x="1069" y="5404"/>
                </a:lnTo>
                <a:lnTo>
                  <a:pt x="1069" y="5419"/>
                </a:lnTo>
                <a:lnTo>
                  <a:pt x="1067" y="5419"/>
                </a:lnTo>
                <a:lnTo>
                  <a:pt x="1065" y="5420"/>
                </a:lnTo>
                <a:lnTo>
                  <a:pt x="1063" y="5422"/>
                </a:lnTo>
                <a:lnTo>
                  <a:pt x="1062" y="5425"/>
                </a:lnTo>
                <a:lnTo>
                  <a:pt x="1059" y="5432"/>
                </a:lnTo>
                <a:lnTo>
                  <a:pt x="1059" y="5439"/>
                </a:lnTo>
                <a:lnTo>
                  <a:pt x="1059" y="5447"/>
                </a:lnTo>
                <a:lnTo>
                  <a:pt x="1062" y="5455"/>
                </a:lnTo>
                <a:lnTo>
                  <a:pt x="1063" y="5457"/>
                </a:lnTo>
                <a:lnTo>
                  <a:pt x="1065" y="5459"/>
                </a:lnTo>
                <a:lnTo>
                  <a:pt x="1067" y="5460"/>
                </a:lnTo>
                <a:lnTo>
                  <a:pt x="1069" y="5461"/>
                </a:lnTo>
                <a:lnTo>
                  <a:pt x="1069" y="5467"/>
                </a:lnTo>
                <a:lnTo>
                  <a:pt x="1069" y="5475"/>
                </a:lnTo>
                <a:lnTo>
                  <a:pt x="1078" y="5481"/>
                </a:lnTo>
                <a:lnTo>
                  <a:pt x="1085" y="5488"/>
                </a:lnTo>
                <a:lnTo>
                  <a:pt x="1085" y="5495"/>
                </a:lnTo>
                <a:lnTo>
                  <a:pt x="1085" y="5502"/>
                </a:lnTo>
                <a:lnTo>
                  <a:pt x="1085" y="5509"/>
                </a:lnTo>
                <a:lnTo>
                  <a:pt x="1085" y="5516"/>
                </a:lnTo>
                <a:lnTo>
                  <a:pt x="1092" y="5523"/>
                </a:lnTo>
                <a:lnTo>
                  <a:pt x="1099" y="5530"/>
                </a:lnTo>
                <a:lnTo>
                  <a:pt x="1099" y="5537"/>
                </a:lnTo>
                <a:lnTo>
                  <a:pt x="1099" y="5544"/>
                </a:lnTo>
                <a:lnTo>
                  <a:pt x="1105" y="5551"/>
                </a:lnTo>
                <a:lnTo>
                  <a:pt x="1113" y="5559"/>
                </a:lnTo>
                <a:lnTo>
                  <a:pt x="1113" y="5565"/>
                </a:lnTo>
                <a:lnTo>
                  <a:pt x="1113" y="5573"/>
                </a:lnTo>
                <a:lnTo>
                  <a:pt x="1113" y="5579"/>
                </a:lnTo>
                <a:lnTo>
                  <a:pt x="1113" y="5587"/>
                </a:lnTo>
                <a:lnTo>
                  <a:pt x="1119" y="5593"/>
                </a:lnTo>
                <a:lnTo>
                  <a:pt x="1126" y="5601"/>
                </a:lnTo>
                <a:lnTo>
                  <a:pt x="1126" y="5606"/>
                </a:lnTo>
                <a:lnTo>
                  <a:pt x="1126" y="5615"/>
                </a:lnTo>
                <a:lnTo>
                  <a:pt x="1135" y="5620"/>
                </a:lnTo>
                <a:lnTo>
                  <a:pt x="1143" y="5629"/>
                </a:lnTo>
                <a:lnTo>
                  <a:pt x="1143" y="5634"/>
                </a:lnTo>
                <a:lnTo>
                  <a:pt x="1143" y="5643"/>
                </a:lnTo>
                <a:lnTo>
                  <a:pt x="1143" y="5648"/>
                </a:lnTo>
                <a:lnTo>
                  <a:pt x="1143" y="5657"/>
                </a:lnTo>
                <a:lnTo>
                  <a:pt x="1149" y="5662"/>
                </a:lnTo>
                <a:lnTo>
                  <a:pt x="1157" y="5671"/>
                </a:lnTo>
                <a:lnTo>
                  <a:pt x="1157" y="5676"/>
                </a:lnTo>
                <a:lnTo>
                  <a:pt x="1157" y="5685"/>
                </a:lnTo>
                <a:lnTo>
                  <a:pt x="1157" y="5691"/>
                </a:lnTo>
                <a:lnTo>
                  <a:pt x="1157" y="5698"/>
                </a:lnTo>
                <a:lnTo>
                  <a:pt x="1157" y="5705"/>
                </a:lnTo>
                <a:lnTo>
                  <a:pt x="1157" y="5712"/>
                </a:lnTo>
                <a:lnTo>
                  <a:pt x="1157" y="5719"/>
                </a:lnTo>
                <a:lnTo>
                  <a:pt x="1157" y="5726"/>
                </a:lnTo>
                <a:lnTo>
                  <a:pt x="1152" y="5730"/>
                </a:lnTo>
                <a:lnTo>
                  <a:pt x="1149" y="5733"/>
                </a:lnTo>
                <a:lnTo>
                  <a:pt x="1146" y="5736"/>
                </a:lnTo>
                <a:lnTo>
                  <a:pt x="1143" y="5740"/>
                </a:lnTo>
                <a:lnTo>
                  <a:pt x="1135" y="5747"/>
                </a:lnTo>
                <a:lnTo>
                  <a:pt x="1126" y="5754"/>
                </a:lnTo>
                <a:lnTo>
                  <a:pt x="1126" y="5761"/>
                </a:lnTo>
                <a:lnTo>
                  <a:pt x="1126" y="5768"/>
                </a:lnTo>
                <a:lnTo>
                  <a:pt x="1123" y="5772"/>
                </a:lnTo>
                <a:lnTo>
                  <a:pt x="1119" y="5775"/>
                </a:lnTo>
                <a:lnTo>
                  <a:pt x="1116" y="5778"/>
                </a:lnTo>
                <a:lnTo>
                  <a:pt x="1113" y="5783"/>
                </a:lnTo>
                <a:lnTo>
                  <a:pt x="1109" y="5786"/>
                </a:lnTo>
                <a:lnTo>
                  <a:pt x="1105" y="5789"/>
                </a:lnTo>
                <a:lnTo>
                  <a:pt x="1102" y="5792"/>
                </a:lnTo>
                <a:lnTo>
                  <a:pt x="1099" y="5797"/>
                </a:lnTo>
                <a:lnTo>
                  <a:pt x="1099" y="5803"/>
                </a:lnTo>
                <a:lnTo>
                  <a:pt x="1099" y="5811"/>
                </a:lnTo>
                <a:lnTo>
                  <a:pt x="1095" y="5813"/>
                </a:lnTo>
                <a:lnTo>
                  <a:pt x="1092" y="5815"/>
                </a:lnTo>
                <a:lnTo>
                  <a:pt x="1089" y="5818"/>
                </a:lnTo>
                <a:lnTo>
                  <a:pt x="1085" y="5822"/>
                </a:lnTo>
                <a:lnTo>
                  <a:pt x="1085" y="5828"/>
                </a:lnTo>
                <a:lnTo>
                  <a:pt x="1085" y="5836"/>
                </a:lnTo>
                <a:lnTo>
                  <a:pt x="1085" y="5842"/>
                </a:lnTo>
                <a:lnTo>
                  <a:pt x="1085" y="5850"/>
                </a:lnTo>
                <a:lnTo>
                  <a:pt x="1085" y="5856"/>
                </a:lnTo>
                <a:lnTo>
                  <a:pt x="1085" y="5864"/>
                </a:lnTo>
                <a:lnTo>
                  <a:pt x="1078" y="5870"/>
                </a:lnTo>
                <a:lnTo>
                  <a:pt x="1069" y="5878"/>
                </a:lnTo>
                <a:lnTo>
                  <a:pt x="1069" y="5884"/>
                </a:lnTo>
                <a:lnTo>
                  <a:pt x="1069" y="5892"/>
                </a:lnTo>
                <a:lnTo>
                  <a:pt x="1069" y="5898"/>
                </a:lnTo>
                <a:lnTo>
                  <a:pt x="1069" y="5906"/>
                </a:lnTo>
                <a:lnTo>
                  <a:pt x="1069" y="5911"/>
                </a:lnTo>
                <a:lnTo>
                  <a:pt x="1069" y="5920"/>
                </a:lnTo>
                <a:lnTo>
                  <a:pt x="1065" y="5922"/>
                </a:lnTo>
                <a:lnTo>
                  <a:pt x="1062" y="5925"/>
                </a:lnTo>
                <a:lnTo>
                  <a:pt x="1058" y="5930"/>
                </a:lnTo>
                <a:lnTo>
                  <a:pt x="1056" y="5934"/>
                </a:lnTo>
                <a:lnTo>
                  <a:pt x="1056" y="5939"/>
                </a:lnTo>
                <a:lnTo>
                  <a:pt x="1056" y="5948"/>
                </a:lnTo>
                <a:lnTo>
                  <a:pt x="1056" y="5954"/>
                </a:lnTo>
                <a:lnTo>
                  <a:pt x="1056" y="5962"/>
                </a:lnTo>
                <a:lnTo>
                  <a:pt x="1056" y="5968"/>
                </a:lnTo>
                <a:lnTo>
                  <a:pt x="1056" y="5976"/>
                </a:lnTo>
                <a:lnTo>
                  <a:pt x="1052" y="5978"/>
                </a:lnTo>
                <a:lnTo>
                  <a:pt x="1047" y="5982"/>
                </a:lnTo>
                <a:lnTo>
                  <a:pt x="1044" y="5986"/>
                </a:lnTo>
                <a:lnTo>
                  <a:pt x="1042" y="5990"/>
                </a:lnTo>
                <a:lnTo>
                  <a:pt x="1042" y="5996"/>
                </a:lnTo>
                <a:lnTo>
                  <a:pt x="1042" y="6004"/>
                </a:lnTo>
                <a:lnTo>
                  <a:pt x="1042" y="6010"/>
                </a:lnTo>
                <a:lnTo>
                  <a:pt x="1042" y="6017"/>
                </a:lnTo>
                <a:lnTo>
                  <a:pt x="1042" y="6024"/>
                </a:lnTo>
                <a:lnTo>
                  <a:pt x="1042" y="6031"/>
                </a:lnTo>
                <a:lnTo>
                  <a:pt x="1038" y="6035"/>
                </a:lnTo>
                <a:lnTo>
                  <a:pt x="1034" y="6038"/>
                </a:lnTo>
                <a:lnTo>
                  <a:pt x="1031" y="6041"/>
                </a:lnTo>
                <a:lnTo>
                  <a:pt x="1028" y="6046"/>
                </a:lnTo>
                <a:lnTo>
                  <a:pt x="1028" y="6052"/>
                </a:lnTo>
                <a:lnTo>
                  <a:pt x="1028" y="6060"/>
                </a:lnTo>
                <a:lnTo>
                  <a:pt x="1028" y="6066"/>
                </a:lnTo>
                <a:lnTo>
                  <a:pt x="1028" y="6074"/>
                </a:lnTo>
                <a:lnTo>
                  <a:pt x="1028" y="6080"/>
                </a:lnTo>
                <a:lnTo>
                  <a:pt x="1028" y="6088"/>
                </a:lnTo>
                <a:lnTo>
                  <a:pt x="1025" y="6091"/>
                </a:lnTo>
                <a:lnTo>
                  <a:pt x="1020" y="6094"/>
                </a:lnTo>
                <a:lnTo>
                  <a:pt x="1017" y="6097"/>
                </a:lnTo>
                <a:lnTo>
                  <a:pt x="1015" y="6102"/>
                </a:lnTo>
                <a:lnTo>
                  <a:pt x="1015" y="6108"/>
                </a:lnTo>
                <a:lnTo>
                  <a:pt x="1015" y="6116"/>
                </a:lnTo>
                <a:lnTo>
                  <a:pt x="1015" y="6122"/>
                </a:lnTo>
                <a:lnTo>
                  <a:pt x="1015" y="6130"/>
                </a:lnTo>
                <a:lnTo>
                  <a:pt x="1006" y="6135"/>
                </a:lnTo>
                <a:lnTo>
                  <a:pt x="999" y="6144"/>
                </a:lnTo>
                <a:lnTo>
                  <a:pt x="999" y="6149"/>
                </a:lnTo>
                <a:lnTo>
                  <a:pt x="999" y="6158"/>
                </a:lnTo>
                <a:lnTo>
                  <a:pt x="999" y="6163"/>
                </a:lnTo>
                <a:lnTo>
                  <a:pt x="999" y="6172"/>
                </a:lnTo>
                <a:lnTo>
                  <a:pt x="994" y="6174"/>
                </a:lnTo>
                <a:lnTo>
                  <a:pt x="990" y="6178"/>
                </a:lnTo>
                <a:lnTo>
                  <a:pt x="987" y="6182"/>
                </a:lnTo>
                <a:lnTo>
                  <a:pt x="985" y="6186"/>
                </a:lnTo>
                <a:lnTo>
                  <a:pt x="985" y="6192"/>
                </a:lnTo>
                <a:lnTo>
                  <a:pt x="985" y="6200"/>
                </a:lnTo>
                <a:lnTo>
                  <a:pt x="985" y="6206"/>
                </a:lnTo>
                <a:lnTo>
                  <a:pt x="985" y="6214"/>
                </a:lnTo>
                <a:lnTo>
                  <a:pt x="980" y="6217"/>
                </a:lnTo>
                <a:lnTo>
                  <a:pt x="977" y="6220"/>
                </a:lnTo>
                <a:lnTo>
                  <a:pt x="974" y="6224"/>
                </a:lnTo>
                <a:lnTo>
                  <a:pt x="971" y="6228"/>
                </a:lnTo>
                <a:lnTo>
                  <a:pt x="971" y="6234"/>
                </a:lnTo>
                <a:lnTo>
                  <a:pt x="971" y="6241"/>
                </a:lnTo>
                <a:lnTo>
                  <a:pt x="971" y="6248"/>
                </a:lnTo>
                <a:lnTo>
                  <a:pt x="971" y="6255"/>
                </a:lnTo>
                <a:lnTo>
                  <a:pt x="967" y="6259"/>
                </a:lnTo>
                <a:lnTo>
                  <a:pt x="963" y="6262"/>
                </a:lnTo>
                <a:lnTo>
                  <a:pt x="960" y="6265"/>
                </a:lnTo>
                <a:lnTo>
                  <a:pt x="958" y="6270"/>
                </a:lnTo>
                <a:lnTo>
                  <a:pt x="958" y="6276"/>
                </a:lnTo>
                <a:lnTo>
                  <a:pt x="958" y="6284"/>
                </a:lnTo>
                <a:lnTo>
                  <a:pt x="958" y="6290"/>
                </a:lnTo>
                <a:lnTo>
                  <a:pt x="958" y="6298"/>
                </a:lnTo>
                <a:lnTo>
                  <a:pt x="949" y="6304"/>
                </a:lnTo>
                <a:lnTo>
                  <a:pt x="940" y="6312"/>
                </a:lnTo>
                <a:lnTo>
                  <a:pt x="940" y="6318"/>
                </a:lnTo>
                <a:lnTo>
                  <a:pt x="940" y="6326"/>
                </a:lnTo>
                <a:lnTo>
                  <a:pt x="940" y="6332"/>
                </a:lnTo>
                <a:lnTo>
                  <a:pt x="940" y="6340"/>
                </a:lnTo>
                <a:lnTo>
                  <a:pt x="937" y="6342"/>
                </a:lnTo>
                <a:lnTo>
                  <a:pt x="933" y="6346"/>
                </a:lnTo>
                <a:lnTo>
                  <a:pt x="930" y="6350"/>
                </a:lnTo>
                <a:lnTo>
                  <a:pt x="927" y="6354"/>
                </a:lnTo>
                <a:lnTo>
                  <a:pt x="927" y="6359"/>
                </a:lnTo>
                <a:lnTo>
                  <a:pt x="927" y="6368"/>
                </a:lnTo>
                <a:lnTo>
                  <a:pt x="927" y="6373"/>
                </a:lnTo>
                <a:lnTo>
                  <a:pt x="927" y="6382"/>
                </a:lnTo>
                <a:lnTo>
                  <a:pt x="923" y="6384"/>
                </a:lnTo>
                <a:lnTo>
                  <a:pt x="920" y="6388"/>
                </a:lnTo>
                <a:lnTo>
                  <a:pt x="917" y="6392"/>
                </a:lnTo>
                <a:lnTo>
                  <a:pt x="913" y="6396"/>
                </a:lnTo>
                <a:lnTo>
                  <a:pt x="913" y="6402"/>
                </a:lnTo>
                <a:lnTo>
                  <a:pt x="913" y="6410"/>
                </a:lnTo>
                <a:lnTo>
                  <a:pt x="913" y="6416"/>
                </a:lnTo>
                <a:lnTo>
                  <a:pt x="913" y="6424"/>
                </a:lnTo>
                <a:lnTo>
                  <a:pt x="909" y="6426"/>
                </a:lnTo>
                <a:lnTo>
                  <a:pt x="906" y="6430"/>
                </a:lnTo>
                <a:lnTo>
                  <a:pt x="902" y="6434"/>
                </a:lnTo>
                <a:lnTo>
                  <a:pt x="900" y="6438"/>
                </a:lnTo>
                <a:lnTo>
                  <a:pt x="900" y="6444"/>
                </a:lnTo>
                <a:lnTo>
                  <a:pt x="900" y="6451"/>
                </a:lnTo>
                <a:lnTo>
                  <a:pt x="900" y="6458"/>
                </a:lnTo>
                <a:lnTo>
                  <a:pt x="900" y="6465"/>
                </a:lnTo>
                <a:lnTo>
                  <a:pt x="900" y="6472"/>
                </a:lnTo>
                <a:lnTo>
                  <a:pt x="900" y="6480"/>
                </a:lnTo>
                <a:lnTo>
                  <a:pt x="896" y="6483"/>
                </a:lnTo>
                <a:lnTo>
                  <a:pt x="892" y="6486"/>
                </a:lnTo>
                <a:lnTo>
                  <a:pt x="888" y="6489"/>
                </a:lnTo>
                <a:lnTo>
                  <a:pt x="886" y="6494"/>
                </a:lnTo>
                <a:lnTo>
                  <a:pt x="886" y="6500"/>
                </a:lnTo>
                <a:lnTo>
                  <a:pt x="886" y="6508"/>
                </a:lnTo>
                <a:lnTo>
                  <a:pt x="878" y="6514"/>
                </a:lnTo>
                <a:lnTo>
                  <a:pt x="870" y="6522"/>
                </a:lnTo>
                <a:lnTo>
                  <a:pt x="870" y="6528"/>
                </a:lnTo>
                <a:lnTo>
                  <a:pt x="870" y="6536"/>
                </a:lnTo>
                <a:lnTo>
                  <a:pt x="866" y="6539"/>
                </a:lnTo>
                <a:lnTo>
                  <a:pt x="862" y="6542"/>
                </a:lnTo>
                <a:lnTo>
                  <a:pt x="858" y="6546"/>
                </a:lnTo>
                <a:lnTo>
                  <a:pt x="856" y="6550"/>
                </a:lnTo>
                <a:lnTo>
                  <a:pt x="856" y="6556"/>
                </a:lnTo>
                <a:lnTo>
                  <a:pt x="856" y="6564"/>
                </a:lnTo>
                <a:lnTo>
                  <a:pt x="852" y="6566"/>
                </a:lnTo>
                <a:lnTo>
                  <a:pt x="848" y="6570"/>
                </a:lnTo>
                <a:lnTo>
                  <a:pt x="845" y="6574"/>
                </a:lnTo>
                <a:lnTo>
                  <a:pt x="843" y="6578"/>
                </a:lnTo>
                <a:lnTo>
                  <a:pt x="843" y="6583"/>
                </a:lnTo>
                <a:lnTo>
                  <a:pt x="843" y="6592"/>
                </a:lnTo>
                <a:lnTo>
                  <a:pt x="839" y="6594"/>
                </a:lnTo>
                <a:lnTo>
                  <a:pt x="834" y="6597"/>
                </a:lnTo>
                <a:lnTo>
                  <a:pt x="831" y="6602"/>
                </a:lnTo>
                <a:lnTo>
                  <a:pt x="829" y="6606"/>
                </a:lnTo>
                <a:lnTo>
                  <a:pt x="829" y="6612"/>
                </a:lnTo>
                <a:lnTo>
                  <a:pt x="829" y="6620"/>
                </a:lnTo>
                <a:lnTo>
                  <a:pt x="820" y="6626"/>
                </a:lnTo>
                <a:lnTo>
                  <a:pt x="813" y="6634"/>
                </a:lnTo>
                <a:lnTo>
                  <a:pt x="813" y="6640"/>
                </a:lnTo>
                <a:lnTo>
                  <a:pt x="813" y="6648"/>
                </a:lnTo>
                <a:lnTo>
                  <a:pt x="808" y="6651"/>
                </a:lnTo>
                <a:lnTo>
                  <a:pt x="804" y="6654"/>
                </a:lnTo>
                <a:lnTo>
                  <a:pt x="801" y="6658"/>
                </a:lnTo>
                <a:lnTo>
                  <a:pt x="799" y="6662"/>
                </a:lnTo>
                <a:lnTo>
                  <a:pt x="799" y="6668"/>
                </a:lnTo>
                <a:lnTo>
                  <a:pt x="799" y="6675"/>
                </a:lnTo>
                <a:lnTo>
                  <a:pt x="785" y="6675"/>
                </a:lnTo>
                <a:lnTo>
                  <a:pt x="770" y="6675"/>
                </a:lnTo>
                <a:lnTo>
                  <a:pt x="755" y="6675"/>
                </a:lnTo>
                <a:lnTo>
                  <a:pt x="741" y="6675"/>
                </a:lnTo>
                <a:lnTo>
                  <a:pt x="732" y="6675"/>
                </a:lnTo>
                <a:lnTo>
                  <a:pt x="721" y="6675"/>
                </a:lnTo>
                <a:lnTo>
                  <a:pt x="711" y="6675"/>
                </a:lnTo>
                <a:lnTo>
                  <a:pt x="700" y="6675"/>
                </a:lnTo>
                <a:lnTo>
                  <a:pt x="693" y="6668"/>
                </a:lnTo>
                <a:lnTo>
                  <a:pt x="684" y="6662"/>
                </a:lnTo>
                <a:lnTo>
                  <a:pt x="676" y="6654"/>
                </a:lnTo>
                <a:lnTo>
                  <a:pt x="670" y="6648"/>
                </a:lnTo>
                <a:lnTo>
                  <a:pt x="670" y="6640"/>
                </a:lnTo>
                <a:lnTo>
                  <a:pt x="670" y="6634"/>
                </a:lnTo>
                <a:lnTo>
                  <a:pt x="670" y="6626"/>
                </a:lnTo>
                <a:lnTo>
                  <a:pt x="670" y="6620"/>
                </a:lnTo>
                <a:lnTo>
                  <a:pt x="662" y="6612"/>
                </a:lnTo>
                <a:lnTo>
                  <a:pt x="657" y="6606"/>
                </a:lnTo>
                <a:lnTo>
                  <a:pt x="657" y="6597"/>
                </a:lnTo>
                <a:lnTo>
                  <a:pt x="657" y="6592"/>
                </a:lnTo>
                <a:lnTo>
                  <a:pt x="657" y="6583"/>
                </a:lnTo>
                <a:lnTo>
                  <a:pt x="657" y="6578"/>
                </a:lnTo>
                <a:lnTo>
                  <a:pt x="657" y="6570"/>
                </a:lnTo>
                <a:lnTo>
                  <a:pt x="657" y="6564"/>
                </a:lnTo>
                <a:lnTo>
                  <a:pt x="659" y="6560"/>
                </a:lnTo>
                <a:lnTo>
                  <a:pt x="662" y="6556"/>
                </a:lnTo>
                <a:lnTo>
                  <a:pt x="667" y="6552"/>
                </a:lnTo>
                <a:lnTo>
                  <a:pt x="670" y="6550"/>
                </a:lnTo>
                <a:lnTo>
                  <a:pt x="670" y="6542"/>
                </a:lnTo>
                <a:lnTo>
                  <a:pt x="670" y="6536"/>
                </a:lnTo>
                <a:lnTo>
                  <a:pt x="673" y="6531"/>
                </a:lnTo>
                <a:lnTo>
                  <a:pt x="676" y="6528"/>
                </a:lnTo>
                <a:lnTo>
                  <a:pt x="680" y="6525"/>
                </a:lnTo>
                <a:lnTo>
                  <a:pt x="684" y="6522"/>
                </a:lnTo>
                <a:lnTo>
                  <a:pt x="684" y="6514"/>
                </a:lnTo>
                <a:lnTo>
                  <a:pt x="684" y="6508"/>
                </a:lnTo>
                <a:lnTo>
                  <a:pt x="693" y="6500"/>
                </a:lnTo>
                <a:lnTo>
                  <a:pt x="700" y="6494"/>
                </a:lnTo>
                <a:lnTo>
                  <a:pt x="700" y="6486"/>
                </a:lnTo>
                <a:lnTo>
                  <a:pt x="700" y="6480"/>
                </a:lnTo>
                <a:lnTo>
                  <a:pt x="702" y="6476"/>
                </a:lnTo>
                <a:lnTo>
                  <a:pt x="707" y="6472"/>
                </a:lnTo>
                <a:lnTo>
                  <a:pt x="710" y="6469"/>
                </a:lnTo>
                <a:lnTo>
                  <a:pt x="714" y="6465"/>
                </a:lnTo>
                <a:lnTo>
                  <a:pt x="714" y="6458"/>
                </a:lnTo>
                <a:lnTo>
                  <a:pt x="714" y="6451"/>
                </a:lnTo>
                <a:lnTo>
                  <a:pt x="714" y="6444"/>
                </a:lnTo>
                <a:lnTo>
                  <a:pt x="714" y="6438"/>
                </a:lnTo>
                <a:lnTo>
                  <a:pt x="716" y="6434"/>
                </a:lnTo>
                <a:lnTo>
                  <a:pt x="720" y="6430"/>
                </a:lnTo>
                <a:lnTo>
                  <a:pt x="724" y="6426"/>
                </a:lnTo>
                <a:lnTo>
                  <a:pt x="727" y="6424"/>
                </a:lnTo>
                <a:lnTo>
                  <a:pt x="727" y="6416"/>
                </a:lnTo>
                <a:lnTo>
                  <a:pt x="727" y="6410"/>
                </a:lnTo>
                <a:lnTo>
                  <a:pt x="730" y="6406"/>
                </a:lnTo>
                <a:lnTo>
                  <a:pt x="734" y="6402"/>
                </a:lnTo>
                <a:lnTo>
                  <a:pt x="737" y="6398"/>
                </a:lnTo>
                <a:lnTo>
                  <a:pt x="741" y="6396"/>
                </a:lnTo>
                <a:lnTo>
                  <a:pt x="741" y="6388"/>
                </a:lnTo>
                <a:lnTo>
                  <a:pt x="741" y="6382"/>
                </a:lnTo>
                <a:lnTo>
                  <a:pt x="750" y="6373"/>
                </a:lnTo>
                <a:lnTo>
                  <a:pt x="757" y="6368"/>
                </a:lnTo>
                <a:lnTo>
                  <a:pt x="757" y="6353"/>
                </a:lnTo>
                <a:lnTo>
                  <a:pt x="757" y="6340"/>
                </a:lnTo>
                <a:lnTo>
                  <a:pt x="757" y="6325"/>
                </a:lnTo>
                <a:lnTo>
                  <a:pt x="757" y="6311"/>
                </a:lnTo>
                <a:lnTo>
                  <a:pt x="757" y="6297"/>
                </a:lnTo>
                <a:lnTo>
                  <a:pt x="757" y="6284"/>
                </a:lnTo>
                <a:lnTo>
                  <a:pt x="761" y="6274"/>
                </a:lnTo>
                <a:lnTo>
                  <a:pt x="764" y="6263"/>
                </a:lnTo>
                <a:lnTo>
                  <a:pt x="767" y="6252"/>
                </a:lnTo>
                <a:lnTo>
                  <a:pt x="772" y="6241"/>
                </a:lnTo>
                <a:lnTo>
                  <a:pt x="772" y="6234"/>
                </a:lnTo>
                <a:lnTo>
                  <a:pt x="772" y="6228"/>
                </a:lnTo>
                <a:lnTo>
                  <a:pt x="772" y="6218"/>
                </a:lnTo>
                <a:lnTo>
                  <a:pt x="772" y="6207"/>
                </a:lnTo>
                <a:lnTo>
                  <a:pt x="772" y="6196"/>
                </a:lnTo>
                <a:lnTo>
                  <a:pt x="772" y="6186"/>
                </a:lnTo>
                <a:lnTo>
                  <a:pt x="772" y="6171"/>
                </a:lnTo>
                <a:lnTo>
                  <a:pt x="772" y="6157"/>
                </a:lnTo>
                <a:lnTo>
                  <a:pt x="772" y="6143"/>
                </a:lnTo>
                <a:lnTo>
                  <a:pt x="772" y="6130"/>
                </a:lnTo>
                <a:lnTo>
                  <a:pt x="772" y="6115"/>
                </a:lnTo>
                <a:lnTo>
                  <a:pt x="772" y="6102"/>
                </a:lnTo>
                <a:lnTo>
                  <a:pt x="774" y="6097"/>
                </a:lnTo>
                <a:lnTo>
                  <a:pt x="777" y="6094"/>
                </a:lnTo>
                <a:lnTo>
                  <a:pt x="781" y="6091"/>
                </a:lnTo>
                <a:lnTo>
                  <a:pt x="785" y="6088"/>
                </a:lnTo>
                <a:lnTo>
                  <a:pt x="785" y="6080"/>
                </a:lnTo>
                <a:lnTo>
                  <a:pt x="785" y="6074"/>
                </a:lnTo>
                <a:lnTo>
                  <a:pt x="788" y="6069"/>
                </a:lnTo>
                <a:lnTo>
                  <a:pt x="791" y="6066"/>
                </a:lnTo>
                <a:lnTo>
                  <a:pt x="794" y="6063"/>
                </a:lnTo>
                <a:lnTo>
                  <a:pt x="799" y="6060"/>
                </a:lnTo>
                <a:lnTo>
                  <a:pt x="799" y="6052"/>
                </a:lnTo>
                <a:lnTo>
                  <a:pt x="799" y="6046"/>
                </a:lnTo>
                <a:lnTo>
                  <a:pt x="801" y="6041"/>
                </a:lnTo>
                <a:lnTo>
                  <a:pt x="804" y="6038"/>
                </a:lnTo>
                <a:lnTo>
                  <a:pt x="808" y="6035"/>
                </a:lnTo>
                <a:lnTo>
                  <a:pt x="813" y="6031"/>
                </a:lnTo>
                <a:lnTo>
                  <a:pt x="813" y="6024"/>
                </a:lnTo>
                <a:lnTo>
                  <a:pt x="813" y="6017"/>
                </a:lnTo>
                <a:lnTo>
                  <a:pt x="820" y="6010"/>
                </a:lnTo>
                <a:lnTo>
                  <a:pt x="829" y="6004"/>
                </a:lnTo>
                <a:lnTo>
                  <a:pt x="829" y="5996"/>
                </a:lnTo>
                <a:lnTo>
                  <a:pt x="829" y="5990"/>
                </a:lnTo>
                <a:lnTo>
                  <a:pt x="831" y="5986"/>
                </a:lnTo>
                <a:lnTo>
                  <a:pt x="834" y="5982"/>
                </a:lnTo>
                <a:lnTo>
                  <a:pt x="839" y="5978"/>
                </a:lnTo>
                <a:lnTo>
                  <a:pt x="843" y="5976"/>
                </a:lnTo>
                <a:lnTo>
                  <a:pt x="843" y="5968"/>
                </a:lnTo>
                <a:lnTo>
                  <a:pt x="843" y="5962"/>
                </a:lnTo>
                <a:lnTo>
                  <a:pt x="845" y="5958"/>
                </a:lnTo>
                <a:lnTo>
                  <a:pt x="848" y="5954"/>
                </a:lnTo>
                <a:lnTo>
                  <a:pt x="852" y="5950"/>
                </a:lnTo>
                <a:lnTo>
                  <a:pt x="856" y="5948"/>
                </a:lnTo>
                <a:lnTo>
                  <a:pt x="856" y="5939"/>
                </a:lnTo>
                <a:lnTo>
                  <a:pt x="856" y="5934"/>
                </a:lnTo>
                <a:lnTo>
                  <a:pt x="858" y="5930"/>
                </a:lnTo>
                <a:lnTo>
                  <a:pt x="862" y="5925"/>
                </a:lnTo>
                <a:lnTo>
                  <a:pt x="866" y="5922"/>
                </a:lnTo>
                <a:lnTo>
                  <a:pt x="870" y="5920"/>
                </a:lnTo>
                <a:lnTo>
                  <a:pt x="870" y="5911"/>
                </a:lnTo>
                <a:lnTo>
                  <a:pt x="870" y="5906"/>
                </a:lnTo>
                <a:lnTo>
                  <a:pt x="878" y="5898"/>
                </a:lnTo>
                <a:lnTo>
                  <a:pt x="886" y="5892"/>
                </a:lnTo>
                <a:lnTo>
                  <a:pt x="886" y="5884"/>
                </a:lnTo>
                <a:lnTo>
                  <a:pt x="886" y="5878"/>
                </a:lnTo>
                <a:lnTo>
                  <a:pt x="888" y="5873"/>
                </a:lnTo>
                <a:lnTo>
                  <a:pt x="892" y="5870"/>
                </a:lnTo>
                <a:lnTo>
                  <a:pt x="896" y="5867"/>
                </a:lnTo>
                <a:lnTo>
                  <a:pt x="900" y="5864"/>
                </a:lnTo>
                <a:lnTo>
                  <a:pt x="900" y="5856"/>
                </a:lnTo>
                <a:lnTo>
                  <a:pt x="900" y="5850"/>
                </a:lnTo>
                <a:lnTo>
                  <a:pt x="902" y="5845"/>
                </a:lnTo>
                <a:lnTo>
                  <a:pt x="906" y="5842"/>
                </a:lnTo>
                <a:lnTo>
                  <a:pt x="909" y="5839"/>
                </a:lnTo>
                <a:lnTo>
                  <a:pt x="913" y="5836"/>
                </a:lnTo>
                <a:lnTo>
                  <a:pt x="913" y="5828"/>
                </a:lnTo>
                <a:lnTo>
                  <a:pt x="913" y="5822"/>
                </a:lnTo>
                <a:lnTo>
                  <a:pt x="917" y="5818"/>
                </a:lnTo>
                <a:lnTo>
                  <a:pt x="920" y="5815"/>
                </a:lnTo>
                <a:lnTo>
                  <a:pt x="923" y="5813"/>
                </a:lnTo>
                <a:lnTo>
                  <a:pt x="927" y="5811"/>
                </a:lnTo>
                <a:lnTo>
                  <a:pt x="927" y="5803"/>
                </a:lnTo>
                <a:lnTo>
                  <a:pt x="927" y="5797"/>
                </a:lnTo>
                <a:lnTo>
                  <a:pt x="930" y="5792"/>
                </a:lnTo>
                <a:lnTo>
                  <a:pt x="933" y="5789"/>
                </a:lnTo>
                <a:lnTo>
                  <a:pt x="937" y="5786"/>
                </a:lnTo>
                <a:lnTo>
                  <a:pt x="940" y="5783"/>
                </a:lnTo>
                <a:lnTo>
                  <a:pt x="940" y="5775"/>
                </a:lnTo>
                <a:lnTo>
                  <a:pt x="940" y="5768"/>
                </a:lnTo>
                <a:lnTo>
                  <a:pt x="949" y="5761"/>
                </a:lnTo>
                <a:lnTo>
                  <a:pt x="958" y="5754"/>
                </a:lnTo>
                <a:lnTo>
                  <a:pt x="958" y="5747"/>
                </a:lnTo>
                <a:lnTo>
                  <a:pt x="958" y="5740"/>
                </a:lnTo>
                <a:lnTo>
                  <a:pt x="949" y="5733"/>
                </a:lnTo>
                <a:lnTo>
                  <a:pt x="940" y="5726"/>
                </a:lnTo>
                <a:lnTo>
                  <a:pt x="933" y="5726"/>
                </a:lnTo>
                <a:lnTo>
                  <a:pt x="927" y="5726"/>
                </a:lnTo>
                <a:lnTo>
                  <a:pt x="920" y="5719"/>
                </a:lnTo>
                <a:lnTo>
                  <a:pt x="913" y="5712"/>
                </a:lnTo>
                <a:lnTo>
                  <a:pt x="906" y="5705"/>
                </a:lnTo>
                <a:lnTo>
                  <a:pt x="900" y="5698"/>
                </a:lnTo>
                <a:lnTo>
                  <a:pt x="892" y="5698"/>
                </a:lnTo>
                <a:lnTo>
                  <a:pt x="886" y="5698"/>
                </a:lnTo>
                <a:lnTo>
                  <a:pt x="878" y="5691"/>
                </a:lnTo>
                <a:lnTo>
                  <a:pt x="870" y="5685"/>
                </a:lnTo>
                <a:lnTo>
                  <a:pt x="862" y="5685"/>
                </a:lnTo>
                <a:lnTo>
                  <a:pt x="856" y="5685"/>
                </a:lnTo>
                <a:lnTo>
                  <a:pt x="848" y="5676"/>
                </a:lnTo>
                <a:lnTo>
                  <a:pt x="843" y="5671"/>
                </a:lnTo>
                <a:lnTo>
                  <a:pt x="834" y="5671"/>
                </a:lnTo>
                <a:lnTo>
                  <a:pt x="829" y="5671"/>
                </a:lnTo>
                <a:lnTo>
                  <a:pt x="820" y="5662"/>
                </a:lnTo>
                <a:lnTo>
                  <a:pt x="813" y="5657"/>
                </a:lnTo>
                <a:lnTo>
                  <a:pt x="813" y="5648"/>
                </a:lnTo>
                <a:lnTo>
                  <a:pt x="813" y="5643"/>
                </a:lnTo>
                <a:lnTo>
                  <a:pt x="813" y="5634"/>
                </a:lnTo>
                <a:lnTo>
                  <a:pt x="813" y="5629"/>
                </a:lnTo>
                <a:lnTo>
                  <a:pt x="820" y="5620"/>
                </a:lnTo>
                <a:lnTo>
                  <a:pt x="829" y="5615"/>
                </a:lnTo>
                <a:lnTo>
                  <a:pt x="829" y="5606"/>
                </a:lnTo>
                <a:lnTo>
                  <a:pt x="829" y="5601"/>
                </a:lnTo>
                <a:lnTo>
                  <a:pt x="831" y="5596"/>
                </a:lnTo>
                <a:lnTo>
                  <a:pt x="834" y="5593"/>
                </a:lnTo>
                <a:lnTo>
                  <a:pt x="839" y="5589"/>
                </a:lnTo>
                <a:lnTo>
                  <a:pt x="843" y="5587"/>
                </a:lnTo>
                <a:lnTo>
                  <a:pt x="843" y="5579"/>
                </a:lnTo>
                <a:lnTo>
                  <a:pt x="843" y="5573"/>
                </a:lnTo>
                <a:lnTo>
                  <a:pt x="845" y="5568"/>
                </a:lnTo>
                <a:lnTo>
                  <a:pt x="848" y="5565"/>
                </a:lnTo>
                <a:lnTo>
                  <a:pt x="852" y="5562"/>
                </a:lnTo>
                <a:lnTo>
                  <a:pt x="856" y="5559"/>
                </a:lnTo>
                <a:lnTo>
                  <a:pt x="856" y="5551"/>
                </a:lnTo>
                <a:lnTo>
                  <a:pt x="856" y="5544"/>
                </a:lnTo>
                <a:lnTo>
                  <a:pt x="858" y="5540"/>
                </a:lnTo>
                <a:lnTo>
                  <a:pt x="862" y="5537"/>
                </a:lnTo>
                <a:lnTo>
                  <a:pt x="866" y="5534"/>
                </a:lnTo>
                <a:lnTo>
                  <a:pt x="870" y="5530"/>
                </a:lnTo>
                <a:lnTo>
                  <a:pt x="870" y="5523"/>
                </a:lnTo>
                <a:lnTo>
                  <a:pt x="870" y="5516"/>
                </a:lnTo>
                <a:lnTo>
                  <a:pt x="878" y="5509"/>
                </a:lnTo>
                <a:lnTo>
                  <a:pt x="886" y="5502"/>
                </a:lnTo>
                <a:lnTo>
                  <a:pt x="886" y="5495"/>
                </a:lnTo>
                <a:lnTo>
                  <a:pt x="886" y="5488"/>
                </a:lnTo>
                <a:lnTo>
                  <a:pt x="888" y="5485"/>
                </a:lnTo>
                <a:lnTo>
                  <a:pt x="892" y="5481"/>
                </a:lnTo>
                <a:lnTo>
                  <a:pt x="896" y="5477"/>
                </a:lnTo>
                <a:lnTo>
                  <a:pt x="900" y="5475"/>
                </a:lnTo>
                <a:lnTo>
                  <a:pt x="900" y="5467"/>
                </a:lnTo>
                <a:lnTo>
                  <a:pt x="900" y="5461"/>
                </a:lnTo>
                <a:lnTo>
                  <a:pt x="902" y="5457"/>
                </a:lnTo>
                <a:lnTo>
                  <a:pt x="906" y="5452"/>
                </a:lnTo>
                <a:lnTo>
                  <a:pt x="909" y="5449"/>
                </a:lnTo>
                <a:lnTo>
                  <a:pt x="913" y="5447"/>
                </a:lnTo>
                <a:lnTo>
                  <a:pt x="913" y="5438"/>
                </a:lnTo>
                <a:lnTo>
                  <a:pt x="913" y="5433"/>
                </a:lnTo>
                <a:lnTo>
                  <a:pt x="913" y="5430"/>
                </a:lnTo>
                <a:lnTo>
                  <a:pt x="912" y="5428"/>
                </a:lnTo>
                <a:lnTo>
                  <a:pt x="911" y="5426"/>
                </a:lnTo>
                <a:lnTo>
                  <a:pt x="909" y="5424"/>
                </a:lnTo>
                <a:lnTo>
                  <a:pt x="905" y="5423"/>
                </a:lnTo>
                <a:lnTo>
                  <a:pt x="900" y="5422"/>
                </a:lnTo>
                <a:lnTo>
                  <a:pt x="895" y="5423"/>
                </a:lnTo>
                <a:lnTo>
                  <a:pt x="891" y="5424"/>
                </a:lnTo>
                <a:lnTo>
                  <a:pt x="888" y="5426"/>
                </a:lnTo>
                <a:lnTo>
                  <a:pt x="887" y="5428"/>
                </a:lnTo>
                <a:lnTo>
                  <a:pt x="886" y="5430"/>
                </a:lnTo>
                <a:lnTo>
                  <a:pt x="886" y="5433"/>
                </a:lnTo>
                <a:lnTo>
                  <a:pt x="878" y="5433"/>
                </a:lnTo>
                <a:lnTo>
                  <a:pt x="870" y="5433"/>
                </a:lnTo>
                <a:lnTo>
                  <a:pt x="870" y="5424"/>
                </a:lnTo>
                <a:lnTo>
                  <a:pt x="870" y="5419"/>
                </a:lnTo>
                <a:lnTo>
                  <a:pt x="870" y="5410"/>
                </a:lnTo>
                <a:lnTo>
                  <a:pt x="870" y="5405"/>
                </a:lnTo>
                <a:lnTo>
                  <a:pt x="870" y="5396"/>
                </a:lnTo>
                <a:lnTo>
                  <a:pt x="870" y="5391"/>
                </a:lnTo>
                <a:lnTo>
                  <a:pt x="878" y="5382"/>
                </a:lnTo>
                <a:lnTo>
                  <a:pt x="886" y="5377"/>
                </a:lnTo>
                <a:lnTo>
                  <a:pt x="886" y="5369"/>
                </a:lnTo>
                <a:lnTo>
                  <a:pt x="886" y="5363"/>
                </a:lnTo>
                <a:lnTo>
                  <a:pt x="886" y="5355"/>
                </a:lnTo>
                <a:lnTo>
                  <a:pt x="886" y="5349"/>
                </a:lnTo>
                <a:lnTo>
                  <a:pt x="888" y="5344"/>
                </a:lnTo>
                <a:lnTo>
                  <a:pt x="892" y="5341"/>
                </a:lnTo>
                <a:lnTo>
                  <a:pt x="896" y="5338"/>
                </a:lnTo>
                <a:lnTo>
                  <a:pt x="900" y="5334"/>
                </a:lnTo>
                <a:lnTo>
                  <a:pt x="900" y="5327"/>
                </a:lnTo>
                <a:lnTo>
                  <a:pt x="900" y="5320"/>
                </a:lnTo>
                <a:lnTo>
                  <a:pt x="892" y="5313"/>
                </a:lnTo>
                <a:lnTo>
                  <a:pt x="886" y="5306"/>
                </a:lnTo>
                <a:lnTo>
                  <a:pt x="878" y="5306"/>
                </a:lnTo>
                <a:lnTo>
                  <a:pt x="870" y="5306"/>
                </a:lnTo>
                <a:lnTo>
                  <a:pt x="862" y="5306"/>
                </a:lnTo>
                <a:lnTo>
                  <a:pt x="856" y="5306"/>
                </a:lnTo>
                <a:lnTo>
                  <a:pt x="848" y="5299"/>
                </a:lnTo>
                <a:lnTo>
                  <a:pt x="843" y="5292"/>
                </a:lnTo>
                <a:lnTo>
                  <a:pt x="834" y="5292"/>
                </a:lnTo>
                <a:lnTo>
                  <a:pt x="829" y="5292"/>
                </a:lnTo>
                <a:lnTo>
                  <a:pt x="829" y="5285"/>
                </a:lnTo>
                <a:lnTo>
                  <a:pt x="829" y="5278"/>
                </a:lnTo>
                <a:lnTo>
                  <a:pt x="831" y="5275"/>
                </a:lnTo>
                <a:lnTo>
                  <a:pt x="834" y="5271"/>
                </a:lnTo>
                <a:lnTo>
                  <a:pt x="839" y="5267"/>
                </a:lnTo>
                <a:lnTo>
                  <a:pt x="843" y="5264"/>
                </a:lnTo>
                <a:lnTo>
                  <a:pt x="845" y="5261"/>
                </a:lnTo>
                <a:lnTo>
                  <a:pt x="848" y="5257"/>
                </a:lnTo>
                <a:lnTo>
                  <a:pt x="852" y="5253"/>
                </a:lnTo>
                <a:lnTo>
                  <a:pt x="856" y="5251"/>
                </a:lnTo>
                <a:lnTo>
                  <a:pt x="858" y="5247"/>
                </a:lnTo>
                <a:lnTo>
                  <a:pt x="862" y="5243"/>
                </a:lnTo>
                <a:lnTo>
                  <a:pt x="866" y="5239"/>
                </a:lnTo>
                <a:lnTo>
                  <a:pt x="870" y="5237"/>
                </a:lnTo>
                <a:lnTo>
                  <a:pt x="870" y="5228"/>
                </a:lnTo>
                <a:lnTo>
                  <a:pt x="870" y="5223"/>
                </a:lnTo>
                <a:lnTo>
                  <a:pt x="878" y="5214"/>
                </a:lnTo>
                <a:lnTo>
                  <a:pt x="886" y="5209"/>
                </a:lnTo>
                <a:lnTo>
                  <a:pt x="888" y="5205"/>
                </a:lnTo>
                <a:lnTo>
                  <a:pt x="892" y="5200"/>
                </a:lnTo>
                <a:lnTo>
                  <a:pt x="896" y="5197"/>
                </a:lnTo>
                <a:lnTo>
                  <a:pt x="900" y="5195"/>
                </a:lnTo>
                <a:lnTo>
                  <a:pt x="902" y="5191"/>
                </a:lnTo>
                <a:lnTo>
                  <a:pt x="906" y="5186"/>
                </a:lnTo>
                <a:lnTo>
                  <a:pt x="909" y="5183"/>
                </a:lnTo>
                <a:lnTo>
                  <a:pt x="913" y="5181"/>
                </a:lnTo>
                <a:lnTo>
                  <a:pt x="913" y="5172"/>
                </a:lnTo>
                <a:lnTo>
                  <a:pt x="913" y="5167"/>
                </a:lnTo>
                <a:lnTo>
                  <a:pt x="917" y="5162"/>
                </a:lnTo>
                <a:lnTo>
                  <a:pt x="920" y="5158"/>
                </a:lnTo>
                <a:lnTo>
                  <a:pt x="923" y="5155"/>
                </a:lnTo>
                <a:lnTo>
                  <a:pt x="927" y="5153"/>
                </a:lnTo>
                <a:lnTo>
                  <a:pt x="930" y="5148"/>
                </a:lnTo>
                <a:lnTo>
                  <a:pt x="933" y="5145"/>
                </a:lnTo>
                <a:lnTo>
                  <a:pt x="937" y="5141"/>
                </a:lnTo>
                <a:lnTo>
                  <a:pt x="940" y="5139"/>
                </a:lnTo>
                <a:lnTo>
                  <a:pt x="949" y="5131"/>
                </a:lnTo>
                <a:lnTo>
                  <a:pt x="958" y="5125"/>
                </a:lnTo>
                <a:lnTo>
                  <a:pt x="958" y="5117"/>
                </a:lnTo>
                <a:lnTo>
                  <a:pt x="958" y="5110"/>
                </a:lnTo>
                <a:lnTo>
                  <a:pt x="960" y="5106"/>
                </a:lnTo>
                <a:lnTo>
                  <a:pt x="963" y="5103"/>
                </a:lnTo>
                <a:lnTo>
                  <a:pt x="967" y="5100"/>
                </a:lnTo>
                <a:lnTo>
                  <a:pt x="971" y="5096"/>
                </a:lnTo>
                <a:lnTo>
                  <a:pt x="974" y="5092"/>
                </a:lnTo>
                <a:lnTo>
                  <a:pt x="977" y="5089"/>
                </a:lnTo>
                <a:lnTo>
                  <a:pt x="980" y="5086"/>
                </a:lnTo>
                <a:lnTo>
                  <a:pt x="985" y="5082"/>
                </a:lnTo>
                <a:lnTo>
                  <a:pt x="987" y="5078"/>
                </a:lnTo>
                <a:lnTo>
                  <a:pt x="990" y="5075"/>
                </a:lnTo>
                <a:lnTo>
                  <a:pt x="994" y="5072"/>
                </a:lnTo>
                <a:lnTo>
                  <a:pt x="999" y="5068"/>
                </a:lnTo>
                <a:lnTo>
                  <a:pt x="990" y="5061"/>
                </a:lnTo>
                <a:lnTo>
                  <a:pt x="985" y="5054"/>
                </a:lnTo>
                <a:lnTo>
                  <a:pt x="977" y="5054"/>
                </a:lnTo>
                <a:lnTo>
                  <a:pt x="971" y="5054"/>
                </a:lnTo>
                <a:lnTo>
                  <a:pt x="954" y="5054"/>
                </a:lnTo>
                <a:lnTo>
                  <a:pt x="940" y="5054"/>
                </a:lnTo>
                <a:lnTo>
                  <a:pt x="933" y="5054"/>
                </a:lnTo>
                <a:lnTo>
                  <a:pt x="927" y="5054"/>
                </a:lnTo>
                <a:lnTo>
                  <a:pt x="927" y="5047"/>
                </a:lnTo>
                <a:lnTo>
                  <a:pt x="927" y="5040"/>
                </a:lnTo>
                <a:lnTo>
                  <a:pt x="930" y="5037"/>
                </a:lnTo>
                <a:lnTo>
                  <a:pt x="933" y="5033"/>
                </a:lnTo>
                <a:lnTo>
                  <a:pt x="937" y="5029"/>
                </a:lnTo>
                <a:lnTo>
                  <a:pt x="940" y="5027"/>
                </a:lnTo>
                <a:lnTo>
                  <a:pt x="949" y="5018"/>
                </a:lnTo>
                <a:lnTo>
                  <a:pt x="958" y="5013"/>
                </a:lnTo>
                <a:lnTo>
                  <a:pt x="958" y="5004"/>
                </a:lnTo>
                <a:lnTo>
                  <a:pt x="958" y="4999"/>
                </a:lnTo>
                <a:lnTo>
                  <a:pt x="960" y="4995"/>
                </a:lnTo>
                <a:lnTo>
                  <a:pt x="963" y="4990"/>
                </a:lnTo>
                <a:lnTo>
                  <a:pt x="967" y="4987"/>
                </a:lnTo>
                <a:lnTo>
                  <a:pt x="971" y="4985"/>
                </a:lnTo>
                <a:lnTo>
                  <a:pt x="974" y="4981"/>
                </a:lnTo>
                <a:lnTo>
                  <a:pt x="977" y="4976"/>
                </a:lnTo>
                <a:lnTo>
                  <a:pt x="980" y="4973"/>
                </a:lnTo>
                <a:lnTo>
                  <a:pt x="985" y="4971"/>
                </a:lnTo>
                <a:lnTo>
                  <a:pt x="985" y="4962"/>
                </a:lnTo>
                <a:lnTo>
                  <a:pt x="985" y="4957"/>
                </a:lnTo>
                <a:lnTo>
                  <a:pt x="985" y="4948"/>
                </a:lnTo>
                <a:lnTo>
                  <a:pt x="985" y="4943"/>
                </a:lnTo>
                <a:lnTo>
                  <a:pt x="987" y="4935"/>
                </a:lnTo>
                <a:lnTo>
                  <a:pt x="990" y="4928"/>
                </a:lnTo>
                <a:lnTo>
                  <a:pt x="994" y="4921"/>
                </a:lnTo>
                <a:lnTo>
                  <a:pt x="999" y="4915"/>
                </a:lnTo>
                <a:lnTo>
                  <a:pt x="999" y="4907"/>
                </a:lnTo>
                <a:lnTo>
                  <a:pt x="999" y="4901"/>
                </a:lnTo>
                <a:lnTo>
                  <a:pt x="999" y="4893"/>
                </a:lnTo>
                <a:lnTo>
                  <a:pt x="999" y="4886"/>
                </a:lnTo>
                <a:lnTo>
                  <a:pt x="999" y="4879"/>
                </a:lnTo>
                <a:lnTo>
                  <a:pt x="999" y="4872"/>
                </a:lnTo>
                <a:lnTo>
                  <a:pt x="999" y="4865"/>
                </a:lnTo>
                <a:lnTo>
                  <a:pt x="999" y="4858"/>
                </a:lnTo>
                <a:lnTo>
                  <a:pt x="1006" y="4851"/>
                </a:lnTo>
                <a:lnTo>
                  <a:pt x="1015" y="4844"/>
                </a:lnTo>
                <a:lnTo>
                  <a:pt x="1015" y="4837"/>
                </a:lnTo>
                <a:lnTo>
                  <a:pt x="1015" y="4830"/>
                </a:lnTo>
                <a:lnTo>
                  <a:pt x="1015" y="4823"/>
                </a:lnTo>
                <a:lnTo>
                  <a:pt x="1015" y="4816"/>
                </a:lnTo>
                <a:lnTo>
                  <a:pt x="1015" y="4810"/>
                </a:lnTo>
                <a:lnTo>
                  <a:pt x="1015" y="4805"/>
                </a:lnTo>
                <a:lnTo>
                  <a:pt x="1006" y="4798"/>
                </a:lnTo>
                <a:lnTo>
                  <a:pt x="999" y="4791"/>
                </a:lnTo>
                <a:lnTo>
                  <a:pt x="990" y="4791"/>
                </a:lnTo>
                <a:lnTo>
                  <a:pt x="985" y="4791"/>
                </a:lnTo>
                <a:lnTo>
                  <a:pt x="977" y="4784"/>
                </a:lnTo>
                <a:lnTo>
                  <a:pt x="971" y="4777"/>
                </a:lnTo>
                <a:lnTo>
                  <a:pt x="963" y="4770"/>
                </a:lnTo>
                <a:lnTo>
                  <a:pt x="958" y="4763"/>
                </a:lnTo>
                <a:lnTo>
                  <a:pt x="949" y="4763"/>
                </a:lnTo>
                <a:lnTo>
                  <a:pt x="940" y="4763"/>
                </a:lnTo>
                <a:lnTo>
                  <a:pt x="933" y="4755"/>
                </a:lnTo>
                <a:lnTo>
                  <a:pt x="927" y="4749"/>
                </a:lnTo>
                <a:lnTo>
                  <a:pt x="927" y="4741"/>
                </a:lnTo>
                <a:lnTo>
                  <a:pt x="927" y="4735"/>
                </a:lnTo>
                <a:lnTo>
                  <a:pt x="930" y="4732"/>
                </a:lnTo>
                <a:lnTo>
                  <a:pt x="933" y="4727"/>
                </a:lnTo>
                <a:lnTo>
                  <a:pt x="937" y="4724"/>
                </a:lnTo>
                <a:lnTo>
                  <a:pt x="940" y="4722"/>
                </a:lnTo>
                <a:lnTo>
                  <a:pt x="940" y="4713"/>
                </a:lnTo>
                <a:lnTo>
                  <a:pt x="940" y="4708"/>
                </a:lnTo>
                <a:lnTo>
                  <a:pt x="949" y="4699"/>
                </a:lnTo>
                <a:lnTo>
                  <a:pt x="958" y="4694"/>
                </a:lnTo>
                <a:lnTo>
                  <a:pt x="960" y="4689"/>
                </a:lnTo>
                <a:lnTo>
                  <a:pt x="963" y="4685"/>
                </a:lnTo>
                <a:lnTo>
                  <a:pt x="967" y="4682"/>
                </a:lnTo>
                <a:lnTo>
                  <a:pt x="971" y="4680"/>
                </a:lnTo>
                <a:lnTo>
                  <a:pt x="974" y="4675"/>
                </a:lnTo>
                <a:lnTo>
                  <a:pt x="977" y="4671"/>
                </a:lnTo>
                <a:lnTo>
                  <a:pt x="980" y="4668"/>
                </a:lnTo>
                <a:lnTo>
                  <a:pt x="985" y="4666"/>
                </a:lnTo>
                <a:lnTo>
                  <a:pt x="987" y="4661"/>
                </a:lnTo>
                <a:lnTo>
                  <a:pt x="990" y="4657"/>
                </a:lnTo>
                <a:lnTo>
                  <a:pt x="994" y="4654"/>
                </a:lnTo>
                <a:lnTo>
                  <a:pt x="999" y="4652"/>
                </a:lnTo>
                <a:lnTo>
                  <a:pt x="999" y="4643"/>
                </a:lnTo>
                <a:lnTo>
                  <a:pt x="999" y="4638"/>
                </a:lnTo>
                <a:lnTo>
                  <a:pt x="1004" y="4638"/>
                </a:lnTo>
                <a:lnTo>
                  <a:pt x="1007" y="4638"/>
                </a:lnTo>
                <a:lnTo>
                  <a:pt x="1011" y="4636"/>
                </a:lnTo>
                <a:lnTo>
                  <a:pt x="1013" y="4634"/>
                </a:lnTo>
                <a:lnTo>
                  <a:pt x="1014" y="4631"/>
                </a:lnTo>
                <a:lnTo>
                  <a:pt x="1014" y="4626"/>
                </a:lnTo>
                <a:lnTo>
                  <a:pt x="1015" y="4619"/>
                </a:lnTo>
                <a:lnTo>
                  <a:pt x="1015" y="4609"/>
                </a:lnTo>
                <a:lnTo>
                  <a:pt x="1006" y="4609"/>
                </a:lnTo>
                <a:lnTo>
                  <a:pt x="999" y="4609"/>
                </a:lnTo>
                <a:lnTo>
                  <a:pt x="999" y="4602"/>
                </a:lnTo>
                <a:lnTo>
                  <a:pt x="999" y="4595"/>
                </a:lnTo>
                <a:lnTo>
                  <a:pt x="990" y="4588"/>
                </a:lnTo>
                <a:lnTo>
                  <a:pt x="985" y="4581"/>
                </a:lnTo>
                <a:lnTo>
                  <a:pt x="977" y="4574"/>
                </a:lnTo>
                <a:lnTo>
                  <a:pt x="971" y="4567"/>
                </a:lnTo>
                <a:lnTo>
                  <a:pt x="971" y="4560"/>
                </a:lnTo>
                <a:lnTo>
                  <a:pt x="971" y="4553"/>
                </a:lnTo>
                <a:lnTo>
                  <a:pt x="971" y="4546"/>
                </a:lnTo>
                <a:lnTo>
                  <a:pt x="971" y="4539"/>
                </a:lnTo>
                <a:lnTo>
                  <a:pt x="977" y="4539"/>
                </a:lnTo>
                <a:lnTo>
                  <a:pt x="985" y="4539"/>
                </a:lnTo>
                <a:lnTo>
                  <a:pt x="987" y="4536"/>
                </a:lnTo>
                <a:lnTo>
                  <a:pt x="990" y="4531"/>
                </a:lnTo>
                <a:lnTo>
                  <a:pt x="994" y="4528"/>
                </a:lnTo>
                <a:lnTo>
                  <a:pt x="999" y="4525"/>
                </a:lnTo>
                <a:lnTo>
                  <a:pt x="1006" y="4525"/>
                </a:lnTo>
                <a:lnTo>
                  <a:pt x="1015" y="4525"/>
                </a:lnTo>
                <a:lnTo>
                  <a:pt x="1017" y="4522"/>
                </a:lnTo>
                <a:lnTo>
                  <a:pt x="1020" y="4517"/>
                </a:lnTo>
                <a:lnTo>
                  <a:pt x="1025" y="4514"/>
                </a:lnTo>
                <a:lnTo>
                  <a:pt x="1028" y="4511"/>
                </a:lnTo>
                <a:lnTo>
                  <a:pt x="1034" y="4511"/>
                </a:lnTo>
                <a:lnTo>
                  <a:pt x="1042" y="4511"/>
                </a:lnTo>
                <a:lnTo>
                  <a:pt x="1044" y="4508"/>
                </a:lnTo>
                <a:lnTo>
                  <a:pt x="1047" y="4503"/>
                </a:lnTo>
                <a:lnTo>
                  <a:pt x="1052" y="4500"/>
                </a:lnTo>
                <a:lnTo>
                  <a:pt x="1056" y="4498"/>
                </a:lnTo>
                <a:lnTo>
                  <a:pt x="1062" y="4498"/>
                </a:lnTo>
                <a:lnTo>
                  <a:pt x="1069" y="4498"/>
                </a:lnTo>
                <a:lnTo>
                  <a:pt x="1078" y="4489"/>
                </a:lnTo>
                <a:lnTo>
                  <a:pt x="1085" y="4484"/>
                </a:lnTo>
                <a:lnTo>
                  <a:pt x="1092" y="4484"/>
                </a:lnTo>
                <a:lnTo>
                  <a:pt x="1099" y="4484"/>
                </a:lnTo>
                <a:lnTo>
                  <a:pt x="1105" y="4484"/>
                </a:lnTo>
                <a:lnTo>
                  <a:pt x="1113" y="4484"/>
                </a:lnTo>
                <a:lnTo>
                  <a:pt x="1116" y="4480"/>
                </a:lnTo>
                <a:lnTo>
                  <a:pt x="1119" y="4475"/>
                </a:lnTo>
                <a:lnTo>
                  <a:pt x="1123" y="4472"/>
                </a:lnTo>
                <a:lnTo>
                  <a:pt x="1126" y="4470"/>
                </a:lnTo>
                <a:lnTo>
                  <a:pt x="1135" y="4470"/>
                </a:lnTo>
                <a:lnTo>
                  <a:pt x="1143" y="4470"/>
                </a:lnTo>
                <a:lnTo>
                  <a:pt x="1149" y="4470"/>
                </a:lnTo>
                <a:lnTo>
                  <a:pt x="1157" y="4470"/>
                </a:lnTo>
                <a:lnTo>
                  <a:pt x="1162" y="4470"/>
                </a:lnTo>
                <a:lnTo>
                  <a:pt x="1171" y="4470"/>
                </a:lnTo>
                <a:lnTo>
                  <a:pt x="1173" y="4465"/>
                </a:lnTo>
                <a:lnTo>
                  <a:pt x="1176" y="4461"/>
                </a:lnTo>
                <a:lnTo>
                  <a:pt x="1181" y="4458"/>
                </a:lnTo>
                <a:lnTo>
                  <a:pt x="1184" y="4456"/>
                </a:lnTo>
                <a:lnTo>
                  <a:pt x="1190" y="4456"/>
                </a:lnTo>
                <a:lnTo>
                  <a:pt x="1198" y="4456"/>
                </a:lnTo>
                <a:lnTo>
                  <a:pt x="1207" y="4456"/>
                </a:lnTo>
                <a:lnTo>
                  <a:pt x="1214" y="4456"/>
                </a:lnTo>
                <a:lnTo>
                  <a:pt x="1216" y="4451"/>
                </a:lnTo>
                <a:lnTo>
                  <a:pt x="1221" y="4447"/>
                </a:lnTo>
                <a:lnTo>
                  <a:pt x="1224" y="4444"/>
                </a:lnTo>
                <a:lnTo>
                  <a:pt x="1228" y="4442"/>
                </a:lnTo>
                <a:lnTo>
                  <a:pt x="1228" y="4433"/>
                </a:lnTo>
                <a:lnTo>
                  <a:pt x="1228" y="4428"/>
                </a:lnTo>
                <a:lnTo>
                  <a:pt x="1221" y="4428"/>
                </a:lnTo>
                <a:lnTo>
                  <a:pt x="1214" y="4428"/>
                </a:lnTo>
                <a:lnTo>
                  <a:pt x="1207" y="4419"/>
                </a:lnTo>
                <a:lnTo>
                  <a:pt x="1198" y="4413"/>
                </a:lnTo>
                <a:lnTo>
                  <a:pt x="1190" y="4405"/>
                </a:lnTo>
                <a:lnTo>
                  <a:pt x="1184" y="4399"/>
                </a:lnTo>
                <a:lnTo>
                  <a:pt x="1176" y="4399"/>
                </a:lnTo>
                <a:lnTo>
                  <a:pt x="1171" y="4399"/>
                </a:lnTo>
                <a:lnTo>
                  <a:pt x="1162" y="4392"/>
                </a:lnTo>
                <a:lnTo>
                  <a:pt x="1157" y="4385"/>
                </a:lnTo>
                <a:lnTo>
                  <a:pt x="1149" y="4385"/>
                </a:lnTo>
                <a:lnTo>
                  <a:pt x="1143" y="4385"/>
                </a:lnTo>
                <a:lnTo>
                  <a:pt x="1135" y="4378"/>
                </a:lnTo>
                <a:lnTo>
                  <a:pt x="1126" y="4371"/>
                </a:lnTo>
                <a:lnTo>
                  <a:pt x="1126" y="4364"/>
                </a:lnTo>
                <a:lnTo>
                  <a:pt x="1126" y="4357"/>
                </a:lnTo>
                <a:lnTo>
                  <a:pt x="1135" y="4350"/>
                </a:lnTo>
                <a:lnTo>
                  <a:pt x="1143" y="4343"/>
                </a:lnTo>
                <a:lnTo>
                  <a:pt x="1149" y="4343"/>
                </a:lnTo>
                <a:lnTo>
                  <a:pt x="1157" y="4343"/>
                </a:lnTo>
                <a:lnTo>
                  <a:pt x="1162" y="4343"/>
                </a:lnTo>
                <a:lnTo>
                  <a:pt x="1171" y="4343"/>
                </a:lnTo>
                <a:lnTo>
                  <a:pt x="1173" y="4339"/>
                </a:lnTo>
                <a:lnTo>
                  <a:pt x="1176" y="4336"/>
                </a:lnTo>
                <a:lnTo>
                  <a:pt x="1181" y="4332"/>
                </a:lnTo>
                <a:lnTo>
                  <a:pt x="1184" y="4329"/>
                </a:lnTo>
                <a:lnTo>
                  <a:pt x="1190" y="4329"/>
                </a:lnTo>
                <a:lnTo>
                  <a:pt x="1198" y="4329"/>
                </a:lnTo>
                <a:lnTo>
                  <a:pt x="1207" y="4329"/>
                </a:lnTo>
                <a:lnTo>
                  <a:pt x="1214" y="4329"/>
                </a:lnTo>
                <a:lnTo>
                  <a:pt x="1216" y="4325"/>
                </a:lnTo>
                <a:lnTo>
                  <a:pt x="1221" y="4322"/>
                </a:lnTo>
                <a:lnTo>
                  <a:pt x="1224" y="4318"/>
                </a:lnTo>
                <a:lnTo>
                  <a:pt x="1228" y="4315"/>
                </a:lnTo>
                <a:lnTo>
                  <a:pt x="1234" y="4315"/>
                </a:lnTo>
                <a:lnTo>
                  <a:pt x="1241" y="4315"/>
                </a:lnTo>
                <a:lnTo>
                  <a:pt x="1248" y="4315"/>
                </a:lnTo>
                <a:lnTo>
                  <a:pt x="1255" y="4315"/>
                </a:lnTo>
                <a:lnTo>
                  <a:pt x="1264" y="4315"/>
                </a:lnTo>
                <a:lnTo>
                  <a:pt x="1271" y="4315"/>
                </a:lnTo>
                <a:lnTo>
                  <a:pt x="1275" y="4312"/>
                </a:lnTo>
                <a:lnTo>
                  <a:pt x="1278" y="4307"/>
                </a:lnTo>
                <a:lnTo>
                  <a:pt x="1281" y="4304"/>
                </a:lnTo>
                <a:lnTo>
                  <a:pt x="1285" y="4301"/>
                </a:lnTo>
                <a:lnTo>
                  <a:pt x="1288" y="4298"/>
                </a:lnTo>
                <a:lnTo>
                  <a:pt x="1291" y="4293"/>
                </a:lnTo>
                <a:lnTo>
                  <a:pt x="1295" y="4290"/>
                </a:lnTo>
                <a:lnTo>
                  <a:pt x="1298" y="4288"/>
                </a:lnTo>
                <a:lnTo>
                  <a:pt x="1284" y="4284"/>
                </a:lnTo>
                <a:lnTo>
                  <a:pt x="1270" y="4279"/>
                </a:lnTo>
                <a:lnTo>
                  <a:pt x="1256" y="4276"/>
                </a:lnTo>
                <a:lnTo>
                  <a:pt x="1241" y="4274"/>
                </a:lnTo>
                <a:lnTo>
                  <a:pt x="1234" y="4274"/>
                </a:lnTo>
                <a:lnTo>
                  <a:pt x="1228" y="4274"/>
                </a:lnTo>
                <a:lnTo>
                  <a:pt x="1214" y="4274"/>
                </a:lnTo>
                <a:lnTo>
                  <a:pt x="1199" y="4274"/>
                </a:lnTo>
                <a:lnTo>
                  <a:pt x="1185" y="4274"/>
                </a:lnTo>
                <a:lnTo>
                  <a:pt x="1171" y="4274"/>
                </a:lnTo>
                <a:lnTo>
                  <a:pt x="1171" y="4265"/>
                </a:lnTo>
                <a:lnTo>
                  <a:pt x="1171" y="4260"/>
                </a:lnTo>
                <a:lnTo>
                  <a:pt x="1173" y="4255"/>
                </a:lnTo>
                <a:lnTo>
                  <a:pt x="1176" y="4251"/>
                </a:lnTo>
                <a:lnTo>
                  <a:pt x="1181" y="4248"/>
                </a:lnTo>
                <a:lnTo>
                  <a:pt x="1184" y="4246"/>
                </a:lnTo>
                <a:lnTo>
                  <a:pt x="1184" y="4237"/>
                </a:lnTo>
                <a:lnTo>
                  <a:pt x="1184" y="4232"/>
                </a:lnTo>
                <a:lnTo>
                  <a:pt x="1187" y="4227"/>
                </a:lnTo>
                <a:lnTo>
                  <a:pt x="1190" y="4223"/>
                </a:lnTo>
                <a:lnTo>
                  <a:pt x="1194" y="4220"/>
                </a:lnTo>
                <a:lnTo>
                  <a:pt x="1198" y="4218"/>
                </a:lnTo>
                <a:lnTo>
                  <a:pt x="1198" y="4209"/>
                </a:lnTo>
                <a:lnTo>
                  <a:pt x="1198" y="4204"/>
                </a:lnTo>
                <a:lnTo>
                  <a:pt x="1198" y="4195"/>
                </a:lnTo>
                <a:lnTo>
                  <a:pt x="1198" y="4189"/>
                </a:lnTo>
                <a:lnTo>
                  <a:pt x="1207" y="4182"/>
                </a:lnTo>
                <a:lnTo>
                  <a:pt x="1214" y="4175"/>
                </a:lnTo>
                <a:lnTo>
                  <a:pt x="1214" y="4168"/>
                </a:lnTo>
                <a:lnTo>
                  <a:pt x="1214" y="4161"/>
                </a:lnTo>
                <a:lnTo>
                  <a:pt x="1216" y="4157"/>
                </a:lnTo>
                <a:lnTo>
                  <a:pt x="1221" y="4154"/>
                </a:lnTo>
                <a:lnTo>
                  <a:pt x="1224" y="4151"/>
                </a:lnTo>
                <a:lnTo>
                  <a:pt x="1228" y="4147"/>
                </a:lnTo>
                <a:lnTo>
                  <a:pt x="1228" y="4140"/>
                </a:lnTo>
                <a:lnTo>
                  <a:pt x="1228" y="4133"/>
                </a:lnTo>
                <a:lnTo>
                  <a:pt x="1230" y="4129"/>
                </a:lnTo>
                <a:lnTo>
                  <a:pt x="1234" y="4126"/>
                </a:lnTo>
                <a:lnTo>
                  <a:pt x="1238" y="4122"/>
                </a:lnTo>
                <a:lnTo>
                  <a:pt x="1241" y="4119"/>
                </a:lnTo>
                <a:lnTo>
                  <a:pt x="1244" y="4115"/>
                </a:lnTo>
                <a:lnTo>
                  <a:pt x="1248" y="4112"/>
                </a:lnTo>
                <a:lnTo>
                  <a:pt x="1251" y="4108"/>
                </a:lnTo>
                <a:lnTo>
                  <a:pt x="1255" y="4105"/>
                </a:lnTo>
                <a:lnTo>
                  <a:pt x="1264" y="4105"/>
                </a:lnTo>
                <a:lnTo>
                  <a:pt x="1271" y="4105"/>
                </a:lnTo>
                <a:lnTo>
                  <a:pt x="1275" y="4101"/>
                </a:lnTo>
                <a:lnTo>
                  <a:pt x="1278" y="4097"/>
                </a:lnTo>
                <a:lnTo>
                  <a:pt x="1281" y="4094"/>
                </a:lnTo>
                <a:lnTo>
                  <a:pt x="1285" y="4091"/>
                </a:lnTo>
                <a:lnTo>
                  <a:pt x="1291" y="4091"/>
                </a:lnTo>
                <a:lnTo>
                  <a:pt x="1298" y="4091"/>
                </a:lnTo>
                <a:lnTo>
                  <a:pt x="1302" y="4088"/>
                </a:lnTo>
                <a:lnTo>
                  <a:pt x="1305" y="4083"/>
                </a:lnTo>
                <a:lnTo>
                  <a:pt x="1308" y="4080"/>
                </a:lnTo>
                <a:lnTo>
                  <a:pt x="1313" y="4077"/>
                </a:lnTo>
                <a:lnTo>
                  <a:pt x="1318" y="4077"/>
                </a:lnTo>
                <a:lnTo>
                  <a:pt x="1327" y="4077"/>
                </a:lnTo>
                <a:lnTo>
                  <a:pt x="1334" y="4069"/>
                </a:lnTo>
                <a:lnTo>
                  <a:pt x="1343" y="4064"/>
                </a:lnTo>
                <a:lnTo>
                  <a:pt x="1345" y="4060"/>
                </a:lnTo>
                <a:lnTo>
                  <a:pt x="1348" y="4055"/>
                </a:lnTo>
                <a:lnTo>
                  <a:pt x="1353" y="4052"/>
                </a:lnTo>
                <a:lnTo>
                  <a:pt x="1357" y="4050"/>
                </a:lnTo>
                <a:lnTo>
                  <a:pt x="1359" y="4046"/>
                </a:lnTo>
                <a:lnTo>
                  <a:pt x="1362" y="4041"/>
                </a:lnTo>
                <a:lnTo>
                  <a:pt x="1366" y="4038"/>
                </a:lnTo>
                <a:lnTo>
                  <a:pt x="1370" y="4036"/>
                </a:lnTo>
                <a:lnTo>
                  <a:pt x="1372" y="4031"/>
                </a:lnTo>
                <a:lnTo>
                  <a:pt x="1376" y="4027"/>
                </a:lnTo>
                <a:lnTo>
                  <a:pt x="1380" y="4024"/>
                </a:lnTo>
                <a:lnTo>
                  <a:pt x="1384" y="4022"/>
                </a:lnTo>
                <a:lnTo>
                  <a:pt x="1392" y="4013"/>
                </a:lnTo>
                <a:lnTo>
                  <a:pt x="1400" y="4008"/>
                </a:lnTo>
                <a:lnTo>
                  <a:pt x="1402" y="4003"/>
                </a:lnTo>
                <a:lnTo>
                  <a:pt x="1406" y="3999"/>
                </a:lnTo>
                <a:lnTo>
                  <a:pt x="1410" y="3996"/>
                </a:lnTo>
                <a:lnTo>
                  <a:pt x="1414" y="3994"/>
                </a:lnTo>
                <a:lnTo>
                  <a:pt x="1406" y="3985"/>
                </a:lnTo>
                <a:lnTo>
                  <a:pt x="1400" y="3980"/>
                </a:lnTo>
                <a:lnTo>
                  <a:pt x="1392" y="3980"/>
                </a:lnTo>
                <a:lnTo>
                  <a:pt x="1384" y="3980"/>
                </a:lnTo>
                <a:lnTo>
                  <a:pt x="1376" y="3971"/>
                </a:lnTo>
                <a:lnTo>
                  <a:pt x="1370" y="3965"/>
                </a:lnTo>
                <a:lnTo>
                  <a:pt x="1362" y="3965"/>
                </a:lnTo>
                <a:lnTo>
                  <a:pt x="1357" y="3965"/>
                </a:lnTo>
                <a:lnTo>
                  <a:pt x="1341" y="3965"/>
                </a:lnTo>
                <a:lnTo>
                  <a:pt x="1327" y="3965"/>
                </a:lnTo>
                <a:lnTo>
                  <a:pt x="1318" y="3965"/>
                </a:lnTo>
                <a:lnTo>
                  <a:pt x="1313" y="3965"/>
                </a:lnTo>
                <a:lnTo>
                  <a:pt x="1313" y="3963"/>
                </a:lnTo>
                <a:lnTo>
                  <a:pt x="1311" y="3961"/>
                </a:lnTo>
                <a:lnTo>
                  <a:pt x="1310" y="3959"/>
                </a:lnTo>
                <a:lnTo>
                  <a:pt x="1308" y="3958"/>
                </a:lnTo>
                <a:lnTo>
                  <a:pt x="1304" y="3956"/>
                </a:lnTo>
                <a:lnTo>
                  <a:pt x="1298" y="3955"/>
                </a:lnTo>
                <a:lnTo>
                  <a:pt x="1294" y="3956"/>
                </a:lnTo>
                <a:lnTo>
                  <a:pt x="1290" y="3958"/>
                </a:lnTo>
                <a:lnTo>
                  <a:pt x="1288" y="3959"/>
                </a:lnTo>
                <a:lnTo>
                  <a:pt x="1287" y="3961"/>
                </a:lnTo>
                <a:lnTo>
                  <a:pt x="1285" y="3963"/>
                </a:lnTo>
                <a:lnTo>
                  <a:pt x="1285" y="3965"/>
                </a:lnTo>
                <a:lnTo>
                  <a:pt x="1281" y="3968"/>
                </a:lnTo>
                <a:lnTo>
                  <a:pt x="1278" y="3971"/>
                </a:lnTo>
                <a:lnTo>
                  <a:pt x="1275" y="3975"/>
                </a:lnTo>
                <a:lnTo>
                  <a:pt x="1271" y="3980"/>
                </a:lnTo>
                <a:lnTo>
                  <a:pt x="1264" y="3980"/>
                </a:lnTo>
                <a:lnTo>
                  <a:pt x="1255" y="3980"/>
                </a:lnTo>
                <a:lnTo>
                  <a:pt x="1251" y="3982"/>
                </a:lnTo>
                <a:lnTo>
                  <a:pt x="1248" y="3985"/>
                </a:lnTo>
                <a:lnTo>
                  <a:pt x="1244" y="3989"/>
                </a:lnTo>
                <a:lnTo>
                  <a:pt x="1241" y="3994"/>
                </a:lnTo>
                <a:lnTo>
                  <a:pt x="1238" y="3996"/>
                </a:lnTo>
                <a:lnTo>
                  <a:pt x="1234" y="3999"/>
                </a:lnTo>
                <a:lnTo>
                  <a:pt x="1230" y="4003"/>
                </a:lnTo>
                <a:lnTo>
                  <a:pt x="1228" y="4008"/>
                </a:lnTo>
                <a:lnTo>
                  <a:pt x="1221" y="4008"/>
                </a:lnTo>
                <a:lnTo>
                  <a:pt x="1214" y="4008"/>
                </a:lnTo>
                <a:lnTo>
                  <a:pt x="1207" y="4013"/>
                </a:lnTo>
                <a:lnTo>
                  <a:pt x="1198" y="4022"/>
                </a:lnTo>
                <a:lnTo>
                  <a:pt x="1194" y="4024"/>
                </a:lnTo>
                <a:lnTo>
                  <a:pt x="1190" y="4027"/>
                </a:lnTo>
                <a:lnTo>
                  <a:pt x="1187" y="4031"/>
                </a:lnTo>
                <a:lnTo>
                  <a:pt x="1184" y="4036"/>
                </a:lnTo>
                <a:lnTo>
                  <a:pt x="1181" y="4038"/>
                </a:lnTo>
                <a:lnTo>
                  <a:pt x="1176" y="4041"/>
                </a:lnTo>
                <a:lnTo>
                  <a:pt x="1173" y="4046"/>
                </a:lnTo>
                <a:lnTo>
                  <a:pt x="1171" y="4050"/>
                </a:lnTo>
                <a:lnTo>
                  <a:pt x="1162" y="4050"/>
                </a:lnTo>
                <a:lnTo>
                  <a:pt x="1157" y="4050"/>
                </a:lnTo>
                <a:lnTo>
                  <a:pt x="1152" y="4052"/>
                </a:lnTo>
                <a:lnTo>
                  <a:pt x="1149" y="4055"/>
                </a:lnTo>
                <a:lnTo>
                  <a:pt x="1146" y="4060"/>
                </a:lnTo>
                <a:lnTo>
                  <a:pt x="1143" y="4064"/>
                </a:lnTo>
                <a:lnTo>
                  <a:pt x="1135" y="4069"/>
                </a:lnTo>
                <a:lnTo>
                  <a:pt x="1126" y="4077"/>
                </a:lnTo>
                <a:lnTo>
                  <a:pt x="1119" y="4077"/>
                </a:lnTo>
                <a:lnTo>
                  <a:pt x="1113" y="4077"/>
                </a:lnTo>
                <a:lnTo>
                  <a:pt x="1109" y="4080"/>
                </a:lnTo>
                <a:lnTo>
                  <a:pt x="1105" y="4083"/>
                </a:lnTo>
                <a:lnTo>
                  <a:pt x="1102" y="4088"/>
                </a:lnTo>
                <a:lnTo>
                  <a:pt x="1099" y="4091"/>
                </a:lnTo>
                <a:lnTo>
                  <a:pt x="1095" y="4094"/>
                </a:lnTo>
                <a:lnTo>
                  <a:pt x="1092" y="4097"/>
                </a:lnTo>
                <a:lnTo>
                  <a:pt x="1089" y="4101"/>
                </a:lnTo>
                <a:lnTo>
                  <a:pt x="1085" y="4105"/>
                </a:lnTo>
                <a:lnTo>
                  <a:pt x="1078" y="4112"/>
                </a:lnTo>
                <a:lnTo>
                  <a:pt x="1069" y="4119"/>
                </a:lnTo>
                <a:lnTo>
                  <a:pt x="1062" y="4119"/>
                </a:lnTo>
                <a:lnTo>
                  <a:pt x="1056" y="4119"/>
                </a:lnTo>
                <a:lnTo>
                  <a:pt x="1052" y="4122"/>
                </a:lnTo>
                <a:lnTo>
                  <a:pt x="1047" y="4126"/>
                </a:lnTo>
                <a:lnTo>
                  <a:pt x="1044" y="4129"/>
                </a:lnTo>
                <a:lnTo>
                  <a:pt x="1042" y="4133"/>
                </a:lnTo>
                <a:lnTo>
                  <a:pt x="1038" y="4136"/>
                </a:lnTo>
                <a:lnTo>
                  <a:pt x="1034" y="4140"/>
                </a:lnTo>
                <a:lnTo>
                  <a:pt x="1031" y="4143"/>
                </a:lnTo>
                <a:lnTo>
                  <a:pt x="1028" y="4147"/>
                </a:lnTo>
                <a:lnTo>
                  <a:pt x="1025" y="4151"/>
                </a:lnTo>
                <a:lnTo>
                  <a:pt x="1020" y="4154"/>
                </a:lnTo>
                <a:lnTo>
                  <a:pt x="1017" y="4157"/>
                </a:lnTo>
                <a:lnTo>
                  <a:pt x="1015" y="4161"/>
                </a:lnTo>
                <a:lnTo>
                  <a:pt x="1006" y="4161"/>
                </a:lnTo>
                <a:lnTo>
                  <a:pt x="999" y="4161"/>
                </a:lnTo>
                <a:lnTo>
                  <a:pt x="994" y="4163"/>
                </a:lnTo>
                <a:lnTo>
                  <a:pt x="990" y="4168"/>
                </a:lnTo>
                <a:lnTo>
                  <a:pt x="987" y="4171"/>
                </a:lnTo>
                <a:lnTo>
                  <a:pt x="985" y="4175"/>
                </a:lnTo>
                <a:lnTo>
                  <a:pt x="980" y="4178"/>
                </a:lnTo>
                <a:lnTo>
                  <a:pt x="977" y="4182"/>
                </a:lnTo>
                <a:lnTo>
                  <a:pt x="974" y="4185"/>
                </a:lnTo>
                <a:lnTo>
                  <a:pt x="971" y="4189"/>
                </a:lnTo>
                <a:lnTo>
                  <a:pt x="967" y="4192"/>
                </a:lnTo>
                <a:lnTo>
                  <a:pt x="963" y="4195"/>
                </a:lnTo>
                <a:lnTo>
                  <a:pt x="960" y="4199"/>
                </a:lnTo>
                <a:lnTo>
                  <a:pt x="958" y="4204"/>
                </a:lnTo>
                <a:lnTo>
                  <a:pt x="949" y="4204"/>
                </a:lnTo>
                <a:lnTo>
                  <a:pt x="940" y="4204"/>
                </a:lnTo>
                <a:lnTo>
                  <a:pt x="937" y="4206"/>
                </a:lnTo>
                <a:lnTo>
                  <a:pt x="933" y="4209"/>
                </a:lnTo>
                <a:lnTo>
                  <a:pt x="930" y="4213"/>
                </a:lnTo>
                <a:lnTo>
                  <a:pt x="927" y="4218"/>
                </a:lnTo>
                <a:lnTo>
                  <a:pt x="923" y="4220"/>
                </a:lnTo>
                <a:lnTo>
                  <a:pt x="920" y="4223"/>
                </a:lnTo>
                <a:lnTo>
                  <a:pt x="917" y="4227"/>
                </a:lnTo>
                <a:lnTo>
                  <a:pt x="913" y="4232"/>
                </a:lnTo>
                <a:lnTo>
                  <a:pt x="909" y="4234"/>
                </a:lnTo>
                <a:lnTo>
                  <a:pt x="906" y="4237"/>
                </a:lnTo>
                <a:lnTo>
                  <a:pt x="902" y="4241"/>
                </a:lnTo>
                <a:lnTo>
                  <a:pt x="900" y="4246"/>
                </a:lnTo>
                <a:lnTo>
                  <a:pt x="892" y="4246"/>
                </a:lnTo>
                <a:lnTo>
                  <a:pt x="886" y="4246"/>
                </a:lnTo>
                <a:lnTo>
                  <a:pt x="878" y="4251"/>
                </a:lnTo>
                <a:lnTo>
                  <a:pt x="870" y="4260"/>
                </a:lnTo>
                <a:lnTo>
                  <a:pt x="866" y="4262"/>
                </a:lnTo>
                <a:lnTo>
                  <a:pt x="862" y="4265"/>
                </a:lnTo>
                <a:lnTo>
                  <a:pt x="858" y="4270"/>
                </a:lnTo>
                <a:lnTo>
                  <a:pt x="856" y="4274"/>
                </a:lnTo>
                <a:lnTo>
                  <a:pt x="852" y="4276"/>
                </a:lnTo>
                <a:lnTo>
                  <a:pt x="848" y="4279"/>
                </a:lnTo>
                <a:lnTo>
                  <a:pt x="845" y="4284"/>
                </a:lnTo>
                <a:lnTo>
                  <a:pt x="843" y="4288"/>
                </a:lnTo>
                <a:lnTo>
                  <a:pt x="834" y="4288"/>
                </a:lnTo>
                <a:lnTo>
                  <a:pt x="829" y="4288"/>
                </a:lnTo>
                <a:lnTo>
                  <a:pt x="820" y="4293"/>
                </a:lnTo>
                <a:lnTo>
                  <a:pt x="813" y="4301"/>
                </a:lnTo>
                <a:lnTo>
                  <a:pt x="813" y="4307"/>
                </a:lnTo>
                <a:lnTo>
                  <a:pt x="813" y="4315"/>
                </a:lnTo>
                <a:lnTo>
                  <a:pt x="813" y="4322"/>
                </a:lnTo>
                <a:lnTo>
                  <a:pt x="813" y="4329"/>
                </a:lnTo>
                <a:lnTo>
                  <a:pt x="820" y="4336"/>
                </a:lnTo>
                <a:lnTo>
                  <a:pt x="829" y="4343"/>
                </a:lnTo>
                <a:lnTo>
                  <a:pt x="829" y="4350"/>
                </a:lnTo>
                <a:lnTo>
                  <a:pt x="829" y="4357"/>
                </a:lnTo>
                <a:lnTo>
                  <a:pt x="829" y="4364"/>
                </a:lnTo>
                <a:lnTo>
                  <a:pt x="829" y="4371"/>
                </a:lnTo>
                <a:lnTo>
                  <a:pt x="829" y="4378"/>
                </a:lnTo>
                <a:lnTo>
                  <a:pt x="829" y="4385"/>
                </a:lnTo>
                <a:lnTo>
                  <a:pt x="834" y="4392"/>
                </a:lnTo>
                <a:lnTo>
                  <a:pt x="843" y="4399"/>
                </a:lnTo>
                <a:lnTo>
                  <a:pt x="843" y="4405"/>
                </a:lnTo>
                <a:lnTo>
                  <a:pt x="843" y="4413"/>
                </a:lnTo>
                <a:lnTo>
                  <a:pt x="843" y="4426"/>
                </a:lnTo>
                <a:lnTo>
                  <a:pt x="843" y="4442"/>
                </a:lnTo>
                <a:lnTo>
                  <a:pt x="839" y="4444"/>
                </a:lnTo>
                <a:lnTo>
                  <a:pt x="834" y="4447"/>
                </a:lnTo>
                <a:lnTo>
                  <a:pt x="831" y="4451"/>
                </a:lnTo>
                <a:lnTo>
                  <a:pt x="829" y="4456"/>
                </a:lnTo>
                <a:lnTo>
                  <a:pt x="820" y="4461"/>
                </a:lnTo>
                <a:lnTo>
                  <a:pt x="813" y="4470"/>
                </a:lnTo>
                <a:lnTo>
                  <a:pt x="813" y="4475"/>
                </a:lnTo>
                <a:lnTo>
                  <a:pt x="813" y="4484"/>
                </a:lnTo>
                <a:lnTo>
                  <a:pt x="808" y="4486"/>
                </a:lnTo>
                <a:lnTo>
                  <a:pt x="804" y="4489"/>
                </a:lnTo>
                <a:lnTo>
                  <a:pt x="801" y="4494"/>
                </a:lnTo>
                <a:lnTo>
                  <a:pt x="799" y="4498"/>
                </a:lnTo>
                <a:lnTo>
                  <a:pt x="794" y="4500"/>
                </a:lnTo>
                <a:lnTo>
                  <a:pt x="791" y="4503"/>
                </a:lnTo>
                <a:lnTo>
                  <a:pt x="788" y="4508"/>
                </a:lnTo>
                <a:lnTo>
                  <a:pt x="785" y="4511"/>
                </a:lnTo>
                <a:lnTo>
                  <a:pt x="785" y="4517"/>
                </a:lnTo>
                <a:lnTo>
                  <a:pt x="785" y="4525"/>
                </a:lnTo>
                <a:lnTo>
                  <a:pt x="781" y="4528"/>
                </a:lnTo>
                <a:lnTo>
                  <a:pt x="777" y="4531"/>
                </a:lnTo>
                <a:lnTo>
                  <a:pt x="774" y="4536"/>
                </a:lnTo>
                <a:lnTo>
                  <a:pt x="772" y="4539"/>
                </a:lnTo>
                <a:lnTo>
                  <a:pt x="767" y="4542"/>
                </a:lnTo>
                <a:lnTo>
                  <a:pt x="764" y="4546"/>
                </a:lnTo>
                <a:lnTo>
                  <a:pt x="761" y="4549"/>
                </a:lnTo>
                <a:lnTo>
                  <a:pt x="757" y="4553"/>
                </a:lnTo>
                <a:lnTo>
                  <a:pt x="757" y="4560"/>
                </a:lnTo>
                <a:lnTo>
                  <a:pt x="757" y="4567"/>
                </a:lnTo>
                <a:lnTo>
                  <a:pt x="750" y="4574"/>
                </a:lnTo>
                <a:lnTo>
                  <a:pt x="741" y="4581"/>
                </a:lnTo>
                <a:lnTo>
                  <a:pt x="741" y="4588"/>
                </a:lnTo>
                <a:lnTo>
                  <a:pt x="741" y="4595"/>
                </a:lnTo>
                <a:lnTo>
                  <a:pt x="741" y="4602"/>
                </a:lnTo>
                <a:lnTo>
                  <a:pt x="741" y="4609"/>
                </a:lnTo>
                <a:lnTo>
                  <a:pt x="734" y="4609"/>
                </a:lnTo>
                <a:lnTo>
                  <a:pt x="727" y="4609"/>
                </a:lnTo>
                <a:lnTo>
                  <a:pt x="724" y="4612"/>
                </a:lnTo>
                <a:lnTo>
                  <a:pt x="720" y="4616"/>
                </a:lnTo>
                <a:lnTo>
                  <a:pt x="716" y="4619"/>
                </a:lnTo>
                <a:lnTo>
                  <a:pt x="714" y="4623"/>
                </a:lnTo>
                <a:lnTo>
                  <a:pt x="707" y="4623"/>
                </a:lnTo>
                <a:lnTo>
                  <a:pt x="700" y="4623"/>
                </a:lnTo>
                <a:lnTo>
                  <a:pt x="693" y="4623"/>
                </a:lnTo>
                <a:lnTo>
                  <a:pt x="684" y="4623"/>
                </a:lnTo>
                <a:lnTo>
                  <a:pt x="680" y="4626"/>
                </a:lnTo>
                <a:lnTo>
                  <a:pt x="676" y="4629"/>
                </a:lnTo>
                <a:lnTo>
                  <a:pt x="673" y="4633"/>
                </a:lnTo>
                <a:lnTo>
                  <a:pt x="670" y="4638"/>
                </a:lnTo>
                <a:lnTo>
                  <a:pt x="662" y="4638"/>
                </a:lnTo>
                <a:lnTo>
                  <a:pt x="657" y="4638"/>
                </a:lnTo>
                <a:lnTo>
                  <a:pt x="648" y="4638"/>
                </a:lnTo>
                <a:lnTo>
                  <a:pt x="643" y="4638"/>
                </a:lnTo>
                <a:lnTo>
                  <a:pt x="638" y="4640"/>
                </a:lnTo>
                <a:lnTo>
                  <a:pt x="635" y="4643"/>
                </a:lnTo>
                <a:lnTo>
                  <a:pt x="632" y="4647"/>
                </a:lnTo>
                <a:lnTo>
                  <a:pt x="629" y="4652"/>
                </a:lnTo>
                <a:lnTo>
                  <a:pt x="621" y="4652"/>
                </a:lnTo>
                <a:lnTo>
                  <a:pt x="612" y="4652"/>
                </a:lnTo>
                <a:lnTo>
                  <a:pt x="605" y="4652"/>
                </a:lnTo>
                <a:lnTo>
                  <a:pt x="600" y="4652"/>
                </a:lnTo>
                <a:lnTo>
                  <a:pt x="595" y="4654"/>
                </a:lnTo>
                <a:lnTo>
                  <a:pt x="591" y="4657"/>
                </a:lnTo>
                <a:lnTo>
                  <a:pt x="588" y="4661"/>
                </a:lnTo>
                <a:lnTo>
                  <a:pt x="585" y="4666"/>
                </a:lnTo>
                <a:lnTo>
                  <a:pt x="578" y="4666"/>
                </a:lnTo>
                <a:lnTo>
                  <a:pt x="571" y="4666"/>
                </a:lnTo>
                <a:lnTo>
                  <a:pt x="564" y="4666"/>
                </a:lnTo>
                <a:lnTo>
                  <a:pt x="555" y="4666"/>
                </a:lnTo>
                <a:lnTo>
                  <a:pt x="551" y="4668"/>
                </a:lnTo>
                <a:lnTo>
                  <a:pt x="548" y="4671"/>
                </a:lnTo>
                <a:lnTo>
                  <a:pt x="544" y="4675"/>
                </a:lnTo>
                <a:lnTo>
                  <a:pt x="542" y="4680"/>
                </a:lnTo>
                <a:lnTo>
                  <a:pt x="534" y="4680"/>
                </a:lnTo>
                <a:lnTo>
                  <a:pt x="528" y="4680"/>
                </a:lnTo>
                <a:lnTo>
                  <a:pt x="524" y="4682"/>
                </a:lnTo>
                <a:lnTo>
                  <a:pt x="521" y="4685"/>
                </a:lnTo>
                <a:lnTo>
                  <a:pt x="517" y="4689"/>
                </a:lnTo>
                <a:lnTo>
                  <a:pt x="514" y="4694"/>
                </a:lnTo>
                <a:lnTo>
                  <a:pt x="506" y="4694"/>
                </a:lnTo>
                <a:lnTo>
                  <a:pt x="501" y="4694"/>
                </a:lnTo>
                <a:lnTo>
                  <a:pt x="492" y="4699"/>
                </a:lnTo>
                <a:lnTo>
                  <a:pt x="485" y="4708"/>
                </a:lnTo>
                <a:lnTo>
                  <a:pt x="476" y="4708"/>
                </a:lnTo>
                <a:lnTo>
                  <a:pt x="471" y="4708"/>
                </a:lnTo>
                <a:lnTo>
                  <a:pt x="466" y="4710"/>
                </a:lnTo>
                <a:lnTo>
                  <a:pt x="463" y="4713"/>
                </a:lnTo>
                <a:lnTo>
                  <a:pt x="460" y="4718"/>
                </a:lnTo>
                <a:lnTo>
                  <a:pt x="457" y="4722"/>
                </a:lnTo>
                <a:lnTo>
                  <a:pt x="449" y="4722"/>
                </a:lnTo>
                <a:lnTo>
                  <a:pt x="444" y="4722"/>
                </a:lnTo>
                <a:lnTo>
                  <a:pt x="435" y="4727"/>
                </a:lnTo>
                <a:lnTo>
                  <a:pt x="426" y="4735"/>
                </a:lnTo>
                <a:lnTo>
                  <a:pt x="419" y="4735"/>
                </a:lnTo>
                <a:lnTo>
                  <a:pt x="413" y="4735"/>
                </a:lnTo>
                <a:lnTo>
                  <a:pt x="399" y="4735"/>
                </a:lnTo>
                <a:lnTo>
                  <a:pt x="384" y="4735"/>
                </a:lnTo>
                <a:lnTo>
                  <a:pt x="370" y="4735"/>
                </a:lnTo>
                <a:lnTo>
                  <a:pt x="356" y="4735"/>
                </a:lnTo>
                <a:lnTo>
                  <a:pt x="342" y="4735"/>
                </a:lnTo>
                <a:lnTo>
                  <a:pt x="327" y="4735"/>
                </a:lnTo>
                <a:lnTo>
                  <a:pt x="313" y="4735"/>
                </a:lnTo>
                <a:lnTo>
                  <a:pt x="299" y="4735"/>
                </a:lnTo>
                <a:lnTo>
                  <a:pt x="284" y="4738"/>
                </a:lnTo>
                <a:lnTo>
                  <a:pt x="270" y="4741"/>
                </a:lnTo>
                <a:lnTo>
                  <a:pt x="257" y="4746"/>
                </a:lnTo>
                <a:lnTo>
                  <a:pt x="244" y="4749"/>
                </a:lnTo>
                <a:lnTo>
                  <a:pt x="232" y="4749"/>
                </a:lnTo>
                <a:lnTo>
                  <a:pt x="221" y="4749"/>
                </a:lnTo>
                <a:lnTo>
                  <a:pt x="210" y="4749"/>
                </a:lnTo>
                <a:lnTo>
                  <a:pt x="200" y="4749"/>
                </a:lnTo>
                <a:lnTo>
                  <a:pt x="182" y="4749"/>
                </a:lnTo>
                <a:lnTo>
                  <a:pt x="163" y="4749"/>
                </a:lnTo>
                <a:lnTo>
                  <a:pt x="146" y="4749"/>
                </a:lnTo>
                <a:lnTo>
                  <a:pt x="129" y="4749"/>
                </a:lnTo>
                <a:lnTo>
                  <a:pt x="121" y="4749"/>
                </a:lnTo>
                <a:lnTo>
                  <a:pt x="115" y="4749"/>
                </a:lnTo>
                <a:lnTo>
                  <a:pt x="107" y="4741"/>
                </a:lnTo>
                <a:lnTo>
                  <a:pt x="99" y="4735"/>
                </a:lnTo>
                <a:lnTo>
                  <a:pt x="91" y="4735"/>
                </a:lnTo>
                <a:lnTo>
                  <a:pt x="86" y="4735"/>
                </a:lnTo>
                <a:lnTo>
                  <a:pt x="77" y="4735"/>
                </a:lnTo>
                <a:lnTo>
                  <a:pt x="71" y="4735"/>
                </a:lnTo>
                <a:lnTo>
                  <a:pt x="64" y="4735"/>
                </a:lnTo>
                <a:lnTo>
                  <a:pt x="57" y="4735"/>
                </a:lnTo>
                <a:lnTo>
                  <a:pt x="50" y="4727"/>
                </a:lnTo>
                <a:lnTo>
                  <a:pt x="41" y="4722"/>
                </a:lnTo>
                <a:lnTo>
                  <a:pt x="34" y="4722"/>
                </a:lnTo>
                <a:lnTo>
                  <a:pt x="28" y="4722"/>
                </a:lnTo>
                <a:lnTo>
                  <a:pt x="20" y="4722"/>
                </a:lnTo>
                <a:lnTo>
                  <a:pt x="14" y="4722"/>
                </a:lnTo>
                <a:lnTo>
                  <a:pt x="14" y="4713"/>
                </a:lnTo>
                <a:lnTo>
                  <a:pt x="14" y="4708"/>
                </a:lnTo>
                <a:lnTo>
                  <a:pt x="7" y="4699"/>
                </a:lnTo>
                <a:lnTo>
                  <a:pt x="0" y="4694"/>
                </a:lnTo>
                <a:lnTo>
                  <a:pt x="0" y="4685"/>
                </a:lnTo>
                <a:lnTo>
                  <a:pt x="0" y="4680"/>
                </a:lnTo>
                <a:lnTo>
                  <a:pt x="0" y="4671"/>
                </a:lnTo>
                <a:lnTo>
                  <a:pt x="0" y="4666"/>
                </a:lnTo>
                <a:lnTo>
                  <a:pt x="11" y="4666"/>
                </a:lnTo>
                <a:lnTo>
                  <a:pt x="21" y="4666"/>
                </a:lnTo>
                <a:lnTo>
                  <a:pt x="31" y="4666"/>
                </a:lnTo>
                <a:lnTo>
                  <a:pt x="41" y="4666"/>
                </a:lnTo>
                <a:lnTo>
                  <a:pt x="52" y="4668"/>
                </a:lnTo>
                <a:lnTo>
                  <a:pt x="62" y="4671"/>
                </a:lnTo>
                <a:lnTo>
                  <a:pt x="74" y="4675"/>
                </a:lnTo>
                <a:lnTo>
                  <a:pt x="86" y="4680"/>
                </a:lnTo>
                <a:lnTo>
                  <a:pt x="100" y="4680"/>
                </a:lnTo>
                <a:lnTo>
                  <a:pt x="115" y="4680"/>
                </a:lnTo>
                <a:lnTo>
                  <a:pt x="121" y="4680"/>
                </a:lnTo>
                <a:lnTo>
                  <a:pt x="129" y="4680"/>
                </a:lnTo>
                <a:lnTo>
                  <a:pt x="142" y="4680"/>
                </a:lnTo>
                <a:lnTo>
                  <a:pt x="156" y="4680"/>
                </a:lnTo>
                <a:lnTo>
                  <a:pt x="167" y="4680"/>
                </a:lnTo>
                <a:lnTo>
                  <a:pt x="178" y="4680"/>
                </a:lnTo>
                <a:lnTo>
                  <a:pt x="188" y="4680"/>
                </a:lnTo>
                <a:lnTo>
                  <a:pt x="200" y="4680"/>
                </a:lnTo>
                <a:lnTo>
                  <a:pt x="206" y="4680"/>
                </a:lnTo>
                <a:lnTo>
                  <a:pt x="213" y="4680"/>
                </a:lnTo>
                <a:lnTo>
                  <a:pt x="220" y="4680"/>
                </a:lnTo>
                <a:lnTo>
                  <a:pt x="227" y="4680"/>
                </a:lnTo>
                <a:lnTo>
                  <a:pt x="236" y="4671"/>
                </a:lnTo>
                <a:lnTo>
                  <a:pt x="244" y="4666"/>
                </a:lnTo>
                <a:lnTo>
                  <a:pt x="250" y="4666"/>
                </a:lnTo>
                <a:lnTo>
                  <a:pt x="258" y="4666"/>
                </a:lnTo>
                <a:lnTo>
                  <a:pt x="263" y="4666"/>
                </a:lnTo>
                <a:lnTo>
                  <a:pt x="271" y="4666"/>
                </a:lnTo>
                <a:lnTo>
                  <a:pt x="277" y="4666"/>
                </a:lnTo>
                <a:lnTo>
                  <a:pt x="285" y="4666"/>
                </a:lnTo>
                <a:lnTo>
                  <a:pt x="287" y="4661"/>
                </a:lnTo>
                <a:lnTo>
                  <a:pt x="290" y="4657"/>
                </a:lnTo>
                <a:lnTo>
                  <a:pt x="294" y="4654"/>
                </a:lnTo>
                <a:lnTo>
                  <a:pt x="299" y="4652"/>
                </a:lnTo>
                <a:lnTo>
                  <a:pt x="306" y="4652"/>
                </a:lnTo>
                <a:lnTo>
                  <a:pt x="315" y="4652"/>
                </a:lnTo>
                <a:lnTo>
                  <a:pt x="320" y="4652"/>
                </a:lnTo>
                <a:lnTo>
                  <a:pt x="329" y="4652"/>
                </a:lnTo>
                <a:lnTo>
                  <a:pt x="334" y="4652"/>
                </a:lnTo>
                <a:lnTo>
                  <a:pt x="342" y="4652"/>
                </a:lnTo>
                <a:lnTo>
                  <a:pt x="348" y="4652"/>
                </a:lnTo>
                <a:lnTo>
                  <a:pt x="356" y="4652"/>
                </a:lnTo>
                <a:lnTo>
                  <a:pt x="364" y="4643"/>
                </a:lnTo>
                <a:lnTo>
                  <a:pt x="372" y="4638"/>
                </a:lnTo>
                <a:lnTo>
                  <a:pt x="378" y="4638"/>
                </a:lnTo>
                <a:lnTo>
                  <a:pt x="386" y="4638"/>
                </a:lnTo>
                <a:lnTo>
                  <a:pt x="392" y="4638"/>
                </a:lnTo>
                <a:lnTo>
                  <a:pt x="399" y="4638"/>
                </a:lnTo>
                <a:lnTo>
                  <a:pt x="406" y="4638"/>
                </a:lnTo>
                <a:lnTo>
                  <a:pt x="413" y="4638"/>
                </a:lnTo>
                <a:lnTo>
                  <a:pt x="416" y="4633"/>
                </a:lnTo>
                <a:lnTo>
                  <a:pt x="419" y="4629"/>
                </a:lnTo>
                <a:lnTo>
                  <a:pt x="423" y="4626"/>
                </a:lnTo>
                <a:lnTo>
                  <a:pt x="426" y="4623"/>
                </a:lnTo>
                <a:lnTo>
                  <a:pt x="435" y="4616"/>
                </a:lnTo>
                <a:lnTo>
                  <a:pt x="444" y="4609"/>
                </a:lnTo>
                <a:lnTo>
                  <a:pt x="444" y="4602"/>
                </a:lnTo>
                <a:lnTo>
                  <a:pt x="444" y="4595"/>
                </a:lnTo>
                <a:lnTo>
                  <a:pt x="435" y="4588"/>
                </a:lnTo>
                <a:lnTo>
                  <a:pt x="426" y="4581"/>
                </a:lnTo>
                <a:lnTo>
                  <a:pt x="426" y="4574"/>
                </a:lnTo>
                <a:lnTo>
                  <a:pt x="426" y="4567"/>
                </a:lnTo>
                <a:lnTo>
                  <a:pt x="419" y="4560"/>
                </a:lnTo>
                <a:lnTo>
                  <a:pt x="413" y="4553"/>
                </a:lnTo>
                <a:lnTo>
                  <a:pt x="413" y="4546"/>
                </a:lnTo>
                <a:lnTo>
                  <a:pt x="413" y="4539"/>
                </a:lnTo>
                <a:lnTo>
                  <a:pt x="406" y="4531"/>
                </a:lnTo>
                <a:lnTo>
                  <a:pt x="399" y="4525"/>
                </a:lnTo>
                <a:lnTo>
                  <a:pt x="392" y="4525"/>
                </a:lnTo>
                <a:lnTo>
                  <a:pt x="386" y="4525"/>
                </a:lnTo>
                <a:lnTo>
                  <a:pt x="374" y="4525"/>
                </a:lnTo>
                <a:lnTo>
                  <a:pt x="363" y="4525"/>
                </a:lnTo>
                <a:lnTo>
                  <a:pt x="353" y="4525"/>
                </a:lnTo>
                <a:lnTo>
                  <a:pt x="342" y="4525"/>
                </a:lnTo>
                <a:lnTo>
                  <a:pt x="330" y="4525"/>
                </a:lnTo>
                <a:lnTo>
                  <a:pt x="319" y="4525"/>
                </a:lnTo>
                <a:lnTo>
                  <a:pt x="308" y="4525"/>
                </a:lnTo>
                <a:lnTo>
                  <a:pt x="299" y="4525"/>
                </a:lnTo>
                <a:lnTo>
                  <a:pt x="299" y="4517"/>
                </a:lnTo>
                <a:lnTo>
                  <a:pt x="299" y="4511"/>
                </a:lnTo>
                <a:lnTo>
                  <a:pt x="306" y="4511"/>
                </a:lnTo>
                <a:lnTo>
                  <a:pt x="315" y="4511"/>
                </a:lnTo>
                <a:lnTo>
                  <a:pt x="317" y="4508"/>
                </a:lnTo>
                <a:lnTo>
                  <a:pt x="320" y="4503"/>
                </a:lnTo>
                <a:lnTo>
                  <a:pt x="325" y="4500"/>
                </a:lnTo>
                <a:lnTo>
                  <a:pt x="329" y="4498"/>
                </a:lnTo>
                <a:lnTo>
                  <a:pt x="334" y="4498"/>
                </a:lnTo>
                <a:lnTo>
                  <a:pt x="342" y="4498"/>
                </a:lnTo>
                <a:lnTo>
                  <a:pt x="344" y="4494"/>
                </a:lnTo>
                <a:lnTo>
                  <a:pt x="348" y="4489"/>
                </a:lnTo>
                <a:lnTo>
                  <a:pt x="352" y="4486"/>
                </a:lnTo>
                <a:lnTo>
                  <a:pt x="356" y="4484"/>
                </a:lnTo>
                <a:lnTo>
                  <a:pt x="364" y="4475"/>
                </a:lnTo>
                <a:lnTo>
                  <a:pt x="372" y="4470"/>
                </a:lnTo>
                <a:lnTo>
                  <a:pt x="378" y="4470"/>
                </a:lnTo>
                <a:lnTo>
                  <a:pt x="386" y="4470"/>
                </a:lnTo>
                <a:lnTo>
                  <a:pt x="389" y="4465"/>
                </a:lnTo>
                <a:lnTo>
                  <a:pt x="392" y="4461"/>
                </a:lnTo>
                <a:lnTo>
                  <a:pt x="395" y="4458"/>
                </a:lnTo>
                <a:lnTo>
                  <a:pt x="399" y="4456"/>
                </a:lnTo>
                <a:lnTo>
                  <a:pt x="403" y="4451"/>
                </a:lnTo>
                <a:lnTo>
                  <a:pt x="406" y="4447"/>
                </a:lnTo>
                <a:lnTo>
                  <a:pt x="409" y="4444"/>
                </a:lnTo>
                <a:lnTo>
                  <a:pt x="413" y="4442"/>
                </a:lnTo>
                <a:lnTo>
                  <a:pt x="413" y="4433"/>
                </a:lnTo>
                <a:lnTo>
                  <a:pt x="413" y="4428"/>
                </a:lnTo>
                <a:lnTo>
                  <a:pt x="416" y="4423"/>
                </a:lnTo>
                <a:lnTo>
                  <a:pt x="419" y="4419"/>
                </a:lnTo>
                <a:lnTo>
                  <a:pt x="423" y="4416"/>
                </a:lnTo>
                <a:lnTo>
                  <a:pt x="426" y="4413"/>
                </a:lnTo>
                <a:lnTo>
                  <a:pt x="426" y="4405"/>
                </a:lnTo>
                <a:lnTo>
                  <a:pt x="426" y="4399"/>
                </a:lnTo>
                <a:lnTo>
                  <a:pt x="435" y="4392"/>
                </a:lnTo>
                <a:lnTo>
                  <a:pt x="444" y="4385"/>
                </a:lnTo>
                <a:lnTo>
                  <a:pt x="444" y="4378"/>
                </a:lnTo>
                <a:lnTo>
                  <a:pt x="444" y="4371"/>
                </a:lnTo>
                <a:lnTo>
                  <a:pt x="446" y="4367"/>
                </a:lnTo>
                <a:lnTo>
                  <a:pt x="449" y="4364"/>
                </a:lnTo>
                <a:lnTo>
                  <a:pt x="452" y="4360"/>
                </a:lnTo>
                <a:lnTo>
                  <a:pt x="457" y="4357"/>
                </a:lnTo>
                <a:lnTo>
                  <a:pt x="457" y="4355"/>
                </a:lnTo>
                <a:lnTo>
                  <a:pt x="456" y="4353"/>
                </a:lnTo>
                <a:lnTo>
                  <a:pt x="453" y="4351"/>
                </a:lnTo>
                <a:lnTo>
                  <a:pt x="450" y="4350"/>
                </a:lnTo>
                <a:lnTo>
                  <a:pt x="443" y="4347"/>
                </a:lnTo>
                <a:lnTo>
                  <a:pt x="435" y="4346"/>
                </a:lnTo>
                <a:lnTo>
                  <a:pt x="427" y="4347"/>
                </a:lnTo>
                <a:lnTo>
                  <a:pt x="420" y="4350"/>
                </a:lnTo>
                <a:lnTo>
                  <a:pt x="418" y="4351"/>
                </a:lnTo>
                <a:lnTo>
                  <a:pt x="416" y="4353"/>
                </a:lnTo>
                <a:lnTo>
                  <a:pt x="413" y="4355"/>
                </a:lnTo>
                <a:lnTo>
                  <a:pt x="413" y="4357"/>
                </a:lnTo>
                <a:lnTo>
                  <a:pt x="403" y="4357"/>
                </a:lnTo>
                <a:lnTo>
                  <a:pt x="393" y="4357"/>
                </a:lnTo>
                <a:lnTo>
                  <a:pt x="382" y="4357"/>
                </a:lnTo>
                <a:lnTo>
                  <a:pt x="372" y="4357"/>
                </a:lnTo>
                <a:lnTo>
                  <a:pt x="360" y="4353"/>
                </a:lnTo>
                <a:lnTo>
                  <a:pt x="350" y="4350"/>
                </a:lnTo>
                <a:lnTo>
                  <a:pt x="339" y="4346"/>
                </a:lnTo>
                <a:lnTo>
                  <a:pt x="329" y="4343"/>
                </a:lnTo>
                <a:lnTo>
                  <a:pt x="320" y="4336"/>
                </a:lnTo>
                <a:lnTo>
                  <a:pt x="315" y="4329"/>
                </a:lnTo>
                <a:lnTo>
                  <a:pt x="306" y="4322"/>
                </a:lnTo>
                <a:lnTo>
                  <a:pt x="299" y="4315"/>
                </a:lnTo>
                <a:lnTo>
                  <a:pt x="290" y="4307"/>
                </a:lnTo>
                <a:lnTo>
                  <a:pt x="285" y="4301"/>
                </a:lnTo>
                <a:lnTo>
                  <a:pt x="277" y="4293"/>
                </a:lnTo>
                <a:lnTo>
                  <a:pt x="271" y="4288"/>
                </a:lnTo>
                <a:lnTo>
                  <a:pt x="263" y="4279"/>
                </a:lnTo>
                <a:lnTo>
                  <a:pt x="258" y="4274"/>
                </a:lnTo>
                <a:lnTo>
                  <a:pt x="250" y="4265"/>
                </a:lnTo>
                <a:lnTo>
                  <a:pt x="244" y="4260"/>
                </a:lnTo>
                <a:lnTo>
                  <a:pt x="236" y="4260"/>
                </a:lnTo>
                <a:lnTo>
                  <a:pt x="227" y="4260"/>
                </a:lnTo>
                <a:lnTo>
                  <a:pt x="220" y="4251"/>
                </a:lnTo>
                <a:lnTo>
                  <a:pt x="213" y="4246"/>
                </a:lnTo>
                <a:lnTo>
                  <a:pt x="206" y="4246"/>
                </a:lnTo>
                <a:lnTo>
                  <a:pt x="200" y="4246"/>
                </a:lnTo>
                <a:lnTo>
                  <a:pt x="192" y="4246"/>
                </a:lnTo>
                <a:lnTo>
                  <a:pt x="186" y="4246"/>
                </a:lnTo>
                <a:lnTo>
                  <a:pt x="179" y="4246"/>
                </a:lnTo>
                <a:lnTo>
                  <a:pt x="170" y="4246"/>
                </a:lnTo>
                <a:lnTo>
                  <a:pt x="155" y="4246"/>
                </a:lnTo>
                <a:lnTo>
                  <a:pt x="143" y="4246"/>
                </a:lnTo>
                <a:lnTo>
                  <a:pt x="143" y="4217"/>
                </a:lnTo>
                <a:lnTo>
                  <a:pt x="143" y="4188"/>
                </a:lnTo>
                <a:lnTo>
                  <a:pt x="143" y="4160"/>
                </a:lnTo>
                <a:lnTo>
                  <a:pt x="143" y="4133"/>
                </a:lnTo>
                <a:lnTo>
                  <a:pt x="148" y="4133"/>
                </a:lnTo>
                <a:lnTo>
                  <a:pt x="156" y="4133"/>
                </a:lnTo>
                <a:lnTo>
                  <a:pt x="159" y="4129"/>
                </a:lnTo>
                <a:lnTo>
                  <a:pt x="162" y="4126"/>
                </a:lnTo>
                <a:lnTo>
                  <a:pt x="166" y="4122"/>
                </a:lnTo>
                <a:lnTo>
                  <a:pt x="170" y="4119"/>
                </a:lnTo>
                <a:lnTo>
                  <a:pt x="179" y="4119"/>
                </a:lnTo>
                <a:lnTo>
                  <a:pt x="186" y="4119"/>
                </a:lnTo>
                <a:lnTo>
                  <a:pt x="188" y="4115"/>
                </a:lnTo>
                <a:lnTo>
                  <a:pt x="192" y="4112"/>
                </a:lnTo>
                <a:lnTo>
                  <a:pt x="196" y="4108"/>
                </a:lnTo>
                <a:lnTo>
                  <a:pt x="200" y="4105"/>
                </a:lnTo>
                <a:lnTo>
                  <a:pt x="206" y="4105"/>
                </a:lnTo>
                <a:lnTo>
                  <a:pt x="213" y="4105"/>
                </a:lnTo>
                <a:lnTo>
                  <a:pt x="216" y="4101"/>
                </a:lnTo>
                <a:lnTo>
                  <a:pt x="220" y="4097"/>
                </a:lnTo>
                <a:lnTo>
                  <a:pt x="223" y="4094"/>
                </a:lnTo>
                <a:lnTo>
                  <a:pt x="227" y="4091"/>
                </a:lnTo>
                <a:lnTo>
                  <a:pt x="236" y="4091"/>
                </a:lnTo>
                <a:lnTo>
                  <a:pt x="244" y="4091"/>
                </a:lnTo>
                <a:lnTo>
                  <a:pt x="247" y="4088"/>
                </a:lnTo>
                <a:lnTo>
                  <a:pt x="250" y="4083"/>
                </a:lnTo>
                <a:lnTo>
                  <a:pt x="253" y="4080"/>
                </a:lnTo>
                <a:lnTo>
                  <a:pt x="258" y="4077"/>
                </a:lnTo>
                <a:lnTo>
                  <a:pt x="263" y="4077"/>
                </a:lnTo>
                <a:lnTo>
                  <a:pt x="271" y="4077"/>
                </a:lnTo>
                <a:lnTo>
                  <a:pt x="274" y="4074"/>
                </a:lnTo>
                <a:lnTo>
                  <a:pt x="277" y="4069"/>
                </a:lnTo>
                <a:lnTo>
                  <a:pt x="280" y="4066"/>
                </a:lnTo>
                <a:lnTo>
                  <a:pt x="285" y="4064"/>
                </a:lnTo>
                <a:lnTo>
                  <a:pt x="290" y="4064"/>
                </a:lnTo>
                <a:lnTo>
                  <a:pt x="299" y="4064"/>
                </a:lnTo>
                <a:lnTo>
                  <a:pt x="306" y="4055"/>
                </a:lnTo>
                <a:lnTo>
                  <a:pt x="315" y="4050"/>
                </a:lnTo>
                <a:lnTo>
                  <a:pt x="328" y="4050"/>
                </a:lnTo>
                <a:lnTo>
                  <a:pt x="342" y="4050"/>
                </a:lnTo>
                <a:lnTo>
                  <a:pt x="353" y="4050"/>
                </a:lnTo>
                <a:lnTo>
                  <a:pt x="363" y="4050"/>
                </a:lnTo>
                <a:lnTo>
                  <a:pt x="374" y="4050"/>
                </a:lnTo>
                <a:lnTo>
                  <a:pt x="386" y="4050"/>
                </a:lnTo>
                <a:lnTo>
                  <a:pt x="386" y="4052"/>
                </a:lnTo>
                <a:lnTo>
                  <a:pt x="389" y="4054"/>
                </a:lnTo>
                <a:lnTo>
                  <a:pt x="391" y="4056"/>
                </a:lnTo>
                <a:lnTo>
                  <a:pt x="395" y="4057"/>
                </a:lnTo>
                <a:lnTo>
                  <a:pt x="404" y="4060"/>
                </a:lnTo>
                <a:lnTo>
                  <a:pt x="414" y="4060"/>
                </a:lnTo>
                <a:lnTo>
                  <a:pt x="425" y="4060"/>
                </a:lnTo>
                <a:lnTo>
                  <a:pt x="434" y="4057"/>
                </a:lnTo>
                <a:lnTo>
                  <a:pt x="438" y="4056"/>
                </a:lnTo>
                <a:lnTo>
                  <a:pt x="440" y="4054"/>
                </a:lnTo>
                <a:lnTo>
                  <a:pt x="443" y="4052"/>
                </a:lnTo>
                <a:lnTo>
                  <a:pt x="444" y="4050"/>
                </a:lnTo>
                <a:lnTo>
                  <a:pt x="456" y="4050"/>
                </a:lnTo>
                <a:lnTo>
                  <a:pt x="471" y="4050"/>
                </a:lnTo>
                <a:lnTo>
                  <a:pt x="476" y="4050"/>
                </a:lnTo>
                <a:lnTo>
                  <a:pt x="485" y="4050"/>
                </a:lnTo>
                <a:lnTo>
                  <a:pt x="492" y="4050"/>
                </a:lnTo>
                <a:lnTo>
                  <a:pt x="501" y="4050"/>
                </a:lnTo>
                <a:lnTo>
                  <a:pt x="503" y="4046"/>
                </a:lnTo>
                <a:lnTo>
                  <a:pt x="506" y="4041"/>
                </a:lnTo>
                <a:lnTo>
                  <a:pt x="511" y="4038"/>
                </a:lnTo>
                <a:lnTo>
                  <a:pt x="514" y="4036"/>
                </a:lnTo>
                <a:lnTo>
                  <a:pt x="527" y="4036"/>
                </a:lnTo>
                <a:lnTo>
                  <a:pt x="542" y="4036"/>
                </a:lnTo>
                <a:lnTo>
                  <a:pt x="548" y="4036"/>
                </a:lnTo>
                <a:lnTo>
                  <a:pt x="555" y="4036"/>
                </a:lnTo>
                <a:lnTo>
                  <a:pt x="564" y="4036"/>
                </a:lnTo>
                <a:lnTo>
                  <a:pt x="571" y="4036"/>
                </a:lnTo>
                <a:lnTo>
                  <a:pt x="578" y="4041"/>
                </a:lnTo>
                <a:lnTo>
                  <a:pt x="585" y="4050"/>
                </a:lnTo>
                <a:lnTo>
                  <a:pt x="591" y="4055"/>
                </a:lnTo>
                <a:lnTo>
                  <a:pt x="600" y="4064"/>
                </a:lnTo>
                <a:lnTo>
                  <a:pt x="605" y="4069"/>
                </a:lnTo>
                <a:lnTo>
                  <a:pt x="612" y="4077"/>
                </a:lnTo>
                <a:lnTo>
                  <a:pt x="621" y="4083"/>
                </a:lnTo>
                <a:lnTo>
                  <a:pt x="629" y="4091"/>
                </a:lnTo>
                <a:lnTo>
                  <a:pt x="635" y="4097"/>
                </a:lnTo>
                <a:lnTo>
                  <a:pt x="643" y="4105"/>
                </a:lnTo>
                <a:lnTo>
                  <a:pt x="648" y="4112"/>
                </a:lnTo>
                <a:lnTo>
                  <a:pt x="657" y="4119"/>
                </a:lnTo>
                <a:lnTo>
                  <a:pt x="662" y="4119"/>
                </a:lnTo>
                <a:lnTo>
                  <a:pt x="670" y="4119"/>
                </a:lnTo>
                <a:lnTo>
                  <a:pt x="670" y="4094"/>
                </a:lnTo>
                <a:lnTo>
                  <a:pt x="670" y="4069"/>
                </a:lnTo>
                <a:lnTo>
                  <a:pt x="670" y="4044"/>
                </a:lnTo>
                <a:lnTo>
                  <a:pt x="670" y="4022"/>
                </a:lnTo>
                <a:lnTo>
                  <a:pt x="676" y="4022"/>
                </a:lnTo>
                <a:lnTo>
                  <a:pt x="684" y="4022"/>
                </a:lnTo>
                <a:lnTo>
                  <a:pt x="693" y="4013"/>
                </a:lnTo>
                <a:lnTo>
                  <a:pt x="700" y="4008"/>
                </a:lnTo>
                <a:lnTo>
                  <a:pt x="707" y="4008"/>
                </a:lnTo>
                <a:lnTo>
                  <a:pt x="714" y="4008"/>
                </a:lnTo>
                <a:lnTo>
                  <a:pt x="720" y="4008"/>
                </a:lnTo>
                <a:lnTo>
                  <a:pt x="727" y="4008"/>
                </a:lnTo>
                <a:lnTo>
                  <a:pt x="730" y="4003"/>
                </a:lnTo>
                <a:lnTo>
                  <a:pt x="734" y="3999"/>
                </a:lnTo>
                <a:lnTo>
                  <a:pt x="737" y="3996"/>
                </a:lnTo>
                <a:lnTo>
                  <a:pt x="741" y="3994"/>
                </a:lnTo>
                <a:lnTo>
                  <a:pt x="750" y="3994"/>
                </a:lnTo>
                <a:lnTo>
                  <a:pt x="757" y="3994"/>
                </a:lnTo>
                <a:lnTo>
                  <a:pt x="764" y="3994"/>
                </a:lnTo>
                <a:lnTo>
                  <a:pt x="772" y="3994"/>
                </a:lnTo>
                <a:lnTo>
                  <a:pt x="774" y="3989"/>
                </a:lnTo>
                <a:lnTo>
                  <a:pt x="777" y="3985"/>
                </a:lnTo>
                <a:lnTo>
                  <a:pt x="781" y="3982"/>
                </a:lnTo>
                <a:lnTo>
                  <a:pt x="785" y="3980"/>
                </a:lnTo>
                <a:lnTo>
                  <a:pt x="791" y="3980"/>
                </a:lnTo>
                <a:lnTo>
                  <a:pt x="799" y="3980"/>
                </a:lnTo>
                <a:lnTo>
                  <a:pt x="801" y="3975"/>
                </a:lnTo>
                <a:lnTo>
                  <a:pt x="804" y="3971"/>
                </a:lnTo>
                <a:lnTo>
                  <a:pt x="808" y="3968"/>
                </a:lnTo>
                <a:lnTo>
                  <a:pt x="813" y="3965"/>
                </a:lnTo>
                <a:lnTo>
                  <a:pt x="820" y="3965"/>
                </a:lnTo>
                <a:lnTo>
                  <a:pt x="829" y="3965"/>
                </a:lnTo>
                <a:lnTo>
                  <a:pt x="834" y="3965"/>
                </a:lnTo>
                <a:lnTo>
                  <a:pt x="843" y="3965"/>
                </a:lnTo>
                <a:lnTo>
                  <a:pt x="848" y="3965"/>
                </a:lnTo>
                <a:lnTo>
                  <a:pt x="856" y="3965"/>
                </a:lnTo>
                <a:lnTo>
                  <a:pt x="862" y="3971"/>
                </a:lnTo>
                <a:lnTo>
                  <a:pt x="870" y="3980"/>
                </a:lnTo>
                <a:lnTo>
                  <a:pt x="878" y="3980"/>
                </a:lnTo>
                <a:lnTo>
                  <a:pt x="886" y="3980"/>
                </a:lnTo>
                <a:lnTo>
                  <a:pt x="892" y="3980"/>
                </a:lnTo>
                <a:lnTo>
                  <a:pt x="900" y="3980"/>
                </a:lnTo>
                <a:lnTo>
                  <a:pt x="906" y="3980"/>
                </a:lnTo>
                <a:lnTo>
                  <a:pt x="913" y="3980"/>
                </a:lnTo>
                <a:lnTo>
                  <a:pt x="920" y="3985"/>
                </a:lnTo>
                <a:lnTo>
                  <a:pt x="927" y="3994"/>
                </a:lnTo>
                <a:lnTo>
                  <a:pt x="933" y="3994"/>
                </a:lnTo>
                <a:lnTo>
                  <a:pt x="940" y="3994"/>
                </a:lnTo>
                <a:lnTo>
                  <a:pt x="946" y="3994"/>
                </a:lnTo>
                <a:lnTo>
                  <a:pt x="950" y="3993"/>
                </a:lnTo>
                <a:lnTo>
                  <a:pt x="953" y="3991"/>
                </a:lnTo>
                <a:lnTo>
                  <a:pt x="955" y="3990"/>
                </a:lnTo>
                <a:lnTo>
                  <a:pt x="957" y="3987"/>
                </a:lnTo>
                <a:lnTo>
                  <a:pt x="957" y="3982"/>
                </a:lnTo>
                <a:lnTo>
                  <a:pt x="958" y="3975"/>
                </a:lnTo>
                <a:lnTo>
                  <a:pt x="958" y="3965"/>
                </a:lnTo>
                <a:lnTo>
                  <a:pt x="949" y="3965"/>
                </a:lnTo>
                <a:lnTo>
                  <a:pt x="940" y="3965"/>
                </a:lnTo>
                <a:lnTo>
                  <a:pt x="933" y="3965"/>
                </a:lnTo>
                <a:lnTo>
                  <a:pt x="927" y="3965"/>
                </a:lnTo>
                <a:lnTo>
                  <a:pt x="920" y="3958"/>
                </a:lnTo>
                <a:lnTo>
                  <a:pt x="913" y="3951"/>
                </a:lnTo>
                <a:lnTo>
                  <a:pt x="906" y="3951"/>
                </a:lnTo>
                <a:lnTo>
                  <a:pt x="900" y="3951"/>
                </a:lnTo>
                <a:lnTo>
                  <a:pt x="892" y="3944"/>
                </a:lnTo>
                <a:lnTo>
                  <a:pt x="886" y="3937"/>
                </a:lnTo>
                <a:lnTo>
                  <a:pt x="878" y="3937"/>
                </a:lnTo>
                <a:lnTo>
                  <a:pt x="870" y="3937"/>
                </a:lnTo>
                <a:lnTo>
                  <a:pt x="862" y="3937"/>
                </a:lnTo>
                <a:lnTo>
                  <a:pt x="856" y="3937"/>
                </a:lnTo>
                <a:lnTo>
                  <a:pt x="848" y="3930"/>
                </a:lnTo>
                <a:lnTo>
                  <a:pt x="843" y="3923"/>
                </a:lnTo>
                <a:lnTo>
                  <a:pt x="834" y="3923"/>
                </a:lnTo>
                <a:lnTo>
                  <a:pt x="829" y="3923"/>
                </a:lnTo>
                <a:lnTo>
                  <a:pt x="820" y="3916"/>
                </a:lnTo>
                <a:lnTo>
                  <a:pt x="813" y="3909"/>
                </a:lnTo>
                <a:lnTo>
                  <a:pt x="804" y="3909"/>
                </a:lnTo>
                <a:lnTo>
                  <a:pt x="799" y="3909"/>
                </a:lnTo>
                <a:lnTo>
                  <a:pt x="791" y="3909"/>
                </a:lnTo>
                <a:lnTo>
                  <a:pt x="785" y="3909"/>
                </a:lnTo>
                <a:lnTo>
                  <a:pt x="777" y="3902"/>
                </a:lnTo>
                <a:lnTo>
                  <a:pt x="772" y="3895"/>
                </a:lnTo>
                <a:lnTo>
                  <a:pt x="764" y="3895"/>
                </a:lnTo>
                <a:lnTo>
                  <a:pt x="757" y="3895"/>
                </a:lnTo>
                <a:lnTo>
                  <a:pt x="750" y="3895"/>
                </a:lnTo>
                <a:lnTo>
                  <a:pt x="741" y="3895"/>
                </a:lnTo>
                <a:lnTo>
                  <a:pt x="734" y="3895"/>
                </a:lnTo>
                <a:lnTo>
                  <a:pt x="727" y="3895"/>
                </a:lnTo>
                <a:lnTo>
                  <a:pt x="724" y="3898"/>
                </a:lnTo>
                <a:lnTo>
                  <a:pt x="720" y="3902"/>
                </a:lnTo>
                <a:lnTo>
                  <a:pt x="716" y="3905"/>
                </a:lnTo>
                <a:lnTo>
                  <a:pt x="714" y="3909"/>
                </a:lnTo>
                <a:lnTo>
                  <a:pt x="707" y="3909"/>
                </a:lnTo>
                <a:lnTo>
                  <a:pt x="700" y="3909"/>
                </a:lnTo>
                <a:lnTo>
                  <a:pt x="693" y="3909"/>
                </a:lnTo>
                <a:lnTo>
                  <a:pt x="684" y="3909"/>
                </a:lnTo>
                <a:lnTo>
                  <a:pt x="676" y="3909"/>
                </a:lnTo>
                <a:lnTo>
                  <a:pt x="670" y="3909"/>
                </a:lnTo>
                <a:lnTo>
                  <a:pt x="667" y="3912"/>
                </a:lnTo>
                <a:lnTo>
                  <a:pt x="662" y="3916"/>
                </a:lnTo>
                <a:lnTo>
                  <a:pt x="659" y="3919"/>
                </a:lnTo>
                <a:lnTo>
                  <a:pt x="657" y="3923"/>
                </a:lnTo>
                <a:lnTo>
                  <a:pt x="648" y="3923"/>
                </a:lnTo>
                <a:lnTo>
                  <a:pt x="643" y="3923"/>
                </a:lnTo>
                <a:lnTo>
                  <a:pt x="635" y="3923"/>
                </a:lnTo>
                <a:lnTo>
                  <a:pt x="629" y="3923"/>
                </a:lnTo>
                <a:lnTo>
                  <a:pt x="621" y="3923"/>
                </a:lnTo>
                <a:lnTo>
                  <a:pt x="612" y="3923"/>
                </a:lnTo>
                <a:lnTo>
                  <a:pt x="609" y="3926"/>
                </a:lnTo>
                <a:lnTo>
                  <a:pt x="605" y="3930"/>
                </a:lnTo>
                <a:lnTo>
                  <a:pt x="602" y="3933"/>
                </a:lnTo>
                <a:lnTo>
                  <a:pt x="600" y="3937"/>
                </a:lnTo>
                <a:lnTo>
                  <a:pt x="591" y="3937"/>
                </a:lnTo>
                <a:lnTo>
                  <a:pt x="585" y="3937"/>
                </a:lnTo>
                <a:lnTo>
                  <a:pt x="578" y="3937"/>
                </a:lnTo>
                <a:lnTo>
                  <a:pt x="571" y="3937"/>
                </a:lnTo>
                <a:lnTo>
                  <a:pt x="564" y="3944"/>
                </a:lnTo>
                <a:lnTo>
                  <a:pt x="555" y="3951"/>
                </a:lnTo>
                <a:lnTo>
                  <a:pt x="548" y="3951"/>
                </a:lnTo>
                <a:lnTo>
                  <a:pt x="542" y="3951"/>
                </a:lnTo>
                <a:lnTo>
                  <a:pt x="534" y="3951"/>
                </a:lnTo>
                <a:lnTo>
                  <a:pt x="528" y="3951"/>
                </a:lnTo>
                <a:lnTo>
                  <a:pt x="513" y="3951"/>
                </a:lnTo>
                <a:lnTo>
                  <a:pt x="501" y="3951"/>
                </a:lnTo>
                <a:lnTo>
                  <a:pt x="492" y="3951"/>
                </a:lnTo>
                <a:lnTo>
                  <a:pt x="485" y="3951"/>
                </a:lnTo>
                <a:lnTo>
                  <a:pt x="470" y="3951"/>
                </a:lnTo>
                <a:lnTo>
                  <a:pt x="457" y="3951"/>
                </a:lnTo>
                <a:lnTo>
                  <a:pt x="449" y="3944"/>
                </a:lnTo>
                <a:lnTo>
                  <a:pt x="444" y="3937"/>
                </a:lnTo>
                <a:lnTo>
                  <a:pt x="435" y="3937"/>
                </a:lnTo>
                <a:lnTo>
                  <a:pt x="426" y="3937"/>
                </a:lnTo>
                <a:lnTo>
                  <a:pt x="419" y="3937"/>
                </a:lnTo>
                <a:lnTo>
                  <a:pt x="413" y="3937"/>
                </a:lnTo>
                <a:lnTo>
                  <a:pt x="406" y="3937"/>
                </a:lnTo>
                <a:lnTo>
                  <a:pt x="399" y="3937"/>
                </a:lnTo>
                <a:lnTo>
                  <a:pt x="392" y="3930"/>
                </a:lnTo>
                <a:lnTo>
                  <a:pt x="386" y="3923"/>
                </a:lnTo>
                <a:lnTo>
                  <a:pt x="378" y="3923"/>
                </a:lnTo>
                <a:lnTo>
                  <a:pt x="372" y="3923"/>
                </a:lnTo>
                <a:lnTo>
                  <a:pt x="364" y="3923"/>
                </a:lnTo>
                <a:lnTo>
                  <a:pt x="356" y="3923"/>
                </a:lnTo>
                <a:lnTo>
                  <a:pt x="348" y="3923"/>
                </a:lnTo>
                <a:lnTo>
                  <a:pt x="342" y="3923"/>
                </a:lnTo>
                <a:lnTo>
                  <a:pt x="334" y="3923"/>
                </a:lnTo>
                <a:lnTo>
                  <a:pt x="329" y="3923"/>
                </a:lnTo>
                <a:lnTo>
                  <a:pt x="320" y="3916"/>
                </a:lnTo>
                <a:lnTo>
                  <a:pt x="315" y="3909"/>
                </a:lnTo>
                <a:lnTo>
                  <a:pt x="306" y="3909"/>
                </a:lnTo>
                <a:lnTo>
                  <a:pt x="299" y="3909"/>
                </a:lnTo>
                <a:lnTo>
                  <a:pt x="290" y="3909"/>
                </a:lnTo>
                <a:lnTo>
                  <a:pt x="285" y="3909"/>
                </a:lnTo>
                <a:lnTo>
                  <a:pt x="277" y="3909"/>
                </a:lnTo>
                <a:lnTo>
                  <a:pt x="271" y="3909"/>
                </a:lnTo>
                <a:lnTo>
                  <a:pt x="271" y="3902"/>
                </a:lnTo>
                <a:lnTo>
                  <a:pt x="271" y="3895"/>
                </a:lnTo>
                <a:lnTo>
                  <a:pt x="271" y="3888"/>
                </a:lnTo>
                <a:lnTo>
                  <a:pt x="271" y="3881"/>
                </a:lnTo>
                <a:lnTo>
                  <a:pt x="274" y="3878"/>
                </a:lnTo>
                <a:lnTo>
                  <a:pt x="277" y="3873"/>
                </a:lnTo>
                <a:lnTo>
                  <a:pt x="280" y="3870"/>
                </a:lnTo>
                <a:lnTo>
                  <a:pt x="285" y="3867"/>
                </a:lnTo>
                <a:lnTo>
                  <a:pt x="285" y="3859"/>
                </a:lnTo>
                <a:lnTo>
                  <a:pt x="285" y="3853"/>
                </a:lnTo>
                <a:lnTo>
                  <a:pt x="287" y="3850"/>
                </a:lnTo>
                <a:lnTo>
                  <a:pt x="290" y="3845"/>
                </a:lnTo>
                <a:lnTo>
                  <a:pt x="294" y="3842"/>
                </a:lnTo>
                <a:lnTo>
                  <a:pt x="299" y="3840"/>
                </a:lnTo>
                <a:lnTo>
                  <a:pt x="306" y="3840"/>
                </a:lnTo>
                <a:lnTo>
                  <a:pt x="315" y="3840"/>
                </a:lnTo>
                <a:lnTo>
                  <a:pt x="320" y="3840"/>
                </a:lnTo>
                <a:lnTo>
                  <a:pt x="329" y="3840"/>
                </a:lnTo>
                <a:lnTo>
                  <a:pt x="331" y="3836"/>
                </a:lnTo>
                <a:lnTo>
                  <a:pt x="334" y="3831"/>
                </a:lnTo>
                <a:lnTo>
                  <a:pt x="338" y="3828"/>
                </a:lnTo>
                <a:lnTo>
                  <a:pt x="342" y="3826"/>
                </a:lnTo>
                <a:lnTo>
                  <a:pt x="348" y="3826"/>
                </a:lnTo>
                <a:lnTo>
                  <a:pt x="356" y="3826"/>
                </a:lnTo>
                <a:lnTo>
                  <a:pt x="364" y="3826"/>
                </a:lnTo>
                <a:lnTo>
                  <a:pt x="372" y="3826"/>
                </a:lnTo>
                <a:lnTo>
                  <a:pt x="374" y="3822"/>
                </a:lnTo>
                <a:lnTo>
                  <a:pt x="378" y="3817"/>
                </a:lnTo>
                <a:lnTo>
                  <a:pt x="382" y="3814"/>
                </a:lnTo>
                <a:lnTo>
                  <a:pt x="386" y="3812"/>
                </a:lnTo>
                <a:lnTo>
                  <a:pt x="392" y="3812"/>
                </a:lnTo>
                <a:lnTo>
                  <a:pt x="399" y="3812"/>
                </a:lnTo>
                <a:lnTo>
                  <a:pt x="406" y="3812"/>
                </a:lnTo>
                <a:lnTo>
                  <a:pt x="413" y="3812"/>
                </a:lnTo>
                <a:lnTo>
                  <a:pt x="419" y="3812"/>
                </a:lnTo>
                <a:lnTo>
                  <a:pt x="426" y="3812"/>
                </a:lnTo>
                <a:lnTo>
                  <a:pt x="435" y="3812"/>
                </a:lnTo>
                <a:lnTo>
                  <a:pt x="444" y="3812"/>
                </a:lnTo>
                <a:lnTo>
                  <a:pt x="449" y="3812"/>
                </a:lnTo>
                <a:lnTo>
                  <a:pt x="457" y="3812"/>
                </a:lnTo>
                <a:lnTo>
                  <a:pt x="463" y="3812"/>
                </a:lnTo>
                <a:lnTo>
                  <a:pt x="471" y="3812"/>
                </a:lnTo>
                <a:lnTo>
                  <a:pt x="476" y="3812"/>
                </a:lnTo>
                <a:lnTo>
                  <a:pt x="485" y="3812"/>
                </a:lnTo>
                <a:lnTo>
                  <a:pt x="498" y="3812"/>
                </a:lnTo>
                <a:lnTo>
                  <a:pt x="514" y="3812"/>
                </a:lnTo>
                <a:lnTo>
                  <a:pt x="527" y="3817"/>
                </a:lnTo>
                <a:lnTo>
                  <a:pt x="542" y="3826"/>
                </a:lnTo>
                <a:lnTo>
                  <a:pt x="548" y="3826"/>
                </a:lnTo>
                <a:lnTo>
                  <a:pt x="555" y="3826"/>
                </a:lnTo>
                <a:lnTo>
                  <a:pt x="564" y="3826"/>
                </a:lnTo>
                <a:lnTo>
                  <a:pt x="571" y="3826"/>
                </a:lnTo>
                <a:lnTo>
                  <a:pt x="578" y="3826"/>
                </a:lnTo>
                <a:lnTo>
                  <a:pt x="585" y="3826"/>
                </a:lnTo>
                <a:lnTo>
                  <a:pt x="603" y="3826"/>
                </a:lnTo>
                <a:lnTo>
                  <a:pt x="620" y="3826"/>
                </a:lnTo>
                <a:lnTo>
                  <a:pt x="638" y="3826"/>
                </a:lnTo>
                <a:lnTo>
                  <a:pt x="657" y="3826"/>
                </a:lnTo>
                <a:lnTo>
                  <a:pt x="659" y="3822"/>
                </a:lnTo>
                <a:lnTo>
                  <a:pt x="662" y="3817"/>
                </a:lnTo>
                <a:lnTo>
                  <a:pt x="667" y="3814"/>
                </a:lnTo>
                <a:lnTo>
                  <a:pt x="670" y="3812"/>
                </a:lnTo>
                <a:lnTo>
                  <a:pt x="670" y="3799"/>
                </a:lnTo>
                <a:lnTo>
                  <a:pt x="670" y="3786"/>
                </a:lnTo>
                <a:lnTo>
                  <a:pt x="673" y="3783"/>
                </a:lnTo>
                <a:lnTo>
                  <a:pt x="676" y="3778"/>
                </a:lnTo>
                <a:lnTo>
                  <a:pt x="680" y="3775"/>
                </a:lnTo>
                <a:lnTo>
                  <a:pt x="684" y="3772"/>
                </a:lnTo>
                <a:lnTo>
                  <a:pt x="684" y="3764"/>
                </a:lnTo>
                <a:lnTo>
                  <a:pt x="684" y="3758"/>
                </a:lnTo>
                <a:lnTo>
                  <a:pt x="684" y="3750"/>
                </a:lnTo>
                <a:lnTo>
                  <a:pt x="684" y="3745"/>
                </a:lnTo>
                <a:lnTo>
                  <a:pt x="684" y="3736"/>
                </a:lnTo>
                <a:lnTo>
                  <a:pt x="684" y="3731"/>
                </a:lnTo>
                <a:lnTo>
                  <a:pt x="693" y="3722"/>
                </a:lnTo>
                <a:lnTo>
                  <a:pt x="700" y="3717"/>
                </a:lnTo>
                <a:lnTo>
                  <a:pt x="702" y="3712"/>
                </a:lnTo>
                <a:lnTo>
                  <a:pt x="707" y="3708"/>
                </a:lnTo>
                <a:lnTo>
                  <a:pt x="710" y="3705"/>
                </a:lnTo>
                <a:lnTo>
                  <a:pt x="714" y="3702"/>
                </a:lnTo>
                <a:lnTo>
                  <a:pt x="714" y="3694"/>
                </a:lnTo>
                <a:lnTo>
                  <a:pt x="714" y="3688"/>
                </a:lnTo>
                <a:lnTo>
                  <a:pt x="716" y="3684"/>
                </a:lnTo>
                <a:lnTo>
                  <a:pt x="720" y="3680"/>
                </a:lnTo>
                <a:lnTo>
                  <a:pt x="724" y="3676"/>
                </a:lnTo>
                <a:lnTo>
                  <a:pt x="727" y="3674"/>
                </a:lnTo>
                <a:lnTo>
                  <a:pt x="730" y="3670"/>
                </a:lnTo>
                <a:lnTo>
                  <a:pt x="734" y="3666"/>
                </a:lnTo>
                <a:lnTo>
                  <a:pt x="737" y="3662"/>
                </a:lnTo>
                <a:lnTo>
                  <a:pt x="741" y="3660"/>
                </a:lnTo>
                <a:lnTo>
                  <a:pt x="750" y="3653"/>
                </a:lnTo>
                <a:lnTo>
                  <a:pt x="757" y="3646"/>
                </a:lnTo>
                <a:lnTo>
                  <a:pt x="764" y="3646"/>
                </a:lnTo>
                <a:lnTo>
                  <a:pt x="772" y="3646"/>
                </a:lnTo>
                <a:lnTo>
                  <a:pt x="774" y="3642"/>
                </a:lnTo>
                <a:lnTo>
                  <a:pt x="777" y="3639"/>
                </a:lnTo>
                <a:lnTo>
                  <a:pt x="781" y="3634"/>
                </a:lnTo>
                <a:lnTo>
                  <a:pt x="785" y="3632"/>
                </a:lnTo>
                <a:lnTo>
                  <a:pt x="791" y="3632"/>
                </a:lnTo>
                <a:lnTo>
                  <a:pt x="799" y="3632"/>
                </a:lnTo>
                <a:lnTo>
                  <a:pt x="801" y="3628"/>
                </a:lnTo>
                <a:lnTo>
                  <a:pt x="804" y="3625"/>
                </a:lnTo>
                <a:lnTo>
                  <a:pt x="808" y="3621"/>
                </a:lnTo>
                <a:lnTo>
                  <a:pt x="813" y="3618"/>
                </a:lnTo>
                <a:lnTo>
                  <a:pt x="820" y="3618"/>
                </a:lnTo>
                <a:lnTo>
                  <a:pt x="829" y="3618"/>
                </a:lnTo>
                <a:lnTo>
                  <a:pt x="831" y="3614"/>
                </a:lnTo>
                <a:lnTo>
                  <a:pt x="834" y="3610"/>
                </a:lnTo>
                <a:lnTo>
                  <a:pt x="839" y="3607"/>
                </a:lnTo>
                <a:lnTo>
                  <a:pt x="843" y="3604"/>
                </a:lnTo>
                <a:lnTo>
                  <a:pt x="843" y="3596"/>
                </a:lnTo>
                <a:lnTo>
                  <a:pt x="843" y="3590"/>
                </a:lnTo>
                <a:lnTo>
                  <a:pt x="834" y="3582"/>
                </a:lnTo>
                <a:lnTo>
                  <a:pt x="829" y="3576"/>
                </a:lnTo>
                <a:lnTo>
                  <a:pt x="820" y="3576"/>
                </a:lnTo>
                <a:lnTo>
                  <a:pt x="813" y="3576"/>
                </a:lnTo>
                <a:lnTo>
                  <a:pt x="804" y="3576"/>
                </a:lnTo>
                <a:lnTo>
                  <a:pt x="799" y="3576"/>
                </a:lnTo>
                <a:lnTo>
                  <a:pt x="791" y="3568"/>
                </a:lnTo>
                <a:lnTo>
                  <a:pt x="785" y="3562"/>
                </a:lnTo>
                <a:lnTo>
                  <a:pt x="777" y="3562"/>
                </a:lnTo>
                <a:lnTo>
                  <a:pt x="772" y="3562"/>
                </a:lnTo>
                <a:lnTo>
                  <a:pt x="764" y="3562"/>
                </a:lnTo>
                <a:lnTo>
                  <a:pt x="757" y="3562"/>
                </a:lnTo>
                <a:lnTo>
                  <a:pt x="741" y="3562"/>
                </a:lnTo>
                <a:lnTo>
                  <a:pt x="727" y="3562"/>
                </a:lnTo>
                <a:lnTo>
                  <a:pt x="713" y="3562"/>
                </a:lnTo>
                <a:lnTo>
                  <a:pt x="700" y="3562"/>
                </a:lnTo>
                <a:lnTo>
                  <a:pt x="684" y="3554"/>
                </a:lnTo>
                <a:lnTo>
                  <a:pt x="670" y="3548"/>
                </a:lnTo>
                <a:lnTo>
                  <a:pt x="662" y="3548"/>
                </a:lnTo>
                <a:lnTo>
                  <a:pt x="657" y="3548"/>
                </a:lnTo>
                <a:lnTo>
                  <a:pt x="657" y="3534"/>
                </a:lnTo>
                <a:lnTo>
                  <a:pt x="657" y="3520"/>
                </a:lnTo>
                <a:lnTo>
                  <a:pt x="657" y="3505"/>
                </a:lnTo>
                <a:lnTo>
                  <a:pt x="657" y="3493"/>
                </a:lnTo>
                <a:lnTo>
                  <a:pt x="659" y="3488"/>
                </a:lnTo>
                <a:lnTo>
                  <a:pt x="662" y="3484"/>
                </a:lnTo>
                <a:lnTo>
                  <a:pt x="667" y="3481"/>
                </a:lnTo>
                <a:lnTo>
                  <a:pt x="670" y="3478"/>
                </a:lnTo>
                <a:lnTo>
                  <a:pt x="670" y="3470"/>
                </a:lnTo>
                <a:lnTo>
                  <a:pt x="670" y="3464"/>
                </a:lnTo>
                <a:lnTo>
                  <a:pt x="676" y="3464"/>
                </a:lnTo>
                <a:lnTo>
                  <a:pt x="684" y="3464"/>
                </a:lnTo>
                <a:lnTo>
                  <a:pt x="693" y="3464"/>
                </a:lnTo>
                <a:lnTo>
                  <a:pt x="700" y="3464"/>
                </a:lnTo>
                <a:lnTo>
                  <a:pt x="707" y="3464"/>
                </a:lnTo>
                <a:lnTo>
                  <a:pt x="714" y="3464"/>
                </a:lnTo>
                <a:lnTo>
                  <a:pt x="720" y="3464"/>
                </a:lnTo>
                <a:lnTo>
                  <a:pt x="727" y="3464"/>
                </a:lnTo>
                <a:lnTo>
                  <a:pt x="734" y="3464"/>
                </a:lnTo>
                <a:lnTo>
                  <a:pt x="741" y="3464"/>
                </a:lnTo>
                <a:lnTo>
                  <a:pt x="750" y="3470"/>
                </a:lnTo>
                <a:lnTo>
                  <a:pt x="757" y="3478"/>
                </a:lnTo>
                <a:lnTo>
                  <a:pt x="764" y="3478"/>
                </a:lnTo>
                <a:lnTo>
                  <a:pt x="772" y="3478"/>
                </a:lnTo>
                <a:lnTo>
                  <a:pt x="777" y="3478"/>
                </a:lnTo>
                <a:lnTo>
                  <a:pt x="785" y="3478"/>
                </a:lnTo>
                <a:lnTo>
                  <a:pt x="798" y="3478"/>
                </a:lnTo>
                <a:lnTo>
                  <a:pt x="813" y="3478"/>
                </a:lnTo>
                <a:lnTo>
                  <a:pt x="820" y="3484"/>
                </a:lnTo>
                <a:lnTo>
                  <a:pt x="829" y="3493"/>
                </a:lnTo>
                <a:lnTo>
                  <a:pt x="834" y="3493"/>
                </a:lnTo>
                <a:lnTo>
                  <a:pt x="843" y="3493"/>
                </a:lnTo>
                <a:lnTo>
                  <a:pt x="848" y="3493"/>
                </a:lnTo>
                <a:lnTo>
                  <a:pt x="856" y="3493"/>
                </a:lnTo>
                <a:lnTo>
                  <a:pt x="862" y="3493"/>
                </a:lnTo>
                <a:lnTo>
                  <a:pt x="870" y="3493"/>
                </a:lnTo>
                <a:lnTo>
                  <a:pt x="870" y="3495"/>
                </a:lnTo>
                <a:lnTo>
                  <a:pt x="871" y="3497"/>
                </a:lnTo>
                <a:lnTo>
                  <a:pt x="872" y="3499"/>
                </a:lnTo>
                <a:lnTo>
                  <a:pt x="874" y="3500"/>
                </a:lnTo>
                <a:lnTo>
                  <a:pt x="880" y="3502"/>
                </a:lnTo>
                <a:lnTo>
                  <a:pt x="885" y="3502"/>
                </a:lnTo>
                <a:lnTo>
                  <a:pt x="891" y="3502"/>
                </a:lnTo>
                <a:lnTo>
                  <a:pt x="895" y="3500"/>
                </a:lnTo>
                <a:lnTo>
                  <a:pt x="897" y="3499"/>
                </a:lnTo>
                <a:lnTo>
                  <a:pt x="898" y="3497"/>
                </a:lnTo>
                <a:lnTo>
                  <a:pt x="899" y="3495"/>
                </a:lnTo>
                <a:lnTo>
                  <a:pt x="900" y="3493"/>
                </a:lnTo>
                <a:lnTo>
                  <a:pt x="906" y="3493"/>
                </a:lnTo>
                <a:lnTo>
                  <a:pt x="913" y="3493"/>
                </a:lnTo>
                <a:lnTo>
                  <a:pt x="920" y="3493"/>
                </a:lnTo>
                <a:lnTo>
                  <a:pt x="927" y="3493"/>
                </a:lnTo>
                <a:lnTo>
                  <a:pt x="930" y="3488"/>
                </a:lnTo>
                <a:lnTo>
                  <a:pt x="933" y="3484"/>
                </a:lnTo>
                <a:lnTo>
                  <a:pt x="937" y="3481"/>
                </a:lnTo>
                <a:lnTo>
                  <a:pt x="940" y="3478"/>
                </a:lnTo>
                <a:lnTo>
                  <a:pt x="949" y="3478"/>
                </a:lnTo>
                <a:lnTo>
                  <a:pt x="958" y="3478"/>
                </a:lnTo>
                <a:lnTo>
                  <a:pt x="960" y="3474"/>
                </a:lnTo>
                <a:lnTo>
                  <a:pt x="963" y="3470"/>
                </a:lnTo>
                <a:lnTo>
                  <a:pt x="967" y="3467"/>
                </a:lnTo>
                <a:lnTo>
                  <a:pt x="971" y="3464"/>
                </a:lnTo>
                <a:lnTo>
                  <a:pt x="977" y="3464"/>
                </a:lnTo>
                <a:lnTo>
                  <a:pt x="985" y="3464"/>
                </a:lnTo>
                <a:lnTo>
                  <a:pt x="990" y="3464"/>
                </a:lnTo>
                <a:lnTo>
                  <a:pt x="999" y="3464"/>
                </a:lnTo>
                <a:lnTo>
                  <a:pt x="1006" y="3456"/>
                </a:lnTo>
                <a:lnTo>
                  <a:pt x="1015" y="3450"/>
                </a:lnTo>
                <a:lnTo>
                  <a:pt x="1020" y="3450"/>
                </a:lnTo>
                <a:lnTo>
                  <a:pt x="1028" y="3450"/>
                </a:lnTo>
                <a:lnTo>
                  <a:pt x="1028" y="3442"/>
                </a:lnTo>
                <a:lnTo>
                  <a:pt x="1028" y="3436"/>
                </a:lnTo>
                <a:lnTo>
                  <a:pt x="1020" y="3429"/>
                </a:lnTo>
                <a:lnTo>
                  <a:pt x="1015" y="3422"/>
                </a:lnTo>
                <a:lnTo>
                  <a:pt x="1006" y="3422"/>
                </a:lnTo>
                <a:lnTo>
                  <a:pt x="999" y="3422"/>
                </a:lnTo>
                <a:lnTo>
                  <a:pt x="990" y="3422"/>
                </a:lnTo>
                <a:lnTo>
                  <a:pt x="985" y="3422"/>
                </a:lnTo>
                <a:lnTo>
                  <a:pt x="970" y="3422"/>
                </a:lnTo>
                <a:lnTo>
                  <a:pt x="958" y="3422"/>
                </a:lnTo>
                <a:lnTo>
                  <a:pt x="949" y="3422"/>
                </a:lnTo>
                <a:lnTo>
                  <a:pt x="940" y="3422"/>
                </a:lnTo>
                <a:lnTo>
                  <a:pt x="926" y="3415"/>
                </a:lnTo>
                <a:lnTo>
                  <a:pt x="913" y="3408"/>
                </a:lnTo>
                <a:lnTo>
                  <a:pt x="899" y="3408"/>
                </a:lnTo>
                <a:lnTo>
                  <a:pt x="886" y="3408"/>
                </a:lnTo>
                <a:lnTo>
                  <a:pt x="878" y="3408"/>
                </a:lnTo>
                <a:lnTo>
                  <a:pt x="870" y="3408"/>
                </a:lnTo>
                <a:lnTo>
                  <a:pt x="855" y="3408"/>
                </a:lnTo>
                <a:lnTo>
                  <a:pt x="843" y="3408"/>
                </a:lnTo>
                <a:lnTo>
                  <a:pt x="834" y="3401"/>
                </a:lnTo>
                <a:lnTo>
                  <a:pt x="829" y="3394"/>
                </a:lnTo>
                <a:lnTo>
                  <a:pt x="820" y="3394"/>
                </a:lnTo>
                <a:lnTo>
                  <a:pt x="813" y="3394"/>
                </a:lnTo>
                <a:lnTo>
                  <a:pt x="804" y="3394"/>
                </a:lnTo>
                <a:lnTo>
                  <a:pt x="799" y="3394"/>
                </a:lnTo>
                <a:lnTo>
                  <a:pt x="791" y="3394"/>
                </a:lnTo>
                <a:lnTo>
                  <a:pt x="785" y="3394"/>
                </a:lnTo>
                <a:lnTo>
                  <a:pt x="770" y="3394"/>
                </a:lnTo>
                <a:lnTo>
                  <a:pt x="757" y="3394"/>
                </a:lnTo>
                <a:lnTo>
                  <a:pt x="750" y="3386"/>
                </a:lnTo>
                <a:lnTo>
                  <a:pt x="741" y="3380"/>
                </a:lnTo>
                <a:lnTo>
                  <a:pt x="734" y="3380"/>
                </a:lnTo>
                <a:lnTo>
                  <a:pt x="727" y="3380"/>
                </a:lnTo>
                <a:lnTo>
                  <a:pt x="720" y="3380"/>
                </a:lnTo>
                <a:lnTo>
                  <a:pt x="714" y="3380"/>
                </a:lnTo>
                <a:lnTo>
                  <a:pt x="707" y="3380"/>
                </a:lnTo>
                <a:lnTo>
                  <a:pt x="700" y="3380"/>
                </a:lnTo>
                <a:lnTo>
                  <a:pt x="693" y="3380"/>
                </a:lnTo>
                <a:lnTo>
                  <a:pt x="684" y="3380"/>
                </a:lnTo>
                <a:lnTo>
                  <a:pt x="684" y="3372"/>
                </a:lnTo>
                <a:lnTo>
                  <a:pt x="684" y="3366"/>
                </a:lnTo>
                <a:lnTo>
                  <a:pt x="693" y="3358"/>
                </a:lnTo>
                <a:lnTo>
                  <a:pt x="700" y="3352"/>
                </a:lnTo>
                <a:lnTo>
                  <a:pt x="707" y="3352"/>
                </a:lnTo>
                <a:lnTo>
                  <a:pt x="714" y="3352"/>
                </a:lnTo>
                <a:lnTo>
                  <a:pt x="716" y="3349"/>
                </a:lnTo>
                <a:lnTo>
                  <a:pt x="720" y="3344"/>
                </a:lnTo>
                <a:lnTo>
                  <a:pt x="724" y="3341"/>
                </a:lnTo>
                <a:lnTo>
                  <a:pt x="727" y="3338"/>
                </a:lnTo>
                <a:lnTo>
                  <a:pt x="734" y="3338"/>
                </a:lnTo>
                <a:lnTo>
                  <a:pt x="741" y="3338"/>
                </a:lnTo>
                <a:lnTo>
                  <a:pt x="750" y="3338"/>
                </a:lnTo>
                <a:lnTo>
                  <a:pt x="757" y="3338"/>
                </a:lnTo>
                <a:lnTo>
                  <a:pt x="761" y="3334"/>
                </a:lnTo>
                <a:lnTo>
                  <a:pt x="764" y="3330"/>
                </a:lnTo>
                <a:lnTo>
                  <a:pt x="767" y="3327"/>
                </a:lnTo>
                <a:lnTo>
                  <a:pt x="772" y="3324"/>
                </a:lnTo>
                <a:lnTo>
                  <a:pt x="785" y="3324"/>
                </a:lnTo>
                <a:lnTo>
                  <a:pt x="799" y="3324"/>
                </a:lnTo>
                <a:lnTo>
                  <a:pt x="804" y="3330"/>
                </a:lnTo>
                <a:lnTo>
                  <a:pt x="813" y="3338"/>
                </a:lnTo>
                <a:lnTo>
                  <a:pt x="820" y="3338"/>
                </a:lnTo>
                <a:lnTo>
                  <a:pt x="829" y="3338"/>
                </a:lnTo>
                <a:lnTo>
                  <a:pt x="834" y="3338"/>
                </a:lnTo>
                <a:lnTo>
                  <a:pt x="843" y="3338"/>
                </a:lnTo>
                <a:lnTo>
                  <a:pt x="848" y="3344"/>
                </a:lnTo>
                <a:lnTo>
                  <a:pt x="856" y="3352"/>
                </a:lnTo>
                <a:lnTo>
                  <a:pt x="862" y="3352"/>
                </a:lnTo>
                <a:lnTo>
                  <a:pt x="870" y="3352"/>
                </a:lnTo>
                <a:lnTo>
                  <a:pt x="878" y="3352"/>
                </a:lnTo>
                <a:lnTo>
                  <a:pt x="886" y="3352"/>
                </a:lnTo>
                <a:lnTo>
                  <a:pt x="892" y="3358"/>
                </a:lnTo>
                <a:lnTo>
                  <a:pt x="900" y="3366"/>
                </a:lnTo>
                <a:lnTo>
                  <a:pt x="906" y="3362"/>
                </a:lnTo>
                <a:lnTo>
                  <a:pt x="912" y="3358"/>
                </a:lnTo>
                <a:lnTo>
                  <a:pt x="920" y="3355"/>
                </a:lnTo>
                <a:lnTo>
                  <a:pt x="927" y="3352"/>
                </a:lnTo>
                <a:lnTo>
                  <a:pt x="920" y="3344"/>
                </a:lnTo>
                <a:lnTo>
                  <a:pt x="913" y="3338"/>
                </a:lnTo>
                <a:lnTo>
                  <a:pt x="906" y="3330"/>
                </a:lnTo>
                <a:lnTo>
                  <a:pt x="900" y="3324"/>
                </a:lnTo>
                <a:lnTo>
                  <a:pt x="900" y="3316"/>
                </a:lnTo>
                <a:lnTo>
                  <a:pt x="900" y="3311"/>
                </a:lnTo>
                <a:lnTo>
                  <a:pt x="892" y="3302"/>
                </a:lnTo>
                <a:lnTo>
                  <a:pt x="886" y="3297"/>
                </a:lnTo>
                <a:lnTo>
                  <a:pt x="878" y="3288"/>
                </a:lnTo>
                <a:lnTo>
                  <a:pt x="870" y="3283"/>
                </a:lnTo>
                <a:lnTo>
                  <a:pt x="870" y="3274"/>
                </a:lnTo>
                <a:lnTo>
                  <a:pt x="870" y="3268"/>
                </a:lnTo>
                <a:lnTo>
                  <a:pt x="862" y="3260"/>
                </a:lnTo>
                <a:lnTo>
                  <a:pt x="856" y="3254"/>
                </a:lnTo>
                <a:lnTo>
                  <a:pt x="848" y="3246"/>
                </a:lnTo>
                <a:lnTo>
                  <a:pt x="843" y="3240"/>
                </a:lnTo>
                <a:lnTo>
                  <a:pt x="834" y="3232"/>
                </a:lnTo>
                <a:lnTo>
                  <a:pt x="829" y="3226"/>
                </a:lnTo>
                <a:lnTo>
                  <a:pt x="820" y="3226"/>
                </a:lnTo>
                <a:lnTo>
                  <a:pt x="813" y="3226"/>
                </a:lnTo>
                <a:lnTo>
                  <a:pt x="804" y="3218"/>
                </a:lnTo>
                <a:lnTo>
                  <a:pt x="799" y="3212"/>
                </a:lnTo>
                <a:lnTo>
                  <a:pt x="791" y="3212"/>
                </a:lnTo>
                <a:lnTo>
                  <a:pt x="785" y="3212"/>
                </a:lnTo>
                <a:lnTo>
                  <a:pt x="777" y="3205"/>
                </a:lnTo>
                <a:lnTo>
                  <a:pt x="772" y="3198"/>
                </a:lnTo>
                <a:lnTo>
                  <a:pt x="764" y="3198"/>
                </a:lnTo>
                <a:lnTo>
                  <a:pt x="757" y="3198"/>
                </a:lnTo>
                <a:lnTo>
                  <a:pt x="757" y="3191"/>
                </a:lnTo>
                <a:lnTo>
                  <a:pt x="757" y="3184"/>
                </a:lnTo>
                <a:lnTo>
                  <a:pt x="761" y="3180"/>
                </a:lnTo>
                <a:lnTo>
                  <a:pt x="764" y="3176"/>
                </a:lnTo>
                <a:lnTo>
                  <a:pt x="767" y="3173"/>
                </a:lnTo>
                <a:lnTo>
                  <a:pt x="772" y="3170"/>
                </a:lnTo>
                <a:lnTo>
                  <a:pt x="774" y="3166"/>
                </a:lnTo>
                <a:lnTo>
                  <a:pt x="777" y="3162"/>
                </a:lnTo>
                <a:lnTo>
                  <a:pt x="781" y="3159"/>
                </a:lnTo>
                <a:lnTo>
                  <a:pt x="785" y="3156"/>
                </a:lnTo>
                <a:lnTo>
                  <a:pt x="791" y="3152"/>
                </a:lnTo>
                <a:lnTo>
                  <a:pt x="798" y="3148"/>
                </a:lnTo>
                <a:lnTo>
                  <a:pt x="805" y="3145"/>
                </a:lnTo>
                <a:lnTo>
                  <a:pt x="813" y="3142"/>
                </a:lnTo>
                <a:lnTo>
                  <a:pt x="820" y="3134"/>
                </a:lnTo>
                <a:lnTo>
                  <a:pt x="829" y="3128"/>
                </a:lnTo>
                <a:lnTo>
                  <a:pt x="831" y="3125"/>
                </a:lnTo>
                <a:lnTo>
                  <a:pt x="834" y="3120"/>
                </a:lnTo>
                <a:lnTo>
                  <a:pt x="839" y="3117"/>
                </a:lnTo>
                <a:lnTo>
                  <a:pt x="843" y="3114"/>
                </a:lnTo>
                <a:lnTo>
                  <a:pt x="845" y="3110"/>
                </a:lnTo>
                <a:lnTo>
                  <a:pt x="848" y="3106"/>
                </a:lnTo>
                <a:lnTo>
                  <a:pt x="852" y="3103"/>
                </a:lnTo>
                <a:lnTo>
                  <a:pt x="856" y="3100"/>
                </a:lnTo>
                <a:lnTo>
                  <a:pt x="862" y="3100"/>
                </a:lnTo>
                <a:lnTo>
                  <a:pt x="870" y="3100"/>
                </a:lnTo>
                <a:lnTo>
                  <a:pt x="878" y="3100"/>
                </a:lnTo>
                <a:lnTo>
                  <a:pt x="886" y="3100"/>
                </a:lnTo>
                <a:lnTo>
                  <a:pt x="892" y="3106"/>
                </a:lnTo>
                <a:lnTo>
                  <a:pt x="900" y="3114"/>
                </a:lnTo>
                <a:lnTo>
                  <a:pt x="906" y="3120"/>
                </a:lnTo>
                <a:lnTo>
                  <a:pt x="913" y="3128"/>
                </a:lnTo>
                <a:lnTo>
                  <a:pt x="920" y="3134"/>
                </a:lnTo>
                <a:lnTo>
                  <a:pt x="927" y="3142"/>
                </a:lnTo>
                <a:lnTo>
                  <a:pt x="933" y="3142"/>
                </a:lnTo>
                <a:lnTo>
                  <a:pt x="940" y="3142"/>
                </a:lnTo>
                <a:lnTo>
                  <a:pt x="949" y="3148"/>
                </a:lnTo>
                <a:lnTo>
                  <a:pt x="958" y="3156"/>
                </a:lnTo>
                <a:lnTo>
                  <a:pt x="963" y="3162"/>
                </a:lnTo>
                <a:lnTo>
                  <a:pt x="971" y="3170"/>
                </a:lnTo>
                <a:lnTo>
                  <a:pt x="977" y="3176"/>
                </a:lnTo>
                <a:lnTo>
                  <a:pt x="985" y="3184"/>
                </a:lnTo>
                <a:lnTo>
                  <a:pt x="985" y="3186"/>
                </a:lnTo>
                <a:lnTo>
                  <a:pt x="986" y="3188"/>
                </a:lnTo>
                <a:lnTo>
                  <a:pt x="987" y="3191"/>
                </a:lnTo>
                <a:lnTo>
                  <a:pt x="989" y="3192"/>
                </a:lnTo>
                <a:lnTo>
                  <a:pt x="994" y="3194"/>
                </a:lnTo>
                <a:lnTo>
                  <a:pt x="1000" y="3195"/>
                </a:lnTo>
                <a:lnTo>
                  <a:pt x="1005" y="3194"/>
                </a:lnTo>
                <a:lnTo>
                  <a:pt x="1010" y="3192"/>
                </a:lnTo>
                <a:lnTo>
                  <a:pt x="1012" y="3191"/>
                </a:lnTo>
                <a:lnTo>
                  <a:pt x="1014" y="3188"/>
                </a:lnTo>
                <a:lnTo>
                  <a:pt x="1014" y="3186"/>
                </a:lnTo>
                <a:lnTo>
                  <a:pt x="1015" y="3184"/>
                </a:lnTo>
                <a:lnTo>
                  <a:pt x="1017" y="3180"/>
                </a:lnTo>
                <a:lnTo>
                  <a:pt x="1020" y="3176"/>
                </a:lnTo>
                <a:lnTo>
                  <a:pt x="1025" y="3173"/>
                </a:lnTo>
                <a:lnTo>
                  <a:pt x="1028" y="3170"/>
                </a:lnTo>
                <a:lnTo>
                  <a:pt x="1034" y="3170"/>
                </a:lnTo>
                <a:lnTo>
                  <a:pt x="1042" y="3170"/>
                </a:lnTo>
                <a:lnTo>
                  <a:pt x="1044" y="3166"/>
                </a:lnTo>
                <a:lnTo>
                  <a:pt x="1047" y="3162"/>
                </a:lnTo>
                <a:lnTo>
                  <a:pt x="1052" y="3159"/>
                </a:lnTo>
                <a:lnTo>
                  <a:pt x="1056" y="3156"/>
                </a:lnTo>
                <a:lnTo>
                  <a:pt x="1058" y="3152"/>
                </a:lnTo>
                <a:lnTo>
                  <a:pt x="1062" y="3148"/>
                </a:lnTo>
                <a:lnTo>
                  <a:pt x="1065" y="3145"/>
                </a:lnTo>
                <a:lnTo>
                  <a:pt x="1069" y="3142"/>
                </a:lnTo>
                <a:lnTo>
                  <a:pt x="1078" y="3142"/>
                </a:lnTo>
                <a:lnTo>
                  <a:pt x="1085" y="3142"/>
                </a:lnTo>
                <a:lnTo>
                  <a:pt x="1089" y="3138"/>
                </a:lnTo>
                <a:lnTo>
                  <a:pt x="1092" y="3134"/>
                </a:lnTo>
                <a:lnTo>
                  <a:pt x="1095" y="3131"/>
                </a:lnTo>
                <a:lnTo>
                  <a:pt x="1099" y="3128"/>
                </a:lnTo>
                <a:lnTo>
                  <a:pt x="1102" y="3125"/>
                </a:lnTo>
                <a:lnTo>
                  <a:pt x="1105" y="3120"/>
                </a:lnTo>
                <a:lnTo>
                  <a:pt x="1109" y="3117"/>
                </a:lnTo>
                <a:lnTo>
                  <a:pt x="1113" y="3114"/>
                </a:lnTo>
                <a:lnTo>
                  <a:pt x="1119" y="3114"/>
                </a:lnTo>
                <a:lnTo>
                  <a:pt x="1126" y="3114"/>
                </a:lnTo>
                <a:lnTo>
                  <a:pt x="1126" y="3106"/>
                </a:lnTo>
                <a:lnTo>
                  <a:pt x="1126" y="3100"/>
                </a:lnTo>
                <a:lnTo>
                  <a:pt x="1119" y="3092"/>
                </a:lnTo>
                <a:lnTo>
                  <a:pt x="1113" y="3087"/>
                </a:lnTo>
                <a:lnTo>
                  <a:pt x="1105" y="3087"/>
                </a:lnTo>
                <a:lnTo>
                  <a:pt x="1099" y="3087"/>
                </a:lnTo>
                <a:lnTo>
                  <a:pt x="1092" y="3087"/>
                </a:lnTo>
                <a:lnTo>
                  <a:pt x="1085" y="3087"/>
                </a:lnTo>
                <a:lnTo>
                  <a:pt x="1078" y="3078"/>
                </a:lnTo>
                <a:lnTo>
                  <a:pt x="1069" y="3073"/>
                </a:lnTo>
                <a:lnTo>
                  <a:pt x="1062" y="3073"/>
                </a:lnTo>
                <a:lnTo>
                  <a:pt x="1056" y="3073"/>
                </a:lnTo>
                <a:lnTo>
                  <a:pt x="1047" y="3064"/>
                </a:lnTo>
                <a:lnTo>
                  <a:pt x="1042" y="3059"/>
                </a:lnTo>
                <a:lnTo>
                  <a:pt x="1034" y="3059"/>
                </a:lnTo>
                <a:lnTo>
                  <a:pt x="1028" y="3059"/>
                </a:lnTo>
                <a:lnTo>
                  <a:pt x="1020" y="3059"/>
                </a:lnTo>
                <a:lnTo>
                  <a:pt x="1015" y="3059"/>
                </a:lnTo>
                <a:lnTo>
                  <a:pt x="1006" y="3050"/>
                </a:lnTo>
                <a:lnTo>
                  <a:pt x="999" y="3044"/>
                </a:lnTo>
                <a:lnTo>
                  <a:pt x="990" y="3044"/>
                </a:lnTo>
                <a:lnTo>
                  <a:pt x="985" y="3044"/>
                </a:lnTo>
                <a:lnTo>
                  <a:pt x="977" y="3036"/>
                </a:lnTo>
                <a:lnTo>
                  <a:pt x="971" y="3030"/>
                </a:lnTo>
                <a:lnTo>
                  <a:pt x="963" y="3030"/>
                </a:lnTo>
                <a:lnTo>
                  <a:pt x="958" y="3030"/>
                </a:lnTo>
                <a:lnTo>
                  <a:pt x="949" y="3030"/>
                </a:lnTo>
                <a:lnTo>
                  <a:pt x="940" y="3030"/>
                </a:lnTo>
                <a:lnTo>
                  <a:pt x="933" y="3022"/>
                </a:lnTo>
                <a:lnTo>
                  <a:pt x="927" y="3016"/>
                </a:lnTo>
                <a:lnTo>
                  <a:pt x="920" y="3016"/>
                </a:lnTo>
                <a:lnTo>
                  <a:pt x="913" y="3016"/>
                </a:lnTo>
                <a:lnTo>
                  <a:pt x="906" y="3016"/>
                </a:lnTo>
                <a:lnTo>
                  <a:pt x="900" y="3016"/>
                </a:lnTo>
                <a:lnTo>
                  <a:pt x="892" y="3016"/>
                </a:lnTo>
                <a:lnTo>
                  <a:pt x="886" y="3016"/>
                </a:lnTo>
                <a:lnTo>
                  <a:pt x="886" y="3008"/>
                </a:lnTo>
                <a:lnTo>
                  <a:pt x="886" y="3002"/>
                </a:lnTo>
                <a:lnTo>
                  <a:pt x="886" y="2994"/>
                </a:lnTo>
                <a:lnTo>
                  <a:pt x="886" y="2988"/>
                </a:lnTo>
                <a:lnTo>
                  <a:pt x="888" y="2984"/>
                </a:lnTo>
                <a:lnTo>
                  <a:pt x="892" y="2981"/>
                </a:lnTo>
                <a:lnTo>
                  <a:pt x="896" y="2976"/>
                </a:lnTo>
                <a:lnTo>
                  <a:pt x="900" y="2974"/>
                </a:lnTo>
                <a:lnTo>
                  <a:pt x="900" y="2967"/>
                </a:lnTo>
                <a:lnTo>
                  <a:pt x="900" y="2960"/>
                </a:lnTo>
                <a:lnTo>
                  <a:pt x="902" y="2956"/>
                </a:lnTo>
                <a:lnTo>
                  <a:pt x="906" y="2952"/>
                </a:lnTo>
                <a:lnTo>
                  <a:pt x="909" y="2949"/>
                </a:lnTo>
                <a:lnTo>
                  <a:pt x="913" y="2946"/>
                </a:lnTo>
                <a:lnTo>
                  <a:pt x="913" y="2938"/>
                </a:lnTo>
                <a:lnTo>
                  <a:pt x="913" y="2932"/>
                </a:lnTo>
                <a:lnTo>
                  <a:pt x="917" y="2928"/>
                </a:lnTo>
                <a:lnTo>
                  <a:pt x="920" y="2924"/>
                </a:lnTo>
                <a:lnTo>
                  <a:pt x="923" y="2921"/>
                </a:lnTo>
                <a:lnTo>
                  <a:pt x="927" y="2918"/>
                </a:lnTo>
                <a:lnTo>
                  <a:pt x="930" y="2913"/>
                </a:lnTo>
                <a:lnTo>
                  <a:pt x="933" y="2910"/>
                </a:lnTo>
                <a:lnTo>
                  <a:pt x="937" y="2907"/>
                </a:lnTo>
                <a:lnTo>
                  <a:pt x="940" y="2904"/>
                </a:lnTo>
                <a:lnTo>
                  <a:pt x="940" y="2896"/>
                </a:lnTo>
                <a:lnTo>
                  <a:pt x="940" y="2890"/>
                </a:lnTo>
                <a:lnTo>
                  <a:pt x="949" y="2882"/>
                </a:lnTo>
                <a:lnTo>
                  <a:pt x="958" y="2876"/>
                </a:lnTo>
                <a:lnTo>
                  <a:pt x="958" y="2868"/>
                </a:lnTo>
                <a:lnTo>
                  <a:pt x="958" y="2863"/>
                </a:lnTo>
                <a:lnTo>
                  <a:pt x="970" y="2863"/>
                </a:lnTo>
                <a:lnTo>
                  <a:pt x="985" y="2863"/>
                </a:lnTo>
                <a:lnTo>
                  <a:pt x="990" y="2868"/>
                </a:lnTo>
                <a:lnTo>
                  <a:pt x="999" y="2876"/>
                </a:lnTo>
                <a:lnTo>
                  <a:pt x="1006" y="2876"/>
                </a:lnTo>
                <a:lnTo>
                  <a:pt x="1015" y="2876"/>
                </a:lnTo>
                <a:lnTo>
                  <a:pt x="1020" y="2876"/>
                </a:lnTo>
                <a:lnTo>
                  <a:pt x="1028" y="2876"/>
                </a:lnTo>
                <a:lnTo>
                  <a:pt x="1034" y="2882"/>
                </a:lnTo>
                <a:lnTo>
                  <a:pt x="1042" y="2890"/>
                </a:lnTo>
                <a:lnTo>
                  <a:pt x="1047" y="2890"/>
                </a:lnTo>
                <a:lnTo>
                  <a:pt x="1056" y="2890"/>
                </a:lnTo>
                <a:lnTo>
                  <a:pt x="1062" y="2896"/>
                </a:lnTo>
                <a:lnTo>
                  <a:pt x="1069" y="2904"/>
                </a:lnTo>
                <a:lnTo>
                  <a:pt x="1083" y="2904"/>
                </a:lnTo>
                <a:lnTo>
                  <a:pt x="1099" y="2904"/>
                </a:lnTo>
                <a:lnTo>
                  <a:pt x="1102" y="2901"/>
                </a:lnTo>
                <a:lnTo>
                  <a:pt x="1105" y="2896"/>
                </a:lnTo>
                <a:lnTo>
                  <a:pt x="1109" y="2893"/>
                </a:lnTo>
                <a:lnTo>
                  <a:pt x="1113" y="2890"/>
                </a:lnTo>
                <a:lnTo>
                  <a:pt x="1119" y="2890"/>
                </a:lnTo>
                <a:lnTo>
                  <a:pt x="1126" y="2890"/>
                </a:lnTo>
                <a:lnTo>
                  <a:pt x="1135" y="2882"/>
                </a:lnTo>
                <a:lnTo>
                  <a:pt x="1143" y="2876"/>
                </a:lnTo>
                <a:lnTo>
                  <a:pt x="1149" y="2876"/>
                </a:lnTo>
                <a:lnTo>
                  <a:pt x="1157" y="2876"/>
                </a:lnTo>
                <a:lnTo>
                  <a:pt x="1162" y="2876"/>
                </a:lnTo>
                <a:lnTo>
                  <a:pt x="1171" y="2876"/>
                </a:lnTo>
                <a:lnTo>
                  <a:pt x="1171" y="2868"/>
                </a:lnTo>
                <a:lnTo>
                  <a:pt x="1171" y="2863"/>
                </a:lnTo>
                <a:lnTo>
                  <a:pt x="1162" y="2854"/>
                </a:lnTo>
                <a:lnTo>
                  <a:pt x="1157" y="2849"/>
                </a:lnTo>
                <a:lnTo>
                  <a:pt x="1149" y="2840"/>
                </a:lnTo>
                <a:lnTo>
                  <a:pt x="1143" y="2834"/>
                </a:lnTo>
                <a:lnTo>
                  <a:pt x="1135" y="2826"/>
                </a:lnTo>
                <a:lnTo>
                  <a:pt x="1126" y="2820"/>
                </a:lnTo>
                <a:lnTo>
                  <a:pt x="1119" y="2812"/>
                </a:lnTo>
                <a:lnTo>
                  <a:pt x="1113" y="2806"/>
                </a:lnTo>
                <a:lnTo>
                  <a:pt x="1098" y="2800"/>
                </a:lnTo>
                <a:lnTo>
                  <a:pt x="1085" y="2794"/>
                </a:lnTo>
                <a:lnTo>
                  <a:pt x="1078" y="2787"/>
                </a:lnTo>
                <a:lnTo>
                  <a:pt x="1069" y="2781"/>
                </a:lnTo>
                <a:lnTo>
                  <a:pt x="1062" y="2781"/>
                </a:lnTo>
                <a:lnTo>
                  <a:pt x="1056" y="2781"/>
                </a:lnTo>
                <a:lnTo>
                  <a:pt x="1047" y="2773"/>
                </a:lnTo>
                <a:lnTo>
                  <a:pt x="1042" y="2767"/>
                </a:lnTo>
                <a:lnTo>
                  <a:pt x="1034" y="2767"/>
                </a:lnTo>
                <a:lnTo>
                  <a:pt x="1028" y="2767"/>
                </a:lnTo>
                <a:lnTo>
                  <a:pt x="1020" y="2767"/>
                </a:lnTo>
                <a:lnTo>
                  <a:pt x="1015" y="2767"/>
                </a:lnTo>
                <a:lnTo>
                  <a:pt x="1006" y="2767"/>
                </a:lnTo>
                <a:lnTo>
                  <a:pt x="999" y="2767"/>
                </a:lnTo>
                <a:lnTo>
                  <a:pt x="990" y="2759"/>
                </a:lnTo>
                <a:lnTo>
                  <a:pt x="985" y="2753"/>
                </a:lnTo>
                <a:lnTo>
                  <a:pt x="977" y="2753"/>
                </a:lnTo>
                <a:lnTo>
                  <a:pt x="971" y="2753"/>
                </a:lnTo>
                <a:lnTo>
                  <a:pt x="963" y="2753"/>
                </a:lnTo>
                <a:lnTo>
                  <a:pt x="958" y="2753"/>
                </a:lnTo>
                <a:lnTo>
                  <a:pt x="949" y="2753"/>
                </a:lnTo>
                <a:lnTo>
                  <a:pt x="940" y="2753"/>
                </a:lnTo>
                <a:lnTo>
                  <a:pt x="933" y="2745"/>
                </a:lnTo>
                <a:lnTo>
                  <a:pt x="927" y="2739"/>
                </a:lnTo>
                <a:lnTo>
                  <a:pt x="912" y="2739"/>
                </a:lnTo>
                <a:lnTo>
                  <a:pt x="900" y="2739"/>
                </a:lnTo>
                <a:lnTo>
                  <a:pt x="896" y="2741"/>
                </a:lnTo>
                <a:lnTo>
                  <a:pt x="892" y="2745"/>
                </a:lnTo>
                <a:lnTo>
                  <a:pt x="888" y="2749"/>
                </a:lnTo>
                <a:lnTo>
                  <a:pt x="886" y="2753"/>
                </a:lnTo>
                <a:lnTo>
                  <a:pt x="878" y="2753"/>
                </a:lnTo>
                <a:lnTo>
                  <a:pt x="870" y="2753"/>
                </a:lnTo>
                <a:lnTo>
                  <a:pt x="862" y="2753"/>
                </a:lnTo>
                <a:lnTo>
                  <a:pt x="856" y="2753"/>
                </a:lnTo>
                <a:lnTo>
                  <a:pt x="856" y="2745"/>
                </a:lnTo>
                <a:lnTo>
                  <a:pt x="856" y="2739"/>
                </a:lnTo>
                <a:lnTo>
                  <a:pt x="856" y="2731"/>
                </a:lnTo>
                <a:lnTo>
                  <a:pt x="856" y="2725"/>
                </a:lnTo>
                <a:lnTo>
                  <a:pt x="856" y="2717"/>
                </a:lnTo>
                <a:lnTo>
                  <a:pt x="856" y="2711"/>
                </a:lnTo>
                <a:lnTo>
                  <a:pt x="858" y="2707"/>
                </a:lnTo>
                <a:lnTo>
                  <a:pt x="862" y="2702"/>
                </a:lnTo>
                <a:lnTo>
                  <a:pt x="866" y="2699"/>
                </a:lnTo>
                <a:lnTo>
                  <a:pt x="870" y="2697"/>
                </a:lnTo>
                <a:lnTo>
                  <a:pt x="870" y="2688"/>
                </a:lnTo>
                <a:lnTo>
                  <a:pt x="870" y="2683"/>
                </a:lnTo>
                <a:lnTo>
                  <a:pt x="870" y="2675"/>
                </a:lnTo>
                <a:lnTo>
                  <a:pt x="870" y="2669"/>
                </a:lnTo>
                <a:lnTo>
                  <a:pt x="878" y="2661"/>
                </a:lnTo>
                <a:lnTo>
                  <a:pt x="886" y="2655"/>
                </a:lnTo>
                <a:lnTo>
                  <a:pt x="888" y="2651"/>
                </a:lnTo>
                <a:lnTo>
                  <a:pt x="892" y="2647"/>
                </a:lnTo>
                <a:lnTo>
                  <a:pt x="896" y="2644"/>
                </a:lnTo>
                <a:lnTo>
                  <a:pt x="900" y="2641"/>
                </a:lnTo>
                <a:lnTo>
                  <a:pt x="906" y="2641"/>
                </a:lnTo>
                <a:lnTo>
                  <a:pt x="913" y="2641"/>
                </a:lnTo>
                <a:lnTo>
                  <a:pt x="917" y="2636"/>
                </a:lnTo>
                <a:lnTo>
                  <a:pt x="920" y="2633"/>
                </a:lnTo>
                <a:lnTo>
                  <a:pt x="923" y="2630"/>
                </a:lnTo>
                <a:lnTo>
                  <a:pt x="927" y="2627"/>
                </a:lnTo>
                <a:lnTo>
                  <a:pt x="933" y="2627"/>
                </a:lnTo>
                <a:lnTo>
                  <a:pt x="940" y="2627"/>
                </a:lnTo>
                <a:lnTo>
                  <a:pt x="949" y="2619"/>
                </a:lnTo>
                <a:lnTo>
                  <a:pt x="958" y="2613"/>
                </a:lnTo>
                <a:lnTo>
                  <a:pt x="963" y="2613"/>
                </a:lnTo>
                <a:lnTo>
                  <a:pt x="971" y="2613"/>
                </a:lnTo>
                <a:lnTo>
                  <a:pt x="974" y="2608"/>
                </a:lnTo>
                <a:lnTo>
                  <a:pt x="977" y="2605"/>
                </a:lnTo>
                <a:lnTo>
                  <a:pt x="980" y="2602"/>
                </a:lnTo>
                <a:lnTo>
                  <a:pt x="985" y="2599"/>
                </a:lnTo>
                <a:lnTo>
                  <a:pt x="990" y="2599"/>
                </a:lnTo>
                <a:lnTo>
                  <a:pt x="999" y="2599"/>
                </a:lnTo>
                <a:lnTo>
                  <a:pt x="1006" y="2591"/>
                </a:lnTo>
                <a:lnTo>
                  <a:pt x="1015" y="2584"/>
                </a:lnTo>
                <a:lnTo>
                  <a:pt x="1020" y="2584"/>
                </a:lnTo>
                <a:lnTo>
                  <a:pt x="1028" y="2584"/>
                </a:lnTo>
                <a:lnTo>
                  <a:pt x="1031" y="2581"/>
                </a:lnTo>
                <a:lnTo>
                  <a:pt x="1034" y="2577"/>
                </a:lnTo>
                <a:lnTo>
                  <a:pt x="1038" y="2574"/>
                </a:lnTo>
                <a:lnTo>
                  <a:pt x="1042" y="2570"/>
                </a:lnTo>
                <a:lnTo>
                  <a:pt x="1034" y="2563"/>
                </a:lnTo>
                <a:lnTo>
                  <a:pt x="1028" y="2557"/>
                </a:lnTo>
                <a:lnTo>
                  <a:pt x="1020" y="2549"/>
                </a:lnTo>
                <a:lnTo>
                  <a:pt x="1015" y="2543"/>
                </a:lnTo>
                <a:lnTo>
                  <a:pt x="1006" y="2543"/>
                </a:lnTo>
                <a:lnTo>
                  <a:pt x="999" y="2543"/>
                </a:lnTo>
                <a:lnTo>
                  <a:pt x="990" y="2535"/>
                </a:lnTo>
                <a:lnTo>
                  <a:pt x="985" y="2529"/>
                </a:lnTo>
                <a:lnTo>
                  <a:pt x="977" y="2529"/>
                </a:lnTo>
                <a:lnTo>
                  <a:pt x="971" y="2529"/>
                </a:lnTo>
                <a:lnTo>
                  <a:pt x="963" y="2521"/>
                </a:lnTo>
                <a:lnTo>
                  <a:pt x="958" y="2515"/>
                </a:lnTo>
                <a:lnTo>
                  <a:pt x="949" y="2517"/>
                </a:lnTo>
                <a:lnTo>
                  <a:pt x="941" y="2521"/>
                </a:lnTo>
                <a:lnTo>
                  <a:pt x="934" y="2525"/>
                </a:lnTo>
                <a:lnTo>
                  <a:pt x="927" y="2529"/>
                </a:lnTo>
                <a:lnTo>
                  <a:pt x="920" y="2529"/>
                </a:lnTo>
                <a:lnTo>
                  <a:pt x="913" y="2529"/>
                </a:lnTo>
                <a:lnTo>
                  <a:pt x="909" y="2531"/>
                </a:lnTo>
                <a:lnTo>
                  <a:pt x="906" y="2535"/>
                </a:lnTo>
                <a:lnTo>
                  <a:pt x="902" y="2539"/>
                </a:lnTo>
                <a:lnTo>
                  <a:pt x="900" y="2543"/>
                </a:lnTo>
                <a:lnTo>
                  <a:pt x="892" y="2543"/>
                </a:lnTo>
                <a:lnTo>
                  <a:pt x="886" y="2543"/>
                </a:lnTo>
                <a:lnTo>
                  <a:pt x="878" y="2549"/>
                </a:lnTo>
                <a:lnTo>
                  <a:pt x="870" y="2557"/>
                </a:lnTo>
                <a:lnTo>
                  <a:pt x="862" y="2557"/>
                </a:lnTo>
                <a:lnTo>
                  <a:pt x="856" y="2557"/>
                </a:lnTo>
                <a:lnTo>
                  <a:pt x="852" y="2560"/>
                </a:lnTo>
                <a:lnTo>
                  <a:pt x="848" y="2563"/>
                </a:lnTo>
                <a:lnTo>
                  <a:pt x="845" y="2567"/>
                </a:lnTo>
                <a:lnTo>
                  <a:pt x="843" y="2570"/>
                </a:lnTo>
                <a:lnTo>
                  <a:pt x="834" y="2570"/>
                </a:lnTo>
                <a:lnTo>
                  <a:pt x="829" y="2570"/>
                </a:lnTo>
                <a:lnTo>
                  <a:pt x="820" y="2577"/>
                </a:lnTo>
                <a:lnTo>
                  <a:pt x="813" y="2584"/>
                </a:lnTo>
                <a:lnTo>
                  <a:pt x="804" y="2584"/>
                </a:lnTo>
                <a:lnTo>
                  <a:pt x="799" y="2584"/>
                </a:lnTo>
                <a:lnTo>
                  <a:pt x="794" y="2588"/>
                </a:lnTo>
                <a:lnTo>
                  <a:pt x="791" y="2591"/>
                </a:lnTo>
                <a:lnTo>
                  <a:pt x="788" y="2595"/>
                </a:lnTo>
                <a:lnTo>
                  <a:pt x="785" y="2599"/>
                </a:lnTo>
                <a:lnTo>
                  <a:pt x="777" y="2599"/>
                </a:lnTo>
                <a:lnTo>
                  <a:pt x="772" y="2599"/>
                </a:lnTo>
                <a:lnTo>
                  <a:pt x="764" y="2591"/>
                </a:lnTo>
                <a:lnTo>
                  <a:pt x="757" y="2584"/>
                </a:lnTo>
                <a:lnTo>
                  <a:pt x="757" y="2570"/>
                </a:lnTo>
                <a:lnTo>
                  <a:pt x="757" y="2557"/>
                </a:lnTo>
                <a:lnTo>
                  <a:pt x="757" y="2549"/>
                </a:lnTo>
                <a:lnTo>
                  <a:pt x="757" y="2543"/>
                </a:lnTo>
                <a:lnTo>
                  <a:pt x="757" y="2528"/>
                </a:lnTo>
                <a:lnTo>
                  <a:pt x="757" y="2515"/>
                </a:lnTo>
                <a:lnTo>
                  <a:pt x="750" y="2500"/>
                </a:lnTo>
                <a:lnTo>
                  <a:pt x="741" y="2487"/>
                </a:lnTo>
                <a:lnTo>
                  <a:pt x="741" y="2472"/>
                </a:lnTo>
                <a:lnTo>
                  <a:pt x="741" y="2459"/>
                </a:lnTo>
                <a:lnTo>
                  <a:pt x="741" y="2444"/>
                </a:lnTo>
                <a:lnTo>
                  <a:pt x="741" y="2431"/>
                </a:lnTo>
                <a:lnTo>
                  <a:pt x="741" y="2416"/>
                </a:lnTo>
                <a:lnTo>
                  <a:pt x="741" y="2403"/>
                </a:lnTo>
                <a:lnTo>
                  <a:pt x="734" y="2395"/>
                </a:lnTo>
                <a:lnTo>
                  <a:pt x="727" y="2389"/>
                </a:lnTo>
                <a:lnTo>
                  <a:pt x="727" y="2381"/>
                </a:lnTo>
                <a:lnTo>
                  <a:pt x="727" y="2375"/>
                </a:lnTo>
                <a:lnTo>
                  <a:pt x="720" y="2367"/>
                </a:lnTo>
                <a:lnTo>
                  <a:pt x="714" y="2360"/>
                </a:lnTo>
                <a:lnTo>
                  <a:pt x="714" y="2353"/>
                </a:lnTo>
                <a:lnTo>
                  <a:pt x="714" y="2347"/>
                </a:lnTo>
                <a:lnTo>
                  <a:pt x="707" y="2339"/>
                </a:lnTo>
                <a:lnTo>
                  <a:pt x="700" y="2333"/>
                </a:lnTo>
                <a:lnTo>
                  <a:pt x="700" y="2318"/>
                </a:lnTo>
                <a:lnTo>
                  <a:pt x="700" y="2305"/>
                </a:lnTo>
                <a:lnTo>
                  <a:pt x="702" y="2301"/>
                </a:lnTo>
                <a:lnTo>
                  <a:pt x="707" y="2297"/>
                </a:lnTo>
                <a:lnTo>
                  <a:pt x="710" y="2293"/>
                </a:lnTo>
                <a:lnTo>
                  <a:pt x="714" y="2291"/>
                </a:lnTo>
                <a:lnTo>
                  <a:pt x="714" y="2283"/>
                </a:lnTo>
                <a:lnTo>
                  <a:pt x="714" y="2277"/>
                </a:lnTo>
                <a:lnTo>
                  <a:pt x="714" y="2268"/>
                </a:lnTo>
                <a:lnTo>
                  <a:pt x="714" y="2263"/>
                </a:lnTo>
                <a:lnTo>
                  <a:pt x="714" y="2254"/>
                </a:lnTo>
                <a:lnTo>
                  <a:pt x="714" y="2249"/>
                </a:lnTo>
                <a:lnTo>
                  <a:pt x="714" y="2241"/>
                </a:lnTo>
                <a:lnTo>
                  <a:pt x="714" y="2235"/>
                </a:lnTo>
                <a:lnTo>
                  <a:pt x="716" y="2231"/>
                </a:lnTo>
                <a:lnTo>
                  <a:pt x="720" y="2227"/>
                </a:lnTo>
                <a:lnTo>
                  <a:pt x="724" y="2223"/>
                </a:lnTo>
                <a:lnTo>
                  <a:pt x="727" y="2221"/>
                </a:lnTo>
                <a:lnTo>
                  <a:pt x="727" y="2213"/>
                </a:lnTo>
                <a:lnTo>
                  <a:pt x="727" y="2207"/>
                </a:lnTo>
                <a:lnTo>
                  <a:pt x="734" y="2207"/>
                </a:lnTo>
                <a:lnTo>
                  <a:pt x="741" y="2207"/>
                </a:lnTo>
                <a:lnTo>
                  <a:pt x="750" y="2213"/>
                </a:lnTo>
                <a:lnTo>
                  <a:pt x="757" y="2221"/>
                </a:lnTo>
                <a:lnTo>
                  <a:pt x="764" y="2221"/>
                </a:lnTo>
                <a:lnTo>
                  <a:pt x="772" y="2221"/>
                </a:lnTo>
                <a:lnTo>
                  <a:pt x="777" y="2227"/>
                </a:lnTo>
                <a:lnTo>
                  <a:pt x="785" y="2235"/>
                </a:lnTo>
                <a:lnTo>
                  <a:pt x="791" y="2235"/>
                </a:lnTo>
                <a:lnTo>
                  <a:pt x="799" y="2235"/>
                </a:lnTo>
                <a:lnTo>
                  <a:pt x="804" y="2241"/>
                </a:lnTo>
                <a:lnTo>
                  <a:pt x="813" y="2249"/>
                </a:lnTo>
                <a:lnTo>
                  <a:pt x="820" y="2249"/>
                </a:lnTo>
                <a:lnTo>
                  <a:pt x="829" y="2249"/>
                </a:lnTo>
                <a:lnTo>
                  <a:pt x="834" y="2254"/>
                </a:lnTo>
                <a:lnTo>
                  <a:pt x="843" y="2263"/>
                </a:lnTo>
                <a:lnTo>
                  <a:pt x="848" y="2263"/>
                </a:lnTo>
                <a:lnTo>
                  <a:pt x="856" y="2263"/>
                </a:lnTo>
                <a:lnTo>
                  <a:pt x="862" y="2268"/>
                </a:lnTo>
                <a:lnTo>
                  <a:pt x="870" y="2277"/>
                </a:lnTo>
                <a:lnTo>
                  <a:pt x="878" y="2277"/>
                </a:lnTo>
                <a:lnTo>
                  <a:pt x="886" y="2277"/>
                </a:lnTo>
                <a:lnTo>
                  <a:pt x="892" y="2283"/>
                </a:lnTo>
                <a:lnTo>
                  <a:pt x="900" y="2291"/>
                </a:lnTo>
                <a:lnTo>
                  <a:pt x="906" y="2297"/>
                </a:lnTo>
                <a:lnTo>
                  <a:pt x="913" y="2305"/>
                </a:lnTo>
                <a:lnTo>
                  <a:pt x="920" y="2305"/>
                </a:lnTo>
                <a:lnTo>
                  <a:pt x="927" y="2305"/>
                </a:lnTo>
                <a:lnTo>
                  <a:pt x="933" y="2305"/>
                </a:lnTo>
                <a:lnTo>
                  <a:pt x="940" y="2305"/>
                </a:lnTo>
                <a:lnTo>
                  <a:pt x="949" y="2305"/>
                </a:lnTo>
                <a:lnTo>
                  <a:pt x="958" y="2305"/>
                </a:lnTo>
                <a:lnTo>
                  <a:pt x="963" y="2305"/>
                </a:lnTo>
                <a:lnTo>
                  <a:pt x="971" y="2305"/>
                </a:lnTo>
                <a:lnTo>
                  <a:pt x="974" y="2301"/>
                </a:lnTo>
                <a:lnTo>
                  <a:pt x="977" y="2297"/>
                </a:lnTo>
                <a:lnTo>
                  <a:pt x="980" y="2293"/>
                </a:lnTo>
                <a:lnTo>
                  <a:pt x="985" y="2291"/>
                </a:lnTo>
                <a:lnTo>
                  <a:pt x="990" y="2291"/>
                </a:lnTo>
                <a:lnTo>
                  <a:pt x="999" y="2291"/>
                </a:lnTo>
                <a:lnTo>
                  <a:pt x="1006" y="2291"/>
                </a:lnTo>
                <a:lnTo>
                  <a:pt x="1015" y="2291"/>
                </a:lnTo>
                <a:lnTo>
                  <a:pt x="1017" y="2287"/>
                </a:lnTo>
                <a:lnTo>
                  <a:pt x="1020" y="2283"/>
                </a:lnTo>
                <a:lnTo>
                  <a:pt x="1025" y="2279"/>
                </a:lnTo>
                <a:lnTo>
                  <a:pt x="1028" y="2277"/>
                </a:lnTo>
                <a:lnTo>
                  <a:pt x="1034" y="2277"/>
                </a:lnTo>
                <a:lnTo>
                  <a:pt x="1042" y="2277"/>
                </a:lnTo>
                <a:lnTo>
                  <a:pt x="1047" y="2277"/>
                </a:lnTo>
                <a:lnTo>
                  <a:pt x="1056" y="2277"/>
                </a:lnTo>
                <a:lnTo>
                  <a:pt x="1056" y="2268"/>
                </a:lnTo>
                <a:lnTo>
                  <a:pt x="1056" y="2263"/>
                </a:lnTo>
                <a:lnTo>
                  <a:pt x="1047" y="2263"/>
                </a:lnTo>
                <a:lnTo>
                  <a:pt x="1042" y="2263"/>
                </a:lnTo>
                <a:lnTo>
                  <a:pt x="1034" y="2254"/>
                </a:lnTo>
                <a:lnTo>
                  <a:pt x="1028" y="2249"/>
                </a:lnTo>
                <a:lnTo>
                  <a:pt x="1020" y="2249"/>
                </a:lnTo>
                <a:lnTo>
                  <a:pt x="1015" y="2249"/>
                </a:lnTo>
                <a:lnTo>
                  <a:pt x="1006" y="2241"/>
                </a:lnTo>
                <a:lnTo>
                  <a:pt x="999" y="2235"/>
                </a:lnTo>
                <a:lnTo>
                  <a:pt x="990" y="2235"/>
                </a:lnTo>
                <a:lnTo>
                  <a:pt x="985" y="2235"/>
                </a:lnTo>
                <a:lnTo>
                  <a:pt x="977" y="2227"/>
                </a:lnTo>
                <a:lnTo>
                  <a:pt x="971" y="2221"/>
                </a:lnTo>
                <a:lnTo>
                  <a:pt x="963" y="2221"/>
                </a:lnTo>
                <a:lnTo>
                  <a:pt x="958" y="2221"/>
                </a:lnTo>
                <a:lnTo>
                  <a:pt x="949" y="2213"/>
                </a:lnTo>
                <a:lnTo>
                  <a:pt x="940" y="2207"/>
                </a:lnTo>
                <a:lnTo>
                  <a:pt x="933" y="2207"/>
                </a:lnTo>
                <a:lnTo>
                  <a:pt x="927" y="2207"/>
                </a:lnTo>
                <a:lnTo>
                  <a:pt x="905" y="2182"/>
                </a:lnTo>
                <a:lnTo>
                  <a:pt x="884" y="2157"/>
                </a:lnTo>
                <a:lnTo>
                  <a:pt x="864" y="2132"/>
                </a:lnTo>
                <a:lnTo>
                  <a:pt x="843" y="2109"/>
                </a:lnTo>
                <a:lnTo>
                  <a:pt x="834" y="2101"/>
                </a:lnTo>
                <a:lnTo>
                  <a:pt x="829" y="2095"/>
                </a:lnTo>
                <a:lnTo>
                  <a:pt x="820" y="2087"/>
                </a:lnTo>
                <a:lnTo>
                  <a:pt x="813" y="2081"/>
                </a:lnTo>
                <a:lnTo>
                  <a:pt x="804" y="2066"/>
                </a:lnTo>
                <a:lnTo>
                  <a:pt x="799" y="2053"/>
                </a:lnTo>
                <a:lnTo>
                  <a:pt x="799" y="2024"/>
                </a:lnTo>
                <a:lnTo>
                  <a:pt x="799" y="1996"/>
                </a:lnTo>
                <a:lnTo>
                  <a:pt x="799" y="1969"/>
                </a:lnTo>
                <a:lnTo>
                  <a:pt x="799" y="1941"/>
                </a:lnTo>
                <a:lnTo>
                  <a:pt x="804" y="1941"/>
                </a:lnTo>
                <a:lnTo>
                  <a:pt x="813" y="1941"/>
                </a:lnTo>
                <a:lnTo>
                  <a:pt x="820" y="1933"/>
                </a:lnTo>
                <a:lnTo>
                  <a:pt x="829" y="1926"/>
                </a:lnTo>
                <a:lnTo>
                  <a:pt x="834" y="1926"/>
                </a:lnTo>
                <a:lnTo>
                  <a:pt x="843" y="1926"/>
                </a:lnTo>
                <a:lnTo>
                  <a:pt x="848" y="1926"/>
                </a:lnTo>
                <a:lnTo>
                  <a:pt x="856" y="1926"/>
                </a:lnTo>
                <a:lnTo>
                  <a:pt x="858" y="1923"/>
                </a:lnTo>
                <a:lnTo>
                  <a:pt x="862" y="1919"/>
                </a:lnTo>
                <a:lnTo>
                  <a:pt x="866" y="1916"/>
                </a:lnTo>
                <a:lnTo>
                  <a:pt x="870" y="1912"/>
                </a:lnTo>
                <a:lnTo>
                  <a:pt x="870" y="1905"/>
                </a:lnTo>
                <a:lnTo>
                  <a:pt x="870" y="1899"/>
                </a:lnTo>
                <a:lnTo>
                  <a:pt x="862" y="1891"/>
                </a:lnTo>
                <a:lnTo>
                  <a:pt x="856" y="1885"/>
                </a:lnTo>
                <a:lnTo>
                  <a:pt x="848" y="1877"/>
                </a:lnTo>
                <a:lnTo>
                  <a:pt x="843" y="1871"/>
                </a:lnTo>
                <a:lnTo>
                  <a:pt x="834" y="1863"/>
                </a:lnTo>
                <a:lnTo>
                  <a:pt x="829" y="1857"/>
                </a:lnTo>
                <a:lnTo>
                  <a:pt x="820" y="1857"/>
                </a:lnTo>
                <a:lnTo>
                  <a:pt x="813" y="1857"/>
                </a:lnTo>
                <a:lnTo>
                  <a:pt x="804" y="1849"/>
                </a:lnTo>
                <a:lnTo>
                  <a:pt x="799" y="1843"/>
                </a:lnTo>
                <a:lnTo>
                  <a:pt x="791" y="1834"/>
                </a:lnTo>
                <a:lnTo>
                  <a:pt x="785" y="1829"/>
                </a:lnTo>
                <a:lnTo>
                  <a:pt x="777" y="1820"/>
                </a:lnTo>
                <a:lnTo>
                  <a:pt x="772" y="1815"/>
                </a:lnTo>
                <a:lnTo>
                  <a:pt x="772" y="1804"/>
                </a:lnTo>
                <a:lnTo>
                  <a:pt x="772" y="1794"/>
                </a:lnTo>
                <a:lnTo>
                  <a:pt x="772" y="1785"/>
                </a:lnTo>
                <a:lnTo>
                  <a:pt x="772" y="1776"/>
                </a:lnTo>
                <a:lnTo>
                  <a:pt x="772" y="1758"/>
                </a:lnTo>
                <a:lnTo>
                  <a:pt x="772" y="1739"/>
                </a:lnTo>
                <a:lnTo>
                  <a:pt x="772" y="1723"/>
                </a:lnTo>
                <a:lnTo>
                  <a:pt x="772" y="1706"/>
                </a:lnTo>
                <a:lnTo>
                  <a:pt x="772" y="1687"/>
                </a:lnTo>
                <a:lnTo>
                  <a:pt x="772" y="1670"/>
                </a:lnTo>
                <a:lnTo>
                  <a:pt x="772" y="1653"/>
                </a:lnTo>
                <a:lnTo>
                  <a:pt x="772" y="1635"/>
                </a:lnTo>
                <a:lnTo>
                  <a:pt x="774" y="1631"/>
                </a:lnTo>
                <a:lnTo>
                  <a:pt x="777" y="1628"/>
                </a:lnTo>
                <a:lnTo>
                  <a:pt x="781" y="1625"/>
                </a:lnTo>
                <a:lnTo>
                  <a:pt x="785" y="1621"/>
                </a:lnTo>
                <a:lnTo>
                  <a:pt x="791" y="1621"/>
                </a:lnTo>
                <a:lnTo>
                  <a:pt x="799" y="1621"/>
                </a:lnTo>
                <a:lnTo>
                  <a:pt x="813" y="1621"/>
                </a:lnTo>
                <a:lnTo>
                  <a:pt x="829" y="1621"/>
                </a:lnTo>
                <a:lnTo>
                  <a:pt x="834" y="1628"/>
                </a:lnTo>
                <a:lnTo>
                  <a:pt x="843" y="1635"/>
                </a:lnTo>
                <a:lnTo>
                  <a:pt x="848" y="1642"/>
                </a:lnTo>
                <a:lnTo>
                  <a:pt x="856" y="1649"/>
                </a:lnTo>
                <a:lnTo>
                  <a:pt x="862" y="1656"/>
                </a:lnTo>
                <a:lnTo>
                  <a:pt x="870" y="1664"/>
                </a:lnTo>
                <a:lnTo>
                  <a:pt x="878" y="1670"/>
                </a:lnTo>
                <a:lnTo>
                  <a:pt x="886" y="1678"/>
                </a:lnTo>
                <a:lnTo>
                  <a:pt x="893" y="1688"/>
                </a:lnTo>
                <a:lnTo>
                  <a:pt x="899" y="1699"/>
                </a:lnTo>
                <a:lnTo>
                  <a:pt x="906" y="1709"/>
                </a:lnTo>
                <a:lnTo>
                  <a:pt x="913" y="1720"/>
                </a:lnTo>
                <a:lnTo>
                  <a:pt x="920" y="1725"/>
                </a:lnTo>
                <a:lnTo>
                  <a:pt x="927" y="1734"/>
                </a:lnTo>
                <a:lnTo>
                  <a:pt x="927" y="1739"/>
                </a:lnTo>
                <a:lnTo>
                  <a:pt x="927" y="1748"/>
                </a:lnTo>
                <a:lnTo>
                  <a:pt x="927" y="1753"/>
                </a:lnTo>
                <a:lnTo>
                  <a:pt x="927" y="1762"/>
                </a:lnTo>
                <a:lnTo>
                  <a:pt x="933" y="1767"/>
                </a:lnTo>
                <a:lnTo>
                  <a:pt x="940" y="1776"/>
                </a:lnTo>
                <a:lnTo>
                  <a:pt x="940" y="1781"/>
                </a:lnTo>
                <a:lnTo>
                  <a:pt x="940" y="1790"/>
                </a:lnTo>
                <a:lnTo>
                  <a:pt x="940" y="1794"/>
                </a:lnTo>
                <a:lnTo>
                  <a:pt x="940" y="1801"/>
                </a:lnTo>
                <a:lnTo>
                  <a:pt x="949" y="1806"/>
                </a:lnTo>
                <a:lnTo>
                  <a:pt x="958" y="1815"/>
                </a:lnTo>
                <a:lnTo>
                  <a:pt x="958" y="1820"/>
                </a:lnTo>
                <a:lnTo>
                  <a:pt x="958" y="1829"/>
                </a:lnTo>
                <a:lnTo>
                  <a:pt x="958" y="1831"/>
                </a:lnTo>
                <a:lnTo>
                  <a:pt x="959" y="1833"/>
                </a:lnTo>
                <a:lnTo>
                  <a:pt x="960" y="1836"/>
                </a:lnTo>
                <a:lnTo>
                  <a:pt x="962" y="1837"/>
                </a:lnTo>
                <a:lnTo>
                  <a:pt x="966" y="1839"/>
                </a:lnTo>
                <a:lnTo>
                  <a:pt x="971" y="1840"/>
                </a:lnTo>
                <a:lnTo>
                  <a:pt x="976" y="1839"/>
                </a:lnTo>
                <a:lnTo>
                  <a:pt x="980" y="1837"/>
                </a:lnTo>
                <a:lnTo>
                  <a:pt x="983" y="1836"/>
                </a:lnTo>
                <a:lnTo>
                  <a:pt x="984" y="1833"/>
                </a:lnTo>
                <a:lnTo>
                  <a:pt x="985" y="1831"/>
                </a:lnTo>
                <a:lnTo>
                  <a:pt x="985" y="1829"/>
                </a:lnTo>
                <a:lnTo>
                  <a:pt x="985" y="1814"/>
                </a:lnTo>
                <a:lnTo>
                  <a:pt x="985" y="1801"/>
                </a:lnTo>
                <a:lnTo>
                  <a:pt x="985" y="1780"/>
                </a:lnTo>
                <a:lnTo>
                  <a:pt x="985" y="1759"/>
                </a:lnTo>
                <a:lnTo>
                  <a:pt x="985" y="1739"/>
                </a:lnTo>
                <a:lnTo>
                  <a:pt x="985" y="1720"/>
                </a:lnTo>
                <a:lnTo>
                  <a:pt x="987" y="1719"/>
                </a:lnTo>
                <a:lnTo>
                  <a:pt x="989" y="1715"/>
                </a:lnTo>
                <a:lnTo>
                  <a:pt x="991" y="1711"/>
                </a:lnTo>
                <a:lnTo>
                  <a:pt x="992" y="1705"/>
                </a:lnTo>
                <a:lnTo>
                  <a:pt x="994" y="1688"/>
                </a:lnTo>
                <a:lnTo>
                  <a:pt x="994" y="1671"/>
                </a:lnTo>
                <a:lnTo>
                  <a:pt x="994" y="1653"/>
                </a:lnTo>
                <a:lnTo>
                  <a:pt x="992" y="1638"/>
                </a:lnTo>
                <a:lnTo>
                  <a:pt x="991" y="1631"/>
                </a:lnTo>
                <a:lnTo>
                  <a:pt x="989" y="1626"/>
                </a:lnTo>
                <a:lnTo>
                  <a:pt x="987" y="1622"/>
                </a:lnTo>
                <a:lnTo>
                  <a:pt x="985" y="1621"/>
                </a:lnTo>
                <a:lnTo>
                  <a:pt x="985" y="1612"/>
                </a:lnTo>
                <a:lnTo>
                  <a:pt x="985" y="1601"/>
                </a:lnTo>
                <a:lnTo>
                  <a:pt x="985" y="1590"/>
                </a:lnTo>
                <a:lnTo>
                  <a:pt x="985" y="1580"/>
                </a:lnTo>
                <a:lnTo>
                  <a:pt x="985" y="1572"/>
                </a:lnTo>
                <a:lnTo>
                  <a:pt x="985" y="1566"/>
                </a:lnTo>
                <a:lnTo>
                  <a:pt x="990" y="1566"/>
                </a:lnTo>
                <a:lnTo>
                  <a:pt x="999" y="1566"/>
                </a:lnTo>
                <a:lnTo>
                  <a:pt x="1006" y="1572"/>
                </a:lnTo>
                <a:lnTo>
                  <a:pt x="1015" y="1580"/>
                </a:lnTo>
                <a:lnTo>
                  <a:pt x="1015" y="1586"/>
                </a:lnTo>
                <a:lnTo>
                  <a:pt x="1015" y="1594"/>
                </a:lnTo>
                <a:lnTo>
                  <a:pt x="1016" y="1596"/>
                </a:lnTo>
                <a:lnTo>
                  <a:pt x="1019" y="1599"/>
                </a:lnTo>
                <a:lnTo>
                  <a:pt x="1025" y="1600"/>
                </a:lnTo>
                <a:lnTo>
                  <a:pt x="1032" y="1602"/>
                </a:lnTo>
                <a:lnTo>
                  <a:pt x="1050" y="1604"/>
                </a:lnTo>
                <a:lnTo>
                  <a:pt x="1070" y="1604"/>
                </a:lnTo>
                <a:lnTo>
                  <a:pt x="1092" y="1604"/>
                </a:lnTo>
                <a:lnTo>
                  <a:pt x="1109" y="1602"/>
                </a:lnTo>
                <a:lnTo>
                  <a:pt x="1117" y="1600"/>
                </a:lnTo>
                <a:lnTo>
                  <a:pt x="1122" y="1599"/>
                </a:lnTo>
                <a:lnTo>
                  <a:pt x="1125" y="1596"/>
                </a:lnTo>
                <a:lnTo>
                  <a:pt x="1126" y="1594"/>
                </a:lnTo>
                <a:lnTo>
                  <a:pt x="1135" y="1586"/>
                </a:lnTo>
                <a:lnTo>
                  <a:pt x="1143" y="1580"/>
                </a:lnTo>
                <a:lnTo>
                  <a:pt x="1146" y="1574"/>
                </a:lnTo>
                <a:lnTo>
                  <a:pt x="1148" y="1568"/>
                </a:lnTo>
                <a:lnTo>
                  <a:pt x="1151" y="1564"/>
                </a:lnTo>
                <a:lnTo>
                  <a:pt x="1155" y="1562"/>
                </a:lnTo>
                <a:lnTo>
                  <a:pt x="1165" y="1556"/>
                </a:lnTo>
                <a:lnTo>
                  <a:pt x="1184" y="1552"/>
                </a:lnTo>
                <a:lnTo>
                  <a:pt x="1190" y="1557"/>
                </a:lnTo>
                <a:lnTo>
                  <a:pt x="1198" y="1566"/>
                </a:lnTo>
                <a:lnTo>
                  <a:pt x="1207" y="1566"/>
                </a:lnTo>
                <a:lnTo>
                  <a:pt x="1214" y="1566"/>
                </a:lnTo>
                <a:lnTo>
                  <a:pt x="1221" y="1572"/>
                </a:lnTo>
                <a:lnTo>
                  <a:pt x="1228" y="1580"/>
                </a:lnTo>
                <a:lnTo>
                  <a:pt x="1234" y="1580"/>
                </a:lnTo>
                <a:lnTo>
                  <a:pt x="1241" y="1580"/>
                </a:lnTo>
                <a:lnTo>
                  <a:pt x="1248" y="1586"/>
                </a:lnTo>
                <a:lnTo>
                  <a:pt x="1255" y="1594"/>
                </a:lnTo>
                <a:lnTo>
                  <a:pt x="1260" y="1575"/>
                </a:lnTo>
                <a:lnTo>
                  <a:pt x="1264" y="1557"/>
                </a:lnTo>
                <a:lnTo>
                  <a:pt x="1267" y="1540"/>
                </a:lnTo>
                <a:lnTo>
                  <a:pt x="1271" y="1524"/>
                </a:lnTo>
                <a:lnTo>
                  <a:pt x="1278" y="1524"/>
                </a:lnTo>
                <a:lnTo>
                  <a:pt x="1285" y="1524"/>
                </a:lnTo>
                <a:lnTo>
                  <a:pt x="1291" y="1524"/>
                </a:lnTo>
                <a:lnTo>
                  <a:pt x="1298" y="1524"/>
                </a:lnTo>
                <a:lnTo>
                  <a:pt x="1305" y="1524"/>
                </a:lnTo>
                <a:lnTo>
                  <a:pt x="1313" y="1524"/>
                </a:lnTo>
                <a:lnTo>
                  <a:pt x="1318" y="1524"/>
                </a:lnTo>
                <a:lnTo>
                  <a:pt x="1327" y="1524"/>
                </a:lnTo>
                <a:lnTo>
                  <a:pt x="1334" y="1529"/>
                </a:lnTo>
                <a:lnTo>
                  <a:pt x="1343" y="1538"/>
                </a:lnTo>
                <a:lnTo>
                  <a:pt x="1348" y="1538"/>
                </a:lnTo>
                <a:lnTo>
                  <a:pt x="1357" y="1538"/>
                </a:lnTo>
                <a:lnTo>
                  <a:pt x="1362" y="1543"/>
                </a:lnTo>
                <a:lnTo>
                  <a:pt x="1370" y="1552"/>
                </a:lnTo>
                <a:lnTo>
                  <a:pt x="1376" y="1557"/>
                </a:lnTo>
                <a:lnTo>
                  <a:pt x="1384" y="1566"/>
                </a:lnTo>
                <a:lnTo>
                  <a:pt x="1392" y="1572"/>
                </a:lnTo>
                <a:lnTo>
                  <a:pt x="1400" y="1580"/>
                </a:lnTo>
                <a:lnTo>
                  <a:pt x="1413" y="1586"/>
                </a:lnTo>
                <a:lnTo>
                  <a:pt x="1427" y="1594"/>
                </a:lnTo>
                <a:lnTo>
                  <a:pt x="1434" y="1600"/>
                </a:lnTo>
                <a:lnTo>
                  <a:pt x="1441" y="1607"/>
                </a:lnTo>
                <a:lnTo>
                  <a:pt x="1447" y="1614"/>
                </a:lnTo>
                <a:lnTo>
                  <a:pt x="1454" y="1621"/>
                </a:lnTo>
                <a:lnTo>
                  <a:pt x="1463" y="1628"/>
                </a:lnTo>
                <a:lnTo>
                  <a:pt x="1472" y="1635"/>
                </a:lnTo>
                <a:lnTo>
                  <a:pt x="1477" y="1642"/>
                </a:lnTo>
                <a:lnTo>
                  <a:pt x="1485" y="1649"/>
                </a:lnTo>
                <a:lnTo>
                  <a:pt x="1491" y="1649"/>
                </a:lnTo>
                <a:lnTo>
                  <a:pt x="1499" y="1649"/>
                </a:lnTo>
                <a:lnTo>
                  <a:pt x="1504" y="1656"/>
                </a:lnTo>
                <a:lnTo>
                  <a:pt x="1513" y="1664"/>
                </a:lnTo>
                <a:lnTo>
                  <a:pt x="1518" y="1664"/>
                </a:lnTo>
                <a:lnTo>
                  <a:pt x="1521" y="1664"/>
                </a:lnTo>
                <a:lnTo>
                  <a:pt x="1525" y="1662"/>
                </a:lnTo>
                <a:lnTo>
                  <a:pt x="1527" y="1660"/>
                </a:lnTo>
                <a:lnTo>
                  <a:pt x="1528" y="1657"/>
                </a:lnTo>
                <a:lnTo>
                  <a:pt x="1528" y="1652"/>
                </a:lnTo>
                <a:lnTo>
                  <a:pt x="1529" y="1645"/>
                </a:lnTo>
                <a:lnTo>
                  <a:pt x="1529" y="1635"/>
                </a:lnTo>
                <a:lnTo>
                  <a:pt x="1520" y="1635"/>
                </a:lnTo>
                <a:lnTo>
                  <a:pt x="1513" y="1635"/>
                </a:lnTo>
                <a:lnTo>
                  <a:pt x="1504" y="1628"/>
                </a:lnTo>
                <a:lnTo>
                  <a:pt x="1499" y="1621"/>
                </a:lnTo>
                <a:lnTo>
                  <a:pt x="1499" y="1614"/>
                </a:lnTo>
                <a:lnTo>
                  <a:pt x="1499" y="1607"/>
                </a:lnTo>
                <a:lnTo>
                  <a:pt x="1491" y="1600"/>
                </a:lnTo>
                <a:lnTo>
                  <a:pt x="1485" y="1594"/>
                </a:lnTo>
                <a:lnTo>
                  <a:pt x="1485" y="1586"/>
                </a:lnTo>
                <a:lnTo>
                  <a:pt x="1485" y="1580"/>
                </a:lnTo>
                <a:lnTo>
                  <a:pt x="1477" y="1572"/>
                </a:lnTo>
                <a:lnTo>
                  <a:pt x="1472" y="1566"/>
                </a:lnTo>
                <a:lnTo>
                  <a:pt x="1463" y="1557"/>
                </a:lnTo>
                <a:lnTo>
                  <a:pt x="1454" y="1552"/>
                </a:lnTo>
                <a:lnTo>
                  <a:pt x="1454" y="1543"/>
                </a:lnTo>
                <a:lnTo>
                  <a:pt x="1454" y="1538"/>
                </a:lnTo>
                <a:lnTo>
                  <a:pt x="1447" y="1529"/>
                </a:lnTo>
                <a:lnTo>
                  <a:pt x="1441" y="1524"/>
                </a:lnTo>
                <a:lnTo>
                  <a:pt x="1434" y="1515"/>
                </a:lnTo>
                <a:lnTo>
                  <a:pt x="1427" y="1510"/>
                </a:lnTo>
                <a:lnTo>
                  <a:pt x="1427" y="1501"/>
                </a:lnTo>
                <a:lnTo>
                  <a:pt x="1427" y="1496"/>
                </a:lnTo>
                <a:lnTo>
                  <a:pt x="1420" y="1488"/>
                </a:lnTo>
                <a:lnTo>
                  <a:pt x="1414" y="1482"/>
                </a:lnTo>
                <a:lnTo>
                  <a:pt x="1406" y="1474"/>
                </a:lnTo>
                <a:lnTo>
                  <a:pt x="1400" y="1468"/>
                </a:lnTo>
                <a:lnTo>
                  <a:pt x="1400" y="1460"/>
                </a:lnTo>
                <a:lnTo>
                  <a:pt x="1400" y="1454"/>
                </a:lnTo>
                <a:lnTo>
                  <a:pt x="1392" y="1446"/>
                </a:lnTo>
                <a:lnTo>
                  <a:pt x="1384" y="1439"/>
                </a:lnTo>
                <a:lnTo>
                  <a:pt x="1376" y="1432"/>
                </a:lnTo>
                <a:lnTo>
                  <a:pt x="1370" y="1425"/>
                </a:lnTo>
                <a:lnTo>
                  <a:pt x="1362" y="1418"/>
                </a:lnTo>
                <a:lnTo>
                  <a:pt x="1357" y="1411"/>
                </a:lnTo>
                <a:lnTo>
                  <a:pt x="1348" y="1404"/>
                </a:lnTo>
                <a:lnTo>
                  <a:pt x="1343" y="1397"/>
                </a:lnTo>
                <a:lnTo>
                  <a:pt x="1334" y="1390"/>
                </a:lnTo>
                <a:lnTo>
                  <a:pt x="1327" y="1383"/>
                </a:lnTo>
                <a:lnTo>
                  <a:pt x="1318" y="1376"/>
                </a:lnTo>
                <a:lnTo>
                  <a:pt x="1313" y="1370"/>
                </a:lnTo>
                <a:lnTo>
                  <a:pt x="1305" y="1362"/>
                </a:lnTo>
                <a:lnTo>
                  <a:pt x="1298" y="1356"/>
                </a:lnTo>
                <a:lnTo>
                  <a:pt x="1291" y="1347"/>
                </a:lnTo>
                <a:lnTo>
                  <a:pt x="1285" y="1342"/>
                </a:lnTo>
                <a:lnTo>
                  <a:pt x="1278" y="1333"/>
                </a:lnTo>
                <a:lnTo>
                  <a:pt x="1271" y="1328"/>
                </a:lnTo>
                <a:lnTo>
                  <a:pt x="1264" y="1319"/>
                </a:lnTo>
                <a:lnTo>
                  <a:pt x="1255" y="1314"/>
                </a:lnTo>
                <a:lnTo>
                  <a:pt x="1248" y="1305"/>
                </a:lnTo>
                <a:lnTo>
                  <a:pt x="1241" y="1300"/>
                </a:lnTo>
                <a:lnTo>
                  <a:pt x="1241" y="1291"/>
                </a:lnTo>
                <a:lnTo>
                  <a:pt x="1241" y="1286"/>
                </a:lnTo>
                <a:lnTo>
                  <a:pt x="1234" y="1277"/>
                </a:lnTo>
                <a:lnTo>
                  <a:pt x="1228" y="1272"/>
                </a:lnTo>
                <a:lnTo>
                  <a:pt x="1228" y="1264"/>
                </a:lnTo>
                <a:lnTo>
                  <a:pt x="1228" y="1258"/>
                </a:lnTo>
                <a:lnTo>
                  <a:pt x="1221" y="1250"/>
                </a:lnTo>
                <a:lnTo>
                  <a:pt x="1214" y="1244"/>
                </a:lnTo>
                <a:lnTo>
                  <a:pt x="1214" y="1236"/>
                </a:lnTo>
                <a:lnTo>
                  <a:pt x="1214" y="1230"/>
                </a:lnTo>
                <a:lnTo>
                  <a:pt x="1207" y="1222"/>
                </a:lnTo>
                <a:lnTo>
                  <a:pt x="1198" y="1215"/>
                </a:lnTo>
                <a:lnTo>
                  <a:pt x="1198" y="1208"/>
                </a:lnTo>
                <a:lnTo>
                  <a:pt x="1198" y="1201"/>
                </a:lnTo>
                <a:lnTo>
                  <a:pt x="1198" y="1194"/>
                </a:lnTo>
                <a:lnTo>
                  <a:pt x="1198" y="1187"/>
                </a:lnTo>
                <a:lnTo>
                  <a:pt x="1207" y="1187"/>
                </a:lnTo>
                <a:lnTo>
                  <a:pt x="1214" y="1187"/>
                </a:lnTo>
                <a:lnTo>
                  <a:pt x="1227" y="1187"/>
                </a:lnTo>
                <a:lnTo>
                  <a:pt x="1241" y="1187"/>
                </a:lnTo>
                <a:lnTo>
                  <a:pt x="1248" y="1187"/>
                </a:lnTo>
                <a:lnTo>
                  <a:pt x="1255" y="1187"/>
                </a:lnTo>
                <a:lnTo>
                  <a:pt x="1264" y="1187"/>
                </a:lnTo>
                <a:lnTo>
                  <a:pt x="1271" y="1187"/>
                </a:lnTo>
                <a:lnTo>
                  <a:pt x="1275" y="1184"/>
                </a:lnTo>
                <a:lnTo>
                  <a:pt x="1278" y="1180"/>
                </a:lnTo>
                <a:lnTo>
                  <a:pt x="1281" y="1176"/>
                </a:lnTo>
                <a:lnTo>
                  <a:pt x="1285" y="1173"/>
                </a:lnTo>
                <a:lnTo>
                  <a:pt x="1298" y="1173"/>
                </a:lnTo>
                <a:lnTo>
                  <a:pt x="1313" y="1173"/>
                </a:lnTo>
                <a:lnTo>
                  <a:pt x="1318" y="1173"/>
                </a:lnTo>
                <a:lnTo>
                  <a:pt x="1327" y="1173"/>
                </a:lnTo>
                <a:lnTo>
                  <a:pt x="1332" y="1173"/>
                </a:lnTo>
                <a:lnTo>
                  <a:pt x="1335" y="1173"/>
                </a:lnTo>
                <a:lnTo>
                  <a:pt x="1339" y="1172"/>
                </a:lnTo>
                <a:lnTo>
                  <a:pt x="1341" y="1170"/>
                </a:lnTo>
                <a:lnTo>
                  <a:pt x="1342" y="1167"/>
                </a:lnTo>
                <a:lnTo>
                  <a:pt x="1343" y="1161"/>
                </a:lnTo>
                <a:lnTo>
                  <a:pt x="1343" y="1155"/>
                </a:lnTo>
                <a:lnTo>
                  <a:pt x="1343" y="1146"/>
                </a:lnTo>
                <a:lnTo>
                  <a:pt x="1334" y="1146"/>
                </a:lnTo>
                <a:lnTo>
                  <a:pt x="1327" y="1146"/>
                </a:lnTo>
                <a:lnTo>
                  <a:pt x="1327" y="1138"/>
                </a:lnTo>
                <a:lnTo>
                  <a:pt x="1327" y="1132"/>
                </a:lnTo>
                <a:lnTo>
                  <a:pt x="1327" y="1123"/>
                </a:lnTo>
                <a:lnTo>
                  <a:pt x="1327" y="1118"/>
                </a:lnTo>
                <a:lnTo>
                  <a:pt x="1327" y="1109"/>
                </a:lnTo>
                <a:lnTo>
                  <a:pt x="1327" y="1104"/>
                </a:lnTo>
                <a:lnTo>
                  <a:pt x="1327" y="1095"/>
                </a:lnTo>
                <a:lnTo>
                  <a:pt x="1327" y="1090"/>
                </a:lnTo>
                <a:lnTo>
                  <a:pt x="1318" y="1081"/>
                </a:lnTo>
                <a:lnTo>
                  <a:pt x="1313" y="1076"/>
                </a:lnTo>
                <a:lnTo>
                  <a:pt x="1313" y="1067"/>
                </a:lnTo>
                <a:lnTo>
                  <a:pt x="1313" y="1062"/>
                </a:lnTo>
                <a:lnTo>
                  <a:pt x="1313" y="1053"/>
                </a:lnTo>
                <a:lnTo>
                  <a:pt x="1313" y="1048"/>
                </a:lnTo>
                <a:lnTo>
                  <a:pt x="1313" y="1040"/>
                </a:lnTo>
                <a:lnTo>
                  <a:pt x="1313" y="1034"/>
                </a:lnTo>
                <a:lnTo>
                  <a:pt x="1305" y="1026"/>
                </a:lnTo>
                <a:lnTo>
                  <a:pt x="1298" y="1020"/>
                </a:lnTo>
                <a:lnTo>
                  <a:pt x="1298" y="1012"/>
                </a:lnTo>
                <a:lnTo>
                  <a:pt x="1298" y="1005"/>
                </a:lnTo>
                <a:lnTo>
                  <a:pt x="1291" y="998"/>
                </a:lnTo>
                <a:lnTo>
                  <a:pt x="1285" y="991"/>
                </a:lnTo>
                <a:lnTo>
                  <a:pt x="1285" y="984"/>
                </a:lnTo>
                <a:lnTo>
                  <a:pt x="1285" y="977"/>
                </a:lnTo>
                <a:lnTo>
                  <a:pt x="1278" y="970"/>
                </a:lnTo>
                <a:lnTo>
                  <a:pt x="1271" y="963"/>
                </a:lnTo>
                <a:lnTo>
                  <a:pt x="1264" y="956"/>
                </a:lnTo>
                <a:lnTo>
                  <a:pt x="1255" y="949"/>
                </a:lnTo>
                <a:lnTo>
                  <a:pt x="1248" y="942"/>
                </a:lnTo>
                <a:lnTo>
                  <a:pt x="1241" y="935"/>
                </a:lnTo>
                <a:lnTo>
                  <a:pt x="1234" y="921"/>
                </a:lnTo>
                <a:lnTo>
                  <a:pt x="1228" y="908"/>
                </a:lnTo>
                <a:lnTo>
                  <a:pt x="1221" y="899"/>
                </a:lnTo>
                <a:lnTo>
                  <a:pt x="1214" y="894"/>
                </a:lnTo>
                <a:lnTo>
                  <a:pt x="1207" y="885"/>
                </a:lnTo>
                <a:lnTo>
                  <a:pt x="1198" y="880"/>
                </a:lnTo>
                <a:lnTo>
                  <a:pt x="1190" y="871"/>
                </a:lnTo>
                <a:lnTo>
                  <a:pt x="1184" y="866"/>
                </a:lnTo>
                <a:lnTo>
                  <a:pt x="1184" y="857"/>
                </a:lnTo>
                <a:lnTo>
                  <a:pt x="1184" y="852"/>
                </a:lnTo>
                <a:lnTo>
                  <a:pt x="1190" y="852"/>
                </a:lnTo>
                <a:lnTo>
                  <a:pt x="1198" y="852"/>
                </a:lnTo>
                <a:lnTo>
                  <a:pt x="1207" y="843"/>
                </a:lnTo>
                <a:lnTo>
                  <a:pt x="1214" y="838"/>
                </a:lnTo>
                <a:lnTo>
                  <a:pt x="1221" y="838"/>
                </a:lnTo>
                <a:lnTo>
                  <a:pt x="1228" y="838"/>
                </a:lnTo>
                <a:lnTo>
                  <a:pt x="1230" y="833"/>
                </a:lnTo>
                <a:lnTo>
                  <a:pt x="1234" y="830"/>
                </a:lnTo>
                <a:lnTo>
                  <a:pt x="1238" y="826"/>
                </a:lnTo>
                <a:lnTo>
                  <a:pt x="1241" y="824"/>
                </a:lnTo>
                <a:lnTo>
                  <a:pt x="1255" y="824"/>
                </a:lnTo>
                <a:lnTo>
                  <a:pt x="1271" y="824"/>
                </a:lnTo>
                <a:lnTo>
                  <a:pt x="1278" y="830"/>
                </a:lnTo>
                <a:lnTo>
                  <a:pt x="1285" y="838"/>
                </a:lnTo>
                <a:lnTo>
                  <a:pt x="1291" y="838"/>
                </a:lnTo>
                <a:lnTo>
                  <a:pt x="1298" y="838"/>
                </a:lnTo>
                <a:lnTo>
                  <a:pt x="1305" y="843"/>
                </a:lnTo>
                <a:lnTo>
                  <a:pt x="1313" y="852"/>
                </a:lnTo>
                <a:lnTo>
                  <a:pt x="1318" y="852"/>
                </a:lnTo>
                <a:lnTo>
                  <a:pt x="1327" y="852"/>
                </a:lnTo>
                <a:lnTo>
                  <a:pt x="1334" y="857"/>
                </a:lnTo>
                <a:lnTo>
                  <a:pt x="1343" y="866"/>
                </a:lnTo>
                <a:lnTo>
                  <a:pt x="1348" y="866"/>
                </a:lnTo>
                <a:lnTo>
                  <a:pt x="1357" y="866"/>
                </a:lnTo>
                <a:lnTo>
                  <a:pt x="1362" y="866"/>
                </a:lnTo>
                <a:lnTo>
                  <a:pt x="1370" y="866"/>
                </a:lnTo>
                <a:lnTo>
                  <a:pt x="1376" y="866"/>
                </a:lnTo>
                <a:lnTo>
                  <a:pt x="1384" y="866"/>
                </a:lnTo>
                <a:lnTo>
                  <a:pt x="1392" y="866"/>
                </a:lnTo>
                <a:lnTo>
                  <a:pt x="1400" y="866"/>
                </a:lnTo>
                <a:lnTo>
                  <a:pt x="1406" y="866"/>
                </a:lnTo>
                <a:lnTo>
                  <a:pt x="1414" y="866"/>
                </a:lnTo>
                <a:lnTo>
                  <a:pt x="1416" y="862"/>
                </a:lnTo>
                <a:lnTo>
                  <a:pt x="1420" y="857"/>
                </a:lnTo>
                <a:lnTo>
                  <a:pt x="1423" y="854"/>
                </a:lnTo>
                <a:lnTo>
                  <a:pt x="1427" y="852"/>
                </a:lnTo>
                <a:lnTo>
                  <a:pt x="1434" y="852"/>
                </a:lnTo>
                <a:lnTo>
                  <a:pt x="1441" y="852"/>
                </a:lnTo>
                <a:lnTo>
                  <a:pt x="1447" y="852"/>
                </a:lnTo>
                <a:lnTo>
                  <a:pt x="1454" y="852"/>
                </a:lnTo>
                <a:lnTo>
                  <a:pt x="1463" y="843"/>
                </a:lnTo>
                <a:lnTo>
                  <a:pt x="1472" y="838"/>
                </a:lnTo>
                <a:lnTo>
                  <a:pt x="1477" y="838"/>
                </a:lnTo>
                <a:lnTo>
                  <a:pt x="1485" y="838"/>
                </a:lnTo>
                <a:lnTo>
                  <a:pt x="1491" y="838"/>
                </a:lnTo>
                <a:lnTo>
                  <a:pt x="1499" y="838"/>
                </a:lnTo>
                <a:lnTo>
                  <a:pt x="1504" y="838"/>
                </a:lnTo>
                <a:lnTo>
                  <a:pt x="1513" y="838"/>
                </a:lnTo>
                <a:lnTo>
                  <a:pt x="1520" y="830"/>
                </a:lnTo>
                <a:lnTo>
                  <a:pt x="1529" y="824"/>
                </a:lnTo>
                <a:lnTo>
                  <a:pt x="1534" y="824"/>
                </a:lnTo>
                <a:lnTo>
                  <a:pt x="1542" y="824"/>
                </a:lnTo>
                <a:lnTo>
                  <a:pt x="1542" y="816"/>
                </a:lnTo>
                <a:lnTo>
                  <a:pt x="1542" y="810"/>
                </a:lnTo>
                <a:lnTo>
                  <a:pt x="1534" y="802"/>
                </a:lnTo>
                <a:lnTo>
                  <a:pt x="1529" y="796"/>
                </a:lnTo>
                <a:lnTo>
                  <a:pt x="1529" y="789"/>
                </a:lnTo>
                <a:lnTo>
                  <a:pt x="1529" y="785"/>
                </a:lnTo>
                <a:lnTo>
                  <a:pt x="1520" y="776"/>
                </a:lnTo>
                <a:lnTo>
                  <a:pt x="1513" y="771"/>
                </a:lnTo>
                <a:lnTo>
                  <a:pt x="1513" y="762"/>
                </a:lnTo>
                <a:lnTo>
                  <a:pt x="1513" y="757"/>
                </a:lnTo>
                <a:lnTo>
                  <a:pt x="1504" y="748"/>
                </a:lnTo>
                <a:lnTo>
                  <a:pt x="1499" y="743"/>
                </a:lnTo>
                <a:lnTo>
                  <a:pt x="1491" y="735"/>
                </a:lnTo>
                <a:lnTo>
                  <a:pt x="1485" y="728"/>
                </a:lnTo>
                <a:lnTo>
                  <a:pt x="1485" y="721"/>
                </a:lnTo>
                <a:lnTo>
                  <a:pt x="1485" y="714"/>
                </a:lnTo>
                <a:lnTo>
                  <a:pt x="1477" y="707"/>
                </a:lnTo>
                <a:lnTo>
                  <a:pt x="1472" y="700"/>
                </a:lnTo>
                <a:lnTo>
                  <a:pt x="1463" y="693"/>
                </a:lnTo>
                <a:lnTo>
                  <a:pt x="1454" y="686"/>
                </a:lnTo>
                <a:lnTo>
                  <a:pt x="1454" y="671"/>
                </a:lnTo>
                <a:lnTo>
                  <a:pt x="1454" y="658"/>
                </a:lnTo>
                <a:lnTo>
                  <a:pt x="1454" y="648"/>
                </a:lnTo>
                <a:lnTo>
                  <a:pt x="1454" y="638"/>
                </a:lnTo>
                <a:lnTo>
                  <a:pt x="1454" y="627"/>
                </a:lnTo>
                <a:lnTo>
                  <a:pt x="1454" y="617"/>
                </a:lnTo>
                <a:lnTo>
                  <a:pt x="1454" y="602"/>
                </a:lnTo>
                <a:lnTo>
                  <a:pt x="1454" y="589"/>
                </a:lnTo>
                <a:lnTo>
                  <a:pt x="1463" y="580"/>
                </a:lnTo>
                <a:lnTo>
                  <a:pt x="1472" y="575"/>
                </a:lnTo>
                <a:lnTo>
                  <a:pt x="1477" y="575"/>
                </a:lnTo>
                <a:lnTo>
                  <a:pt x="1485" y="575"/>
                </a:lnTo>
                <a:lnTo>
                  <a:pt x="1491" y="575"/>
                </a:lnTo>
                <a:lnTo>
                  <a:pt x="1499" y="575"/>
                </a:lnTo>
                <a:lnTo>
                  <a:pt x="1504" y="575"/>
                </a:lnTo>
                <a:lnTo>
                  <a:pt x="1513" y="575"/>
                </a:lnTo>
                <a:lnTo>
                  <a:pt x="1520" y="566"/>
                </a:lnTo>
                <a:lnTo>
                  <a:pt x="1529" y="561"/>
                </a:lnTo>
                <a:lnTo>
                  <a:pt x="1534" y="561"/>
                </a:lnTo>
                <a:lnTo>
                  <a:pt x="1542" y="561"/>
                </a:lnTo>
                <a:lnTo>
                  <a:pt x="1548" y="561"/>
                </a:lnTo>
                <a:lnTo>
                  <a:pt x="1556" y="561"/>
                </a:lnTo>
                <a:lnTo>
                  <a:pt x="1558" y="560"/>
                </a:lnTo>
                <a:lnTo>
                  <a:pt x="1560" y="560"/>
                </a:lnTo>
                <a:lnTo>
                  <a:pt x="1562" y="557"/>
                </a:lnTo>
                <a:lnTo>
                  <a:pt x="1564" y="556"/>
                </a:lnTo>
                <a:lnTo>
                  <a:pt x="1566" y="552"/>
                </a:lnTo>
                <a:lnTo>
                  <a:pt x="1566" y="547"/>
                </a:lnTo>
                <a:lnTo>
                  <a:pt x="1566" y="541"/>
                </a:lnTo>
                <a:lnTo>
                  <a:pt x="1564" y="537"/>
                </a:lnTo>
                <a:lnTo>
                  <a:pt x="1562" y="535"/>
                </a:lnTo>
                <a:lnTo>
                  <a:pt x="1560" y="534"/>
                </a:lnTo>
                <a:lnTo>
                  <a:pt x="1558" y="533"/>
                </a:lnTo>
                <a:lnTo>
                  <a:pt x="1556" y="533"/>
                </a:lnTo>
                <a:lnTo>
                  <a:pt x="1556" y="517"/>
                </a:lnTo>
                <a:lnTo>
                  <a:pt x="1556" y="504"/>
                </a:lnTo>
                <a:lnTo>
                  <a:pt x="1556" y="497"/>
                </a:lnTo>
                <a:lnTo>
                  <a:pt x="1556" y="490"/>
                </a:lnTo>
                <a:lnTo>
                  <a:pt x="1556" y="483"/>
                </a:lnTo>
                <a:lnTo>
                  <a:pt x="1556" y="476"/>
                </a:lnTo>
                <a:lnTo>
                  <a:pt x="1556" y="469"/>
                </a:lnTo>
                <a:lnTo>
                  <a:pt x="1556" y="462"/>
                </a:lnTo>
                <a:lnTo>
                  <a:pt x="1561" y="462"/>
                </a:lnTo>
                <a:lnTo>
                  <a:pt x="1570" y="462"/>
                </a:lnTo>
                <a:lnTo>
                  <a:pt x="1572" y="458"/>
                </a:lnTo>
                <a:lnTo>
                  <a:pt x="1575" y="455"/>
                </a:lnTo>
                <a:lnTo>
                  <a:pt x="1579" y="451"/>
                </a:lnTo>
                <a:lnTo>
                  <a:pt x="1583" y="448"/>
                </a:lnTo>
                <a:lnTo>
                  <a:pt x="1592" y="441"/>
                </a:lnTo>
                <a:lnTo>
                  <a:pt x="1599" y="434"/>
                </a:lnTo>
                <a:lnTo>
                  <a:pt x="1592" y="426"/>
                </a:lnTo>
                <a:lnTo>
                  <a:pt x="1583" y="420"/>
                </a:lnTo>
                <a:lnTo>
                  <a:pt x="1575" y="406"/>
                </a:lnTo>
                <a:lnTo>
                  <a:pt x="1570" y="393"/>
                </a:lnTo>
                <a:lnTo>
                  <a:pt x="1570" y="384"/>
                </a:lnTo>
                <a:lnTo>
                  <a:pt x="1570" y="379"/>
                </a:lnTo>
                <a:lnTo>
                  <a:pt x="1570" y="370"/>
                </a:lnTo>
                <a:lnTo>
                  <a:pt x="1570" y="365"/>
                </a:lnTo>
                <a:lnTo>
                  <a:pt x="1572" y="360"/>
                </a:lnTo>
                <a:lnTo>
                  <a:pt x="1575" y="356"/>
                </a:lnTo>
                <a:lnTo>
                  <a:pt x="1579" y="353"/>
                </a:lnTo>
                <a:lnTo>
                  <a:pt x="1583" y="351"/>
                </a:lnTo>
                <a:lnTo>
                  <a:pt x="1592" y="342"/>
                </a:lnTo>
                <a:lnTo>
                  <a:pt x="1599" y="337"/>
                </a:lnTo>
                <a:lnTo>
                  <a:pt x="1599" y="328"/>
                </a:lnTo>
                <a:lnTo>
                  <a:pt x="1599" y="323"/>
                </a:lnTo>
                <a:lnTo>
                  <a:pt x="1603" y="318"/>
                </a:lnTo>
                <a:lnTo>
                  <a:pt x="1606" y="314"/>
                </a:lnTo>
                <a:lnTo>
                  <a:pt x="1609" y="311"/>
                </a:lnTo>
                <a:lnTo>
                  <a:pt x="1613" y="309"/>
                </a:lnTo>
                <a:lnTo>
                  <a:pt x="1616" y="304"/>
                </a:lnTo>
                <a:lnTo>
                  <a:pt x="1619" y="300"/>
                </a:lnTo>
                <a:lnTo>
                  <a:pt x="1623" y="297"/>
                </a:lnTo>
                <a:lnTo>
                  <a:pt x="1627" y="294"/>
                </a:lnTo>
                <a:lnTo>
                  <a:pt x="1627" y="287"/>
                </a:lnTo>
                <a:lnTo>
                  <a:pt x="1627" y="280"/>
                </a:lnTo>
                <a:lnTo>
                  <a:pt x="1630" y="276"/>
                </a:lnTo>
                <a:lnTo>
                  <a:pt x="1633" y="273"/>
                </a:lnTo>
                <a:lnTo>
                  <a:pt x="1637" y="270"/>
                </a:lnTo>
                <a:lnTo>
                  <a:pt x="1640" y="266"/>
                </a:lnTo>
                <a:lnTo>
                  <a:pt x="1640" y="259"/>
                </a:lnTo>
                <a:lnTo>
                  <a:pt x="1640" y="252"/>
                </a:lnTo>
                <a:lnTo>
                  <a:pt x="1640" y="245"/>
                </a:lnTo>
                <a:lnTo>
                  <a:pt x="1640" y="238"/>
                </a:lnTo>
                <a:lnTo>
                  <a:pt x="1640" y="231"/>
                </a:lnTo>
                <a:lnTo>
                  <a:pt x="1640" y="224"/>
                </a:lnTo>
                <a:lnTo>
                  <a:pt x="1640" y="209"/>
                </a:lnTo>
                <a:lnTo>
                  <a:pt x="1640" y="196"/>
                </a:lnTo>
                <a:lnTo>
                  <a:pt x="1649" y="188"/>
                </a:lnTo>
                <a:lnTo>
                  <a:pt x="1657" y="182"/>
                </a:lnTo>
                <a:lnTo>
                  <a:pt x="1657" y="174"/>
                </a:lnTo>
                <a:lnTo>
                  <a:pt x="1657" y="169"/>
                </a:lnTo>
                <a:lnTo>
                  <a:pt x="1657" y="160"/>
                </a:lnTo>
                <a:lnTo>
                  <a:pt x="1657" y="155"/>
                </a:lnTo>
                <a:lnTo>
                  <a:pt x="1663" y="155"/>
                </a:lnTo>
                <a:lnTo>
                  <a:pt x="1671" y="155"/>
                </a:lnTo>
                <a:lnTo>
                  <a:pt x="1676" y="155"/>
                </a:lnTo>
                <a:lnTo>
                  <a:pt x="1685" y="155"/>
                </a:lnTo>
                <a:lnTo>
                  <a:pt x="1690" y="160"/>
                </a:lnTo>
                <a:lnTo>
                  <a:pt x="1698" y="169"/>
                </a:lnTo>
                <a:lnTo>
                  <a:pt x="1704" y="169"/>
                </a:lnTo>
                <a:lnTo>
                  <a:pt x="1712" y="169"/>
                </a:lnTo>
                <a:lnTo>
                  <a:pt x="1720" y="169"/>
                </a:lnTo>
                <a:lnTo>
                  <a:pt x="1728" y="169"/>
                </a:lnTo>
                <a:lnTo>
                  <a:pt x="1735" y="174"/>
                </a:lnTo>
                <a:lnTo>
                  <a:pt x="1742" y="182"/>
                </a:lnTo>
                <a:lnTo>
                  <a:pt x="1748" y="182"/>
                </a:lnTo>
                <a:lnTo>
                  <a:pt x="1755" y="182"/>
                </a:lnTo>
                <a:lnTo>
                  <a:pt x="1762" y="188"/>
                </a:lnTo>
                <a:lnTo>
                  <a:pt x="1769" y="196"/>
                </a:lnTo>
                <a:lnTo>
                  <a:pt x="1769" y="202"/>
                </a:lnTo>
                <a:lnTo>
                  <a:pt x="1769" y="210"/>
                </a:lnTo>
                <a:lnTo>
                  <a:pt x="1778" y="217"/>
                </a:lnTo>
                <a:lnTo>
                  <a:pt x="1785" y="224"/>
                </a:lnTo>
                <a:lnTo>
                  <a:pt x="1785" y="231"/>
                </a:lnTo>
                <a:lnTo>
                  <a:pt x="1785" y="238"/>
                </a:lnTo>
                <a:lnTo>
                  <a:pt x="1792" y="245"/>
                </a:lnTo>
                <a:lnTo>
                  <a:pt x="1799" y="252"/>
                </a:lnTo>
                <a:lnTo>
                  <a:pt x="1799" y="259"/>
                </a:lnTo>
                <a:lnTo>
                  <a:pt x="1799" y="266"/>
                </a:lnTo>
                <a:lnTo>
                  <a:pt x="1805" y="273"/>
                </a:lnTo>
                <a:lnTo>
                  <a:pt x="1812" y="280"/>
                </a:lnTo>
                <a:lnTo>
                  <a:pt x="1812" y="287"/>
                </a:lnTo>
                <a:lnTo>
                  <a:pt x="1812" y="294"/>
                </a:lnTo>
                <a:lnTo>
                  <a:pt x="1819" y="300"/>
                </a:lnTo>
                <a:lnTo>
                  <a:pt x="1826" y="309"/>
                </a:lnTo>
                <a:lnTo>
                  <a:pt x="1826" y="314"/>
                </a:lnTo>
                <a:lnTo>
                  <a:pt x="1826" y="323"/>
                </a:lnTo>
                <a:lnTo>
                  <a:pt x="1832" y="323"/>
                </a:lnTo>
                <a:lnTo>
                  <a:pt x="1841" y="323"/>
                </a:lnTo>
                <a:lnTo>
                  <a:pt x="1848" y="314"/>
                </a:lnTo>
                <a:lnTo>
                  <a:pt x="1857" y="309"/>
                </a:lnTo>
                <a:lnTo>
                  <a:pt x="1857" y="300"/>
                </a:lnTo>
                <a:lnTo>
                  <a:pt x="1857" y="294"/>
                </a:lnTo>
                <a:lnTo>
                  <a:pt x="1859" y="290"/>
                </a:lnTo>
                <a:lnTo>
                  <a:pt x="1862" y="287"/>
                </a:lnTo>
                <a:lnTo>
                  <a:pt x="1867" y="283"/>
                </a:lnTo>
                <a:lnTo>
                  <a:pt x="1871" y="280"/>
                </a:lnTo>
                <a:lnTo>
                  <a:pt x="1871" y="273"/>
                </a:lnTo>
                <a:lnTo>
                  <a:pt x="1871" y="266"/>
                </a:lnTo>
                <a:lnTo>
                  <a:pt x="1871" y="259"/>
                </a:lnTo>
                <a:lnTo>
                  <a:pt x="1871" y="252"/>
                </a:lnTo>
                <a:lnTo>
                  <a:pt x="1873" y="248"/>
                </a:lnTo>
                <a:lnTo>
                  <a:pt x="1876" y="245"/>
                </a:lnTo>
                <a:lnTo>
                  <a:pt x="1880" y="241"/>
                </a:lnTo>
                <a:lnTo>
                  <a:pt x="1884" y="238"/>
                </a:lnTo>
                <a:lnTo>
                  <a:pt x="1890" y="238"/>
                </a:lnTo>
                <a:lnTo>
                  <a:pt x="1898" y="238"/>
                </a:lnTo>
                <a:lnTo>
                  <a:pt x="1905" y="238"/>
                </a:lnTo>
                <a:lnTo>
                  <a:pt x="1914" y="238"/>
                </a:lnTo>
                <a:lnTo>
                  <a:pt x="1920" y="238"/>
                </a:lnTo>
                <a:lnTo>
                  <a:pt x="1928" y="238"/>
                </a:lnTo>
                <a:lnTo>
                  <a:pt x="1934" y="245"/>
                </a:lnTo>
                <a:lnTo>
                  <a:pt x="1941" y="252"/>
                </a:lnTo>
                <a:lnTo>
                  <a:pt x="1948" y="252"/>
                </a:lnTo>
                <a:lnTo>
                  <a:pt x="1955" y="252"/>
                </a:lnTo>
                <a:lnTo>
                  <a:pt x="1961" y="252"/>
                </a:lnTo>
                <a:lnTo>
                  <a:pt x="1968" y="252"/>
                </a:lnTo>
                <a:lnTo>
                  <a:pt x="1977" y="259"/>
                </a:lnTo>
                <a:lnTo>
                  <a:pt x="1986" y="266"/>
                </a:lnTo>
                <a:lnTo>
                  <a:pt x="1977" y="273"/>
                </a:lnTo>
                <a:lnTo>
                  <a:pt x="1968" y="280"/>
                </a:lnTo>
                <a:lnTo>
                  <a:pt x="1968" y="287"/>
                </a:lnTo>
                <a:lnTo>
                  <a:pt x="1968" y="294"/>
                </a:lnTo>
                <a:lnTo>
                  <a:pt x="1968" y="300"/>
                </a:lnTo>
                <a:lnTo>
                  <a:pt x="1968" y="309"/>
                </a:lnTo>
                <a:lnTo>
                  <a:pt x="1965" y="311"/>
                </a:lnTo>
                <a:lnTo>
                  <a:pt x="1961" y="314"/>
                </a:lnTo>
                <a:lnTo>
                  <a:pt x="1957" y="318"/>
                </a:lnTo>
                <a:lnTo>
                  <a:pt x="1955" y="323"/>
                </a:lnTo>
                <a:lnTo>
                  <a:pt x="1955" y="328"/>
                </a:lnTo>
                <a:lnTo>
                  <a:pt x="1955" y="337"/>
                </a:lnTo>
                <a:lnTo>
                  <a:pt x="1951" y="339"/>
                </a:lnTo>
                <a:lnTo>
                  <a:pt x="1948" y="342"/>
                </a:lnTo>
                <a:lnTo>
                  <a:pt x="1944" y="346"/>
                </a:lnTo>
                <a:lnTo>
                  <a:pt x="1941" y="351"/>
                </a:lnTo>
                <a:lnTo>
                  <a:pt x="1941" y="356"/>
                </a:lnTo>
                <a:lnTo>
                  <a:pt x="1941" y="365"/>
                </a:lnTo>
                <a:lnTo>
                  <a:pt x="1941" y="370"/>
                </a:lnTo>
                <a:lnTo>
                  <a:pt x="1941" y="379"/>
                </a:lnTo>
                <a:lnTo>
                  <a:pt x="1937" y="381"/>
                </a:lnTo>
                <a:lnTo>
                  <a:pt x="1934" y="384"/>
                </a:lnTo>
                <a:lnTo>
                  <a:pt x="1930" y="389"/>
                </a:lnTo>
                <a:lnTo>
                  <a:pt x="1928" y="393"/>
                </a:lnTo>
                <a:lnTo>
                  <a:pt x="1928" y="398"/>
                </a:lnTo>
                <a:lnTo>
                  <a:pt x="1928" y="406"/>
                </a:lnTo>
                <a:lnTo>
                  <a:pt x="1928" y="412"/>
                </a:lnTo>
                <a:lnTo>
                  <a:pt x="1928" y="420"/>
                </a:lnTo>
                <a:lnTo>
                  <a:pt x="1924" y="423"/>
                </a:lnTo>
                <a:lnTo>
                  <a:pt x="1920" y="426"/>
                </a:lnTo>
                <a:lnTo>
                  <a:pt x="1916" y="431"/>
                </a:lnTo>
                <a:lnTo>
                  <a:pt x="1914" y="434"/>
                </a:lnTo>
                <a:lnTo>
                  <a:pt x="1914" y="441"/>
                </a:lnTo>
                <a:lnTo>
                  <a:pt x="1914" y="448"/>
                </a:lnTo>
                <a:lnTo>
                  <a:pt x="1914" y="455"/>
                </a:lnTo>
                <a:lnTo>
                  <a:pt x="1914" y="462"/>
                </a:lnTo>
                <a:lnTo>
                  <a:pt x="1920" y="462"/>
                </a:lnTo>
                <a:lnTo>
                  <a:pt x="1928" y="462"/>
                </a:lnTo>
                <a:lnTo>
                  <a:pt x="1930" y="458"/>
                </a:lnTo>
                <a:lnTo>
                  <a:pt x="1934" y="455"/>
                </a:lnTo>
                <a:lnTo>
                  <a:pt x="1937" y="451"/>
                </a:lnTo>
                <a:lnTo>
                  <a:pt x="1941" y="448"/>
                </a:lnTo>
                <a:lnTo>
                  <a:pt x="1948" y="448"/>
                </a:lnTo>
                <a:lnTo>
                  <a:pt x="1955" y="448"/>
                </a:lnTo>
                <a:lnTo>
                  <a:pt x="1957" y="444"/>
                </a:lnTo>
                <a:lnTo>
                  <a:pt x="1961" y="441"/>
                </a:lnTo>
                <a:lnTo>
                  <a:pt x="1965" y="437"/>
                </a:lnTo>
                <a:lnTo>
                  <a:pt x="1968" y="434"/>
                </a:lnTo>
                <a:lnTo>
                  <a:pt x="1977" y="426"/>
                </a:lnTo>
                <a:lnTo>
                  <a:pt x="1986" y="420"/>
                </a:lnTo>
                <a:lnTo>
                  <a:pt x="1991" y="420"/>
                </a:lnTo>
                <a:lnTo>
                  <a:pt x="1999" y="420"/>
                </a:lnTo>
                <a:lnTo>
                  <a:pt x="2002" y="417"/>
                </a:lnTo>
                <a:lnTo>
                  <a:pt x="2005" y="412"/>
                </a:lnTo>
                <a:lnTo>
                  <a:pt x="2008" y="409"/>
                </a:lnTo>
                <a:lnTo>
                  <a:pt x="2013" y="406"/>
                </a:lnTo>
                <a:lnTo>
                  <a:pt x="2015" y="403"/>
                </a:lnTo>
                <a:lnTo>
                  <a:pt x="2018" y="398"/>
                </a:lnTo>
                <a:lnTo>
                  <a:pt x="2022" y="395"/>
                </a:lnTo>
                <a:lnTo>
                  <a:pt x="2027" y="393"/>
                </a:lnTo>
                <a:lnTo>
                  <a:pt x="2034" y="393"/>
                </a:lnTo>
                <a:lnTo>
                  <a:pt x="2043" y="393"/>
                </a:lnTo>
                <a:lnTo>
                  <a:pt x="2045" y="389"/>
                </a:lnTo>
                <a:lnTo>
                  <a:pt x="2048" y="384"/>
                </a:lnTo>
                <a:lnTo>
                  <a:pt x="2053" y="381"/>
                </a:lnTo>
                <a:lnTo>
                  <a:pt x="2056" y="379"/>
                </a:lnTo>
                <a:lnTo>
                  <a:pt x="2056" y="370"/>
                </a:lnTo>
                <a:lnTo>
                  <a:pt x="2056" y="365"/>
                </a:lnTo>
                <a:lnTo>
                  <a:pt x="2059" y="356"/>
                </a:lnTo>
                <a:lnTo>
                  <a:pt x="2062" y="350"/>
                </a:lnTo>
                <a:lnTo>
                  <a:pt x="2066" y="343"/>
                </a:lnTo>
                <a:lnTo>
                  <a:pt x="2070" y="337"/>
                </a:lnTo>
                <a:lnTo>
                  <a:pt x="2070" y="322"/>
                </a:lnTo>
                <a:lnTo>
                  <a:pt x="2070" y="309"/>
                </a:lnTo>
                <a:lnTo>
                  <a:pt x="2070" y="293"/>
                </a:lnTo>
                <a:lnTo>
                  <a:pt x="2070" y="280"/>
                </a:lnTo>
                <a:lnTo>
                  <a:pt x="2070" y="265"/>
                </a:lnTo>
                <a:lnTo>
                  <a:pt x="2070" y="252"/>
                </a:lnTo>
                <a:lnTo>
                  <a:pt x="2072" y="248"/>
                </a:lnTo>
                <a:lnTo>
                  <a:pt x="2075" y="245"/>
                </a:lnTo>
                <a:lnTo>
                  <a:pt x="2080" y="241"/>
                </a:lnTo>
                <a:lnTo>
                  <a:pt x="2084" y="238"/>
                </a:lnTo>
                <a:lnTo>
                  <a:pt x="2098" y="238"/>
                </a:lnTo>
                <a:lnTo>
                  <a:pt x="2113" y="238"/>
                </a:lnTo>
                <a:lnTo>
                  <a:pt x="2124" y="238"/>
                </a:lnTo>
                <a:lnTo>
                  <a:pt x="2134" y="238"/>
                </a:lnTo>
                <a:lnTo>
                  <a:pt x="2145" y="238"/>
                </a:lnTo>
                <a:lnTo>
                  <a:pt x="2154" y="238"/>
                </a:lnTo>
                <a:lnTo>
                  <a:pt x="2163" y="238"/>
                </a:lnTo>
                <a:lnTo>
                  <a:pt x="2171" y="238"/>
                </a:lnTo>
                <a:lnTo>
                  <a:pt x="2177" y="238"/>
                </a:lnTo>
                <a:lnTo>
                  <a:pt x="2185" y="238"/>
                </a:lnTo>
                <a:lnTo>
                  <a:pt x="2190" y="245"/>
                </a:lnTo>
                <a:lnTo>
                  <a:pt x="2199" y="252"/>
                </a:lnTo>
                <a:lnTo>
                  <a:pt x="2204" y="259"/>
                </a:lnTo>
                <a:lnTo>
                  <a:pt x="2212" y="266"/>
                </a:lnTo>
                <a:lnTo>
                  <a:pt x="2218" y="273"/>
                </a:lnTo>
                <a:lnTo>
                  <a:pt x="2226" y="280"/>
                </a:lnTo>
                <a:lnTo>
                  <a:pt x="2221" y="287"/>
                </a:lnTo>
                <a:lnTo>
                  <a:pt x="2218" y="293"/>
                </a:lnTo>
                <a:lnTo>
                  <a:pt x="2215" y="301"/>
                </a:lnTo>
                <a:lnTo>
                  <a:pt x="2212" y="309"/>
                </a:lnTo>
                <a:lnTo>
                  <a:pt x="2212" y="322"/>
                </a:lnTo>
                <a:lnTo>
                  <a:pt x="2212" y="337"/>
                </a:lnTo>
                <a:lnTo>
                  <a:pt x="2212" y="342"/>
                </a:lnTo>
                <a:lnTo>
                  <a:pt x="2212" y="351"/>
                </a:lnTo>
                <a:lnTo>
                  <a:pt x="2212" y="364"/>
                </a:lnTo>
                <a:lnTo>
                  <a:pt x="2212" y="379"/>
                </a:lnTo>
                <a:lnTo>
                  <a:pt x="2208" y="384"/>
                </a:lnTo>
                <a:lnTo>
                  <a:pt x="2204" y="392"/>
                </a:lnTo>
                <a:lnTo>
                  <a:pt x="2201" y="398"/>
                </a:lnTo>
                <a:lnTo>
                  <a:pt x="2199" y="406"/>
                </a:lnTo>
                <a:lnTo>
                  <a:pt x="2204" y="412"/>
                </a:lnTo>
                <a:lnTo>
                  <a:pt x="2212" y="420"/>
                </a:lnTo>
                <a:lnTo>
                  <a:pt x="2215" y="417"/>
                </a:lnTo>
                <a:lnTo>
                  <a:pt x="2218" y="412"/>
                </a:lnTo>
                <a:lnTo>
                  <a:pt x="2221" y="409"/>
                </a:lnTo>
                <a:lnTo>
                  <a:pt x="2226" y="406"/>
                </a:lnTo>
                <a:lnTo>
                  <a:pt x="2234" y="398"/>
                </a:lnTo>
                <a:lnTo>
                  <a:pt x="2242" y="393"/>
                </a:lnTo>
                <a:lnTo>
                  <a:pt x="2244" y="389"/>
                </a:lnTo>
                <a:lnTo>
                  <a:pt x="2248" y="384"/>
                </a:lnTo>
                <a:lnTo>
                  <a:pt x="2252" y="381"/>
                </a:lnTo>
                <a:lnTo>
                  <a:pt x="2256" y="379"/>
                </a:lnTo>
                <a:lnTo>
                  <a:pt x="2258" y="375"/>
                </a:lnTo>
                <a:lnTo>
                  <a:pt x="2261" y="370"/>
                </a:lnTo>
                <a:lnTo>
                  <a:pt x="2266" y="367"/>
                </a:lnTo>
                <a:lnTo>
                  <a:pt x="2269" y="365"/>
                </a:lnTo>
                <a:lnTo>
                  <a:pt x="2272" y="360"/>
                </a:lnTo>
                <a:lnTo>
                  <a:pt x="2276" y="356"/>
                </a:lnTo>
                <a:lnTo>
                  <a:pt x="2279" y="353"/>
                </a:lnTo>
                <a:lnTo>
                  <a:pt x="2283" y="351"/>
                </a:lnTo>
                <a:lnTo>
                  <a:pt x="2292" y="342"/>
                </a:lnTo>
                <a:lnTo>
                  <a:pt x="2299" y="337"/>
                </a:lnTo>
                <a:lnTo>
                  <a:pt x="2303" y="332"/>
                </a:lnTo>
                <a:lnTo>
                  <a:pt x="2306" y="328"/>
                </a:lnTo>
                <a:lnTo>
                  <a:pt x="2309" y="325"/>
                </a:lnTo>
                <a:lnTo>
                  <a:pt x="2313" y="323"/>
                </a:lnTo>
                <a:lnTo>
                  <a:pt x="2313" y="314"/>
                </a:lnTo>
                <a:lnTo>
                  <a:pt x="2313" y="309"/>
                </a:lnTo>
                <a:lnTo>
                  <a:pt x="2316" y="304"/>
                </a:lnTo>
                <a:lnTo>
                  <a:pt x="2319" y="300"/>
                </a:lnTo>
                <a:lnTo>
                  <a:pt x="2323" y="297"/>
                </a:lnTo>
                <a:lnTo>
                  <a:pt x="2326" y="294"/>
                </a:lnTo>
                <a:lnTo>
                  <a:pt x="2326" y="287"/>
                </a:lnTo>
                <a:lnTo>
                  <a:pt x="2326" y="280"/>
                </a:lnTo>
                <a:lnTo>
                  <a:pt x="2333" y="280"/>
                </a:lnTo>
                <a:lnTo>
                  <a:pt x="2340" y="280"/>
                </a:lnTo>
                <a:lnTo>
                  <a:pt x="2346" y="287"/>
                </a:lnTo>
                <a:lnTo>
                  <a:pt x="2355" y="294"/>
                </a:lnTo>
                <a:lnTo>
                  <a:pt x="2362" y="294"/>
                </a:lnTo>
                <a:lnTo>
                  <a:pt x="2371" y="294"/>
                </a:lnTo>
                <a:lnTo>
                  <a:pt x="2376" y="300"/>
                </a:lnTo>
                <a:lnTo>
                  <a:pt x="2385" y="309"/>
                </a:lnTo>
                <a:lnTo>
                  <a:pt x="2390" y="314"/>
                </a:lnTo>
                <a:lnTo>
                  <a:pt x="2398" y="323"/>
                </a:lnTo>
                <a:lnTo>
                  <a:pt x="2404" y="328"/>
                </a:lnTo>
                <a:lnTo>
                  <a:pt x="2412" y="337"/>
                </a:lnTo>
                <a:lnTo>
                  <a:pt x="2419" y="342"/>
                </a:lnTo>
                <a:lnTo>
                  <a:pt x="2428" y="351"/>
                </a:lnTo>
                <a:lnTo>
                  <a:pt x="2434" y="356"/>
                </a:lnTo>
                <a:lnTo>
                  <a:pt x="2442" y="365"/>
                </a:lnTo>
                <a:lnTo>
                  <a:pt x="2444" y="360"/>
                </a:lnTo>
                <a:lnTo>
                  <a:pt x="2448" y="356"/>
                </a:lnTo>
                <a:lnTo>
                  <a:pt x="2451" y="353"/>
                </a:lnTo>
                <a:lnTo>
                  <a:pt x="2455" y="351"/>
                </a:lnTo>
                <a:lnTo>
                  <a:pt x="2462" y="346"/>
                </a:lnTo>
                <a:lnTo>
                  <a:pt x="2468" y="342"/>
                </a:lnTo>
                <a:lnTo>
                  <a:pt x="2475" y="339"/>
                </a:lnTo>
                <a:lnTo>
                  <a:pt x="2483" y="337"/>
                </a:lnTo>
                <a:lnTo>
                  <a:pt x="2491" y="328"/>
                </a:lnTo>
                <a:lnTo>
                  <a:pt x="2500" y="323"/>
                </a:lnTo>
                <a:lnTo>
                  <a:pt x="2502" y="318"/>
                </a:lnTo>
                <a:lnTo>
                  <a:pt x="2505" y="314"/>
                </a:lnTo>
                <a:lnTo>
                  <a:pt x="2509" y="311"/>
                </a:lnTo>
                <a:lnTo>
                  <a:pt x="2512" y="309"/>
                </a:lnTo>
                <a:lnTo>
                  <a:pt x="2516" y="304"/>
                </a:lnTo>
                <a:lnTo>
                  <a:pt x="2519" y="300"/>
                </a:lnTo>
                <a:lnTo>
                  <a:pt x="2522" y="297"/>
                </a:lnTo>
                <a:lnTo>
                  <a:pt x="2527" y="294"/>
                </a:lnTo>
                <a:lnTo>
                  <a:pt x="2529" y="290"/>
                </a:lnTo>
                <a:lnTo>
                  <a:pt x="2532" y="287"/>
                </a:lnTo>
                <a:lnTo>
                  <a:pt x="2536" y="283"/>
                </a:lnTo>
                <a:lnTo>
                  <a:pt x="2541" y="280"/>
                </a:lnTo>
                <a:lnTo>
                  <a:pt x="2548" y="273"/>
                </a:lnTo>
                <a:lnTo>
                  <a:pt x="2557" y="266"/>
                </a:lnTo>
                <a:lnTo>
                  <a:pt x="2562" y="266"/>
                </a:lnTo>
                <a:lnTo>
                  <a:pt x="2570" y="266"/>
                </a:lnTo>
                <a:lnTo>
                  <a:pt x="2585" y="262"/>
                </a:lnTo>
                <a:lnTo>
                  <a:pt x="2599" y="259"/>
                </a:lnTo>
                <a:lnTo>
                  <a:pt x="2613" y="255"/>
                </a:lnTo>
                <a:lnTo>
                  <a:pt x="2627" y="252"/>
                </a:lnTo>
                <a:lnTo>
                  <a:pt x="2630" y="248"/>
                </a:lnTo>
                <a:lnTo>
                  <a:pt x="2634" y="245"/>
                </a:lnTo>
                <a:lnTo>
                  <a:pt x="2637" y="241"/>
                </a:lnTo>
                <a:lnTo>
                  <a:pt x="2641" y="238"/>
                </a:lnTo>
                <a:lnTo>
                  <a:pt x="2643" y="234"/>
                </a:lnTo>
                <a:lnTo>
                  <a:pt x="2647" y="231"/>
                </a:lnTo>
                <a:lnTo>
                  <a:pt x="2651" y="227"/>
                </a:lnTo>
                <a:lnTo>
                  <a:pt x="2655" y="224"/>
                </a:lnTo>
                <a:lnTo>
                  <a:pt x="2657" y="220"/>
                </a:lnTo>
                <a:lnTo>
                  <a:pt x="2661" y="217"/>
                </a:lnTo>
                <a:lnTo>
                  <a:pt x="2665" y="213"/>
                </a:lnTo>
                <a:lnTo>
                  <a:pt x="2668" y="210"/>
                </a:lnTo>
                <a:lnTo>
                  <a:pt x="2677" y="202"/>
                </a:lnTo>
                <a:lnTo>
                  <a:pt x="2685" y="196"/>
                </a:lnTo>
                <a:lnTo>
                  <a:pt x="2691" y="196"/>
                </a:lnTo>
                <a:lnTo>
                  <a:pt x="2699" y="196"/>
                </a:lnTo>
                <a:lnTo>
                  <a:pt x="2704" y="196"/>
                </a:lnTo>
                <a:lnTo>
                  <a:pt x="2713" y="196"/>
                </a:lnTo>
                <a:lnTo>
                  <a:pt x="2718" y="202"/>
                </a:lnTo>
                <a:lnTo>
                  <a:pt x="2726" y="210"/>
                </a:lnTo>
                <a:lnTo>
                  <a:pt x="2732" y="210"/>
                </a:lnTo>
                <a:lnTo>
                  <a:pt x="2740" y="210"/>
                </a:lnTo>
                <a:lnTo>
                  <a:pt x="2748" y="210"/>
                </a:lnTo>
                <a:lnTo>
                  <a:pt x="2756" y="210"/>
                </a:lnTo>
                <a:lnTo>
                  <a:pt x="2762" y="210"/>
                </a:lnTo>
                <a:lnTo>
                  <a:pt x="2770" y="210"/>
                </a:lnTo>
                <a:lnTo>
                  <a:pt x="2775" y="217"/>
                </a:lnTo>
                <a:lnTo>
                  <a:pt x="2783" y="224"/>
                </a:lnTo>
                <a:lnTo>
                  <a:pt x="2789" y="224"/>
                </a:lnTo>
                <a:lnTo>
                  <a:pt x="2797" y="224"/>
                </a:lnTo>
                <a:lnTo>
                  <a:pt x="2806" y="224"/>
                </a:lnTo>
                <a:lnTo>
                  <a:pt x="2813" y="224"/>
                </a:lnTo>
                <a:lnTo>
                  <a:pt x="2820" y="224"/>
                </a:lnTo>
                <a:lnTo>
                  <a:pt x="2827" y="224"/>
                </a:lnTo>
                <a:lnTo>
                  <a:pt x="2833" y="231"/>
                </a:lnTo>
                <a:lnTo>
                  <a:pt x="2841" y="238"/>
                </a:lnTo>
                <a:lnTo>
                  <a:pt x="2847" y="238"/>
                </a:lnTo>
                <a:lnTo>
                  <a:pt x="2854" y="238"/>
                </a:lnTo>
                <a:lnTo>
                  <a:pt x="2860" y="238"/>
                </a:lnTo>
                <a:lnTo>
                  <a:pt x="2868" y="238"/>
                </a:lnTo>
                <a:lnTo>
                  <a:pt x="2876" y="238"/>
                </a:lnTo>
                <a:lnTo>
                  <a:pt x="2885" y="238"/>
                </a:lnTo>
                <a:lnTo>
                  <a:pt x="2887" y="234"/>
                </a:lnTo>
                <a:lnTo>
                  <a:pt x="2890" y="231"/>
                </a:lnTo>
                <a:lnTo>
                  <a:pt x="2894" y="227"/>
                </a:lnTo>
                <a:lnTo>
                  <a:pt x="2899" y="224"/>
                </a:lnTo>
                <a:lnTo>
                  <a:pt x="2904" y="224"/>
                </a:lnTo>
                <a:lnTo>
                  <a:pt x="2912" y="224"/>
                </a:lnTo>
                <a:lnTo>
                  <a:pt x="2918" y="224"/>
                </a:lnTo>
                <a:lnTo>
                  <a:pt x="2926" y="224"/>
                </a:lnTo>
                <a:lnTo>
                  <a:pt x="2933" y="217"/>
                </a:lnTo>
                <a:lnTo>
                  <a:pt x="2942" y="210"/>
                </a:lnTo>
                <a:lnTo>
                  <a:pt x="2947" y="210"/>
                </a:lnTo>
                <a:lnTo>
                  <a:pt x="2956" y="210"/>
                </a:lnTo>
                <a:lnTo>
                  <a:pt x="2958" y="207"/>
                </a:lnTo>
                <a:lnTo>
                  <a:pt x="2962" y="202"/>
                </a:lnTo>
                <a:lnTo>
                  <a:pt x="2965" y="199"/>
                </a:lnTo>
                <a:lnTo>
                  <a:pt x="2969" y="196"/>
                </a:lnTo>
                <a:lnTo>
                  <a:pt x="2976" y="196"/>
                </a:lnTo>
                <a:lnTo>
                  <a:pt x="2983" y="196"/>
                </a:lnTo>
                <a:lnTo>
                  <a:pt x="2985" y="193"/>
                </a:lnTo>
                <a:lnTo>
                  <a:pt x="2989" y="188"/>
                </a:lnTo>
                <a:lnTo>
                  <a:pt x="2993" y="185"/>
                </a:lnTo>
                <a:lnTo>
                  <a:pt x="2997" y="182"/>
                </a:lnTo>
                <a:lnTo>
                  <a:pt x="3005" y="182"/>
                </a:lnTo>
                <a:lnTo>
                  <a:pt x="3013" y="182"/>
                </a:lnTo>
                <a:lnTo>
                  <a:pt x="3016" y="179"/>
                </a:lnTo>
                <a:lnTo>
                  <a:pt x="3019" y="174"/>
                </a:lnTo>
                <a:lnTo>
                  <a:pt x="3023" y="171"/>
                </a:lnTo>
                <a:lnTo>
                  <a:pt x="3026" y="169"/>
                </a:lnTo>
                <a:lnTo>
                  <a:pt x="3033" y="169"/>
                </a:lnTo>
                <a:lnTo>
                  <a:pt x="3041" y="169"/>
                </a:lnTo>
                <a:lnTo>
                  <a:pt x="3043" y="165"/>
                </a:lnTo>
                <a:lnTo>
                  <a:pt x="3046" y="160"/>
                </a:lnTo>
                <a:lnTo>
                  <a:pt x="3050" y="157"/>
                </a:lnTo>
                <a:lnTo>
                  <a:pt x="3055" y="155"/>
                </a:lnTo>
                <a:lnTo>
                  <a:pt x="3062" y="155"/>
                </a:lnTo>
                <a:lnTo>
                  <a:pt x="3071" y="155"/>
                </a:lnTo>
                <a:lnTo>
                  <a:pt x="3076" y="155"/>
                </a:lnTo>
                <a:lnTo>
                  <a:pt x="3084" y="155"/>
                </a:lnTo>
                <a:lnTo>
                  <a:pt x="3087" y="151"/>
                </a:lnTo>
                <a:lnTo>
                  <a:pt x="3090" y="146"/>
                </a:lnTo>
                <a:lnTo>
                  <a:pt x="3094" y="143"/>
                </a:lnTo>
                <a:lnTo>
                  <a:pt x="3098" y="141"/>
                </a:lnTo>
                <a:lnTo>
                  <a:pt x="3103" y="141"/>
                </a:lnTo>
                <a:lnTo>
                  <a:pt x="3112" y="141"/>
                </a:lnTo>
                <a:lnTo>
                  <a:pt x="3114" y="136"/>
                </a:lnTo>
                <a:lnTo>
                  <a:pt x="3117" y="132"/>
                </a:lnTo>
                <a:lnTo>
                  <a:pt x="3122" y="129"/>
                </a:lnTo>
                <a:lnTo>
                  <a:pt x="3125" y="127"/>
                </a:lnTo>
                <a:lnTo>
                  <a:pt x="3134" y="127"/>
                </a:lnTo>
                <a:lnTo>
                  <a:pt x="3141" y="127"/>
                </a:lnTo>
                <a:lnTo>
                  <a:pt x="3144" y="122"/>
                </a:lnTo>
                <a:lnTo>
                  <a:pt x="3148" y="118"/>
                </a:lnTo>
                <a:lnTo>
                  <a:pt x="3151" y="115"/>
                </a:lnTo>
                <a:lnTo>
                  <a:pt x="3155" y="113"/>
                </a:lnTo>
                <a:lnTo>
                  <a:pt x="3168" y="113"/>
                </a:lnTo>
                <a:lnTo>
                  <a:pt x="3182" y="113"/>
                </a:lnTo>
                <a:lnTo>
                  <a:pt x="3191" y="118"/>
                </a:lnTo>
                <a:lnTo>
                  <a:pt x="3198" y="127"/>
                </a:lnTo>
                <a:lnTo>
                  <a:pt x="3205" y="132"/>
                </a:lnTo>
                <a:lnTo>
                  <a:pt x="3213" y="141"/>
                </a:lnTo>
                <a:lnTo>
                  <a:pt x="3235" y="139"/>
                </a:lnTo>
                <a:lnTo>
                  <a:pt x="3258" y="136"/>
                </a:lnTo>
                <a:lnTo>
                  <a:pt x="3282" y="134"/>
                </a:lnTo>
                <a:lnTo>
                  <a:pt x="3305" y="132"/>
                </a:lnTo>
                <a:lnTo>
                  <a:pt x="3328" y="131"/>
                </a:lnTo>
                <a:lnTo>
                  <a:pt x="3351" y="129"/>
                </a:lnTo>
                <a:lnTo>
                  <a:pt x="3375" y="128"/>
                </a:lnTo>
                <a:lnTo>
                  <a:pt x="3399" y="127"/>
                </a:lnTo>
                <a:lnTo>
                  <a:pt x="3390" y="118"/>
                </a:lnTo>
                <a:lnTo>
                  <a:pt x="3382" y="113"/>
                </a:lnTo>
                <a:lnTo>
                  <a:pt x="3375" y="104"/>
                </a:lnTo>
                <a:lnTo>
                  <a:pt x="3368" y="99"/>
                </a:lnTo>
                <a:lnTo>
                  <a:pt x="3361" y="90"/>
                </a:lnTo>
                <a:lnTo>
                  <a:pt x="3355" y="84"/>
                </a:lnTo>
                <a:lnTo>
                  <a:pt x="3347" y="77"/>
                </a:lnTo>
                <a:lnTo>
                  <a:pt x="3341" y="70"/>
                </a:lnTo>
                <a:lnTo>
                  <a:pt x="3334" y="63"/>
                </a:lnTo>
                <a:lnTo>
                  <a:pt x="3327" y="56"/>
                </a:lnTo>
                <a:lnTo>
                  <a:pt x="3327" y="49"/>
                </a:lnTo>
                <a:lnTo>
                  <a:pt x="3327" y="42"/>
                </a:lnTo>
                <a:lnTo>
                  <a:pt x="3327" y="35"/>
                </a:lnTo>
                <a:lnTo>
                  <a:pt x="3327" y="28"/>
                </a:lnTo>
                <a:lnTo>
                  <a:pt x="3330" y="24"/>
                </a:lnTo>
                <a:lnTo>
                  <a:pt x="3334" y="21"/>
                </a:lnTo>
                <a:lnTo>
                  <a:pt x="3337" y="17"/>
                </a:lnTo>
                <a:lnTo>
                  <a:pt x="3341" y="14"/>
                </a:lnTo>
                <a:lnTo>
                  <a:pt x="3343" y="10"/>
                </a:lnTo>
                <a:lnTo>
                  <a:pt x="3347" y="7"/>
                </a:lnTo>
                <a:lnTo>
                  <a:pt x="3351" y="3"/>
                </a:lnTo>
                <a:lnTo>
                  <a:pt x="3355" y="0"/>
                </a:lnTo>
                <a:lnTo>
                  <a:pt x="3361" y="0"/>
                </a:lnTo>
                <a:lnTo>
                  <a:pt x="3368" y="0"/>
                </a:lnTo>
                <a:lnTo>
                  <a:pt x="3375" y="0"/>
                </a:lnTo>
                <a:lnTo>
                  <a:pt x="3382" y="0"/>
                </a:lnTo>
                <a:lnTo>
                  <a:pt x="3390" y="7"/>
                </a:lnTo>
                <a:lnTo>
                  <a:pt x="3399" y="14"/>
                </a:lnTo>
                <a:lnTo>
                  <a:pt x="3404" y="14"/>
                </a:lnTo>
                <a:lnTo>
                  <a:pt x="3413" y="14"/>
                </a:lnTo>
                <a:lnTo>
                  <a:pt x="3418" y="21"/>
                </a:lnTo>
                <a:lnTo>
                  <a:pt x="3426" y="28"/>
                </a:lnTo>
                <a:lnTo>
                  <a:pt x="3432" y="28"/>
                </a:lnTo>
                <a:lnTo>
                  <a:pt x="3440" y="28"/>
                </a:lnTo>
                <a:lnTo>
                  <a:pt x="3447" y="28"/>
                </a:lnTo>
                <a:lnTo>
                  <a:pt x="3456" y="28"/>
                </a:lnTo>
                <a:lnTo>
                  <a:pt x="3461" y="35"/>
                </a:lnTo>
                <a:lnTo>
                  <a:pt x="3470" y="42"/>
                </a:lnTo>
                <a:lnTo>
                  <a:pt x="3475" y="42"/>
                </a:lnTo>
                <a:lnTo>
                  <a:pt x="3483" y="42"/>
                </a:lnTo>
                <a:lnTo>
                  <a:pt x="3490" y="42"/>
                </a:lnTo>
                <a:lnTo>
                  <a:pt x="3497" y="42"/>
                </a:lnTo>
                <a:lnTo>
                  <a:pt x="3503" y="42"/>
                </a:lnTo>
                <a:lnTo>
                  <a:pt x="3511" y="42"/>
                </a:lnTo>
                <a:lnTo>
                  <a:pt x="3530" y="42"/>
                </a:lnTo>
                <a:lnTo>
                  <a:pt x="3548" y="42"/>
                </a:lnTo>
                <a:lnTo>
                  <a:pt x="3566" y="42"/>
                </a:lnTo>
                <a:lnTo>
                  <a:pt x="3585" y="42"/>
                </a:lnTo>
                <a:lnTo>
                  <a:pt x="3609" y="46"/>
                </a:lnTo>
                <a:lnTo>
                  <a:pt x="3633" y="49"/>
                </a:lnTo>
                <a:lnTo>
                  <a:pt x="3658" y="52"/>
                </a:lnTo>
                <a:lnTo>
                  <a:pt x="3683" y="56"/>
                </a:lnTo>
                <a:lnTo>
                  <a:pt x="3699" y="56"/>
                </a:lnTo>
                <a:lnTo>
                  <a:pt x="3718" y="56"/>
                </a:lnTo>
                <a:lnTo>
                  <a:pt x="3735" y="56"/>
                </a:lnTo>
                <a:lnTo>
                  <a:pt x="3754" y="56"/>
                </a:lnTo>
                <a:lnTo>
                  <a:pt x="3754" y="63"/>
                </a:lnTo>
                <a:lnTo>
                  <a:pt x="3754" y="70"/>
                </a:lnTo>
                <a:lnTo>
                  <a:pt x="3750" y="73"/>
                </a:lnTo>
                <a:lnTo>
                  <a:pt x="3746" y="77"/>
                </a:lnTo>
                <a:lnTo>
                  <a:pt x="3743" y="80"/>
                </a:lnTo>
                <a:lnTo>
                  <a:pt x="3741" y="84"/>
                </a:lnTo>
                <a:lnTo>
                  <a:pt x="3741" y="90"/>
                </a:lnTo>
                <a:lnTo>
                  <a:pt x="3741" y="99"/>
                </a:lnTo>
                <a:lnTo>
                  <a:pt x="3741" y="104"/>
                </a:lnTo>
                <a:lnTo>
                  <a:pt x="3741" y="113"/>
                </a:lnTo>
                <a:lnTo>
                  <a:pt x="3741" y="118"/>
                </a:lnTo>
                <a:lnTo>
                  <a:pt x="3741" y="127"/>
                </a:lnTo>
                <a:lnTo>
                  <a:pt x="3736" y="129"/>
                </a:lnTo>
                <a:lnTo>
                  <a:pt x="3732" y="132"/>
                </a:lnTo>
                <a:lnTo>
                  <a:pt x="3729" y="136"/>
                </a:lnTo>
                <a:lnTo>
                  <a:pt x="3726" y="141"/>
                </a:lnTo>
                <a:lnTo>
                  <a:pt x="3726" y="146"/>
                </a:lnTo>
                <a:lnTo>
                  <a:pt x="3726" y="155"/>
                </a:lnTo>
                <a:lnTo>
                  <a:pt x="3722" y="157"/>
                </a:lnTo>
                <a:lnTo>
                  <a:pt x="3719" y="160"/>
                </a:lnTo>
                <a:lnTo>
                  <a:pt x="3716" y="165"/>
                </a:lnTo>
                <a:lnTo>
                  <a:pt x="3712" y="169"/>
                </a:lnTo>
                <a:lnTo>
                  <a:pt x="3705" y="174"/>
                </a:lnTo>
                <a:lnTo>
                  <a:pt x="3696" y="182"/>
                </a:lnTo>
                <a:lnTo>
                  <a:pt x="3693" y="185"/>
                </a:lnTo>
                <a:lnTo>
                  <a:pt x="3689" y="188"/>
                </a:lnTo>
                <a:lnTo>
                  <a:pt x="3685" y="193"/>
                </a:lnTo>
                <a:lnTo>
                  <a:pt x="3683" y="196"/>
                </a:lnTo>
                <a:lnTo>
                  <a:pt x="3679" y="199"/>
                </a:lnTo>
                <a:lnTo>
                  <a:pt x="3675" y="202"/>
                </a:lnTo>
                <a:lnTo>
                  <a:pt x="3671" y="207"/>
                </a:lnTo>
                <a:lnTo>
                  <a:pt x="3669" y="210"/>
                </a:lnTo>
                <a:lnTo>
                  <a:pt x="3665" y="213"/>
                </a:lnTo>
                <a:lnTo>
                  <a:pt x="3662" y="217"/>
                </a:lnTo>
                <a:lnTo>
                  <a:pt x="3658" y="220"/>
                </a:lnTo>
                <a:lnTo>
                  <a:pt x="3655" y="224"/>
                </a:lnTo>
                <a:lnTo>
                  <a:pt x="3648" y="224"/>
                </a:lnTo>
                <a:lnTo>
                  <a:pt x="3639" y="224"/>
                </a:lnTo>
                <a:lnTo>
                  <a:pt x="3636" y="227"/>
                </a:lnTo>
                <a:lnTo>
                  <a:pt x="3631" y="231"/>
                </a:lnTo>
                <a:lnTo>
                  <a:pt x="3628" y="234"/>
                </a:lnTo>
                <a:lnTo>
                  <a:pt x="3626" y="238"/>
                </a:lnTo>
                <a:lnTo>
                  <a:pt x="3626" y="262"/>
                </a:lnTo>
                <a:lnTo>
                  <a:pt x="3626" y="287"/>
                </a:lnTo>
                <a:lnTo>
                  <a:pt x="3626" y="312"/>
                </a:lnTo>
                <a:lnTo>
                  <a:pt x="3626" y="337"/>
                </a:lnTo>
                <a:lnTo>
                  <a:pt x="3631" y="342"/>
                </a:lnTo>
                <a:lnTo>
                  <a:pt x="3639" y="351"/>
                </a:lnTo>
                <a:lnTo>
                  <a:pt x="3648" y="351"/>
                </a:lnTo>
                <a:lnTo>
                  <a:pt x="3655" y="351"/>
                </a:lnTo>
                <a:lnTo>
                  <a:pt x="3662" y="351"/>
                </a:lnTo>
                <a:lnTo>
                  <a:pt x="3669" y="351"/>
                </a:lnTo>
                <a:lnTo>
                  <a:pt x="3675" y="351"/>
                </a:lnTo>
                <a:lnTo>
                  <a:pt x="3683" y="351"/>
                </a:lnTo>
                <a:lnTo>
                  <a:pt x="3689" y="356"/>
                </a:lnTo>
                <a:lnTo>
                  <a:pt x="3696" y="365"/>
                </a:lnTo>
                <a:lnTo>
                  <a:pt x="3696" y="370"/>
                </a:lnTo>
                <a:lnTo>
                  <a:pt x="3696" y="379"/>
                </a:lnTo>
                <a:lnTo>
                  <a:pt x="3696" y="384"/>
                </a:lnTo>
                <a:lnTo>
                  <a:pt x="3696" y="393"/>
                </a:lnTo>
                <a:lnTo>
                  <a:pt x="3696" y="398"/>
                </a:lnTo>
                <a:lnTo>
                  <a:pt x="3696" y="406"/>
                </a:lnTo>
                <a:lnTo>
                  <a:pt x="3693" y="409"/>
                </a:lnTo>
                <a:lnTo>
                  <a:pt x="3689" y="412"/>
                </a:lnTo>
                <a:lnTo>
                  <a:pt x="3685" y="417"/>
                </a:lnTo>
                <a:lnTo>
                  <a:pt x="3683" y="420"/>
                </a:lnTo>
                <a:lnTo>
                  <a:pt x="3683" y="426"/>
                </a:lnTo>
                <a:lnTo>
                  <a:pt x="3683" y="434"/>
                </a:lnTo>
                <a:lnTo>
                  <a:pt x="3683" y="441"/>
                </a:lnTo>
                <a:lnTo>
                  <a:pt x="3683" y="448"/>
                </a:lnTo>
                <a:lnTo>
                  <a:pt x="3683" y="455"/>
                </a:lnTo>
                <a:lnTo>
                  <a:pt x="3683" y="462"/>
                </a:lnTo>
                <a:lnTo>
                  <a:pt x="3679" y="465"/>
                </a:lnTo>
                <a:lnTo>
                  <a:pt x="3675" y="469"/>
                </a:lnTo>
                <a:lnTo>
                  <a:pt x="3671" y="472"/>
                </a:lnTo>
                <a:lnTo>
                  <a:pt x="3669" y="476"/>
                </a:lnTo>
                <a:lnTo>
                  <a:pt x="3669" y="483"/>
                </a:lnTo>
                <a:lnTo>
                  <a:pt x="3669" y="490"/>
                </a:lnTo>
                <a:lnTo>
                  <a:pt x="3669" y="497"/>
                </a:lnTo>
                <a:lnTo>
                  <a:pt x="3669" y="504"/>
                </a:lnTo>
                <a:lnTo>
                  <a:pt x="3669" y="511"/>
                </a:lnTo>
                <a:lnTo>
                  <a:pt x="3669" y="518"/>
                </a:lnTo>
                <a:lnTo>
                  <a:pt x="3665" y="521"/>
                </a:lnTo>
                <a:lnTo>
                  <a:pt x="3662" y="524"/>
                </a:lnTo>
                <a:lnTo>
                  <a:pt x="3658" y="528"/>
                </a:lnTo>
                <a:lnTo>
                  <a:pt x="3655" y="533"/>
                </a:lnTo>
                <a:lnTo>
                  <a:pt x="3655" y="538"/>
                </a:lnTo>
                <a:lnTo>
                  <a:pt x="3655" y="547"/>
                </a:lnTo>
                <a:lnTo>
                  <a:pt x="3655" y="560"/>
                </a:lnTo>
                <a:lnTo>
                  <a:pt x="3655" y="575"/>
                </a:lnTo>
                <a:lnTo>
                  <a:pt x="3648" y="580"/>
                </a:lnTo>
                <a:lnTo>
                  <a:pt x="3639" y="589"/>
                </a:lnTo>
                <a:lnTo>
                  <a:pt x="3639" y="594"/>
                </a:lnTo>
                <a:lnTo>
                  <a:pt x="3639" y="603"/>
                </a:lnTo>
                <a:lnTo>
                  <a:pt x="3639" y="608"/>
                </a:lnTo>
                <a:lnTo>
                  <a:pt x="3639" y="617"/>
                </a:lnTo>
                <a:lnTo>
                  <a:pt x="3636" y="619"/>
                </a:lnTo>
                <a:lnTo>
                  <a:pt x="3631" y="622"/>
                </a:lnTo>
                <a:lnTo>
                  <a:pt x="3628" y="627"/>
                </a:lnTo>
                <a:lnTo>
                  <a:pt x="3626" y="630"/>
                </a:lnTo>
                <a:lnTo>
                  <a:pt x="3626" y="636"/>
                </a:lnTo>
                <a:lnTo>
                  <a:pt x="3626" y="644"/>
                </a:lnTo>
                <a:lnTo>
                  <a:pt x="3622" y="647"/>
                </a:lnTo>
                <a:lnTo>
                  <a:pt x="3617" y="651"/>
                </a:lnTo>
                <a:lnTo>
                  <a:pt x="3614" y="655"/>
                </a:lnTo>
                <a:lnTo>
                  <a:pt x="3612" y="658"/>
                </a:lnTo>
                <a:lnTo>
                  <a:pt x="3607" y="661"/>
                </a:lnTo>
                <a:lnTo>
                  <a:pt x="3604" y="665"/>
                </a:lnTo>
                <a:lnTo>
                  <a:pt x="3601" y="668"/>
                </a:lnTo>
                <a:lnTo>
                  <a:pt x="3598" y="672"/>
                </a:lnTo>
                <a:lnTo>
                  <a:pt x="3590" y="672"/>
                </a:lnTo>
                <a:lnTo>
                  <a:pt x="3585" y="672"/>
                </a:lnTo>
                <a:lnTo>
                  <a:pt x="3576" y="679"/>
                </a:lnTo>
                <a:lnTo>
                  <a:pt x="3569" y="686"/>
                </a:lnTo>
                <a:lnTo>
                  <a:pt x="3564" y="689"/>
                </a:lnTo>
                <a:lnTo>
                  <a:pt x="3560" y="693"/>
                </a:lnTo>
                <a:lnTo>
                  <a:pt x="3557" y="696"/>
                </a:lnTo>
                <a:lnTo>
                  <a:pt x="3554" y="700"/>
                </a:lnTo>
                <a:lnTo>
                  <a:pt x="3547" y="700"/>
                </a:lnTo>
                <a:lnTo>
                  <a:pt x="3540" y="700"/>
                </a:lnTo>
                <a:lnTo>
                  <a:pt x="3537" y="704"/>
                </a:lnTo>
                <a:lnTo>
                  <a:pt x="3533" y="707"/>
                </a:lnTo>
                <a:lnTo>
                  <a:pt x="3530" y="710"/>
                </a:lnTo>
                <a:lnTo>
                  <a:pt x="3527" y="714"/>
                </a:lnTo>
                <a:lnTo>
                  <a:pt x="3519" y="721"/>
                </a:lnTo>
                <a:lnTo>
                  <a:pt x="3511" y="728"/>
                </a:lnTo>
                <a:lnTo>
                  <a:pt x="3503" y="728"/>
                </a:lnTo>
                <a:lnTo>
                  <a:pt x="3497" y="728"/>
                </a:lnTo>
                <a:lnTo>
                  <a:pt x="3493" y="731"/>
                </a:lnTo>
                <a:lnTo>
                  <a:pt x="3490" y="735"/>
                </a:lnTo>
                <a:lnTo>
                  <a:pt x="3486" y="738"/>
                </a:lnTo>
                <a:lnTo>
                  <a:pt x="3483" y="743"/>
                </a:lnTo>
                <a:lnTo>
                  <a:pt x="3479" y="745"/>
                </a:lnTo>
                <a:lnTo>
                  <a:pt x="3475" y="748"/>
                </a:lnTo>
                <a:lnTo>
                  <a:pt x="3472" y="752"/>
                </a:lnTo>
                <a:lnTo>
                  <a:pt x="3470" y="757"/>
                </a:lnTo>
                <a:lnTo>
                  <a:pt x="3461" y="757"/>
                </a:lnTo>
                <a:lnTo>
                  <a:pt x="3456" y="757"/>
                </a:lnTo>
                <a:lnTo>
                  <a:pt x="3447" y="762"/>
                </a:lnTo>
                <a:lnTo>
                  <a:pt x="3440" y="771"/>
                </a:lnTo>
                <a:lnTo>
                  <a:pt x="3432" y="771"/>
                </a:lnTo>
                <a:lnTo>
                  <a:pt x="3426" y="771"/>
                </a:lnTo>
                <a:lnTo>
                  <a:pt x="3421" y="773"/>
                </a:lnTo>
                <a:lnTo>
                  <a:pt x="3418" y="776"/>
                </a:lnTo>
                <a:lnTo>
                  <a:pt x="3415" y="780"/>
                </a:lnTo>
                <a:lnTo>
                  <a:pt x="3413" y="785"/>
                </a:lnTo>
                <a:lnTo>
                  <a:pt x="3408" y="787"/>
                </a:lnTo>
                <a:lnTo>
                  <a:pt x="3404" y="789"/>
                </a:lnTo>
                <a:lnTo>
                  <a:pt x="3401" y="792"/>
                </a:lnTo>
                <a:lnTo>
                  <a:pt x="3399" y="796"/>
                </a:lnTo>
                <a:lnTo>
                  <a:pt x="3390" y="802"/>
                </a:lnTo>
                <a:lnTo>
                  <a:pt x="3382" y="810"/>
                </a:lnTo>
                <a:lnTo>
                  <a:pt x="3378" y="812"/>
                </a:lnTo>
                <a:lnTo>
                  <a:pt x="3375" y="816"/>
                </a:lnTo>
                <a:lnTo>
                  <a:pt x="3371" y="819"/>
                </a:lnTo>
                <a:lnTo>
                  <a:pt x="3368" y="824"/>
                </a:lnTo>
                <a:lnTo>
                  <a:pt x="3364" y="826"/>
                </a:lnTo>
                <a:lnTo>
                  <a:pt x="3361" y="830"/>
                </a:lnTo>
                <a:lnTo>
                  <a:pt x="3358" y="833"/>
                </a:lnTo>
                <a:lnTo>
                  <a:pt x="3355" y="838"/>
                </a:lnTo>
                <a:lnTo>
                  <a:pt x="3351" y="840"/>
                </a:lnTo>
                <a:lnTo>
                  <a:pt x="3347" y="843"/>
                </a:lnTo>
                <a:lnTo>
                  <a:pt x="3343" y="847"/>
                </a:lnTo>
                <a:lnTo>
                  <a:pt x="3341" y="852"/>
                </a:lnTo>
                <a:lnTo>
                  <a:pt x="3337" y="858"/>
                </a:lnTo>
                <a:lnTo>
                  <a:pt x="3334" y="865"/>
                </a:lnTo>
                <a:lnTo>
                  <a:pt x="3330" y="871"/>
                </a:lnTo>
                <a:lnTo>
                  <a:pt x="3327" y="880"/>
                </a:lnTo>
                <a:lnTo>
                  <a:pt x="3320" y="885"/>
                </a:lnTo>
                <a:lnTo>
                  <a:pt x="3311" y="894"/>
                </a:lnTo>
                <a:lnTo>
                  <a:pt x="3307" y="896"/>
                </a:lnTo>
                <a:lnTo>
                  <a:pt x="3303" y="899"/>
                </a:lnTo>
                <a:lnTo>
                  <a:pt x="3300" y="904"/>
                </a:lnTo>
                <a:lnTo>
                  <a:pt x="3297" y="908"/>
                </a:lnTo>
                <a:lnTo>
                  <a:pt x="3294" y="910"/>
                </a:lnTo>
                <a:lnTo>
                  <a:pt x="3289" y="914"/>
                </a:lnTo>
                <a:lnTo>
                  <a:pt x="3286" y="918"/>
                </a:lnTo>
                <a:lnTo>
                  <a:pt x="3284" y="922"/>
                </a:lnTo>
                <a:lnTo>
                  <a:pt x="3280" y="924"/>
                </a:lnTo>
                <a:lnTo>
                  <a:pt x="3276" y="928"/>
                </a:lnTo>
                <a:lnTo>
                  <a:pt x="3273" y="932"/>
                </a:lnTo>
                <a:lnTo>
                  <a:pt x="3270" y="935"/>
                </a:lnTo>
                <a:lnTo>
                  <a:pt x="3258" y="946"/>
                </a:lnTo>
                <a:lnTo>
                  <a:pt x="3247" y="957"/>
                </a:lnTo>
                <a:lnTo>
                  <a:pt x="3236" y="968"/>
                </a:lnTo>
                <a:lnTo>
                  <a:pt x="3227" y="977"/>
                </a:lnTo>
                <a:lnTo>
                  <a:pt x="3222" y="981"/>
                </a:lnTo>
                <a:lnTo>
                  <a:pt x="3218" y="984"/>
                </a:lnTo>
                <a:lnTo>
                  <a:pt x="3215" y="987"/>
                </a:lnTo>
                <a:lnTo>
                  <a:pt x="3213" y="991"/>
                </a:lnTo>
                <a:lnTo>
                  <a:pt x="3208" y="995"/>
                </a:lnTo>
                <a:lnTo>
                  <a:pt x="3205" y="998"/>
                </a:lnTo>
                <a:lnTo>
                  <a:pt x="3202" y="1001"/>
                </a:lnTo>
                <a:lnTo>
                  <a:pt x="3198" y="1005"/>
                </a:lnTo>
                <a:lnTo>
                  <a:pt x="3191" y="1012"/>
                </a:lnTo>
                <a:lnTo>
                  <a:pt x="3182" y="1020"/>
                </a:lnTo>
                <a:lnTo>
                  <a:pt x="3179" y="1023"/>
                </a:lnTo>
                <a:lnTo>
                  <a:pt x="3175" y="1026"/>
                </a:lnTo>
                <a:lnTo>
                  <a:pt x="3171" y="1029"/>
                </a:lnTo>
                <a:lnTo>
                  <a:pt x="3169" y="1034"/>
                </a:lnTo>
                <a:lnTo>
                  <a:pt x="3165" y="1036"/>
                </a:lnTo>
                <a:lnTo>
                  <a:pt x="3161" y="1040"/>
                </a:lnTo>
                <a:lnTo>
                  <a:pt x="3157" y="1043"/>
                </a:lnTo>
                <a:lnTo>
                  <a:pt x="3155" y="1048"/>
                </a:lnTo>
                <a:lnTo>
                  <a:pt x="3151" y="1050"/>
                </a:lnTo>
                <a:lnTo>
                  <a:pt x="3148" y="1053"/>
                </a:lnTo>
                <a:lnTo>
                  <a:pt x="3144" y="1057"/>
                </a:lnTo>
                <a:lnTo>
                  <a:pt x="3141" y="1062"/>
                </a:lnTo>
                <a:lnTo>
                  <a:pt x="3134" y="1067"/>
                </a:lnTo>
                <a:lnTo>
                  <a:pt x="3125" y="1076"/>
                </a:lnTo>
                <a:lnTo>
                  <a:pt x="3122" y="1078"/>
                </a:lnTo>
                <a:lnTo>
                  <a:pt x="3117" y="1081"/>
                </a:lnTo>
                <a:lnTo>
                  <a:pt x="3114" y="1086"/>
                </a:lnTo>
                <a:lnTo>
                  <a:pt x="3112" y="1090"/>
                </a:lnTo>
                <a:lnTo>
                  <a:pt x="3108" y="1092"/>
                </a:lnTo>
                <a:lnTo>
                  <a:pt x="3103" y="1095"/>
                </a:lnTo>
                <a:lnTo>
                  <a:pt x="3100" y="1100"/>
                </a:lnTo>
                <a:lnTo>
                  <a:pt x="3098" y="1104"/>
                </a:lnTo>
                <a:lnTo>
                  <a:pt x="3086" y="1110"/>
                </a:lnTo>
                <a:lnTo>
                  <a:pt x="3075" y="1117"/>
                </a:lnTo>
                <a:lnTo>
                  <a:pt x="3064" y="1123"/>
                </a:lnTo>
                <a:lnTo>
                  <a:pt x="3055" y="1132"/>
                </a:lnTo>
                <a:lnTo>
                  <a:pt x="3050" y="1134"/>
                </a:lnTo>
                <a:lnTo>
                  <a:pt x="3046" y="1138"/>
                </a:lnTo>
                <a:lnTo>
                  <a:pt x="3043" y="1142"/>
                </a:lnTo>
                <a:lnTo>
                  <a:pt x="3041" y="1146"/>
                </a:lnTo>
                <a:lnTo>
                  <a:pt x="3036" y="1148"/>
                </a:lnTo>
                <a:lnTo>
                  <a:pt x="3033" y="1152"/>
                </a:lnTo>
                <a:lnTo>
                  <a:pt x="3030" y="1156"/>
                </a:lnTo>
                <a:lnTo>
                  <a:pt x="3026" y="1159"/>
                </a:lnTo>
                <a:lnTo>
                  <a:pt x="3023" y="1162"/>
                </a:lnTo>
                <a:lnTo>
                  <a:pt x="3019" y="1166"/>
                </a:lnTo>
                <a:lnTo>
                  <a:pt x="3016" y="1170"/>
                </a:lnTo>
                <a:lnTo>
                  <a:pt x="3013" y="1173"/>
                </a:lnTo>
                <a:lnTo>
                  <a:pt x="3005" y="1173"/>
                </a:lnTo>
                <a:lnTo>
                  <a:pt x="2997" y="1173"/>
                </a:lnTo>
                <a:lnTo>
                  <a:pt x="2993" y="1176"/>
                </a:lnTo>
                <a:lnTo>
                  <a:pt x="2989" y="1180"/>
                </a:lnTo>
                <a:lnTo>
                  <a:pt x="2985" y="1184"/>
                </a:lnTo>
                <a:lnTo>
                  <a:pt x="2983" y="1187"/>
                </a:lnTo>
                <a:lnTo>
                  <a:pt x="2979" y="1191"/>
                </a:lnTo>
                <a:lnTo>
                  <a:pt x="2976" y="1194"/>
                </a:lnTo>
                <a:lnTo>
                  <a:pt x="2972" y="1197"/>
                </a:lnTo>
                <a:lnTo>
                  <a:pt x="2969" y="1201"/>
                </a:lnTo>
                <a:lnTo>
                  <a:pt x="2962" y="1201"/>
                </a:lnTo>
                <a:lnTo>
                  <a:pt x="2956" y="1201"/>
                </a:lnTo>
                <a:lnTo>
                  <a:pt x="2952" y="1205"/>
                </a:lnTo>
                <a:lnTo>
                  <a:pt x="2947" y="1208"/>
                </a:lnTo>
                <a:lnTo>
                  <a:pt x="2944" y="1211"/>
                </a:lnTo>
                <a:lnTo>
                  <a:pt x="2942" y="1215"/>
                </a:lnTo>
                <a:lnTo>
                  <a:pt x="2933" y="1222"/>
                </a:lnTo>
                <a:lnTo>
                  <a:pt x="2926" y="1230"/>
                </a:lnTo>
                <a:lnTo>
                  <a:pt x="2918" y="1230"/>
                </a:lnTo>
                <a:lnTo>
                  <a:pt x="2912" y="1230"/>
                </a:lnTo>
                <a:lnTo>
                  <a:pt x="2907" y="1233"/>
                </a:lnTo>
                <a:lnTo>
                  <a:pt x="2904" y="1236"/>
                </a:lnTo>
                <a:lnTo>
                  <a:pt x="2901" y="1239"/>
                </a:lnTo>
                <a:lnTo>
                  <a:pt x="2899" y="1244"/>
                </a:lnTo>
                <a:lnTo>
                  <a:pt x="2894" y="1246"/>
                </a:lnTo>
                <a:lnTo>
                  <a:pt x="2890" y="1250"/>
                </a:lnTo>
                <a:lnTo>
                  <a:pt x="2887" y="1253"/>
                </a:lnTo>
                <a:lnTo>
                  <a:pt x="2885" y="1258"/>
                </a:lnTo>
                <a:lnTo>
                  <a:pt x="2876" y="1264"/>
                </a:lnTo>
                <a:lnTo>
                  <a:pt x="2868" y="1272"/>
                </a:lnTo>
                <a:lnTo>
                  <a:pt x="2868" y="1277"/>
                </a:lnTo>
                <a:lnTo>
                  <a:pt x="2868" y="1286"/>
                </a:lnTo>
                <a:lnTo>
                  <a:pt x="2868" y="1291"/>
                </a:lnTo>
                <a:lnTo>
                  <a:pt x="2868" y="1300"/>
                </a:lnTo>
                <a:lnTo>
                  <a:pt x="2864" y="1302"/>
                </a:lnTo>
                <a:lnTo>
                  <a:pt x="2860" y="1305"/>
                </a:lnTo>
                <a:lnTo>
                  <a:pt x="2857" y="1310"/>
                </a:lnTo>
                <a:lnTo>
                  <a:pt x="2854" y="1314"/>
                </a:lnTo>
                <a:lnTo>
                  <a:pt x="2854" y="1319"/>
                </a:lnTo>
                <a:lnTo>
                  <a:pt x="2854" y="1328"/>
                </a:lnTo>
                <a:lnTo>
                  <a:pt x="2850" y="1330"/>
                </a:lnTo>
                <a:lnTo>
                  <a:pt x="2847" y="1333"/>
                </a:lnTo>
                <a:lnTo>
                  <a:pt x="2844" y="1338"/>
                </a:lnTo>
                <a:lnTo>
                  <a:pt x="2841" y="1342"/>
                </a:lnTo>
                <a:lnTo>
                  <a:pt x="2841" y="1347"/>
                </a:lnTo>
                <a:lnTo>
                  <a:pt x="2841" y="1356"/>
                </a:lnTo>
                <a:lnTo>
                  <a:pt x="2837" y="1358"/>
                </a:lnTo>
                <a:lnTo>
                  <a:pt x="2833" y="1362"/>
                </a:lnTo>
                <a:lnTo>
                  <a:pt x="2830" y="1366"/>
                </a:lnTo>
                <a:lnTo>
                  <a:pt x="2827" y="1370"/>
                </a:lnTo>
                <a:lnTo>
                  <a:pt x="2823" y="1372"/>
                </a:lnTo>
                <a:lnTo>
                  <a:pt x="2820" y="1376"/>
                </a:lnTo>
                <a:lnTo>
                  <a:pt x="2817" y="1380"/>
                </a:lnTo>
                <a:lnTo>
                  <a:pt x="2813" y="1383"/>
                </a:lnTo>
                <a:lnTo>
                  <a:pt x="2806" y="1390"/>
                </a:lnTo>
                <a:lnTo>
                  <a:pt x="2797" y="1397"/>
                </a:lnTo>
                <a:lnTo>
                  <a:pt x="2789" y="1397"/>
                </a:lnTo>
                <a:lnTo>
                  <a:pt x="2783" y="1397"/>
                </a:lnTo>
                <a:lnTo>
                  <a:pt x="2780" y="1401"/>
                </a:lnTo>
                <a:lnTo>
                  <a:pt x="2775" y="1404"/>
                </a:lnTo>
                <a:lnTo>
                  <a:pt x="2772" y="1407"/>
                </a:lnTo>
                <a:lnTo>
                  <a:pt x="2770" y="1411"/>
                </a:lnTo>
                <a:lnTo>
                  <a:pt x="2762" y="1411"/>
                </a:lnTo>
                <a:lnTo>
                  <a:pt x="2756" y="1411"/>
                </a:lnTo>
                <a:lnTo>
                  <a:pt x="2748" y="1418"/>
                </a:lnTo>
                <a:lnTo>
                  <a:pt x="2740" y="1425"/>
                </a:lnTo>
                <a:lnTo>
                  <a:pt x="2732" y="1425"/>
                </a:lnTo>
                <a:lnTo>
                  <a:pt x="2726" y="1425"/>
                </a:lnTo>
                <a:lnTo>
                  <a:pt x="2722" y="1429"/>
                </a:lnTo>
                <a:lnTo>
                  <a:pt x="2718" y="1432"/>
                </a:lnTo>
                <a:lnTo>
                  <a:pt x="2715" y="1435"/>
                </a:lnTo>
                <a:lnTo>
                  <a:pt x="2713" y="1439"/>
                </a:lnTo>
                <a:lnTo>
                  <a:pt x="2708" y="1443"/>
                </a:lnTo>
                <a:lnTo>
                  <a:pt x="2704" y="1446"/>
                </a:lnTo>
                <a:lnTo>
                  <a:pt x="2701" y="1449"/>
                </a:lnTo>
                <a:lnTo>
                  <a:pt x="2699" y="1454"/>
                </a:lnTo>
                <a:lnTo>
                  <a:pt x="2691" y="1454"/>
                </a:lnTo>
                <a:lnTo>
                  <a:pt x="2685" y="1454"/>
                </a:lnTo>
                <a:lnTo>
                  <a:pt x="2677" y="1467"/>
                </a:lnTo>
                <a:lnTo>
                  <a:pt x="2668" y="1482"/>
                </a:lnTo>
                <a:lnTo>
                  <a:pt x="2677" y="1488"/>
                </a:lnTo>
                <a:lnTo>
                  <a:pt x="2685" y="1496"/>
                </a:lnTo>
                <a:lnTo>
                  <a:pt x="2685" y="1501"/>
                </a:lnTo>
                <a:lnTo>
                  <a:pt x="2685" y="1510"/>
                </a:lnTo>
                <a:lnTo>
                  <a:pt x="2685" y="1515"/>
                </a:lnTo>
                <a:lnTo>
                  <a:pt x="2685" y="1524"/>
                </a:lnTo>
                <a:lnTo>
                  <a:pt x="2691" y="1529"/>
                </a:lnTo>
                <a:lnTo>
                  <a:pt x="2699" y="1538"/>
                </a:lnTo>
                <a:lnTo>
                  <a:pt x="2699" y="1543"/>
                </a:lnTo>
                <a:lnTo>
                  <a:pt x="2699" y="1552"/>
                </a:lnTo>
                <a:lnTo>
                  <a:pt x="2699" y="1557"/>
                </a:lnTo>
                <a:lnTo>
                  <a:pt x="2699" y="1566"/>
                </a:lnTo>
                <a:lnTo>
                  <a:pt x="2699" y="1572"/>
                </a:lnTo>
                <a:lnTo>
                  <a:pt x="2699" y="1580"/>
                </a:lnTo>
                <a:lnTo>
                  <a:pt x="2699" y="1586"/>
                </a:lnTo>
                <a:lnTo>
                  <a:pt x="2699" y="1594"/>
                </a:lnTo>
                <a:lnTo>
                  <a:pt x="2691" y="1594"/>
                </a:lnTo>
                <a:lnTo>
                  <a:pt x="2685" y="1594"/>
                </a:lnTo>
                <a:lnTo>
                  <a:pt x="2677" y="1600"/>
                </a:lnTo>
                <a:lnTo>
                  <a:pt x="2668" y="1607"/>
                </a:lnTo>
                <a:lnTo>
                  <a:pt x="2661" y="1607"/>
                </a:lnTo>
                <a:lnTo>
                  <a:pt x="2655" y="1607"/>
                </a:lnTo>
                <a:lnTo>
                  <a:pt x="2651" y="1610"/>
                </a:lnTo>
                <a:lnTo>
                  <a:pt x="2647" y="1614"/>
                </a:lnTo>
                <a:lnTo>
                  <a:pt x="2643" y="1618"/>
                </a:lnTo>
                <a:lnTo>
                  <a:pt x="2641" y="1621"/>
                </a:lnTo>
                <a:lnTo>
                  <a:pt x="2634" y="1621"/>
                </a:lnTo>
                <a:lnTo>
                  <a:pt x="2627" y="1621"/>
                </a:lnTo>
                <a:lnTo>
                  <a:pt x="2620" y="1621"/>
                </a:lnTo>
                <a:lnTo>
                  <a:pt x="2611" y="1621"/>
                </a:lnTo>
                <a:lnTo>
                  <a:pt x="2608" y="1625"/>
                </a:lnTo>
                <a:lnTo>
                  <a:pt x="2603" y="1628"/>
                </a:lnTo>
                <a:lnTo>
                  <a:pt x="2600" y="1631"/>
                </a:lnTo>
                <a:lnTo>
                  <a:pt x="2598" y="1635"/>
                </a:lnTo>
                <a:lnTo>
                  <a:pt x="2589" y="1635"/>
                </a:lnTo>
                <a:lnTo>
                  <a:pt x="2584" y="1635"/>
                </a:lnTo>
                <a:lnTo>
                  <a:pt x="2576" y="1635"/>
                </a:lnTo>
                <a:lnTo>
                  <a:pt x="2570" y="1635"/>
                </a:lnTo>
                <a:lnTo>
                  <a:pt x="2562" y="1635"/>
                </a:lnTo>
                <a:lnTo>
                  <a:pt x="2557" y="1635"/>
                </a:lnTo>
                <a:lnTo>
                  <a:pt x="2548" y="1635"/>
                </a:lnTo>
                <a:lnTo>
                  <a:pt x="2541" y="1635"/>
                </a:lnTo>
                <a:lnTo>
                  <a:pt x="2532" y="1628"/>
                </a:lnTo>
                <a:lnTo>
                  <a:pt x="2527" y="1621"/>
                </a:lnTo>
                <a:lnTo>
                  <a:pt x="2519" y="1621"/>
                </a:lnTo>
                <a:lnTo>
                  <a:pt x="2512" y="1621"/>
                </a:lnTo>
                <a:lnTo>
                  <a:pt x="2505" y="1621"/>
                </a:lnTo>
                <a:lnTo>
                  <a:pt x="2500" y="1621"/>
                </a:lnTo>
                <a:lnTo>
                  <a:pt x="2491" y="1621"/>
                </a:lnTo>
                <a:lnTo>
                  <a:pt x="2483" y="1621"/>
                </a:lnTo>
                <a:lnTo>
                  <a:pt x="2475" y="1614"/>
                </a:lnTo>
                <a:lnTo>
                  <a:pt x="2469" y="1607"/>
                </a:lnTo>
                <a:lnTo>
                  <a:pt x="2462" y="1607"/>
                </a:lnTo>
                <a:lnTo>
                  <a:pt x="2455" y="1607"/>
                </a:lnTo>
                <a:lnTo>
                  <a:pt x="2448" y="1607"/>
                </a:lnTo>
                <a:lnTo>
                  <a:pt x="2442" y="1607"/>
                </a:lnTo>
                <a:lnTo>
                  <a:pt x="2434" y="1600"/>
                </a:lnTo>
                <a:lnTo>
                  <a:pt x="2428" y="1594"/>
                </a:lnTo>
                <a:lnTo>
                  <a:pt x="2419" y="1594"/>
                </a:lnTo>
                <a:lnTo>
                  <a:pt x="2412" y="1594"/>
                </a:lnTo>
                <a:lnTo>
                  <a:pt x="2404" y="1594"/>
                </a:lnTo>
                <a:lnTo>
                  <a:pt x="2398" y="1594"/>
                </a:lnTo>
                <a:lnTo>
                  <a:pt x="2390" y="1594"/>
                </a:lnTo>
                <a:lnTo>
                  <a:pt x="2385" y="1594"/>
                </a:lnTo>
                <a:lnTo>
                  <a:pt x="2376" y="1586"/>
                </a:lnTo>
                <a:lnTo>
                  <a:pt x="2371" y="1580"/>
                </a:lnTo>
                <a:lnTo>
                  <a:pt x="2362" y="1580"/>
                </a:lnTo>
                <a:lnTo>
                  <a:pt x="2355" y="1580"/>
                </a:lnTo>
                <a:lnTo>
                  <a:pt x="2346" y="1580"/>
                </a:lnTo>
                <a:lnTo>
                  <a:pt x="2340" y="1580"/>
                </a:lnTo>
                <a:lnTo>
                  <a:pt x="2333" y="1572"/>
                </a:lnTo>
                <a:lnTo>
                  <a:pt x="2326" y="1566"/>
                </a:lnTo>
                <a:lnTo>
                  <a:pt x="2319" y="1568"/>
                </a:lnTo>
                <a:lnTo>
                  <a:pt x="2312" y="1572"/>
                </a:lnTo>
                <a:lnTo>
                  <a:pt x="2306" y="1576"/>
                </a:lnTo>
                <a:lnTo>
                  <a:pt x="2299" y="1580"/>
                </a:lnTo>
                <a:lnTo>
                  <a:pt x="2306" y="1586"/>
                </a:lnTo>
                <a:lnTo>
                  <a:pt x="2313" y="1594"/>
                </a:lnTo>
                <a:lnTo>
                  <a:pt x="2319" y="1600"/>
                </a:lnTo>
                <a:lnTo>
                  <a:pt x="2326" y="1607"/>
                </a:lnTo>
                <a:lnTo>
                  <a:pt x="2333" y="1607"/>
                </a:lnTo>
                <a:lnTo>
                  <a:pt x="2340" y="1607"/>
                </a:lnTo>
                <a:lnTo>
                  <a:pt x="2346" y="1614"/>
                </a:lnTo>
                <a:lnTo>
                  <a:pt x="2355" y="1621"/>
                </a:lnTo>
                <a:lnTo>
                  <a:pt x="2362" y="1621"/>
                </a:lnTo>
                <a:lnTo>
                  <a:pt x="2371" y="1621"/>
                </a:lnTo>
                <a:lnTo>
                  <a:pt x="2376" y="1628"/>
                </a:lnTo>
                <a:lnTo>
                  <a:pt x="2385" y="1635"/>
                </a:lnTo>
                <a:lnTo>
                  <a:pt x="2390" y="1635"/>
                </a:lnTo>
                <a:lnTo>
                  <a:pt x="2398" y="1635"/>
                </a:lnTo>
                <a:lnTo>
                  <a:pt x="2404" y="1642"/>
                </a:lnTo>
                <a:lnTo>
                  <a:pt x="2412" y="1649"/>
                </a:lnTo>
                <a:lnTo>
                  <a:pt x="2419" y="1649"/>
                </a:lnTo>
                <a:lnTo>
                  <a:pt x="2428" y="1649"/>
                </a:lnTo>
                <a:lnTo>
                  <a:pt x="2434" y="1656"/>
                </a:lnTo>
                <a:lnTo>
                  <a:pt x="2442" y="1664"/>
                </a:lnTo>
                <a:lnTo>
                  <a:pt x="2448" y="1664"/>
                </a:lnTo>
                <a:lnTo>
                  <a:pt x="2455" y="1664"/>
                </a:lnTo>
                <a:lnTo>
                  <a:pt x="2462" y="1670"/>
                </a:lnTo>
                <a:lnTo>
                  <a:pt x="2469" y="1678"/>
                </a:lnTo>
                <a:lnTo>
                  <a:pt x="2475" y="1678"/>
                </a:lnTo>
                <a:lnTo>
                  <a:pt x="2483" y="1678"/>
                </a:lnTo>
                <a:lnTo>
                  <a:pt x="2491" y="1684"/>
                </a:lnTo>
                <a:lnTo>
                  <a:pt x="2500" y="1692"/>
                </a:lnTo>
                <a:lnTo>
                  <a:pt x="2505" y="1692"/>
                </a:lnTo>
                <a:lnTo>
                  <a:pt x="2512" y="1692"/>
                </a:lnTo>
                <a:lnTo>
                  <a:pt x="2519" y="1692"/>
                </a:lnTo>
                <a:lnTo>
                  <a:pt x="2527" y="1692"/>
                </a:lnTo>
                <a:lnTo>
                  <a:pt x="2532" y="1698"/>
                </a:lnTo>
                <a:lnTo>
                  <a:pt x="2541" y="1706"/>
                </a:lnTo>
                <a:lnTo>
                  <a:pt x="2548" y="1706"/>
                </a:lnTo>
                <a:lnTo>
                  <a:pt x="2557" y="1706"/>
                </a:lnTo>
                <a:lnTo>
                  <a:pt x="2562" y="1712"/>
                </a:lnTo>
                <a:lnTo>
                  <a:pt x="2570" y="1720"/>
                </a:lnTo>
                <a:lnTo>
                  <a:pt x="2576" y="1720"/>
                </a:lnTo>
                <a:lnTo>
                  <a:pt x="2584" y="1720"/>
                </a:lnTo>
                <a:lnTo>
                  <a:pt x="2597" y="1725"/>
                </a:lnTo>
                <a:lnTo>
                  <a:pt x="2611" y="1734"/>
                </a:lnTo>
                <a:lnTo>
                  <a:pt x="2620" y="1734"/>
                </a:lnTo>
                <a:lnTo>
                  <a:pt x="2627" y="1734"/>
                </a:lnTo>
                <a:lnTo>
                  <a:pt x="2630" y="1730"/>
                </a:lnTo>
                <a:lnTo>
                  <a:pt x="2634" y="1725"/>
                </a:lnTo>
                <a:lnTo>
                  <a:pt x="2637" y="1722"/>
                </a:lnTo>
                <a:lnTo>
                  <a:pt x="2641" y="1720"/>
                </a:lnTo>
                <a:lnTo>
                  <a:pt x="2647" y="1720"/>
                </a:lnTo>
                <a:lnTo>
                  <a:pt x="2655" y="1720"/>
                </a:lnTo>
                <a:lnTo>
                  <a:pt x="2661" y="1720"/>
                </a:lnTo>
                <a:lnTo>
                  <a:pt x="2668" y="1720"/>
                </a:lnTo>
                <a:lnTo>
                  <a:pt x="2677" y="1720"/>
                </a:lnTo>
                <a:lnTo>
                  <a:pt x="2685" y="1720"/>
                </a:lnTo>
                <a:lnTo>
                  <a:pt x="2713" y="1715"/>
                </a:lnTo>
                <a:lnTo>
                  <a:pt x="2740" y="1712"/>
                </a:lnTo>
                <a:lnTo>
                  <a:pt x="2769" y="1708"/>
                </a:lnTo>
                <a:lnTo>
                  <a:pt x="2797" y="1706"/>
                </a:lnTo>
                <a:lnTo>
                  <a:pt x="2806" y="1706"/>
                </a:lnTo>
                <a:lnTo>
                  <a:pt x="2813" y="1706"/>
                </a:lnTo>
                <a:lnTo>
                  <a:pt x="2820" y="1706"/>
                </a:lnTo>
                <a:lnTo>
                  <a:pt x="2827" y="1706"/>
                </a:lnTo>
                <a:lnTo>
                  <a:pt x="2830" y="1701"/>
                </a:lnTo>
                <a:lnTo>
                  <a:pt x="2833" y="1698"/>
                </a:lnTo>
                <a:lnTo>
                  <a:pt x="2837" y="1694"/>
                </a:lnTo>
                <a:lnTo>
                  <a:pt x="2841" y="1692"/>
                </a:lnTo>
                <a:lnTo>
                  <a:pt x="2847" y="1692"/>
                </a:lnTo>
                <a:lnTo>
                  <a:pt x="2854" y="1692"/>
                </a:lnTo>
                <a:lnTo>
                  <a:pt x="2860" y="1692"/>
                </a:lnTo>
                <a:lnTo>
                  <a:pt x="2868" y="1692"/>
                </a:lnTo>
                <a:lnTo>
                  <a:pt x="2876" y="1684"/>
                </a:lnTo>
                <a:lnTo>
                  <a:pt x="2885" y="1678"/>
                </a:lnTo>
                <a:lnTo>
                  <a:pt x="2890" y="1678"/>
                </a:lnTo>
                <a:lnTo>
                  <a:pt x="2899" y="1678"/>
                </a:lnTo>
                <a:lnTo>
                  <a:pt x="2899" y="1684"/>
                </a:lnTo>
                <a:lnTo>
                  <a:pt x="2899" y="1692"/>
                </a:lnTo>
                <a:lnTo>
                  <a:pt x="2899" y="1698"/>
                </a:lnTo>
                <a:lnTo>
                  <a:pt x="2899" y="1706"/>
                </a:lnTo>
                <a:lnTo>
                  <a:pt x="2894" y="1708"/>
                </a:lnTo>
                <a:lnTo>
                  <a:pt x="2890" y="1712"/>
                </a:lnTo>
                <a:lnTo>
                  <a:pt x="2887" y="1715"/>
                </a:lnTo>
                <a:lnTo>
                  <a:pt x="2885" y="1720"/>
                </a:lnTo>
                <a:lnTo>
                  <a:pt x="2885" y="1725"/>
                </a:lnTo>
                <a:lnTo>
                  <a:pt x="2885" y="1734"/>
                </a:lnTo>
                <a:lnTo>
                  <a:pt x="2876" y="1739"/>
                </a:lnTo>
                <a:lnTo>
                  <a:pt x="2868" y="1748"/>
                </a:lnTo>
                <a:lnTo>
                  <a:pt x="2868" y="1753"/>
                </a:lnTo>
                <a:lnTo>
                  <a:pt x="2868" y="1762"/>
                </a:lnTo>
                <a:lnTo>
                  <a:pt x="2864" y="1764"/>
                </a:lnTo>
                <a:lnTo>
                  <a:pt x="2860" y="1767"/>
                </a:lnTo>
                <a:lnTo>
                  <a:pt x="2857" y="1772"/>
                </a:lnTo>
                <a:lnTo>
                  <a:pt x="2854" y="1776"/>
                </a:lnTo>
                <a:lnTo>
                  <a:pt x="2854" y="1781"/>
                </a:lnTo>
                <a:lnTo>
                  <a:pt x="2854" y="1790"/>
                </a:lnTo>
                <a:lnTo>
                  <a:pt x="2850" y="1792"/>
                </a:lnTo>
                <a:lnTo>
                  <a:pt x="2847" y="1794"/>
                </a:lnTo>
                <a:lnTo>
                  <a:pt x="2844" y="1798"/>
                </a:lnTo>
                <a:lnTo>
                  <a:pt x="2841" y="1801"/>
                </a:lnTo>
                <a:lnTo>
                  <a:pt x="2841" y="1806"/>
                </a:lnTo>
                <a:lnTo>
                  <a:pt x="2841" y="1815"/>
                </a:lnTo>
                <a:lnTo>
                  <a:pt x="2837" y="1817"/>
                </a:lnTo>
                <a:lnTo>
                  <a:pt x="2833" y="1820"/>
                </a:lnTo>
                <a:lnTo>
                  <a:pt x="2830" y="1825"/>
                </a:lnTo>
                <a:lnTo>
                  <a:pt x="2827" y="1829"/>
                </a:lnTo>
                <a:lnTo>
                  <a:pt x="2827" y="1834"/>
                </a:lnTo>
                <a:lnTo>
                  <a:pt x="2827" y="1843"/>
                </a:lnTo>
                <a:lnTo>
                  <a:pt x="2823" y="1845"/>
                </a:lnTo>
                <a:lnTo>
                  <a:pt x="2820" y="1849"/>
                </a:lnTo>
                <a:lnTo>
                  <a:pt x="2817" y="1853"/>
                </a:lnTo>
                <a:lnTo>
                  <a:pt x="2813" y="1857"/>
                </a:lnTo>
                <a:lnTo>
                  <a:pt x="2813" y="1863"/>
                </a:lnTo>
                <a:lnTo>
                  <a:pt x="2813" y="1871"/>
                </a:lnTo>
                <a:lnTo>
                  <a:pt x="2806" y="1877"/>
                </a:lnTo>
                <a:lnTo>
                  <a:pt x="2797" y="1885"/>
                </a:lnTo>
                <a:lnTo>
                  <a:pt x="2793" y="1888"/>
                </a:lnTo>
                <a:lnTo>
                  <a:pt x="2789" y="1891"/>
                </a:lnTo>
                <a:lnTo>
                  <a:pt x="2786" y="1895"/>
                </a:lnTo>
                <a:lnTo>
                  <a:pt x="2783" y="1899"/>
                </a:lnTo>
                <a:lnTo>
                  <a:pt x="2769" y="1899"/>
                </a:lnTo>
                <a:lnTo>
                  <a:pt x="2756" y="1899"/>
                </a:lnTo>
                <a:lnTo>
                  <a:pt x="2740" y="1899"/>
                </a:lnTo>
                <a:lnTo>
                  <a:pt x="2726" y="1899"/>
                </a:lnTo>
                <a:lnTo>
                  <a:pt x="2712" y="1899"/>
                </a:lnTo>
                <a:lnTo>
                  <a:pt x="2699" y="1899"/>
                </a:lnTo>
                <a:lnTo>
                  <a:pt x="2691" y="1902"/>
                </a:lnTo>
                <a:lnTo>
                  <a:pt x="2682" y="1905"/>
                </a:lnTo>
                <a:lnTo>
                  <a:pt x="2675" y="1909"/>
                </a:lnTo>
                <a:lnTo>
                  <a:pt x="2668" y="1912"/>
                </a:lnTo>
                <a:lnTo>
                  <a:pt x="2654" y="1912"/>
                </a:lnTo>
                <a:lnTo>
                  <a:pt x="2641" y="1912"/>
                </a:lnTo>
                <a:lnTo>
                  <a:pt x="2634" y="1912"/>
                </a:lnTo>
                <a:lnTo>
                  <a:pt x="2627" y="1912"/>
                </a:lnTo>
                <a:lnTo>
                  <a:pt x="2620" y="1919"/>
                </a:lnTo>
                <a:lnTo>
                  <a:pt x="2611" y="1926"/>
                </a:lnTo>
                <a:lnTo>
                  <a:pt x="2603" y="1926"/>
                </a:lnTo>
                <a:lnTo>
                  <a:pt x="2598" y="1926"/>
                </a:lnTo>
                <a:lnTo>
                  <a:pt x="2589" y="1926"/>
                </a:lnTo>
                <a:lnTo>
                  <a:pt x="2584" y="1926"/>
                </a:lnTo>
                <a:lnTo>
                  <a:pt x="2580" y="1930"/>
                </a:lnTo>
                <a:lnTo>
                  <a:pt x="2576" y="1933"/>
                </a:lnTo>
                <a:lnTo>
                  <a:pt x="2573" y="1936"/>
                </a:lnTo>
                <a:lnTo>
                  <a:pt x="2570" y="1941"/>
                </a:lnTo>
                <a:lnTo>
                  <a:pt x="2562" y="1941"/>
                </a:lnTo>
                <a:lnTo>
                  <a:pt x="2557" y="1941"/>
                </a:lnTo>
                <a:lnTo>
                  <a:pt x="2548" y="1947"/>
                </a:lnTo>
                <a:lnTo>
                  <a:pt x="2541" y="1955"/>
                </a:lnTo>
                <a:lnTo>
                  <a:pt x="2532" y="1955"/>
                </a:lnTo>
                <a:lnTo>
                  <a:pt x="2527" y="1955"/>
                </a:lnTo>
                <a:lnTo>
                  <a:pt x="2519" y="1955"/>
                </a:lnTo>
                <a:lnTo>
                  <a:pt x="2512" y="1955"/>
                </a:lnTo>
                <a:lnTo>
                  <a:pt x="2509" y="1958"/>
                </a:lnTo>
                <a:lnTo>
                  <a:pt x="2505" y="1961"/>
                </a:lnTo>
                <a:lnTo>
                  <a:pt x="2502" y="1964"/>
                </a:lnTo>
                <a:lnTo>
                  <a:pt x="2500" y="1969"/>
                </a:lnTo>
                <a:lnTo>
                  <a:pt x="2491" y="1969"/>
                </a:lnTo>
                <a:lnTo>
                  <a:pt x="2483" y="1969"/>
                </a:lnTo>
                <a:lnTo>
                  <a:pt x="2475" y="1969"/>
                </a:lnTo>
                <a:lnTo>
                  <a:pt x="2469" y="1969"/>
                </a:lnTo>
                <a:lnTo>
                  <a:pt x="2465" y="1972"/>
                </a:lnTo>
                <a:lnTo>
                  <a:pt x="2462" y="1975"/>
                </a:lnTo>
                <a:lnTo>
                  <a:pt x="2458" y="1978"/>
                </a:lnTo>
                <a:lnTo>
                  <a:pt x="2455" y="1983"/>
                </a:lnTo>
                <a:lnTo>
                  <a:pt x="2448" y="1983"/>
                </a:lnTo>
                <a:lnTo>
                  <a:pt x="2442" y="1983"/>
                </a:lnTo>
                <a:lnTo>
                  <a:pt x="2434" y="1983"/>
                </a:lnTo>
                <a:lnTo>
                  <a:pt x="2428" y="1983"/>
                </a:lnTo>
                <a:lnTo>
                  <a:pt x="2419" y="1989"/>
                </a:lnTo>
                <a:lnTo>
                  <a:pt x="2412" y="1997"/>
                </a:lnTo>
                <a:lnTo>
                  <a:pt x="2404" y="2003"/>
                </a:lnTo>
                <a:lnTo>
                  <a:pt x="2397" y="2010"/>
                </a:lnTo>
                <a:lnTo>
                  <a:pt x="2390" y="2017"/>
                </a:lnTo>
                <a:lnTo>
                  <a:pt x="2385" y="2025"/>
                </a:lnTo>
                <a:lnTo>
                  <a:pt x="2380" y="2027"/>
                </a:lnTo>
                <a:lnTo>
                  <a:pt x="2376" y="2030"/>
                </a:lnTo>
                <a:lnTo>
                  <a:pt x="2373" y="2035"/>
                </a:lnTo>
                <a:lnTo>
                  <a:pt x="2371" y="2039"/>
                </a:lnTo>
                <a:lnTo>
                  <a:pt x="2362" y="2044"/>
                </a:lnTo>
                <a:lnTo>
                  <a:pt x="2355" y="2053"/>
                </a:lnTo>
                <a:lnTo>
                  <a:pt x="2350" y="2055"/>
                </a:lnTo>
                <a:lnTo>
                  <a:pt x="2346" y="2059"/>
                </a:lnTo>
                <a:lnTo>
                  <a:pt x="2343" y="2063"/>
                </a:lnTo>
                <a:lnTo>
                  <a:pt x="2340" y="2067"/>
                </a:lnTo>
                <a:lnTo>
                  <a:pt x="2340" y="2073"/>
                </a:lnTo>
                <a:lnTo>
                  <a:pt x="2340" y="2081"/>
                </a:lnTo>
                <a:lnTo>
                  <a:pt x="2336" y="2083"/>
                </a:lnTo>
                <a:lnTo>
                  <a:pt x="2333" y="2087"/>
                </a:lnTo>
                <a:lnTo>
                  <a:pt x="2330" y="2091"/>
                </a:lnTo>
                <a:lnTo>
                  <a:pt x="2326" y="2095"/>
                </a:lnTo>
                <a:lnTo>
                  <a:pt x="2323" y="2097"/>
                </a:lnTo>
                <a:lnTo>
                  <a:pt x="2319" y="2101"/>
                </a:lnTo>
                <a:lnTo>
                  <a:pt x="2316" y="2105"/>
                </a:lnTo>
                <a:lnTo>
                  <a:pt x="2313" y="2109"/>
                </a:lnTo>
                <a:lnTo>
                  <a:pt x="2309" y="2112"/>
                </a:lnTo>
                <a:lnTo>
                  <a:pt x="2306" y="2115"/>
                </a:lnTo>
                <a:lnTo>
                  <a:pt x="2303" y="2119"/>
                </a:lnTo>
                <a:lnTo>
                  <a:pt x="2299" y="2122"/>
                </a:lnTo>
                <a:lnTo>
                  <a:pt x="2299" y="2129"/>
                </a:lnTo>
                <a:lnTo>
                  <a:pt x="2299" y="2136"/>
                </a:lnTo>
                <a:lnTo>
                  <a:pt x="2292" y="2143"/>
                </a:lnTo>
                <a:lnTo>
                  <a:pt x="2283" y="2151"/>
                </a:lnTo>
                <a:lnTo>
                  <a:pt x="2279" y="2154"/>
                </a:lnTo>
                <a:lnTo>
                  <a:pt x="2276" y="2157"/>
                </a:lnTo>
                <a:lnTo>
                  <a:pt x="2272" y="2160"/>
                </a:lnTo>
                <a:lnTo>
                  <a:pt x="2269" y="2165"/>
                </a:lnTo>
                <a:lnTo>
                  <a:pt x="2269" y="2171"/>
                </a:lnTo>
                <a:lnTo>
                  <a:pt x="2269" y="2179"/>
                </a:lnTo>
                <a:lnTo>
                  <a:pt x="2276" y="2179"/>
                </a:lnTo>
                <a:lnTo>
                  <a:pt x="2283" y="2179"/>
                </a:lnTo>
                <a:lnTo>
                  <a:pt x="2292" y="2179"/>
                </a:lnTo>
                <a:lnTo>
                  <a:pt x="2299" y="2179"/>
                </a:lnTo>
                <a:lnTo>
                  <a:pt x="2303" y="2174"/>
                </a:lnTo>
                <a:lnTo>
                  <a:pt x="2306" y="2171"/>
                </a:lnTo>
                <a:lnTo>
                  <a:pt x="2309" y="2168"/>
                </a:lnTo>
                <a:lnTo>
                  <a:pt x="2313" y="2165"/>
                </a:lnTo>
                <a:lnTo>
                  <a:pt x="2316" y="2160"/>
                </a:lnTo>
                <a:lnTo>
                  <a:pt x="2319" y="2157"/>
                </a:lnTo>
                <a:lnTo>
                  <a:pt x="2323" y="2154"/>
                </a:lnTo>
                <a:lnTo>
                  <a:pt x="2326" y="2151"/>
                </a:lnTo>
                <a:lnTo>
                  <a:pt x="2333" y="2151"/>
                </a:lnTo>
                <a:lnTo>
                  <a:pt x="2340" y="2151"/>
                </a:lnTo>
                <a:lnTo>
                  <a:pt x="2343" y="2147"/>
                </a:lnTo>
                <a:lnTo>
                  <a:pt x="2346" y="2143"/>
                </a:lnTo>
                <a:lnTo>
                  <a:pt x="2350" y="2140"/>
                </a:lnTo>
                <a:lnTo>
                  <a:pt x="2355" y="2136"/>
                </a:lnTo>
                <a:lnTo>
                  <a:pt x="2362" y="2129"/>
                </a:lnTo>
                <a:lnTo>
                  <a:pt x="2371" y="2122"/>
                </a:lnTo>
                <a:lnTo>
                  <a:pt x="2376" y="2122"/>
                </a:lnTo>
                <a:lnTo>
                  <a:pt x="2385" y="2122"/>
                </a:lnTo>
                <a:lnTo>
                  <a:pt x="2387" y="2119"/>
                </a:lnTo>
                <a:lnTo>
                  <a:pt x="2390" y="2115"/>
                </a:lnTo>
                <a:lnTo>
                  <a:pt x="2393" y="2112"/>
                </a:lnTo>
                <a:lnTo>
                  <a:pt x="2398" y="2109"/>
                </a:lnTo>
                <a:lnTo>
                  <a:pt x="2404" y="2109"/>
                </a:lnTo>
                <a:lnTo>
                  <a:pt x="2412" y="2109"/>
                </a:lnTo>
                <a:lnTo>
                  <a:pt x="2419" y="2101"/>
                </a:lnTo>
                <a:lnTo>
                  <a:pt x="2428" y="2095"/>
                </a:lnTo>
                <a:lnTo>
                  <a:pt x="2434" y="2095"/>
                </a:lnTo>
                <a:lnTo>
                  <a:pt x="2442" y="2095"/>
                </a:lnTo>
                <a:lnTo>
                  <a:pt x="2448" y="2095"/>
                </a:lnTo>
                <a:lnTo>
                  <a:pt x="2455" y="2095"/>
                </a:lnTo>
                <a:lnTo>
                  <a:pt x="2458" y="2091"/>
                </a:lnTo>
                <a:lnTo>
                  <a:pt x="2462" y="2087"/>
                </a:lnTo>
                <a:lnTo>
                  <a:pt x="2465" y="2083"/>
                </a:lnTo>
                <a:lnTo>
                  <a:pt x="2469" y="2081"/>
                </a:lnTo>
                <a:lnTo>
                  <a:pt x="2475" y="2081"/>
                </a:lnTo>
                <a:lnTo>
                  <a:pt x="2483" y="2081"/>
                </a:lnTo>
                <a:lnTo>
                  <a:pt x="2491" y="2081"/>
                </a:lnTo>
                <a:lnTo>
                  <a:pt x="2500" y="2081"/>
                </a:lnTo>
                <a:lnTo>
                  <a:pt x="2502" y="2077"/>
                </a:lnTo>
                <a:lnTo>
                  <a:pt x="2505" y="2073"/>
                </a:lnTo>
                <a:lnTo>
                  <a:pt x="2509" y="2069"/>
                </a:lnTo>
                <a:lnTo>
                  <a:pt x="2512" y="2067"/>
                </a:lnTo>
                <a:lnTo>
                  <a:pt x="2519" y="2067"/>
                </a:lnTo>
                <a:lnTo>
                  <a:pt x="2527" y="2067"/>
                </a:lnTo>
                <a:lnTo>
                  <a:pt x="2532" y="2067"/>
                </a:lnTo>
                <a:lnTo>
                  <a:pt x="2541" y="2067"/>
                </a:lnTo>
                <a:lnTo>
                  <a:pt x="2548" y="2059"/>
                </a:lnTo>
                <a:lnTo>
                  <a:pt x="2557" y="2053"/>
                </a:lnTo>
                <a:lnTo>
                  <a:pt x="2562" y="2053"/>
                </a:lnTo>
                <a:lnTo>
                  <a:pt x="2570" y="2053"/>
                </a:lnTo>
                <a:lnTo>
                  <a:pt x="2573" y="2049"/>
                </a:lnTo>
                <a:lnTo>
                  <a:pt x="2576" y="2044"/>
                </a:lnTo>
                <a:lnTo>
                  <a:pt x="2580" y="2041"/>
                </a:lnTo>
                <a:lnTo>
                  <a:pt x="2584" y="2039"/>
                </a:lnTo>
                <a:lnTo>
                  <a:pt x="2589" y="2039"/>
                </a:lnTo>
                <a:lnTo>
                  <a:pt x="2598" y="2039"/>
                </a:lnTo>
                <a:lnTo>
                  <a:pt x="2603" y="2039"/>
                </a:lnTo>
                <a:lnTo>
                  <a:pt x="2611" y="2039"/>
                </a:lnTo>
                <a:lnTo>
                  <a:pt x="2620" y="2030"/>
                </a:lnTo>
                <a:lnTo>
                  <a:pt x="2627" y="2025"/>
                </a:lnTo>
                <a:lnTo>
                  <a:pt x="2634" y="2025"/>
                </a:lnTo>
                <a:lnTo>
                  <a:pt x="2641" y="2025"/>
                </a:lnTo>
                <a:lnTo>
                  <a:pt x="2643" y="2021"/>
                </a:lnTo>
                <a:lnTo>
                  <a:pt x="2647" y="2017"/>
                </a:lnTo>
                <a:lnTo>
                  <a:pt x="2651" y="2013"/>
                </a:lnTo>
                <a:lnTo>
                  <a:pt x="2655" y="2011"/>
                </a:lnTo>
                <a:lnTo>
                  <a:pt x="2661" y="2011"/>
                </a:lnTo>
                <a:lnTo>
                  <a:pt x="2668" y="2011"/>
                </a:lnTo>
                <a:lnTo>
                  <a:pt x="2677" y="2011"/>
                </a:lnTo>
                <a:lnTo>
                  <a:pt x="2685" y="2011"/>
                </a:lnTo>
                <a:lnTo>
                  <a:pt x="2685" y="2017"/>
                </a:lnTo>
                <a:lnTo>
                  <a:pt x="2685" y="2025"/>
                </a:lnTo>
                <a:lnTo>
                  <a:pt x="2677" y="2030"/>
                </a:lnTo>
                <a:lnTo>
                  <a:pt x="2668" y="2039"/>
                </a:lnTo>
                <a:lnTo>
                  <a:pt x="2668" y="2044"/>
                </a:lnTo>
                <a:lnTo>
                  <a:pt x="2668" y="2053"/>
                </a:lnTo>
                <a:lnTo>
                  <a:pt x="2665" y="2055"/>
                </a:lnTo>
                <a:lnTo>
                  <a:pt x="2661" y="2059"/>
                </a:lnTo>
                <a:lnTo>
                  <a:pt x="2657" y="2063"/>
                </a:lnTo>
                <a:lnTo>
                  <a:pt x="2655" y="2067"/>
                </a:lnTo>
                <a:lnTo>
                  <a:pt x="2651" y="2069"/>
                </a:lnTo>
                <a:lnTo>
                  <a:pt x="2647" y="2073"/>
                </a:lnTo>
                <a:lnTo>
                  <a:pt x="2643" y="2077"/>
                </a:lnTo>
                <a:lnTo>
                  <a:pt x="2641" y="2081"/>
                </a:lnTo>
                <a:lnTo>
                  <a:pt x="2641" y="2087"/>
                </a:lnTo>
                <a:lnTo>
                  <a:pt x="2641" y="2095"/>
                </a:lnTo>
                <a:lnTo>
                  <a:pt x="2637" y="2097"/>
                </a:lnTo>
                <a:lnTo>
                  <a:pt x="2634" y="2101"/>
                </a:lnTo>
                <a:lnTo>
                  <a:pt x="2630" y="2105"/>
                </a:lnTo>
                <a:lnTo>
                  <a:pt x="2627" y="2109"/>
                </a:lnTo>
                <a:lnTo>
                  <a:pt x="2620" y="2115"/>
                </a:lnTo>
                <a:lnTo>
                  <a:pt x="2611" y="2122"/>
                </a:lnTo>
                <a:lnTo>
                  <a:pt x="2608" y="2126"/>
                </a:lnTo>
                <a:lnTo>
                  <a:pt x="2603" y="2129"/>
                </a:lnTo>
                <a:lnTo>
                  <a:pt x="2600" y="2133"/>
                </a:lnTo>
                <a:lnTo>
                  <a:pt x="2598" y="2136"/>
                </a:lnTo>
                <a:lnTo>
                  <a:pt x="2598" y="2143"/>
                </a:lnTo>
                <a:lnTo>
                  <a:pt x="2598" y="2151"/>
                </a:lnTo>
                <a:lnTo>
                  <a:pt x="2594" y="2154"/>
                </a:lnTo>
                <a:lnTo>
                  <a:pt x="2589" y="2157"/>
                </a:lnTo>
                <a:lnTo>
                  <a:pt x="2586" y="2160"/>
                </a:lnTo>
                <a:lnTo>
                  <a:pt x="2584" y="2165"/>
                </a:lnTo>
                <a:lnTo>
                  <a:pt x="2580" y="2168"/>
                </a:lnTo>
                <a:lnTo>
                  <a:pt x="2576" y="2171"/>
                </a:lnTo>
                <a:lnTo>
                  <a:pt x="2573" y="2174"/>
                </a:lnTo>
                <a:lnTo>
                  <a:pt x="2570" y="2179"/>
                </a:lnTo>
                <a:lnTo>
                  <a:pt x="2570" y="2185"/>
                </a:lnTo>
                <a:lnTo>
                  <a:pt x="2570" y="2193"/>
                </a:lnTo>
                <a:lnTo>
                  <a:pt x="2567" y="2196"/>
                </a:lnTo>
                <a:lnTo>
                  <a:pt x="2562" y="2199"/>
                </a:lnTo>
                <a:lnTo>
                  <a:pt x="2559" y="2202"/>
                </a:lnTo>
                <a:lnTo>
                  <a:pt x="2557" y="2207"/>
                </a:lnTo>
                <a:lnTo>
                  <a:pt x="2548" y="2213"/>
                </a:lnTo>
                <a:lnTo>
                  <a:pt x="2541" y="2221"/>
                </a:lnTo>
                <a:lnTo>
                  <a:pt x="2536" y="2223"/>
                </a:lnTo>
                <a:lnTo>
                  <a:pt x="2532" y="2227"/>
                </a:lnTo>
                <a:lnTo>
                  <a:pt x="2529" y="2231"/>
                </a:lnTo>
                <a:lnTo>
                  <a:pt x="2527" y="2235"/>
                </a:lnTo>
                <a:lnTo>
                  <a:pt x="2527" y="2241"/>
                </a:lnTo>
                <a:lnTo>
                  <a:pt x="2527" y="2249"/>
                </a:lnTo>
                <a:lnTo>
                  <a:pt x="2522" y="2251"/>
                </a:lnTo>
                <a:lnTo>
                  <a:pt x="2519" y="2254"/>
                </a:lnTo>
                <a:lnTo>
                  <a:pt x="2516" y="2259"/>
                </a:lnTo>
                <a:lnTo>
                  <a:pt x="2512" y="2263"/>
                </a:lnTo>
                <a:lnTo>
                  <a:pt x="2509" y="2265"/>
                </a:lnTo>
                <a:lnTo>
                  <a:pt x="2505" y="2268"/>
                </a:lnTo>
                <a:lnTo>
                  <a:pt x="2502" y="2273"/>
                </a:lnTo>
                <a:lnTo>
                  <a:pt x="2500" y="2277"/>
                </a:lnTo>
                <a:lnTo>
                  <a:pt x="2491" y="2283"/>
                </a:lnTo>
                <a:lnTo>
                  <a:pt x="2483" y="2291"/>
                </a:lnTo>
                <a:lnTo>
                  <a:pt x="2483" y="2297"/>
                </a:lnTo>
                <a:lnTo>
                  <a:pt x="2483" y="2305"/>
                </a:lnTo>
                <a:lnTo>
                  <a:pt x="2479" y="2307"/>
                </a:lnTo>
                <a:lnTo>
                  <a:pt x="2475" y="2311"/>
                </a:lnTo>
                <a:lnTo>
                  <a:pt x="2471" y="2315"/>
                </a:lnTo>
                <a:lnTo>
                  <a:pt x="2469" y="2319"/>
                </a:lnTo>
                <a:lnTo>
                  <a:pt x="2465" y="2322"/>
                </a:lnTo>
                <a:lnTo>
                  <a:pt x="2462" y="2325"/>
                </a:lnTo>
                <a:lnTo>
                  <a:pt x="2458" y="2329"/>
                </a:lnTo>
                <a:lnTo>
                  <a:pt x="2455" y="2333"/>
                </a:lnTo>
                <a:lnTo>
                  <a:pt x="2441" y="2333"/>
                </a:lnTo>
                <a:lnTo>
                  <a:pt x="2428" y="2333"/>
                </a:lnTo>
                <a:lnTo>
                  <a:pt x="2419" y="2333"/>
                </a:lnTo>
                <a:lnTo>
                  <a:pt x="2412" y="2333"/>
                </a:lnTo>
                <a:lnTo>
                  <a:pt x="2397" y="2333"/>
                </a:lnTo>
                <a:lnTo>
                  <a:pt x="2385" y="2333"/>
                </a:lnTo>
                <a:lnTo>
                  <a:pt x="2376" y="2336"/>
                </a:lnTo>
                <a:lnTo>
                  <a:pt x="2369" y="2339"/>
                </a:lnTo>
                <a:lnTo>
                  <a:pt x="2361" y="2343"/>
                </a:lnTo>
                <a:lnTo>
                  <a:pt x="2355" y="2347"/>
                </a:lnTo>
                <a:lnTo>
                  <a:pt x="2339" y="2347"/>
                </a:lnTo>
                <a:lnTo>
                  <a:pt x="2326" y="2347"/>
                </a:lnTo>
                <a:lnTo>
                  <a:pt x="2316" y="2347"/>
                </a:lnTo>
                <a:lnTo>
                  <a:pt x="2304" y="2347"/>
                </a:lnTo>
                <a:lnTo>
                  <a:pt x="2294" y="2347"/>
                </a:lnTo>
                <a:lnTo>
                  <a:pt x="2283" y="2347"/>
                </a:lnTo>
                <a:lnTo>
                  <a:pt x="2281" y="2347"/>
                </a:lnTo>
                <a:lnTo>
                  <a:pt x="2279" y="2349"/>
                </a:lnTo>
                <a:lnTo>
                  <a:pt x="2277" y="2350"/>
                </a:lnTo>
                <a:lnTo>
                  <a:pt x="2276" y="2352"/>
                </a:lnTo>
                <a:lnTo>
                  <a:pt x="2273" y="2356"/>
                </a:lnTo>
                <a:lnTo>
                  <a:pt x="2273" y="2360"/>
                </a:lnTo>
                <a:lnTo>
                  <a:pt x="2273" y="2366"/>
                </a:lnTo>
                <a:lnTo>
                  <a:pt x="2276" y="2370"/>
                </a:lnTo>
                <a:lnTo>
                  <a:pt x="2277" y="2372"/>
                </a:lnTo>
                <a:lnTo>
                  <a:pt x="2279" y="2373"/>
                </a:lnTo>
                <a:lnTo>
                  <a:pt x="2281" y="2375"/>
                </a:lnTo>
                <a:lnTo>
                  <a:pt x="2283" y="2375"/>
                </a:lnTo>
                <a:lnTo>
                  <a:pt x="2292" y="2375"/>
                </a:lnTo>
                <a:lnTo>
                  <a:pt x="2299" y="2375"/>
                </a:lnTo>
                <a:lnTo>
                  <a:pt x="2306" y="2375"/>
                </a:lnTo>
                <a:lnTo>
                  <a:pt x="2313" y="2375"/>
                </a:lnTo>
                <a:lnTo>
                  <a:pt x="2319" y="2381"/>
                </a:lnTo>
                <a:lnTo>
                  <a:pt x="2326" y="2389"/>
                </a:lnTo>
                <a:lnTo>
                  <a:pt x="2333" y="2389"/>
                </a:lnTo>
                <a:lnTo>
                  <a:pt x="2340" y="2389"/>
                </a:lnTo>
                <a:lnTo>
                  <a:pt x="2346" y="2389"/>
                </a:lnTo>
                <a:lnTo>
                  <a:pt x="2355" y="2389"/>
                </a:lnTo>
                <a:lnTo>
                  <a:pt x="2362" y="2395"/>
                </a:lnTo>
                <a:lnTo>
                  <a:pt x="2371" y="2403"/>
                </a:lnTo>
                <a:lnTo>
                  <a:pt x="2376" y="2403"/>
                </a:lnTo>
                <a:lnTo>
                  <a:pt x="2385" y="2403"/>
                </a:lnTo>
                <a:lnTo>
                  <a:pt x="2390" y="2403"/>
                </a:lnTo>
                <a:lnTo>
                  <a:pt x="2398" y="2403"/>
                </a:lnTo>
                <a:lnTo>
                  <a:pt x="2404" y="2403"/>
                </a:lnTo>
                <a:lnTo>
                  <a:pt x="2412" y="2403"/>
                </a:lnTo>
                <a:lnTo>
                  <a:pt x="2419" y="2409"/>
                </a:lnTo>
                <a:lnTo>
                  <a:pt x="2428" y="2417"/>
                </a:lnTo>
                <a:lnTo>
                  <a:pt x="2434" y="2417"/>
                </a:lnTo>
                <a:lnTo>
                  <a:pt x="2442" y="2417"/>
                </a:lnTo>
                <a:lnTo>
                  <a:pt x="2448" y="2417"/>
                </a:lnTo>
                <a:lnTo>
                  <a:pt x="2455" y="2417"/>
                </a:lnTo>
                <a:lnTo>
                  <a:pt x="2462" y="2417"/>
                </a:lnTo>
                <a:lnTo>
                  <a:pt x="2469" y="2417"/>
                </a:lnTo>
                <a:lnTo>
                  <a:pt x="2475" y="2423"/>
                </a:lnTo>
                <a:lnTo>
                  <a:pt x="2483" y="2431"/>
                </a:lnTo>
                <a:lnTo>
                  <a:pt x="2491" y="2431"/>
                </a:lnTo>
                <a:lnTo>
                  <a:pt x="2500" y="2431"/>
                </a:lnTo>
                <a:lnTo>
                  <a:pt x="2505" y="2431"/>
                </a:lnTo>
                <a:lnTo>
                  <a:pt x="2512" y="2431"/>
                </a:lnTo>
                <a:lnTo>
                  <a:pt x="2514" y="2433"/>
                </a:lnTo>
                <a:lnTo>
                  <a:pt x="2514" y="2435"/>
                </a:lnTo>
                <a:lnTo>
                  <a:pt x="2516" y="2437"/>
                </a:lnTo>
                <a:lnTo>
                  <a:pt x="2517" y="2438"/>
                </a:lnTo>
                <a:lnTo>
                  <a:pt x="2521" y="2441"/>
                </a:lnTo>
                <a:lnTo>
                  <a:pt x="2527" y="2442"/>
                </a:lnTo>
                <a:lnTo>
                  <a:pt x="2532" y="2441"/>
                </a:lnTo>
                <a:lnTo>
                  <a:pt x="2536" y="2438"/>
                </a:lnTo>
                <a:lnTo>
                  <a:pt x="2537" y="2437"/>
                </a:lnTo>
                <a:lnTo>
                  <a:pt x="2538" y="2435"/>
                </a:lnTo>
                <a:lnTo>
                  <a:pt x="2540" y="2433"/>
                </a:lnTo>
                <a:lnTo>
                  <a:pt x="2541" y="2431"/>
                </a:lnTo>
                <a:lnTo>
                  <a:pt x="2548" y="2423"/>
                </a:lnTo>
                <a:lnTo>
                  <a:pt x="2557" y="2417"/>
                </a:lnTo>
                <a:lnTo>
                  <a:pt x="2559" y="2412"/>
                </a:lnTo>
                <a:lnTo>
                  <a:pt x="2562" y="2409"/>
                </a:lnTo>
                <a:lnTo>
                  <a:pt x="2567" y="2406"/>
                </a:lnTo>
                <a:lnTo>
                  <a:pt x="2570" y="2403"/>
                </a:lnTo>
                <a:lnTo>
                  <a:pt x="2573" y="2398"/>
                </a:lnTo>
                <a:lnTo>
                  <a:pt x="2576" y="2395"/>
                </a:lnTo>
                <a:lnTo>
                  <a:pt x="2580" y="2392"/>
                </a:lnTo>
                <a:lnTo>
                  <a:pt x="2584" y="2389"/>
                </a:lnTo>
                <a:lnTo>
                  <a:pt x="2586" y="2384"/>
                </a:lnTo>
                <a:lnTo>
                  <a:pt x="2589" y="2381"/>
                </a:lnTo>
                <a:lnTo>
                  <a:pt x="2594" y="2378"/>
                </a:lnTo>
                <a:lnTo>
                  <a:pt x="2598" y="2375"/>
                </a:lnTo>
                <a:lnTo>
                  <a:pt x="2600" y="2371"/>
                </a:lnTo>
                <a:lnTo>
                  <a:pt x="2603" y="2367"/>
                </a:lnTo>
                <a:lnTo>
                  <a:pt x="2608" y="2364"/>
                </a:lnTo>
                <a:lnTo>
                  <a:pt x="2611" y="2360"/>
                </a:lnTo>
                <a:lnTo>
                  <a:pt x="2620" y="2346"/>
                </a:lnTo>
                <a:lnTo>
                  <a:pt x="2627" y="2333"/>
                </a:lnTo>
                <a:lnTo>
                  <a:pt x="2630" y="2329"/>
                </a:lnTo>
                <a:lnTo>
                  <a:pt x="2634" y="2325"/>
                </a:lnTo>
                <a:lnTo>
                  <a:pt x="2637" y="2322"/>
                </a:lnTo>
                <a:lnTo>
                  <a:pt x="2641" y="2319"/>
                </a:lnTo>
                <a:lnTo>
                  <a:pt x="2643" y="2315"/>
                </a:lnTo>
                <a:lnTo>
                  <a:pt x="2647" y="2311"/>
                </a:lnTo>
                <a:lnTo>
                  <a:pt x="2651" y="2307"/>
                </a:lnTo>
                <a:lnTo>
                  <a:pt x="2655" y="2305"/>
                </a:lnTo>
                <a:lnTo>
                  <a:pt x="2657" y="2301"/>
                </a:lnTo>
                <a:lnTo>
                  <a:pt x="2661" y="2297"/>
                </a:lnTo>
                <a:lnTo>
                  <a:pt x="2665" y="2293"/>
                </a:lnTo>
                <a:lnTo>
                  <a:pt x="2668" y="2291"/>
                </a:lnTo>
                <a:lnTo>
                  <a:pt x="2677" y="2283"/>
                </a:lnTo>
                <a:lnTo>
                  <a:pt x="2685" y="2277"/>
                </a:lnTo>
                <a:lnTo>
                  <a:pt x="2688" y="2273"/>
                </a:lnTo>
                <a:lnTo>
                  <a:pt x="2691" y="2268"/>
                </a:lnTo>
                <a:lnTo>
                  <a:pt x="2694" y="2265"/>
                </a:lnTo>
                <a:lnTo>
                  <a:pt x="2699" y="2263"/>
                </a:lnTo>
                <a:lnTo>
                  <a:pt x="2701" y="2259"/>
                </a:lnTo>
                <a:lnTo>
                  <a:pt x="2704" y="2254"/>
                </a:lnTo>
                <a:lnTo>
                  <a:pt x="2708" y="2251"/>
                </a:lnTo>
                <a:lnTo>
                  <a:pt x="2713" y="2249"/>
                </a:lnTo>
                <a:lnTo>
                  <a:pt x="2713" y="2241"/>
                </a:lnTo>
                <a:lnTo>
                  <a:pt x="2713" y="2235"/>
                </a:lnTo>
                <a:lnTo>
                  <a:pt x="2704" y="2227"/>
                </a:lnTo>
                <a:lnTo>
                  <a:pt x="2699" y="2221"/>
                </a:lnTo>
                <a:lnTo>
                  <a:pt x="2705" y="2217"/>
                </a:lnTo>
                <a:lnTo>
                  <a:pt x="2712" y="2213"/>
                </a:lnTo>
                <a:lnTo>
                  <a:pt x="2718" y="2210"/>
                </a:lnTo>
                <a:lnTo>
                  <a:pt x="2726" y="2207"/>
                </a:lnTo>
                <a:lnTo>
                  <a:pt x="2736" y="2210"/>
                </a:lnTo>
                <a:lnTo>
                  <a:pt x="2747" y="2213"/>
                </a:lnTo>
                <a:lnTo>
                  <a:pt x="2758" y="2217"/>
                </a:lnTo>
                <a:lnTo>
                  <a:pt x="2770" y="2221"/>
                </a:lnTo>
                <a:lnTo>
                  <a:pt x="2782" y="2221"/>
                </a:lnTo>
                <a:lnTo>
                  <a:pt x="2797" y="2221"/>
                </a:lnTo>
                <a:lnTo>
                  <a:pt x="2806" y="2221"/>
                </a:lnTo>
                <a:lnTo>
                  <a:pt x="2813" y="2221"/>
                </a:lnTo>
                <a:lnTo>
                  <a:pt x="2826" y="2221"/>
                </a:lnTo>
                <a:lnTo>
                  <a:pt x="2841" y="2221"/>
                </a:lnTo>
                <a:lnTo>
                  <a:pt x="2847" y="2221"/>
                </a:lnTo>
                <a:lnTo>
                  <a:pt x="2854" y="2221"/>
                </a:lnTo>
                <a:lnTo>
                  <a:pt x="2884" y="2196"/>
                </a:lnTo>
                <a:lnTo>
                  <a:pt x="2912" y="2171"/>
                </a:lnTo>
                <a:lnTo>
                  <a:pt x="2941" y="2146"/>
                </a:lnTo>
                <a:lnTo>
                  <a:pt x="2969" y="2122"/>
                </a:lnTo>
                <a:lnTo>
                  <a:pt x="2972" y="2119"/>
                </a:lnTo>
                <a:lnTo>
                  <a:pt x="2976" y="2115"/>
                </a:lnTo>
                <a:lnTo>
                  <a:pt x="2979" y="2112"/>
                </a:lnTo>
                <a:lnTo>
                  <a:pt x="2983" y="2109"/>
                </a:lnTo>
                <a:lnTo>
                  <a:pt x="2985" y="2105"/>
                </a:lnTo>
                <a:lnTo>
                  <a:pt x="2989" y="2101"/>
                </a:lnTo>
                <a:lnTo>
                  <a:pt x="2993" y="2097"/>
                </a:lnTo>
                <a:lnTo>
                  <a:pt x="2997" y="2095"/>
                </a:lnTo>
                <a:lnTo>
                  <a:pt x="3005" y="2095"/>
                </a:lnTo>
                <a:lnTo>
                  <a:pt x="3013" y="2095"/>
                </a:lnTo>
                <a:lnTo>
                  <a:pt x="3016" y="2091"/>
                </a:lnTo>
                <a:lnTo>
                  <a:pt x="3019" y="2087"/>
                </a:lnTo>
                <a:lnTo>
                  <a:pt x="3023" y="2083"/>
                </a:lnTo>
                <a:lnTo>
                  <a:pt x="3026" y="2081"/>
                </a:lnTo>
                <a:lnTo>
                  <a:pt x="3030" y="2077"/>
                </a:lnTo>
                <a:lnTo>
                  <a:pt x="3033" y="2073"/>
                </a:lnTo>
                <a:lnTo>
                  <a:pt x="3036" y="2069"/>
                </a:lnTo>
                <a:lnTo>
                  <a:pt x="3041" y="2067"/>
                </a:lnTo>
                <a:lnTo>
                  <a:pt x="3046" y="2067"/>
                </a:lnTo>
                <a:lnTo>
                  <a:pt x="3055" y="2067"/>
                </a:lnTo>
                <a:lnTo>
                  <a:pt x="3062" y="2059"/>
                </a:lnTo>
                <a:lnTo>
                  <a:pt x="3071" y="2053"/>
                </a:lnTo>
                <a:lnTo>
                  <a:pt x="3076" y="2053"/>
                </a:lnTo>
                <a:lnTo>
                  <a:pt x="3084" y="2053"/>
                </a:lnTo>
                <a:lnTo>
                  <a:pt x="3090" y="2059"/>
                </a:lnTo>
                <a:lnTo>
                  <a:pt x="3098" y="2067"/>
                </a:lnTo>
                <a:lnTo>
                  <a:pt x="3103" y="2073"/>
                </a:lnTo>
                <a:lnTo>
                  <a:pt x="3112" y="2081"/>
                </a:lnTo>
                <a:lnTo>
                  <a:pt x="3117" y="2087"/>
                </a:lnTo>
                <a:lnTo>
                  <a:pt x="3125" y="2095"/>
                </a:lnTo>
                <a:lnTo>
                  <a:pt x="3134" y="2095"/>
                </a:lnTo>
                <a:lnTo>
                  <a:pt x="3141" y="2095"/>
                </a:lnTo>
                <a:lnTo>
                  <a:pt x="3148" y="2095"/>
                </a:lnTo>
                <a:lnTo>
                  <a:pt x="3155" y="2095"/>
                </a:lnTo>
                <a:lnTo>
                  <a:pt x="3162" y="2091"/>
                </a:lnTo>
                <a:lnTo>
                  <a:pt x="3168" y="2087"/>
                </a:lnTo>
                <a:lnTo>
                  <a:pt x="3175" y="2083"/>
                </a:lnTo>
                <a:lnTo>
                  <a:pt x="3182" y="2081"/>
                </a:lnTo>
                <a:lnTo>
                  <a:pt x="3191" y="2081"/>
                </a:lnTo>
                <a:lnTo>
                  <a:pt x="3198" y="2081"/>
                </a:lnTo>
                <a:lnTo>
                  <a:pt x="3202" y="2077"/>
                </a:lnTo>
                <a:lnTo>
                  <a:pt x="3205" y="2073"/>
                </a:lnTo>
                <a:lnTo>
                  <a:pt x="3208" y="2069"/>
                </a:lnTo>
                <a:lnTo>
                  <a:pt x="3213" y="2067"/>
                </a:lnTo>
                <a:lnTo>
                  <a:pt x="3215" y="2063"/>
                </a:lnTo>
                <a:lnTo>
                  <a:pt x="3218" y="2059"/>
                </a:lnTo>
                <a:lnTo>
                  <a:pt x="3222" y="2055"/>
                </a:lnTo>
                <a:lnTo>
                  <a:pt x="3227" y="2053"/>
                </a:lnTo>
                <a:lnTo>
                  <a:pt x="3227" y="2044"/>
                </a:lnTo>
                <a:lnTo>
                  <a:pt x="3227" y="2039"/>
                </a:lnTo>
                <a:lnTo>
                  <a:pt x="3229" y="2035"/>
                </a:lnTo>
                <a:lnTo>
                  <a:pt x="3232" y="2030"/>
                </a:lnTo>
                <a:lnTo>
                  <a:pt x="3236" y="2027"/>
                </a:lnTo>
                <a:lnTo>
                  <a:pt x="3240" y="2025"/>
                </a:lnTo>
                <a:lnTo>
                  <a:pt x="3243" y="2021"/>
                </a:lnTo>
                <a:lnTo>
                  <a:pt x="3246" y="2017"/>
                </a:lnTo>
                <a:lnTo>
                  <a:pt x="3249" y="2013"/>
                </a:lnTo>
                <a:lnTo>
                  <a:pt x="3254" y="2011"/>
                </a:lnTo>
                <a:lnTo>
                  <a:pt x="3254" y="2003"/>
                </a:lnTo>
                <a:lnTo>
                  <a:pt x="3254" y="1997"/>
                </a:lnTo>
                <a:lnTo>
                  <a:pt x="3262" y="1989"/>
                </a:lnTo>
                <a:lnTo>
                  <a:pt x="3270" y="1983"/>
                </a:lnTo>
                <a:lnTo>
                  <a:pt x="3273" y="1978"/>
                </a:lnTo>
                <a:lnTo>
                  <a:pt x="3276" y="1975"/>
                </a:lnTo>
                <a:lnTo>
                  <a:pt x="3280" y="1972"/>
                </a:lnTo>
                <a:lnTo>
                  <a:pt x="3284" y="1969"/>
                </a:lnTo>
                <a:lnTo>
                  <a:pt x="3286" y="1964"/>
                </a:lnTo>
                <a:lnTo>
                  <a:pt x="3289" y="1961"/>
                </a:lnTo>
                <a:lnTo>
                  <a:pt x="3294" y="1958"/>
                </a:lnTo>
                <a:lnTo>
                  <a:pt x="3297" y="1955"/>
                </a:lnTo>
                <a:lnTo>
                  <a:pt x="3300" y="1950"/>
                </a:lnTo>
                <a:lnTo>
                  <a:pt x="3303" y="1947"/>
                </a:lnTo>
                <a:lnTo>
                  <a:pt x="3307" y="1944"/>
                </a:lnTo>
                <a:lnTo>
                  <a:pt x="3311" y="1941"/>
                </a:lnTo>
                <a:lnTo>
                  <a:pt x="3320" y="1941"/>
                </a:lnTo>
                <a:lnTo>
                  <a:pt x="3327" y="1941"/>
                </a:lnTo>
                <a:lnTo>
                  <a:pt x="3330" y="1936"/>
                </a:lnTo>
                <a:lnTo>
                  <a:pt x="3334" y="1933"/>
                </a:lnTo>
                <a:lnTo>
                  <a:pt x="3337" y="1930"/>
                </a:lnTo>
                <a:lnTo>
                  <a:pt x="3341" y="1926"/>
                </a:lnTo>
                <a:lnTo>
                  <a:pt x="3354" y="1926"/>
                </a:lnTo>
                <a:lnTo>
                  <a:pt x="3368" y="1926"/>
                </a:lnTo>
                <a:lnTo>
                  <a:pt x="3375" y="1926"/>
                </a:lnTo>
                <a:lnTo>
                  <a:pt x="3382" y="1926"/>
                </a:lnTo>
                <a:lnTo>
                  <a:pt x="3389" y="1923"/>
                </a:lnTo>
                <a:lnTo>
                  <a:pt x="3396" y="1919"/>
                </a:lnTo>
                <a:lnTo>
                  <a:pt x="3404" y="1916"/>
                </a:lnTo>
                <a:lnTo>
                  <a:pt x="3413" y="1912"/>
                </a:lnTo>
                <a:lnTo>
                  <a:pt x="3425" y="1912"/>
                </a:lnTo>
                <a:lnTo>
                  <a:pt x="3440" y="1912"/>
                </a:lnTo>
                <a:lnTo>
                  <a:pt x="3447" y="1919"/>
                </a:lnTo>
                <a:lnTo>
                  <a:pt x="3456" y="1926"/>
                </a:lnTo>
                <a:lnTo>
                  <a:pt x="3461" y="1926"/>
                </a:lnTo>
                <a:lnTo>
                  <a:pt x="3470" y="1926"/>
                </a:lnTo>
                <a:lnTo>
                  <a:pt x="3475" y="1926"/>
                </a:lnTo>
                <a:lnTo>
                  <a:pt x="3483" y="1926"/>
                </a:lnTo>
                <a:lnTo>
                  <a:pt x="3490" y="1933"/>
                </a:lnTo>
                <a:lnTo>
                  <a:pt x="3497" y="1941"/>
                </a:lnTo>
                <a:lnTo>
                  <a:pt x="3503" y="1941"/>
                </a:lnTo>
                <a:lnTo>
                  <a:pt x="3511" y="1941"/>
                </a:lnTo>
                <a:lnTo>
                  <a:pt x="3519" y="1947"/>
                </a:lnTo>
                <a:lnTo>
                  <a:pt x="3527" y="1955"/>
                </a:lnTo>
                <a:lnTo>
                  <a:pt x="3533" y="1955"/>
                </a:lnTo>
                <a:lnTo>
                  <a:pt x="3540" y="1955"/>
                </a:lnTo>
                <a:lnTo>
                  <a:pt x="3547" y="1955"/>
                </a:lnTo>
                <a:lnTo>
                  <a:pt x="3554" y="1955"/>
                </a:lnTo>
                <a:lnTo>
                  <a:pt x="3560" y="1961"/>
                </a:lnTo>
                <a:lnTo>
                  <a:pt x="3569" y="1969"/>
                </a:lnTo>
                <a:lnTo>
                  <a:pt x="3576" y="1969"/>
                </a:lnTo>
                <a:lnTo>
                  <a:pt x="3585" y="1969"/>
                </a:lnTo>
                <a:lnTo>
                  <a:pt x="3590" y="1969"/>
                </a:lnTo>
                <a:lnTo>
                  <a:pt x="3598" y="1969"/>
                </a:lnTo>
                <a:lnTo>
                  <a:pt x="3604" y="1975"/>
                </a:lnTo>
                <a:lnTo>
                  <a:pt x="3612" y="1983"/>
                </a:lnTo>
                <a:lnTo>
                  <a:pt x="3617" y="1983"/>
                </a:lnTo>
                <a:lnTo>
                  <a:pt x="3626" y="1983"/>
                </a:lnTo>
                <a:lnTo>
                  <a:pt x="3631" y="1983"/>
                </a:lnTo>
                <a:lnTo>
                  <a:pt x="3639" y="1983"/>
                </a:lnTo>
                <a:lnTo>
                  <a:pt x="3648" y="1989"/>
                </a:lnTo>
                <a:lnTo>
                  <a:pt x="3655" y="1997"/>
                </a:lnTo>
                <a:lnTo>
                  <a:pt x="3662" y="1997"/>
                </a:lnTo>
                <a:lnTo>
                  <a:pt x="3669" y="1997"/>
                </a:lnTo>
                <a:lnTo>
                  <a:pt x="3675" y="1997"/>
                </a:lnTo>
                <a:lnTo>
                  <a:pt x="3683" y="1997"/>
                </a:lnTo>
                <a:lnTo>
                  <a:pt x="3689" y="1997"/>
                </a:lnTo>
                <a:lnTo>
                  <a:pt x="3696" y="1997"/>
                </a:lnTo>
                <a:lnTo>
                  <a:pt x="3705" y="2003"/>
                </a:lnTo>
                <a:lnTo>
                  <a:pt x="3712" y="2011"/>
                </a:lnTo>
                <a:lnTo>
                  <a:pt x="3719" y="2011"/>
                </a:lnTo>
                <a:lnTo>
                  <a:pt x="3726" y="2011"/>
                </a:lnTo>
                <a:lnTo>
                  <a:pt x="3732" y="2011"/>
                </a:lnTo>
                <a:lnTo>
                  <a:pt x="3741" y="2011"/>
                </a:lnTo>
                <a:lnTo>
                  <a:pt x="3741" y="2013"/>
                </a:lnTo>
                <a:lnTo>
                  <a:pt x="3742" y="2015"/>
                </a:lnTo>
                <a:lnTo>
                  <a:pt x="3743" y="2017"/>
                </a:lnTo>
                <a:lnTo>
                  <a:pt x="3745" y="2018"/>
                </a:lnTo>
                <a:lnTo>
                  <a:pt x="3749" y="2021"/>
                </a:lnTo>
                <a:lnTo>
                  <a:pt x="3754" y="2022"/>
                </a:lnTo>
                <a:lnTo>
                  <a:pt x="3759" y="2021"/>
                </a:lnTo>
                <a:lnTo>
                  <a:pt x="3763" y="2018"/>
                </a:lnTo>
                <a:lnTo>
                  <a:pt x="3765" y="2017"/>
                </a:lnTo>
                <a:lnTo>
                  <a:pt x="3767" y="2015"/>
                </a:lnTo>
                <a:lnTo>
                  <a:pt x="3768" y="2013"/>
                </a:lnTo>
                <a:lnTo>
                  <a:pt x="3768" y="2011"/>
                </a:lnTo>
                <a:lnTo>
                  <a:pt x="3776" y="2011"/>
                </a:lnTo>
                <a:lnTo>
                  <a:pt x="3784" y="2011"/>
                </a:lnTo>
                <a:lnTo>
                  <a:pt x="3790" y="2011"/>
                </a:lnTo>
                <a:lnTo>
                  <a:pt x="3798" y="2011"/>
                </a:lnTo>
                <a:lnTo>
                  <a:pt x="3800" y="2007"/>
                </a:lnTo>
                <a:lnTo>
                  <a:pt x="3803" y="2003"/>
                </a:lnTo>
                <a:lnTo>
                  <a:pt x="3808" y="1999"/>
                </a:lnTo>
                <a:lnTo>
                  <a:pt x="3811" y="1997"/>
                </a:lnTo>
                <a:lnTo>
                  <a:pt x="3817" y="1997"/>
                </a:lnTo>
                <a:lnTo>
                  <a:pt x="3825" y="1997"/>
                </a:lnTo>
                <a:lnTo>
                  <a:pt x="3834" y="1997"/>
                </a:lnTo>
                <a:lnTo>
                  <a:pt x="3841" y="1997"/>
                </a:lnTo>
                <a:lnTo>
                  <a:pt x="3844" y="1993"/>
                </a:lnTo>
                <a:lnTo>
                  <a:pt x="3848" y="1989"/>
                </a:lnTo>
                <a:lnTo>
                  <a:pt x="3851" y="1986"/>
                </a:lnTo>
                <a:lnTo>
                  <a:pt x="3855" y="1983"/>
                </a:lnTo>
                <a:lnTo>
                  <a:pt x="3861" y="1983"/>
                </a:lnTo>
                <a:lnTo>
                  <a:pt x="3869" y="1983"/>
                </a:lnTo>
                <a:lnTo>
                  <a:pt x="3871" y="1978"/>
                </a:lnTo>
                <a:lnTo>
                  <a:pt x="3875" y="1975"/>
                </a:lnTo>
                <a:lnTo>
                  <a:pt x="3878" y="1972"/>
                </a:lnTo>
                <a:lnTo>
                  <a:pt x="3882" y="1969"/>
                </a:lnTo>
                <a:lnTo>
                  <a:pt x="3889" y="1969"/>
                </a:lnTo>
                <a:lnTo>
                  <a:pt x="3896" y="1969"/>
                </a:lnTo>
                <a:lnTo>
                  <a:pt x="3904" y="1969"/>
                </a:lnTo>
                <a:lnTo>
                  <a:pt x="3913" y="1969"/>
                </a:lnTo>
                <a:lnTo>
                  <a:pt x="3915" y="1964"/>
                </a:lnTo>
                <a:lnTo>
                  <a:pt x="3918" y="1961"/>
                </a:lnTo>
                <a:lnTo>
                  <a:pt x="3922" y="1958"/>
                </a:lnTo>
                <a:lnTo>
                  <a:pt x="3927" y="1955"/>
                </a:lnTo>
                <a:lnTo>
                  <a:pt x="3932" y="1955"/>
                </a:lnTo>
                <a:lnTo>
                  <a:pt x="3940" y="1955"/>
                </a:lnTo>
                <a:lnTo>
                  <a:pt x="3962" y="1955"/>
                </a:lnTo>
                <a:lnTo>
                  <a:pt x="3985" y="1955"/>
                </a:lnTo>
                <a:lnTo>
                  <a:pt x="4009" y="1955"/>
                </a:lnTo>
                <a:lnTo>
                  <a:pt x="4032" y="1955"/>
                </a:lnTo>
                <a:lnTo>
                  <a:pt x="4055" y="1955"/>
                </a:lnTo>
                <a:lnTo>
                  <a:pt x="4078" y="1955"/>
                </a:lnTo>
                <a:lnTo>
                  <a:pt x="4102" y="1955"/>
                </a:lnTo>
                <a:lnTo>
                  <a:pt x="4126" y="1955"/>
                </a:lnTo>
                <a:lnTo>
                  <a:pt x="4139" y="1955"/>
                </a:lnTo>
                <a:lnTo>
                  <a:pt x="4153" y="1955"/>
                </a:lnTo>
                <a:lnTo>
                  <a:pt x="4161" y="1955"/>
                </a:lnTo>
                <a:lnTo>
                  <a:pt x="4169" y="1955"/>
                </a:lnTo>
                <a:lnTo>
                  <a:pt x="4182" y="1955"/>
                </a:lnTo>
                <a:lnTo>
                  <a:pt x="4197" y="1955"/>
                </a:lnTo>
                <a:lnTo>
                  <a:pt x="4211" y="1961"/>
                </a:lnTo>
                <a:lnTo>
                  <a:pt x="4226" y="1969"/>
                </a:lnTo>
                <a:lnTo>
                  <a:pt x="4233" y="1969"/>
                </a:lnTo>
                <a:lnTo>
                  <a:pt x="4240" y="1969"/>
                </a:lnTo>
                <a:lnTo>
                  <a:pt x="4253" y="1969"/>
                </a:lnTo>
                <a:lnTo>
                  <a:pt x="4267" y="1969"/>
                </a:lnTo>
                <a:lnTo>
                  <a:pt x="4282" y="1969"/>
                </a:lnTo>
                <a:lnTo>
                  <a:pt x="4298" y="1969"/>
                </a:lnTo>
                <a:lnTo>
                  <a:pt x="4309" y="1969"/>
                </a:lnTo>
                <a:lnTo>
                  <a:pt x="4318" y="1969"/>
                </a:lnTo>
                <a:lnTo>
                  <a:pt x="4329" y="1969"/>
                </a:lnTo>
                <a:lnTo>
                  <a:pt x="4339" y="1969"/>
                </a:lnTo>
                <a:lnTo>
                  <a:pt x="4353" y="1975"/>
                </a:lnTo>
                <a:lnTo>
                  <a:pt x="4369" y="1983"/>
                </a:lnTo>
                <a:lnTo>
                  <a:pt x="4382" y="1983"/>
                </a:lnTo>
                <a:lnTo>
                  <a:pt x="4396" y="1983"/>
                </a:lnTo>
                <a:lnTo>
                  <a:pt x="4403" y="1983"/>
                </a:lnTo>
                <a:lnTo>
                  <a:pt x="4410" y="1983"/>
                </a:lnTo>
                <a:lnTo>
                  <a:pt x="4418" y="1975"/>
                </a:lnTo>
                <a:lnTo>
                  <a:pt x="4427" y="1969"/>
                </a:lnTo>
                <a:lnTo>
                  <a:pt x="4432" y="1969"/>
                </a:lnTo>
                <a:lnTo>
                  <a:pt x="4441" y="1969"/>
                </a:lnTo>
                <a:lnTo>
                  <a:pt x="4443" y="1964"/>
                </a:lnTo>
                <a:lnTo>
                  <a:pt x="4446" y="1961"/>
                </a:lnTo>
                <a:lnTo>
                  <a:pt x="4449" y="1958"/>
                </a:lnTo>
                <a:lnTo>
                  <a:pt x="4454" y="1955"/>
                </a:lnTo>
                <a:lnTo>
                  <a:pt x="4460" y="1955"/>
                </a:lnTo>
                <a:lnTo>
                  <a:pt x="4468" y="1955"/>
                </a:lnTo>
                <a:lnTo>
                  <a:pt x="4475" y="1955"/>
                </a:lnTo>
                <a:lnTo>
                  <a:pt x="4484" y="1955"/>
                </a:lnTo>
                <a:lnTo>
                  <a:pt x="4486" y="1950"/>
                </a:lnTo>
                <a:lnTo>
                  <a:pt x="4489" y="1947"/>
                </a:lnTo>
                <a:lnTo>
                  <a:pt x="4494" y="1944"/>
                </a:lnTo>
                <a:lnTo>
                  <a:pt x="4498" y="1941"/>
                </a:lnTo>
                <a:lnTo>
                  <a:pt x="4503" y="1941"/>
                </a:lnTo>
                <a:lnTo>
                  <a:pt x="4511" y="1941"/>
                </a:lnTo>
                <a:lnTo>
                  <a:pt x="4514" y="1936"/>
                </a:lnTo>
                <a:lnTo>
                  <a:pt x="4517" y="1933"/>
                </a:lnTo>
                <a:lnTo>
                  <a:pt x="4521" y="1930"/>
                </a:lnTo>
                <a:lnTo>
                  <a:pt x="4525" y="1926"/>
                </a:lnTo>
                <a:lnTo>
                  <a:pt x="4530" y="1926"/>
                </a:lnTo>
                <a:lnTo>
                  <a:pt x="4539" y="1926"/>
                </a:lnTo>
                <a:lnTo>
                  <a:pt x="4547" y="1926"/>
                </a:lnTo>
                <a:lnTo>
                  <a:pt x="4555" y="1926"/>
                </a:lnTo>
                <a:lnTo>
                  <a:pt x="4561" y="1926"/>
                </a:lnTo>
                <a:lnTo>
                  <a:pt x="4568" y="1926"/>
                </a:lnTo>
                <a:lnTo>
                  <a:pt x="4575" y="1926"/>
                </a:lnTo>
                <a:lnTo>
                  <a:pt x="4582" y="1926"/>
                </a:lnTo>
                <a:lnTo>
                  <a:pt x="4588" y="1933"/>
                </a:lnTo>
                <a:lnTo>
                  <a:pt x="4596" y="1941"/>
                </a:lnTo>
                <a:lnTo>
                  <a:pt x="4604" y="1941"/>
                </a:lnTo>
                <a:lnTo>
                  <a:pt x="4613" y="1941"/>
                </a:lnTo>
                <a:lnTo>
                  <a:pt x="4618" y="1947"/>
                </a:lnTo>
                <a:lnTo>
                  <a:pt x="4626" y="1955"/>
                </a:lnTo>
                <a:lnTo>
                  <a:pt x="4632" y="1955"/>
                </a:lnTo>
                <a:lnTo>
                  <a:pt x="4640" y="1955"/>
                </a:lnTo>
                <a:lnTo>
                  <a:pt x="4645" y="1961"/>
                </a:lnTo>
                <a:lnTo>
                  <a:pt x="4654" y="1969"/>
                </a:lnTo>
                <a:lnTo>
                  <a:pt x="4659" y="1969"/>
                </a:lnTo>
                <a:lnTo>
                  <a:pt x="4667" y="1969"/>
                </a:lnTo>
                <a:lnTo>
                  <a:pt x="4675" y="1975"/>
                </a:lnTo>
                <a:lnTo>
                  <a:pt x="4683" y="1983"/>
                </a:lnTo>
                <a:lnTo>
                  <a:pt x="4689" y="1983"/>
                </a:lnTo>
                <a:lnTo>
                  <a:pt x="4697" y="1983"/>
                </a:lnTo>
                <a:lnTo>
                  <a:pt x="4697" y="1985"/>
                </a:lnTo>
                <a:lnTo>
                  <a:pt x="4698" y="1987"/>
                </a:lnTo>
                <a:lnTo>
                  <a:pt x="4699" y="1989"/>
                </a:lnTo>
                <a:lnTo>
                  <a:pt x="4701" y="1990"/>
                </a:lnTo>
                <a:lnTo>
                  <a:pt x="4706" y="1993"/>
                </a:lnTo>
                <a:lnTo>
                  <a:pt x="4711" y="1994"/>
                </a:lnTo>
                <a:lnTo>
                  <a:pt x="4715" y="1993"/>
                </a:lnTo>
                <a:lnTo>
                  <a:pt x="4720" y="1990"/>
                </a:lnTo>
                <a:lnTo>
                  <a:pt x="4722" y="1989"/>
                </a:lnTo>
                <a:lnTo>
                  <a:pt x="4723" y="1987"/>
                </a:lnTo>
                <a:lnTo>
                  <a:pt x="4724" y="1985"/>
                </a:lnTo>
                <a:lnTo>
                  <a:pt x="4724" y="1983"/>
                </a:lnTo>
                <a:lnTo>
                  <a:pt x="4733" y="1983"/>
                </a:lnTo>
                <a:lnTo>
                  <a:pt x="4741" y="1983"/>
                </a:lnTo>
                <a:lnTo>
                  <a:pt x="4747" y="1983"/>
                </a:lnTo>
                <a:lnTo>
                  <a:pt x="4754" y="1983"/>
                </a:lnTo>
                <a:lnTo>
                  <a:pt x="4761" y="1983"/>
                </a:lnTo>
                <a:lnTo>
                  <a:pt x="4768" y="1983"/>
                </a:lnTo>
                <a:lnTo>
                  <a:pt x="4771" y="1978"/>
                </a:lnTo>
                <a:lnTo>
                  <a:pt x="4774" y="1975"/>
                </a:lnTo>
                <a:lnTo>
                  <a:pt x="4778" y="1972"/>
                </a:lnTo>
                <a:lnTo>
                  <a:pt x="4781" y="1969"/>
                </a:lnTo>
                <a:lnTo>
                  <a:pt x="4788" y="1969"/>
                </a:lnTo>
                <a:lnTo>
                  <a:pt x="4796" y="1969"/>
                </a:lnTo>
                <a:lnTo>
                  <a:pt x="4804" y="1969"/>
                </a:lnTo>
                <a:lnTo>
                  <a:pt x="4812" y="1969"/>
                </a:lnTo>
                <a:lnTo>
                  <a:pt x="4818" y="1969"/>
                </a:lnTo>
                <a:lnTo>
                  <a:pt x="4826" y="1969"/>
                </a:lnTo>
                <a:lnTo>
                  <a:pt x="4828" y="1964"/>
                </a:lnTo>
                <a:lnTo>
                  <a:pt x="4831" y="1961"/>
                </a:lnTo>
                <a:lnTo>
                  <a:pt x="4836" y="1958"/>
                </a:lnTo>
                <a:lnTo>
                  <a:pt x="4839" y="1955"/>
                </a:lnTo>
                <a:lnTo>
                  <a:pt x="4850" y="1955"/>
                </a:lnTo>
                <a:lnTo>
                  <a:pt x="4860" y="1955"/>
                </a:lnTo>
                <a:lnTo>
                  <a:pt x="4871" y="1955"/>
                </a:lnTo>
                <a:lnTo>
                  <a:pt x="4883" y="1955"/>
                </a:lnTo>
                <a:lnTo>
                  <a:pt x="4889" y="1961"/>
                </a:lnTo>
                <a:lnTo>
                  <a:pt x="4897" y="1969"/>
                </a:lnTo>
                <a:lnTo>
                  <a:pt x="4903" y="1969"/>
                </a:lnTo>
                <a:lnTo>
                  <a:pt x="4910" y="1969"/>
                </a:lnTo>
                <a:lnTo>
                  <a:pt x="4917" y="1975"/>
                </a:lnTo>
                <a:lnTo>
                  <a:pt x="4924" y="1983"/>
                </a:lnTo>
                <a:lnTo>
                  <a:pt x="4932" y="1983"/>
                </a:lnTo>
                <a:lnTo>
                  <a:pt x="4940" y="1983"/>
                </a:lnTo>
                <a:lnTo>
                  <a:pt x="4946" y="1989"/>
                </a:lnTo>
                <a:lnTo>
                  <a:pt x="4955" y="1997"/>
                </a:lnTo>
                <a:lnTo>
                  <a:pt x="4960" y="1997"/>
                </a:lnTo>
                <a:lnTo>
                  <a:pt x="4968" y="1997"/>
                </a:lnTo>
                <a:lnTo>
                  <a:pt x="4974" y="2003"/>
                </a:lnTo>
                <a:lnTo>
                  <a:pt x="4982" y="2011"/>
                </a:lnTo>
                <a:lnTo>
                  <a:pt x="4989" y="2011"/>
                </a:lnTo>
                <a:lnTo>
                  <a:pt x="4998" y="2011"/>
                </a:lnTo>
                <a:lnTo>
                  <a:pt x="5003" y="2017"/>
                </a:lnTo>
                <a:lnTo>
                  <a:pt x="5012" y="2025"/>
                </a:lnTo>
                <a:lnTo>
                  <a:pt x="5017" y="2030"/>
                </a:lnTo>
                <a:lnTo>
                  <a:pt x="5025" y="2039"/>
                </a:lnTo>
                <a:lnTo>
                  <a:pt x="5031" y="2039"/>
                </a:lnTo>
                <a:lnTo>
                  <a:pt x="5039" y="2039"/>
                </a:lnTo>
                <a:lnTo>
                  <a:pt x="5044" y="2044"/>
                </a:lnTo>
                <a:lnTo>
                  <a:pt x="5053" y="2053"/>
                </a:lnTo>
                <a:lnTo>
                  <a:pt x="5053" y="2059"/>
                </a:lnTo>
                <a:lnTo>
                  <a:pt x="5053" y="2067"/>
                </a:lnTo>
                <a:lnTo>
                  <a:pt x="5061" y="2073"/>
                </a:lnTo>
                <a:lnTo>
                  <a:pt x="5069" y="2081"/>
                </a:lnTo>
                <a:lnTo>
                  <a:pt x="5069" y="2087"/>
                </a:lnTo>
                <a:lnTo>
                  <a:pt x="5069" y="2095"/>
                </a:lnTo>
                <a:lnTo>
                  <a:pt x="5075" y="2101"/>
                </a:lnTo>
                <a:lnTo>
                  <a:pt x="5082" y="2109"/>
                </a:lnTo>
                <a:lnTo>
                  <a:pt x="5082" y="2115"/>
                </a:lnTo>
                <a:lnTo>
                  <a:pt x="5082" y="2122"/>
                </a:lnTo>
                <a:lnTo>
                  <a:pt x="5082" y="2129"/>
                </a:lnTo>
                <a:lnTo>
                  <a:pt x="5082" y="2136"/>
                </a:lnTo>
                <a:lnTo>
                  <a:pt x="5089" y="2143"/>
                </a:lnTo>
                <a:lnTo>
                  <a:pt x="5096" y="2151"/>
                </a:lnTo>
                <a:lnTo>
                  <a:pt x="5096" y="2157"/>
                </a:lnTo>
                <a:lnTo>
                  <a:pt x="5096" y="2165"/>
                </a:lnTo>
                <a:lnTo>
                  <a:pt x="5102" y="2171"/>
                </a:lnTo>
                <a:lnTo>
                  <a:pt x="5110" y="2179"/>
                </a:lnTo>
                <a:lnTo>
                  <a:pt x="5110" y="2185"/>
                </a:lnTo>
                <a:lnTo>
                  <a:pt x="5110" y="2193"/>
                </a:lnTo>
                <a:lnTo>
                  <a:pt x="5118" y="2199"/>
                </a:lnTo>
                <a:lnTo>
                  <a:pt x="5127" y="2207"/>
                </a:lnTo>
                <a:lnTo>
                  <a:pt x="5127" y="2213"/>
                </a:lnTo>
                <a:lnTo>
                  <a:pt x="5127" y="2221"/>
                </a:lnTo>
                <a:lnTo>
                  <a:pt x="5132" y="2227"/>
                </a:lnTo>
                <a:lnTo>
                  <a:pt x="5140" y="2235"/>
                </a:lnTo>
                <a:lnTo>
                  <a:pt x="5140" y="2241"/>
                </a:lnTo>
                <a:lnTo>
                  <a:pt x="5140" y="2249"/>
                </a:lnTo>
                <a:lnTo>
                  <a:pt x="5140" y="2254"/>
                </a:lnTo>
                <a:lnTo>
                  <a:pt x="5140" y="2263"/>
                </a:lnTo>
                <a:lnTo>
                  <a:pt x="5140" y="2285"/>
                </a:lnTo>
                <a:lnTo>
                  <a:pt x="5140" y="2307"/>
                </a:lnTo>
                <a:lnTo>
                  <a:pt x="5140" y="2330"/>
                </a:lnTo>
                <a:lnTo>
                  <a:pt x="5140" y="2353"/>
                </a:lnTo>
                <a:lnTo>
                  <a:pt x="5140" y="2376"/>
                </a:lnTo>
                <a:lnTo>
                  <a:pt x="5140" y="2398"/>
                </a:lnTo>
                <a:lnTo>
                  <a:pt x="5140" y="2422"/>
                </a:lnTo>
                <a:lnTo>
                  <a:pt x="5140" y="2445"/>
                </a:lnTo>
                <a:lnTo>
                  <a:pt x="5140" y="2451"/>
                </a:lnTo>
                <a:lnTo>
                  <a:pt x="5140" y="2459"/>
                </a:lnTo>
                <a:lnTo>
                  <a:pt x="5136" y="2461"/>
                </a:lnTo>
                <a:lnTo>
                  <a:pt x="5132" y="2464"/>
                </a:lnTo>
                <a:lnTo>
                  <a:pt x="5129" y="2469"/>
                </a:lnTo>
                <a:lnTo>
                  <a:pt x="5127" y="2473"/>
                </a:lnTo>
                <a:lnTo>
                  <a:pt x="5118" y="2478"/>
                </a:lnTo>
                <a:lnTo>
                  <a:pt x="5110" y="2487"/>
                </a:lnTo>
                <a:lnTo>
                  <a:pt x="5106" y="2489"/>
                </a:lnTo>
                <a:lnTo>
                  <a:pt x="5102" y="2493"/>
                </a:lnTo>
                <a:lnTo>
                  <a:pt x="5098" y="2497"/>
                </a:lnTo>
                <a:lnTo>
                  <a:pt x="5096" y="2501"/>
                </a:lnTo>
                <a:lnTo>
                  <a:pt x="5096" y="2507"/>
                </a:lnTo>
                <a:lnTo>
                  <a:pt x="5096" y="2515"/>
                </a:lnTo>
                <a:lnTo>
                  <a:pt x="5092" y="2517"/>
                </a:lnTo>
                <a:lnTo>
                  <a:pt x="5089" y="2521"/>
                </a:lnTo>
                <a:lnTo>
                  <a:pt x="5085" y="2525"/>
                </a:lnTo>
                <a:lnTo>
                  <a:pt x="5082" y="2529"/>
                </a:lnTo>
                <a:lnTo>
                  <a:pt x="5079" y="2531"/>
                </a:lnTo>
                <a:lnTo>
                  <a:pt x="5075" y="2535"/>
                </a:lnTo>
                <a:lnTo>
                  <a:pt x="5071" y="2539"/>
                </a:lnTo>
                <a:lnTo>
                  <a:pt x="5069" y="2543"/>
                </a:lnTo>
                <a:lnTo>
                  <a:pt x="5061" y="2549"/>
                </a:lnTo>
                <a:lnTo>
                  <a:pt x="5053" y="2557"/>
                </a:lnTo>
                <a:lnTo>
                  <a:pt x="5053" y="2563"/>
                </a:lnTo>
                <a:lnTo>
                  <a:pt x="5053" y="2570"/>
                </a:lnTo>
                <a:lnTo>
                  <a:pt x="5049" y="2574"/>
                </a:lnTo>
                <a:lnTo>
                  <a:pt x="5044" y="2577"/>
                </a:lnTo>
                <a:lnTo>
                  <a:pt x="5041" y="2581"/>
                </a:lnTo>
                <a:lnTo>
                  <a:pt x="5039" y="2584"/>
                </a:lnTo>
                <a:lnTo>
                  <a:pt x="5035" y="2588"/>
                </a:lnTo>
                <a:lnTo>
                  <a:pt x="5031" y="2591"/>
                </a:lnTo>
                <a:lnTo>
                  <a:pt x="5028" y="2595"/>
                </a:lnTo>
                <a:lnTo>
                  <a:pt x="5025" y="2599"/>
                </a:lnTo>
                <a:lnTo>
                  <a:pt x="5022" y="2602"/>
                </a:lnTo>
                <a:lnTo>
                  <a:pt x="5017" y="2605"/>
                </a:lnTo>
                <a:lnTo>
                  <a:pt x="5014" y="2608"/>
                </a:lnTo>
                <a:lnTo>
                  <a:pt x="5012" y="2613"/>
                </a:lnTo>
                <a:lnTo>
                  <a:pt x="5008" y="2616"/>
                </a:lnTo>
                <a:lnTo>
                  <a:pt x="5003" y="2619"/>
                </a:lnTo>
                <a:lnTo>
                  <a:pt x="5000" y="2622"/>
                </a:lnTo>
                <a:lnTo>
                  <a:pt x="4998" y="2627"/>
                </a:lnTo>
                <a:lnTo>
                  <a:pt x="4989" y="2633"/>
                </a:lnTo>
                <a:lnTo>
                  <a:pt x="4982" y="2641"/>
                </a:lnTo>
                <a:lnTo>
                  <a:pt x="4968" y="2652"/>
                </a:lnTo>
                <a:lnTo>
                  <a:pt x="4952" y="2662"/>
                </a:lnTo>
                <a:lnTo>
                  <a:pt x="4938" y="2672"/>
                </a:lnTo>
                <a:lnTo>
                  <a:pt x="4924" y="2683"/>
                </a:lnTo>
                <a:lnTo>
                  <a:pt x="4920" y="2685"/>
                </a:lnTo>
                <a:lnTo>
                  <a:pt x="4917" y="2688"/>
                </a:lnTo>
                <a:lnTo>
                  <a:pt x="4912" y="2693"/>
                </a:lnTo>
                <a:lnTo>
                  <a:pt x="4910" y="2697"/>
                </a:lnTo>
                <a:lnTo>
                  <a:pt x="4910" y="2702"/>
                </a:lnTo>
                <a:lnTo>
                  <a:pt x="4910" y="2711"/>
                </a:lnTo>
                <a:lnTo>
                  <a:pt x="4906" y="2713"/>
                </a:lnTo>
                <a:lnTo>
                  <a:pt x="4903" y="2717"/>
                </a:lnTo>
                <a:lnTo>
                  <a:pt x="4899" y="2721"/>
                </a:lnTo>
                <a:lnTo>
                  <a:pt x="4897" y="2725"/>
                </a:lnTo>
                <a:lnTo>
                  <a:pt x="4897" y="2731"/>
                </a:lnTo>
                <a:lnTo>
                  <a:pt x="4897" y="2739"/>
                </a:lnTo>
                <a:lnTo>
                  <a:pt x="4893" y="2741"/>
                </a:lnTo>
                <a:lnTo>
                  <a:pt x="4889" y="2745"/>
                </a:lnTo>
                <a:lnTo>
                  <a:pt x="4885" y="2749"/>
                </a:lnTo>
                <a:lnTo>
                  <a:pt x="4883" y="2753"/>
                </a:lnTo>
                <a:lnTo>
                  <a:pt x="4883" y="2759"/>
                </a:lnTo>
                <a:lnTo>
                  <a:pt x="4883" y="2767"/>
                </a:lnTo>
                <a:lnTo>
                  <a:pt x="4879" y="2770"/>
                </a:lnTo>
                <a:lnTo>
                  <a:pt x="4876" y="2773"/>
                </a:lnTo>
                <a:lnTo>
                  <a:pt x="4872" y="2777"/>
                </a:lnTo>
                <a:lnTo>
                  <a:pt x="4869" y="2781"/>
                </a:lnTo>
                <a:lnTo>
                  <a:pt x="4869" y="2787"/>
                </a:lnTo>
                <a:lnTo>
                  <a:pt x="4869" y="2794"/>
                </a:lnTo>
                <a:lnTo>
                  <a:pt x="4869" y="2800"/>
                </a:lnTo>
                <a:lnTo>
                  <a:pt x="4869" y="2806"/>
                </a:lnTo>
                <a:lnTo>
                  <a:pt x="4862" y="2812"/>
                </a:lnTo>
                <a:lnTo>
                  <a:pt x="4853" y="2820"/>
                </a:lnTo>
                <a:lnTo>
                  <a:pt x="4853" y="2826"/>
                </a:lnTo>
                <a:lnTo>
                  <a:pt x="4853" y="2834"/>
                </a:lnTo>
                <a:lnTo>
                  <a:pt x="4849" y="2837"/>
                </a:lnTo>
                <a:lnTo>
                  <a:pt x="4845" y="2840"/>
                </a:lnTo>
                <a:lnTo>
                  <a:pt x="4842" y="2844"/>
                </a:lnTo>
                <a:lnTo>
                  <a:pt x="4839" y="2849"/>
                </a:lnTo>
                <a:lnTo>
                  <a:pt x="4839" y="2854"/>
                </a:lnTo>
                <a:lnTo>
                  <a:pt x="4839" y="2863"/>
                </a:lnTo>
                <a:lnTo>
                  <a:pt x="4839" y="2868"/>
                </a:lnTo>
                <a:lnTo>
                  <a:pt x="4839" y="2876"/>
                </a:lnTo>
                <a:lnTo>
                  <a:pt x="4836" y="2879"/>
                </a:lnTo>
                <a:lnTo>
                  <a:pt x="4831" y="2882"/>
                </a:lnTo>
                <a:lnTo>
                  <a:pt x="4828" y="2886"/>
                </a:lnTo>
                <a:lnTo>
                  <a:pt x="4826" y="2890"/>
                </a:lnTo>
                <a:lnTo>
                  <a:pt x="4826" y="2896"/>
                </a:lnTo>
                <a:lnTo>
                  <a:pt x="4826" y="2904"/>
                </a:lnTo>
                <a:lnTo>
                  <a:pt x="4821" y="2907"/>
                </a:lnTo>
                <a:lnTo>
                  <a:pt x="4818" y="2910"/>
                </a:lnTo>
                <a:lnTo>
                  <a:pt x="4815" y="2913"/>
                </a:lnTo>
                <a:lnTo>
                  <a:pt x="4812" y="2918"/>
                </a:lnTo>
                <a:lnTo>
                  <a:pt x="4812" y="2924"/>
                </a:lnTo>
                <a:lnTo>
                  <a:pt x="4812" y="2932"/>
                </a:lnTo>
                <a:lnTo>
                  <a:pt x="4804" y="2932"/>
                </a:lnTo>
                <a:lnTo>
                  <a:pt x="4796" y="2932"/>
                </a:lnTo>
                <a:lnTo>
                  <a:pt x="4796" y="2943"/>
                </a:lnTo>
                <a:lnTo>
                  <a:pt x="4796" y="2954"/>
                </a:lnTo>
                <a:lnTo>
                  <a:pt x="4796" y="2963"/>
                </a:lnTo>
                <a:lnTo>
                  <a:pt x="4796" y="2974"/>
                </a:lnTo>
                <a:lnTo>
                  <a:pt x="4804" y="2974"/>
                </a:lnTo>
                <a:lnTo>
                  <a:pt x="4812" y="2974"/>
                </a:lnTo>
                <a:lnTo>
                  <a:pt x="4812" y="2987"/>
                </a:lnTo>
                <a:lnTo>
                  <a:pt x="4812" y="3002"/>
                </a:lnTo>
                <a:lnTo>
                  <a:pt x="4812" y="3015"/>
                </a:lnTo>
                <a:lnTo>
                  <a:pt x="4812" y="3030"/>
                </a:lnTo>
                <a:lnTo>
                  <a:pt x="4812" y="3036"/>
                </a:lnTo>
                <a:lnTo>
                  <a:pt x="4812" y="3044"/>
                </a:lnTo>
                <a:lnTo>
                  <a:pt x="4812" y="3050"/>
                </a:lnTo>
                <a:lnTo>
                  <a:pt x="4812" y="3059"/>
                </a:lnTo>
                <a:lnTo>
                  <a:pt x="4818" y="3072"/>
                </a:lnTo>
                <a:lnTo>
                  <a:pt x="4826" y="3087"/>
                </a:lnTo>
                <a:lnTo>
                  <a:pt x="4826" y="3092"/>
                </a:lnTo>
                <a:lnTo>
                  <a:pt x="4826" y="3100"/>
                </a:lnTo>
                <a:lnTo>
                  <a:pt x="4821" y="3103"/>
                </a:lnTo>
                <a:lnTo>
                  <a:pt x="4818" y="3106"/>
                </a:lnTo>
                <a:lnTo>
                  <a:pt x="4815" y="3110"/>
                </a:lnTo>
                <a:lnTo>
                  <a:pt x="4812" y="3114"/>
                </a:lnTo>
                <a:lnTo>
                  <a:pt x="4812" y="3120"/>
                </a:lnTo>
                <a:lnTo>
                  <a:pt x="4812" y="3128"/>
                </a:lnTo>
                <a:lnTo>
                  <a:pt x="4812" y="3134"/>
                </a:lnTo>
                <a:lnTo>
                  <a:pt x="4812" y="3142"/>
                </a:lnTo>
                <a:lnTo>
                  <a:pt x="4804" y="3148"/>
                </a:lnTo>
                <a:lnTo>
                  <a:pt x="4796" y="3156"/>
                </a:lnTo>
                <a:lnTo>
                  <a:pt x="4796" y="3162"/>
                </a:lnTo>
                <a:lnTo>
                  <a:pt x="4796" y="3170"/>
                </a:lnTo>
                <a:lnTo>
                  <a:pt x="4796" y="3176"/>
                </a:lnTo>
                <a:lnTo>
                  <a:pt x="4796" y="3184"/>
                </a:lnTo>
                <a:lnTo>
                  <a:pt x="4791" y="3186"/>
                </a:lnTo>
                <a:lnTo>
                  <a:pt x="4788" y="3191"/>
                </a:lnTo>
                <a:lnTo>
                  <a:pt x="4785" y="3194"/>
                </a:lnTo>
                <a:lnTo>
                  <a:pt x="4781" y="3198"/>
                </a:lnTo>
                <a:lnTo>
                  <a:pt x="4781" y="3205"/>
                </a:lnTo>
                <a:lnTo>
                  <a:pt x="4781" y="3212"/>
                </a:lnTo>
                <a:lnTo>
                  <a:pt x="4778" y="3214"/>
                </a:lnTo>
                <a:lnTo>
                  <a:pt x="4774" y="3218"/>
                </a:lnTo>
                <a:lnTo>
                  <a:pt x="4771" y="3222"/>
                </a:lnTo>
                <a:lnTo>
                  <a:pt x="4768" y="3226"/>
                </a:lnTo>
                <a:lnTo>
                  <a:pt x="4768" y="3232"/>
                </a:lnTo>
                <a:lnTo>
                  <a:pt x="4768" y="3240"/>
                </a:lnTo>
                <a:lnTo>
                  <a:pt x="4768" y="3246"/>
                </a:lnTo>
                <a:lnTo>
                  <a:pt x="4768" y="3254"/>
                </a:lnTo>
                <a:lnTo>
                  <a:pt x="4764" y="3257"/>
                </a:lnTo>
                <a:lnTo>
                  <a:pt x="4761" y="3260"/>
                </a:lnTo>
                <a:lnTo>
                  <a:pt x="4757" y="3264"/>
                </a:lnTo>
                <a:lnTo>
                  <a:pt x="4754" y="3268"/>
                </a:lnTo>
                <a:lnTo>
                  <a:pt x="4754" y="3274"/>
                </a:lnTo>
                <a:lnTo>
                  <a:pt x="4754" y="3283"/>
                </a:lnTo>
                <a:lnTo>
                  <a:pt x="4754" y="3288"/>
                </a:lnTo>
                <a:lnTo>
                  <a:pt x="4754" y="3297"/>
                </a:lnTo>
                <a:lnTo>
                  <a:pt x="4754" y="3302"/>
                </a:lnTo>
                <a:lnTo>
                  <a:pt x="4754" y="3311"/>
                </a:lnTo>
                <a:lnTo>
                  <a:pt x="4750" y="3313"/>
                </a:lnTo>
                <a:lnTo>
                  <a:pt x="4747" y="3316"/>
                </a:lnTo>
                <a:lnTo>
                  <a:pt x="4744" y="3320"/>
                </a:lnTo>
                <a:lnTo>
                  <a:pt x="4741" y="3324"/>
                </a:lnTo>
                <a:lnTo>
                  <a:pt x="4741" y="3330"/>
                </a:lnTo>
                <a:lnTo>
                  <a:pt x="4741" y="3338"/>
                </a:lnTo>
                <a:lnTo>
                  <a:pt x="4741" y="3344"/>
                </a:lnTo>
                <a:lnTo>
                  <a:pt x="4741" y="3352"/>
                </a:lnTo>
                <a:lnTo>
                  <a:pt x="4741" y="3358"/>
                </a:lnTo>
                <a:lnTo>
                  <a:pt x="4741" y="3366"/>
                </a:lnTo>
                <a:lnTo>
                  <a:pt x="4741" y="3372"/>
                </a:lnTo>
                <a:lnTo>
                  <a:pt x="4741" y="3380"/>
                </a:lnTo>
                <a:lnTo>
                  <a:pt x="4733" y="3386"/>
                </a:lnTo>
                <a:lnTo>
                  <a:pt x="4724" y="3394"/>
                </a:lnTo>
                <a:lnTo>
                  <a:pt x="4724" y="3401"/>
                </a:lnTo>
                <a:lnTo>
                  <a:pt x="4724" y="3408"/>
                </a:lnTo>
                <a:lnTo>
                  <a:pt x="4724" y="3415"/>
                </a:lnTo>
                <a:lnTo>
                  <a:pt x="4724" y="3422"/>
                </a:lnTo>
                <a:lnTo>
                  <a:pt x="4724" y="3435"/>
                </a:lnTo>
                <a:lnTo>
                  <a:pt x="4724" y="3450"/>
                </a:lnTo>
                <a:lnTo>
                  <a:pt x="4721" y="3452"/>
                </a:lnTo>
                <a:lnTo>
                  <a:pt x="4717" y="3456"/>
                </a:lnTo>
                <a:lnTo>
                  <a:pt x="4713" y="3460"/>
                </a:lnTo>
                <a:lnTo>
                  <a:pt x="4711" y="3464"/>
                </a:lnTo>
                <a:lnTo>
                  <a:pt x="4711" y="3470"/>
                </a:lnTo>
                <a:lnTo>
                  <a:pt x="4711" y="3478"/>
                </a:lnTo>
                <a:lnTo>
                  <a:pt x="4711" y="3484"/>
                </a:lnTo>
                <a:lnTo>
                  <a:pt x="4711" y="3493"/>
                </a:lnTo>
                <a:lnTo>
                  <a:pt x="4711" y="3498"/>
                </a:lnTo>
                <a:lnTo>
                  <a:pt x="4711" y="3507"/>
                </a:lnTo>
                <a:lnTo>
                  <a:pt x="4707" y="3509"/>
                </a:lnTo>
                <a:lnTo>
                  <a:pt x="4702" y="3512"/>
                </a:lnTo>
                <a:lnTo>
                  <a:pt x="4699" y="3516"/>
                </a:lnTo>
                <a:lnTo>
                  <a:pt x="4697" y="3521"/>
                </a:lnTo>
                <a:lnTo>
                  <a:pt x="4697" y="3526"/>
                </a:lnTo>
                <a:lnTo>
                  <a:pt x="4697" y="3535"/>
                </a:lnTo>
                <a:lnTo>
                  <a:pt x="4697" y="3540"/>
                </a:lnTo>
                <a:lnTo>
                  <a:pt x="4697" y="3548"/>
                </a:lnTo>
                <a:lnTo>
                  <a:pt x="4697" y="3554"/>
                </a:lnTo>
                <a:lnTo>
                  <a:pt x="4697" y="3562"/>
                </a:lnTo>
                <a:lnTo>
                  <a:pt x="4697" y="3568"/>
                </a:lnTo>
                <a:lnTo>
                  <a:pt x="4697" y="3576"/>
                </a:lnTo>
                <a:lnTo>
                  <a:pt x="4693" y="3579"/>
                </a:lnTo>
                <a:lnTo>
                  <a:pt x="4689" y="3582"/>
                </a:lnTo>
                <a:lnTo>
                  <a:pt x="4686" y="3586"/>
                </a:lnTo>
                <a:lnTo>
                  <a:pt x="4683" y="3590"/>
                </a:lnTo>
                <a:lnTo>
                  <a:pt x="4683" y="3596"/>
                </a:lnTo>
                <a:lnTo>
                  <a:pt x="4683" y="3604"/>
                </a:lnTo>
                <a:lnTo>
                  <a:pt x="4675" y="3610"/>
                </a:lnTo>
                <a:lnTo>
                  <a:pt x="4667" y="3618"/>
                </a:lnTo>
                <a:lnTo>
                  <a:pt x="4664" y="3621"/>
                </a:lnTo>
                <a:lnTo>
                  <a:pt x="4659" y="3625"/>
                </a:lnTo>
                <a:lnTo>
                  <a:pt x="4656" y="3628"/>
                </a:lnTo>
                <a:lnTo>
                  <a:pt x="4654" y="3632"/>
                </a:lnTo>
                <a:lnTo>
                  <a:pt x="4654" y="3639"/>
                </a:lnTo>
                <a:lnTo>
                  <a:pt x="4654" y="3646"/>
                </a:lnTo>
                <a:lnTo>
                  <a:pt x="4649" y="3648"/>
                </a:lnTo>
                <a:lnTo>
                  <a:pt x="4645" y="3653"/>
                </a:lnTo>
                <a:lnTo>
                  <a:pt x="4642" y="3656"/>
                </a:lnTo>
                <a:lnTo>
                  <a:pt x="4640" y="3660"/>
                </a:lnTo>
                <a:lnTo>
                  <a:pt x="4635" y="3662"/>
                </a:lnTo>
                <a:lnTo>
                  <a:pt x="4632" y="3666"/>
                </a:lnTo>
                <a:lnTo>
                  <a:pt x="4629" y="3670"/>
                </a:lnTo>
                <a:lnTo>
                  <a:pt x="4626" y="3674"/>
                </a:lnTo>
                <a:lnTo>
                  <a:pt x="4622" y="3676"/>
                </a:lnTo>
                <a:lnTo>
                  <a:pt x="4618" y="3680"/>
                </a:lnTo>
                <a:lnTo>
                  <a:pt x="4615" y="3684"/>
                </a:lnTo>
                <a:lnTo>
                  <a:pt x="4613" y="3688"/>
                </a:lnTo>
                <a:lnTo>
                  <a:pt x="4613" y="3694"/>
                </a:lnTo>
                <a:lnTo>
                  <a:pt x="4613" y="3702"/>
                </a:lnTo>
                <a:lnTo>
                  <a:pt x="4604" y="3708"/>
                </a:lnTo>
                <a:lnTo>
                  <a:pt x="4596" y="3717"/>
                </a:lnTo>
                <a:lnTo>
                  <a:pt x="4592" y="3719"/>
                </a:lnTo>
                <a:lnTo>
                  <a:pt x="4588" y="3722"/>
                </a:lnTo>
                <a:lnTo>
                  <a:pt x="4585" y="3726"/>
                </a:lnTo>
                <a:lnTo>
                  <a:pt x="4582" y="3731"/>
                </a:lnTo>
                <a:lnTo>
                  <a:pt x="4578" y="3733"/>
                </a:lnTo>
                <a:lnTo>
                  <a:pt x="4575" y="3736"/>
                </a:lnTo>
                <a:lnTo>
                  <a:pt x="4572" y="3740"/>
                </a:lnTo>
                <a:lnTo>
                  <a:pt x="4568" y="3745"/>
                </a:lnTo>
                <a:lnTo>
                  <a:pt x="4568" y="3750"/>
                </a:lnTo>
                <a:lnTo>
                  <a:pt x="4568" y="3758"/>
                </a:lnTo>
                <a:lnTo>
                  <a:pt x="4565" y="3761"/>
                </a:lnTo>
                <a:lnTo>
                  <a:pt x="4561" y="3764"/>
                </a:lnTo>
                <a:lnTo>
                  <a:pt x="4557" y="3768"/>
                </a:lnTo>
                <a:lnTo>
                  <a:pt x="4555" y="3772"/>
                </a:lnTo>
                <a:lnTo>
                  <a:pt x="4547" y="3778"/>
                </a:lnTo>
                <a:lnTo>
                  <a:pt x="4539" y="3786"/>
                </a:lnTo>
                <a:lnTo>
                  <a:pt x="4535" y="3789"/>
                </a:lnTo>
                <a:lnTo>
                  <a:pt x="4530" y="3792"/>
                </a:lnTo>
                <a:lnTo>
                  <a:pt x="4527" y="3796"/>
                </a:lnTo>
                <a:lnTo>
                  <a:pt x="4525" y="3800"/>
                </a:lnTo>
                <a:lnTo>
                  <a:pt x="4517" y="3800"/>
                </a:lnTo>
                <a:lnTo>
                  <a:pt x="4511" y="3800"/>
                </a:lnTo>
                <a:lnTo>
                  <a:pt x="4508" y="3802"/>
                </a:lnTo>
                <a:lnTo>
                  <a:pt x="4503" y="3805"/>
                </a:lnTo>
                <a:lnTo>
                  <a:pt x="4500" y="3807"/>
                </a:lnTo>
                <a:lnTo>
                  <a:pt x="4498" y="3812"/>
                </a:lnTo>
                <a:lnTo>
                  <a:pt x="4489" y="3812"/>
                </a:lnTo>
                <a:lnTo>
                  <a:pt x="4484" y="3812"/>
                </a:lnTo>
                <a:lnTo>
                  <a:pt x="4475" y="3817"/>
                </a:lnTo>
                <a:lnTo>
                  <a:pt x="4468" y="3826"/>
                </a:lnTo>
                <a:lnTo>
                  <a:pt x="4463" y="3828"/>
                </a:lnTo>
                <a:lnTo>
                  <a:pt x="4460" y="3831"/>
                </a:lnTo>
                <a:lnTo>
                  <a:pt x="4457" y="3836"/>
                </a:lnTo>
                <a:lnTo>
                  <a:pt x="4454" y="3840"/>
                </a:lnTo>
                <a:lnTo>
                  <a:pt x="4454" y="3853"/>
                </a:lnTo>
                <a:lnTo>
                  <a:pt x="4454" y="3867"/>
                </a:lnTo>
                <a:lnTo>
                  <a:pt x="4449" y="3878"/>
                </a:lnTo>
                <a:lnTo>
                  <a:pt x="4446" y="3889"/>
                </a:lnTo>
                <a:lnTo>
                  <a:pt x="4443" y="3899"/>
                </a:lnTo>
                <a:lnTo>
                  <a:pt x="4441" y="3909"/>
                </a:lnTo>
                <a:lnTo>
                  <a:pt x="4441" y="3920"/>
                </a:lnTo>
                <a:lnTo>
                  <a:pt x="4441" y="3931"/>
                </a:lnTo>
                <a:lnTo>
                  <a:pt x="4441" y="3941"/>
                </a:lnTo>
                <a:lnTo>
                  <a:pt x="4441" y="3951"/>
                </a:lnTo>
                <a:lnTo>
                  <a:pt x="4436" y="3954"/>
                </a:lnTo>
                <a:lnTo>
                  <a:pt x="4432" y="3958"/>
                </a:lnTo>
                <a:lnTo>
                  <a:pt x="4429" y="3961"/>
                </a:lnTo>
                <a:lnTo>
                  <a:pt x="4427" y="3965"/>
                </a:lnTo>
                <a:lnTo>
                  <a:pt x="4418" y="3971"/>
                </a:lnTo>
                <a:lnTo>
                  <a:pt x="4410" y="3980"/>
                </a:lnTo>
                <a:lnTo>
                  <a:pt x="4403" y="3980"/>
                </a:lnTo>
                <a:lnTo>
                  <a:pt x="4396" y="3980"/>
                </a:lnTo>
                <a:lnTo>
                  <a:pt x="4392" y="3982"/>
                </a:lnTo>
                <a:lnTo>
                  <a:pt x="4389" y="3985"/>
                </a:lnTo>
                <a:lnTo>
                  <a:pt x="4385" y="3989"/>
                </a:lnTo>
                <a:lnTo>
                  <a:pt x="4383" y="3994"/>
                </a:lnTo>
                <a:lnTo>
                  <a:pt x="4383" y="4004"/>
                </a:lnTo>
                <a:lnTo>
                  <a:pt x="4383" y="4014"/>
                </a:lnTo>
                <a:lnTo>
                  <a:pt x="4383" y="4025"/>
                </a:lnTo>
                <a:lnTo>
                  <a:pt x="4383" y="4036"/>
                </a:lnTo>
                <a:lnTo>
                  <a:pt x="4385" y="4046"/>
                </a:lnTo>
                <a:lnTo>
                  <a:pt x="4389" y="4056"/>
                </a:lnTo>
                <a:lnTo>
                  <a:pt x="4392" y="4067"/>
                </a:lnTo>
                <a:lnTo>
                  <a:pt x="4396" y="4077"/>
                </a:lnTo>
                <a:lnTo>
                  <a:pt x="4396" y="4090"/>
                </a:lnTo>
                <a:lnTo>
                  <a:pt x="4396" y="4105"/>
                </a:lnTo>
                <a:lnTo>
                  <a:pt x="4392" y="4108"/>
                </a:lnTo>
                <a:lnTo>
                  <a:pt x="4389" y="4112"/>
                </a:lnTo>
                <a:lnTo>
                  <a:pt x="4385" y="4115"/>
                </a:lnTo>
                <a:lnTo>
                  <a:pt x="4383" y="4119"/>
                </a:lnTo>
                <a:lnTo>
                  <a:pt x="4379" y="4122"/>
                </a:lnTo>
                <a:lnTo>
                  <a:pt x="4375" y="4126"/>
                </a:lnTo>
                <a:lnTo>
                  <a:pt x="4371" y="4129"/>
                </a:lnTo>
                <a:lnTo>
                  <a:pt x="4369" y="4133"/>
                </a:lnTo>
                <a:lnTo>
                  <a:pt x="4365" y="4136"/>
                </a:lnTo>
                <a:lnTo>
                  <a:pt x="4362" y="4140"/>
                </a:lnTo>
                <a:lnTo>
                  <a:pt x="4358" y="4143"/>
                </a:lnTo>
                <a:lnTo>
                  <a:pt x="4355" y="4147"/>
                </a:lnTo>
                <a:lnTo>
                  <a:pt x="4348" y="4154"/>
                </a:lnTo>
                <a:lnTo>
                  <a:pt x="4339" y="4161"/>
                </a:lnTo>
                <a:lnTo>
                  <a:pt x="4331" y="4172"/>
                </a:lnTo>
                <a:lnTo>
                  <a:pt x="4325" y="4182"/>
                </a:lnTo>
                <a:lnTo>
                  <a:pt x="4318" y="4193"/>
                </a:lnTo>
                <a:lnTo>
                  <a:pt x="4312" y="4204"/>
                </a:lnTo>
                <a:lnTo>
                  <a:pt x="4308" y="4206"/>
                </a:lnTo>
                <a:lnTo>
                  <a:pt x="4304" y="4209"/>
                </a:lnTo>
                <a:lnTo>
                  <a:pt x="4301" y="4213"/>
                </a:lnTo>
                <a:lnTo>
                  <a:pt x="4298" y="4218"/>
                </a:lnTo>
                <a:lnTo>
                  <a:pt x="4290" y="4223"/>
                </a:lnTo>
                <a:lnTo>
                  <a:pt x="4282" y="4232"/>
                </a:lnTo>
                <a:lnTo>
                  <a:pt x="4277" y="4234"/>
                </a:lnTo>
                <a:lnTo>
                  <a:pt x="4274" y="4237"/>
                </a:lnTo>
                <a:lnTo>
                  <a:pt x="4271" y="4241"/>
                </a:lnTo>
                <a:lnTo>
                  <a:pt x="4267" y="4246"/>
                </a:lnTo>
                <a:lnTo>
                  <a:pt x="4264" y="4248"/>
                </a:lnTo>
                <a:lnTo>
                  <a:pt x="4260" y="4251"/>
                </a:lnTo>
                <a:lnTo>
                  <a:pt x="4257" y="4255"/>
                </a:lnTo>
                <a:lnTo>
                  <a:pt x="4255" y="4260"/>
                </a:lnTo>
                <a:lnTo>
                  <a:pt x="4250" y="4262"/>
                </a:lnTo>
                <a:lnTo>
                  <a:pt x="4247" y="4265"/>
                </a:lnTo>
                <a:lnTo>
                  <a:pt x="4243" y="4270"/>
                </a:lnTo>
                <a:lnTo>
                  <a:pt x="4240" y="4274"/>
                </a:lnTo>
                <a:lnTo>
                  <a:pt x="4236" y="4276"/>
                </a:lnTo>
                <a:lnTo>
                  <a:pt x="4233" y="4279"/>
                </a:lnTo>
                <a:lnTo>
                  <a:pt x="4230" y="4284"/>
                </a:lnTo>
                <a:lnTo>
                  <a:pt x="4226" y="4288"/>
                </a:lnTo>
                <a:lnTo>
                  <a:pt x="4219" y="4293"/>
                </a:lnTo>
                <a:lnTo>
                  <a:pt x="4210" y="4301"/>
                </a:lnTo>
                <a:lnTo>
                  <a:pt x="4207" y="4304"/>
                </a:lnTo>
                <a:lnTo>
                  <a:pt x="4203" y="4307"/>
                </a:lnTo>
                <a:lnTo>
                  <a:pt x="4199" y="4312"/>
                </a:lnTo>
                <a:lnTo>
                  <a:pt x="4197" y="4315"/>
                </a:lnTo>
                <a:lnTo>
                  <a:pt x="4193" y="4318"/>
                </a:lnTo>
                <a:lnTo>
                  <a:pt x="4189" y="4322"/>
                </a:lnTo>
                <a:lnTo>
                  <a:pt x="4185" y="4325"/>
                </a:lnTo>
                <a:lnTo>
                  <a:pt x="4183" y="4329"/>
                </a:lnTo>
                <a:lnTo>
                  <a:pt x="4176" y="4329"/>
                </a:lnTo>
                <a:lnTo>
                  <a:pt x="4169" y="4329"/>
                </a:lnTo>
                <a:lnTo>
                  <a:pt x="4161" y="4336"/>
                </a:lnTo>
                <a:lnTo>
                  <a:pt x="4153" y="4343"/>
                </a:lnTo>
                <a:lnTo>
                  <a:pt x="4150" y="4346"/>
                </a:lnTo>
                <a:lnTo>
                  <a:pt x="4145" y="4350"/>
                </a:lnTo>
                <a:lnTo>
                  <a:pt x="4142" y="4353"/>
                </a:lnTo>
                <a:lnTo>
                  <a:pt x="4140" y="4357"/>
                </a:lnTo>
                <a:lnTo>
                  <a:pt x="4135" y="4360"/>
                </a:lnTo>
                <a:lnTo>
                  <a:pt x="4131" y="4364"/>
                </a:lnTo>
                <a:lnTo>
                  <a:pt x="4128" y="4367"/>
                </a:lnTo>
                <a:lnTo>
                  <a:pt x="4126" y="4371"/>
                </a:lnTo>
                <a:lnTo>
                  <a:pt x="4118" y="4371"/>
                </a:lnTo>
                <a:lnTo>
                  <a:pt x="4112" y="4371"/>
                </a:lnTo>
                <a:lnTo>
                  <a:pt x="4098" y="4371"/>
                </a:lnTo>
                <a:lnTo>
                  <a:pt x="4084" y="4371"/>
                </a:lnTo>
                <a:lnTo>
                  <a:pt x="4069" y="4371"/>
                </a:lnTo>
                <a:lnTo>
                  <a:pt x="4054" y="4371"/>
                </a:lnTo>
                <a:lnTo>
                  <a:pt x="4047" y="4371"/>
                </a:lnTo>
                <a:lnTo>
                  <a:pt x="4041" y="4371"/>
                </a:lnTo>
                <a:lnTo>
                  <a:pt x="4026" y="4371"/>
                </a:lnTo>
                <a:lnTo>
                  <a:pt x="4012" y="4371"/>
                </a:lnTo>
                <a:lnTo>
                  <a:pt x="3998" y="4371"/>
                </a:lnTo>
                <a:lnTo>
                  <a:pt x="3984" y="4371"/>
                </a:lnTo>
                <a:lnTo>
                  <a:pt x="3972" y="4371"/>
                </a:lnTo>
                <a:lnTo>
                  <a:pt x="3960" y="4371"/>
                </a:lnTo>
                <a:lnTo>
                  <a:pt x="3950" y="4371"/>
                </a:lnTo>
                <a:lnTo>
                  <a:pt x="3940" y="4371"/>
                </a:lnTo>
                <a:lnTo>
                  <a:pt x="3928" y="4371"/>
                </a:lnTo>
                <a:lnTo>
                  <a:pt x="3917" y="4371"/>
                </a:lnTo>
                <a:lnTo>
                  <a:pt x="3906" y="4371"/>
                </a:lnTo>
                <a:lnTo>
                  <a:pt x="3896" y="4371"/>
                </a:lnTo>
                <a:lnTo>
                  <a:pt x="3886" y="4371"/>
                </a:lnTo>
                <a:lnTo>
                  <a:pt x="3876" y="4371"/>
                </a:lnTo>
                <a:lnTo>
                  <a:pt x="3865" y="4371"/>
                </a:lnTo>
                <a:lnTo>
                  <a:pt x="3855" y="4371"/>
                </a:lnTo>
                <a:lnTo>
                  <a:pt x="3839" y="4371"/>
                </a:lnTo>
                <a:lnTo>
                  <a:pt x="3825" y="4371"/>
                </a:lnTo>
                <a:lnTo>
                  <a:pt x="3821" y="4375"/>
                </a:lnTo>
                <a:lnTo>
                  <a:pt x="3817" y="4378"/>
                </a:lnTo>
                <a:lnTo>
                  <a:pt x="3814" y="4381"/>
                </a:lnTo>
                <a:lnTo>
                  <a:pt x="3811" y="4385"/>
                </a:lnTo>
                <a:lnTo>
                  <a:pt x="3803" y="4385"/>
                </a:lnTo>
                <a:lnTo>
                  <a:pt x="3798" y="4385"/>
                </a:lnTo>
                <a:lnTo>
                  <a:pt x="3794" y="4388"/>
                </a:lnTo>
                <a:lnTo>
                  <a:pt x="3790" y="4392"/>
                </a:lnTo>
                <a:lnTo>
                  <a:pt x="3787" y="4395"/>
                </a:lnTo>
                <a:lnTo>
                  <a:pt x="3784" y="4399"/>
                </a:lnTo>
                <a:lnTo>
                  <a:pt x="3776" y="4399"/>
                </a:lnTo>
                <a:lnTo>
                  <a:pt x="3768" y="4399"/>
                </a:lnTo>
                <a:lnTo>
                  <a:pt x="3763" y="4402"/>
                </a:lnTo>
                <a:lnTo>
                  <a:pt x="3760" y="4405"/>
                </a:lnTo>
                <a:lnTo>
                  <a:pt x="3757" y="4409"/>
                </a:lnTo>
                <a:lnTo>
                  <a:pt x="3754" y="4413"/>
                </a:lnTo>
                <a:lnTo>
                  <a:pt x="3750" y="4416"/>
                </a:lnTo>
                <a:lnTo>
                  <a:pt x="3746" y="4419"/>
                </a:lnTo>
                <a:lnTo>
                  <a:pt x="3743" y="4423"/>
                </a:lnTo>
                <a:lnTo>
                  <a:pt x="3741" y="4428"/>
                </a:lnTo>
                <a:lnTo>
                  <a:pt x="3732" y="4428"/>
                </a:lnTo>
                <a:lnTo>
                  <a:pt x="3726" y="4428"/>
                </a:lnTo>
                <a:lnTo>
                  <a:pt x="3722" y="4430"/>
                </a:lnTo>
                <a:lnTo>
                  <a:pt x="3719" y="4433"/>
                </a:lnTo>
                <a:lnTo>
                  <a:pt x="3716" y="4437"/>
                </a:lnTo>
                <a:lnTo>
                  <a:pt x="3712" y="4442"/>
                </a:lnTo>
                <a:lnTo>
                  <a:pt x="3705" y="4442"/>
                </a:lnTo>
                <a:lnTo>
                  <a:pt x="3696" y="4442"/>
                </a:lnTo>
                <a:lnTo>
                  <a:pt x="3693" y="4444"/>
                </a:lnTo>
                <a:lnTo>
                  <a:pt x="3689" y="4447"/>
                </a:lnTo>
                <a:lnTo>
                  <a:pt x="3685" y="4451"/>
                </a:lnTo>
                <a:lnTo>
                  <a:pt x="3683" y="4456"/>
                </a:lnTo>
                <a:lnTo>
                  <a:pt x="3679" y="4458"/>
                </a:lnTo>
                <a:lnTo>
                  <a:pt x="3675" y="4461"/>
                </a:lnTo>
                <a:lnTo>
                  <a:pt x="3671" y="4465"/>
                </a:lnTo>
                <a:lnTo>
                  <a:pt x="3669" y="4470"/>
                </a:lnTo>
                <a:lnTo>
                  <a:pt x="3665" y="4472"/>
                </a:lnTo>
                <a:lnTo>
                  <a:pt x="3662" y="4475"/>
                </a:lnTo>
                <a:lnTo>
                  <a:pt x="3658" y="4480"/>
                </a:lnTo>
                <a:lnTo>
                  <a:pt x="3655" y="4484"/>
                </a:lnTo>
                <a:lnTo>
                  <a:pt x="3648" y="4489"/>
                </a:lnTo>
                <a:lnTo>
                  <a:pt x="3639" y="4498"/>
                </a:lnTo>
                <a:lnTo>
                  <a:pt x="3636" y="4500"/>
                </a:lnTo>
                <a:lnTo>
                  <a:pt x="3631" y="4503"/>
                </a:lnTo>
                <a:lnTo>
                  <a:pt x="3628" y="4508"/>
                </a:lnTo>
                <a:lnTo>
                  <a:pt x="3626" y="4511"/>
                </a:lnTo>
                <a:lnTo>
                  <a:pt x="3626" y="4517"/>
                </a:lnTo>
                <a:lnTo>
                  <a:pt x="3626" y="4525"/>
                </a:lnTo>
                <a:lnTo>
                  <a:pt x="3622" y="4528"/>
                </a:lnTo>
                <a:lnTo>
                  <a:pt x="3617" y="4531"/>
                </a:lnTo>
                <a:lnTo>
                  <a:pt x="3614" y="4536"/>
                </a:lnTo>
                <a:lnTo>
                  <a:pt x="3612" y="4539"/>
                </a:lnTo>
                <a:lnTo>
                  <a:pt x="3607" y="4542"/>
                </a:lnTo>
                <a:lnTo>
                  <a:pt x="3604" y="4546"/>
                </a:lnTo>
                <a:lnTo>
                  <a:pt x="3601" y="4549"/>
                </a:lnTo>
                <a:lnTo>
                  <a:pt x="3598" y="4553"/>
                </a:lnTo>
                <a:lnTo>
                  <a:pt x="3594" y="4556"/>
                </a:lnTo>
                <a:lnTo>
                  <a:pt x="3590" y="4560"/>
                </a:lnTo>
                <a:lnTo>
                  <a:pt x="3587" y="4563"/>
                </a:lnTo>
                <a:lnTo>
                  <a:pt x="3585" y="4567"/>
                </a:lnTo>
                <a:lnTo>
                  <a:pt x="3576" y="4574"/>
                </a:lnTo>
                <a:lnTo>
                  <a:pt x="3569" y="4581"/>
                </a:lnTo>
                <a:lnTo>
                  <a:pt x="3569" y="4588"/>
                </a:lnTo>
                <a:lnTo>
                  <a:pt x="3569" y="4595"/>
                </a:lnTo>
                <a:lnTo>
                  <a:pt x="3564" y="4599"/>
                </a:lnTo>
                <a:lnTo>
                  <a:pt x="3560" y="4602"/>
                </a:lnTo>
                <a:lnTo>
                  <a:pt x="3557" y="4605"/>
                </a:lnTo>
                <a:lnTo>
                  <a:pt x="3554" y="4609"/>
                </a:lnTo>
                <a:lnTo>
                  <a:pt x="3552" y="4609"/>
                </a:lnTo>
                <a:lnTo>
                  <a:pt x="3550" y="4612"/>
                </a:lnTo>
                <a:lnTo>
                  <a:pt x="3548" y="4614"/>
                </a:lnTo>
                <a:lnTo>
                  <a:pt x="3547" y="4616"/>
                </a:lnTo>
                <a:lnTo>
                  <a:pt x="3545" y="4622"/>
                </a:lnTo>
                <a:lnTo>
                  <a:pt x="3544" y="4630"/>
                </a:lnTo>
                <a:lnTo>
                  <a:pt x="3545" y="4639"/>
                </a:lnTo>
                <a:lnTo>
                  <a:pt x="3547" y="4645"/>
                </a:lnTo>
                <a:lnTo>
                  <a:pt x="3548" y="4647"/>
                </a:lnTo>
                <a:lnTo>
                  <a:pt x="3550" y="4649"/>
                </a:lnTo>
                <a:lnTo>
                  <a:pt x="3552" y="4651"/>
                </a:lnTo>
                <a:lnTo>
                  <a:pt x="3554" y="4652"/>
                </a:lnTo>
                <a:lnTo>
                  <a:pt x="3557" y="4647"/>
                </a:lnTo>
                <a:lnTo>
                  <a:pt x="3560" y="4643"/>
                </a:lnTo>
                <a:lnTo>
                  <a:pt x="3564" y="4640"/>
                </a:lnTo>
                <a:lnTo>
                  <a:pt x="3569" y="4638"/>
                </a:lnTo>
                <a:lnTo>
                  <a:pt x="3576" y="4629"/>
                </a:lnTo>
                <a:lnTo>
                  <a:pt x="3585" y="4623"/>
                </a:lnTo>
                <a:lnTo>
                  <a:pt x="3590" y="4623"/>
                </a:lnTo>
                <a:lnTo>
                  <a:pt x="3598" y="4623"/>
                </a:lnTo>
                <a:lnTo>
                  <a:pt x="3601" y="4619"/>
                </a:lnTo>
                <a:lnTo>
                  <a:pt x="3604" y="4616"/>
                </a:lnTo>
                <a:lnTo>
                  <a:pt x="3607" y="4612"/>
                </a:lnTo>
                <a:lnTo>
                  <a:pt x="3612" y="4609"/>
                </a:lnTo>
                <a:lnTo>
                  <a:pt x="3614" y="4605"/>
                </a:lnTo>
                <a:lnTo>
                  <a:pt x="3617" y="4602"/>
                </a:lnTo>
                <a:lnTo>
                  <a:pt x="3622" y="4599"/>
                </a:lnTo>
                <a:lnTo>
                  <a:pt x="3626" y="4595"/>
                </a:lnTo>
                <a:lnTo>
                  <a:pt x="3628" y="4591"/>
                </a:lnTo>
                <a:lnTo>
                  <a:pt x="3631" y="4588"/>
                </a:lnTo>
                <a:lnTo>
                  <a:pt x="3636" y="4584"/>
                </a:lnTo>
                <a:lnTo>
                  <a:pt x="3639" y="4581"/>
                </a:lnTo>
                <a:lnTo>
                  <a:pt x="3648" y="4581"/>
                </a:lnTo>
                <a:lnTo>
                  <a:pt x="3655" y="4581"/>
                </a:lnTo>
                <a:lnTo>
                  <a:pt x="3658" y="4577"/>
                </a:lnTo>
                <a:lnTo>
                  <a:pt x="3662" y="4574"/>
                </a:lnTo>
                <a:lnTo>
                  <a:pt x="3665" y="4570"/>
                </a:lnTo>
                <a:lnTo>
                  <a:pt x="3669" y="4567"/>
                </a:lnTo>
                <a:lnTo>
                  <a:pt x="3671" y="4563"/>
                </a:lnTo>
                <a:lnTo>
                  <a:pt x="3675" y="4560"/>
                </a:lnTo>
                <a:lnTo>
                  <a:pt x="3679" y="4556"/>
                </a:lnTo>
                <a:lnTo>
                  <a:pt x="3683" y="4553"/>
                </a:lnTo>
                <a:lnTo>
                  <a:pt x="3689" y="4553"/>
                </a:lnTo>
                <a:lnTo>
                  <a:pt x="3696" y="4553"/>
                </a:lnTo>
                <a:lnTo>
                  <a:pt x="3705" y="4546"/>
                </a:lnTo>
                <a:lnTo>
                  <a:pt x="3712" y="4539"/>
                </a:lnTo>
                <a:lnTo>
                  <a:pt x="3716" y="4536"/>
                </a:lnTo>
                <a:lnTo>
                  <a:pt x="3719" y="4531"/>
                </a:lnTo>
                <a:lnTo>
                  <a:pt x="3722" y="4528"/>
                </a:lnTo>
                <a:lnTo>
                  <a:pt x="3726" y="4525"/>
                </a:lnTo>
                <a:lnTo>
                  <a:pt x="3732" y="4525"/>
                </a:lnTo>
                <a:lnTo>
                  <a:pt x="3741" y="4525"/>
                </a:lnTo>
                <a:lnTo>
                  <a:pt x="3743" y="4522"/>
                </a:lnTo>
                <a:lnTo>
                  <a:pt x="3746" y="4517"/>
                </a:lnTo>
                <a:lnTo>
                  <a:pt x="3750" y="4514"/>
                </a:lnTo>
                <a:lnTo>
                  <a:pt x="3754" y="4511"/>
                </a:lnTo>
                <a:lnTo>
                  <a:pt x="3760" y="4511"/>
                </a:lnTo>
                <a:lnTo>
                  <a:pt x="3768" y="4511"/>
                </a:lnTo>
                <a:lnTo>
                  <a:pt x="3776" y="4503"/>
                </a:lnTo>
                <a:lnTo>
                  <a:pt x="3784" y="4498"/>
                </a:lnTo>
                <a:lnTo>
                  <a:pt x="3790" y="4498"/>
                </a:lnTo>
                <a:lnTo>
                  <a:pt x="3798" y="4498"/>
                </a:lnTo>
                <a:lnTo>
                  <a:pt x="3800" y="4494"/>
                </a:lnTo>
                <a:lnTo>
                  <a:pt x="3803" y="4489"/>
                </a:lnTo>
                <a:lnTo>
                  <a:pt x="3808" y="4486"/>
                </a:lnTo>
                <a:lnTo>
                  <a:pt x="3811" y="4484"/>
                </a:lnTo>
                <a:lnTo>
                  <a:pt x="3817" y="4484"/>
                </a:lnTo>
                <a:lnTo>
                  <a:pt x="3825" y="4484"/>
                </a:lnTo>
                <a:lnTo>
                  <a:pt x="3834" y="4475"/>
                </a:lnTo>
                <a:lnTo>
                  <a:pt x="3841" y="4470"/>
                </a:lnTo>
                <a:lnTo>
                  <a:pt x="3848" y="4470"/>
                </a:lnTo>
                <a:lnTo>
                  <a:pt x="3855" y="4470"/>
                </a:lnTo>
                <a:lnTo>
                  <a:pt x="3861" y="4470"/>
                </a:lnTo>
                <a:lnTo>
                  <a:pt x="3869" y="4470"/>
                </a:lnTo>
                <a:lnTo>
                  <a:pt x="3871" y="4465"/>
                </a:lnTo>
                <a:lnTo>
                  <a:pt x="3875" y="4461"/>
                </a:lnTo>
                <a:lnTo>
                  <a:pt x="3878" y="4458"/>
                </a:lnTo>
                <a:lnTo>
                  <a:pt x="3882" y="4456"/>
                </a:lnTo>
                <a:lnTo>
                  <a:pt x="3889" y="4456"/>
                </a:lnTo>
                <a:lnTo>
                  <a:pt x="3896" y="4456"/>
                </a:lnTo>
                <a:lnTo>
                  <a:pt x="3904" y="4456"/>
                </a:lnTo>
                <a:lnTo>
                  <a:pt x="3913" y="4456"/>
                </a:lnTo>
                <a:lnTo>
                  <a:pt x="3918" y="4456"/>
                </a:lnTo>
                <a:lnTo>
                  <a:pt x="3927" y="4456"/>
                </a:lnTo>
                <a:lnTo>
                  <a:pt x="3932" y="4456"/>
                </a:lnTo>
                <a:lnTo>
                  <a:pt x="3940" y="4456"/>
                </a:lnTo>
                <a:lnTo>
                  <a:pt x="3950" y="4456"/>
                </a:lnTo>
                <a:lnTo>
                  <a:pt x="3960" y="4456"/>
                </a:lnTo>
                <a:lnTo>
                  <a:pt x="3972" y="4456"/>
                </a:lnTo>
                <a:lnTo>
                  <a:pt x="3984" y="4456"/>
                </a:lnTo>
                <a:lnTo>
                  <a:pt x="3994" y="4456"/>
                </a:lnTo>
                <a:lnTo>
                  <a:pt x="4005" y="4456"/>
                </a:lnTo>
                <a:lnTo>
                  <a:pt x="4014" y="4456"/>
                </a:lnTo>
                <a:lnTo>
                  <a:pt x="4025" y="4456"/>
                </a:lnTo>
                <a:lnTo>
                  <a:pt x="4033" y="4456"/>
                </a:lnTo>
                <a:lnTo>
                  <a:pt x="4041" y="4456"/>
                </a:lnTo>
                <a:lnTo>
                  <a:pt x="4044" y="4469"/>
                </a:lnTo>
                <a:lnTo>
                  <a:pt x="4047" y="4483"/>
                </a:lnTo>
                <a:lnTo>
                  <a:pt x="4051" y="4497"/>
                </a:lnTo>
                <a:lnTo>
                  <a:pt x="4054" y="4511"/>
                </a:lnTo>
                <a:lnTo>
                  <a:pt x="4051" y="4514"/>
                </a:lnTo>
                <a:lnTo>
                  <a:pt x="4047" y="4517"/>
                </a:lnTo>
                <a:lnTo>
                  <a:pt x="4044" y="4522"/>
                </a:lnTo>
                <a:lnTo>
                  <a:pt x="4041" y="4525"/>
                </a:lnTo>
                <a:lnTo>
                  <a:pt x="4041" y="4531"/>
                </a:lnTo>
                <a:lnTo>
                  <a:pt x="4041" y="4539"/>
                </a:lnTo>
                <a:lnTo>
                  <a:pt x="4033" y="4546"/>
                </a:lnTo>
                <a:lnTo>
                  <a:pt x="4025" y="4553"/>
                </a:lnTo>
                <a:lnTo>
                  <a:pt x="4021" y="4556"/>
                </a:lnTo>
                <a:lnTo>
                  <a:pt x="4016" y="4560"/>
                </a:lnTo>
                <a:lnTo>
                  <a:pt x="4013" y="4563"/>
                </a:lnTo>
                <a:lnTo>
                  <a:pt x="4011" y="4567"/>
                </a:lnTo>
                <a:lnTo>
                  <a:pt x="4003" y="4567"/>
                </a:lnTo>
                <a:lnTo>
                  <a:pt x="3997" y="4567"/>
                </a:lnTo>
                <a:lnTo>
                  <a:pt x="3993" y="4570"/>
                </a:lnTo>
                <a:lnTo>
                  <a:pt x="3989" y="4574"/>
                </a:lnTo>
                <a:lnTo>
                  <a:pt x="3986" y="4577"/>
                </a:lnTo>
                <a:lnTo>
                  <a:pt x="3984" y="4581"/>
                </a:lnTo>
                <a:lnTo>
                  <a:pt x="3989" y="4588"/>
                </a:lnTo>
                <a:lnTo>
                  <a:pt x="3997" y="4595"/>
                </a:lnTo>
                <a:lnTo>
                  <a:pt x="3997" y="4602"/>
                </a:lnTo>
                <a:lnTo>
                  <a:pt x="3997" y="4609"/>
                </a:lnTo>
                <a:lnTo>
                  <a:pt x="4003" y="4616"/>
                </a:lnTo>
                <a:lnTo>
                  <a:pt x="4011" y="4623"/>
                </a:lnTo>
                <a:lnTo>
                  <a:pt x="4016" y="4623"/>
                </a:lnTo>
                <a:lnTo>
                  <a:pt x="4025" y="4623"/>
                </a:lnTo>
                <a:lnTo>
                  <a:pt x="4038" y="4629"/>
                </a:lnTo>
                <a:lnTo>
                  <a:pt x="4054" y="4638"/>
                </a:lnTo>
                <a:lnTo>
                  <a:pt x="4061" y="4638"/>
                </a:lnTo>
                <a:lnTo>
                  <a:pt x="4068" y="4638"/>
                </a:lnTo>
                <a:lnTo>
                  <a:pt x="4074" y="4638"/>
                </a:lnTo>
                <a:lnTo>
                  <a:pt x="4082" y="4638"/>
                </a:lnTo>
                <a:lnTo>
                  <a:pt x="4090" y="4643"/>
                </a:lnTo>
                <a:lnTo>
                  <a:pt x="4099" y="4652"/>
                </a:lnTo>
                <a:lnTo>
                  <a:pt x="4104" y="4657"/>
                </a:lnTo>
                <a:lnTo>
                  <a:pt x="4112" y="4666"/>
                </a:lnTo>
                <a:lnTo>
                  <a:pt x="4125" y="4666"/>
                </a:lnTo>
                <a:lnTo>
                  <a:pt x="4140" y="4666"/>
                </a:lnTo>
                <a:lnTo>
                  <a:pt x="4154" y="4666"/>
                </a:lnTo>
                <a:lnTo>
                  <a:pt x="4169" y="4666"/>
                </a:lnTo>
                <a:lnTo>
                  <a:pt x="4182" y="4671"/>
                </a:lnTo>
                <a:lnTo>
                  <a:pt x="4197" y="4680"/>
                </a:lnTo>
                <a:lnTo>
                  <a:pt x="4203" y="4685"/>
                </a:lnTo>
                <a:lnTo>
                  <a:pt x="4210" y="4694"/>
                </a:lnTo>
                <a:lnTo>
                  <a:pt x="4210" y="4699"/>
                </a:lnTo>
                <a:lnTo>
                  <a:pt x="4210" y="4708"/>
                </a:lnTo>
                <a:lnTo>
                  <a:pt x="4219" y="4713"/>
                </a:lnTo>
                <a:lnTo>
                  <a:pt x="4226" y="4722"/>
                </a:lnTo>
                <a:lnTo>
                  <a:pt x="4233" y="4727"/>
                </a:lnTo>
                <a:lnTo>
                  <a:pt x="4240" y="4735"/>
                </a:lnTo>
                <a:lnTo>
                  <a:pt x="4247" y="4735"/>
                </a:lnTo>
                <a:lnTo>
                  <a:pt x="4255" y="4735"/>
                </a:lnTo>
                <a:lnTo>
                  <a:pt x="4260" y="4741"/>
                </a:lnTo>
                <a:lnTo>
                  <a:pt x="4267" y="4749"/>
                </a:lnTo>
                <a:lnTo>
                  <a:pt x="4274" y="4749"/>
                </a:lnTo>
                <a:lnTo>
                  <a:pt x="4282" y="4749"/>
                </a:lnTo>
                <a:lnTo>
                  <a:pt x="4290" y="4755"/>
                </a:lnTo>
                <a:lnTo>
                  <a:pt x="4298" y="4763"/>
                </a:lnTo>
                <a:lnTo>
                  <a:pt x="4286" y="4774"/>
                </a:lnTo>
                <a:lnTo>
                  <a:pt x="4275" y="4785"/>
                </a:lnTo>
                <a:lnTo>
                  <a:pt x="4264" y="4794"/>
                </a:lnTo>
                <a:lnTo>
                  <a:pt x="4255" y="4805"/>
                </a:lnTo>
                <a:lnTo>
                  <a:pt x="4250" y="4807"/>
                </a:lnTo>
                <a:lnTo>
                  <a:pt x="4247" y="4810"/>
                </a:lnTo>
                <a:lnTo>
                  <a:pt x="4243" y="4813"/>
                </a:lnTo>
                <a:lnTo>
                  <a:pt x="4240" y="4816"/>
                </a:lnTo>
                <a:lnTo>
                  <a:pt x="4236" y="4819"/>
                </a:lnTo>
                <a:lnTo>
                  <a:pt x="4233" y="4823"/>
                </a:lnTo>
                <a:lnTo>
                  <a:pt x="4230" y="4827"/>
                </a:lnTo>
                <a:lnTo>
                  <a:pt x="4226" y="4830"/>
                </a:lnTo>
                <a:lnTo>
                  <a:pt x="4219" y="4837"/>
                </a:lnTo>
                <a:lnTo>
                  <a:pt x="4210" y="4844"/>
                </a:lnTo>
                <a:lnTo>
                  <a:pt x="4207" y="4847"/>
                </a:lnTo>
                <a:lnTo>
                  <a:pt x="4203" y="4851"/>
                </a:lnTo>
                <a:lnTo>
                  <a:pt x="4199" y="4854"/>
                </a:lnTo>
                <a:lnTo>
                  <a:pt x="4197" y="4858"/>
                </a:lnTo>
                <a:lnTo>
                  <a:pt x="4193" y="4862"/>
                </a:lnTo>
                <a:lnTo>
                  <a:pt x="4189" y="4865"/>
                </a:lnTo>
                <a:lnTo>
                  <a:pt x="4185" y="4868"/>
                </a:lnTo>
                <a:lnTo>
                  <a:pt x="4183" y="4872"/>
                </a:lnTo>
                <a:lnTo>
                  <a:pt x="4179" y="4876"/>
                </a:lnTo>
                <a:lnTo>
                  <a:pt x="4176" y="4879"/>
                </a:lnTo>
                <a:lnTo>
                  <a:pt x="4172" y="4882"/>
                </a:lnTo>
                <a:lnTo>
                  <a:pt x="4169" y="4886"/>
                </a:lnTo>
                <a:lnTo>
                  <a:pt x="4161" y="4886"/>
                </a:lnTo>
                <a:lnTo>
                  <a:pt x="4153" y="4886"/>
                </a:lnTo>
                <a:lnTo>
                  <a:pt x="4150" y="4890"/>
                </a:lnTo>
                <a:lnTo>
                  <a:pt x="4145" y="4893"/>
                </a:lnTo>
                <a:lnTo>
                  <a:pt x="4142" y="4896"/>
                </a:lnTo>
                <a:lnTo>
                  <a:pt x="4140" y="4901"/>
                </a:lnTo>
                <a:lnTo>
                  <a:pt x="4131" y="4901"/>
                </a:lnTo>
                <a:lnTo>
                  <a:pt x="4126" y="4901"/>
                </a:lnTo>
                <a:lnTo>
                  <a:pt x="4121" y="4904"/>
                </a:lnTo>
                <a:lnTo>
                  <a:pt x="4118" y="4907"/>
                </a:lnTo>
                <a:lnTo>
                  <a:pt x="4115" y="4910"/>
                </a:lnTo>
                <a:lnTo>
                  <a:pt x="4112" y="4915"/>
                </a:lnTo>
                <a:lnTo>
                  <a:pt x="4104" y="4915"/>
                </a:lnTo>
                <a:lnTo>
                  <a:pt x="4099" y="4915"/>
                </a:lnTo>
                <a:lnTo>
                  <a:pt x="4090" y="4921"/>
                </a:lnTo>
                <a:lnTo>
                  <a:pt x="4082" y="4929"/>
                </a:lnTo>
                <a:lnTo>
                  <a:pt x="4074" y="4929"/>
                </a:lnTo>
                <a:lnTo>
                  <a:pt x="4068" y="4929"/>
                </a:lnTo>
                <a:lnTo>
                  <a:pt x="4061" y="4929"/>
                </a:lnTo>
                <a:lnTo>
                  <a:pt x="4054" y="4929"/>
                </a:lnTo>
                <a:lnTo>
                  <a:pt x="4047" y="4921"/>
                </a:lnTo>
                <a:lnTo>
                  <a:pt x="4041" y="4915"/>
                </a:lnTo>
                <a:lnTo>
                  <a:pt x="4033" y="4915"/>
                </a:lnTo>
                <a:lnTo>
                  <a:pt x="4025" y="4915"/>
                </a:lnTo>
                <a:lnTo>
                  <a:pt x="4016" y="4907"/>
                </a:lnTo>
                <a:lnTo>
                  <a:pt x="4011" y="4901"/>
                </a:lnTo>
                <a:lnTo>
                  <a:pt x="4003" y="4901"/>
                </a:lnTo>
                <a:lnTo>
                  <a:pt x="3997" y="4901"/>
                </a:lnTo>
                <a:lnTo>
                  <a:pt x="3989" y="4893"/>
                </a:lnTo>
                <a:lnTo>
                  <a:pt x="3984" y="4886"/>
                </a:lnTo>
                <a:lnTo>
                  <a:pt x="3982" y="4884"/>
                </a:lnTo>
                <a:lnTo>
                  <a:pt x="3976" y="4882"/>
                </a:lnTo>
                <a:lnTo>
                  <a:pt x="3969" y="4880"/>
                </a:lnTo>
                <a:lnTo>
                  <a:pt x="3959" y="4879"/>
                </a:lnTo>
                <a:lnTo>
                  <a:pt x="3933" y="4877"/>
                </a:lnTo>
                <a:lnTo>
                  <a:pt x="3904" y="4876"/>
                </a:lnTo>
                <a:lnTo>
                  <a:pt x="3875" y="4877"/>
                </a:lnTo>
                <a:lnTo>
                  <a:pt x="3850" y="4879"/>
                </a:lnTo>
                <a:lnTo>
                  <a:pt x="3840" y="4880"/>
                </a:lnTo>
                <a:lnTo>
                  <a:pt x="3831" y="4882"/>
                </a:lnTo>
                <a:lnTo>
                  <a:pt x="3827" y="4884"/>
                </a:lnTo>
                <a:lnTo>
                  <a:pt x="3825" y="4886"/>
                </a:lnTo>
                <a:lnTo>
                  <a:pt x="3821" y="4890"/>
                </a:lnTo>
                <a:lnTo>
                  <a:pt x="3817" y="4893"/>
                </a:lnTo>
                <a:lnTo>
                  <a:pt x="3814" y="4896"/>
                </a:lnTo>
                <a:lnTo>
                  <a:pt x="3811" y="4901"/>
                </a:lnTo>
                <a:lnTo>
                  <a:pt x="3811" y="4907"/>
                </a:lnTo>
                <a:lnTo>
                  <a:pt x="3811" y="4915"/>
                </a:lnTo>
                <a:lnTo>
                  <a:pt x="3808" y="4917"/>
                </a:lnTo>
                <a:lnTo>
                  <a:pt x="3803" y="4921"/>
                </a:lnTo>
                <a:lnTo>
                  <a:pt x="3800" y="4924"/>
                </a:lnTo>
                <a:lnTo>
                  <a:pt x="3798" y="4929"/>
                </a:lnTo>
                <a:lnTo>
                  <a:pt x="3798" y="4935"/>
                </a:lnTo>
                <a:lnTo>
                  <a:pt x="3798" y="4943"/>
                </a:lnTo>
                <a:lnTo>
                  <a:pt x="3794" y="4945"/>
                </a:lnTo>
                <a:lnTo>
                  <a:pt x="3790" y="4948"/>
                </a:lnTo>
                <a:lnTo>
                  <a:pt x="3787" y="4952"/>
                </a:lnTo>
                <a:lnTo>
                  <a:pt x="3784" y="4957"/>
                </a:lnTo>
                <a:lnTo>
                  <a:pt x="3784" y="4962"/>
                </a:lnTo>
                <a:lnTo>
                  <a:pt x="3784" y="4971"/>
                </a:lnTo>
                <a:lnTo>
                  <a:pt x="3776" y="4976"/>
                </a:lnTo>
                <a:lnTo>
                  <a:pt x="3768" y="4985"/>
                </a:lnTo>
                <a:lnTo>
                  <a:pt x="3768" y="4990"/>
                </a:lnTo>
                <a:lnTo>
                  <a:pt x="3768" y="4999"/>
                </a:lnTo>
                <a:lnTo>
                  <a:pt x="3763" y="5001"/>
                </a:lnTo>
                <a:lnTo>
                  <a:pt x="3760" y="5004"/>
                </a:lnTo>
                <a:lnTo>
                  <a:pt x="3757" y="5009"/>
                </a:lnTo>
                <a:lnTo>
                  <a:pt x="3754" y="5013"/>
                </a:lnTo>
                <a:lnTo>
                  <a:pt x="3750" y="5015"/>
                </a:lnTo>
                <a:lnTo>
                  <a:pt x="3746" y="5018"/>
                </a:lnTo>
                <a:lnTo>
                  <a:pt x="3743" y="5023"/>
                </a:lnTo>
                <a:lnTo>
                  <a:pt x="3741" y="5027"/>
                </a:lnTo>
                <a:lnTo>
                  <a:pt x="3732" y="5027"/>
                </a:lnTo>
                <a:lnTo>
                  <a:pt x="3726" y="5027"/>
                </a:lnTo>
                <a:lnTo>
                  <a:pt x="3722" y="5029"/>
                </a:lnTo>
                <a:lnTo>
                  <a:pt x="3719" y="5033"/>
                </a:lnTo>
                <a:lnTo>
                  <a:pt x="3716" y="5037"/>
                </a:lnTo>
                <a:lnTo>
                  <a:pt x="3712" y="5040"/>
                </a:lnTo>
                <a:lnTo>
                  <a:pt x="3705" y="5047"/>
                </a:lnTo>
                <a:lnTo>
                  <a:pt x="3696" y="5054"/>
                </a:lnTo>
                <a:lnTo>
                  <a:pt x="3693" y="5057"/>
                </a:lnTo>
                <a:lnTo>
                  <a:pt x="3689" y="5061"/>
                </a:lnTo>
                <a:lnTo>
                  <a:pt x="3685" y="5065"/>
                </a:lnTo>
                <a:lnTo>
                  <a:pt x="3683" y="5068"/>
                </a:lnTo>
                <a:lnTo>
                  <a:pt x="3679" y="5072"/>
                </a:lnTo>
                <a:lnTo>
                  <a:pt x="3675" y="5075"/>
                </a:lnTo>
                <a:lnTo>
                  <a:pt x="3671" y="5078"/>
                </a:lnTo>
                <a:lnTo>
                  <a:pt x="3669" y="5082"/>
                </a:lnTo>
                <a:lnTo>
                  <a:pt x="3669" y="5089"/>
                </a:lnTo>
                <a:lnTo>
                  <a:pt x="3669" y="5096"/>
                </a:lnTo>
                <a:lnTo>
                  <a:pt x="3665" y="5100"/>
                </a:lnTo>
                <a:lnTo>
                  <a:pt x="3662" y="5103"/>
                </a:lnTo>
                <a:lnTo>
                  <a:pt x="3658" y="5106"/>
                </a:lnTo>
                <a:lnTo>
                  <a:pt x="3655" y="5110"/>
                </a:lnTo>
                <a:lnTo>
                  <a:pt x="3655" y="5117"/>
                </a:lnTo>
                <a:lnTo>
                  <a:pt x="3655" y="5125"/>
                </a:lnTo>
                <a:lnTo>
                  <a:pt x="3648" y="5131"/>
                </a:lnTo>
                <a:lnTo>
                  <a:pt x="3639" y="5139"/>
                </a:lnTo>
                <a:lnTo>
                  <a:pt x="3639" y="5145"/>
                </a:lnTo>
                <a:lnTo>
                  <a:pt x="3639" y="5153"/>
                </a:lnTo>
                <a:lnTo>
                  <a:pt x="3639" y="5158"/>
                </a:lnTo>
                <a:lnTo>
                  <a:pt x="3639" y="5167"/>
                </a:lnTo>
                <a:lnTo>
                  <a:pt x="3639" y="5172"/>
                </a:lnTo>
                <a:lnTo>
                  <a:pt x="3639" y="5181"/>
                </a:lnTo>
                <a:lnTo>
                  <a:pt x="3631" y="5181"/>
                </a:lnTo>
                <a:lnTo>
                  <a:pt x="3626" y="5181"/>
                </a:lnTo>
                <a:lnTo>
                  <a:pt x="3597" y="5183"/>
                </a:lnTo>
                <a:lnTo>
                  <a:pt x="3569" y="5186"/>
                </a:lnTo>
                <a:lnTo>
                  <a:pt x="3539" y="5191"/>
                </a:lnTo>
                <a:lnTo>
                  <a:pt x="3511" y="5195"/>
                </a:lnTo>
                <a:lnTo>
                  <a:pt x="3507" y="5197"/>
                </a:lnTo>
                <a:lnTo>
                  <a:pt x="3503" y="5200"/>
                </a:lnTo>
                <a:lnTo>
                  <a:pt x="3499" y="5205"/>
                </a:lnTo>
                <a:lnTo>
                  <a:pt x="3497" y="5209"/>
                </a:lnTo>
                <a:lnTo>
                  <a:pt x="3493" y="5211"/>
                </a:lnTo>
                <a:lnTo>
                  <a:pt x="3490" y="5214"/>
                </a:lnTo>
                <a:lnTo>
                  <a:pt x="3486" y="5219"/>
                </a:lnTo>
                <a:lnTo>
                  <a:pt x="3483" y="5223"/>
                </a:lnTo>
                <a:lnTo>
                  <a:pt x="3475" y="5225"/>
                </a:lnTo>
                <a:lnTo>
                  <a:pt x="3469" y="5228"/>
                </a:lnTo>
                <a:lnTo>
                  <a:pt x="3462" y="5233"/>
                </a:lnTo>
                <a:lnTo>
                  <a:pt x="3456" y="5237"/>
                </a:lnTo>
                <a:lnTo>
                  <a:pt x="3447" y="5243"/>
                </a:lnTo>
                <a:lnTo>
                  <a:pt x="3440" y="5251"/>
                </a:lnTo>
                <a:lnTo>
                  <a:pt x="3432" y="5251"/>
                </a:lnTo>
                <a:lnTo>
                  <a:pt x="3426" y="5251"/>
                </a:lnTo>
                <a:lnTo>
                  <a:pt x="3421" y="5253"/>
                </a:lnTo>
                <a:lnTo>
                  <a:pt x="3418" y="5257"/>
                </a:lnTo>
                <a:lnTo>
                  <a:pt x="3415" y="5261"/>
                </a:lnTo>
                <a:lnTo>
                  <a:pt x="3413" y="5264"/>
                </a:lnTo>
                <a:lnTo>
                  <a:pt x="3404" y="5264"/>
                </a:lnTo>
                <a:lnTo>
                  <a:pt x="3399" y="5264"/>
                </a:lnTo>
                <a:lnTo>
                  <a:pt x="3390" y="5264"/>
                </a:lnTo>
                <a:lnTo>
                  <a:pt x="3382" y="5264"/>
                </a:lnTo>
                <a:lnTo>
                  <a:pt x="3367" y="5264"/>
                </a:lnTo>
                <a:lnTo>
                  <a:pt x="3355" y="5264"/>
                </a:lnTo>
                <a:lnTo>
                  <a:pt x="3347" y="5264"/>
                </a:lnTo>
                <a:lnTo>
                  <a:pt x="3341" y="5264"/>
                </a:lnTo>
                <a:lnTo>
                  <a:pt x="3334" y="5257"/>
                </a:lnTo>
                <a:lnTo>
                  <a:pt x="3327" y="5251"/>
                </a:lnTo>
                <a:lnTo>
                  <a:pt x="3320" y="5251"/>
                </a:lnTo>
                <a:lnTo>
                  <a:pt x="3311" y="5251"/>
                </a:lnTo>
                <a:lnTo>
                  <a:pt x="3303" y="5251"/>
                </a:lnTo>
                <a:lnTo>
                  <a:pt x="3297" y="5251"/>
                </a:lnTo>
                <a:lnTo>
                  <a:pt x="3289" y="5251"/>
                </a:lnTo>
                <a:lnTo>
                  <a:pt x="3284" y="5251"/>
                </a:lnTo>
                <a:lnTo>
                  <a:pt x="3276" y="5243"/>
                </a:lnTo>
                <a:lnTo>
                  <a:pt x="3270" y="5237"/>
                </a:lnTo>
                <a:lnTo>
                  <a:pt x="3262" y="5237"/>
                </a:lnTo>
                <a:lnTo>
                  <a:pt x="3254" y="5237"/>
                </a:lnTo>
                <a:lnTo>
                  <a:pt x="3246" y="5237"/>
                </a:lnTo>
                <a:lnTo>
                  <a:pt x="3240" y="5237"/>
                </a:lnTo>
                <a:lnTo>
                  <a:pt x="3232" y="5237"/>
                </a:lnTo>
                <a:lnTo>
                  <a:pt x="3227" y="5237"/>
                </a:lnTo>
                <a:lnTo>
                  <a:pt x="3218" y="5228"/>
                </a:lnTo>
                <a:lnTo>
                  <a:pt x="3213" y="5223"/>
                </a:lnTo>
                <a:lnTo>
                  <a:pt x="3205" y="5223"/>
                </a:lnTo>
                <a:lnTo>
                  <a:pt x="3198" y="5223"/>
                </a:lnTo>
                <a:lnTo>
                  <a:pt x="3191" y="5223"/>
                </a:lnTo>
                <a:lnTo>
                  <a:pt x="3182" y="5223"/>
                </a:lnTo>
                <a:lnTo>
                  <a:pt x="3175" y="5214"/>
                </a:lnTo>
                <a:lnTo>
                  <a:pt x="3169" y="5209"/>
                </a:lnTo>
                <a:lnTo>
                  <a:pt x="3161" y="5209"/>
                </a:lnTo>
                <a:lnTo>
                  <a:pt x="3155" y="5209"/>
                </a:lnTo>
                <a:lnTo>
                  <a:pt x="3148" y="5209"/>
                </a:lnTo>
                <a:lnTo>
                  <a:pt x="3141" y="5209"/>
                </a:lnTo>
                <a:lnTo>
                  <a:pt x="3134" y="5200"/>
                </a:lnTo>
                <a:lnTo>
                  <a:pt x="3125" y="5195"/>
                </a:lnTo>
                <a:lnTo>
                  <a:pt x="3117" y="5195"/>
                </a:lnTo>
                <a:lnTo>
                  <a:pt x="3112" y="5195"/>
                </a:lnTo>
                <a:lnTo>
                  <a:pt x="3097" y="5195"/>
                </a:lnTo>
                <a:lnTo>
                  <a:pt x="3084" y="5195"/>
                </a:lnTo>
                <a:lnTo>
                  <a:pt x="3072" y="5195"/>
                </a:lnTo>
                <a:lnTo>
                  <a:pt x="3061" y="5195"/>
                </a:lnTo>
                <a:lnTo>
                  <a:pt x="3050" y="5195"/>
                </a:lnTo>
                <a:lnTo>
                  <a:pt x="3041" y="5195"/>
                </a:lnTo>
                <a:lnTo>
                  <a:pt x="3033" y="5186"/>
                </a:lnTo>
                <a:lnTo>
                  <a:pt x="3026" y="5181"/>
                </a:lnTo>
                <a:lnTo>
                  <a:pt x="3019" y="5181"/>
                </a:lnTo>
                <a:lnTo>
                  <a:pt x="3013" y="5181"/>
                </a:lnTo>
                <a:lnTo>
                  <a:pt x="3005" y="5172"/>
                </a:lnTo>
                <a:lnTo>
                  <a:pt x="2997" y="5167"/>
                </a:lnTo>
                <a:lnTo>
                  <a:pt x="2989" y="5158"/>
                </a:lnTo>
                <a:lnTo>
                  <a:pt x="2983" y="5153"/>
                </a:lnTo>
                <a:lnTo>
                  <a:pt x="2976" y="5145"/>
                </a:lnTo>
                <a:lnTo>
                  <a:pt x="2969" y="5139"/>
                </a:lnTo>
                <a:lnTo>
                  <a:pt x="2962" y="5139"/>
                </a:lnTo>
                <a:lnTo>
                  <a:pt x="2956" y="5139"/>
                </a:lnTo>
                <a:lnTo>
                  <a:pt x="2952" y="5141"/>
                </a:lnTo>
                <a:lnTo>
                  <a:pt x="2947" y="5145"/>
                </a:lnTo>
                <a:lnTo>
                  <a:pt x="2944" y="5148"/>
                </a:lnTo>
                <a:lnTo>
                  <a:pt x="2942" y="5153"/>
                </a:lnTo>
                <a:lnTo>
                  <a:pt x="2947" y="5158"/>
                </a:lnTo>
                <a:lnTo>
                  <a:pt x="2956" y="5167"/>
                </a:lnTo>
                <a:lnTo>
                  <a:pt x="2962" y="5172"/>
                </a:lnTo>
                <a:lnTo>
                  <a:pt x="2969" y="5181"/>
                </a:lnTo>
                <a:lnTo>
                  <a:pt x="2969" y="5186"/>
                </a:lnTo>
                <a:lnTo>
                  <a:pt x="2969" y="5195"/>
                </a:lnTo>
                <a:lnTo>
                  <a:pt x="2976" y="5200"/>
                </a:lnTo>
                <a:lnTo>
                  <a:pt x="2983" y="5209"/>
                </a:lnTo>
                <a:lnTo>
                  <a:pt x="2989" y="5214"/>
                </a:lnTo>
                <a:lnTo>
                  <a:pt x="2997" y="5223"/>
                </a:lnTo>
                <a:lnTo>
                  <a:pt x="3005" y="5228"/>
                </a:lnTo>
                <a:lnTo>
                  <a:pt x="3013" y="5237"/>
                </a:lnTo>
                <a:lnTo>
                  <a:pt x="3019" y="5243"/>
                </a:lnTo>
                <a:lnTo>
                  <a:pt x="3026" y="5251"/>
                </a:lnTo>
                <a:lnTo>
                  <a:pt x="3033" y="5257"/>
                </a:lnTo>
                <a:lnTo>
                  <a:pt x="3041" y="5264"/>
                </a:lnTo>
                <a:lnTo>
                  <a:pt x="3046" y="5271"/>
                </a:lnTo>
                <a:lnTo>
                  <a:pt x="3055" y="5278"/>
                </a:lnTo>
                <a:lnTo>
                  <a:pt x="3062" y="5285"/>
                </a:lnTo>
                <a:lnTo>
                  <a:pt x="3071" y="5292"/>
                </a:lnTo>
                <a:lnTo>
                  <a:pt x="3076" y="5292"/>
                </a:lnTo>
                <a:lnTo>
                  <a:pt x="3084" y="5292"/>
                </a:lnTo>
                <a:lnTo>
                  <a:pt x="3090" y="5292"/>
                </a:lnTo>
                <a:lnTo>
                  <a:pt x="3098" y="5292"/>
                </a:lnTo>
                <a:lnTo>
                  <a:pt x="3103" y="5299"/>
                </a:lnTo>
                <a:lnTo>
                  <a:pt x="3112" y="5306"/>
                </a:lnTo>
                <a:lnTo>
                  <a:pt x="3117" y="5306"/>
                </a:lnTo>
                <a:lnTo>
                  <a:pt x="3125" y="5306"/>
                </a:lnTo>
                <a:lnTo>
                  <a:pt x="3134" y="5306"/>
                </a:lnTo>
                <a:lnTo>
                  <a:pt x="3141" y="5306"/>
                </a:lnTo>
                <a:lnTo>
                  <a:pt x="3148" y="5313"/>
                </a:lnTo>
                <a:lnTo>
                  <a:pt x="3155" y="5320"/>
                </a:lnTo>
                <a:lnTo>
                  <a:pt x="3161" y="5320"/>
                </a:lnTo>
                <a:lnTo>
                  <a:pt x="3169" y="5320"/>
                </a:lnTo>
                <a:lnTo>
                  <a:pt x="3175" y="5320"/>
                </a:lnTo>
                <a:lnTo>
                  <a:pt x="3182" y="5320"/>
                </a:lnTo>
                <a:lnTo>
                  <a:pt x="3191" y="5327"/>
                </a:lnTo>
                <a:lnTo>
                  <a:pt x="3198" y="5334"/>
                </a:lnTo>
                <a:lnTo>
                  <a:pt x="3205" y="5334"/>
                </a:lnTo>
                <a:lnTo>
                  <a:pt x="3213" y="5334"/>
                </a:lnTo>
                <a:lnTo>
                  <a:pt x="3218" y="5341"/>
                </a:lnTo>
                <a:lnTo>
                  <a:pt x="3227" y="5349"/>
                </a:lnTo>
                <a:lnTo>
                  <a:pt x="3232" y="5349"/>
                </a:lnTo>
                <a:lnTo>
                  <a:pt x="3240" y="5349"/>
                </a:lnTo>
                <a:lnTo>
                  <a:pt x="3246" y="5355"/>
                </a:lnTo>
                <a:lnTo>
                  <a:pt x="3254" y="5363"/>
                </a:lnTo>
                <a:lnTo>
                  <a:pt x="3268" y="5363"/>
                </a:lnTo>
                <a:lnTo>
                  <a:pt x="3284" y="5363"/>
                </a:lnTo>
                <a:lnTo>
                  <a:pt x="3289" y="5363"/>
                </a:lnTo>
                <a:lnTo>
                  <a:pt x="3297" y="5363"/>
                </a:lnTo>
                <a:lnTo>
                  <a:pt x="3311" y="5363"/>
                </a:lnTo>
                <a:lnTo>
                  <a:pt x="3327" y="5363"/>
                </a:lnTo>
                <a:lnTo>
                  <a:pt x="3328" y="5365"/>
                </a:lnTo>
                <a:lnTo>
                  <a:pt x="3329" y="5367"/>
                </a:lnTo>
                <a:lnTo>
                  <a:pt x="3333" y="5369"/>
                </a:lnTo>
                <a:lnTo>
                  <a:pt x="3336" y="5370"/>
                </a:lnTo>
                <a:lnTo>
                  <a:pt x="3345" y="5372"/>
                </a:lnTo>
                <a:lnTo>
                  <a:pt x="3354" y="5373"/>
                </a:lnTo>
                <a:lnTo>
                  <a:pt x="3365" y="5372"/>
                </a:lnTo>
                <a:lnTo>
                  <a:pt x="3374" y="5370"/>
                </a:lnTo>
                <a:lnTo>
                  <a:pt x="3377" y="5369"/>
                </a:lnTo>
                <a:lnTo>
                  <a:pt x="3380" y="5367"/>
                </a:lnTo>
                <a:lnTo>
                  <a:pt x="3381" y="5365"/>
                </a:lnTo>
                <a:lnTo>
                  <a:pt x="3382" y="5363"/>
                </a:lnTo>
                <a:lnTo>
                  <a:pt x="3390" y="5363"/>
                </a:lnTo>
                <a:lnTo>
                  <a:pt x="3399" y="5363"/>
                </a:lnTo>
                <a:lnTo>
                  <a:pt x="3401" y="5358"/>
                </a:lnTo>
                <a:lnTo>
                  <a:pt x="3404" y="5355"/>
                </a:lnTo>
                <a:lnTo>
                  <a:pt x="3408" y="5351"/>
                </a:lnTo>
                <a:lnTo>
                  <a:pt x="3413" y="5349"/>
                </a:lnTo>
                <a:lnTo>
                  <a:pt x="3418" y="5349"/>
                </a:lnTo>
                <a:lnTo>
                  <a:pt x="3426" y="5349"/>
                </a:lnTo>
                <a:lnTo>
                  <a:pt x="3429" y="5344"/>
                </a:lnTo>
                <a:lnTo>
                  <a:pt x="3432" y="5341"/>
                </a:lnTo>
                <a:lnTo>
                  <a:pt x="3435" y="5338"/>
                </a:lnTo>
                <a:lnTo>
                  <a:pt x="3440" y="5334"/>
                </a:lnTo>
                <a:lnTo>
                  <a:pt x="3447" y="5334"/>
                </a:lnTo>
                <a:lnTo>
                  <a:pt x="3456" y="5334"/>
                </a:lnTo>
                <a:lnTo>
                  <a:pt x="3461" y="5341"/>
                </a:lnTo>
                <a:lnTo>
                  <a:pt x="3470" y="5349"/>
                </a:lnTo>
                <a:lnTo>
                  <a:pt x="3475" y="5349"/>
                </a:lnTo>
                <a:lnTo>
                  <a:pt x="3483" y="5349"/>
                </a:lnTo>
                <a:lnTo>
                  <a:pt x="3490" y="5355"/>
                </a:lnTo>
                <a:lnTo>
                  <a:pt x="3497" y="5363"/>
                </a:lnTo>
                <a:lnTo>
                  <a:pt x="3503" y="5369"/>
                </a:lnTo>
                <a:lnTo>
                  <a:pt x="3511" y="5377"/>
                </a:lnTo>
                <a:lnTo>
                  <a:pt x="3519" y="5377"/>
                </a:lnTo>
                <a:lnTo>
                  <a:pt x="3527" y="5377"/>
                </a:lnTo>
                <a:lnTo>
                  <a:pt x="3533" y="5377"/>
                </a:lnTo>
                <a:lnTo>
                  <a:pt x="3540" y="5377"/>
                </a:lnTo>
                <a:lnTo>
                  <a:pt x="3547" y="5377"/>
                </a:lnTo>
                <a:lnTo>
                  <a:pt x="3554" y="5377"/>
                </a:lnTo>
                <a:lnTo>
                  <a:pt x="3560" y="5377"/>
                </a:lnTo>
                <a:lnTo>
                  <a:pt x="3569" y="5377"/>
                </a:lnTo>
                <a:lnTo>
                  <a:pt x="3576" y="5382"/>
                </a:lnTo>
                <a:lnTo>
                  <a:pt x="3585" y="5391"/>
                </a:lnTo>
                <a:lnTo>
                  <a:pt x="3597" y="5391"/>
                </a:lnTo>
                <a:lnTo>
                  <a:pt x="3612" y="5391"/>
                </a:lnTo>
                <a:lnTo>
                  <a:pt x="3617" y="5391"/>
                </a:lnTo>
                <a:lnTo>
                  <a:pt x="3626" y="5391"/>
                </a:lnTo>
                <a:lnTo>
                  <a:pt x="3631" y="5391"/>
                </a:lnTo>
                <a:lnTo>
                  <a:pt x="3639" y="5391"/>
                </a:lnTo>
                <a:lnTo>
                  <a:pt x="3648" y="5396"/>
                </a:lnTo>
                <a:lnTo>
                  <a:pt x="3655" y="5405"/>
                </a:lnTo>
                <a:lnTo>
                  <a:pt x="3662" y="5405"/>
                </a:lnTo>
                <a:lnTo>
                  <a:pt x="3669" y="5405"/>
                </a:lnTo>
                <a:lnTo>
                  <a:pt x="3675" y="5410"/>
                </a:lnTo>
                <a:lnTo>
                  <a:pt x="3683" y="5419"/>
                </a:lnTo>
                <a:lnTo>
                  <a:pt x="3689" y="5424"/>
                </a:lnTo>
                <a:lnTo>
                  <a:pt x="3696" y="5433"/>
                </a:lnTo>
                <a:lnTo>
                  <a:pt x="3705" y="5433"/>
                </a:lnTo>
                <a:lnTo>
                  <a:pt x="3712" y="5433"/>
                </a:lnTo>
                <a:lnTo>
                  <a:pt x="3719" y="5438"/>
                </a:lnTo>
                <a:lnTo>
                  <a:pt x="3726" y="5447"/>
                </a:lnTo>
                <a:lnTo>
                  <a:pt x="3732" y="5452"/>
                </a:lnTo>
                <a:lnTo>
                  <a:pt x="3741" y="5461"/>
                </a:lnTo>
                <a:lnTo>
                  <a:pt x="3746" y="5467"/>
                </a:lnTo>
                <a:lnTo>
                  <a:pt x="3754" y="5475"/>
                </a:lnTo>
                <a:lnTo>
                  <a:pt x="3760" y="5475"/>
                </a:lnTo>
                <a:lnTo>
                  <a:pt x="3768" y="5475"/>
                </a:lnTo>
                <a:lnTo>
                  <a:pt x="3776" y="5467"/>
                </a:lnTo>
                <a:lnTo>
                  <a:pt x="3784" y="5461"/>
                </a:lnTo>
                <a:lnTo>
                  <a:pt x="3790" y="5461"/>
                </a:lnTo>
                <a:lnTo>
                  <a:pt x="3798" y="5461"/>
                </a:lnTo>
                <a:lnTo>
                  <a:pt x="3800" y="5457"/>
                </a:lnTo>
                <a:lnTo>
                  <a:pt x="3803" y="5452"/>
                </a:lnTo>
                <a:lnTo>
                  <a:pt x="3808" y="5449"/>
                </a:lnTo>
                <a:lnTo>
                  <a:pt x="3811" y="5447"/>
                </a:lnTo>
                <a:lnTo>
                  <a:pt x="3814" y="5443"/>
                </a:lnTo>
                <a:lnTo>
                  <a:pt x="3817" y="5438"/>
                </a:lnTo>
                <a:lnTo>
                  <a:pt x="3821" y="5435"/>
                </a:lnTo>
                <a:lnTo>
                  <a:pt x="3825" y="5433"/>
                </a:lnTo>
                <a:lnTo>
                  <a:pt x="3834" y="5433"/>
                </a:lnTo>
                <a:lnTo>
                  <a:pt x="3841" y="5433"/>
                </a:lnTo>
                <a:lnTo>
                  <a:pt x="3844" y="5429"/>
                </a:lnTo>
                <a:lnTo>
                  <a:pt x="3848" y="5424"/>
                </a:lnTo>
                <a:lnTo>
                  <a:pt x="3851" y="5421"/>
                </a:lnTo>
                <a:lnTo>
                  <a:pt x="3855" y="5419"/>
                </a:lnTo>
                <a:lnTo>
                  <a:pt x="3857" y="5415"/>
                </a:lnTo>
                <a:lnTo>
                  <a:pt x="3861" y="5410"/>
                </a:lnTo>
                <a:lnTo>
                  <a:pt x="3865" y="5407"/>
                </a:lnTo>
                <a:lnTo>
                  <a:pt x="3869" y="5405"/>
                </a:lnTo>
                <a:lnTo>
                  <a:pt x="3875" y="5405"/>
                </a:lnTo>
                <a:lnTo>
                  <a:pt x="3882" y="5405"/>
                </a:lnTo>
                <a:lnTo>
                  <a:pt x="3884" y="5401"/>
                </a:lnTo>
                <a:lnTo>
                  <a:pt x="3889" y="5396"/>
                </a:lnTo>
                <a:lnTo>
                  <a:pt x="3892" y="5393"/>
                </a:lnTo>
                <a:lnTo>
                  <a:pt x="3896" y="5391"/>
                </a:lnTo>
                <a:lnTo>
                  <a:pt x="3904" y="5382"/>
                </a:lnTo>
                <a:lnTo>
                  <a:pt x="3913" y="5377"/>
                </a:lnTo>
                <a:lnTo>
                  <a:pt x="3915" y="5372"/>
                </a:lnTo>
                <a:lnTo>
                  <a:pt x="3918" y="5369"/>
                </a:lnTo>
                <a:lnTo>
                  <a:pt x="3922" y="5365"/>
                </a:lnTo>
                <a:lnTo>
                  <a:pt x="3927" y="5363"/>
                </a:lnTo>
                <a:lnTo>
                  <a:pt x="3929" y="5358"/>
                </a:lnTo>
                <a:lnTo>
                  <a:pt x="3932" y="5355"/>
                </a:lnTo>
                <a:lnTo>
                  <a:pt x="3935" y="5351"/>
                </a:lnTo>
                <a:lnTo>
                  <a:pt x="3940" y="5349"/>
                </a:lnTo>
                <a:lnTo>
                  <a:pt x="3946" y="5344"/>
                </a:lnTo>
                <a:lnTo>
                  <a:pt x="3954" y="5341"/>
                </a:lnTo>
                <a:lnTo>
                  <a:pt x="3961" y="5338"/>
                </a:lnTo>
                <a:lnTo>
                  <a:pt x="3970" y="5334"/>
                </a:lnTo>
                <a:lnTo>
                  <a:pt x="3972" y="5330"/>
                </a:lnTo>
                <a:lnTo>
                  <a:pt x="3975" y="5327"/>
                </a:lnTo>
                <a:lnTo>
                  <a:pt x="3980" y="5324"/>
                </a:lnTo>
                <a:lnTo>
                  <a:pt x="3984" y="5320"/>
                </a:lnTo>
                <a:lnTo>
                  <a:pt x="3986" y="5316"/>
                </a:lnTo>
                <a:lnTo>
                  <a:pt x="3989" y="5313"/>
                </a:lnTo>
                <a:lnTo>
                  <a:pt x="3993" y="5310"/>
                </a:lnTo>
                <a:lnTo>
                  <a:pt x="3997" y="5306"/>
                </a:lnTo>
                <a:lnTo>
                  <a:pt x="4000" y="5302"/>
                </a:lnTo>
                <a:lnTo>
                  <a:pt x="4003" y="5299"/>
                </a:lnTo>
                <a:lnTo>
                  <a:pt x="4007" y="5296"/>
                </a:lnTo>
                <a:lnTo>
                  <a:pt x="4011" y="5292"/>
                </a:lnTo>
                <a:lnTo>
                  <a:pt x="4013" y="5289"/>
                </a:lnTo>
                <a:lnTo>
                  <a:pt x="4016" y="5285"/>
                </a:lnTo>
                <a:lnTo>
                  <a:pt x="4021" y="5281"/>
                </a:lnTo>
                <a:lnTo>
                  <a:pt x="4025" y="5278"/>
                </a:lnTo>
                <a:lnTo>
                  <a:pt x="4025" y="5271"/>
                </a:lnTo>
                <a:lnTo>
                  <a:pt x="4025" y="5264"/>
                </a:lnTo>
                <a:lnTo>
                  <a:pt x="4033" y="5257"/>
                </a:lnTo>
                <a:lnTo>
                  <a:pt x="4041" y="5251"/>
                </a:lnTo>
                <a:lnTo>
                  <a:pt x="4041" y="5243"/>
                </a:lnTo>
                <a:lnTo>
                  <a:pt x="4041" y="5237"/>
                </a:lnTo>
                <a:lnTo>
                  <a:pt x="4044" y="5233"/>
                </a:lnTo>
                <a:lnTo>
                  <a:pt x="4047" y="5228"/>
                </a:lnTo>
                <a:lnTo>
                  <a:pt x="4051" y="5225"/>
                </a:lnTo>
                <a:lnTo>
                  <a:pt x="4054" y="5223"/>
                </a:lnTo>
                <a:lnTo>
                  <a:pt x="4054" y="5214"/>
                </a:lnTo>
                <a:lnTo>
                  <a:pt x="4054" y="5209"/>
                </a:lnTo>
                <a:lnTo>
                  <a:pt x="4058" y="5205"/>
                </a:lnTo>
                <a:lnTo>
                  <a:pt x="4061" y="5200"/>
                </a:lnTo>
                <a:lnTo>
                  <a:pt x="4064" y="5197"/>
                </a:lnTo>
                <a:lnTo>
                  <a:pt x="4068" y="5195"/>
                </a:lnTo>
                <a:lnTo>
                  <a:pt x="4068" y="5186"/>
                </a:lnTo>
                <a:lnTo>
                  <a:pt x="4068" y="5181"/>
                </a:lnTo>
                <a:lnTo>
                  <a:pt x="4074" y="5181"/>
                </a:lnTo>
                <a:lnTo>
                  <a:pt x="4082" y="5181"/>
                </a:lnTo>
                <a:lnTo>
                  <a:pt x="4090" y="5186"/>
                </a:lnTo>
                <a:lnTo>
                  <a:pt x="4099" y="5195"/>
                </a:lnTo>
                <a:lnTo>
                  <a:pt x="4111" y="5195"/>
                </a:lnTo>
                <a:lnTo>
                  <a:pt x="4126" y="5195"/>
                </a:lnTo>
                <a:lnTo>
                  <a:pt x="4140" y="5195"/>
                </a:lnTo>
                <a:lnTo>
                  <a:pt x="4155" y="5195"/>
                </a:lnTo>
                <a:lnTo>
                  <a:pt x="4169" y="5195"/>
                </a:lnTo>
                <a:lnTo>
                  <a:pt x="4183" y="5195"/>
                </a:lnTo>
                <a:lnTo>
                  <a:pt x="4196" y="5195"/>
                </a:lnTo>
                <a:lnTo>
                  <a:pt x="4210" y="5195"/>
                </a:lnTo>
                <a:lnTo>
                  <a:pt x="4219" y="5195"/>
                </a:lnTo>
                <a:lnTo>
                  <a:pt x="4226" y="5195"/>
                </a:lnTo>
                <a:lnTo>
                  <a:pt x="4237" y="5195"/>
                </a:lnTo>
                <a:lnTo>
                  <a:pt x="4247" y="5195"/>
                </a:lnTo>
                <a:lnTo>
                  <a:pt x="4258" y="5195"/>
                </a:lnTo>
                <a:lnTo>
                  <a:pt x="4267" y="5195"/>
                </a:lnTo>
                <a:lnTo>
                  <a:pt x="4274" y="5200"/>
                </a:lnTo>
                <a:lnTo>
                  <a:pt x="4282" y="5209"/>
                </a:lnTo>
                <a:lnTo>
                  <a:pt x="4282" y="5214"/>
                </a:lnTo>
                <a:lnTo>
                  <a:pt x="4282" y="5223"/>
                </a:lnTo>
                <a:lnTo>
                  <a:pt x="4290" y="5228"/>
                </a:lnTo>
                <a:lnTo>
                  <a:pt x="4298" y="5237"/>
                </a:lnTo>
                <a:lnTo>
                  <a:pt x="4298" y="5243"/>
                </a:lnTo>
                <a:lnTo>
                  <a:pt x="4298" y="5251"/>
                </a:lnTo>
                <a:lnTo>
                  <a:pt x="4304" y="5257"/>
                </a:lnTo>
                <a:lnTo>
                  <a:pt x="4312" y="5264"/>
                </a:lnTo>
                <a:lnTo>
                  <a:pt x="4312" y="5271"/>
                </a:lnTo>
                <a:lnTo>
                  <a:pt x="4312" y="5278"/>
                </a:lnTo>
                <a:lnTo>
                  <a:pt x="4312" y="5285"/>
                </a:lnTo>
                <a:lnTo>
                  <a:pt x="4312" y="5292"/>
                </a:lnTo>
                <a:lnTo>
                  <a:pt x="4317" y="5299"/>
                </a:lnTo>
                <a:lnTo>
                  <a:pt x="4325" y="5306"/>
                </a:lnTo>
                <a:lnTo>
                  <a:pt x="4325" y="5313"/>
                </a:lnTo>
                <a:lnTo>
                  <a:pt x="4325" y="5320"/>
                </a:lnTo>
                <a:lnTo>
                  <a:pt x="4331" y="5327"/>
                </a:lnTo>
                <a:lnTo>
                  <a:pt x="4339" y="5334"/>
                </a:lnTo>
                <a:lnTo>
                  <a:pt x="4375" y="5334"/>
                </a:lnTo>
                <a:lnTo>
                  <a:pt x="4410" y="5334"/>
                </a:lnTo>
                <a:lnTo>
                  <a:pt x="4447" y="5334"/>
                </a:lnTo>
                <a:lnTo>
                  <a:pt x="4484" y="5334"/>
                </a:lnTo>
                <a:lnTo>
                  <a:pt x="4489" y="5341"/>
                </a:lnTo>
                <a:lnTo>
                  <a:pt x="4498" y="5349"/>
                </a:lnTo>
                <a:lnTo>
                  <a:pt x="4503" y="5355"/>
                </a:lnTo>
                <a:lnTo>
                  <a:pt x="4511" y="5363"/>
                </a:lnTo>
                <a:lnTo>
                  <a:pt x="4517" y="5369"/>
                </a:lnTo>
                <a:lnTo>
                  <a:pt x="4525" y="5377"/>
                </a:lnTo>
                <a:lnTo>
                  <a:pt x="4530" y="5382"/>
                </a:lnTo>
                <a:lnTo>
                  <a:pt x="4539" y="5391"/>
                </a:lnTo>
                <a:lnTo>
                  <a:pt x="4552" y="5396"/>
                </a:lnTo>
                <a:lnTo>
                  <a:pt x="4568" y="5405"/>
                </a:lnTo>
                <a:lnTo>
                  <a:pt x="4575" y="5410"/>
                </a:lnTo>
                <a:lnTo>
                  <a:pt x="4582" y="5419"/>
                </a:lnTo>
                <a:lnTo>
                  <a:pt x="4588" y="5424"/>
                </a:lnTo>
                <a:lnTo>
                  <a:pt x="4596" y="5433"/>
                </a:lnTo>
                <a:lnTo>
                  <a:pt x="4604" y="5433"/>
                </a:lnTo>
                <a:lnTo>
                  <a:pt x="4613" y="5433"/>
                </a:lnTo>
                <a:lnTo>
                  <a:pt x="4618" y="5433"/>
                </a:lnTo>
                <a:lnTo>
                  <a:pt x="4626" y="5433"/>
                </a:lnTo>
                <a:lnTo>
                  <a:pt x="4632" y="5438"/>
                </a:lnTo>
                <a:lnTo>
                  <a:pt x="4640" y="5447"/>
                </a:lnTo>
                <a:lnTo>
                  <a:pt x="4645" y="5447"/>
                </a:lnTo>
                <a:lnTo>
                  <a:pt x="4654" y="5447"/>
                </a:lnTo>
                <a:lnTo>
                  <a:pt x="4682" y="5449"/>
                </a:lnTo>
                <a:lnTo>
                  <a:pt x="4711" y="5452"/>
                </a:lnTo>
                <a:lnTo>
                  <a:pt x="4739" y="5457"/>
                </a:lnTo>
                <a:lnTo>
                  <a:pt x="4768" y="5461"/>
                </a:lnTo>
                <a:lnTo>
                  <a:pt x="4774" y="5461"/>
                </a:lnTo>
                <a:lnTo>
                  <a:pt x="4781" y="5461"/>
                </a:lnTo>
                <a:lnTo>
                  <a:pt x="4788" y="5461"/>
                </a:lnTo>
                <a:lnTo>
                  <a:pt x="4796" y="5461"/>
                </a:lnTo>
                <a:lnTo>
                  <a:pt x="4804" y="5467"/>
                </a:lnTo>
                <a:lnTo>
                  <a:pt x="4812" y="5475"/>
                </a:lnTo>
                <a:lnTo>
                  <a:pt x="4818" y="5481"/>
                </a:lnTo>
                <a:lnTo>
                  <a:pt x="4826" y="5488"/>
                </a:lnTo>
                <a:lnTo>
                  <a:pt x="4831" y="5488"/>
                </a:lnTo>
                <a:lnTo>
                  <a:pt x="4839" y="5488"/>
                </a:lnTo>
                <a:lnTo>
                  <a:pt x="4845" y="5495"/>
                </a:lnTo>
                <a:lnTo>
                  <a:pt x="4853" y="5502"/>
                </a:lnTo>
                <a:lnTo>
                  <a:pt x="4867" y="5515"/>
                </a:lnTo>
                <a:lnTo>
                  <a:pt x="4883" y="5530"/>
                </a:lnTo>
                <a:lnTo>
                  <a:pt x="4889" y="5537"/>
                </a:lnTo>
                <a:lnTo>
                  <a:pt x="4897" y="5544"/>
                </a:lnTo>
                <a:lnTo>
                  <a:pt x="4903" y="5551"/>
                </a:lnTo>
                <a:lnTo>
                  <a:pt x="4910" y="5559"/>
                </a:lnTo>
                <a:lnTo>
                  <a:pt x="4917" y="5565"/>
                </a:lnTo>
                <a:lnTo>
                  <a:pt x="4924" y="5573"/>
                </a:lnTo>
                <a:lnTo>
                  <a:pt x="4924" y="5579"/>
                </a:lnTo>
                <a:lnTo>
                  <a:pt x="4924" y="5587"/>
                </a:lnTo>
                <a:lnTo>
                  <a:pt x="4932" y="5593"/>
                </a:lnTo>
                <a:lnTo>
                  <a:pt x="4940" y="5601"/>
                </a:lnTo>
                <a:lnTo>
                  <a:pt x="4940" y="5606"/>
                </a:lnTo>
                <a:lnTo>
                  <a:pt x="4940" y="5615"/>
                </a:lnTo>
                <a:lnTo>
                  <a:pt x="4940" y="5620"/>
                </a:lnTo>
                <a:lnTo>
                  <a:pt x="4940" y="5629"/>
                </a:lnTo>
                <a:lnTo>
                  <a:pt x="4946" y="5634"/>
                </a:lnTo>
                <a:lnTo>
                  <a:pt x="4955" y="5643"/>
                </a:lnTo>
                <a:lnTo>
                  <a:pt x="4955" y="5648"/>
                </a:lnTo>
                <a:lnTo>
                  <a:pt x="4955" y="5657"/>
                </a:lnTo>
                <a:lnTo>
                  <a:pt x="4960" y="5662"/>
                </a:lnTo>
                <a:lnTo>
                  <a:pt x="4968" y="5671"/>
                </a:lnTo>
                <a:lnTo>
                  <a:pt x="4968" y="5684"/>
                </a:lnTo>
                <a:lnTo>
                  <a:pt x="4968" y="5698"/>
                </a:lnTo>
                <a:lnTo>
                  <a:pt x="4968" y="5712"/>
                </a:lnTo>
                <a:lnTo>
                  <a:pt x="4968" y="5726"/>
                </a:lnTo>
                <a:lnTo>
                  <a:pt x="4968" y="5733"/>
                </a:lnTo>
                <a:lnTo>
                  <a:pt x="4968" y="5740"/>
                </a:lnTo>
                <a:lnTo>
                  <a:pt x="4963" y="5744"/>
                </a:lnTo>
                <a:lnTo>
                  <a:pt x="4960" y="5747"/>
                </a:lnTo>
                <a:lnTo>
                  <a:pt x="4957" y="5750"/>
                </a:lnTo>
                <a:lnTo>
                  <a:pt x="4955" y="5754"/>
                </a:lnTo>
                <a:lnTo>
                  <a:pt x="4950" y="5758"/>
                </a:lnTo>
                <a:lnTo>
                  <a:pt x="4946" y="5761"/>
                </a:lnTo>
                <a:lnTo>
                  <a:pt x="4943" y="5764"/>
                </a:lnTo>
                <a:lnTo>
                  <a:pt x="4940" y="5768"/>
                </a:lnTo>
                <a:lnTo>
                  <a:pt x="4935" y="5768"/>
                </a:lnTo>
                <a:lnTo>
                  <a:pt x="4931" y="5770"/>
                </a:lnTo>
                <a:lnTo>
                  <a:pt x="4928" y="5771"/>
                </a:lnTo>
                <a:lnTo>
                  <a:pt x="4926" y="5772"/>
                </a:lnTo>
                <a:lnTo>
                  <a:pt x="4925" y="5776"/>
                </a:lnTo>
                <a:lnTo>
                  <a:pt x="4924" y="5780"/>
                </a:lnTo>
                <a:lnTo>
                  <a:pt x="4924" y="5788"/>
                </a:lnTo>
                <a:lnTo>
                  <a:pt x="4924" y="5797"/>
                </a:lnTo>
                <a:lnTo>
                  <a:pt x="4932" y="5797"/>
                </a:lnTo>
                <a:lnTo>
                  <a:pt x="4940" y="5797"/>
                </a:lnTo>
                <a:lnTo>
                  <a:pt x="4943" y="5792"/>
                </a:lnTo>
                <a:lnTo>
                  <a:pt x="4946" y="5789"/>
                </a:lnTo>
                <a:lnTo>
                  <a:pt x="4950" y="5786"/>
                </a:lnTo>
                <a:lnTo>
                  <a:pt x="4955" y="5783"/>
                </a:lnTo>
                <a:lnTo>
                  <a:pt x="4960" y="5783"/>
                </a:lnTo>
                <a:lnTo>
                  <a:pt x="4968" y="5783"/>
                </a:lnTo>
                <a:lnTo>
                  <a:pt x="4974" y="5789"/>
                </a:lnTo>
                <a:lnTo>
                  <a:pt x="4982" y="5797"/>
                </a:lnTo>
                <a:lnTo>
                  <a:pt x="4989" y="5803"/>
                </a:lnTo>
                <a:lnTo>
                  <a:pt x="4998" y="5811"/>
                </a:lnTo>
                <a:lnTo>
                  <a:pt x="5003" y="5815"/>
                </a:lnTo>
                <a:lnTo>
                  <a:pt x="5012" y="5822"/>
                </a:lnTo>
                <a:lnTo>
                  <a:pt x="5017" y="5828"/>
                </a:lnTo>
                <a:lnTo>
                  <a:pt x="5025" y="5836"/>
                </a:lnTo>
                <a:lnTo>
                  <a:pt x="5036" y="5846"/>
                </a:lnTo>
                <a:lnTo>
                  <a:pt x="5047" y="5857"/>
                </a:lnTo>
                <a:lnTo>
                  <a:pt x="5057" y="5867"/>
                </a:lnTo>
                <a:lnTo>
                  <a:pt x="5069" y="5878"/>
                </a:lnTo>
                <a:lnTo>
                  <a:pt x="5075" y="5884"/>
                </a:lnTo>
                <a:lnTo>
                  <a:pt x="5082" y="5892"/>
                </a:lnTo>
                <a:lnTo>
                  <a:pt x="5089" y="5898"/>
                </a:lnTo>
                <a:lnTo>
                  <a:pt x="5096" y="5906"/>
                </a:lnTo>
                <a:lnTo>
                  <a:pt x="5102" y="5911"/>
                </a:lnTo>
                <a:lnTo>
                  <a:pt x="5110" y="5920"/>
                </a:lnTo>
                <a:lnTo>
                  <a:pt x="5118" y="5925"/>
                </a:lnTo>
                <a:lnTo>
                  <a:pt x="5127" y="5934"/>
                </a:lnTo>
                <a:lnTo>
                  <a:pt x="5132" y="5939"/>
                </a:lnTo>
                <a:lnTo>
                  <a:pt x="5140" y="5948"/>
                </a:lnTo>
                <a:lnTo>
                  <a:pt x="5146" y="5954"/>
                </a:lnTo>
                <a:lnTo>
                  <a:pt x="5154" y="5962"/>
                </a:lnTo>
                <a:lnTo>
                  <a:pt x="5159" y="5968"/>
                </a:lnTo>
                <a:lnTo>
                  <a:pt x="5168" y="5976"/>
                </a:lnTo>
                <a:lnTo>
                  <a:pt x="5173" y="5976"/>
                </a:lnTo>
                <a:lnTo>
                  <a:pt x="5181" y="5976"/>
                </a:lnTo>
                <a:lnTo>
                  <a:pt x="5189" y="5976"/>
                </a:lnTo>
                <a:lnTo>
                  <a:pt x="5197" y="5976"/>
                </a:lnTo>
                <a:lnTo>
                  <a:pt x="5203" y="5976"/>
                </a:lnTo>
                <a:lnTo>
                  <a:pt x="5211" y="5976"/>
                </a:lnTo>
                <a:lnTo>
                  <a:pt x="5216" y="5976"/>
                </a:lnTo>
                <a:lnTo>
                  <a:pt x="5225" y="5976"/>
                </a:lnTo>
                <a:lnTo>
                  <a:pt x="5225" y="5982"/>
                </a:lnTo>
                <a:lnTo>
                  <a:pt x="5225" y="5990"/>
                </a:lnTo>
                <a:lnTo>
                  <a:pt x="5230" y="5996"/>
                </a:lnTo>
                <a:lnTo>
                  <a:pt x="5238" y="6004"/>
                </a:lnTo>
                <a:lnTo>
                  <a:pt x="5238" y="6016"/>
                </a:lnTo>
                <a:lnTo>
                  <a:pt x="5238" y="6031"/>
                </a:lnTo>
                <a:lnTo>
                  <a:pt x="5238" y="6044"/>
                </a:lnTo>
                <a:lnTo>
                  <a:pt x="5238" y="6060"/>
                </a:lnTo>
                <a:lnTo>
                  <a:pt x="5260" y="6063"/>
                </a:lnTo>
                <a:lnTo>
                  <a:pt x="5281" y="6066"/>
                </a:lnTo>
                <a:lnTo>
                  <a:pt x="5303" y="6069"/>
                </a:lnTo>
                <a:lnTo>
                  <a:pt x="5326" y="6074"/>
                </a:lnTo>
                <a:lnTo>
                  <a:pt x="5332" y="6074"/>
                </a:lnTo>
                <a:lnTo>
                  <a:pt x="5340" y="6074"/>
                </a:lnTo>
                <a:lnTo>
                  <a:pt x="5340" y="6080"/>
                </a:lnTo>
                <a:lnTo>
                  <a:pt x="5340" y="6088"/>
                </a:lnTo>
                <a:lnTo>
                  <a:pt x="5345" y="6094"/>
                </a:lnTo>
                <a:lnTo>
                  <a:pt x="5353" y="6102"/>
                </a:lnTo>
                <a:lnTo>
                  <a:pt x="5353" y="6108"/>
                </a:lnTo>
                <a:lnTo>
                  <a:pt x="5353" y="6116"/>
                </a:lnTo>
                <a:lnTo>
                  <a:pt x="5359" y="6122"/>
                </a:lnTo>
                <a:lnTo>
                  <a:pt x="5367" y="6130"/>
                </a:lnTo>
                <a:lnTo>
                  <a:pt x="5375" y="6135"/>
                </a:lnTo>
                <a:lnTo>
                  <a:pt x="5383" y="6144"/>
                </a:lnTo>
                <a:lnTo>
                  <a:pt x="5383" y="6149"/>
                </a:lnTo>
                <a:lnTo>
                  <a:pt x="5383" y="6158"/>
                </a:lnTo>
                <a:lnTo>
                  <a:pt x="5390" y="6163"/>
                </a:lnTo>
                <a:lnTo>
                  <a:pt x="5397" y="6172"/>
                </a:lnTo>
                <a:lnTo>
                  <a:pt x="5397" y="6178"/>
                </a:lnTo>
                <a:lnTo>
                  <a:pt x="5397" y="6186"/>
                </a:lnTo>
                <a:lnTo>
                  <a:pt x="5403" y="6192"/>
                </a:lnTo>
                <a:lnTo>
                  <a:pt x="5411" y="6200"/>
                </a:lnTo>
                <a:lnTo>
                  <a:pt x="5411" y="6206"/>
                </a:lnTo>
                <a:lnTo>
                  <a:pt x="5411" y="6214"/>
                </a:lnTo>
                <a:lnTo>
                  <a:pt x="5417" y="6220"/>
                </a:lnTo>
                <a:lnTo>
                  <a:pt x="5424" y="6228"/>
                </a:lnTo>
                <a:lnTo>
                  <a:pt x="5424" y="6234"/>
                </a:lnTo>
                <a:lnTo>
                  <a:pt x="5424" y="6241"/>
                </a:lnTo>
                <a:lnTo>
                  <a:pt x="5424" y="6248"/>
                </a:lnTo>
                <a:lnTo>
                  <a:pt x="5424" y="6255"/>
                </a:lnTo>
                <a:lnTo>
                  <a:pt x="5431" y="6262"/>
                </a:lnTo>
                <a:lnTo>
                  <a:pt x="5438" y="6270"/>
                </a:lnTo>
                <a:lnTo>
                  <a:pt x="5438" y="6276"/>
                </a:lnTo>
                <a:lnTo>
                  <a:pt x="5438" y="6284"/>
                </a:lnTo>
                <a:lnTo>
                  <a:pt x="5446" y="6290"/>
                </a:lnTo>
                <a:lnTo>
                  <a:pt x="5454" y="6298"/>
                </a:lnTo>
                <a:lnTo>
                  <a:pt x="5454" y="6304"/>
                </a:lnTo>
                <a:lnTo>
                  <a:pt x="5454" y="6312"/>
                </a:lnTo>
                <a:lnTo>
                  <a:pt x="5454" y="6318"/>
                </a:lnTo>
                <a:lnTo>
                  <a:pt x="5454" y="6326"/>
                </a:lnTo>
                <a:lnTo>
                  <a:pt x="5460" y="6332"/>
                </a:lnTo>
                <a:lnTo>
                  <a:pt x="5469" y="6340"/>
                </a:lnTo>
                <a:lnTo>
                  <a:pt x="5469" y="6353"/>
                </a:lnTo>
                <a:lnTo>
                  <a:pt x="5469" y="6368"/>
                </a:lnTo>
                <a:lnTo>
                  <a:pt x="5469" y="6373"/>
                </a:lnTo>
                <a:lnTo>
                  <a:pt x="5469" y="6382"/>
                </a:lnTo>
                <a:lnTo>
                  <a:pt x="5464" y="6384"/>
                </a:lnTo>
                <a:lnTo>
                  <a:pt x="5460" y="6388"/>
                </a:lnTo>
                <a:lnTo>
                  <a:pt x="5457" y="6392"/>
                </a:lnTo>
                <a:lnTo>
                  <a:pt x="5454" y="6396"/>
                </a:lnTo>
                <a:lnTo>
                  <a:pt x="5454" y="6402"/>
                </a:lnTo>
                <a:lnTo>
                  <a:pt x="5454" y="6410"/>
                </a:lnTo>
                <a:lnTo>
                  <a:pt x="5454" y="6416"/>
                </a:lnTo>
                <a:lnTo>
                  <a:pt x="5454" y="6424"/>
                </a:lnTo>
                <a:lnTo>
                  <a:pt x="5446" y="6430"/>
                </a:lnTo>
                <a:lnTo>
                  <a:pt x="5438" y="6438"/>
                </a:lnTo>
                <a:lnTo>
                  <a:pt x="5434" y="6441"/>
                </a:lnTo>
                <a:lnTo>
                  <a:pt x="5431" y="6444"/>
                </a:lnTo>
                <a:lnTo>
                  <a:pt x="5426" y="6448"/>
                </a:lnTo>
                <a:lnTo>
                  <a:pt x="5424" y="6451"/>
                </a:lnTo>
                <a:lnTo>
                  <a:pt x="5420" y="6455"/>
                </a:lnTo>
                <a:lnTo>
                  <a:pt x="5417" y="6458"/>
                </a:lnTo>
                <a:lnTo>
                  <a:pt x="5413" y="6462"/>
                </a:lnTo>
                <a:lnTo>
                  <a:pt x="5411" y="6465"/>
                </a:lnTo>
                <a:lnTo>
                  <a:pt x="5411" y="6472"/>
                </a:lnTo>
                <a:lnTo>
                  <a:pt x="5411" y="6480"/>
                </a:lnTo>
                <a:lnTo>
                  <a:pt x="5407" y="6483"/>
                </a:lnTo>
                <a:lnTo>
                  <a:pt x="5403" y="6486"/>
                </a:lnTo>
                <a:lnTo>
                  <a:pt x="5399" y="6489"/>
                </a:lnTo>
                <a:lnTo>
                  <a:pt x="5397" y="6494"/>
                </a:lnTo>
                <a:lnTo>
                  <a:pt x="5397" y="6500"/>
                </a:lnTo>
                <a:lnTo>
                  <a:pt x="5397" y="6508"/>
                </a:lnTo>
                <a:lnTo>
                  <a:pt x="5403" y="6514"/>
                </a:lnTo>
                <a:lnTo>
                  <a:pt x="5411" y="6522"/>
                </a:lnTo>
                <a:lnTo>
                  <a:pt x="5411" y="6528"/>
                </a:lnTo>
                <a:lnTo>
                  <a:pt x="5411" y="6536"/>
                </a:lnTo>
                <a:lnTo>
                  <a:pt x="5417" y="6542"/>
                </a:lnTo>
                <a:lnTo>
                  <a:pt x="5424" y="6550"/>
                </a:lnTo>
                <a:lnTo>
                  <a:pt x="5424" y="6556"/>
                </a:lnTo>
                <a:lnTo>
                  <a:pt x="5424" y="6564"/>
                </a:lnTo>
                <a:lnTo>
                  <a:pt x="5431" y="6570"/>
                </a:lnTo>
                <a:lnTo>
                  <a:pt x="5438" y="6578"/>
                </a:lnTo>
                <a:lnTo>
                  <a:pt x="5446" y="6583"/>
                </a:lnTo>
                <a:lnTo>
                  <a:pt x="5454" y="6592"/>
                </a:lnTo>
                <a:lnTo>
                  <a:pt x="5460" y="6592"/>
                </a:lnTo>
                <a:lnTo>
                  <a:pt x="5469" y="6592"/>
                </a:lnTo>
                <a:lnTo>
                  <a:pt x="5474" y="6597"/>
                </a:lnTo>
                <a:lnTo>
                  <a:pt x="5481" y="6606"/>
                </a:lnTo>
                <a:lnTo>
                  <a:pt x="5488" y="6606"/>
                </a:lnTo>
                <a:lnTo>
                  <a:pt x="5496" y="6606"/>
                </a:lnTo>
                <a:lnTo>
                  <a:pt x="5503" y="6612"/>
                </a:lnTo>
                <a:lnTo>
                  <a:pt x="5512" y="6620"/>
                </a:lnTo>
                <a:lnTo>
                  <a:pt x="5517" y="6626"/>
                </a:lnTo>
                <a:lnTo>
                  <a:pt x="5526" y="6634"/>
                </a:lnTo>
                <a:lnTo>
                  <a:pt x="5522" y="6636"/>
                </a:lnTo>
                <a:lnTo>
                  <a:pt x="5517" y="6640"/>
                </a:lnTo>
                <a:lnTo>
                  <a:pt x="5514" y="6644"/>
                </a:lnTo>
                <a:lnTo>
                  <a:pt x="5512" y="6648"/>
                </a:lnTo>
                <a:lnTo>
                  <a:pt x="5512" y="6654"/>
                </a:lnTo>
                <a:lnTo>
                  <a:pt x="5512" y="6662"/>
                </a:lnTo>
                <a:lnTo>
                  <a:pt x="5503" y="6668"/>
                </a:lnTo>
                <a:lnTo>
                  <a:pt x="5496" y="6675"/>
                </a:lnTo>
                <a:lnTo>
                  <a:pt x="5496" y="6682"/>
                </a:lnTo>
                <a:lnTo>
                  <a:pt x="5496" y="6689"/>
                </a:lnTo>
                <a:lnTo>
                  <a:pt x="5491" y="6693"/>
                </a:lnTo>
                <a:lnTo>
                  <a:pt x="5488" y="6696"/>
                </a:lnTo>
                <a:lnTo>
                  <a:pt x="5485" y="6700"/>
                </a:lnTo>
                <a:lnTo>
                  <a:pt x="5481" y="6704"/>
                </a:lnTo>
                <a:lnTo>
                  <a:pt x="5481" y="6710"/>
                </a:lnTo>
                <a:lnTo>
                  <a:pt x="5481" y="6718"/>
                </a:lnTo>
                <a:lnTo>
                  <a:pt x="5481" y="6724"/>
                </a:lnTo>
                <a:lnTo>
                  <a:pt x="5481" y="6732"/>
                </a:lnTo>
                <a:lnTo>
                  <a:pt x="5481" y="6738"/>
                </a:lnTo>
                <a:lnTo>
                  <a:pt x="5481" y="6746"/>
                </a:lnTo>
                <a:lnTo>
                  <a:pt x="5488" y="6752"/>
                </a:lnTo>
                <a:lnTo>
                  <a:pt x="5496" y="6760"/>
                </a:lnTo>
                <a:lnTo>
                  <a:pt x="5496" y="6766"/>
                </a:lnTo>
                <a:lnTo>
                  <a:pt x="5496" y="6774"/>
                </a:lnTo>
                <a:lnTo>
                  <a:pt x="5503" y="6780"/>
                </a:lnTo>
                <a:lnTo>
                  <a:pt x="5512" y="6788"/>
                </a:lnTo>
                <a:lnTo>
                  <a:pt x="5512" y="6793"/>
                </a:lnTo>
                <a:lnTo>
                  <a:pt x="5512" y="6802"/>
                </a:lnTo>
                <a:lnTo>
                  <a:pt x="5512" y="6807"/>
                </a:lnTo>
                <a:lnTo>
                  <a:pt x="5512" y="6816"/>
                </a:lnTo>
                <a:lnTo>
                  <a:pt x="5517" y="6820"/>
                </a:lnTo>
                <a:lnTo>
                  <a:pt x="5526" y="6827"/>
                </a:lnTo>
                <a:lnTo>
                  <a:pt x="5526" y="6833"/>
                </a:lnTo>
                <a:lnTo>
                  <a:pt x="5526" y="6841"/>
                </a:lnTo>
                <a:lnTo>
                  <a:pt x="5531" y="6847"/>
                </a:lnTo>
                <a:lnTo>
                  <a:pt x="5539" y="6855"/>
                </a:lnTo>
                <a:lnTo>
                  <a:pt x="5539" y="6862"/>
                </a:lnTo>
                <a:lnTo>
                  <a:pt x="5539" y="6869"/>
                </a:lnTo>
                <a:lnTo>
                  <a:pt x="5539" y="6876"/>
                </a:lnTo>
                <a:lnTo>
                  <a:pt x="5539" y="6883"/>
                </a:lnTo>
                <a:lnTo>
                  <a:pt x="5545" y="6889"/>
                </a:lnTo>
                <a:lnTo>
                  <a:pt x="5553" y="6897"/>
                </a:lnTo>
                <a:lnTo>
                  <a:pt x="5553" y="6903"/>
                </a:lnTo>
                <a:lnTo>
                  <a:pt x="5553" y="6911"/>
                </a:lnTo>
                <a:lnTo>
                  <a:pt x="5553" y="6917"/>
                </a:lnTo>
                <a:lnTo>
                  <a:pt x="5553" y="6925"/>
                </a:lnTo>
                <a:lnTo>
                  <a:pt x="5558" y="6931"/>
                </a:lnTo>
                <a:lnTo>
                  <a:pt x="5567" y="6939"/>
                </a:lnTo>
                <a:lnTo>
                  <a:pt x="5567" y="6945"/>
                </a:lnTo>
                <a:lnTo>
                  <a:pt x="5567" y="6954"/>
                </a:lnTo>
                <a:lnTo>
                  <a:pt x="5567" y="6959"/>
                </a:lnTo>
                <a:lnTo>
                  <a:pt x="5567" y="6968"/>
                </a:lnTo>
                <a:lnTo>
                  <a:pt x="5567" y="6973"/>
                </a:lnTo>
                <a:lnTo>
                  <a:pt x="5567" y="6981"/>
                </a:lnTo>
                <a:lnTo>
                  <a:pt x="5575" y="6987"/>
                </a:lnTo>
                <a:lnTo>
                  <a:pt x="5583" y="6995"/>
                </a:lnTo>
                <a:lnTo>
                  <a:pt x="5583" y="7001"/>
                </a:lnTo>
                <a:lnTo>
                  <a:pt x="5583" y="7009"/>
                </a:lnTo>
                <a:lnTo>
                  <a:pt x="5583" y="7015"/>
                </a:lnTo>
                <a:lnTo>
                  <a:pt x="5583" y="7023"/>
                </a:lnTo>
                <a:lnTo>
                  <a:pt x="5589" y="7029"/>
                </a:lnTo>
                <a:lnTo>
                  <a:pt x="5596" y="7037"/>
                </a:lnTo>
                <a:lnTo>
                  <a:pt x="5596" y="7043"/>
                </a:lnTo>
                <a:lnTo>
                  <a:pt x="5596" y="7051"/>
                </a:lnTo>
                <a:lnTo>
                  <a:pt x="5596" y="7057"/>
                </a:lnTo>
                <a:lnTo>
                  <a:pt x="5596" y="7065"/>
                </a:lnTo>
                <a:lnTo>
                  <a:pt x="5603" y="7072"/>
                </a:lnTo>
                <a:lnTo>
                  <a:pt x="5610" y="7079"/>
                </a:lnTo>
                <a:lnTo>
                  <a:pt x="5610" y="7086"/>
                </a:lnTo>
                <a:lnTo>
                  <a:pt x="5610" y="7093"/>
                </a:lnTo>
                <a:lnTo>
                  <a:pt x="5616" y="7099"/>
                </a:lnTo>
                <a:lnTo>
                  <a:pt x="5624" y="7107"/>
                </a:lnTo>
                <a:lnTo>
                  <a:pt x="5624" y="7113"/>
                </a:lnTo>
                <a:lnTo>
                  <a:pt x="5624" y="7121"/>
                </a:lnTo>
                <a:lnTo>
                  <a:pt x="5624" y="7127"/>
                </a:lnTo>
                <a:lnTo>
                  <a:pt x="5624" y="7135"/>
                </a:lnTo>
                <a:lnTo>
                  <a:pt x="5632" y="7141"/>
                </a:lnTo>
                <a:lnTo>
                  <a:pt x="5641" y="7149"/>
                </a:lnTo>
                <a:lnTo>
                  <a:pt x="5641" y="7155"/>
                </a:lnTo>
                <a:lnTo>
                  <a:pt x="5641" y="7163"/>
                </a:lnTo>
                <a:lnTo>
                  <a:pt x="5646" y="7169"/>
                </a:lnTo>
                <a:lnTo>
                  <a:pt x="5654" y="7178"/>
                </a:lnTo>
                <a:lnTo>
                  <a:pt x="5654" y="7183"/>
                </a:lnTo>
                <a:lnTo>
                  <a:pt x="5654" y="7192"/>
                </a:lnTo>
                <a:lnTo>
                  <a:pt x="5654" y="7197"/>
                </a:lnTo>
                <a:lnTo>
                  <a:pt x="5654" y="7205"/>
                </a:lnTo>
                <a:lnTo>
                  <a:pt x="5660" y="7211"/>
                </a:lnTo>
                <a:lnTo>
                  <a:pt x="5668" y="7219"/>
                </a:lnTo>
                <a:lnTo>
                  <a:pt x="5668" y="7225"/>
                </a:lnTo>
                <a:lnTo>
                  <a:pt x="5668" y="7233"/>
                </a:lnTo>
                <a:lnTo>
                  <a:pt x="5668" y="7239"/>
                </a:lnTo>
                <a:lnTo>
                  <a:pt x="5668" y="7247"/>
                </a:lnTo>
                <a:lnTo>
                  <a:pt x="5673" y="7253"/>
                </a:lnTo>
                <a:lnTo>
                  <a:pt x="5682" y="7261"/>
                </a:lnTo>
                <a:lnTo>
                  <a:pt x="5682" y="7267"/>
                </a:lnTo>
                <a:lnTo>
                  <a:pt x="5682" y="7275"/>
                </a:lnTo>
                <a:lnTo>
                  <a:pt x="5682" y="7281"/>
                </a:lnTo>
                <a:lnTo>
                  <a:pt x="5682" y="7289"/>
                </a:lnTo>
                <a:lnTo>
                  <a:pt x="5687" y="7296"/>
                </a:lnTo>
                <a:lnTo>
                  <a:pt x="5695" y="7303"/>
                </a:lnTo>
                <a:lnTo>
                  <a:pt x="5695" y="7310"/>
                </a:lnTo>
                <a:lnTo>
                  <a:pt x="5695" y="7317"/>
                </a:lnTo>
                <a:lnTo>
                  <a:pt x="5695" y="7323"/>
                </a:lnTo>
                <a:lnTo>
                  <a:pt x="5695" y="7331"/>
                </a:lnTo>
                <a:lnTo>
                  <a:pt x="5695" y="7337"/>
                </a:lnTo>
                <a:lnTo>
                  <a:pt x="5695" y="7345"/>
                </a:lnTo>
                <a:lnTo>
                  <a:pt x="5703" y="7351"/>
                </a:lnTo>
                <a:lnTo>
                  <a:pt x="5711" y="7359"/>
                </a:lnTo>
                <a:lnTo>
                  <a:pt x="5711" y="7365"/>
                </a:lnTo>
                <a:lnTo>
                  <a:pt x="5711" y="7373"/>
                </a:lnTo>
                <a:lnTo>
                  <a:pt x="5711" y="7379"/>
                </a:lnTo>
                <a:lnTo>
                  <a:pt x="5711" y="7388"/>
                </a:lnTo>
                <a:lnTo>
                  <a:pt x="5717" y="7393"/>
                </a:lnTo>
                <a:lnTo>
                  <a:pt x="5725" y="7402"/>
                </a:lnTo>
                <a:lnTo>
                  <a:pt x="5725" y="7407"/>
                </a:lnTo>
                <a:lnTo>
                  <a:pt x="5725" y="7416"/>
                </a:lnTo>
                <a:lnTo>
                  <a:pt x="5730" y="7421"/>
                </a:lnTo>
                <a:lnTo>
                  <a:pt x="5739" y="7429"/>
                </a:lnTo>
                <a:lnTo>
                  <a:pt x="5739" y="7435"/>
                </a:lnTo>
                <a:lnTo>
                  <a:pt x="5739" y="7443"/>
                </a:lnTo>
                <a:lnTo>
                  <a:pt x="5739" y="7449"/>
                </a:lnTo>
                <a:lnTo>
                  <a:pt x="5739" y="7457"/>
                </a:lnTo>
                <a:lnTo>
                  <a:pt x="5744" y="7463"/>
                </a:lnTo>
                <a:lnTo>
                  <a:pt x="5752" y="7471"/>
                </a:lnTo>
                <a:lnTo>
                  <a:pt x="5752" y="7477"/>
                </a:lnTo>
                <a:lnTo>
                  <a:pt x="5752" y="7485"/>
                </a:lnTo>
                <a:lnTo>
                  <a:pt x="5761" y="7491"/>
                </a:lnTo>
                <a:lnTo>
                  <a:pt x="5769" y="7499"/>
                </a:lnTo>
                <a:lnTo>
                  <a:pt x="5769" y="7505"/>
                </a:lnTo>
                <a:lnTo>
                  <a:pt x="5769" y="7513"/>
                </a:lnTo>
                <a:lnTo>
                  <a:pt x="5775" y="7520"/>
                </a:lnTo>
                <a:lnTo>
                  <a:pt x="5782" y="7527"/>
                </a:lnTo>
                <a:lnTo>
                  <a:pt x="5782" y="7534"/>
                </a:lnTo>
                <a:lnTo>
                  <a:pt x="5782" y="7541"/>
                </a:lnTo>
                <a:lnTo>
                  <a:pt x="5782" y="7547"/>
                </a:lnTo>
                <a:lnTo>
                  <a:pt x="5782" y="7555"/>
                </a:lnTo>
                <a:lnTo>
                  <a:pt x="5789" y="7561"/>
                </a:lnTo>
                <a:lnTo>
                  <a:pt x="5796" y="7569"/>
                </a:lnTo>
                <a:lnTo>
                  <a:pt x="5796" y="7575"/>
                </a:lnTo>
                <a:lnTo>
                  <a:pt x="5796" y="7583"/>
                </a:lnTo>
                <a:lnTo>
                  <a:pt x="5796" y="7589"/>
                </a:lnTo>
                <a:lnTo>
                  <a:pt x="5796" y="7597"/>
                </a:lnTo>
                <a:lnTo>
                  <a:pt x="5802" y="7603"/>
                </a:lnTo>
                <a:lnTo>
                  <a:pt x="5809" y="7612"/>
                </a:lnTo>
                <a:lnTo>
                  <a:pt x="5809" y="7617"/>
                </a:lnTo>
                <a:lnTo>
                  <a:pt x="5809" y="7626"/>
                </a:lnTo>
                <a:lnTo>
                  <a:pt x="5809" y="7631"/>
                </a:lnTo>
                <a:lnTo>
                  <a:pt x="5809" y="7640"/>
                </a:lnTo>
                <a:lnTo>
                  <a:pt x="5816" y="7645"/>
                </a:lnTo>
                <a:lnTo>
                  <a:pt x="5823" y="7653"/>
                </a:lnTo>
                <a:lnTo>
                  <a:pt x="5823" y="7659"/>
                </a:lnTo>
                <a:lnTo>
                  <a:pt x="5823" y="7667"/>
                </a:lnTo>
                <a:lnTo>
                  <a:pt x="5823" y="7673"/>
                </a:lnTo>
                <a:lnTo>
                  <a:pt x="5823" y="7681"/>
                </a:lnTo>
                <a:lnTo>
                  <a:pt x="5832" y="7687"/>
                </a:lnTo>
                <a:lnTo>
                  <a:pt x="5840" y="7695"/>
                </a:lnTo>
                <a:lnTo>
                  <a:pt x="5846" y="7701"/>
                </a:lnTo>
                <a:lnTo>
                  <a:pt x="5854" y="7709"/>
                </a:lnTo>
                <a:lnTo>
                  <a:pt x="5859" y="7715"/>
                </a:lnTo>
                <a:lnTo>
                  <a:pt x="5867" y="7723"/>
                </a:lnTo>
                <a:lnTo>
                  <a:pt x="5873" y="7730"/>
                </a:lnTo>
                <a:lnTo>
                  <a:pt x="5881" y="7737"/>
                </a:lnTo>
                <a:lnTo>
                  <a:pt x="5889" y="7744"/>
                </a:lnTo>
                <a:lnTo>
                  <a:pt x="5897" y="7751"/>
                </a:lnTo>
                <a:lnTo>
                  <a:pt x="5897" y="7758"/>
                </a:lnTo>
                <a:lnTo>
                  <a:pt x="5897" y="7765"/>
                </a:lnTo>
                <a:lnTo>
                  <a:pt x="5903" y="7771"/>
                </a:lnTo>
                <a:lnTo>
                  <a:pt x="5911" y="7779"/>
                </a:lnTo>
                <a:lnTo>
                  <a:pt x="5916" y="7779"/>
                </a:lnTo>
                <a:lnTo>
                  <a:pt x="5925" y="7779"/>
                </a:lnTo>
                <a:lnTo>
                  <a:pt x="5931" y="7785"/>
                </a:lnTo>
                <a:lnTo>
                  <a:pt x="5938" y="7793"/>
                </a:lnTo>
                <a:lnTo>
                  <a:pt x="5945" y="7793"/>
                </a:lnTo>
                <a:lnTo>
                  <a:pt x="5952" y="7793"/>
                </a:lnTo>
                <a:lnTo>
                  <a:pt x="5960" y="7793"/>
                </a:lnTo>
                <a:lnTo>
                  <a:pt x="5968" y="7793"/>
                </a:lnTo>
                <a:lnTo>
                  <a:pt x="5974" y="7799"/>
                </a:lnTo>
                <a:lnTo>
                  <a:pt x="5982" y="7807"/>
                </a:lnTo>
                <a:lnTo>
                  <a:pt x="5982" y="7813"/>
                </a:lnTo>
                <a:lnTo>
                  <a:pt x="5982" y="7822"/>
                </a:lnTo>
                <a:lnTo>
                  <a:pt x="5988" y="7826"/>
                </a:lnTo>
                <a:lnTo>
                  <a:pt x="5995" y="7832"/>
                </a:lnTo>
                <a:lnTo>
                  <a:pt x="6002" y="7839"/>
                </a:lnTo>
                <a:lnTo>
                  <a:pt x="6010" y="7846"/>
                </a:lnTo>
                <a:lnTo>
                  <a:pt x="6010" y="7852"/>
                </a:lnTo>
                <a:lnTo>
                  <a:pt x="6010" y="7860"/>
                </a:lnTo>
                <a:lnTo>
                  <a:pt x="6017" y="7866"/>
                </a:lnTo>
                <a:lnTo>
                  <a:pt x="6026" y="7875"/>
                </a:lnTo>
                <a:lnTo>
                  <a:pt x="6026" y="7880"/>
                </a:lnTo>
                <a:lnTo>
                  <a:pt x="6026" y="7889"/>
                </a:lnTo>
                <a:lnTo>
                  <a:pt x="6026" y="7894"/>
                </a:lnTo>
                <a:lnTo>
                  <a:pt x="6026" y="7903"/>
                </a:lnTo>
                <a:lnTo>
                  <a:pt x="6017" y="7908"/>
                </a:lnTo>
                <a:lnTo>
                  <a:pt x="6010" y="7917"/>
                </a:lnTo>
                <a:lnTo>
                  <a:pt x="6005" y="7919"/>
                </a:lnTo>
                <a:lnTo>
                  <a:pt x="6002" y="7922"/>
                </a:lnTo>
                <a:lnTo>
                  <a:pt x="5999" y="7926"/>
                </a:lnTo>
                <a:lnTo>
                  <a:pt x="5995" y="7931"/>
                </a:lnTo>
                <a:lnTo>
                  <a:pt x="5991" y="7933"/>
                </a:lnTo>
                <a:lnTo>
                  <a:pt x="5988" y="7936"/>
                </a:lnTo>
                <a:lnTo>
                  <a:pt x="5985" y="7941"/>
                </a:lnTo>
                <a:lnTo>
                  <a:pt x="5982" y="7945"/>
                </a:lnTo>
                <a:lnTo>
                  <a:pt x="5978" y="7947"/>
                </a:lnTo>
                <a:lnTo>
                  <a:pt x="5974" y="7950"/>
                </a:lnTo>
                <a:lnTo>
                  <a:pt x="5971" y="7955"/>
                </a:lnTo>
                <a:lnTo>
                  <a:pt x="5968" y="7958"/>
                </a:lnTo>
                <a:lnTo>
                  <a:pt x="5960" y="7964"/>
                </a:lnTo>
                <a:lnTo>
                  <a:pt x="5952" y="7972"/>
                </a:lnTo>
                <a:lnTo>
                  <a:pt x="5948" y="7975"/>
                </a:lnTo>
                <a:lnTo>
                  <a:pt x="5945" y="7978"/>
                </a:lnTo>
                <a:lnTo>
                  <a:pt x="5940" y="7983"/>
                </a:lnTo>
                <a:lnTo>
                  <a:pt x="5938" y="7986"/>
                </a:lnTo>
                <a:lnTo>
                  <a:pt x="5928" y="7992"/>
                </a:lnTo>
                <a:lnTo>
                  <a:pt x="5918" y="7999"/>
                </a:lnTo>
                <a:lnTo>
                  <a:pt x="5908" y="8007"/>
                </a:lnTo>
                <a:lnTo>
                  <a:pt x="5897" y="8014"/>
                </a:lnTo>
                <a:lnTo>
                  <a:pt x="5889" y="8021"/>
                </a:lnTo>
                <a:lnTo>
                  <a:pt x="5881" y="8028"/>
                </a:lnTo>
                <a:lnTo>
                  <a:pt x="5881" y="8035"/>
                </a:lnTo>
                <a:lnTo>
                  <a:pt x="5881" y="8042"/>
                </a:lnTo>
                <a:lnTo>
                  <a:pt x="5876" y="8044"/>
                </a:lnTo>
                <a:lnTo>
                  <a:pt x="5873" y="8049"/>
                </a:lnTo>
                <a:lnTo>
                  <a:pt x="5870" y="8052"/>
                </a:lnTo>
                <a:lnTo>
                  <a:pt x="5867" y="8056"/>
                </a:lnTo>
                <a:lnTo>
                  <a:pt x="5867" y="8063"/>
                </a:lnTo>
                <a:lnTo>
                  <a:pt x="5867" y="8070"/>
                </a:lnTo>
                <a:lnTo>
                  <a:pt x="5867" y="8076"/>
                </a:lnTo>
                <a:lnTo>
                  <a:pt x="5867" y="8084"/>
                </a:lnTo>
                <a:lnTo>
                  <a:pt x="5873" y="8090"/>
                </a:lnTo>
                <a:lnTo>
                  <a:pt x="5881" y="8099"/>
                </a:lnTo>
                <a:lnTo>
                  <a:pt x="5889" y="8090"/>
                </a:lnTo>
                <a:lnTo>
                  <a:pt x="5897" y="8084"/>
                </a:lnTo>
                <a:lnTo>
                  <a:pt x="5900" y="8080"/>
                </a:lnTo>
                <a:lnTo>
                  <a:pt x="5903" y="8076"/>
                </a:lnTo>
                <a:lnTo>
                  <a:pt x="5907" y="8073"/>
                </a:lnTo>
                <a:lnTo>
                  <a:pt x="5911" y="8070"/>
                </a:lnTo>
                <a:lnTo>
                  <a:pt x="5913" y="8066"/>
                </a:lnTo>
                <a:lnTo>
                  <a:pt x="5916" y="8063"/>
                </a:lnTo>
                <a:lnTo>
                  <a:pt x="5921" y="8059"/>
                </a:lnTo>
                <a:lnTo>
                  <a:pt x="5925" y="8056"/>
                </a:lnTo>
                <a:lnTo>
                  <a:pt x="5931" y="8056"/>
                </a:lnTo>
                <a:lnTo>
                  <a:pt x="5938" y="8056"/>
                </a:lnTo>
                <a:lnTo>
                  <a:pt x="5940" y="8052"/>
                </a:lnTo>
                <a:lnTo>
                  <a:pt x="5945" y="8049"/>
                </a:lnTo>
                <a:lnTo>
                  <a:pt x="5948" y="8044"/>
                </a:lnTo>
                <a:lnTo>
                  <a:pt x="5952" y="8042"/>
                </a:lnTo>
                <a:lnTo>
                  <a:pt x="5960" y="8035"/>
                </a:lnTo>
                <a:lnTo>
                  <a:pt x="5968" y="8028"/>
                </a:lnTo>
                <a:lnTo>
                  <a:pt x="5974" y="8028"/>
                </a:lnTo>
                <a:lnTo>
                  <a:pt x="5982" y="8028"/>
                </a:lnTo>
                <a:lnTo>
                  <a:pt x="5985" y="8024"/>
                </a:lnTo>
                <a:lnTo>
                  <a:pt x="5988" y="8021"/>
                </a:lnTo>
                <a:lnTo>
                  <a:pt x="5991" y="8017"/>
                </a:lnTo>
                <a:lnTo>
                  <a:pt x="5995" y="8014"/>
                </a:lnTo>
                <a:lnTo>
                  <a:pt x="5999" y="8010"/>
                </a:lnTo>
                <a:lnTo>
                  <a:pt x="6002" y="8007"/>
                </a:lnTo>
                <a:lnTo>
                  <a:pt x="6005" y="8003"/>
                </a:lnTo>
                <a:lnTo>
                  <a:pt x="6010" y="8000"/>
                </a:lnTo>
                <a:lnTo>
                  <a:pt x="6017" y="7992"/>
                </a:lnTo>
                <a:lnTo>
                  <a:pt x="6026" y="7986"/>
                </a:lnTo>
                <a:lnTo>
                  <a:pt x="6031" y="7986"/>
                </a:lnTo>
                <a:lnTo>
                  <a:pt x="6040" y="7986"/>
                </a:lnTo>
                <a:lnTo>
                  <a:pt x="6042" y="7983"/>
                </a:lnTo>
                <a:lnTo>
                  <a:pt x="6045" y="7978"/>
                </a:lnTo>
                <a:lnTo>
                  <a:pt x="6050" y="7975"/>
                </a:lnTo>
                <a:lnTo>
                  <a:pt x="6053" y="7972"/>
                </a:lnTo>
                <a:lnTo>
                  <a:pt x="6059" y="7972"/>
                </a:lnTo>
                <a:lnTo>
                  <a:pt x="6067" y="7972"/>
                </a:lnTo>
                <a:lnTo>
                  <a:pt x="6069" y="7969"/>
                </a:lnTo>
                <a:lnTo>
                  <a:pt x="6072" y="7964"/>
                </a:lnTo>
                <a:lnTo>
                  <a:pt x="6077" y="7961"/>
                </a:lnTo>
                <a:lnTo>
                  <a:pt x="6081" y="7958"/>
                </a:lnTo>
                <a:lnTo>
                  <a:pt x="6088" y="7958"/>
                </a:lnTo>
                <a:lnTo>
                  <a:pt x="6097" y="7958"/>
                </a:lnTo>
                <a:lnTo>
                  <a:pt x="6103" y="7958"/>
                </a:lnTo>
                <a:lnTo>
                  <a:pt x="6110" y="7958"/>
                </a:lnTo>
                <a:lnTo>
                  <a:pt x="6117" y="7958"/>
                </a:lnTo>
                <a:lnTo>
                  <a:pt x="6124" y="7958"/>
                </a:lnTo>
                <a:lnTo>
                  <a:pt x="6130" y="7964"/>
                </a:lnTo>
                <a:lnTo>
                  <a:pt x="6138" y="7972"/>
                </a:lnTo>
                <a:lnTo>
                  <a:pt x="6146" y="7978"/>
                </a:lnTo>
                <a:lnTo>
                  <a:pt x="6154" y="7986"/>
                </a:lnTo>
                <a:lnTo>
                  <a:pt x="6160" y="7986"/>
                </a:lnTo>
                <a:lnTo>
                  <a:pt x="6167" y="7986"/>
                </a:lnTo>
                <a:lnTo>
                  <a:pt x="6174" y="7992"/>
                </a:lnTo>
                <a:lnTo>
                  <a:pt x="6182" y="8000"/>
                </a:lnTo>
                <a:lnTo>
                  <a:pt x="6187" y="8000"/>
                </a:lnTo>
                <a:lnTo>
                  <a:pt x="6196" y="8000"/>
                </a:lnTo>
                <a:lnTo>
                  <a:pt x="6201" y="8000"/>
                </a:lnTo>
                <a:lnTo>
                  <a:pt x="6209" y="8000"/>
                </a:lnTo>
                <a:lnTo>
                  <a:pt x="6217" y="8000"/>
                </a:lnTo>
                <a:lnTo>
                  <a:pt x="6225" y="8000"/>
                </a:lnTo>
                <a:lnTo>
                  <a:pt x="6231" y="8007"/>
                </a:lnTo>
                <a:lnTo>
                  <a:pt x="6239" y="8014"/>
                </a:lnTo>
                <a:lnTo>
                  <a:pt x="6244" y="8014"/>
                </a:lnTo>
                <a:lnTo>
                  <a:pt x="6253" y="8014"/>
                </a:lnTo>
                <a:lnTo>
                  <a:pt x="6258" y="8014"/>
                </a:lnTo>
                <a:lnTo>
                  <a:pt x="6266" y="8014"/>
                </a:lnTo>
                <a:lnTo>
                  <a:pt x="6275" y="8021"/>
                </a:lnTo>
                <a:lnTo>
                  <a:pt x="6283" y="8028"/>
                </a:lnTo>
                <a:lnTo>
                  <a:pt x="6289" y="8028"/>
                </a:lnTo>
                <a:lnTo>
                  <a:pt x="6296" y="8028"/>
                </a:lnTo>
                <a:lnTo>
                  <a:pt x="6303" y="8028"/>
                </a:lnTo>
                <a:lnTo>
                  <a:pt x="6310" y="8028"/>
                </a:lnTo>
                <a:lnTo>
                  <a:pt x="6316" y="8035"/>
                </a:lnTo>
                <a:lnTo>
                  <a:pt x="6323" y="8042"/>
                </a:lnTo>
                <a:lnTo>
                  <a:pt x="6330" y="8042"/>
                </a:lnTo>
                <a:lnTo>
                  <a:pt x="6337" y="8042"/>
                </a:lnTo>
                <a:lnTo>
                  <a:pt x="6346" y="8049"/>
                </a:lnTo>
                <a:lnTo>
                  <a:pt x="6354" y="8056"/>
                </a:lnTo>
                <a:lnTo>
                  <a:pt x="6360" y="8056"/>
                </a:lnTo>
                <a:lnTo>
                  <a:pt x="6368" y="8056"/>
                </a:lnTo>
                <a:lnTo>
                  <a:pt x="6373" y="8056"/>
                </a:lnTo>
                <a:lnTo>
                  <a:pt x="6381" y="8056"/>
                </a:lnTo>
                <a:lnTo>
                  <a:pt x="6387" y="8063"/>
                </a:lnTo>
                <a:lnTo>
                  <a:pt x="6395" y="8070"/>
                </a:lnTo>
                <a:lnTo>
                  <a:pt x="6403" y="8070"/>
                </a:lnTo>
                <a:lnTo>
                  <a:pt x="6411" y="8070"/>
                </a:lnTo>
                <a:lnTo>
                  <a:pt x="6417" y="8076"/>
                </a:lnTo>
                <a:lnTo>
                  <a:pt x="6425" y="8084"/>
                </a:lnTo>
                <a:lnTo>
                  <a:pt x="6430" y="8084"/>
                </a:lnTo>
                <a:lnTo>
                  <a:pt x="6439" y="8084"/>
                </a:lnTo>
                <a:lnTo>
                  <a:pt x="6444" y="8084"/>
                </a:lnTo>
                <a:lnTo>
                  <a:pt x="6452" y="8084"/>
                </a:lnTo>
                <a:lnTo>
                  <a:pt x="6459" y="8090"/>
                </a:lnTo>
                <a:lnTo>
                  <a:pt x="6466" y="8099"/>
                </a:lnTo>
                <a:lnTo>
                  <a:pt x="6474" y="8099"/>
                </a:lnTo>
                <a:lnTo>
                  <a:pt x="6482" y="8099"/>
                </a:lnTo>
                <a:lnTo>
                  <a:pt x="6488" y="8104"/>
                </a:lnTo>
                <a:lnTo>
                  <a:pt x="6496" y="8113"/>
                </a:lnTo>
                <a:lnTo>
                  <a:pt x="6502" y="8113"/>
                </a:lnTo>
                <a:lnTo>
                  <a:pt x="6509" y="8113"/>
                </a:lnTo>
                <a:lnTo>
                  <a:pt x="6516" y="8118"/>
                </a:lnTo>
                <a:lnTo>
                  <a:pt x="6523" y="8127"/>
                </a:lnTo>
                <a:lnTo>
                  <a:pt x="6531" y="8132"/>
                </a:lnTo>
                <a:lnTo>
                  <a:pt x="6540" y="8141"/>
                </a:lnTo>
                <a:lnTo>
                  <a:pt x="6545" y="8146"/>
                </a:lnTo>
                <a:lnTo>
                  <a:pt x="6554" y="8155"/>
                </a:lnTo>
                <a:lnTo>
                  <a:pt x="6559" y="8160"/>
                </a:lnTo>
                <a:lnTo>
                  <a:pt x="6567" y="8169"/>
                </a:lnTo>
                <a:lnTo>
                  <a:pt x="6567" y="8174"/>
                </a:lnTo>
                <a:lnTo>
                  <a:pt x="6567" y="8182"/>
                </a:lnTo>
                <a:lnTo>
                  <a:pt x="6567" y="8188"/>
                </a:lnTo>
                <a:lnTo>
                  <a:pt x="6567" y="8196"/>
                </a:lnTo>
                <a:lnTo>
                  <a:pt x="6573" y="8196"/>
                </a:lnTo>
                <a:lnTo>
                  <a:pt x="6581" y="8196"/>
                </a:lnTo>
                <a:lnTo>
                  <a:pt x="6595" y="8196"/>
                </a:lnTo>
                <a:lnTo>
                  <a:pt x="6611" y="8196"/>
                </a:lnTo>
                <a:lnTo>
                  <a:pt x="6617" y="8196"/>
                </a:lnTo>
                <a:lnTo>
                  <a:pt x="6624" y="8196"/>
                </a:lnTo>
                <a:lnTo>
                  <a:pt x="6631" y="8202"/>
                </a:lnTo>
                <a:lnTo>
                  <a:pt x="6638" y="8210"/>
                </a:lnTo>
                <a:lnTo>
                  <a:pt x="6644" y="8210"/>
                </a:lnTo>
                <a:lnTo>
                  <a:pt x="6652" y="8210"/>
                </a:lnTo>
                <a:lnTo>
                  <a:pt x="6660" y="8217"/>
                </a:lnTo>
                <a:lnTo>
                  <a:pt x="6668" y="8224"/>
                </a:lnTo>
                <a:lnTo>
                  <a:pt x="6674" y="8224"/>
                </a:lnTo>
                <a:lnTo>
                  <a:pt x="6681" y="8224"/>
                </a:lnTo>
                <a:lnTo>
                  <a:pt x="6688" y="8231"/>
                </a:lnTo>
                <a:lnTo>
                  <a:pt x="6695" y="8238"/>
                </a:lnTo>
                <a:lnTo>
                  <a:pt x="6701" y="8238"/>
                </a:lnTo>
                <a:lnTo>
                  <a:pt x="6710" y="8238"/>
                </a:lnTo>
                <a:lnTo>
                  <a:pt x="6715" y="8238"/>
                </a:lnTo>
                <a:lnTo>
                  <a:pt x="6723" y="8238"/>
                </a:lnTo>
                <a:lnTo>
                  <a:pt x="6731" y="8245"/>
                </a:lnTo>
                <a:lnTo>
                  <a:pt x="6739" y="8252"/>
                </a:lnTo>
                <a:lnTo>
                  <a:pt x="6739" y="8259"/>
                </a:lnTo>
                <a:lnTo>
                  <a:pt x="6739" y="8266"/>
                </a:lnTo>
                <a:lnTo>
                  <a:pt x="6739" y="8273"/>
                </a:lnTo>
                <a:lnTo>
                  <a:pt x="6739" y="8280"/>
                </a:lnTo>
                <a:lnTo>
                  <a:pt x="6745" y="8287"/>
                </a:lnTo>
                <a:lnTo>
                  <a:pt x="6753" y="8294"/>
                </a:lnTo>
                <a:lnTo>
                  <a:pt x="6753" y="8300"/>
                </a:lnTo>
                <a:lnTo>
                  <a:pt x="6753" y="8309"/>
                </a:lnTo>
                <a:lnTo>
                  <a:pt x="6753" y="8314"/>
                </a:lnTo>
                <a:lnTo>
                  <a:pt x="6753" y="8323"/>
                </a:lnTo>
                <a:lnTo>
                  <a:pt x="6753" y="8328"/>
                </a:lnTo>
                <a:lnTo>
                  <a:pt x="6753" y="8337"/>
                </a:lnTo>
                <a:lnTo>
                  <a:pt x="6758" y="8342"/>
                </a:lnTo>
                <a:lnTo>
                  <a:pt x="6767" y="8351"/>
                </a:lnTo>
                <a:lnTo>
                  <a:pt x="6781" y="8353"/>
                </a:lnTo>
                <a:lnTo>
                  <a:pt x="6795" y="8356"/>
                </a:lnTo>
                <a:lnTo>
                  <a:pt x="6810" y="8360"/>
                </a:lnTo>
                <a:lnTo>
                  <a:pt x="6824" y="8365"/>
                </a:lnTo>
                <a:lnTo>
                  <a:pt x="6830" y="8370"/>
                </a:lnTo>
                <a:lnTo>
                  <a:pt x="6837" y="8379"/>
                </a:lnTo>
                <a:lnTo>
                  <a:pt x="6837" y="8384"/>
                </a:lnTo>
                <a:lnTo>
                  <a:pt x="6837" y="8393"/>
                </a:lnTo>
                <a:lnTo>
                  <a:pt x="6844" y="8398"/>
                </a:lnTo>
                <a:lnTo>
                  <a:pt x="6851" y="8406"/>
                </a:lnTo>
                <a:lnTo>
                  <a:pt x="6851" y="8412"/>
                </a:lnTo>
                <a:lnTo>
                  <a:pt x="6851" y="8420"/>
                </a:lnTo>
                <a:lnTo>
                  <a:pt x="6860" y="8426"/>
                </a:lnTo>
                <a:lnTo>
                  <a:pt x="6868" y="8434"/>
                </a:lnTo>
                <a:lnTo>
                  <a:pt x="6874" y="8441"/>
                </a:lnTo>
                <a:lnTo>
                  <a:pt x="6882" y="8448"/>
                </a:lnTo>
                <a:lnTo>
                  <a:pt x="6882" y="8455"/>
                </a:lnTo>
                <a:lnTo>
                  <a:pt x="6882" y="8462"/>
                </a:lnTo>
                <a:lnTo>
                  <a:pt x="6882" y="8469"/>
                </a:lnTo>
                <a:lnTo>
                  <a:pt x="6882" y="8476"/>
                </a:lnTo>
                <a:lnTo>
                  <a:pt x="6887" y="8483"/>
                </a:lnTo>
                <a:lnTo>
                  <a:pt x="6895" y="8490"/>
                </a:lnTo>
                <a:lnTo>
                  <a:pt x="6895" y="8497"/>
                </a:lnTo>
                <a:lnTo>
                  <a:pt x="6895" y="8504"/>
                </a:lnTo>
                <a:lnTo>
                  <a:pt x="6895" y="8511"/>
                </a:lnTo>
                <a:lnTo>
                  <a:pt x="6895" y="8518"/>
                </a:lnTo>
                <a:lnTo>
                  <a:pt x="6901" y="8524"/>
                </a:lnTo>
                <a:lnTo>
                  <a:pt x="6909" y="8533"/>
                </a:lnTo>
                <a:lnTo>
                  <a:pt x="6909" y="8538"/>
                </a:lnTo>
                <a:lnTo>
                  <a:pt x="6909" y="8547"/>
                </a:lnTo>
                <a:lnTo>
                  <a:pt x="6917" y="8552"/>
                </a:lnTo>
                <a:lnTo>
                  <a:pt x="6925" y="8561"/>
                </a:lnTo>
                <a:lnTo>
                  <a:pt x="6925" y="8566"/>
                </a:lnTo>
                <a:lnTo>
                  <a:pt x="6925" y="8575"/>
                </a:lnTo>
                <a:lnTo>
                  <a:pt x="6925" y="8580"/>
                </a:lnTo>
                <a:lnTo>
                  <a:pt x="6925" y="8589"/>
                </a:lnTo>
                <a:lnTo>
                  <a:pt x="6931" y="8594"/>
                </a:lnTo>
                <a:lnTo>
                  <a:pt x="6939" y="8603"/>
                </a:lnTo>
                <a:lnTo>
                  <a:pt x="6939" y="8608"/>
                </a:lnTo>
                <a:lnTo>
                  <a:pt x="6939" y="8616"/>
                </a:lnTo>
                <a:lnTo>
                  <a:pt x="6944" y="8622"/>
                </a:lnTo>
                <a:lnTo>
                  <a:pt x="6953" y="8630"/>
                </a:lnTo>
                <a:lnTo>
                  <a:pt x="6958" y="8636"/>
                </a:lnTo>
                <a:lnTo>
                  <a:pt x="6966" y="8644"/>
                </a:lnTo>
                <a:lnTo>
                  <a:pt x="6966" y="8651"/>
                </a:lnTo>
                <a:lnTo>
                  <a:pt x="6966" y="8658"/>
                </a:lnTo>
                <a:lnTo>
                  <a:pt x="6972" y="8665"/>
                </a:lnTo>
                <a:lnTo>
                  <a:pt x="6980" y="8672"/>
                </a:lnTo>
                <a:lnTo>
                  <a:pt x="6988" y="8679"/>
                </a:lnTo>
                <a:lnTo>
                  <a:pt x="6996" y="8686"/>
                </a:lnTo>
                <a:lnTo>
                  <a:pt x="7002" y="8686"/>
                </a:lnTo>
                <a:lnTo>
                  <a:pt x="7010" y="8686"/>
                </a:lnTo>
                <a:lnTo>
                  <a:pt x="7016" y="8686"/>
                </a:lnTo>
                <a:lnTo>
                  <a:pt x="7023" y="8686"/>
                </a:lnTo>
                <a:lnTo>
                  <a:pt x="7030" y="8686"/>
                </a:lnTo>
                <a:lnTo>
                  <a:pt x="7037" y="8686"/>
                </a:lnTo>
                <a:lnTo>
                  <a:pt x="7045" y="8693"/>
                </a:lnTo>
                <a:lnTo>
                  <a:pt x="7054" y="8700"/>
                </a:lnTo>
                <a:lnTo>
                  <a:pt x="7059" y="8700"/>
                </a:lnTo>
                <a:lnTo>
                  <a:pt x="7068" y="8700"/>
                </a:lnTo>
                <a:lnTo>
                  <a:pt x="7073" y="8707"/>
                </a:lnTo>
                <a:lnTo>
                  <a:pt x="7081" y="8714"/>
                </a:lnTo>
                <a:lnTo>
                  <a:pt x="7081" y="8721"/>
                </a:lnTo>
                <a:lnTo>
                  <a:pt x="7081" y="8728"/>
                </a:lnTo>
                <a:lnTo>
                  <a:pt x="7081" y="8734"/>
                </a:lnTo>
                <a:lnTo>
                  <a:pt x="7081" y="8742"/>
                </a:lnTo>
                <a:lnTo>
                  <a:pt x="7087" y="8748"/>
                </a:lnTo>
                <a:lnTo>
                  <a:pt x="7095" y="8757"/>
                </a:lnTo>
                <a:lnTo>
                  <a:pt x="7095" y="8762"/>
                </a:lnTo>
                <a:lnTo>
                  <a:pt x="7095" y="8771"/>
                </a:lnTo>
                <a:lnTo>
                  <a:pt x="7095" y="8776"/>
                </a:lnTo>
                <a:lnTo>
                  <a:pt x="7095" y="8785"/>
                </a:lnTo>
                <a:lnTo>
                  <a:pt x="7100" y="8790"/>
                </a:lnTo>
                <a:lnTo>
                  <a:pt x="7109" y="8799"/>
                </a:lnTo>
                <a:lnTo>
                  <a:pt x="7116" y="8804"/>
                </a:lnTo>
                <a:lnTo>
                  <a:pt x="7125" y="8813"/>
                </a:lnTo>
                <a:lnTo>
                  <a:pt x="7130" y="8813"/>
                </a:lnTo>
                <a:lnTo>
                  <a:pt x="7138" y="8813"/>
                </a:lnTo>
                <a:lnTo>
                  <a:pt x="7145" y="8818"/>
                </a:lnTo>
                <a:lnTo>
                  <a:pt x="7152" y="8827"/>
                </a:lnTo>
                <a:lnTo>
                  <a:pt x="7158" y="8827"/>
                </a:lnTo>
                <a:lnTo>
                  <a:pt x="7166" y="8827"/>
                </a:lnTo>
                <a:lnTo>
                  <a:pt x="7174" y="8831"/>
                </a:lnTo>
                <a:lnTo>
                  <a:pt x="7182" y="8838"/>
                </a:lnTo>
                <a:lnTo>
                  <a:pt x="7188" y="8838"/>
                </a:lnTo>
                <a:lnTo>
                  <a:pt x="7195" y="8838"/>
                </a:lnTo>
                <a:lnTo>
                  <a:pt x="7202" y="8843"/>
                </a:lnTo>
                <a:lnTo>
                  <a:pt x="7209" y="8852"/>
                </a:lnTo>
                <a:lnTo>
                  <a:pt x="7215" y="8852"/>
                </a:lnTo>
                <a:lnTo>
                  <a:pt x="7224" y="8852"/>
                </a:lnTo>
                <a:lnTo>
                  <a:pt x="7229" y="8857"/>
                </a:lnTo>
                <a:lnTo>
                  <a:pt x="7236" y="8866"/>
                </a:lnTo>
                <a:lnTo>
                  <a:pt x="7245" y="8871"/>
                </a:lnTo>
                <a:lnTo>
                  <a:pt x="7253" y="8880"/>
                </a:lnTo>
                <a:lnTo>
                  <a:pt x="7259" y="8880"/>
                </a:lnTo>
                <a:lnTo>
                  <a:pt x="7267" y="8880"/>
                </a:lnTo>
                <a:lnTo>
                  <a:pt x="7272" y="8885"/>
                </a:lnTo>
                <a:lnTo>
                  <a:pt x="7281" y="8894"/>
                </a:lnTo>
                <a:lnTo>
                  <a:pt x="7286" y="8894"/>
                </a:lnTo>
                <a:lnTo>
                  <a:pt x="7294" y="8894"/>
                </a:lnTo>
                <a:lnTo>
                  <a:pt x="7303" y="8899"/>
                </a:lnTo>
                <a:lnTo>
                  <a:pt x="7311" y="8908"/>
                </a:lnTo>
                <a:lnTo>
                  <a:pt x="7311" y="8913"/>
                </a:lnTo>
                <a:lnTo>
                  <a:pt x="7311" y="8921"/>
                </a:lnTo>
                <a:lnTo>
                  <a:pt x="7303" y="8928"/>
                </a:lnTo>
                <a:lnTo>
                  <a:pt x="7294" y="8935"/>
                </a:lnTo>
                <a:lnTo>
                  <a:pt x="7286" y="8935"/>
                </a:lnTo>
                <a:lnTo>
                  <a:pt x="7281" y="8935"/>
                </a:lnTo>
                <a:lnTo>
                  <a:pt x="7272" y="8935"/>
                </a:lnTo>
                <a:lnTo>
                  <a:pt x="7267" y="8935"/>
                </a:lnTo>
                <a:lnTo>
                  <a:pt x="7262" y="8938"/>
                </a:lnTo>
                <a:lnTo>
                  <a:pt x="7259" y="8942"/>
                </a:lnTo>
                <a:lnTo>
                  <a:pt x="7256" y="8946"/>
                </a:lnTo>
                <a:lnTo>
                  <a:pt x="7253" y="8949"/>
                </a:lnTo>
                <a:lnTo>
                  <a:pt x="7245" y="8956"/>
                </a:lnTo>
                <a:lnTo>
                  <a:pt x="7236" y="8963"/>
                </a:lnTo>
                <a:lnTo>
                  <a:pt x="7233" y="8967"/>
                </a:lnTo>
                <a:lnTo>
                  <a:pt x="7229" y="8970"/>
                </a:lnTo>
                <a:lnTo>
                  <a:pt x="7226" y="8973"/>
                </a:lnTo>
                <a:lnTo>
                  <a:pt x="7224" y="8977"/>
                </a:lnTo>
                <a:lnTo>
                  <a:pt x="7224" y="8984"/>
                </a:lnTo>
                <a:lnTo>
                  <a:pt x="7224" y="8991"/>
                </a:lnTo>
                <a:lnTo>
                  <a:pt x="7219" y="8995"/>
                </a:lnTo>
                <a:lnTo>
                  <a:pt x="7215" y="8998"/>
                </a:lnTo>
                <a:lnTo>
                  <a:pt x="7212" y="9001"/>
                </a:lnTo>
                <a:lnTo>
                  <a:pt x="7209" y="9005"/>
                </a:lnTo>
                <a:lnTo>
                  <a:pt x="7209" y="9012"/>
                </a:lnTo>
                <a:lnTo>
                  <a:pt x="7209" y="9020"/>
                </a:lnTo>
                <a:lnTo>
                  <a:pt x="7209" y="9026"/>
                </a:lnTo>
                <a:lnTo>
                  <a:pt x="7209" y="9034"/>
                </a:lnTo>
                <a:lnTo>
                  <a:pt x="7205" y="9036"/>
                </a:lnTo>
                <a:lnTo>
                  <a:pt x="7202" y="9039"/>
                </a:lnTo>
                <a:lnTo>
                  <a:pt x="7199" y="9043"/>
                </a:lnTo>
                <a:lnTo>
                  <a:pt x="7195" y="9048"/>
                </a:lnTo>
                <a:lnTo>
                  <a:pt x="7195" y="9053"/>
                </a:lnTo>
                <a:lnTo>
                  <a:pt x="7195" y="9062"/>
                </a:lnTo>
                <a:lnTo>
                  <a:pt x="7192" y="9064"/>
                </a:lnTo>
                <a:lnTo>
                  <a:pt x="7188" y="9067"/>
                </a:lnTo>
                <a:lnTo>
                  <a:pt x="7185" y="9072"/>
                </a:lnTo>
                <a:lnTo>
                  <a:pt x="7182" y="9076"/>
                </a:lnTo>
                <a:lnTo>
                  <a:pt x="7182" y="9081"/>
                </a:lnTo>
                <a:lnTo>
                  <a:pt x="7182" y="9090"/>
                </a:lnTo>
                <a:lnTo>
                  <a:pt x="7182" y="9095"/>
                </a:lnTo>
                <a:lnTo>
                  <a:pt x="7182" y="9104"/>
                </a:lnTo>
                <a:lnTo>
                  <a:pt x="7182" y="9109"/>
                </a:lnTo>
                <a:lnTo>
                  <a:pt x="7182" y="9118"/>
                </a:lnTo>
                <a:lnTo>
                  <a:pt x="7182" y="9123"/>
                </a:lnTo>
                <a:lnTo>
                  <a:pt x="7182" y="9132"/>
                </a:lnTo>
                <a:lnTo>
                  <a:pt x="7188" y="9138"/>
                </a:lnTo>
                <a:lnTo>
                  <a:pt x="7195" y="9145"/>
                </a:lnTo>
                <a:lnTo>
                  <a:pt x="7195" y="9152"/>
                </a:lnTo>
                <a:lnTo>
                  <a:pt x="7195" y="9159"/>
                </a:lnTo>
                <a:lnTo>
                  <a:pt x="7195" y="9166"/>
                </a:lnTo>
                <a:lnTo>
                  <a:pt x="7195" y="9173"/>
                </a:lnTo>
                <a:lnTo>
                  <a:pt x="7202" y="9180"/>
                </a:lnTo>
                <a:lnTo>
                  <a:pt x="7209" y="9187"/>
                </a:lnTo>
                <a:lnTo>
                  <a:pt x="7209" y="9194"/>
                </a:lnTo>
                <a:lnTo>
                  <a:pt x="7209" y="9201"/>
                </a:lnTo>
                <a:lnTo>
                  <a:pt x="7215" y="9208"/>
                </a:lnTo>
                <a:lnTo>
                  <a:pt x="7224" y="9215"/>
                </a:lnTo>
                <a:lnTo>
                  <a:pt x="7224" y="9222"/>
                </a:lnTo>
                <a:lnTo>
                  <a:pt x="7224" y="9230"/>
                </a:lnTo>
                <a:lnTo>
                  <a:pt x="7229" y="9236"/>
                </a:lnTo>
                <a:lnTo>
                  <a:pt x="7236" y="9244"/>
                </a:lnTo>
                <a:lnTo>
                  <a:pt x="7236" y="9250"/>
                </a:lnTo>
                <a:lnTo>
                  <a:pt x="7236" y="9258"/>
                </a:lnTo>
                <a:lnTo>
                  <a:pt x="7229" y="9258"/>
                </a:lnTo>
                <a:lnTo>
                  <a:pt x="7224" y="9258"/>
                </a:lnTo>
                <a:lnTo>
                  <a:pt x="7219" y="9260"/>
                </a:lnTo>
                <a:lnTo>
                  <a:pt x="7215" y="9263"/>
                </a:lnTo>
                <a:lnTo>
                  <a:pt x="7212" y="9267"/>
                </a:lnTo>
                <a:lnTo>
                  <a:pt x="7209" y="9272"/>
                </a:lnTo>
                <a:lnTo>
                  <a:pt x="7202" y="9272"/>
                </a:lnTo>
                <a:lnTo>
                  <a:pt x="7195" y="9272"/>
                </a:lnTo>
                <a:lnTo>
                  <a:pt x="7192" y="9274"/>
                </a:lnTo>
                <a:lnTo>
                  <a:pt x="7188" y="9277"/>
                </a:lnTo>
                <a:lnTo>
                  <a:pt x="7185" y="9281"/>
                </a:lnTo>
                <a:lnTo>
                  <a:pt x="7182" y="9286"/>
                </a:lnTo>
                <a:lnTo>
                  <a:pt x="7174" y="9291"/>
                </a:lnTo>
                <a:lnTo>
                  <a:pt x="7166" y="9300"/>
                </a:lnTo>
                <a:lnTo>
                  <a:pt x="7166" y="9305"/>
                </a:lnTo>
                <a:lnTo>
                  <a:pt x="7166" y="9314"/>
                </a:lnTo>
                <a:lnTo>
                  <a:pt x="7166" y="9319"/>
                </a:lnTo>
                <a:lnTo>
                  <a:pt x="7166" y="9328"/>
                </a:lnTo>
                <a:lnTo>
                  <a:pt x="7162" y="9330"/>
                </a:lnTo>
                <a:lnTo>
                  <a:pt x="7158" y="9333"/>
                </a:lnTo>
                <a:lnTo>
                  <a:pt x="7154" y="9338"/>
                </a:lnTo>
                <a:lnTo>
                  <a:pt x="7152" y="9342"/>
                </a:lnTo>
                <a:lnTo>
                  <a:pt x="7152" y="9347"/>
                </a:lnTo>
                <a:lnTo>
                  <a:pt x="7152" y="9356"/>
                </a:lnTo>
                <a:lnTo>
                  <a:pt x="7158" y="9362"/>
                </a:lnTo>
                <a:lnTo>
                  <a:pt x="7166" y="9369"/>
                </a:lnTo>
                <a:lnTo>
                  <a:pt x="7198" y="9369"/>
                </a:lnTo>
                <a:lnTo>
                  <a:pt x="7229" y="9369"/>
                </a:lnTo>
                <a:lnTo>
                  <a:pt x="7261" y="9369"/>
                </a:lnTo>
                <a:lnTo>
                  <a:pt x="7294" y="9369"/>
                </a:lnTo>
                <a:lnTo>
                  <a:pt x="7303" y="9376"/>
                </a:lnTo>
                <a:lnTo>
                  <a:pt x="7311" y="9383"/>
                </a:lnTo>
                <a:lnTo>
                  <a:pt x="7311" y="9390"/>
                </a:lnTo>
                <a:lnTo>
                  <a:pt x="7311" y="9397"/>
                </a:lnTo>
                <a:lnTo>
                  <a:pt x="7317" y="9404"/>
                </a:lnTo>
                <a:lnTo>
                  <a:pt x="7324" y="9411"/>
                </a:lnTo>
                <a:lnTo>
                  <a:pt x="7324" y="9418"/>
                </a:lnTo>
                <a:lnTo>
                  <a:pt x="7324" y="9425"/>
                </a:lnTo>
                <a:lnTo>
                  <a:pt x="7331" y="9432"/>
                </a:lnTo>
                <a:lnTo>
                  <a:pt x="7338" y="9439"/>
                </a:lnTo>
                <a:lnTo>
                  <a:pt x="7338" y="9446"/>
                </a:lnTo>
                <a:lnTo>
                  <a:pt x="7338" y="9454"/>
                </a:lnTo>
                <a:lnTo>
                  <a:pt x="7344" y="9460"/>
                </a:lnTo>
                <a:lnTo>
                  <a:pt x="7351" y="9468"/>
                </a:lnTo>
                <a:lnTo>
                  <a:pt x="7351" y="9474"/>
                </a:lnTo>
                <a:lnTo>
                  <a:pt x="7351" y="9482"/>
                </a:lnTo>
                <a:lnTo>
                  <a:pt x="7358" y="9487"/>
                </a:lnTo>
                <a:lnTo>
                  <a:pt x="7365" y="9496"/>
                </a:lnTo>
                <a:lnTo>
                  <a:pt x="7374" y="9501"/>
                </a:lnTo>
                <a:lnTo>
                  <a:pt x="7381" y="9510"/>
                </a:lnTo>
                <a:lnTo>
                  <a:pt x="7381" y="9515"/>
                </a:lnTo>
                <a:lnTo>
                  <a:pt x="7381" y="9524"/>
                </a:lnTo>
                <a:lnTo>
                  <a:pt x="7388" y="9529"/>
                </a:lnTo>
                <a:lnTo>
                  <a:pt x="7396" y="9538"/>
                </a:lnTo>
                <a:lnTo>
                  <a:pt x="7396" y="9543"/>
                </a:lnTo>
                <a:lnTo>
                  <a:pt x="7396" y="9552"/>
                </a:lnTo>
                <a:lnTo>
                  <a:pt x="7401" y="9557"/>
                </a:lnTo>
                <a:lnTo>
                  <a:pt x="7410" y="9566"/>
                </a:lnTo>
                <a:lnTo>
                  <a:pt x="7415" y="9572"/>
                </a:lnTo>
                <a:lnTo>
                  <a:pt x="7423" y="9580"/>
                </a:lnTo>
                <a:lnTo>
                  <a:pt x="7431" y="9586"/>
                </a:lnTo>
                <a:lnTo>
                  <a:pt x="7439" y="9593"/>
                </a:lnTo>
                <a:lnTo>
                  <a:pt x="7439" y="9600"/>
                </a:lnTo>
                <a:lnTo>
                  <a:pt x="7439" y="9607"/>
                </a:lnTo>
                <a:lnTo>
                  <a:pt x="7445" y="9614"/>
                </a:lnTo>
                <a:lnTo>
                  <a:pt x="7453" y="9621"/>
                </a:lnTo>
                <a:lnTo>
                  <a:pt x="7458" y="9628"/>
                </a:lnTo>
                <a:lnTo>
                  <a:pt x="7467" y="9635"/>
                </a:lnTo>
                <a:lnTo>
                  <a:pt x="7472" y="9642"/>
                </a:lnTo>
                <a:lnTo>
                  <a:pt x="7480" y="9649"/>
                </a:lnTo>
                <a:lnTo>
                  <a:pt x="7480" y="9656"/>
                </a:lnTo>
                <a:lnTo>
                  <a:pt x="7480" y="9663"/>
                </a:lnTo>
                <a:lnTo>
                  <a:pt x="7486" y="9670"/>
                </a:lnTo>
                <a:lnTo>
                  <a:pt x="7494" y="9678"/>
                </a:lnTo>
                <a:lnTo>
                  <a:pt x="7502" y="9684"/>
                </a:lnTo>
                <a:lnTo>
                  <a:pt x="7510" y="9692"/>
                </a:lnTo>
                <a:lnTo>
                  <a:pt x="7516" y="9698"/>
                </a:lnTo>
                <a:lnTo>
                  <a:pt x="7524" y="9706"/>
                </a:lnTo>
                <a:lnTo>
                  <a:pt x="7530" y="9711"/>
                </a:lnTo>
                <a:lnTo>
                  <a:pt x="7537" y="9720"/>
                </a:lnTo>
                <a:lnTo>
                  <a:pt x="7544" y="9725"/>
                </a:lnTo>
                <a:lnTo>
                  <a:pt x="7551" y="9734"/>
                </a:lnTo>
                <a:lnTo>
                  <a:pt x="7558" y="9745"/>
                </a:lnTo>
                <a:lnTo>
                  <a:pt x="7565" y="9754"/>
                </a:lnTo>
                <a:lnTo>
                  <a:pt x="7573" y="9765"/>
                </a:lnTo>
                <a:lnTo>
                  <a:pt x="7582" y="9776"/>
                </a:lnTo>
                <a:lnTo>
                  <a:pt x="7587" y="9781"/>
                </a:lnTo>
                <a:lnTo>
                  <a:pt x="7595" y="9790"/>
                </a:lnTo>
                <a:lnTo>
                  <a:pt x="7601" y="9796"/>
                </a:lnTo>
                <a:lnTo>
                  <a:pt x="7609" y="9804"/>
                </a:lnTo>
                <a:lnTo>
                  <a:pt x="7614" y="9810"/>
                </a:lnTo>
                <a:lnTo>
                  <a:pt x="7623" y="9817"/>
                </a:lnTo>
                <a:lnTo>
                  <a:pt x="7623" y="9824"/>
                </a:lnTo>
                <a:lnTo>
                  <a:pt x="7623" y="9831"/>
                </a:lnTo>
                <a:lnTo>
                  <a:pt x="7630" y="9844"/>
                </a:lnTo>
                <a:lnTo>
                  <a:pt x="7639" y="9857"/>
                </a:lnTo>
                <a:lnTo>
                  <a:pt x="7639" y="9870"/>
                </a:lnTo>
                <a:lnTo>
                  <a:pt x="7639" y="9885"/>
                </a:lnTo>
                <a:lnTo>
                  <a:pt x="7630" y="9885"/>
                </a:lnTo>
                <a:lnTo>
                  <a:pt x="7623" y="9885"/>
                </a:lnTo>
                <a:lnTo>
                  <a:pt x="7614" y="9877"/>
                </a:lnTo>
                <a:lnTo>
                  <a:pt x="7609" y="9871"/>
                </a:lnTo>
                <a:lnTo>
                  <a:pt x="7601" y="9863"/>
                </a:lnTo>
                <a:lnTo>
                  <a:pt x="7595" y="9857"/>
                </a:lnTo>
                <a:lnTo>
                  <a:pt x="7587" y="9849"/>
                </a:lnTo>
                <a:lnTo>
                  <a:pt x="7582" y="9843"/>
                </a:lnTo>
                <a:lnTo>
                  <a:pt x="7573" y="9843"/>
                </a:lnTo>
                <a:lnTo>
                  <a:pt x="7568" y="9843"/>
                </a:lnTo>
                <a:lnTo>
                  <a:pt x="7559" y="9837"/>
                </a:lnTo>
                <a:lnTo>
                  <a:pt x="7551" y="9831"/>
                </a:lnTo>
                <a:lnTo>
                  <a:pt x="7544" y="9831"/>
                </a:lnTo>
                <a:lnTo>
                  <a:pt x="7537" y="9831"/>
                </a:lnTo>
                <a:lnTo>
                  <a:pt x="7530" y="9831"/>
                </a:lnTo>
                <a:lnTo>
                  <a:pt x="7524" y="9831"/>
                </a:lnTo>
                <a:lnTo>
                  <a:pt x="7516" y="9831"/>
                </a:lnTo>
                <a:lnTo>
                  <a:pt x="7510" y="9831"/>
                </a:lnTo>
                <a:lnTo>
                  <a:pt x="7502" y="9831"/>
                </a:lnTo>
                <a:lnTo>
                  <a:pt x="7494" y="9831"/>
                </a:lnTo>
                <a:lnTo>
                  <a:pt x="7490" y="9833"/>
                </a:lnTo>
                <a:lnTo>
                  <a:pt x="7486" y="9837"/>
                </a:lnTo>
                <a:lnTo>
                  <a:pt x="7483" y="9839"/>
                </a:lnTo>
                <a:lnTo>
                  <a:pt x="7480" y="9843"/>
                </a:lnTo>
                <a:lnTo>
                  <a:pt x="7472" y="9843"/>
                </a:lnTo>
                <a:lnTo>
                  <a:pt x="7467" y="9843"/>
                </a:lnTo>
                <a:lnTo>
                  <a:pt x="7463" y="9845"/>
                </a:lnTo>
                <a:lnTo>
                  <a:pt x="7458" y="9849"/>
                </a:lnTo>
                <a:lnTo>
                  <a:pt x="7455" y="9853"/>
                </a:lnTo>
                <a:lnTo>
                  <a:pt x="7453" y="9857"/>
                </a:lnTo>
                <a:lnTo>
                  <a:pt x="7445" y="9857"/>
                </a:lnTo>
                <a:lnTo>
                  <a:pt x="7439" y="9857"/>
                </a:lnTo>
                <a:lnTo>
                  <a:pt x="7431" y="9857"/>
                </a:lnTo>
                <a:lnTo>
                  <a:pt x="7423" y="9857"/>
                </a:lnTo>
                <a:lnTo>
                  <a:pt x="7409" y="9857"/>
                </a:lnTo>
                <a:lnTo>
                  <a:pt x="7396" y="9857"/>
                </a:lnTo>
                <a:lnTo>
                  <a:pt x="7379" y="9857"/>
                </a:lnTo>
                <a:lnTo>
                  <a:pt x="7365" y="9857"/>
                </a:lnTo>
                <a:lnTo>
                  <a:pt x="7358" y="9849"/>
                </a:lnTo>
                <a:lnTo>
                  <a:pt x="7351" y="9843"/>
                </a:lnTo>
                <a:lnTo>
                  <a:pt x="7344" y="9837"/>
                </a:lnTo>
                <a:lnTo>
                  <a:pt x="7338" y="9831"/>
                </a:lnTo>
                <a:lnTo>
                  <a:pt x="7331" y="9824"/>
                </a:lnTo>
                <a:lnTo>
                  <a:pt x="7324" y="9817"/>
                </a:lnTo>
                <a:lnTo>
                  <a:pt x="7317" y="9810"/>
                </a:lnTo>
                <a:lnTo>
                  <a:pt x="7311" y="9804"/>
                </a:lnTo>
                <a:lnTo>
                  <a:pt x="7303" y="9796"/>
                </a:lnTo>
                <a:lnTo>
                  <a:pt x="7294" y="9790"/>
                </a:lnTo>
                <a:lnTo>
                  <a:pt x="7286" y="9781"/>
                </a:lnTo>
                <a:lnTo>
                  <a:pt x="7281" y="9776"/>
                </a:lnTo>
                <a:lnTo>
                  <a:pt x="7272" y="9767"/>
                </a:lnTo>
                <a:lnTo>
                  <a:pt x="7267" y="9762"/>
                </a:lnTo>
                <a:lnTo>
                  <a:pt x="7259" y="9753"/>
                </a:lnTo>
                <a:lnTo>
                  <a:pt x="7253" y="9748"/>
                </a:lnTo>
                <a:lnTo>
                  <a:pt x="7245" y="9739"/>
                </a:lnTo>
                <a:lnTo>
                  <a:pt x="7236" y="9734"/>
                </a:lnTo>
                <a:lnTo>
                  <a:pt x="7229" y="9725"/>
                </a:lnTo>
                <a:lnTo>
                  <a:pt x="7224" y="9720"/>
                </a:lnTo>
                <a:lnTo>
                  <a:pt x="7215" y="9711"/>
                </a:lnTo>
                <a:lnTo>
                  <a:pt x="7209" y="9706"/>
                </a:lnTo>
                <a:lnTo>
                  <a:pt x="7202" y="9698"/>
                </a:lnTo>
                <a:lnTo>
                  <a:pt x="7195" y="9692"/>
                </a:lnTo>
                <a:lnTo>
                  <a:pt x="7188" y="9684"/>
                </a:lnTo>
                <a:lnTo>
                  <a:pt x="7182" y="9678"/>
                </a:lnTo>
                <a:lnTo>
                  <a:pt x="7174" y="9670"/>
                </a:lnTo>
                <a:lnTo>
                  <a:pt x="7166" y="9663"/>
                </a:lnTo>
                <a:lnTo>
                  <a:pt x="7158" y="9663"/>
                </a:lnTo>
                <a:lnTo>
                  <a:pt x="7152" y="9663"/>
                </a:lnTo>
                <a:lnTo>
                  <a:pt x="7145" y="9656"/>
                </a:lnTo>
                <a:lnTo>
                  <a:pt x="7138" y="9649"/>
                </a:lnTo>
                <a:lnTo>
                  <a:pt x="7130" y="9649"/>
                </a:lnTo>
                <a:lnTo>
                  <a:pt x="7125" y="9649"/>
                </a:lnTo>
                <a:lnTo>
                  <a:pt x="7116" y="9656"/>
                </a:lnTo>
                <a:lnTo>
                  <a:pt x="7109" y="9663"/>
                </a:lnTo>
                <a:lnTo>
                  <a:pt x="7100" y="9663"/>
                </a:lnTo>
                <a:lnTo>
                  <a:pt x="7095" y="9663"/>
                </a:lnTo>
                <a:lnTo>
                  <a:pt x="7090" y="9667"/>
                </a:lnTo>
                <a:lnTo>
                  <a:pt x="7087" y="9670"/>
                </a:lnTo>
                <a:lnTo>
                  <a:pt x="7084" y="9673"/>
                </a:lnTo>
                <a:lnTo>
                  <a:pt x="7081" y="9678"/>
                </a:lnTo>
                <a:lnTo>
                  <a:pt x="7073" y="9678"/>
                </a:lnTo>
                <a:lnTo>
                  <a:pt x="7068" y="9678"/>
                </a:lnTo>
                <a:lnTo>
                  <a:pt x="7063" y="9680"/>
                </a:lnTo>
                <a:lnTo>
                  <a:pt x="7059" y="9684"/>
                </a:lnTo>
                <a:lnTo>
                  <a:pt x="7056" y="9687"/>
                </a:lnTo>
                <a:lnTo>
                  <a:pt x="7054" y="9692"/>
                </a:lnTo>
                <a:lnTo>
                  <a:pt x="7045" y="9692"/>
                </a:lnTo>
                <a:lnTo>
                  <a:pt x="7037" y="9692"/>
                </a:lnTo>
                <a:lnTo>
                  <a:pt x="7030" y="9692"/>
                </a:lnTo>
                <a:lnTo>
                  <a:pt x="7023" y="9692"/>
                </a:lnTo>
                <a:lnTo>
                  <a:pt x="7019" y="9694"/>
                </a:lnTo>
                <a:lnTo>
                  <a:pt x="7016" y="9698"/>
                </a:lnTo>
                <a:lnTo>
                  <a:pt x="7013" y="9701"/>
                </a:lnTo>
                <a:lnTo>
                  <a:pt x="7010" y="9706"/>
                </a:lnTo>
                <a:lnTo>
                  <a:pt x="7002" y="9706"/>
                </a:lnTo>
                <a:lnTo>
                  <a:pt x="6996" y="9706"/>
                </a:lnTo>
                <a:lnTo>
                  <a:pt x="6988" y="9711"/>
                </a:lnTo>
                <a:lnTo>
                  <a:pt x="6980" y="9720"/>
                </a:lnTo>
                <a:lnTo>
                  <a:pt x="6972" y="9720"/>
                </a:lnTo>
                <a:lnTo>
                  <a:pt x="6966" y="9720"/>
                </a:lnTo>
                <a:lnTo>
                  <a:pt x="6952" y="9720"/>
                </a:lnTo>
                <a:lnTo>
                  <a:pt x="6939" y="9720"/>
                </a:lnTo>
                <a:lnTo>
                  <a:pt x="6927" y="9720"/>
                </a:lnTo>
                <a:lnTo>
                  <a:pt x="6916" y="9720"/>
                </a:lnTo>
                <a:lnTo>
                  <a:pt x="6905" y="9720"/>
                </a:lnTo>
                <a:lnTo>
                  <a:pt x="6895" y="9720"/>
                </a:lnTo>
                <a:lnTo>
                  <a:pt x="6881" y="9720"/>
                </a:lnTo>
                <a:lnTo>
                  <a:pt x="6866" y="9720"/>
                </a:lnTo>
                <a:lnTo>
                  <a:pt x="6852" y="9720"/>
                </a:lnTo>
                <a:lnTo>
                  <a:pt x="6837" y="9720"/>
                </a:lnTo>
                <a:lnTo>
                  <a:pt x="6830" y="9711"/>
                </a:lnTo>
                <a:lnTo>
                  <a:pt x="6824" y="9706"/>
                </a:lnTo>
                <a:lnTo>
                  <a:pt x="6817" y="9706"/>
                </a:lnTo>
                <a:lnTo>
                  <a:pt x="6810" y="9706"/>
                </a:lnTo>
                <a:lnTo>
                  <a:pt x="6803" y="9706"/>
                </a:lnTo>
                <a:lnTo>
                  <a:pt x="6797" y="9706"/>
                </a:lnTo>
                <a:lnTo>
                  <a:pt x="6789" y="9706"/>
                </a:lnTo>
                <a:lnTo>
                  <a:pt x="6780" y="9706"/>
                </a:lnTo>
                <a:lnTo>
                  <a:pt x="6772" y="9706"/>
                </a:lnTo>
                <a:lnTo>
                  <a:pt x="6767" y="9706"/>
                </a:lnTo>
                <a:lnTo>
                  <a:pt x="6758" y="9698"/>
                </a:lnTo>
                <a:lnTo>
                  <a:pt x="6753" y="9692"/>
                </a:lnTo>
                <a:lnTo>
                  <a:pt x="6745" y="9692"/>
                </a:lnTo>
                <a:lnTo>
                  <a:pt x="6739" y="9692"/>
                </a:lnTo>
                <a:lnTo>
                  <a:pt x="6724" y="9692"/>
                </a:lnTo>
                <a:lnTo>
                  <a:pt x="6710" y="9692"/>
                </a:lnTo>
                <a:lnTo>
                  <a:pt x="6701" y="9692"/>
                </a:lnTo>
                <a:lnTo>
                  <a:pt x="6695" y="9692"/>
                </a:lnTo>
                <a:lnTo>
                  <a:pt x="6695" y="9698"/>
                </a:lnTo>
                <a:lnTo>
                  <a:pt x="6695" y="9706"/>
                </a:lnTo>
                <a:lnTo>
                  <a:pt x="6701" y="9711"/>
                </a:lnTo>
                <a:lnTo>
                  <a:pt x="6710" y="9720"/>
                </a:lnTo>
                <a:lnTo>
                  <a:pt x="6715" y="9725"/>
                </a:lnTo>
                <a:lnTo>
                  <a:pt x="6723" y="9734"/>
                </a:lnTo>
                <a:lnTo>
                  <a:pt x="6731" y="9739"/>
                </a:lnTo>
                <a:lnTo>
                  <a:pt x="6739" y="9748"/>
                </a:lnTo>
                <a:lnTo>
                  <a:pt x="6745" y="9753"/>
                </a:lnTo>
                <a:lnTo>
                  <a:pt x="6753" y="9762"/>
                </a:lnTo>
                <a:lnTo>
                  <a:pt x="6758" y="9767"/>
                </a:lnTo>
                <a:lnTo>
                  <a:pt x="6767" y="9776"/>
                </a:lnTo>
                <a:lnTo>
                  <a:pt x="6772" y="9781"/>
                </a:lnTo>
                <a:lnTo>
                  <a:pt x="6780" y="9790"/>
                </a:lnTo>
                <a:lnTo>
                  <a:pt x="6816" y="9790"/>
                </a:lnTo>
                <a:lnTo>
                  <a:pt x="6851" y="9790"/>
                </a:lnTo>
                <a:lnTo>
                  <a:pt x="6888" y="9790"/>
                </a:lnTo>
                <a:lnTo>
                  <a:pt x="6925" y="9790"/>
                </a:lnTo>
                <a:lnTo>
                  <a:pt x="6931" y="9790"/>
                </a:lnTo>
                <a:lnTo>
                  <a:pt x="6939" y="9790"/>
                </a:lnTo>
                <a:lnTo>
                  <a:pt x="6944" y="9790"/>
                </a:lnTo>
                <a:lnTo>
                  <a:pt x="6953" y="9790"/>
                </a:lnTo>
                <a:lnTo>
                  <a:pt x="6958" y="9790"/>
                </a:lnTo>
                <a:lnTo>
                  <a:pt x="6966" y="9790"/>
                </a:lnTo>
                <a:lnTo>
                  <a:pt x="6969" y="9786"/>
                </a:lnTo>
                <a:lnTo>
                  <a:pt x="6972" y="9781"/>
                </a:lnTo>
                <a:lnTo>
                  <a:pt x="6976" y="9778"/>
                </a:lnTo>
                <a:lnTo>
                  <a:pt x="6980" y="9776"/>
                </a:lnTo>
                <a:lnTo>
                  <a:pt x="6994" y="9776"/>
                </a:lnTo>
                <a:lnTo>
                  <a:pt x="7010" y="9776"/>
                </a:lnTo>
                <a:lnTo>
                  <a:pt x="7016" y="9776"/>
                </a:lnTo>
                <a:lnTo>
                  <a:pt x="7023" y="9776"/>
                </a:lnTo>
                <a:lnTo>
                  <a:pt x="7030" y="9776"/>
                </a:lnTo>
                <a:lnTo>
                  <a:pt x="7037" y="9776"/>
                </a:lnTo>
                <a:lnTo>
                  <a:pt x="7045" y="9776"/>
                </a:lnTo>
                <a:lnTo>
                  <a:pt x="7054" y="9776"/>
                </a:lnTo>
                <a:lnTo>
                  <a:pt x="7056" y="9772"/>
                </a:lnTo>
                <a:lnTo>
                  <a:pt x="7059" y="9767"/>
                </a:lnTo>
                <a:lnTo>
                  <a:pt x="7063" y="9764"/>
                </a:lnTo>
                <a:lnTo>
                  <a:pt x="7068" y="9762"/>
                </a:lnTo>
                <a:lnTo>
                  <a:pt x="7080" y="9762"/>
                </a:lnTo>
                <a:lnTo>
                  <a:pt x="7095" y="9762"/>
                </a:lnTo>
                <a:lnTo>
                  <a:pt x="7100" y="9762"/>
                </a:lnTo>
                <a:lnTo>
                  <a:pt x="7109" y="9762"/>
                </a:lnTo>
                <a:lnTo>
                  <a:pt x="7116" y="9762"/>
                </a:lnTo>
                <a:lnTo>
                  <a:pt x="7125" y="9762"/>
                </a:lnTo>
                <a:lnTo>
                  <a:pt x="7137" y="9767"/>
                </a:lnTo>
                <a:lnTo>
                  <a:pt x="7152" y="9776"/>
                </a:lnTo>
                <a:lnTo>
                  <a:pt x="7158" y="9781"/>
                </a:lnTo>
                <a:lnTo>
                  <a:pt x="7166" y="9790"/>
                </a:lnTo>
                <a:lnTo>
                  <a:pt x="7174" y="9796"/>
                </a:lnTo>
                <a:lnTo>
                  <a:pt x="7182" y="9804"/>
                </a:lnTo>
                <a:lnTo>
                  <a:pt x="7188" y="9810"/>
                </a:lnTo>
                <a:lnTo>
                  <a:pt x="7195" y="9817"/>
                </a:lnTo>
                <a:lnTo>
                  <a:pt x="7202" y="9824"/>
                </a:lnTo>
                <a:lnTo>
                  <a:pt x="7209" y="9831"/>
                </a:lnTo>
                <a:lnTo>
                  <a:pt x="7215" y="9837"/>
                </a:lnTo>
                <a:lnTo>
                  <a:pt x="7224" y="9843"/>
                </a:lnTo>
                <a:lnTo>
                  <a:pt x="7229" y="9849"/>
                </a:lnTo>
                <a:lnTo>
                  <a:pt x="7236" y="9857"/>
                </a:lnTo>
                <a:lnTo>
                  <a:pt x="7245" y="9863"/>
                </a:lnTo>
                <a:lnTo>
                  <a:pt x="7253" y="9871"/>
                </a:lnTo>
                <a:lnTo>
                  <a:pt x="7259" y="9871"/>
                </a:lnTo>
                <a:lnTo>
                  <a:pt x="7267" y="9871"/>
                </a:lnTo>
                <a:lnTo>
                  <a:pt x="7272" y="9877"/>
                </a:lnTo>
                <a:lnTo>
                  <a:pt x="7281" y="9885"/>
                </a:lnTo>
                <a:lnTo>
                  <a:pt x="7286" y="9891"/>
                </a:lnTo>
                <a:lnTo>
                  <a:pt x="7294" y="9898"/>
                </a:lnTo>
                <a:lnTo>
                  <a:pt x="7303" y="9905"/>
                </a:lnTo>
                <a:lnTo>
                  <a:pt x="7311" y="9912"/>
                </a:lnTo>
                <a:lnTo>
                  <a:pt x="7317" y="9912"/>
                </a:lnTo>
                <a:lnTo>
                  <a:pt x="7324" y="9912"/>
                </a:lnTo>
                <a:lnTo>
                  <a:pt x="7331" y="9919"/>
                </a:lnTo>
                <a:lnTo>
                  <a:pt x="7338" y="9926"/>
                </a:lnTo>
                <a:lnTo>
                  <a:pt x="7344" y="9933"/>
                </a:lnTo>
                <a:lnTo>
                  <a:pt x="7351" y="9941"/>
                </a:lnTo>
                <a:lnTo>
                  <a:pt x="7358" y="9941"/>
                </a:lnTo>
                <a:lnTo>
                  <a:pt x="7365" y="9941"/>
                </a:lnTo>
                <a:lnTo>
                  <a:pt x="7374" y="9947"/>
                </a:lnTo>
                <a:lnTo>
                  <a:pt x="7381" y="9955"/>
                </a:lnTo>
                <a:lnTo>
                  <a:pt x="7388" y="9961"/>
                </a:lnTo>
                <a:lnTo>
                  <a:pt x="7396" y="9969"/>
                </a:lnTo>
                <a:lnTo>
                  <a:pt x="7401" y="9969"/>
                </a:lnTo>
                <a:lnTo>
                  <a:pt x="7410" y="9969"/>
                </a:lnTo>
                <a:lnTo>
                  <a:pt x="7415" y="9975"/>
                </a:lnTo>
                <a:lnTo>
                  <a:pt x="7423" y="9983"/>
                </a:lnTo>
                <a:lnTo>
                  <a:pt x="7431" y="9989"/>
                </a:lnTo>
                <a:lnTo>
                  <a:pt x="7439" y="9997"/>
                </a:lnTo>
                <a:lnTo>
                  <a:pt x="7445" y="10003"/>
                </a:lnTo>
                <a:lnTo>
                  <a:pt x="7453" y="10011"/>
                </a:lnTo>
                <a:lnTo>
                  <a:pt x="7458" y="10016"/>
                </a:lnTo>
                <a:lnTo>
                  <a:pt x="7467" y="10025"/>
                </a:lnTo>
                <a:lnTo>
                  <a:pt x="7472" y="10030"/>
                </a:lnTo>
                <a:lnTo>
                  <a:pt x="7480" y="10039"/>
                </a:lnTo>
                <a:lnTo>
                  <a:pt x="7486" y="10044"/>
                </a:lnTo>
                <a:lnTo>
                  <a:pt x="7494" y="10053"/>
                </a:lnTo>
                <a:lnTo>
                  <a:pt x="7502" y="10059"/>
                </a:lnTo>
                <a:lnTo>
                  <a:pt x="7510" y="10067"/>
                </a:lnTo>
                <a:lnTo>
                  <a:pt x="7516" y="10073"/>
                </a:lnTo>
                <a:lnTo>
                  <a:pt x="7524" y="10081"/>
                </a:lnTo>
                <a:lnTo>
                  <a:pt x="7530" y="10087"/>
                </a:lnTo>
                <a:lnTo>
                  <a:pt x="7537" y="10095"/>
                </a:lnTo>
                <a:lnTo>
                  <a:pt x="7544" y="10101"/>
                </a:lnTo>
                <a:lnTo>
                  <a:pt x="7551" y="10109"/>
                </a:lnTo>
                <a:lnTo>
                  <a:pt x="7559" y="10115"/>
                </a:lnTo>
                <a:lnTo>
                  <a:pt x="7568" y="10122"/>
                </a:lnTo>
                <a:lnTo>
                  <a:pt x="7573" y="10129"/>
                </a:lnTo>
                <a:lnTo>
                  <a:pt x="7582" y="10136"/>
                </a:lnTo>
                <a:lnTo>
                  <a:pt x="7587" y="10136"/>
                </a:lnTo>
                <a:lnTo>
                  <a:pt x="7595" y="10136"/>
                </a:lnTo>
                <a:lnTo>
                  <a:pt x="7601" y="10136"/>
                </a:lnTo>
                <a:lnTo>
                  <a:pt x="7609" y="10136"/>
                </a:lnTo>
                <a:lnTo>
                  <a:pt x="7614" y="10143"/>
                </a:lnTo>
                <a:lnTo>
                  <a:pt x="7623" y="10151"/>
                </a:lnTo>
                <a:lnTo>
                  <a:pt x="7630" y="10157"/>
                </a:lnTo>
                <a:lnTo>
                  <a:pt x="7639" y="10165"/>
                </a:lnTo>
                <a:lnTo>
                  <a:pt x="7644" y="10171"/>
                </a:lnTo>
                <a:lnTo>
                  <a:pt x="7652" y="10179"/>
                </a:lnTo>
                <a:lnTo>
                  <a:pt x="7658" y="10185"/>
                </a:lnTo>
                <a:lnTo>
                  <a:pt x="7666" y="10193"/>
                </a:lnTo>
                <a:lnTo>
                  <a:pt x="7666" y="10199"/>
                </a:lnTo>
                <a:lnTo>
                  <a:pt x="7666" y="10207"/>
                </a:lnTo>
                <a:lnTo>
                  <a:pt x="7671" y="10213"/>
                </a:lnTo>
                <a:lnTo>
                  <a:pt x="7680" y="10221"/>
                </a:lnTo>
                <a:lnTo>
                  <a:pt x="7688" y="10227"/>
                </a:lnTo>
                <a:lnTo>
                  <a:pt x="7696" y="10235"/>
                </a:lnTo>
                <a:lnTo>
                  <a:pt x="7696" y="10240"/>
                </a:lnTo>
                <a:lnTo>
                  <a:pt x="7696" y="10249"/>
                </a:lnTo>
                <a:lnTo>
                  <a:pt x="7702" y="10254"/>
                </a:lnTo>
                <a:lnTo>
                  <a:pt x="7709" y="10263"/>
                </a:lnTo>
                <a:lnTo>
                  <a:pt x="7716" y="10268"/>
                </a:lnTo>
                <a:lnTo>
                  <a:pt x="7723" y="10277"/>
                </a:lnTo>
                <a:lnTo>
                  <a:pt x="7723" y="10283"/>
                </a:lnTo>
                <a:lnTo>
                  <a:pt x="7723" y="10291"/>
                </a:lnTo>
                <a:lnTo>
                  <a:pt x="7729" y="10297"/>
                </a:lnTo>
                <a:lnTo>
                  <a:pt x="7737" y="10305"/>
                </a:lnTo>
                <a:lnTo>
                  <a:pt x="7743" y="10311"/>
                </a:lnTo>
                <a:lnTo>
                  <a:pt x="7750" y="10319"/>
                </a:lnTo>
                <a:lnTo>
                  <a:pt x="7759" y="10325"/>
                </a:lnTo>
                <a:lnTo>
                  <a:pt x="7768" y="10333"/>
                </a:lnTo>
                <a:lnTo>
                  <a:pt x="7768" y="10339"/>
                </a:lnTo>
                <a:lnTo>
                  <a:pt x="7768" y="10346"/>
                </a:lnTo>
                <a:lnTo>
                  <a:pt x="7773" y="10353"/>
                </a:lnTo>
                <a:lnTo>
                  <a:pt x="7781" y="10360"/>
                </a:lnTo>
                <a:lnTo>
                  <a:pt x="7786" y="10367"/>
                </a:lnTo>
                <a:lnTo>
                  <a:pt x="7795" y="10375"/>
                </a:lnTo>
                <a:lnTo>
                  <a:pt x="7795" y="10381"/>
                </a:lnTo>
                <a:lnTo>
                  <a:pt x="7795" y="10389"/>
                </a:lnTo>
                <a:lnTo>
                  <a:pt x="7800" y="10395"/>
                </a:lnTo>
                <a:lnTo>
                  <a:pt x="7808" y="10403"/>
                </a:lnTo>
                <a:lnTo>
                  <a:pt x="7808" y="10409"/>
                </a:lnTo>
                <a:lnTo>
                  <a:pt x="7808" y="10417"/>
                </a:lnTo>
                <a:lnTo>
                  <a:pt x="7816" y="10423"/>
                </a:lnTo>
                <a:lnTo>
                  <a:pt x="7825" y="10431"/>
                </a:lnTo>
                <a:lnTo>
                  <a:pt x="7825" y="10437"/>
                </a:lnTo>
                <a:lnTo>
                  <a:pt x="7825" y="10445"/>
                </a:lnTo>
                <a:lnTo>
                  <a:pt x="7831" y="10451"/>
                </a:lnTo>
                <a:lnTo>
                  <a:pt x="7838" y="10459"/>
                </a:lnTo>
                <a:lnTo>
                  <a:pt x="7838" y="10464"/>
                </a:lnTo>
                <a:lnTo>
                  <a:pt x="7838" y="10473"/>
                </a:lnTo>
                <a:lnTo>
                  <a:pt x="7845" y="10478"/>
                </a:lnTo>
                <a:lnTo>
                  <a:pt x="7852" y="10487"/>
                </a:lnTo>
                <a:lnTo>
                  <a:pt x="7852" y="10492"/>
                </a:lnTo>
                <a:lnTo>
                  <a:pt x="7852" y="10501"/>
                </a:lnTo>
                <a:lnTo>
                  <a:pt x="7858" y="10507"/>
                </a:lnTo>
                <a:lnTo>
                  <a:pt x="7865" y="10515"/>
                </a:lnTo>
                <a:lnTo>
                  <a:pt x="7865" y="10521"/>
                </a:lnTo>
                <a:lnTo>
                  <a:pt x="7865" y="10529"/>
                </a:lnTo>
                <a:lnTo>
                  <a:pt x="7872" y="10535"/>
                </a:lnTo>
                <a:lnTo>
                  <a:pt x="7879" y="10543"/>
                </a:lnTo>
                <a:lnTo>
                  <a:pt x="7879" y="10549"/>
                </a:lnTo>
                <a:lnTo>
                  <a:pt x="7879" y="10556"/>
                </a:lnTo>
                <a:lnTo>
                  <a:pt x="7888" y="10563"/>
                </a:lnTo>
                <a:lnTo>
                  <a:pt x="7895" y="10570"/>
                </a:lnTo>
                <a:lnTo>
                  <a:pt x="7895" y="10577"/>
                </a:lnTo>
                <a:lnTo>
                  <a:pt x="7895" y="10584"/>
                </a:lnTo>
                <a:lnTo>
                  <a:pt x="7902" y="10591"/>
                </a:lnTo>
                <a:lnTo>
                  <a:pt x="7910" y="10599"/>
                </a:lnTo>
                <a:lnTo>
                  <a:pt x="7910" y="10605"/>
                </a:lnTo>
                <a:lnTo>
                  <a:pt x="7910" y="10613"/>
                </a:lnTo>
                <a:lnTo>
                  <a:pt x="7915" y="10619"/>
                </a:lnTo>
                <a:lnTo>
                  <a:pt x="7924" y="10627"/>
                </a:lnTo>
                <a:lnTo>
                  <a:pt x="7924" y="10633"/>
                </a:lnTo>
                <a:lnTo>
                  <a:pt x="7924" y="10641"/>
                </a:lnTo>
                <a:lnTo>
                  <a:pt x="7929" y="10647"/>
                </a:lnTo>
                <a:lnTo>
                  <a:pt x="7937" y="10655"/>
                </a:lnTo>
                <a:lnTo>
                  <a:pt x="7937" y="10661"/>
                </a:lnTo>
                <a:lnTo>
                  <a:pt x="7937" y="10669"/>
                </a:lnTo>
                <a:lnTo>
                  <a:pt x="7945" y="10674"/>
                </a:lnTo>
                <a:lnTo>
                  <a:pt x="7953" y="10683"/>
                </a:lnTo>
                <a:lnTo>
                  <a:pt x="7953" y="10688"/>
                </a:lnTo>
                <a:lnTo>
                  <a:pt x="7953" y="10697"/>
                </a:lnTo>
                <a:lnTo>
                  <a:pt x="7959" y="10702"/>
                </a:lnTo>
                <a:lnTo>
                  <a:pt x="7967" y="10711"/>
                </a:lnTo>
                <a:lnTo>
                  <a:pt x="7967" y="10717"/>
                </a:lnTo>
                <a:lnTo>
                  <a:pt x="7967" y="10725"/>
                </a:lnTo>
                <a:lnTo>
                  <a:pt x="7972" y="10731"/>
                </a:lnTo>
                <a:lnTo>
                  <a:pt x="7981" y="10739"/>
                </a:lnTo>
                <a:lnTo>
                  <a:pt x="7981" y="10745"/>
                </a:lnTo>
                <a:lnTo>
                  <a:pt x="7981" y="10753"/>
                </a:lnTo>
                <a:lnTo>
                  <a:pt x="7981" y="10759"/>
                </a:lnTo>
                <a:lnTo>
                  <a:pt x="7981" y="10767"/>
                </a:lnTo>
                <a:lnTo>
                  <a:pt x="7981" y="10773"/>
                </a:lnTo>
                <a:lnTo>
                  <a:pt x="7981" y="10780"/>
                </a:lnTo>
                <a:lnTo>
                  <a:pt x="7977" y="10784"/>
                </a:lnTo>
                <a:lnTo>
                  <a:pt x="7972" y="10787"/>
                </a:lnTo>
                <a:lnTo>
                  <a:pt x="7969" y="10791"/>
                </a:lnTo>
                <a:lnTo>
                  <a:pt x="7967" y="10794"/>
                </a:lnTo>
                <a:lnTo>
                  <a:pt x="7963" y="10798"/>
                </a:lnTo>
                <a:lnTo>
                  <a:pt x="7959" y="10801"/>
                </a:lnTo>
                <a:lnTo>
                  <a:pt x="7956" y="10805"/>
                </a:lnTo>
                <a:lnTo>
                  <a:pt x="7953" y="10809"/>
                </a:lnTo>
                <a:lnTo>
                  <a:pt x="7953" y="10815"/>
                </a:lnTo>
                <a:lnTo>
                  <a:pt x="7953" y="10823"/>
                </a:lnTo>
                <a:lnTo>
                  <a:pt x="7945" y="10829"/>
                </a:lnTo>
                <a:lnTo>
                  <a:pt x="7937" y="10837"/>
                </a:lnTo>
                <a:lnTo>
                  <a:pt x="7932" y="10839"/>
                </a:lnTo>
                <a:lnTo>
                  <a:pt x="7929" y="10841"/>
                </a:lnTo>
                <a:lnTo>
                  <a:pt x="7926" y="10844"/>
                </a:lnTo>
                <a:lnTo>
                  <a:pt x="7924" y="10849"/>
                </a:lnTo>
                <a:lnTo>
                  <a:pt x="7924" y="10854"/>
                </a:lnTo>
                <a:lnTo>
                  <a:pt x="7924" y="10863"/>
                </a:lnTo>
                <a:lnTo>
                  <a:pt x="7919" y="10865"/>
                </a:lnTo>
                <a:lnTo>
                  <a:pt x="7915" y="10868"/>
                </a:lnTo>
                <a:lnTo>
                  <a:pt x="7912" y="10872"/>
                </a:lnTo>
                <a:lnTo>
                  <a:pt x="7910" y="10876"/>
                </a:lnTo>
                <a:lnTo>
                  <a:pt x="7905" y="10879"/>
                </a:lnTo>
                <a:lnTo>
                  <a:pt x="7902" y="10882"/>
                </a:lnTo>
                <a:lnTo>
                  <a:pt x="7899" y="10886"/>
                </a:lnTo>
                <a:lnTo>
                  <a:pt x="7895" y="10890"/>
                </a:lnTo>
                <a:lnTo>
                  <a:pt x="7888" y="10896"/>
                </a:lnTo>
                <a:lnTo>
                  <a:pt x="7879" y="10904"/>
                </a:lnTo>
                <a:lnTo>
                  <a:pt x="7875" y="10907"/>
                </a:lnTo>
                <a:lnTo>
                  <a:pt x="7872" y="10910"/>
                </a:lnTo>
                <a:lnTo>
                  <a:pt x="7868" y="10913"/>
                </a:lnTo>
                <a:lnTo>
                  <a:pt x="7865" y="10918"/>
                </a:lnTo>
                <a:lnTo>
                  <a:pt x="7862" y="10921"/>
                </a:lnTo>
                <a:lnTo>
                  <a:pt x="7858" y="10924"/>
                </a:lnTo>
                <a:lnTo>
                  <a:pt x="7854" y="10928"/>
                </a:lnTo>
                <a:lnTo>
                  <a:pt x="7852" y="10932"/>
                </a:lnTo>
                <a:lnTo>
                  <a:pt x="7848" y="10935"/>
                </a:lnTo>
                <a:lnTo>
                  <a:pt x="7845" y="10938"/>
                </a:lnTo>
                <a:lnTo>
                  <a:pt x="7841" y="10942"/>
                </a:lnTo>
                <a:lnTo>
                  <a:pt x="7838" y="10946"/>
                </a:lnTo>
                <a:lnTo>
                  <a:pt x="7834" y="10949"/>
                </a:lnTo>
                <a:lnTo>
                  <a:pt x="7831" y="10952"/>
                </a:lnTo>
                <a:lnTo>
                  <a:pt x="7827" y="10956"/>
                </a:lnTo>
                <a:lnTo>
                  <a:pt x="7825" y="10960"/>
                </a:lnTo>
                <a:lnTo>
                  <a:pt x="7816" y="10967"/>
                </a:lnTo>
                <a:lnTo>
                  <a:pt x="7808" y="10974"/>
                </a:lnTo>
                <a:lnTo>
                  <a:pt x="7805" y="10976"/>
                </a:lnTo>
                <a:lnTo>
                  <a:pt x="7800" y="10981"/>
                </a:lnTo>
                <a:lnTo>
                  <a:pt x="7797" y="10984"/>
                </a:lnTo>
                <a:lnTo>
                  <a:pt x="7795" y="10988"/>
                </a:lnTo>
                <a:lnTo>
                  <a:pt x="7783" y="11001"/>
                </a:lnTo>
                <a:lnTo>
                  <a:pt x="7772" y="11015"/>
                </a:lnTo>
                <a:lnTo>
                  <a:pt x="7761" y="11029"/>
                </a:lnTo>
                <a:lnTo>
                  <a:pt x="7750" y="11044"/>
                </a:lnTo>
                <a:lnTo>
                  <a:pt x="7747" y="11047"/>
                </a:lnTo>
                <a:lnTo>
                  <a:pt x="7743" y="11050"/>
                </a:lnTo>
                <a:lnTo>
                  <a:pt x="7740" y="11054"/>
                </a:lnTo>
                <a:lnTo>
                  <a:pt x="7737" y="11059"/>
                </a:lnTo>
                <a:lnTo>
                  <a:pt x="7733" y="11061"/>
                </a:lnTo>
                <a:lnTo>
                  <a:pt x="7729" y="11064"/>
                </a:lnTo>
                <a:lnTo>
                  <a:pt x="7726" y="11068"/>
                </a:lnTo>
                <a:lnTo>
                  <a:pt x="7723" y="11073"/>
                </a:lnTo>
                <a:lnTo>
                  <a:pt x="7719" y="11075"/>
                </a:lnTo>
                <a:lnTo>
                  <a:pt x="7716" y="11078"/>
                </a:lnTo>
                <a:lnTo>
                  <a:pt x="7713" y="11082"/>
                </a:lnTo>
                <a:lnTo>
                  <a:pt x="7709" y="11086"/>
                </a:lnTo>
                <a:lnTo>
                  <a:pt x="7706" y="11089"/>
                </a:lnTo>
                <a:lnTo>
                  <a:pt x="7702" y="11092"/>
                </a:lnTo>
                <a:lnTo>
                  <a:pt x="7699" y="11096"/>
                </a:lnTo>
                <a:lnTo>
                  <a:pt x="7696" y="11100"/>
                </a:lnTo>
                <a:lnTo>
                  <a:pt x="7688" y="11106"/>
                </a:lnTo>
                <a:lnTo>
                  <a:pt x="7680" y="11114"/>
                </a:lnTo>
                <a:lnTo>
                  <a:pt x="7676" y="11117"/>
                </a:lnTo>
                <a:lnTo>
                  <a:pt x="7671" y="11120"/>
                </a:lnTo>
                <a:lnTo>
                  <a:pt x="7668" y="11123"/>
                </a:lnTo>
                <a:lnTo>
                  <a:pt x="7666" y="11128"/>
                </a:lnTo>
                <a:lnTo>
                  <a:pt x="7662" y="11131"/>
                </a:lnTo>
                <a:lnTo>
                  <a:pt x="7658" y="11134"/>
                </a:lnTo>
                <a:lnTo>
                  <a:pt x="7655" y="11138"/>
                </a:lnTo>
                <a:lnTo>
                  <a:pt x="7652" y="11142"/>
                </a:lnTo>
                <a:lnTo>
                  <a:pt x="7652" y="11148"/>
                </a:lnTo>
                <a:lnTo>
                  <a:pt x="7652" y="11156"/>
                </a:lnTo>
                <a:lnTo>
                  <a:pt x="7649" y="11159"/>
                </a:lnTo>
                <a:lnTo>
                  <a:pt x="7644" y="11162"/>
                </a:lnTo>
                <a:lnTo>
                  <a:pt x="7641" y="11166"/>
                </a:lnTo>
                <a:lnTo>
                  <a:pt x="7639" y="11170"/>
                </a:lnTo>
                <a:lnTo>
                  <a:pt x="7639" y="11176"/>
                </a:lnTo>
                <a:lnTo>
                  <a:pt x="7639" y="11184"/>
                </a:lnTo>
                <a:lnTo>
                  <a:pt x="7630" y="11191"/>
                </a:lnTo>
                <a:lnTo>
                  <a:pt x="7623" y="11198"/>
                </a:lnTo>
                <a:lnTo>
                  <a:pt x="7623" y="11204"/>
                </a:lnTo>
                <a:lnTo>
                  <a:pt x="7623" y="11212"/>
                </a:lnTo>
                <a:lnTo>
                  <a:pt x="7618" y="11214"/>
                </a:lnTo>
                <a:lnTo>
                  <a:pt x="7614" y="11218"/>
                </a:lnTo>
                <a:lnTo>
                  <a:pt x="7611" y="11222"/>
                </a:lnTo>
                <a:lnTo>
                  <a:pt x="7609" y="11226"/>
                </a:lnTo>
                <a:lnTo>
                  <a:pt x="7604" y="11228"/>
                </a:lnTo>
                <a:lnTo>
                  <a:pt x="7601" y="11232"/>
                </a:lnTo>
                <a:lnTo>
                  <a:pt x="7598" y="11236"/>
                </a:lnTo>
                <a:lnTo>
                  <a:pt x="7595" y="11240"/>
                </a:lnTo>
                <a:lnTo>
                  <a:pt x="7587" y="11240"/>
                </a:lnTo>
                <a:lnTo>
                  <a:pt x="7582" y="11240"/>
                </a:lnTo>
                <a:lnTo>
                  <a:pt x="7577" y="11242"/>
                </a:lnTo>
                <a:lnTo>
                  <a:pt x="7573" y="11246"/>
                </a:lnTo>
                <a:lnTo>
                  <a:pt x="7570" y="11250"/>
                </a:lnTo>
                <a:lnTo>
                  <a:pt x="7568" y="11254"/>
                </a:lnTo>
                <a:lnTo>
                  <a:pt x="7559" y="11260"/>
                </a:lnTo>
                <a:lnTo>
                  <a:pt x="7551" y="11268"/>
                </a:lnTo>
                <a:lnTo>
                  <a:pt x="7551" y="11274"/>
                </a:lnTo>
                <a:lnTo>
                  <a:pt x="7551" y="11283"/>
                </a:lnTo>
                <a:lnTo>
                  <a:pt x="7547" y="11285"/>
                </a:lnTo>
                <a:lnTo>
                  <a:pt x="7544" y="11288"/>
                </a:lnTo>
                <a:lnTo>
                  <a:pt x="7541" y="11292"/>
                </a:lnTo>
                <a:lnTo>
                  <a:pt x="7537" y="11297"/>
                </a:lnTo>
                <a:lnTo>
                  <a:pt x="7537" y="11302"/>
                </a:lnTo>
                <a:lnTo>
                  <a:pt x="7537" y="11310"/>
                </a:lnTo>
                <a:lnTo>
                  <a:pt x="7534" y="11313"/>
                </a:lnTo>
                <a:lnTo>
                  <a:pt x="7530" y="11316"/>
                </a:lnTo>
                <a:lnTo>
                  <a:pt x="7526" y="11320"/>
                </a:lnTo>
                <a:lnTo>
                  <a:pt x="7524" y="11324"/>
                </a:lnTo>
                <a:lnTo>
                  <a:pt x="7530" y="11330"/>
                </a:lnTo>
                <a:lnTo>
                  <a:pt x="7537" y="11338"/>
                </a:lnTo>
                <a:lnTo>
                  <a:pt x="7548" y="11338"/>
                </a:lnTo>
                <a:lnTo>
                  <a:pt x="7559" y="11338"/>
                </a:lnTo>
                <a:lnTo>
                  <a:pt x="7570" y="11338"/>
                </a:lnTo>
                <a:lnTo>
                  <a:pt x="7582" y="11338"/>
                </a:lnTo>
                <a:lnTo>
                  <a:pt x="7594" y="11344"/>
                </a:lnTo>
                <a:lnTo>
                  <a:pt x="7609" y="11352"/>
                </a:lnTo>
                <a:lnTo>
                  <a:pt x="7623" y="11352"/>
                </a:lnTo>
                <a:lnTo>
                  <a:pt x="7639" y="11352"/>
                </a:lnTo>
                <a:lnTo>
                  <a:pt x="7651" y="11352"/>
                </a:lnTo>
                <a:lnTo>
                  <a:pt x="7666" y="11352"/>
                </a:lnTo>
                <a:lnTo>
                  <a:pt x="7677" y="11352"/>
                </a:lnTo>
                <a:lnTo>
                  <a:pt x="7687" y="11352"/>
                </a:lnTo>
                <a:lnTo>
                  <a:pt x="7697" y="11352"/>
                </a:lnTo>
                <a:lnTo>
                  <a:pt x="7709" y="11352"/>
                </a:lnTo>
                <a:lnTo>
                  <a:pt x="7716" y="11358"/>
                </a:lnTo>
                <a:lnTo>
                  <a:pt x="7723" y="11366"/>
                </a:lnTo>
                <a:lnTo>
                  <a:pt x="7729" y="11372"/>
                </a:lnTo>
                <a:lnTo>
                  <a:pt x="7737" y="11380"/>
                </a:lnTo>
                <a:lnTo>
                  <a:pt x="7743" y="11380"/>
                </a:lnTo>
                <a:lnTo>
                  <a:pt x="7750" y="11380"/>
                </a:lnTo>
                <a:lnTo>
                  <a:pt x="7759" y="11386"/>
                </a:lnTo>
                <a:lnTo>
                  <a:pt x="7768" y="11394"/>
                </a:lnTo>
                <a:lnTo>
                  <a:pt x="7773" y="11401"/>
                </a:lnTo>
                <a:lnTo>
                  <a:pt x="7781" y="11408"/>
                </a:lnTo>
                <a:lnTo>
                  <a:pt x="7786" y="11408"/>
                </a:lnTo>
                <a:lnTo>
                  <a:pt x="7795" y="11408"/>
                </a:lnTo>
                <a:lnTo>
                  <a:pt x="7800" y="11415"/>
                </a:lnTo>
                <a:lnTo>
                  <a:pt x="7808" y="11422"/>
                </a:lnTo>
                <a:lnTo>
                  <a:pt x="7816" y="11422"/>
                </a:lnTo>
                <a:lnTo>
                  <a:pt x="7825" y="11422"/>
                </a:lnTo>
                <a:lnTo>
                  <a:pt x="7831" y="11428"/>
                </a:lnTo>
                <a:lnTo>
                  <a:pt x="7838" y="11436"/>
                </a:lnTo>
                <a:lnTo>
                  <a:pt x="7845" y="11442"/>
                </a:lnTo>
                <a:lnTo>
                  <a:pt x="7852" y="11450"/>
                </a:lnTo>
                <a:lnTo>
                  <a:pt x="7858" y="11450"/>
                </a:lnTo>
                <a:lnTo>
                  <a:pt x="7865" y="11450"/>
                </a:lnTo>
                <a:lnTo>
                  <a:pt x="7865" y="11474"/>
                </a:lnTo>
                <a:lnTo>
                  <a:pt x="7865" y="11498"/>
                </a:lnTo>
                <a:lnTo>
                  <a:pt x="7865" y="11523"/>
                </a:lnTo>
                <a:lnTo>
                  <a:pt x="7865" y="11548"/>
                </a:lnTo>
                <a:lnTo>
                  <a:pt x="7862" y="11551"/>
                </a:lnTo>
                <a:lnTo>
                  <a:pt x="7858" y="11554"/>
                </a:lnTo>
                <a:lnTo>
                  <a:pt x="7854" y="11559"/>
                </a:lnTo>
                <a:lnTo>
                  <a:pt x="7852" y="11562"/>
                </a:lnTo>
                <a:lnTo>
                  <a:pt x="7845" y="11562"/>
                </a:lnTo>
                <a:lnTo>
                  <a:pt x="7838" y="11562"/>
                </a:lnTo>
                <a:lnTo>
                  <a:pt x="7834" y="11562"/>
                </a:lnTo>
                <a:lnTo>
                  <a:pt x="7831" y="11563"/>
                </a:lnTo>
                <a:lnTo>
                  <a:pt x="7828" y="11564"/>
                </a:lnTo>
                <a:lnTo>
                  <a:pt x="7826" y="11566"/>
                </a:lnTo>
                <a:lnTo>
                  <a:pt x="7825" y="11574"/>
                </a:lnTo>
                <a:lnTo>
                  <a:pt x="7825" y="11590"/>
                </a:lnTo>
                <a:lnTo>
                  <a:pt x="7848" y="11590"/>
                </a:lnTo>
                <a:lnTo>
                  <a:pt x="7861" y="11589"/>
                </a:lnTo>
                <a:lnTo>
                  <a:pt x="7863" y="11587"/>
                </a:lnTo>
                <a:lnTo>
                  <a:pt x="7865" y="11584"/>
                </a:lnTo>
                <a:lnTo>
                  <a:pt x="7865" y="11581"/>
                </a:lnTo>
                <a:lnTo>
                  <a:pt x="7865" y="11576"/>
                </a:lnTo>
                <a:lnTo>
                  <a:pt x="7872" y="11576"/>
                </a:lnTo>
                <a:lnTo>
                  <a:pt x="7879" y="11576"/>
                </a:lnTo>
                <a:lnTo>
                  <a:pt x="7888" y="11568"/>
                </a:lnTo>
                <a:lnTo>
                  <a:pt x="7895" y="11562"/>
                </a:lnTo>
                <a:lnTo>
                  <a:pt x="7899" y="11559"/>
                </a:lnTo>
                <a:lnTo>
                  <a:pt x="7902" y="11554"/>
                </a:lnTo>
                <a:lnTo>
                  <a:pt x="7905" y="11551"/>
                </a:lnTo>
                <a:lnTo>
                  <a:pt x="7910" y="11548"/>
                </a:lnTo>
                <a:lnTo>
                  <a:pt x="7910" y="11540"/>
                </a:lnTo>
                <a:lnTo>
                  <a:pt x="7910" y="11534"/>
                </a:lnTo>
                <a:lnTo>
                  <a:pt x="7912" y="11530"/>
                </a:lnTo>
                <a:lnTo>
                  <a:pt x="7915" y="11526"/>
                </a:lnTo>
                <a:lnTo>
                  <a:pt x="7919" y="11523"/>
                </a:lnTo>
                <a:lnTo>
                  <a:pt x="7924" y="11521"/>
                </a:lnTo>
                <a:lnTo>
                  <a:pt x="7924" y="11512"/>
                </a:lnTo>
                <a:lnTo>
                  <a:pt x="7924" y="11507"/>
                </a:lnTo>
                <a:lnTo>
                  <a:pt x="7926" y="11502"/>
                </a:lnTo>
                <a:lnTo>
                  <a:pt x="7929" y="11498"/>
                </a:lnTo>
                <a:lnTo>
                  <a:pt x="7932" y="11495"/>
                </a:lnTo>
                <a:lnTo>
                  <a:pt x="7937" y="11492"/>
                </a:lnTo>
                <a:lnTo>
                  <a:pt x="7937" y="11484"/>
                </a:lnTo>
                <a:lnTo>
                  <a:pt x="7937" y="11478"/>
                </a:lnTo>
                <a:lnTo>
                  <a:pt x="7937" y="11470"/>
                </a:lnTo>
                <a:lnTo>
                  <a:pt x="7937" y="11464"/>
                </a:lnTo>
                <a:lnTo>
                  <a:pt x="7945" y="11464"/>
                </a:lnTo>
                <a:lnTo>
                  <a:pt x="7953" y="11464"/>
                </a:lnTo>
                <a:lnTo>
                  <a:pt x="7964" y="11464"/>
                </a:lnTo>
                <a:lnTo>
                  <a:pt x="7973" y="11464"/>
                </a:lnTo>
                <a:lnTo>
                  <a:pt x="7984" y="11464"/>
                </a:lnTo>
                <a:lnTo>
                  <a:pt x="7994" y="11464"/>
                </a:lnTo>
                <a:lnTo>
                  <a:pt x="7997" y="11460"/>
                </a:lnTo>
                <a:lnTo>
                  <a:pt x="8000" y="11456"/>
                </a:lnTo>
                <a:lnTo>
                  <a:pt x="8004" y="11452"/>
                </a:lnTo>
                <a:lnTo>
                  <a:pt x="8008" y="11450"/>
                </a:lnTo>
                <a:lnTo>
                  <a:pt x="8016" y="11442"/>
                </a:lnTo>
                <a:lnTo>
                  <a:pt x="8024" y="11436"/>
                </a:lnTo>
                <a:lnTo>
                  <a:pt x="8026" y="11432"/>
                </a:lnTo>
                <a:lnTo>
                  <a:pt x="8030" y="11428"/>
                </a:lnTo>
                <a:lnTo>
                  <a:pt x="8034" y="11424"/>
                </a:lnTo>
                <a:lnTo>
                  <a:pt x="8038" y="11422"/>
                </a:lnTo>
                <a:lnTo>
                  <a:pt x="8040" y="11418"/>
                </a:lnTo>
                <a:lnTo>
                  <a:pt x="8044" y="11415"/>
                </a:lnTo>
                <a:lnTo>
                  <a:pt x="8047" y="11410"/>
                </a:lnTo>
                <a:lnTo>
                  <a:pt x="8051" y="11408"/>
                </a:lnTo>
                <a:lnTo>
                  <a:pt x="8054" y="11404"/>
                </a:lnTo>
                <a:lnTo>
                  <a:pt x="8058" y="11401"/>
                </a:lnTo>
                <a:lnTo>
                  <a:pt x="8061" y="11396"/>
                </a:lnTo>
                <a:lnTo>
                  <a:pt x="8065" y="11394"/>
                </a:lnTo>
                <a:lnTo>
                  <a:pt x="8073" y="11386"/>
                </a:lnTo>
                <a:lnTo>
                  <a:pt x="8082" y="11380"/>
                </a:lnTo>
                <a:lnTo>
                  <a:pt x="8084" y="11376"/>
                </a:lnTo>
                <a:lnTo>
                  <a:pt x="8087" y="11372"/>
                </a:lnTo>
                <a:lnTo>
                  <a:pt x="8091" y="11369"/>
                </a:lnTo>
                <a:lnTo>
                  <a:pt x="8096" y="11366"/>
                </a:lnTo>
                <a:lnTo>
                  <a:pt x="8098" y="11362"/>
                </a:lnTo>
                <a:lnTo>
                  <a:pt x="8101" y="11358"/>
                </a:lnTo>
                <a:lnTo>
                  <a:pt x="8105" y="11355"/>
                </a:lnTo>
                <a:lnTo>
                  <a:pt x="8109" y="11352"/>
                </a:lnTo>
                <a:lnTo>
                  <a:pt x="8109" y="11344"/>
                </a:lnTo>
                <a:lnTo>
                  <a:pt x="8109" y="11338"/>
                </a:lnTo>
                <a:lnTo>
                  <a:pt x="8109" y="11330"/>
                </a:lnTo>
                <a:lnTo>
                  <a:pt x="8109" y="11324"/>
                </a:lnTo>
                <a:lnTo>
                  <a:pt x="8109" y="11316"/>
                </a:lnTo>
                <a:lnTo>
                  <a:pt x="8109" y="11310"/>
                </a:lnTo>
                <a:lnTo>
                  <a:pt x="8112" y="11306"/>
                </a:lnTo>
                <a:lnTo>
                  <a:pt x="8115" y="11302"/>
                </a:lnTo>
                <a:lnTo>
                  <a:pt x="8118" y="11299"/>
                </a:lnTo>
                <a:lnTo>
                  <a:pt x="8123" y="11297"/>
                </a:lnTo>
                <a:lnTo>
                  <a:pt x="8123" y="11288"/>
                </a:lnTo>
                <a:lnTo>
                  <a:pt x="8123" y="11283"/>
                </a:lnTo>
                <a:lnTo>
                  <a:pt x="8123" y="11274"/>
                </a:lnTo>
                <a:lnTo>
                  <a:pt x="8123" y="11268"/>
                </a:lnTo>
                <a:lnTo>
                  <a:pt x="8123" y="11260"/>
                </a:lnTo>
                <a:lnTo>
                  <a:pt x="8123" y="11254"/>
                </a:lnTo>
                <a:lnTo>
                  <a:pt x="8125" y="11250"/>
                </a:lnTo>
                <a:lnTo>
                  <a:pt x="8128" y="11246"/>
                </a:lnTo>
                <a:lnTo>
                  <a:pt x="8132" y="11242"/>
                </a:lnTo>
                <a:lnTo>
                  <a:pt x="8137" y="11240"/>
                </a:lnTo>
                <a:lnTo>
                  <a:pt x="8137" y="11232"/>
                </a:lnTo>
                <a:lnTo>
                  <a:pt x="8137" y="11226"/>
                </a:lnTo>
                <a:lnTo>
                  <a:pt x="8137" y="11218"/>
                </a:lnTo>
                <a:lnTo>
                  <a:pt x="8137" y="11212"/>
                </a:lnTo>
                <a:lnTo>
                  <a:pt x="8144" y="11204"/>
                </a:lnTo>
                <a:lnTo>
                  <a:pt x="8153" y="11198"/>
                </a:lnTo>
                <a:lnTo>
                  <a:pt x="8153" y="11191"/>
                </a:lnTo>
                <a:lnTo>
                  <a:pt x="8153" y="11184"/>
                </a:lnTo>
                <a:lnTo>
                  <a:pt x="8155" y="11180"/>
                </a:lnTo>
                <a:lnTo>
                  <a:pt x="8158" y="11176"/>
                </a:lnTo>
                <a:lnTo>
                  <a:pt x="8163" y="11173"/>
                </a:lnTo>
                <a:lnTo>
                  <a:pt x="8166" y="11170"/>
                </a:lnTo>
                <a:lnTo>
                  <a:pt x="8169" y="11166"/>
                </a:lnTo>
                <a:lnTo>
                  <a:pt x="8172" y="11162"/>
                </a:lnTo>
                <a:lnTo>
                  <a:pt x="8176" y="11159"/>
                </a:lnTo>
                <a:lnTo>
                  <a:pt x="8180" y="11156"/>
                </a:lnTo>
                <a:lnTo>
                  <a:pt x="8180" y="11148"/>
                </a:lnTo>
                <a:lnTo>
                  <a:pt x="8180" y="11142"/>
                </a:lnTo>
                <a:lnTo>
                  <a:pt x="8182" y="11138"/>
                </a:lnTo>
                <a:lnTo>
                  <a:pt x="8185" y="11134"/>
                </a:lnTo>
                <a:lnTo>
                  <a:pt x="8190" y="11131"/>
                </a:lnTo>
                <a:lnTo>
                  <a:pt x="8194" y="11128"/>
                </a:lnTo>
                <a:lnTo>
                  <a:pt x="8202" y="11128"/>
                </a:lnTo>
                <a:lnTo>
                  <a:pt x="8210" y="11128"/>
                </a:lnTo>
                <a:lnTo>
                  <a:pt x="8212" y="11123"/>
                </a:lnTo>
                <a:lnTo>
                  <a:pt x="8216" y="11120"/>
                </a:lnTo>
                <a:lnTo>
                  <a:pt x="8220" y="11117"/>
                </a:lnTo>
                <a:lnTo>
                  <a:pt x="8223" y="11114"/>
                </a:lnTo>
                <a:lnTo>
                  <a:pt x="8230" y="11114"/>
                </a:lnTo>
                <a:lnTo>
                  <a:pt x="8237" y="11114"/>
                </a:lnTo>
                <a:lnTo>
                  <a:pt x="8243" y="11114"/>
                </a:lnTo>
                <a:lnTo>
                  <a:pt x="8251" y="11114"/>
                </a:lnTo>
                <a:lnTo>
                  <a:pt x="8257" y="11114"/>
                </a:lnTo>
                <a:lnTo>
                  <a:pt x="8264" y="11114"/>
                </a:lnTo>
                <a:lnTo>
                  <a:pt x="8273" y="11114"/>
                </a:lnTo>
                <a:lnTo>
                  <a:pt x="8282" y="11114"/>
                </a:lnTo>
                <a:lnTo>
                  <a:pt x="8284" y="11110"/>
                </a:lnTo>
                <a:lnTo>
                  <a:pt x="8287" y="11106"/>
                </a:lnTo>
                <a:lnTo>
                  <a:pt x="8290" y="11103"/>
                </a:lnTo>
                <a:lnTo>
                  <a:pt x="8295" y="11100"/>
                </a:lnTo>
                <a:lnTo>
                  <a:pt x="8300" y="11100"/>
                </a:lnTo>
                <a:lnTo>
                  <a:pt x="8309" y="11100"/>
                </a:lnTo>
                <a:lnTo>
                  <a:pt x="8314" y="11100"/>
                </a:lnTo>
                <a:lnTo>
                  <a:pt x="8322" y="11100"/>
                </a:lnTo>
                <a:lnTo>
                  <a:pt x="8330" y="11100"/>
                </a:lnTo>
                <a:lnTo>
                  <a:pt x="8339" y="11100"/>
                </a:lnTo>
                <a:lnTo>
                  <a:pt x="8344" y="11100"/>
                </a:lnTo>
                <a:lnTo>
                  <a:pt x="8352" y="11100"/>
                </a:lnTo>
                <a:lnTo>
                  <a:pt x="8355" y="11096"/>
                </a:lnTo>
                <a:lnTo>
                  <a:pt x="8359" y="11092"/>
                </a:lnTo>
                <a:lnTo>
                  <a:pt x="8362" y="11089"/>
                </a:lnTo>
                <a:lnTo>
                  <a:pt x="8366" y="11086"/>
                </a:lnTo>
                <a:lnTo>
                  <a:pt x="8372" y="11086"/>
                </a:lnTo>
                <a:lnTo>
                  <a:pt x="8379" y="11086"/>
                </a:lnTo>
                <a:lnTo>
                  <a:pt x="8386" y="11086"/>
                </a:lnTo>
                <a:lnTo>
                  <a:pt x="8393" y="11086"/>
                </a:lnTo>
                <a:lnTo>
                  <a:pt x="8402" y="11086"/>
                </a:lnTo>
                <a:lnTo>
                  <a:pt x="8409" y="11086"/>
                </a:lnTo>
                <a:lnTo>
                  <a:pt x="8416" y="11086"/>
                </a:lnTo>
                <a:lnTo>
                  <a:pt x="8423" y="11086"/>
                </a:lnTo>
                <a:lnTo>
                  <a:pt x="8426" y="11082"/>
                </a:lnTo>
                <a:lnTo>
                  <a:pt x="8429" y="11078"/>
                </a:lnTo>
                <a:lnTo>
                  <a:pt x="8433" y="11075"/>
                </a:lnTo>
                <a:lnTo>
                  <a:pt x="8438" y="11073"/>
                </a:lnTo>
                <a:lnTo>
                  <a:pt x="8443" y="11073"/>
                </a:lnTo>
                <a:lnTo>
                  <a:pt x="8451" y="11073"/>
                </a:lnTo>
                <a:lnTo>
                  <a:pt x="8459" y="11073"/>
                </a:lnTo>
                <a:lnTo>
                  <a:pt x="8467" y="11073"/>
                </a:lnTo>
                <a:lnTo>
                  <a:pt x="8478" y="11073"/>
                </a:lnTo>
                <a:lnTo>
                  <a:pt x="8487" y="11073"/>
                </a:lnTo>
                <a:lnTo>
                  <a:pt x="8498" y="11073"/>
                </a:lnTo>
                <a:lnTo>
                  <a:pt x="8508" y="11073"/>
                </a:lnTo>
                <a:lnTo>
                  <a:pt x="8519" y="11073"/>
                </a:lnTo>
                <a:lnTo>
                  <a:pt x="8528" y="11073"/>
                </a:lnTo>
                <a:lnTo>
                  <a:pt x="8540" y="11073"/>
                </a:lnTo>
                <a:lnTo>
                  <a:pt x="8552" y="11073"/>
                </a:lnTo>
                <a:lnTo>
                  <a:pt x="8562" y="11073"/>
                </a:lnTo>
                <a:lnTo>
                  <a:pt x="8573" y="11073"/>
                </a:lnTo>
                <a:lnTo>
                  <a:pt x="8584" y="11073"/>
                </a:lnTo>
                <a:lnTo>
                  <a:pt x="8595" y="11073"/>
                </a:lnTo>
                <a:lnTo>
                  <a:pt x="8606" y="11075"/>
                </a:lnTo>
                <a:lnTo>
                  <a:pt x="8616" y="11078"/>
                </a:lnTo>
                <a:lnTo>
                  <a:pt x="8626" y="11082"/>
                </a:lnTo>
                <a:lnTo>
                  <a:pt x="8637" y="11086"/>
                </a:lnTo>
                <a:lnTo>
                  <a:pt x="8642" y="11086"/>
                </a:lnTo>
                <a:lnTo>
                  <a:pt x="8651" y="11086"/>
                </a:lnTo>
                <a:lnTo>
                  <a:pt x="8660" y="11086"/>
                </a:lnTo>
                <a:lnTo>
                  <a:pt x="8671" y="11086"/>
                </a:lnTo>
                <a:lnTo>
                  <a:pt x="8682" y="11086"/>
                </a:lnTo>
                <a:lnTo>
                  <a:pt x="8694" y="11086"/>
                </a:lnTo>
                <a:lnTo>
                  <a:pt x="8715" y="11086"/>
                </a:lnTo>
                <a:lnTo>
                  <a:pt x="8735" y="11086"/>
                </a:lnTo>
                <a:lnTo>
                  <a:pt x="8757" y="11086"/>
                </a:lnTo>
                <a:lnTo>
                  <a:pt x="8778" y="11086"/>
                </a:lnTo>
                <a:lnTo>
                  <a:pt x="8797" y="11086"/>
                </a:lnTo>
                <a:lnTo>
                  <a:pt x="8815" y="11086"/>
                </a:lnTo>
                <a:lnTo>
                  <a:pt x="8835" y="11086"/>
                </a:lnTo>
                <a:lnTo>
                  <a:pt x="8853" y="11086"/>
                </a:lnTo>
                <a:lnTo>
                  <a:pt x="8877" y="11086"/>
                </a:lnTo>
                <a:lnTo>
                  <a:pt x="8902" y="11086"/>
                </a:lnTo>
                <a:lnTo>
                  <a:pt x="8927" y="11086"/>
                </a:lnTo>
                <a:lnTo>
                  <a:pt x="8951" y="11086"/>
                </a:lnTo>
                <a:lnTo>
                  <a:pt x="8957" y="11086"/>
                </a:lnTo>
                <a:lnTo>
                  <a:pt x="8964" y="11086"/>
                </a:lnTo>
                <a:lnTo>
                  <a:pt x="8973" y="11086"/>
                </a:lnTo>
                <a:lnTo>
                  <a:pt x="8981" y="11086"/>
                </a:lnTo>
                <a:lnTo>
                  <a:pt x="8994" y="11086"/>
                </a:lnTo>
                <a:lnTo>
                  <a:pt x="9009" y="11086"/>
                </a:lnTo>
                <a:lnTo>
                  <a:pt x="9014" y="11092"/>
                </a:lnTo>
                <a:lnTo>
                  <a:pt x="9022" y="11100"/>
                </a:lnTo>
                <a:lnTo>
                  <a:pt x="9028" y="11100"/>
                </a:lnTo>
                <a:lnTo>
                  <a:pt x="9036" y="11100"/>
                </a:lnTo>
                <a:lnTo>
                  <a:pt x="9043" y="11100"/>
                </a:lnTo>
                <a:lnTo>
                  <a:pt x="9052" y="11100"/>
                </a:lnTo>
                <a:lnTo>
                  <a:pt x="9065" y="11100"/>
                </a:lnTo>
                <a:lnTo>
                  <a:pt x="9079" y="11100"/>
                </a:lnTo>
                <a:lnTo>
                  <a:pt x="9086" y="11106"/>
                </a:lnTo>
                <a:lnTo>
                  <a:pt x="9093" y="11114"/>
                </a:lnTo>
                <a:lnTo>
                  <a:pt x="9101" y="11114"/>
                </a:lnTo>
                <a:lnTo>
                  <a:pt x="9109" y="11114"/>
                </a:lnTo>
                <a:lnTo>
                  <a:pt x="9115" y="11114"/>
                </a:lnTo>
                <a:lnTo>
                  <a:pt x="9124" y="11114"/>
                </a:lnTo>
                <a:lnTo>
                  <a:pt x="9129" y="11120"/>
                </a:lnTo>
                <a:lnTo>
                  <a:pt x="9136" y="11128"/>
                </a:lnTo>
                <a:lnTo>
                  <a:pt x="9143" y="11128"/>
                </a:lnTo>
                <a:lnTo>
                  <a:pt x="9151" y="11128"/>
                </a:lnTo>
                <a:lnTo>
                  <a:pt x="9156" y="11134"/>
                </a:lnTo>
                <a:lnTo>
                  <a:pt x="9165" y="11142"/>
                </a:lnTo>
                <a:lnTo>
                  <a:pt x="9172" y="11148"/>
                </a:lnTo>
                <a:lnTo>
                  <a:pt x="9181" y="11156"/>
                </a:lnTo>
                <a:lnTo>
                  <a:pt x="9186" y="11156"/>
                </a:lnTo>
                <a:lnTo>
                  <a:pt x="9194" y="11156"/>
                </a:lnTo>
                <a:lnTo>
                  <a:pt x="9200" y="11162"/>
                </a:lnTo>
                <a:lnTo>
                  <a:pt x="9208" y="11170"/>
                </a:lnTo>
                <a:lnTo>
                  <a:pt x="9213" y="11176"/>
                </a:lnTo>
                <a:lnTo>
                  <a:pt x="9222" y="11184"/>
                </a:lnTo>
                <a:lnTo>
                  <a:pt x="9230" y="11191"/>
                </a:lnTo>
                <a:lnTo>
                  <a:pt x="9238" y="11198"/>
                </a:lnTo>
                <a:lnTo>
                  <a:pt x="9244" y="11198"/>
                </a:lnTo>
                <a:lnTo>
                  <a:pt x="9251" y="11198"/>
                </a:lnTo>
                <a:lnTo>
                  <a:pt x="9258" y="11204"/>
                </a:lnTo>
                <a:lnTo>
                  <a:pt x="9265" y="11212"/>
                </a:lnTo>
                <a:lnTo>
                  <a:pt x="9271" y="11218"/>
                </a:lnTo>
                <a:lnTo>
                  <a:pt x="9279" y="11226"/>
                </a:lnTo>
                <a:lnTo>
                  <a:pt x="9285" y="11226"/>
                </a:lnTo>
                <a:lnTo>
                  <a:pt x="9292" y="11226"/>
                </a:lnTo>
                <a:lnTo>
                  <a:pt x="9301" y="11232"/>
                </a:lnTo>
                <a:lnTo>
                  <a:pt x="9310" y="11240"/>
                </a:lnTo>
                <a:lnTo>
                  <a:pt x="9315" y="11246"/>
                </a:lnTo>
                <a:lnTo>
                  <a:pt x="9323" y="11254"/>
                </a:lnTo>
                <a:lnTo>
                  <a:pt x="9329" y="11260"/>
                </a:lnTo>
                <a:lnTo>
                  <a:pt x="9337" y="11268"/>
                </a:lnTo>
                <a:lnTo>
                  <a:pt x="9342" y="11274"/>
                </a:lnTo>
                <a:lnTo>
                  <a:pt x="9350" y="11283"/>
                </a:lnTo>
                <a:lnTo>
                  <a:pt x="9358" y="11288"/>
                </a:lnTo>
                <a:lnTo>
                  <a:pt x="9367" y="11297"/>
                </a:lnTo>
                <a:lnTo>
                  <a:pt x="9372" y="11302"/>
                </a:lnTo>
                <a:lnTo>
                  <a:pt x="9380" y="11310"/>
                </a:lnTo>
                <a:lnTo>
                  <a:pt x="9386" y="11316"/>
                </a:lnTo>
                <a:lnTo>
                  <a:pt x="9394" y="11324"/>
                </a:lnTo>
                <a:lnTo>
                  <a:pt x="9399" y="11330"/>
                </a:lnTo>
                <a:lnTo>
                  <a:pt x="9407" y="11338"/>
                </a:lnTo>
                <a:lnTo>
                  <a:pt x="9424" y="11351"/>
                </a:lnTo>
                <a:lnTo>
                  <a:pt x="9442" y="11365"/>
                </a:lnTo>
                <a:lnTo>
                  <a:pt x="9460" y="11380"/>
                </a:lnTo>
                <a:lnTo>
                  <a:pt x="9478" y="11394"/>
                </a:lnTo>
                <a:lnTo>
                  <a:pt x="9487" y="11401"/>
                </a:lnTo>
                <a:lnTo>
                  <a:pt x="9495" y="11408"/>
                </a:lnTo>
                <a:lnTo>
                  <a:pt x="9501" y="11415"/>
                </a:lnTo>
                <a:lnTo>
                  <a:pt x="9509" y="11422"/>
                </a:lnTo>
                <a:lnTo>
                  <a:pt x="9514" y="11428"/>
                </a:lnTo>
                <a:lnTo>
                  <a:pt x="9523" y="11436"/>
                </a:lnTo>
                <a:lnTo>
                  <a:pt x="9528" y="11442"/>
                </a:lnTo>
                <a:lnTo>
                  <a:pt x="9536" y="11450"/>
                </a:lnTo>
                <a:lnTo>
                  <a:pt x="9542" y="11456"/>
                </a:lnTo>
                <a:lnTo>
                  <a:pt x="9550" y="11464"/>
                </a:lnTo>
                <a:lnTo>
                  <a:pt x="9557" y="11470"/>
                </a:lnTo>
                <a:lnTo>
                  <a:pt x="9566" y="11478"/>
                </a:lnTo>
                <a:lnTo>
                  <a:pt x="9571" y="11484"/>
                </a:lnTo>
                <a:lnTo>
                  <a:pt x="9580" y="11492"/>
                </a:lnTo>
                <a:lnTo>
                  <a:pt x="9586" y="11498"/>
                </a:lnTo>
                <a:lnTo>
                  <a:pt x="9593" y="11507"/>
                </a:lnTo>
                <a:lnTo>
                  <a:pt x="9600" y="11512"/>
                </a:lnTo>
                <a:lnTo>
                  <a:pt x="9607" y="11521"/>
                </a:lnTo>
                <a:lnTo>
                  <a:pt x="9616" y="11526"/>
                </a:lnTo>
                <a:lnTo>
                  <a:pt x="9623" y="11534"/>
                </a:lnTo>
                <a:lnTo>
                  <a:pt x="9629" y="11540"/>
                </a:lnTo>
                <a:lnTo>
                  <a:pt x="9637" y="11548"/>
                </a:lnTo>
                <a:lnTo>
                  <a:pt x="9643" y="11554"/>
                </a:lnTo>
                <a:lnTo>
                  <a:pt x="9650" y="11562"/>
                </a:lnTo>
                <a:lnTo>
                  <a:pt x="9650" y="11568"/>
                </a:lnTo>
                <a:lnTo>
                  <a:pt x="9650" y="11576"/>
                </a:lnTo>
                <a:lnTo>
                  <a:pt x="9657" y="11582"/>
                </a:lnTo>
                <a:lnTo>
                  <a:pt x="9665" y="11590"/>
                </a:lnTo>
                <a:lnTo>
                  <a:pt x="9665" y="11596"/>
                </a:lnTo>
                <a:lnTo>
                  <a:pt x="9665" y="11604"/>
                </a:lnTo>
                <a:lnTo>
                  <a:pt x="9665" y="11610"/>
                </a:lnTo>
                <a:lnTo>
                  <a:pt x="9665" y="11618"/>
                </a:lnTo>
                <a:lnTo>
                  <a:pt x="9665" y="11625"/>
                </a:lnTo>
                <a:lnTo>
                  <a:pt x="9665" y="11632"/>
                </a:lnTo>
                <a:lnTo>
                  <a:pt x="9670" y="11639"/>
                </a:lnTo>
                <a:lnTo>
                  <a:pt x="9679" y="11646"/>
                </a:lnTo>
                <a:lnTo>
                  <a:pt x="9679" y="11652"/>
                </a:lnTo>
                <a:lnTo>
                  <a:pt x="9679" y="11660"/>
                </a:lnTo>
                <a:lnTo>
                  <a:pt x="9679" y="11666"/>
                </a:lnTo>
                <a:lnTo>
                  <a:pt x="9679" y="11674"/>
                </a:lnTo>
                <a:lnTo>
                  <a:pt x="9679" y="11680"/>
                </a:lnTo>
                <a:lnTo>
                  <a:pt x="9679" y="11688"/>
                </a:lnTo>
                <a:lnTo>
                  <a:pt x="9686" y="11694"/>
                </a:lnTo>
                <a:lnTo>
                  <a:pt x="9695" y="11702"/>
                </a:lnTo>
                <a:lnTo>
                  <a:pt x="9695" y="11708"/>
                </a:lnTo>
                <a:lnTo>
                  <a:pt x="9695" y="11717"/>
                </a:lnTo>
                <a:lnTo>
                  <a:pt x="9695" y="11726"/>
                </a:lnTo>
                <a:lnTo>
                  <a:pt x="9695" y="11737"/>
                </a:lnTo>
                <a:lnTo>
                  <a:pt x="9695" y="11748"/>
                </a:lnTo>
                <a:lnTo>
                  <a:pt x="9695" y="11758"/>
                </a:lnTo>
                <a:lnTo>
                  <a:pt x="9695" y="11775"/>
                </a:lnTo>
                <a:lnTo>
                  <a:pt x="9695" y="11792"/>
                </a:lnTo>
                <a:lnTo>
                  <a:pt x="9695" y="11810"/>
                </a:lnTo>
                <a:lnTo>
                  <a:pt x="9695" y="11828"/>
                </a:lnTo>
                <a:lnTo>
                  <a:pt x="9690" y="11841"/>
                </a:lnTo>
                <a:lnTo>
                  <a:pt x="9686" y="11854"/>
                </a:lnTo>
                <a:lnTo>
                  <a:pt x="9682" y="11867"/>
                </a:lnTo>
                <a:lnTo>
                  <a:pt x="9679" y="11881"/>
                </a:lnTo>
                <a:lnTo>
                  <a:pt x="9686" y="11888"/>
                </a:lnTo>
                <a:lnTo>
                  <a:pt x="9695" y="11895"/>
                </a:lnTo>
                <a:lnTo>
                  <a:pt x="9695" y="11902"/>
                </a:lnTo>
                <a:lnTo>
                  <a:pt x="9695" y="11909"/>
                </a:lnTo>
                <a:lnTo>
                  <a:pt x="9695" y="11916"/>
                </a:lnTo>
                <a:lnTo>
                  <a:pt x="9695" y="11923"/>
                </a:lnTo>
                <a:lnTo>
                  <a:pt x="9700" y="11930"/>
                </a:lnTo>
                <a:lnTo>
                  <a:pt x="9708" y="11937"/>
                </a:lnTo>
                <a:lnTo>
                  <a:pt x="9708" y="11944"/>
                </a:lnTo>
                <a:lnTo>
                  <a:pt x="9708" y="11951"/>
                </a:lnTo>
                <a:lnTo>
                  <a:pt x="9714" y="11957"/>
                </a:lnTo>
                <a:lnTo>
                  <a:pt x="9722" y="11965"/>
                </a:lnTo>
                <a:lnTo>
                  <a:pt x="9722" y="11971"/>
                </a:lnTo>
                <a:lnTo>
                  <a:pt x="9722" y="11980"/>
                </a:lnTo>
                <a:lnTo>
                  <a:pt x="9722" y="11985"/>
                </a:lnTo>
                <a:lnTo>
                  <a:pt x="9722" y="11994"/>
                </a:lnTo>
                <a:lnTo>
                  <a:pt x="9722" y="11999"/>
                </a:lnTo>
                <a:lnTo>
                  <a:pt x="9722" y="12008"/>
                </a:lnTo>
                <a:lnTo>
                  <a:pt x="9722" y="12013"/>
                </a:lnTo>
                <a:lnTo>
                  <a:pt x="9722" y="12022"/>
                </a:lnTo>
                <a:lnTo>
                  <a:pt x="9727" y="12027"/>
                </a:lnTo>
                <a:lnTo>
                  <a:pt x="9736" y="12036"/>
                </a:lnTo>
                <a:lnTo>
                  <a:pt x="9736" y="12049"/>
                </a:lnTo>
                <a:lnTo>
                  <a:pt x="9736" y="12063"/>
                </a:lnTo>
                <a:lnTo>
                  <a:pt x="9736" y="12069"/>
                </a:lnTo>
                <a:lnTo>
                  <a:pt x="9736" y="12077"/>
                </a:lnTo>
                <a:lnTo>
                  <a:pt x="9736" y="12090"/>
                </a:lnTo>
                <a:lnTo>
                  <a:pt x="9736" y="12105"/>
                </a:lnTo>
                <a:lnTo>
                  <a:pt x="9736" y="12112"/>
                </a:lnTo>
                <a:lnTo>
                  <a:pt x="9736" y="12119"/>
                </a:lnTo>
                <a:lnTo>
                  <a:pt x="9732" y="12122"/>
                </a:lnTo>
                <a:lnTo>
                  <a:pt x="9727" y="12126"/>
                </a:lnTo>
                <a:lnTo>
                  <a:pt x="9724" y="12129"/>
                </a:lnTo>
                <a:lnTo>
                  <a:pt x="9722" y="12133"/>
                </a:lnTo>
                <a:lnTo>
                  <a:pt x="9722" y="12140"/>
                </a:lnTo>
                <a:lnTo>
                  <a:pt x="9722" y="12147"/>
                </a:lnTo>
                <a:lnTo>
                  <a:pt x="9718" y="12149"/>
                </a:lnTo>
                <a:lnTo>
                  <a:pt x="9714" y="12154"/>
                </a:lnTo>
                <a:lnTo>
                  <a:pt x="9711" y="12157"/>
                </a:lnTo>
                <a:lnTo>
                  <a:pt x="9708" y="12161"/>
                </a:lnTo>
                <a:lnTo>
                  <a:pt x="9708" y="12168"/>
                </a:lnTo>
                <a:lnTo>
                  <a:pt x="9708" y="12175"/>
                </a:lnTo>
                <a:lnTo>
                  <a:pt x="9705" y="12178"/>
                </a:lnTo>
                <a:lnTo>
                  <a:pt x="9700" y="12181"/>
                </a:lnTo>
                <a:lnTo>
                  <a:pt x="9697" y="12185"/>
                </a:lnTo>
                <a:lnTo>
                  <a:pt x="9695" y="12189"/>
                </a:lnTo>
                <a:lnTo>
                  <a:pt x="9695" y="12195"/>
                </a:lnTo>
                <a:lnTo>
                  <a:pt x="9695" y="12204"/>
                </a:lnTo>
                <a:lnTo>
                  <a:pt x="9695" y="12209"/>
                </a:lnTo>
                <a:lnTo>
                  <a:pt x="9695" y="12218"/>
                </a:lnTo>
                <a:lnTo>
                  <a:pt x="9686" y="12223"/>
                </a:lnTo>
                <a:lnTo>
                  <a:pt x="9679" y="12232"/>
                </a:lnTo>
                <a:lnTo>
                  <a:pt x="9679" y="12237"/>
                </a:lnTo>
                <a:lnTo>
                  <a:pt x="9679" y="12246"/>
                </a:lnTo>
                <a:lnTo>
                  <a:pt x="9674" y="12248"/>
                </a:lnTo>
                <a:lnTo>
                  <a:pt x="9670" y="12251"/>
                </a:lnTo>
                <a:lnTo>
                  <a:pt x="9667" y="12255"/>
                </a:lnTo>
                <a:lnTo>
                  <a:pt x="9665" y="12260"/>
                </a:lnTo>
                <a:lnTo>
                  <a:pt x="9665" y="12265"/>
                </a:lnTo>
                <a:lnTo>
                  <a:pt x="9665" y="12274"/>
                </a:lnTo>
                <a:lnTo>
                  <a:pt x="9660" y="12276"/>
                </a:lnTo>
                <a:lnTo>
                  <a:pt x="9657" y="12279"/>
                </a:lnTo>
                <a:lnTo>
                  <a:pt x="9654" y="12284"/>
                </a:lnTo>
                <a:lnTo>
                  <a:pt x="9650" y="12287"/>
                </a:lnTo>
                <a:lnTo>
                  <a:pt x="9650" y="12293"/>
                </a:lnTo>
                <a:lnTo>
                  <a:pt x="9650" y="12301"/>
                </a:lnTo>
                <a:lnTo>
                  <a:pt x="9650" y="12307"/>
                </a:lnTo>
                <a:lnTo>
                  <a:pt x="9650" y="12315"/>
                </a:lnTo>
                <a:lnTo>
                  <a:pt x="9647" y="12318"/>
                </a:lnTo>
                <a:lnTo>
                  <a:pt x="9643" y="12321"/>
                </a:lnTo>
                <a:lnTo>
                  <a:pt x="9640" y="12325"/>
                </a:lnTo>
                <a:lnTo>
                  <a:pt x="9637" y="12329"/>
                </a:lnTo>
                <a:lnTo>
                  <a:pt x="9637" y="12336"/>
                </a:lnTo>
                <a:lnTo>
                  <a:pt x="9637" y="12343"/>
                </a:lnTo>
                <a:lnTo>
                  <a:pt x="9633" y="12346"/>
                </a:lnTo>
                <a:lnTo>
                  <a:pt x="9629" y="12350"/>
                </a:lnTo>
                <a:lnTo>
                  <a:pt x="9626" y="12353"/>
                </a:lnTo>
                <a:lnTo>
                  <a:pt x="9623" y="12357"/>
                </a:lnTo>
                <a:lnTo>
                  <a:pt x="9623" y="12364"/>
                </a:lnTo>
                <a:lnTo>
                  <a:pt x="9623" y="12371"/>
                </a:lnTo>
                <a:lnTo>
                  <a:pt x="9623" y="12378"/>
                </a:lnTo>
                <a:lnTo>
                  <a:pt x="9623" y="12385"/>
                </a:lnTo>
                <a:lnTo>
                  <a:pt x="9616" y="12398"/>
                </a:lnTo>
                <a:lnTo>
                  <a:pt x="9607" y="12413"/>
                </a:lnTo>
                <a:lnTo>
                  <a:pt x="9607" y="12419"/>
                </a:lnTo>
                <a:lnTo>
                  <a:pt x="9607" y="12428"/>
                </a:lnTo>
                <a:lnTo>
                  <a:pt x="9607" y="12441"/>
                </a:lnTo>
                <a:lnTo>
                  <a:pt x="9607" y="12456"/>
                </a:lnTo>
                <a:lnTo>
                  <a:pt x="9607" y="12469"/>
                </a:lnTo>
                <a:lnTo>
                  <a:pt x="9607" y="12484"/>
                </a:lnTo>
                <a:lnTo>
                  <a:pt x="9607" y="12494"/>
                </a:lnTo>
                <a:lnTo>
                  <a:pt x="9607" y="12504"/>
                </a:lnTo>
                <a:lnTo>
                  <a:pt x="9607" y="12515"/>
                </a:lnTo>
                <a:lnTo>
                  <a:pt x="9607" y="12525"/>
                </a:lnTo>
                <a:lnTo>
                  <a:pt x="9603" y="12531"/>
                </a:lnTo>
                <a:lnTo>
                  <a:pt x="9600" y="12538"/>
                </a:lnTo>
                <a:lnTo>
                  <a:pt x="9596" y="12546"/>
                </a:lnTo>
                <a:lnTo>
                  <a:pt x="9593" y="12553"/>
                </a:lnTo>
                <a:lnTo>
                  <a:pt x="9593" y="12566"/>
                </a:lnTo>
                <a:lnTo>
                  <a:pt x="9593" y="12581"/>
                </a:lnTo>
                <a:lnTo>
                  <a:pt x="9593" y="12588"/>
                </a:lnTo>
                <a:lnTo>
                  <a:pt x="9593" y="12595"/>
                </a:lnTo>
                <a:lnTo>
                  <a:pt x="9593" y="12602"/>
                </a:lnTo>
                <a:lnTo>
                  <a:pt x="9593" y="12609"/>
                </a:lnTo>
                <a:lnTo>
                  <a:pt x="9593" y="12620"/>
                </a:lnTo>
                <a:lnTo>
                  <a:pt x="9593" y="12630"/>
                </a:lnTo>
                <a:lnTo>
                  <a:pt x="9593" y="12641"/>
                </a:lnTo>
                <a:lnTo>
                  <a:pt x="9593" y="12652"/>
                </a:lnTo>
                <a:lnTo>
                  <a:pt x="9590" y="12658"/>
                </a:lnTo>
                <a:lnTo>
                  <a:pt x="9586" y="12665"/>
                </a:lnTo>
                <a:lnTo>
                  <a:pt x="9582" y="12671"/>
                </a:lnTo>
                <a:lnTo>
                  <a:pt x="9580" y="12680"/>
                </a:lnTo>
                <a:lnTo>
                  <a:pt x="9580" y="12685"/>
                </a:lnTo>
                <a:lnTo>
                  <a:pt x="9580" y="12694"/>
                </a:lnTo>
                <a:lnTo>
                  <a:pt x="9580" y="12707"/>
                </a:lnTo>
                <a:lnTo>
                  <a:pt x="9580" y="12721"/>
                </a:lnTo>
                <a:lnTo>
                  <a:pt x="9580" y="12727"/>
                </a:lnTo>
                <a:lnTo>
                  <a:pt x="9580" y="12735"/>
                </a:lnTo>
                <a:lnTo>
                  <a:pt x="9576" y="12738"/>
                </a:lnTo>
                <a:lnTo>
                  <a:pt x="9571" y="12741"/>
                </a:lnTo>
                <a:lnTo>
                  <a:pt x="9568" y="12746"/>
                </a:lnTo>
                <a:lnTo>
                  <a:pt x="9566" y="12749"/>
                </a:lnTo>
                <a:lnTo>
                  <a:pt x="9557" y="12755"/>
                </a:lnTo>
                <a:lnTo>
                  <a:pt x="9550" y="12763"/>
                </a:lnTo>
                <a:lnTo>
                  <a:pt x="9545" y="12766"/>
                </a:lnTo>
                <a:lnTo>
                  <a:pt x="9542" y="12770"/>
                </a:lnTo>
                <a:lnTo>
                  <a:pt x="9539" y="12773"/>
                </a:lnTo>
                <a:lnTo>
                  <a:pt x="9536" y="12777"/>
                </a:lnTo>
                <a:lnTo>
                  <a:pt x="9531" y="12780"/>
                </a:lnTo>
                <a:lnTo>
                  <a:pt x="9528" y="12784"/>
                </a:lnTo>
                <a:lnTo>
                  <a:pt x="9525" y="12787"/>
                </a:lnTo>
                <a:lnTo>
                  <a:pt x="9523" y="12791"/>
                </a:lnTo>
                <a:lnTo>
                  <a:pt x="9518" y="12798"/>
                </a:lnTo>
                <a:lnTo>
                  <a:pt x="9514" y="12804"/>
                </a:lnTo>
                <a:lnTo>
                  <a:pt x="9511" y="12812"/>
                </a:lnTo>
                <a:lnTo>
                  <a:pt x="9509" y="12819"/>
                </a:lnTo>
                <a:lnTo>
                  <a:pt x="9504" y="12821"/>
                </a:lnTo>
                <a:lnTo>
                  <a:pt x="9501" y="12826"/>
                </a:lnTo>
                <a:lnTo>
                  <a:pt x="9498" y="12829"/>
                </a:lnTo>
                <a:lnTo>
                  <a:pt x="9495" y="12833"/>
                </a:lnTo>
                <a:lnTo>
                  <a:pt x="9487" y="12839"/>
                </a:lnTo>
                <a:lnTo>
                  <a:pt x="9478" y="12847"/>
                </a:lnTo>
                <a:lnTo>
                  <a:pt x="9474" y="12850"/>
                </a:lnTo>
                <a:lnTo>
                  <a:pt x="9471" y="12852"/>
                </a:lnTo>
                <a:lnTo>
                  <a:pt x="9468" y="12855"/>
                </a:lnTo>
                <a:lnTo>
                  <a:pt x="9465" y="12858"/>
                </a:lnTo>
                <a:lnTo>
                  <a:pt x="9461" y="12862"/>
                </a:lnTo>
                <a:lnTo>
                  <a:pt x="9457" y="12865"/>
                </a:lnTo>
                <a:lnTo>
                  <a:pt x="9454" y="12868"/>
                </a:lnTo>
                <a:lnTo>
                  <a:pt x="9451" y="12872"/>
                </a:lnTo>
                <a:lnTo>
                  <a:pt x="9447" y="12876"/>
                </a:lnTo>
                <a:lnTo>
                  <a:pt x="9444" y="12879"/>
                </a:lnTo>
                <a:lnTo>
                  <a:pt x="9441" y="12882"/>
                </a:lnTo>
                <a:lnTo>
                  <a:pt x="9437" y="12886"/>
                </a:lnTo>
                <a:lnTo>
                  <a:pt x="9430" y="12899"/>
                </a:lnTo>
                <a:lnTo>
                  <a:pt x="9421" y="12915"/>
                </a:lnTo>
                <a:lnTo>
                  <a:pt x="9417" y="12917"/>
                </a:lnTo>
                <a:lnTo>
                  <a:pt x="9413" y="12921"/>
                </a:lnTo>
                <a:lnTo>
                  <a:pt x="9410" y="12924"/>
                </a:lnTo>
                <a:lnTo>
                  <a:pt x="9407" y="12929"/>
                </a:lnTo>
                <a:lnTo>
                  <a:pt x="9404" y="12931"/>
                </a:lnTo>
                <a:lnTo>
                  <a:pt x="9399" y="12934"/>
                </a:lnTo>
                <a:lnTo>
                  <a:pt x="9396" y="12938"/>
                </a:lnTo>
                <a:lnTo>
                  <a:pt x="9394" y="12943"/>
                </a:lnTo>
                <a:lnTo>
                  <a:pt x="9390" y="12945"/>
                </a:lnTo>
                <a:lnTo>
                  <a:pt x="9386" y="12948"/>
                </a:lnTo>
                <a:lnTo>
                  <a:pt x="9383" y="12952"/>
                </a:lnTo>
                <a:lnTo>
                  <a:pt x="9380" y="12957"/>
                </a:lnTo>
                <a:lnTo>
                  <a:pt x="9376" y="12959"/>
                </a:lnTo>
                <a:lnTo>
                  <a:pt x="9372" y="12962"/>
                </a:lnTo>
                <a:lnTo>
                  <a:pt x="9369" y="12967"/>
                </a:lnTo>
                <a:lnTo>
                  <a:pt x="9367" y="12971"/>
                </a:lnTo>
                <a:lnTo>
                  <a:pt x="9358" y="12976"/>
                </a:lnTo>
                <a:lnTo>
                  <a:pt x="9350" y="12985"/>
                </a:lnTo>
                <a:lnTo>
                  <a:pt x="9346" y="12991"/>
                </a:lnTo>
                <a:lnTo>
                  <a:pt x="9342" y="12998"/>
                </a:lnTo>
                <a:lnTo>
                  <a:pt x="9339" y="13004"/>
                </a:lnTo>
                <a:lnTo>
                  <a:pt x="9337" y="13013"/>
                </a:lnTo>
                <a:lnTo>
                  <a:pt x="9332" y="13015"/>
                </a:lnTo>
                <a:lnTo>
                  <a:pt x="9329" y="13018"/>
                </a:lnTo>
                <a:lnTo>
                  <a:pt x="9325" y="13023"/>
                </a:lnTo>
                <a:lnTo>
                  <a:pt x="9323" y="13026"/>
                </a:lnTo>
                <a:lnTo>
                  <a:pt x="9318" y="13029"/>
                </a:lnTo>
                <a:lnTo>
                  <a:pt x="9315" y="13033"/>
                </a:lnTo>
                <a:lnTo>
                  <a:pt x="9312" y="13037"/>
                </a:lnTo>
                <a:lnTo>
                  <a:pt x="9310" y="13040"/>
                </a:lnTo>
                <a:lnTo>
                  <a:pt x="9301" y="13047"/>
                </a:lnTo>
                <a:lnTo>
                  <a:pt x="9292" y="13054"/>
                </a:lnTo>
                <a:lnTo>
                  <a:pt x="9289" y="13057"/>
                </a:lnTo>
                <a:lnTo>
                  <a:pt x="9285" y="13061"/>
                </a:lnTo>
                <a:lnTo>
                  <a:pt x="9281" y="13064"/>
                </a:lnTo>
                <a:lnTo>
                  <a:pt x="9279" y="13068"/>
                </a:lnTo>
                <a:lnTo>
                  <a:pt x="9275" y="13071"/>
                </a:lnTo>
                <a:lnTo>
                  <a:pt x="9271" y="13075"/>
                </a:lnTo>
                <a:lnTo>
                  <a:pt x="9267" y="13078"/>
                </a:lnTo>
                <a:lnTo>
                  <a:pt x="9265" y="13082"/>
                </a:lnTo>
                <a:lnTo>
                  <a:pt x="9261" y="13086"/>
                </a:lnTo>
                <a:lnTo>
                  <a:pt x="9258" y="13089"/>
                </a:lnTo>
                <a:lnTo>
                  <a:pt x="9254" y="13092"/>
                </a:lnTo>
                <a:lnTo>
                  <a:pt x="9251" y="13096"/>
                </a:lnTo>
                <a:lnTo>
                  <a:pt x="9248" y="13100"/>
                </a:lnTo>
                <a:lnTo>
                  <a:pt x="9244" y="13103"/>
                </a:lnTo>
                <a:lnTo>
                  <a:pt x="9240" y="13106"/>
                </a:lnTo>
                <a:lnTo>
                  <a:pt x="9238" y="13110"/>
                </a:lnTo>
                <a:lnTo>
                  <a:pt x="9230" y="13117"/>
                </a:lnTo>
                <a:lnTo>
                  <a:pt x="9222" y="13125"/>
                </a:lnTo>
                <a:lnTo>
                  <a:pt x="9218" y="13127"/>
                </a:lnTo>
                <a:lnTo>
                  <a:pt x="9213" y="13131"/>
                </a:lnTo>
                <a:lnTo>
                  <a:pt x="9210" y="13134"/>
                </a:lnTo>
                <a:lnTo>
                  <a:pt x="9208" y="13139"/>
                </a:lnTo>
                <a:lnTo>
                  <a:pt x="9204" y="13141"/>
                </a:lnTo>
                <a:lnTo>
                  <a:pt x="9200" y="13145"/>
                </a:lnTo>
                <a:lnTo>
                  <a:pt x="9197" y="13148"/>
                </a:lnTo>
                <a:lnTo>
                  <a:pt x="9194" y="13153"/>
                </a:lnTo>
                <a:lnTo>
                  <a:pt x="9180" y="13160"/>
                </a:lnTo>
                <a:lnTo>
                  <a:pt x="9169" y="13168"/>
                </a:lnTo>
                <a:lnTo>
                  <a:pt x="9165" y="13171"/>
                </a:lnTo>
                <a:lnTo>
                  <a:pt x="9161" y="13175"/>
                </a:lnTo>
                <a:lnTo>
                  <a:pt x="9159" y="13179"/>
                </a:lnTo>
                <a:lnTo>
                  <a:pt x="9157" y="13183"/>
                </a:lnTo>
                <a:lnTo>
                  <a:pt x="9155" y="13193"/>
                </a:lnTo>
                <a:lnTo>
                  <a:pt x="9153" y="13205"/>
                </a:lnTo>
                <a:lnTo>
                  <a:pt x="9152" y="13219"/>
                </a:lnTo>
                <a:lnTo>
                  <a:pt x="9151" y="13237"/>
                </a:lnTo>
                <a:lnTo>
                  <a:pt x="9156" y="13242"/>
                </a:lnTo>
                <a:lnTo>
                  <a:pt x="9165" y="13250"/>
                </a:lnTo>
                <a:lnTo>
                  <a:pt x="9172" y="13250"/>
                </a:lnTo>
                <a:lnTo>
                  <a:pt x="9181" y="13250"/>
                </a:lnTo>
                <a:lnTo>
                  <a:pt x="9193" y="13250"/>
                </a:lnTo>
                <a:lnTo>
                  <a:pt x="9208" y="13250"/>
                </a:lnTo>
                <a:lnTo>
                  <a:pt x="9213" y="13257"/>
                </a:lnTo>
                <a:lnTo>
                  <a:pt x="9222" y="13264"/>
                </a:lnTo>
                <a:lnTo>
                  <a:pt x="9218" y="13267"/>
                </a:lnTo>
                <a:lnTo>
                  <a:pt x="9213" y="13271"/>
                </a:lnTo>
                <a:lnTo>
                  <a:pt x="9210" y="13275"/>
                </a:lnTo>
                <a:lnTo>
                  <a:pt x="9208" y="13278"/>
                </a:lnTo>
                <a:lnTo>
                  <a:pt x="9204" y="13281"/>
                </a:lnTo>
                <a:lnTo>
                  <a:pt x="9200" y="13285"/>
                </a:lnTo>
                <a:lnTo>
                  <a:pt x="9197" y="13288"/>
                </a:lnTo>
                <a:lnTo>
                  <a:pt x="9194" y="13292"/>
                </a:lnTo>
                <a:lnTo>
                  <a:pt x="9191" y="13296"/>
                </a:lnTo>
                <a:lnTo>
                  <a:pt x="9186" y="13299"/>
                </a:lnTo>
                <a:lnTo>
                  <a:pt x="9183" y="13302"/>
                </a:lnTo>
                <a:lnTo>
                  <a:pt x="9181" y="13306"/>
                </a:lnTo>
                <a:lnTo>
                  <a:pt x="9172" y="13313"/>
                </a:lnTo>
                <a:lnTo>
                  <a:pt x="9165" y="13320"/>
                </a:lnTo>
                <a:lnTo>
                  <a:pt x="9165" y="13327"/>
                </a:lnTo>
                <a:lnTo>
                  <a:pt x="9165" y="13334"/>
                </a:lnTo>
                <a:lnTo>
                  <a:pt x="9160" y="13338"/>
                </a:lnTo>
                <a:lnTo>
                  <a:pt x="9156" y="13341"/>
                </a:lnTo>
                <a:lnTo>
                  <a:pt x="9153" y="13344"/>
                </a:lnTo>
                <a:lnTo>
                  <a:pt x="9151" y="13349"/>
                </a:lnTo>
                <a:lnTo>
                  <a:pt x="9146" y="13351"/>
                </a:lnTo>
                <a:lnTo>
                  <a:pt x="9143" y="13355"/>
                </a:lnTo>
                <a:lnTo>
                  <a:pt x="9140" y="13358"/>
                </a:lnTo>
                <a:lnTo>
                  <a:pt x="9136" y="13363"/>
                </a:lnTo>
                <a:lnTo>
                  <a:pt x="9136" y="13368"/>
                </a:lnTo>
                <a:lnTo>
                  <a:pt x="9136" y="13377"/>
                </a:lnTo>
                <a:lnTo>
                  <a:pt x="9133" y="13379"/>
                </a:lnTo>
                <a:lnTo>
                  <a:pt x="9129" y="13382"/>
                </a:lnTo>
                <a:lnTo>
                  <a:pt x="9126" y="13386"/>
                </a:lnTo>
                <a:lnTo>
                  <a:pt x="9124" y="13391"/>
                </a:lnTo>
                <a:lnTo>
                  <a:pt x="9115" y="13391"/>
                </a:lnTo>
                <a:lnTo>
                  <a:pt x="9109" y="13391"/>
                </a:lnTo>
                <a:lnTo>
                  <a:pt x="9101" y="13396"/>
                </a:lnTo>
                <a:lnTo>
                  <a:pt x="9093" y="13405"/>
                </a:lnTo>
                <a:lnTo>
                  <a:pt x="9086" y="13405"/>
                </a:lnTo>
                <a:lnTo>
                  <a:pt x="9079" y="13405"/>
                </a:lnTo>
                <a:lnTo>
                  <a:pt x="9076" y="13407"/>
                </a:lnTo>
                <a:lnTo>
                  <a:pt x="9072" y="13410"/>
                </a:lnTo>
                <a:lnTo>
                  <a:pt x="9068" y="13415"/>
                </a:lnTo>
                <a:lnTo>
                  <a:pt x="9066" y="13419"/>
                </a:lnTo>
                <a:lnTo>
                  <a:pt x="9058" y="13419"/>
                </a:lnTo>
                <a:lnTo>
                  <a:pt x="9052" y="13419"/>
                </a:lnTo>
                <a:lnTo>
                  <a:pt x="9043" y="13419"/>
                </a:lnTo>
                <a:lnTo>
                  <a:pt x="9036" y="13419"/>
                </a:lnTo>
                <a:lnTo>
                  <a:pt x="9032" y="13421"/>
                </a:lnTo>
                <a:lnTo>
                  <a:pt x="9028" y="13424"/>
                </a:lnTo>
                <a:lnTo>
                  <a:pt x="9025" y="13429"/>
                </a:lnTo>
                <a:lnTo>
                  <a:pt x="9022" y="13433"/>
                </a:lnTo>
                <a:lnTo>
                  <a:pt x="9014" y="13433"/>
                </a:lnTo>
                <a:lnTo>
                  <a:pt x="9009" y="13433"/>
                </a:lnTo>
                <a:lnTo>
                  <a:pt x="9000" y="13433"/>
                </a:lnTo>
                <a:lnTo>
                  <a:pt x="8995" y="13433"/>
                </a:lnTo>
                <a:lnTo>
                  <a:pt x="8987" y="13433"/>
                </a:lnTo>
                <a:lnTo>
                  <a:pt x="8981" y="13433"/>
                </a:lnTo>
                <a:lnTo>
                  <a:pt x="8973" y="13424"/>
                </a:lnTo>
                <a:lnTo>
                  <a:pt x="8964" y="13419"/>
                </a:lnTo>
                <a:lnTo>
                  <a:pt x="8964" y="13410"/>
                </a:lnTo>
                <a:lnTo>
                  <a:pt x="8964" y="13405"/>
                </a:lnTo>
                <a:lnTo>
                  <a:pt x="8957" y="13396"/>
                </a:lnTo>
                <a:lnTo>
                  <a:pt x="8951" y="13391"/>
                </a:lnTo>
                <a:lnTo>
                  <a:pt x="8943" y="13382"/>
                </a:lnTo>
                <a:lnTo>
                  <a:pt x="8937" y="13377"/>
                </a:lnTo>
                <a:lnTo>
                  <a:pt x="8937" y="13368"/>
                </a:lnTo>
                <a:lnTo>
                  <a:pt x="8937" y="13363"/>
                </a:lnTo>
                <a:lnTo>
                  <a:pt x="8930" y="13355"/>
                </a:lnTo>
                <a:lnTo>
                  <a:pt x="8923" y="13349"/>
                </a:lnTo>
                <a:lnTo>
                  <a:pt x="8916" y="13341"/>
                </a:lnTo>
                <a:lnTo>
                  <a:pt x="8907" y="13334"/>
                </a:lnTo>
                <a:lnTo>
                  <a:pt x="8900" y="13334"/>
                </a:lnTo>
                <a:lnTo>
                  <a:pt x="8893" y="13334"/>
                </a:lnTo>
                <a:lnTo>
                  <a:pt x="8890" y="13338"/>
                </a:lnTo>
                <a:lnTo>
                  <a:pt x="8885" y="13341"/>
                </a:lnTo>
                <a:lnTo>
                  <a:pt x="8882" y="13344"/>
                </a:lnTo>
                <a:lnTo>
                  <a:pt x="8880" y="13349"/>
                </a:lnTo>
                <a:lnTo>
                  <a:pt x="8876" y="13351"/>
                </a:lnTo>
                <a:lnTo>
                  <a:pt x="8872" y="13355"/>
                </a:lnTo>
                <a:lnTo>
                  <a:pt x="8869" y="13358"/>
                </a:lnTo>
                <a:lnTo>
                  <a:pt x="8866" y="13363"/>
                </a:lnTo>
                <a:lnTo>
                  <a:pt x="8858" y="13363"/>
                </a:lnTo>
                <a:lnTo>
                  <a:pt x="8853" y="13363"/>
                </a:lnTo>
                <a:lnTo>
                  <a:pt x="8844" y="13368"/>
                </a:lnTo>
                <a:lnTo>
                  <a:pt x="8836" y="13377"/>
                </a:lnTo>
                <a:lnTo>
                  <a:pt x="8828" y="13377"/>
                </a:lnTo>
                <a:lnTo>
                  <a:pt x="8823" y="13377"/>
                </a:lnTo>
                <a:lnTo>
                  <a:pt x="8818" y="13379"/>
                </a:lnTo>
                <a:lnTo>
                  <a:pt x="8815" y="13382"/>
                </a:lnTo>
                <a:lnTo>
                  <a:pt x="8811" y="13386"/>
                </a:lnTo>
                <a:lnTo>
                  <a:pt x="8809" y="13391"/>
                </a:lnTo>
                <a:lnTo>
                  <a:pt x="8804" y="13393"/>
                </a:lnTo>
                <a:lnTo>
                  <a:pt x="8801" y="13396"/>
                </a:lnTo>
                <a:lnTo>
                  <a:pt x="8798" y="13401"/>
                </a:lnTo>
                <a:lnTo>
                  <a:pt x="8796" y="13405"/>
                </a:lnTo>
                <a:lnTo>
                  <a:pt x="8787" y="13410"/>
                </a:lnTo>
                <a:lnTo>
                  <a:pt x="8778" y="13419"/>
                </a:lnTo>
                <a:lnTo>
                  <a:pt x="8778" y="13424"/>
                </a:lnTo>
                <a:lnTo>
                  <a:pt x="8778" y="13433"/>
                </a:lnTo>
                <a:lnTo>
                  <a:pt x="8775" y="13435"/>
                </a:lnTo>
                <a:lnTo>
                  <a:pt x="8771" y="13438"/>
                </a:lnTo>
                <a:lnTo>
                  <a:pt x="8768" y="13443"/>
                </a:lnTo>
                <a:lnTo>
                  <a:pt x="8765" y="13447"/>
                </a:lnTo>
                <a:lnTo>
                  <a:pt x="8761" y="13449"/>
                </a:lnTo>
                <a:lnTo>
                  <a:pt x="8757" y="13452"/>
                </a:lnTo>
                <a:lnTo>
                  <a:pt x="8753" y="13457"/>
                </a:lnTo>
                <a:lnTo>
                  <a:pt x="8751" y="13461"/>
                </a:lnTo>
                <a:lnTo>
                  <a:pt x="8747" y="13463"/>
                </a:lnTo>
                <a:lnTo>
                  <a:pt x="8744" y="13467"/>
                </a:lnTo>
                <a:lnTo>
                  <a:pt x="8740" y="13471"/>
                </a:lnTo>
                <a:lnTo>
                  <a:pt x="8737" y="13474"/>
                </a:lnTo>
                <a:lnTo>
                  <a:pt x="8734" y="13477"/>
                </a:lnTo>
                <a:lnTo>
                  <a:pt x="8730" y="13481"/>
                </a:lnTo>
                <a:lnTo>
                  <a:pt x="8726" y="13485"/>
                </a:lnTo>
                <a:lnTo>
                  <a:pt x="8724" y="13488"/>
                </a:lnTo>
                <a:lnTo>
                  <a:pt x="8716" y="13488"/>
                </a:lnTo>
                <a:lnTo>
                  <a:pt x="8708" y="13488"/>
                </a:lnTo>
                <a:lnTo>
                  <a:pt x="8699" y="13488"/>
                </a:lnTo>
                <a:lnTo>
                  <a:pt x="8694" y="13488"/>
                </a:lnTo>
                <a:lnTo>
                  <a:pt x="8686" y="13488"/>
                </a:lnTo>
                <a:lnTo>
                  <a:pt x="8680" y="13488"/>
                </a:lnTo>
                <a:lnTo>
                  <a:pt x="8677" y="13491"/>
                </a:lnTo>
                <a:lnTo>
                  <a:pt x="8672" y="13495"/>
                </a:lnTo>
                <a:lnTo>
                  <a:pt x="8669" y="13499"/>
                </a:lnTo>
                <a:lnTo>
                  <a:pt x="8667" y="13502"/>
                </a:lnTo>
                <a:lnTo>
                  <a:pt x="8651" y="13502"/>
                </a:lnTo>
                <a:lnTo>
                  <a:pt x="8637" y="13502"/>
                </a:lnTo>
                <a:lnTo>
                  <a:pt x="8629" y="13502"/>
                </a:lnTo>
                <a:lnTo>
                  <a:pt x="8623" y="13502"/>
                </a:lnTo>
                <a:lnTo>
                  <a:pt x="8615" y="13502"/>
                </a:lnTo>
                <a:lnTo>
                  <a:pt x="8610" y="13502"/>
                </a:lnTo>
                <a:lnTo>
                  <a:pt x="8605" y="13505"/>
                </a:lnTo>
                <a:lnTo>
                  <a:pt x="8601" y="13509"/>
                </a:lnTo>
                <a:lnTo>
                  <a:pt x="8598" y="13512"/>
                </a:lnTo>
                <a:lnTo>
                  <a:pt x="8595" y="13516"/>
                </a:lnTo>
                <a:lnTo>
                  <a:pt x="8579" y="13516"/>
                </a:lnTo>
                <a:lnTo>
                  <a:pt x="8565" y="13516"/>
                </a:lnTo>
                <a:lnTo>
                  <a:pt x="8558" y="13516"/>
                </a:lnTo>
                <a:lnTo>
                  <a:pt x="8552" y="13516"/>
                </a:lnTo>
                <a:lnTo>
                  <a:pt x="8544" y="13516"/>
                </a:lnTo>
                <a:lnTo>
                  <a:pt x="8538" y="13516"/>
                </a:lnTo>
                <a:lnTo>
                  <a:pt x="8529" y="13516"/>
                </a:lnTo>
                <a:lnTo>
                  <a:pt x="8522" y="13516"/>
                </a:lnTo>
                <a:lnTo>
                  <a:pt x="8518" y="13520"/>
                </a:lnTo>
                <a:lnTo>
                  <a:pt x="8514" y="13523"/>
                </a:lnTo>
                <a:lnTo>
                  <a:pt x="8511" y="13526"/>
                </a:lnTo>
                <a:lnTo>
                  <a:pt x="8508" y="13530"/>
                </a:lnTo>
                <a:lnTo>
                  <a:pt x="8500" y="13530"/>
                </a:lnTo>
                <a:lnTo>
                  <a:pt x="8495" y="13530"/>
                </a:lnTo>
                <a:lnTo>
                  <a:pt x="8486" y="13530"/>
                </a:lnTo>
                <a:lnTo>
                  <a:pt x="8481" y="13530"/>
                </a:lnTo>
                <a:lnTo>
                  <a:pt x="8473" y="13530"/>
                </a:lnTo>
                <a:lnTo>
                  <a:pt x="8467" y="13530"/>
                </a:lnTo>
                <a:lnTo>
                  <a:pt x="8459" y="13530"/>
                </a:lnTo>
                <a:lnTo>
                  <a:pt x="8451" y="13530"/>
                </a:lnTo>
                <a:lnTo>
                  <a:pt x="8446" y="13534"/>
                </a:lnTo>
                <a:lnTo>
                  <a:pt x="8443" y="13537"/>
                </a:lnTo>
                <a:lnTo>
                  <a:pt x="8440" y="13540"/>
                </a:lnTo>
                <a:lnTo>
                  <a:pt x="8438" y="13544"/>
                </a:lnTo>
                <a:lnTo>
                  <a:pt x="8429" y="13544"/>
                </a:lnTo>
                <a:lnTo>
                  <a:pt x="8423" y="13544"/>
                </a:lnTo>
                <a:lnTo>
                  <a:pt x="8416" y="13544"/>
                </a:lnTo>
                <a:lnTo>
                  <a:pt x="8409" y="13544"/>
                </a:lnTo>
                <a:lnTo>
                  <a:pt x="8402" y="13544"/>
                </a:lnTo>
                <a:lnTo>
                  <a:pt x="8393" y="13544"/>
                </a:lnTo>
                <a:lnTo>
                  <a:pt x="8386" y="13544"/>
                </a:lnTo>
                <a:lnTo>
                  <a:pt x="8379" y="13544"/>
                </a:lnTo>
                <a:lnTo>
                  <a:pt x="8376" y="13548"/>
                </a:lnTo>
                <a:lnTo>
                  <a:pt x="8372" y="13551"/>
                </a:lnTo>
                <a:lnTo>
                  <a:pt x="8368" y="13554"/>
                </a:lnTo>
                <a:lnTo>
                  <a:pt x="8366" y="13559"/>
                </a:lnTo>
                <a:lnTo>
                  <a:pt x="8372" y="13565"/>
                </a:lnTo>
                <a:lnTo>
                  <a:pt x="8379" y="13573"/>
                </a:lnTo>
                <a:lnTo>
                  <a:pt x="8386" y="13573"/>
                </a:lnTo>
                <a:lnTo>
                  <a:pt x="8393" y="13573"/>
                </a:lnTo>
                <a:lnTo>
                  <a:pt x="8402" y="13579"/>
                </a:lnTo>
                <a:lnTo>
                  <a:pt x="8409" y="13587"/>
                </a:lnTo>
                <a:lnTo>
                  <a:pt x="8416" y="13587"/>
                </a:lnTo>
                <a:lnTo>
                  <a:pt x="8423" y="13587"/>
                </a:lnTo>
                <a:lnTo>
                  <a:pt x="8429" y="13587"/>
                </a:lnTo>
                <a:lnTo>
                  <a:pt x="8438" y="13587"/>
                </a:lnTo>
                <a:lnTo>
                  <a:pt x="8443" y="13592"/>
                </a:lnTo>
                <a:lnTo>
                  <a:pt x="8451" y="13601"/>
                </a:lnTo>
                <a:lnTo>
                  <a:pt x="8459" y="13601"/>
                </a:lnTo>
                <a:lnTo>
                  <a:pt x="8467" y="13601"/>
                </a:lnTo>
                <a:lnTo>
                  <a:pt x="8473" y="13606"/>
                </a:lnTo>
                <a:lnTo>
                  <a:pt x="8481" y="13615"/>
                </a:lnTo>
                <a:lnTo>
                  <a:pt x="8486" y="13615"/>
                </a:lnTo>
                <a:lnTo>
                  <a:pt x="8495" y="13615"/>
                </a:lnTo>
                <a:lnTo>
                  <a:pt x="8500" y="13620"/>
                </a:lnTo>
                <a:lnTo>
                  <a:pt x="8508" y="13629"/>
                </a:lnTo>
                <a:lnTo>
                  <a:pt x="8514" y="13629"/>
                </a:lnTo>
                <a:lnTo>
                  <a:pt x="8522" y="13629"/>
                </a:lnTo>
                <a:lnTo>
                  <a:pt x="8529" y="13629"/>
                </a:lnTo>
                <a:lnTo>
                  <a:pt x="8538" y="13629"/>
                </a:lnTo>
                <a:lnTo>
                  <a:pt x="8544" y="13629"/>
                </a:lnTo>
                <a:lnTo>
                  <a:pt x="8552" y="13629"/>
                </a:lnTo>
                <a:lnTo>
                  <a:pt x="8558" y="13629"/>
                </a:lnTo>
                <a:lnTo>
                  <a:pt x="8565" y="13629"/>
                </a:lnTo>
                <a:lnTo>
                  <a:pt x="8568" y="13625"/>
                </a:lnTo>
                <a:lnTo>
                  <a:pt x="8572" y="13620"/>
                </a:lnTo>
                <a:lnTo>
                  <a:pt x="8575" y="13617"/>
                </a:lnTo>
                <a:lnTo>
                  <a:pt x="8579" y="13615"/>
                </a:lnTo>
                <a:lnTo>
                  <a:pt x="8587" y="13615"/>
                </a:lnTo>
                <a:lnTo>
                  <a:pt x="8595" y="13615"/>
                </a:lnTo>
                <a:lnTo>
                  <a:pt x="8601" y="13615"/>
                </a:lnTo>
                <a:lnTo>
                  <a:pt x="8610" y="13615"/>
                </a:lnTo>
                <a:lnTo>
                  <a:pt x="8615" y="13615"/>
                </a:lnTo>
                <a:lnTo>
                  <a:pt x="8623" y="13615"/>
                </a:lnTo>
                <a:lnTo>
                  <a:pt x="8629" y="13615"/>
                </a:lnTo>
                <a:lnTo>
                  <a:pt x="8637" y="13615"/>
                </a:lnTo>
                <a:lnTo>
                  <a:pt x="8639" y="13610"/>
                </a:lnTo>
                <a:lnTo>
                  <a:pt x="8642" y="13606"/>
                </a:lnTo>
                <a:lnTo>
                  <a:pt x="8646" y="13603"/>
                </a:lnTo>
                <a:lnTo>
                  <a:pt x="8651" y="13601"/>
                </a:lnTo>
                <a:lnTo>
                  <a:pt x="8658" y="13601"/>
                </a:lnTo>
                <a:lnTo>
                  <a:pt x="8667" y="13601"/>
                </a:lnTo>
                <a:lnTo>
                  <a:pt x="8672" y="13601"/>
                </a:lnTo>
                <a:lnTo>
                  <a:pt x="8680" y="13601"/>
                </a:lnTo>
                <a:lnTo>
                  <a:pt x="8686" y="13601"/>
                </a:lnTo>
                <a:lnTo>
                  <a:pt x="8694" y="13601"/>
                </a:lnTo>
                <a:lnTo>
                  <a:pt x="8696" y="13596"/>
                </a:lnTo>
                <a:lnTo>
                  <a:pt x="8699" y="13592"/>
                </a:lnTo>
                <a:lnTo>
                  <a:pt x="8704" y="13589"/>
                </a:lnTo>
                <a:lnTo>
                  <a:pt x="8708" y="13587"/>
                </a:lnTo>
                <a:lnTo>
                  <a:pt x="8716" y="13587"/>
                </a:lnTo>
                <a:lnTo>
                  <a:pt x="8724" y="13587"/>
                </a:lnTo>
                <a:lnTo>
                  <a:pt x="8730" y="13587"/>
                </a:lnTo>
                <a:lnTo>
                  <a:pt x="8737" y="13587"/>
                </a:lnTo>
                <a:lnTo>
                  <a:pt x="8744" y="13587"/>
                </a:lnTo>
                <a:lnTo>
                  <a:pt x="8751" y="13587"/>
                </a:lnTo>
                <a:lnTo>
                  <a:pt x="8757" y="13587"/>
                </a:lnTo>
                <a:lnTo>
                  <a:pt x="8765" y="13587"/>
                </a:lnTo>
                <a:lnTo>
                  <a:pt x="8768" y="13582"/>
                </a:lnTo>
                <a:lnTo>
                  <a:pt x="8771" y="13579"/>
                </a:lnTo>
                <a:lnTo>
                  <a:pt x="8775" y="13575"/>
                </a:lnTo>
                <a:lnTo>
                  <a:pt x="8778" y="13573"/>
                </a:lnTo>
                <a:lnTo>
                  <a:pt x="8787" y="13573"/>
                </a:lnTo>
                <a:lnTo>
                  <a:pt x="8796" y="13573"/>
                </a:lnTo>
                <a:lnTo>
                  <a:pt x="8801" y="13573"/>
                </a:lnTo>
                <a:lnTo>
                  <a:pt x="8809" y="13573"/>
                </a:lnTo>
                <a:lnTo>
                  <a:pt x="8822" y="13573"/>
                </a:lnTo>
                <a:lnTo>
                  <a:pt x="8836" y="13573"/>
                </a:lnTo>
                <a:lnTo>
                  <a:pt x="8836" y="13586"/>
                </a:lnTo>
                <a:lnTo>
                  <a:pt x="8836" y="13601"/>
                </a:lnTo>
                <a:lnTo>
                  <a:pt x="8836" y="13606"/>
                </a:lnTo>
                <a:lnTo>
                  <a:pt x="8836" y="13615"/>
                </a:lnTo>
                <a:lnTo>
                  <a:pt x="8836" y="13620"/>
                </a:lnTo>
                <a:lnTo>
                  <a:pt x="8836" y="13629"/>
                </a:lnTo>
                <a:lnTo>
                  <a:pt x="8836" y="13634"/>
                </a:lnTo>
                <a:lnTo>
                  <a:pt x="8836" y="13643"/>
                </a:lnTo>
                <a:lnTo>
                  <a:pt x="8836" y="13656"/>
                </a:lnTo>
                <a:lnTo>
                  <a:pt x="8836" y="13671"/>
                </a:lnTo>
                <a:lnTo>
                  <a:pt x="8836" y="13676"/>
                </a:lnTo>
                <a:lnTo>
                  <a:pt x="8836" y="13685"/>
                </a:lnTo>
                <a:lnTo>
                  <a:pt x="8836" y="13691"/>
                </a:lnTo>
                <a:lnTo>
                  <a:pt x="8836" y="13698"/>
                </a:lnTo>
                <a:lnTo>
                  <a:pt x="8832" y="13701"/>
                </a:lnTo>
                <a:lnTo>
                  <a:pt x="8828" y="13705"/>
                </a:lnTo>
                <a:lnTo>
                  <a:pt x="8825" y="13709"/>
                </a:lnTo>
                <a:lnTo>
                  <a:pt x="8823" y="13712"/>
                </a:lnTo>
                <a:lnTo>
                  <a:pt x="8823" y="13719"/>
                </a:lnTo>
                <a:lnTo>
                  <a:pt x="8823" y="13726"/>
                </a:lnTo>
                <a:lnTo>
                  <a:pt x="8818" y="13730"/>
                </a:lnTo>
                <a:lnTo>
                  <a:pt x="8815" y="13733"/>
                </a:lnTo>
                <a:lnTo>
                  <a:pt x="8811" y="13736"/>
                </a:lnTo>
                <a:lnTo>
                  <a:pt x="8809" y="13740"/>
                </a:lnTo>
                <a:lnTo>
                  <a:pt x="8801" y="13740"/>
                </a:lnTo>
                <a:lnTo>
                  <a:pt x="8796" y="13740"/>
                </a:lnTo>
                <a:lnTo>
                  <a:pt x="8787" y="13740"/>
                </a:lnTo>
                <a:lnTo>
                  <a:pt x="8778" y="13740"/>
                </a:lnTo>
                <a:lnTo>
                  <a:pt x="8764" y="13740"/>
                </a:lnTo>
                <a:lnTo>
                  <a:pt x="8751" y="13740"/>
                </a:lnTo>
                <a:lnTo>
                  <a:pt x="8733" y="13740"/>
                </a:lnTo>
                <a:lnTo>
                  <a:pt x="8715" y="13740"/>
                </a:lnTo>
                <a:lnTo>
                  <a:pt x="8697" y="13740"/>
                </a:lnTo>
                <a:lnTo>
                  <a:pt x="8680" y="13740"/>
                </a:lnTo>
                <a:lnTo>
                  <a:pt x="8665" y="13740"/>
                </a:lnTo>
                <a:lnTo>
                  <a:pt x="8651" y="13740"/>
                </a:lnTo>
                <a:lnTo>
                  <a:pt x="8642" y="13740"/>
                </a:lnTo>
                <a:lnTo>
                  <a:pt x="8637" y="13740"/>
                </a:lnTo>
                <a:lnTo>
                  <a:pt x="8629" y="13740"/>
                </a:lnTo>
                <a:lnTo>
                  <a:pt x="8623" y="13740"/>
                </a:lnTo>
                <a:lnTo>
                  <a:pt x="8615" y="13744"/>
                </a:lnTo>
                <a:lnTo>
                  <a:pt x="8608" y="13747"/>
                </a:lnTo>
                <a:lnTo>
                  <a:pt x="8602" y="13750"/>
                </a:lnTo>
                <a:lnTo>
                  <a:pt x="8595" y="13754"/>
                </a:lnTo>
                <a:lnTo>
                  <a:pt x="8587" y="13754"/>
                </a:lnTo>
                <a:lnTo>
                  <a:pt x="8579" y="13754"/>
                </a:lnTo>
                <a:lnTo>
                  <a:pt x="8564" y="13754"/>
                </a:lnTo>
                <a:lnTo>
                  <a:pt x="8552" y="13754"/>
                </a:lnTo>
                <a:lnTo>
                  <a:pt x="8536" y="13754"/>
                </a:lnTo>
                <a:lnTo>
                  <a:pt x="8522" y="13754"/>
                </a:lnTo>
                <a:lnTo>
                  <a:pt x="8514" y="13758"/>
                </a:lnTo>
                <a:lnTo>
                  <a:pt x="8507" y="13761"/>
                </a:lnTo>
                <a:lnTo>
                  <a:pt x="8500" y="13764"/>
                </a:lnTo>
                <a:lnTo>
                  <a:pt x="8495" y="13768"/>
                </a:lnTo>
                <a:lnTo>
                  <a:pt x="8480" y="13768"/>
                </a:lnTo>
                <a:lnTo>
                  <a:pt x="8467" y="13768"/>
                </a:lnTo>
                <a:lnTo>
                  <a:pt x="8451" y="13768"/>
                </a:lnTo>
                <a:lnTo>
                  <a:pt x="8438" y="13768"/>
                </a:lnTo>
                <a:lnTo>
                  <a:pt x="8422" y="13768"/>
                </a:lnTo>
                <a:lnTo>
                  <a:pt x="8409" y="13768"/>
                </a:lnTo>
                <a:lnTo>
                  <a:pt x="8402" y="13775"/>
                </a:lnTo>
                <a:lnTo>
                  <a:pt x="8393" y="13783"/>
                </a:lnTo>
                <a:lnTo>
                  <a:pt x="8379" y="13783"/>
                </a:lnTo>
                <a:lnTo>
                  <a:pt x="8366" y="13783"/>
                </a:lnTo>
                <a:lnTo>
                  <a:pt x="8359" y="13783"/>
                </a:lnTo>
                <a:lnTo>
                  <a:pt x="8352" y="13783"/>
                </a:lnTo>
                <a:lnTo>
                  <a:pt x="8344" y="13783"/>
                </a:lnTo>
                <a:lnTo>
                  <a:pt x="8339" y="13783"/>
                </a:lnTo>
                <a:lnTo>
                  <a:pt x="8330" y="13789"/>
                </a:lnTo>
                <a:lnTo>
                  <a:pt x="8322" y="13797"/>
                </a:lnTo>
                <a:lnTo>
                  <a:pt x="8308" y="13797"/>
                </a:lnTo>
                <a:lnTo>
                  <a:pt x="8295" y="13797"/>
                </a:lnTo>
                <a:lnTo>
                  <a:pt x="8287" y="13797"/>
                </a:lnTo>
                <a:lnTo>
                  <a:pt x="8282" y="13797"/>
                </a:lnTo>
                <a:lnTo>
                  <a:pt x="8273" y="13797"/>
                </a:lnTo>
                <a:lnTo>
                  <a:pt x="8264" y="13797"/>
                </a:lnTo>
                <a:lnTo>
                  <a:pt x="8261" y="13799"/>
                </a:lnTo>
                <a:lnTo>
                  <a:pt x="8257" y="13803"/>
                </a:lnTo>
                <a:lnTo>
                  <a:pt x="8254" y="13806"/>
                </a:lnTo>
                <a:lnTo>
                  <a:pt x="8251" y="13811"/>
                </a:lnTo>
                <a:lnTo>
                  <a:pt x="8243" y="13811"/>
                </a:lnTo>
                <a:lnTo>
                  <a:pt x="8237" y="13811"/>
                </a:lnTo>
                <a:lnTo>
                  <a:pt x="8230" y="13811"/>
                </a:lnTo>
                <a:lnTo>
                  <a:pt x="8223" y="13811"/>
                </a:lnTo>
                <a:lnTo>
                  <a:pt x="8216" y="13811"/>
                </a:lnTo>
                <a:lnTo>
                  <a:pt x="8210" y="13811"/>
                </a:lnTo>
                <a:lnTo>
                  <a:pt x="8199" y="13813"/>
                </a:lnTo>
                <a:lnTo>
                  <a:pt x="8190" y="13815"/>
                </a:lnTo>
                <a:lnTo>
                  <a:pt x="8180" y="13818"/>
                </a:lnTo>
                <a:lnTo>
                  <a:pt x="8171" y="13821"/>
                </a:lnTo>
                <a:lnTo>
                  <a:pt x="8182" y="13830"/>
                </a:lnTo>
                <a:lnTo>
                  <a:pt x="8194" y="13839"/>
                </a:lnTo>
                <a:lnTo>
                  <a:pt x="8210" y="13839"/>
                </a:lnTo>
                <a:lnTo>
                  <a:pt x="8229" y="13839"/>
                </a:lnTo>
                <a:lnTo>
                  <a:pt x="8246" y="13839"/>
                </a:lnTo>
                <a:lnTo>
                  <a:pt x="8264" y="13839"/>
                </a:lnTo>
                <a:lnTo>
                  <a:pt x="8273" y="13830"/>
                </a:lnTo>
                <a:lnTo>
                  <a:pt x="8282" y="13825"/>
                </a:lnTo>
                <a:lnTo>
                  <a:pt x="8294" y="13825"/>
                </a:lnTo>
                <a:lnTo>
                  <a:pt x="8309" y="13825"/>
                </a:lnTo>
                <a:lnTo>
                  <a:pt x="8314" y="13825"/>
                </a:lnTo>
                <a:lnTo>
                  <a:pt x="8322" y="13825"/>
                </a:lnTo>
                <a:lnTo>
                  <a:pt x="8330" y="13825"/>
                </a:lnTo>
                <a:lnTo>
                  <a:pt x="8339" y="13825"/>
                </a:lnTo>
                <a:lnTo>
                  <a:pt x="8341" y="13820"/>
                </a:lnTo>
                <a:lnTo>
                  <a:pt x="8344" y="13816"/>
                </a:lnTo>
                <a:lnTo>
                  <a:pt x="8348" y="13813"/>
                </a:lnTo>
                <a:lnTo>
                  <a:pt x="8352" y="13811"/>
                </a:lnTo>
                <a:lnTo>
                  <a:pt x="8359" y="13811"/>
                </a:lnTo>
                <a:lnTo>
                  <a:pt x="8366" y="13811"/>
                </a:lnTo>
                <a:lnTo>
                  <a:pt x="8372" y="13811"/>
                </a:lnTo>
                <a:lnTo>
                  <a:pt x="8379" y="13811"/>
                </a:lnTo>
                <a:lnTo>
                  <a:pt x="8382" y="13806"/>
                </a:lnTo>
                <a:lnTo>
                  <a:pt x="8386" y="13803"/>
                </a:lnTo>
                <a:lnTo>
                  <a:pt x="8389" y="13799"/>
                </a:lnTo>
                <a:lnTo>
                  <a:pt x="8393" y="13797"/>
                </a:lnTo>
                <a:lnTo>
                  <a:pt x="8407" y="13797"/>
                </a:lnTo>
                <a:lnTo>
                  <a:pt x="8423" y="13797"/>
                </a:lnTo>
                <a:lnTo>
                  <a:pt x="8429" y="13797"/>
                </a:lnTo>
                <a:lnTo>
                  <a:pt x="8438" y="13797"/>
                </a:lnTo>
                <a:lnTo>
                  <a:pt x="8447" y="13797"/>
                </a:lnTo>
                <a:lnTo>
                  <a:pt x="8458" y="13797"/>
                </a:lnTo>
                <a:lnTo>
                  <a:pt x="8469" y="13797"/>
                </a:lnTo>
                <a:lnTo>
                  <a:pt x="8481" y="13797"/>
                </a:lnTo>
                <a:lnTo>
                  <a:pt x="8487" y="13792"/>
                </a:lnTo>
                <a:lnTo>
                  <a:pt x="8494" y="13789"/>
                </a:lnTo>
                <a:lnTo>
                  <a:pt x="8500" y="13785"/>
                </a:lnTo>
                <a:lnTo>
                  <a:pt x="8508" y="13783"/>
                </a:lnTo>
                <a:lnTo>
                  <a:pt x="8519" y="13783"/>
                </a:lnTo>
                <a:lnTo>
                  <a:pt x="8528" y="13783"/>
                </a:lnTo>
                <a:lnTo>
                  <a:pt x="8540" y="13783"/>
                </a:lnTo>
                <a:lnTo>
                  <a:pt x="8552" y="13783"/>
                </a:lnTo>
                <a:lnTo>
                  <a:pt x="8564" y="13783"/>
                </a:lnTo>
                <a:lnTo>
                  <a:pt x="8579" y="13783"/>
                </a:lnTo>
                <a:lnTo>
                  <a:pt x="8587" y="13783"/>
                </a:lnTo>
                <a:lnTo>
                  <a:pt x="8595" y="13783"/>
                </a:lnTo>
                <a:lnTo>
                  <a:pt x="8601" y="13789"/>
                </a:lnTo>
                <a:lnTo>
                  <a:pt x="8610" y="13797"/>
                </a:lnTo>
                <a:lnTo>
                  <a:pt x="8610" y="13803"/>
                </a:lnTo>
                <a:lnTo>
                  <a:pt x="8610" y="13811"/>
                </a:lnTo>
                <a:lnTo>
                  <a:pt x="8615" y="13816"/>
                </a:lnTo>
                <a:lnTo>
                  <a:pt x="8623" y="13825"/>
                </a:lnTo>
                <a:lnTo>
                  <a:pt x="8629" y="13830"/>
                </a:lnTo>
                <a:lnTo>
                  <a:pt x="8637" y="13839"/>
                </a:lnTo>
                <a:lnTo>
                  <a:pt x="8642" y="13844"/>
                </a:lnTo>
                <a:lnTo>
                  <a:pt x="8651" y="13853"/>
                </a:lnTo>
                <a:lnTo>
                  <a:pt x="8658" y="13857"/>
                </a:lnTo>
                <a:lnTo>
                  <a:pt x="8667" y="13864"/>
                </a:lnTo>
                <a:lnTo>
                  <a:pt x="8672" y="13870"/>
                </a:lnTo>
                <a:lnTo>
                  <a:pt x="8680" y="13878"/>
                </a:lnTo>
                <a:lnTo>
                  <a:pt x="8686" y="13884"/>
                </a:lnTo>
                <a:lnTo>
                  <a:pt x="8694" y="13892"/>
                </a:lnTo>
                <a:lnTo>
                  <a:pt x="8694" y="13897"/>
                </a:lnTo>
                <a:lnTo>
                  <a:pt x="8694" y="13906"/>
                </a:lnTo>
                <a:lnTo>
                  <a:pt x="8686" y="13906"/>
                </a:lnTo>
                <a:lnTo>
                  <a:pt x="8680" y="13906"/>
                </a:lnTo>
                <a:lnTo>
                  <a:pt x="8677" y="13908"/>
                </a:lnTo>
                <a:lnTo>
                  <a:pt x="8672" y="13911"/>
                </a:lnTo>
                <a:lnTo>
                  <a:pt x="8669" y="13916"/>
                </a:lnTo>
                <a:lnTo>
                  <a:pt x="8667" y="13920"/>
                </a:lnTo>
                <a:lnTo>
                  <a:pt x="8658" y="13920"/>
                </a:lnTo>
                <a:lnTo>
                  <a:pt x="8651" y="13920"/>
                </a:lnTo>
                <a:lnTo>
                  <a:pt x="8646" y="13922"/>
                </a:lnTo>
                <a:lnTo>
                  <a:pt x="8642" y="13925"/>
                </a:lnTo>
                <a:lnTo>
                  <a:pt x="8639" y="13930"/>
                </a:lnTo>
                <a:lnTo>
                  <a:pt x="8637" y="13934"/>
                </a:lnTo>
                <a:lnTo>
                  <a:pt x="8629" y="13934"/>
                </a:lnTo>
                <a:lnTo>
                  <a:pt x="8623" y="13934"/>
                </a:lnTo>
                <a:lnTo>
                  <a:pt x="8615" y="13934"/>
                </a:lnTo>
                <a:lnTo>
                  <a:pt x="8610" y="13934"/>
                </a:lnTo>
                <a:lnTo>
                  <a:pt x="8605" y="13936"/>
                </a:lnTo>
                <a:lnTo>
                  <a:pt x="8601" y="13939"/>
                </a:lnTo>
                <a:lnTo>
                  <a:pt x="8598" y="13944"/>
                </a:lnTo>
                <a:lnTo>
                  <a:pt x="8595" y="13948"/>
                </a:lnTo>
                <a:lnTo>
                  <a:pt x="8587" y="13948"/>
                </a:lnTo>
                <a:lnTo>
                  <a:pt x="8579" y="13948"/>
                </a:lnTo>
                <a:lnTo>
                  <a:pt x="8575" y="13950"/>
                </a:lnTo>
                <a:lnTo>
                  <a:pt x="8572" y="13954"/>
                </a:lnTo>
                <a:lnTo>
                  <a:pt x="8568" y="13958"/>
                </a:lnTo>
                <a:lnTo>
                  <a:pt x="8565" y="13962"/>
                </a:lnTo>
                <a:lnTo>
                  <a:pt x="8558" y="13962"/>
                </a:lnTo>
                <a:lnTo>
                  <a:pt x="8552" y="13962"/>
                </a:lnTo>
                <a:lnTo>
                  <a:pt x="8548" y="13964"/>
                </a:lnTo>
                <a:lnTo>
                  <a:pt x="8544" y="13968"/>
                </a:lnTo>
                <a:lnTo>
                  <a:pt x="8540" y="13972"/>
                </a:lnTo>
                <a:lnTo>
                  <a:pt x="8538" y="13976"/>
                </a:lnTo>
                <a:lnTo>
                  <a:pt x="8529" y="13976"/>
                </a:lnTo>
                <a:lnTo>
                  <a:pt x="8522" y="13976"/>
                </a:lnTo>
                <a:lnTo>
                  <a:pt x="8518" y="13978"/>
                </a:lnTo>
                <a:lnTo>
                  <a:pt x="8514" y="13982"/>
                </a:lnTo>
                <a:lnTo>
                  <a:pt x="8511" y="13986"/>
                </a:lnTo>
                <a:lnTo>
                  <a:pt x="8508" y="13990"/>
                </a:lnTo>
                <a:lnTo>
                  <a:pt x="8500" y="13990"/>
                </a:lnTo>
                <a:lnTo>
                  <a:pt x="8495" y="13990"/>
                </a:lnTo>
                <a:lnTo>
                  <a:pt x="8491" y="13992"/>
                </a:lnTo>
                <a:lnTo>
                  <a:pt x="8486" y="13996"/>
                </a:lnTo>
                <a:lnTo>
                  <a:pt x="8483" y="14000"/>
                </a:lnTo>
                <a:lnTo>
                  <a:pt x="8481" y="14003"/>
                </a:lnTo>
                <a:lnTo>
                  <a:pt x="8473" y="14003"/>
                </a:lnTo>
                <a:lnTo>
                  <a:pt x="8467" y="14003"/>
                </a:lnTo>
                <a:lnTo>
                  <a:pt x="8459" y="14003"/>
                </a:lnTo>
                <a:lnTo>
                  <a:pt x="8451" y="14003"/>
                </a:lnTo>
                <a:lnTo>
                  <a:pt x="8446" y="14007"/>
                </a:lnTo>
                <a:lnTo>
                  <a:pt x="8443" y="14010"/>
                </a:lnTo>
                <a:lnTo>
                  <a:pt x="8440" y="14014"/>
                </a:lnTo>
                <a:lnTo>
                  <a:pt x="8438" y="14017"/>
                </a:lnTo>
                <a:lnTo>
                  <a:pt x="8429" y="14017"/>
                </a:lnTo>
                <a:lnTo>
                  <a:pt x="8423" y="14017"/>
                </a:lnTo>
                <a:lnTo>
                  <a:pt x="8416" y="14017"/>
                </a:lnTo>
                <a:lnTo>
                  <a:pt x="8409" y="14017"/>
                </a:lnTo>
                <a:lnTo>
                  <a:pt x="8402" y="14017"/>
                </a:lnTo>
                <a:lnTo>
                  <a:pt x="8393" y="14017"/>
                </a:lnTo>
                <a:lnTo>
                  <a:pt x="8389" y="14021"/>
                </a:lnTo>
                <a:lnTo>
                  <a:pt x="8386" y="14024"/>
                </a:lnTo>
                <a:lnTo>
                  <a:pt x="8382" y="14028"/>
                </a:lnTo>
                <a:lnTo>
                  <a:pt x="8379" y="14031"/>
                </a:lnTo>
                <a:lnTo>
                  <a:pt x="8372" y="14031"/>
                </a:lnTo>
                <a:lnTo>
                  <a:pt x="8366" y="14031"/>
                </a:lnTo>
                <a:lnTo>
                  <a:pt x="8359" y="14031"/>
                </a:lnTo>
                <a:lnTo>
                  <a:pt x="8352" y="14031"/>
                </a:lnTo>
                <a:lnTo>
                  <a:pt x="8348" y="14035"/>
                </a:lnTo>
                <a:lnTo>
                  <a:pt x="8344" y="14038"/>
                </a:lnTo>
                <a:lnTo>
                  <a:pt x="8341" y="14041"/>
                </a:lnTo>
                <a:lnTo>
                  <a:pt x="8339" y="14046"/>
                </a:lnTo>
                <a:lnTo>
                  <a:pt x="8330" y="14046"/>
                </a:lnTo>
                <a:lnTo>
                  <a:pt x="8322" y="14046"/>
                </a:lnTo>
                <a:lnTo>
                  <a:pt x="8314" y="14046"/>
                </a:lnTo>
                <a:lnTo>
                  <a:pt x="8309" y="14046"/>
                </a:lnTo>
                <a:lnTo>
                  <a:pt x="8304" y="14049"/>
                </a:lnTo>
                <a:lnTo>
                  <a:pt x="8300" y="14052"/>
                </a:lnTo>
                <a:lnTo>
                  <a:pt x="8297" y="14055"/>
                </a:lnTo>
                <a:lnTo>
                  <a:pt x="8295" y="14060"/>
                </a:lnTo>
                <a:lnTo>
                  <a:pt x="8290" y="14063"/>
                </a:lnTo>
                <a:lnTo>
                  <a:pt x="8287" y="14066"/>
                </a:lnTo>
                <a:lnTo>
                  <a:pt x="8284" y="14069"/>
                </a:lnTo>
                <a:lnTo>
                  <a:pt x="8282" y="14074"/>
                </a:lnTo>
                <a:lnTo>
                  <a:pt x="8273" y="14080"/>
                </a:lnTo>
                <a:lnTo>
                  <a:pt x="8264" y="14088"/>
                </a:lnTo>
                <a:lnTo>
                  <a:pt x="8262" y="14088"/>
                </a:lnTo>
                <a:lnTo>
                  <a:pt x="8260" y="14089"/>
                </a:lnTo>
                <a:lnTo>
                  <a:pt x="8259" y="14090"/>
                </a:lnTo>
                <a:lnTo>
                  <a:pt x="8257" y="14092"/>
                </a:lnTo>
                <a:lnTo>
                  <a:pt x="8255" y="14096"/>
                </a:lnTo>
                <a:lnTo>
                  <a:pt x="8255" y="14102"/>
                </a:lnTo>
                <a:lnTo>
                  <a:pt x="8255" y="14107"/>
                </a:lnTo>
                <a:lnTo>
                  <a:pt x="8257" y="14112"/>
                </a:lnTo>
                <a:lnTo>
                  <a:pt x="8259" y="14114"/>
                </a:lnTo>
                <a:lnTo>
                  <a:pt x="8260" y="14115"/>
                </a:lnTo>
                <a:lnTo>
                  <a:pt x="8262" y="14116"/>
                </a:lnTo>
                <a:lnTo>
                  <a:pt x="8264" y="14116"/>
                </a:lnTo>
                <a:lnTo>
                  <a:pt x="8291" y="14116"/>
                </a:lnTo>
                <a:lnTo>
                  <a:pt x="8318" y="14116"/>
                </a:lnTo>
                <a:lnTo>
                  <a:pt x="8344" y="14116"/>
                </a:lnTo>
                <a:lnTo>
                  <a:pt x="8372" y="14116"/>
                </a:lnTo>
                <a:lnTo>
                  <a:pt x="8399" y="14116"/>
                </a:lnTo>
                <a:lnTo>
                  <a:pt x="8426" y="14116"/>
                </a:lnTo>
                <a:lnTo>
                  <a:pt x="8453" y="14116"/>
                </a:lnTo>
                <a:lnTo>
                  <a:pt x="8481" y="14116"/>
                </a:lnTo>
                <a:lnTo>
                  <a:pt x="8481" y="14121"/>
                </a:lnTo>
                <a:lnTo>
                  <a:pt x="8481" y="14130"/>
                </a:lnTo>
                <a:lnTo>
                  <a:pt x="8476" y="14132"/>
                </a:lnTo>
                <a:lnTo>
                  <a:pt x="8473" y="14135"/>
                </a:lnTo>
                <a:lnTo>
                  <a:pt x="8470" y="14140"/>
                </a:lnTo>
                <a:lnTo>
                  <a:pt x="8467" y="14144"/>
                </a:lnTo>
                <a:lnTo>
                  <a:pt x="8459" y="14144"/>
                </a:lnTo>
                <a:lnTo>
                  <a:pt x="8451" y="14144"/>
                </a:lnTo>
                <a:lnTo>
                  <a:pt x="8446" y="14146"/>
                </a:lnTo>
                <a:lnTo>
                  <a:pt x="8443" y="14149"/>
                </a:lnTo>
                <a:lnTo>
                  <a:pt x="8440" y="14154"/>
                </a:lnTo>
                <a:lnTo>
                  <a:pt x="8438" y="14158"/>
                </a:lnTo>
                <a:lnTo>
                  <a:pt x="8433" y="14160"/>
                </a:lnTo>
                <a:lnTo>
                  <a:pt x="8429" y="14163"/>
                </a:lnTo>
                <a:lnTo>
                  <a:pt x="8426" y="14168"/>
                </a:lnTo>
                <a:lnTo>
                  <a:pt x="8423" y="14172"/>
                </a:lnTo>
                <a:lnTo>
                  <a:pt x="8416" y="14172"/>
                </a:lnTo>
                <a:lnTo>
                  <a:pt x="8409" y="14172"/>
                </a:lnTo>
                <a:lnTo>
                  <a:pt x="8402" y="14178"/>
                </a:lnTo>
                <a:lnTo>
                  <a:pt x="8393" y="14186"/>
                </a:lnTo>
                <a:lnTo>
                  <a:pt x="8386" y="14186"/>
                </a:lnTo>
                <a:lnTo>
                  <a:pt x="8379" y="14186"/>
                </a:lnTo>
                <a:lnTo>
                  <a:pt x="8376" y="14188"/>
                </a:lnTo>
                <a:lnTo>
                  <a:pt x="8372" y="14192"/>
                </a:lnTo>
                <a:lnTo>
                  <a:pt x="8368" y="14196"/>
                </a:lnTo>
                <a:lnTo>
                  <a:pt x="8366" y="14200"/>
                </a:lnTo>
                <a:lnTo>
                  <a:pt x="8362" y="14202"/>
                </a:lnTo>
                <a:lnTo>
                  <a:pt x="8359" y="14206"/>
                </a:lnTo>
                <a:lnTo>
                  <a:pt x="8355" y="14210"/>
                </a:lnTo>
                <a:lnTo>
                  <a:pt x="8352" y="14214"/>
                </a:lnTo>
                <a:lnTo>
                  <a:pt x="8348" y="14217"/>
                </a:lnTo>
                <a:lnTo>
                  <a:pt x="8344" y="14220"/>
                </a:lnTo>
                <a:lnTo>
                  <a:pt x="8341" y="14224"/>
                </a:lnTo>
                <a:lnTo>
                  <a:pt x="8339" y="14227"/>
                </a:lnTo>
                <a:lnTo>
                  <a:pt x="8330" y="14234"/>
                </a:lnTo>
                <a:lnTo>
                  <a:pt x="8322" y="14241"/>
                </a:lnTo>
                <a:lnTo>
                  <a:pt x="8314" y="14241"/>
                </a:lnTo>
                <a:lnTo>
                  <a:pt x="8309" y="14241"/>
                </a:lnTo>
                <a:lnTo>
                  <a:pt x="8300" y="14241"/>
                </a:lnTo>
                <a:lnTo>
                  <a:pt x="8295" y="14241"/>
                </a:lnTo>
                <a:lnTo>
                  <a:pt x="8290" y="14241"/>
                </a:lnTo>
                <a:lnTo>
                  <a:pt x="8287" y="14242"/>
                </a:lnTo>
                <a:lnTo>
                  <a:pt x="8285" y="14244"/>
                </a:lnTo>
                <a:lnTo>
                  <a:pt x="8283" y="14246"/>
                </a:lnTo>
                <a:lnTo>
                  <a:pt x="8282" y="14253"/>
                </a:lnTo>
                <a:lnTo>
                  <a:pt x="8282" y="14270"/>
                </a:lnTo>
                <a:lnTo>
                  <a:pt x="8296" y="14270"/>
                </a:lnTo>
                <a:lnTo>
                  <a:pt x="8310" y="14270"/>
                </a:lnTo>
                <a:lnTo>
                  <a:pt x="8324" y="14270"/>
                </a:lnTo>
                <a:lnTo>
                  <a:pt x="8339" y="14270"/>
                </a:lnTo>
                <a:lnTo>
                  <a:pt x="8344" y="14270"/>
                </a:lnTo>
                <a:lnTo>
                  <a:pt x="8352" y="14270"/>
                </a:lnTo>
                <a:lnTo>
                  <a:pt x="8359" y="14270"/>
                </a:lnTo>
                <a:lnTo>
                  <a:pt x="8366" y="14270"/>
                </a:lnTo>
                <a:lnTo>
                  <a:pt x="8372" y="14270"/>
                </a:lnTo>
                <a:lnTo>
                  <a:pt x="8379" y="14270"/>
                </a:lnTo>
                <a:lnTo>
                  <a:pt x="8386" y="14270"/>
                </a:lnTo>
                <a:lnTo>
                  <a:pt x="8393" y="14270"/>
                </a:lnTo>
                <a:lnTo>
                  <a:pt x="8402" y="14270"/>
                </a:lnTo>
                <a:lnTo>
                  <a:pt x="8409" y="14270"/>
                </a:lnTo>
                <a:lnTo>
                  <a:pt x="8416" y="14276"/>
                </a:lnTo>
                <a:lnTo>
                  <a:pt x="8423" y="14284"/>
                </a:lnTo>
                <a:lnTo>
                  <a:pt x="8429" y="14284"/>
                </a:lnTo>
                <a:lnTo>
                  <a:pt x="8438" y="14284"/>
                </a:lnTo>
                <a:lnTo>
                  <a:pt x="8443" y="14284"/>
                </a:lnTo>
                <a:lnTo>
                  <a:pt x="8451" y="14284"/>
                </a:lnTo>
                <a:lnTo>
                  <a:pt x="8465" y="14284"/>
                </a:lnTo>
                <a:lnTo>
                  <a:pt x="8481" y="14284"/>
                </a:lnTo>
                <a:lnTo>
                  <a:pt x="8486" y="14284"/>
                </a:lnTo>
                <a:lnTo>
                  <a:pt x="8495" y="14284"/>
                </a:lnTo>
                <a:lnTo>
                  <a:pt x="8500" y="14284"/>
                </a:lnTo>
                <a:lnTo>
                  <a:pt x="8508" y="14284"/>
                </a:lnTo>
                <a:lnTo>
                  <a:pt x="8525" y="14270"/>
                </a:lnTo>
                <a:lnTo>
                  <a:pt x="8542" y="14254"/>
                </a:lnTo>
                <a:lnTo>
                  <a:pt x="8561" y="14241"/>
                </a:lnTo>
                <a:lnTo>
                  <a:pt x="8579" y="14227"/>
                </a:lnTo>
                <a:lnTo>
                  <a:pt x="8587" y="14227"/>
                </a:lnTo>
                <a:lnTo>
                  <a:pt x="8595" y="14227"/>
                </a:lnTo>
                <a:lnTo>
                  <a:pt x="8601" y="14234"/>
                </a:lnTo>
                <a:lnTo>
                  <a:pt x="8610" y="14241"/>
                </a:lnTo>
                <a:lnTo>
                  <a:pt x="8615" y="14248"/>
                </a:lnTo>
                <a:lnTo>
                  <a:pt x="8623" y="14255"/>
                </a:lnTo>
                <a:lnTo>
                  <a:pt x="8629" y="14266"/>
                </a:lnTo>
                <a:lnTo>
                  <a:pt x="8636" y="14277"/>
                </a:lnTo>
                <a:lnTo>
                  <a:pt x="8642" y="14287"/>
                </a:lnTo>
                <a:lnTo>
                  <a:pt x="8651" y="14298"/>
                </a:lnTo>
                <a:lnTo>
                  <a:pt x="8658" y="14304"/>
                </a:lnTo>
                <a:lnTo>
                  <a:pt x="8667" y="14312"/>
                </a:lnTo>
                <a:lnTo>
                  <a:pt x="8669" y="14307"/>
                </a:lnTo>
                <a:lnTo>
                  <a:pt x="8672" y="14304"/>
                </a:lnTo>
                <a:lnTo>
                  <a:pt x="8677" y="14301"/>
                </a:lnTo>
                <a:lnTo>
                  <a:pt x="8680" y="14298"/>
                </a:lnTo>
                <a:lnTo>
                  <a:pt x="8680" y="14283"/>
                </a:lnTo>
                <a:lnTo>
                  <a:pt x="8680" y="14270"/>
                </a:lnTo>
                <a:lnTo>
                  <a:pt x="8683" y="14265"/>
                </a:lnTo>
                <a:lnTo>
                  <a:pt x="8686" y="14262"/>
                </a:lnTo>
                <a:lnTo>
                  <a:pt x="8690" y="14259"/>
                </a:lnTo>
                <a:lnTo>
                  <a:pt x="8694" y="14255"/>
                </a:lnTo>
                <a:lnTo>
                  <a:pt x="8694" y="14248"/>
                </a:lnTo>
                <a:lnTo>
                  <a:pt x="8694" y="14241"/>
                </a:lnTo>
                <a:lnTo>
                  <a:pt x="8694" y="14234"/>
                </a:lnTo>
                <a:lnTo>
                  <a:pt x="8694" y="14227"/>
                </a:lnTo>
                <a:lnTo>
                  <a:pt x="8694" y="14213"/>
                </a:lnTo>
                <a:lnTo>
                  <a:pt x="8694" y="14200"/>
                </a:lnTo>
                <a:lnTo>
                  <a:pt x="8694" y="14185"/>
                </a:lnTo>
                <a:lnTo>
                  <a:pt x="8694" y="14172"/>
                </a:lnTo>
                <a:lnTo>
                  <a:pt x="8708" y="14172"/>
                </a:lnTo>
                <a:lnTo>
                  <a:pt x="8724" y="14172"/>
                </a:lnTo>
                <a:lnTo>
                  <a:pt x="8734" y="14172"/>
                </a:lnTo>
                <a:lnTo>
                  <a:pt x="8745" y="14172"/>
                </a:lnTo>
                <a:lnTo>
                  <a:pt x="8755" y="14172"/>
                </a:lnTo>
                <a:lnTo>
                  <a:pt x="8765" y="14172"/>
                </a:lnTo>
                <a:lnTo>
                  <a:pt x="8779" y="14178"/>
                </a:lnTo>
                <a:lnTo>
                  <a:pt x="8796" y="14186"/>
                </a:lnTo>
                <a:lnTo>
                  <a:pt x="8808" y="14186"/>
                </a:lnTo>
                <a:lnTo>
                  <a:pt x="8823" y="14186"/>
                </a:lnTo>
                <a:lnTo>
                  <a:pt x="8828" y="14186"/>
                </a:lnTo>
                <a:lnTo>
                  <a:pt x="8836" y="14186"/>
                </a:lnTo>
                <a:lnTo>
                  <a:pt x="8844" y="14192"/>
                </a:lnTo>
                <a:lnTo>
                  <a:pt x="8853" y="14200"/>
                </a:lnTo>
                <a:lnTo>
                  <a:pt x="8858" y="14206"/>
                </a:lnTo>
                <a:lnTo>
                  <a:pt x="8866" y="14214"/>
                </a:lnTo>
                <a:lnTo>
                  <a:pt x="8872" y="14220"/>
                </a:lnTo>
                <a:lnTo>
                  <a:pt x="8880" y="14227"/>
                </a:lnTo>
                <a:lnTo>
                  <a:pt x="8880" y="14234"/>
                </a:lnTo>
                <a:lnTo>
                  <a:pt x="8880" y="14241"/>
                </a:lnTo>
                <a:lnTo>
                  <a:pt x="8885" y="14248"/>
                </a:lnTo>
                <a:lnTo>
                  <a:pt x="8893" y="14255"/>
                </a:lnTo>
                <a:lnTo>
                  <a:pt x="8900" y="14262"/>
                </a:lnTo>
                <a:lnTo>
                  <a:pt x="8907" y="14270"/>
                </a:lnTo>
                <a:lnTo>
                  <a:pt x="8907" y="14276"/>
                </a:lnTo>
                <a:lnTo>
                  <a:pt x="8907" y="14284"/>
                </a:lnTo>
                <a:lnTo>
                  <a:pt x="8916" y="14290"/>
                </a:lnTo>
                <a:lnTo>
                  <a:pt x="8923" y="14298"/>
                </a:lnTo>
                <a:lnTo>
                  <a:pt x="8930" y="14304"/>
                </a:lnTo>
                <a:lnTo>
                  <a:pt x="8937" y="14312"/>
                </a:lnTo>
                <a:lnTo>
                  <a:pt x="8943" y="14318"/>
                </a:lnTo>
                <a:lnTo>
                  <a:pt x="8951" y="14326"/>
                </a:lnTo>
                <a:lnTo>
                  <a:pt x="8951" y="14332"/>
                </a:lnTo>
                <a:lnTo>
                  <a:pt x="8951" y="14340"/>
                </a:lnTo>
                <a:lnTo>
                  <a:pt x="8957" y="14340"/>
                </a:lnTo>
                <a:lnTo>
                  <a:pt x="8964" y="14340"/>
                </a:lnTo>
                <a:lnTo>
                  <a:pt x="8973" y="14340"/>
                </a:lnTo>
                <a:lnTo>
                  <a:pt x="8981" y="14340"/>
                </a:lnTo>
                <a:lnTo>
                  <a:pt x="8984" y="14336"/>
                </a:lnTo>
                <a:lnTo>
                  <a:pt x="8987" y="14332"/>
                </a:lnTo>
                <a:lnTo>
                  <a:pt x="8990" y="14328"/>
                </a:lnTo>
                <a:lnTo>
                  <a:pt x="8995" y="14326"/>
                </a:lnTo>
                <a:lnTo>
                  <a:pt x="9000" y="14326"/>
                </a:lnTo>
                <a:lnTo>
                  <a:pt x="9009" y="14326"/>
                </a:lnTo>
                <a:lnTo>
                  <a:pt x="9011" y="14321"/>
                </a:lnTo>
                <a:lnTo>
                  <a:pt x="9014" y="14318"/>
                </a:lnTo>
                <a:lnTo>
                  <a:pt x="9017" y="14314"/>
                </a:lnTo>
                <a:lnTo>
                  <a:pt x="9022" y="14312"/>
                </a:lnTo>
                <a:lnTo>
                  <a:pt x="9025" y="14307"/>
                </a:lnTo>
                <a:lnTo>
                  <a:pt x="9028" y="14304"/>
                </a:lnTo>
                <a:lnTo>
                  <a:pt x="9032" y="14301"/>
                </a:lnTo>
                <a:lnTo>
                  <a:pt x="9036" y="14298"/>
                </a:lnTo>
                <a:lnTo>
                  <a:pt x="9043" y="14298"/>
                </a:lnTo>
                <a:lnTo>
                  <a:pt x="9052" y="14298"/>
                </a:lnTo>
                <a:lnTo>
                  <a:pt x="9054" y="14293"/>
                </a:lnTo>
                <a:lnTo>
                  <a:pt x="9058" y="14290"/>
                </a:lnTo>
                <a:lnTo>
                  <a:pt x="9062" y="14287"/>
                </a:lnTo>
                <a:lnTo>
                  <a:pt x="9066" y="14284"/>
                </a:lnTo>
                <a:lnTo>
                  <a:pt x="9072" y="14284"/>
                </a:lnTo>
                <a:lnTo>
                  <a:pt x="9079" y="14284"/>
                </a:lnTo>
                <a:lnTo>
                  <a:pt x="9086" y="14284"/>
                </a:lnTo>
                <a:lnTo>
                  <a:pt x="9093" y="14284"/>
                </a:lnTo>
                <a:lnTo>
                  <a:pt x="9101" y="14284"/>
                </a:lnTo>
                <a:lnTo>
                  <a:pt x="9109" y="14284"/>
                </a:lnTo>
                <a:lnTo>
                  <a:pt x="9115" y="14284"/>
                </a:lnTo>
                <a:lnTo>
                  <a:pt x="9124" y="14284"/>
                </a:lnTo>
                <a:lnTo>
                  <a:pt x="9126" y="14279"/>
                </a:lnTo>
                <a:lnTo>
                  <a:pt x="9129" y="14276"/>
                </a:lnTo>
                <a:lnTo>
                  <a:pt x="9133" y="14273"/>
                </a:lnTo>
                <a:lnTo>
                  <a:pt x="9136" y="14270"/>
                </a:lnTo>
                <a:lnTo>
                  <a:pt x="9143" y="14270"/>
                </a:lnTo>
                <a:lnTo>
                  <a:pt x="9151" y="14270"/>
                </a:lnTo>
                <a:lnTo>
                  <a:pt x="9156" y="14270"/>
                </a:lnTo>
                <a:lnTo>
                  <a:pt x="9165" y="14270"/>
                </a:lnTo>
                <a:lnTo>
                  <a:pt x="9172" y="14270"/>
                </a:lnTo>
                <a:lnTo>
                  <a:pt x="9181" y="14270"/>
                </a:lnTo>
                <a:lnTo>
                  <a:pt x="9183" y="14265"/>
                </a:lnTo>
                <a:lnTo>
                  <a:pt x="9186" y="14262"/>
                </a:lnTo>
                <a:lnTo>
                  <a:pt x="9191" y="14259"/>
                </a:lnTo>
                <a:lnTo>
                  <a:pt x="9194" y="14255"/>
                </a:lnTo>
                <a:lnTo>
                  <a:pt x="9200" y="14255"/>
                </a:lnTo>
                <a:lnTo>
                  <a:pt x="9208" y="14255"/>
                </a:lnTo>
                <a:lnTo>
                  <a:pt x="9213" y="14255"/>
                </a:lnTo>
                <a:lnTo>
                  <a:pt x="9222" y="14255"/>
                </a:lnTo>
                <a:lnTo>
                  <a:pt x="9230" y="14255"/>
                </a:lnTo>
                <a:lnTo>
                  <a:pt x="9238" y="14255"/>
                </a:lnTo>
                <a:lnTo>
                  <a:pt x="9244" y="14255"/>
                </a:lnTo>
                <a:lnTo>
                  <a:pt x="9251" y="14255"/>
                </a:lnTo>
                <a:lnTo>
                  <a:pt x="9254" y="14251"/>
                </a:lnTo>
                <a:lnTo>
                  <a:pt x="9258" y="14248"/>
                </a:lnTo>
                <a:lnTo>
                  <a:pt x="9261" y="14245"/>
                </a:lnTo>
                <a:lnTo>
                  <a:pt x="9265" y="14241"/>
                </a:lnTo>
                <a:lnTo>
                  <a:pt x="9271" y="14241"/>
                </a:lnTo>
                <a:lnTo>
                  <a:pt x="9279" y="14241"/>
                </a:lnTo>
                <a:lnTo>
                  <a:pt x="9293" y="14241"/>
                </a:lnTo>
                <a:lnTo>
                  <a:pt x="9310" y="14241"/>
                </a:lnTo>
                <a:lnTo>
                  <a:pt x="9322" y="14241"/>
                </a:lnTo>
                <a:lnTo>
                  <a:pt x="9337" y="14241"/>
                </a:lnTo>
                <a:lnTo>
                  <a:pt x="9343" y="14238"/>
                </a:lnTo>
                <a:lnTo>
                  <a:pt x="9351" y="14234"/>
                </a:lnTo>
                <a:lnTo>
                  <a:pt x="9358" y="14231"/>
                </a:lnTo>
                <a:lnTo>
                  <a:pt x="9367" y="14227"/>
                </a:lnTo>
                <a:lnTo>
                  <a:pt x="9379" y="14227"/>
                </a:lnTo>
                <a:lnTo>
                  <a:pt x="9394" y="14227"/>
                </a:lnTo>
                <a:lnTo>
                  <a:pt x="9407" y="14227"/>
                </a:lnTo>
                <a:lnTo>
                  <a:pt x="9421" y="14227"/>
                </a:lnTo>
                <a:lnTo>
                  <a:pt x="9435" y="14227"/>
                </a:lnTo>
                <a:lnTo>
                  <a:pt x="9451" y="14227"/>
                </a:lnTo>
                <a:lnTo>
                  <a:pt x="9464" y="14227"/>
                </a:lnTo>
                <a:lnTo>
                  <a:pt x="9478" y="14227"/>
                </a:lnTo>
                <a:lnTo>
                  <a:pt x="9478" y="14234"/>
                </a:lnTo>
                <a:lnTo>
                  <a:pt x="9478" y="14241"/>
                </a:lnTo>
                <a:lnTo>
                  <a:pt x="9474" y="14245"/>
                </a:lnTo>
                <a:lnTo>
                  <a:pt x="9471" y="14248"/>
                </a:lnTo>
                <a:lnTo>
                  <a:pt x="9468" y="14251"/>
                </a:lnTo>
                <a:lnTo>
                  <a:pt x="9465" y="14255"/>
                </a:lnTo>
                <a:lnTo>
                  <a:pt x="9465" y="14262"/>
                </a:lnTo>
                <a:lnTo>
                  <a:pt x="9465" y="14270"/>
                </a:lnTo>
                <a:lnTo>
                  <a:pt x="9461" y="14273"/>
                </a:lnTo>
                <a:lnTo>
                  <a:pt x="9457" y="14276"/>
                </a:lnTo>
                <a:lnTo>
                  <a:pt x="9454" y="14279"/>
                </a:lnTo>
                <a:lnTo>
                  <a:pt x="9451" y="14284"/>
                </a:lnTo>
                <a:lnTo>
                  <a:pt x="9451" y="14290"/>
                </a:lnTo>
                <a:lnTo>
                  <a:pt x="9451" y="14298"/>
                </a:lnTo>
                <a:lnTo>
                  <a:pt x="9447" y="14301"/>
                </a:lnTo>
                <a:lnTo>
                  <a:pt x="9444" y="14304"/>
                </a:lnTo>
                <a:lnTo>
                  <a:pt x="9441" y="14307"/>
                </a:lnTo>
                <a:lnTo>
                  <a:pt x="9437" y="14312"/>
                </a:lnTo>
                <a:lnTo>
                  <a:pt x="9437" y="14318"/>
                </a:lnTo>
                <a:lnTo>
                  <a:pt x="9437" y="14326"/>
                </a:lnTo>
                <a:lnTo>
                  <a:pt x="9437" y="14332"/>
                </a:lnTo>
                <a:lnTo>
                  <a:pt x="9437" y="14340"/>
                </a:lnTo>
                <a:lnTo>
                  <a:pt x="9437" y="14345"/>
                </a:lnTo>
                <a:lnTo>
                  <a:pt x="9437" y="14354"/>
                </a:lnTo>
                <a:lnTo>
                  <a:pt x="9437" y="14367"/>
                </a:lnTo>
                <a:lnTo>
                  <a:pt x="9437" y="14382"/>
                </a:lnTo>
                <a:lnTo>
                  <a:pt x="9430" y="14388"/>
                </a:lnTo>
                <a:lnTo>
                  <a:pt x="9421" y="14396"/>
                </a:lnTo>
                <a:lnTo>
                  <a:pt x="9430" y="14402"/>
                </a:lnTo>
                <a:lnTo>
                  <a:pt x="9437" y="14410"/>
                </a:lnTo>
                <a:lnTo>
                  <a:pt x="9437" y="14416"/>
                </a:lnTo>
                <a:lnTo>
                  <a:pt x="9437" y="14424"/>
                </a:lnTo>
                <a:lnTo>
                  <a:pt x="9444" y="14430"/>
                </a:lnTo>
                <a:lnTo>
                  <a:pt x="9451" y="14438"/>
                </a:lnTo>
                <a:lnTo>
                  <a:pt x="9457" y="14444"/>
                </a:lnTo>
                <a:lnTo>
                  <a:pt x="9465" y="14451"/>
                </a:lnTo>
                <a:lnTo>
                  <a:pt x="9465" y="14458"/>
                </a:lnTo>
                <a:lnTo>
                  <a:pt x="9465" y="14465"/>
                </a:lnTo>
                <a:lnTo>
                  <a:pt x="9471" y="14472"/>
                </a:lnTo>
                <a:lnTo>
                  <a:pt x="9478" y="14480"/>
                </a:lnTo>
                <a:lnTo>
                  <a:pt x="9478" y="14486"/>
                </a:lnTo>
                <a:lnTo>
                  <a:pt x="9478" y="14494"/>
                </a:lnTo>
                <a:lnTo>
                  <a:pt x="9487" y="14500"/>
                </a:lnTo>
                <a:lnTo>
                  <a:pt x="9495" y="14508"/>
                </a:lnTo>
                <a:lnTo>
                  <a:pt x="9501" y="14514"/>
                </a:lnTo>
                <a:lnTo>
                  <a:pt x="9509" y="14522"/>
                </a:lnTo>
                <a:lnTo>
                  <a:pt x="9509" y="14528"/>
                </a:lnTo>
                <a:lnTo>
                  <a:pt x="9509" y="14536"/>
                </a:lnTo>
                <a:lnTo>
                  <a:pt x="9509" y="14542"/>
                </a:lnTo>
                <a:lnTo>
                  <a:pt x="9509" y="14550"/>
                </a:lnTo>
                <a:lnTo>
                  <a:pt x="9509" y="14556"/>
                </a:lnTo>
                <a:lnTo>
                  <a:pt x="9509" y="14564"/>
                </a:lnTo>
                <a:lnTo>
                  <a:pt x="9504" y="14566"/>
                </a:lnTo>
                <a:lnTo>
                  <a:pt x="9501" y="14569"/>
                </a:lnTo>
                <a:lnTo>
                  <a:pt x="9498" y="14574"/>
                </a:lnTo>
                <a:lnTo>
                  <a:pt x="9495" y="14578"/>
                </a:lnTo>
                <a:lnTo>
                  <a:pt x="9495" y="14583"/>
                </a:lnTo>
                <a:lnTo>
                  <a:pt x="9495" y="14592"/>
                </a:lnTo>
                <a:lnTo>
                  <a:pt x="9495" y="14597"/>
                </a:lnTo>
                <a:lnTo>
                  <a:pt x="9495" y="14606"/>
                </a:lnTo>
                <a:lnTo>
                  <a:pt x="9487" y="14612"/>
                </a:lnTo>
                <a:lnTo>
                  <a:pt x="9478" y="14620"/>
                </a:lnTo>
                <a:lnTo>
                  <a:pt x="9478" y="14626"/>
                </a:lnTo>
                <a:lnTo>
                  <a:pt x="9478" y="14634"/>
                </a:lnTo>
                <a:lnTo>
                  <a:pt x="9478" y="14640"/>
                </a:lnTo>
                <a:lnTo>
                  <a:pt x="9478" y="14648"/>
                </a:lnTo>
                <a:lnTo>
                  <a:pt x="9478" y="14654"/>
                </a:lnTo>
                <a:lnTo>
                  <a:pt x="9478" y="14661"/>
                </a:lnTo>
                <a:lnTo>
                  <a:pt x="9474" y="14665"/>
                </a:lnTo>
                <a:lnTo>
                  <a:pt x="9471" y="14668"/>
                </a:lnTo>
                <a:lnTo>
                  <a:pt x="9468" y="14672"/>
                </a:lnTo>
                <a:lnTo>
                  <a:pt x="9465" y="14675"/>
                </a:lnTo>
                <a:lnTo>
                  <a:pt x="9465" y="14682"/>
                </a:lnTo>
                <a:lnTo>
                  <a:pt x="9465" y="14689"/>
                </a:lnTo>
                <a:lnTo>
                  <a:pt x="9457" y="14689"/>
                </a:lnTo>
                <a:lnTo>
                  <a:pt x="9451" y="14689"/>
                </a:lnTo>
                <a:lnTo>
                  <a:pt x="9447" y="14693"/>
                </a:lnTo>
                <a:lnTo>
                  <a:pt x="9444" y="14696"/>
                </a:lnTo>
                <a:lnTo>
                  <a:pt x="9441" y="14699"/>
                </a:lnTo>
                <a:lnTo>
                  <a:pt x="9437" y="14704"/>
                </a:lnTo>
                <a:lnTo>
                  <a:pt x="9430" y="14704"/>
                </a:lnTo>
                <a:lnTo>
                  <a:pt x="9421" y="14704"/>
                </a:lnTo>
                <a:lnTo>
                  <a:pt x="9417" y="14707"/>
                </a:lnTo>
                <a:lnTo>
                  <a:pt x="9413" y="14710"/>
                </a:lnTo>
                <a:lnTo>
                  <a:pt x="9410" y="14713"/>
                </a:lnTo>
                <a:lnTo>
                  <a:pt x="9407" y="14718"/>
                </a:lnTo>
                <a:lnTo>
                  <a:pt x="9404" y="14721"/>
                </a:lnTo>
                <a:lnTo>
                  <a:pt x="9399" y="14724"/>
                </a:lnTo>
                <a:lnTo>
                  <a:pt x="9396" y="14727"/>
                </a:lnTo>
                <a:lnTo>
                  <a:pt x="9394" y="14732"/>
                </a:lnTo>
                <a:lnTo>
                  <a:pt x="9386" y="14732"/>
                </a:lnTo>
                <a:lnTo>
                  <a:pt x="9380" y="14732"/>
                </a:lnTo>
                <a:lnTo>
                  <a:pt x="9376" y="14735"/>
                </a:lnTo>
                <a:lnTo>
                  <a:pt x="9372" y="14738"/>
                </a:lnTo>
                <a:lnTo>
                  <a:pt x="9369" y="14741"/>
                </a:lnTo>
                <a:lnTo>
                  <a:pt x="9367" y="14746"/>
                </a:lnTo>
                <a:lnTo>
                  <a:pt x="9358" y="14746"/>
                </a:lnTo>
                <a:lnTo>
                  <a:pt x="9350" y="14746"/>
                </a:lnTo>
                <a:lnTo>
                  <a:pt x="9346" y="14749"/>
                </a:lnTo>
                <a:lnTo>
                  <a:pt x="9342" y="14752"/>
                </a:lnTo>
                <a:lnTo>
                  <a:pt x="9339" y="14755"/>
                </a:lnTo>
                <a:lnTo>
                  <a:pt x="9337" y="14760"/>
                </a:lnTo>
                <a:lnTo>
                  <a:pt x="9332" y="14762"/>
                </a:lnTo>
                <a:lnTo>
                  <a:pt x="9329" y="14766"/>
                </a:lnTo>
                <a:lnTo>
                  <a:pt x="9325" y="14770"/>
                </a:lnTo>
                <a:lnTo>
                  <a:pt x="9323" y="14774"/>
                </a:lnTo>
                <a:lnTo>
                  <a:pt x="9315" y="14774"/>
                </a:lnTo>
                <a:lnTo>
                  <a:pt x="9310" y="14774"/>
                </a:lnTo>
                <a:lnTo>
                  <a:pt x="9301" y="14779"/>
                </a:lnTo>
                <a:lnTo>
                  <a:pt x="9292" y="14788"/>
                </a:lnTo>
                <a:lnTo>
                  <a:pt x="9289" y="14790"/>
                </a:lnTo>
                <a:lnTo>
                  <a:pt x="9285" y="14793"/>
                </a:lnTo>
                <a:lnTo>
                  <a:pt x="9281" y="14798"/>
                </a:lnTo>
                <a:lnTo>
                  <a:pt x="9279" y="14802"/>
                </a:lnTo>
                <a:lnTo>
                  <a:pt x="9271" y="14802"/>
                </a:lnTo>
                <a:lnTo>
                  <a:pt x="9265" y="14802"/>
                </a:lnTo>
                <a:lnTo>
                  <a:pt x="9261" y="14804"/>
                </a:lnTo>
                <a:lnTo>
                  <a:pt x="9258" y="14807"/>
                </a:lnTo>
                <a:lnTo>
                  <a:pt x="9254" y="14812"/>
                </a:lnTo>
                <a:lnTo>
                  <a:pt x="9251" y="14816"/>
                </a:lnTo>
                <a:lnTo>
                  <a:pt x="9244" y="14816"/>
                </a:lnTo>
                <a:lnTo>
                  <a:pt x="9238" y="14816"/>
                </a:lnTo>
                <a:lnTo>
                  <a:pt x="9230" y="14821"/>
                </a:lnTo>
                <a:lnTo>
                  <a:pt x="9222" y="14830"/>
                </a:lnTo>
                <a:lnTo>
                  <a:pt x="9213" y="14830"/>
                </a:lnTo>
                <a:lnTo>
                  <a:pt x="9208" y="14830"/>
                </a:lnTo>
                <a:lnTo>
                  <a:pt x="9204" y="14832"/>
                </a:lnTo>
                <a:lnTo>
                  <a:pt x="9200" y="14836"/>
                </a:lnTo>
                <a:lnTo>
                  <a:pt x="9197" y="14840"/>
                </a:lnTo>
                <a:lnTo>
                  <a:pt x="9194" y="14844"/>
                </a:lnTo>
                <a:lnTo>
                  <a:pt x="9186" y="14844"/>
                </a:lnTo>
                <a:lnTo>
                  <a:pt x="9181" y="14844"/>
                </a:lnTo>
                <a:lnTo>
                  <a:pt x="9172" y="14850"/>
                </a:lnTo>
                <a:lnTo>
                  <a:pt x="9165" y="14858"/>
                </a:lnTo>
                <a:lnTo>
                  <a:pt x="9156" y="14858"/>
                </a:lnTo>
                <a:lnTo>
                  <a:pt x="9151" y="14858"/>
                </a:lnTo>
                <a:lnTo>
                  <a:pt x="9146" y="14860"/>
                </a:lnTo>
                <a:lnTo>
                  <a:pt x="9143" y="14863"/>
                </a:lnTo>
                <a:lnTo>
                  <a:pt x="9140" y="14866"/>
                </a:lnTo>
                <a:lnTo>
                  <a:pt x="9136" y="14869"/>
                </a:lnTo>
                <a:lnTo>
                  <a:pt x="9129" y="14869"/>
                </a:lnTo>
                <a:lnTo>
                  <a:pt x="9124" y="14869"/>
                </a:lnTo>
                <a:lnTo>
                  <a:pt x="9119" y="14871"/>
                </a:lnTo>
                <a:lnTo>
                  <a:pt x="9115" y="14875"/>
                </a:lnTo>
                <a:lnTo>
                  <a:pt x="9112" y="14879"/>
                </a:lnTo>
                <a:lnTo>
                  <a:pt x="9109" y="14883"/>
                </a:lnTo>
                <a:lnTo>
                  <a:pt x="9101" y="14883"/>
                </a:lnTo>
                <a:lnTo>
                  <a:pt x="9093" y="14883"/>
                </a:lnTo>
                <a:lnTo>
                  <a:pt x="9089" y="14885"/>
                </a:lnTo>
                <a:lnTo>
                  <a:pt x="9086" y="14889"/>
                </a:lnTo>
                <a:lnTo>
                  <a:pt x="9082" y="14893"/>
                </a:lnTo>
                <a:lnTo>
                  <a:pt x="9079" y="14897"/>
                </a:lnTo>
                <a:lnTo>
                  <a:pt x="9072" y="14897"/>
                </a:lnTo>
                <a:lnTo>
                  <a:pt x="9066" y="14897"/>
                </a:lnTo>
                <a:lnTo>
                  <a:pt x="9062" y="14899"/>
                </a:lnTo>
                <a:lnTo>
                  <a:pt x="9058" y="14903"/>
                </a:lnTo>
                <a:lnTo>
                  <a:pt x="9054" y="14907"/>
                </a:lnTo>
                <a:lnTo>
                  <a:pt x="9052" y="14911"/>
                </a:lnTo>
                <a:lnTo>
                  <a:pt x="9043" y="14917"/>
                </a:lnTo>
                <a:lnTo>
                  <a:pt x="9036" y="14925"/>
                </a:lnTo>
                <a:lnTo>
                  <a:pt x="9032" y="14928"/>
                </a:lnTo>
                <a:lnTo>
                  <a:pt x="9028" y="14931"/>
                </a:lnTo>
                <a:lnTo>
                  <a:pt x="9025" y="14935"/>
                </a:lnTo>
                <a:lnTo>
                  <a:pt x="9022" y="14939"/>
                </a:lnTo>
                <a:lnTo>
                  <a:pt x="9022" y="14945"/>
                </a:lnTo>
                <a:lnTo>
                  <a:pt x="9022" y="14954"/>
                </a:lnTo>
                <a:lnTo>
                  <a:pt x="9017" y="14956"/>
                </a:lnTo>
                <a:lnTo>
                  <a:pt x="9014" y="14959"/>
                </a:lnTo>
                <a:lnTo>
                  <a:pt x="9011" y="14963"/>
                </a:lnTo>
                <a:lnTo>
                  <a:pt x="9009" y="14968"/>
                </a:lnTo>
                <a:lnTo>
                  <a:pt x="9009" y="14973"/>
                </a:lnTo>
                <a:lnTo>
                  <a:pt x="9009" y="14981"/>
                </a:lnTo>
                <a:lnTo>
                  <a:pt x="9004" y="14984"/>
                </a:lnTo>
                <a:lnTo>
                  <a:pt x="9000" y="14987"/>
                </a:lnTo>
                <a:lnTo>
                  <a:pt x="8997" y="14991"/>
                </a:lnTo>
                <a:lnTo>
                  <a:pt x="8995" y="14995"/>
                </a:lnTo>
                <a:lnTo>
                  <a:pt x="8995" y="15008"/>
                </a:lnTo>
                <a:lnTo>
                  <a:pt x="8995" y="15023"/>
                </a:lnTo>
                <a:lnTo>
                  <a:pt x="8990" y="15036"/>
                </a:lnTo>
                <a:lnTo>
                  <a:pt x="8987" y="15050"/>
                </a:lnTo>
                <a:lnTo>
                  <a:pt x="8984" y="15064"/>
                </a:lnTo>
                <a:lnTo>
                  <a:pt x="8981" y="15079"/>
                </a:lnTo>
                <a:lnTo>
                  <a:pt x="8981" y="15092"/>
                </a:lnTo>
                <a:lnTo>
                  <a:pt x="8981" y="15106"/>
                </a:lnTo>
                <a:lnTo>
                  <a:pt x="8981" y="15120"/>
                </a:lnTo>
                <a:lnTo>
                  <a:pt x="8981" y="15135"/>
                </a:lnTo>
                <a:lnTo>
                  <a:pt x="8981" y="15141"/>
                </a:lnTo>
                <a:lnTo>
                  <a:pt x="8981" y="15149"/>
                </a:lnTo>
                <a:lnTo>
                  <a:pt x="8973" y="15155"/>
                </a:lnTo>
                <a:lnTo>
                  <a:pt x="8964" y="15163"/>
                </a:lnTo>
                <a:lnTo>
                  <a:pt x="8960" y="15166"/>
                </a:lnTo>
                <a:lnTo>
                  <a:pt x="8957" y="15169"/>
                </a:lnTo>
                <a:lnTo>
                  <a:pt x="8954" y="15173"/>
                </a:lnTo>
                <a:lnTo>
                  <a:pt x="8951" y="15178"/>
                </a:lnTo>
                <a:lnTo>
                  <a:pt x="8943" y="15178"/>
                </a:lnTo>
                <a:lnTo>
                  <a:pt x="8937" y="15178"/>
                </a:lnTo>
                <a:lnTo>
                  <a:pt x="8930" y="15178"/>
                </a:lnTo>
                <a:lnTo>
                  <a:pt x="8923" y="15178"/>
                </a:lnTo>
                <a:lnTo>
                  <a:pt x="8916" y="15178"/>
                </a:lnTo>
                <a:lnTo>
                  <a:pt x="8907" y="15178"/>
                </a:lnTo>
                <a:lnTo>
                  <a:pt x="8900" y="15169"/>
                </a:lnTo>
                <a:lnTo>
                  <a:pt x="8893" y="15163"/>
                </a:lnTo>
                <a:lnTo>
                  <a:pt x="8885" y="15163"/>
                </a:lnTo>
                <a:lnTo>
                  <a:pt x="8880" y="15163"/>
                </a:lnTo>
                <a:lnTo>
                  <a:pt x="8872" y="15155"/>
                </a:lnTo>
                <a:lnTo>
                  <a:pt x="8866" y="15149"/>
                </a:lnTo>
                <a:lnTo>
                  <a:pt x="8858" y="15149"/>
                </a:lnTo>
                <a:lnTo>
                  <a:pt x="8853" y="15149"/>
                </a:lnTo>
                <a:lnTo>
                  <a:pt x="8844" y="15141"/>
                </a:lnTo>
                <a:lnTo>
                  <a:pt x="8836" y="15135"/>
                </a:lnTo>
                <a:lnTo>
                  <a:pt x="8828" y="15135"/>
                </a:lnTo>
                <a:lnTo>
                  <a:pt x="8823" y="15135"/>
                </a:lnTo>
                <a:lnTo>
                  <a:pt x="8815" y="15138"/>
                </a:lnTo>
                <a:lnTo>
                  <a:pt x="8808" y="15141"/>
                </a:lnTo>
                <a:lnTo>
                  <a:pt x="8801" y="15145"/>
                </a:lnTo>
                <a:lnTo>
                  <a:pt x="8796" y="15149"/>
                </a:lnTo>
                <a:lnTo>
                  <a:pt x="8779" y="15149"/>
                </a:lnTo>
                <a:lnTo>
                  <a:pt x="8765" y="15149"/>
                </a:lnTo>
                <a:lnTo>
                  <a:pt x="8757" y="15149"/>
                </a:lnTo>
                <a:lnTo>
                  <a:pt x="8751" y="15149"/>
                </a:lnTo>
                <a:lnTo>
                  <a:pt x="8747" y="15152"/>
                </a:lnTo>
                <a:lnTo>
                  <a:pt x="8744" y="15155"/>
                </a:lnTo>
                <a:lnTo>
                  <a:pt x="8740" y="15159"/>
                </a:lnTo>
                <a:lnTo>
                  <a:pt x="8737" y="15163"/>
                </a:lnTo>
                <a:lnTo>
                  <a:pt x="8697" y="15197"/>
                </a:lnTo>
                <a:lnTo>
                  <a:pt x="8657" y="15232"/>
                </a:lnTo>
                <a:lnTo>
                  <a:pt x="8618" y="15267"/>
                </a:lnTo>
                <a:lnTo>
                  <a:pt x="8579" y="15303"/>
                </a:lnTo>
                <a:lnTo>
                  <a:pt x="8572" y="15303"/>
                </a:lnTo>
                <a:lnTo>
                  <a:pt x="8565" y="15303"/>
                </a:lnTo>
                <a:lnTo>
                  <a:pt x="8562" y="15305"/>
                </a:lnTo>
                <a:lnTo>
                  <a:pt x="8558" y="15309"/>
                </a:lnTo>
                <a:lnTo>
                  <a:pt x="8554" y="15313"/>
                </a:lnTo>
                <a:lnTo>
                  <a:pt x="8552" y="15317"/>
                </a:lnTo>
                <a:lnTo>
                  <a:pt x="8544" y="15317"/>
                </a:lnTo>
                <a:lnTo>
                  <a:pt x="8538" y="15317"/>
                </a:lnTo>
                <a:lnTo>
                  <a:pt x="8529" y="15323"/>
                </a:lnTo>
                <a:lnTo>
                  <a:pt x="8522" y="15331"/>
                </a:lnTo>
                <a:lnTo>
                  <a:pt x="8514" y="15331"/>
                </a:lnTo>
                <a:lnTo>
                  <a:pt x="8508" y="15331"/>
                </a:lnTo>
                <a:lnTo>
                  <a:pt x="8504" y="15333"/>
                </a:lnTo>
                <a:lnTo>
                  <a:pt x="8500" y="15337"/>
                </a:lnTo>
                <a:lnTo>
                  <a:pt x="8497" y="15341"/>
                </a:lnTo>
                <a:lnTo>
                  <a:pt x="8495" y="15345"/>
                </a:lnTo>
                <a:lnTo>
                  <a:pt x="8486" y="15345"/>
                </a:lnTo>
                <a:lnTo>
                  <a:pt x="8481" y="15345"/>
                </a:lnTo>
                <a:lnTo>
                  <a:pt x="8473" y="15345"/>
                </a:lnTo>
                <a:lnTo>
                  <a:pt x="8467" y="15345"/>
                </a:lnTo>
                <a:lnTo>
                  <a:pt x="8459" y="15351"/>
                </a:lnTo>
                <a:lnTo>
                  <a:pt x="8451" y="15359"/>
                </a:lnTo>
                <a:lnTo>
                  <a:pt x="8443" y="15359"/>
                </a:lnTo>
                <a:lnTo>
                  <a:pt x="8438" y="15359"/>
                </a:lnTo>
                <a:lnTo>
                  <a:pt x="8433" y="15362"/>
                </a:lnTo>
                <a:lnTo>
                  <a:pt x="8429" y="15365"/>
                </a:lnTo>
                <a:lnTo>
                  <a:pt x="8426" y="15369"/>
                </a:lnTo>
                <a:lnTo>
                  <a:pt x="8423" y="15373"/>
                </a:lnTo>
                <a:lnTo>
                  <a:pt x="8416" y="15373"/>
                </a:lnTo>
                <a:lnTo>
                  <a:pt x="8409" y="15373"/>
                </a:lnTo>
                <a:lnTo>
                  <a:pt x="8402" y="15379"/>
                </a:lnTo>
                <a:lnTo>
                  <a:pt x="8393" y="15388"/>
                </a:lnTo>
                <a:lnTo>
                  <a:pt x="8386" y="15388"/>
                </a:lnTo>
                <a:lnTo>
                  <a:pt x="8379" y="15388"/>
                </a:lnTo>
                <a:lnTo>
                  <a:pt x="8372" y="15388"/>
                </a:lnTo>
                <a:lnTo>
                  <a:pt x="8366" y="15388"/>
                </a:lnTo>
                <a:lnTo>
                  <a:pt x="8362" y="15390"/>
                </a:lnTo>
                <a:lnTo>
                  <a:pt x="8359" y="15393"/>
                </a:lnTo>
                <a:lnTo>
                  <a:pt x="8355" y="15397"/>
                </a:lnTo>
                <a:lnTo>
                  <a:pt x="8352" y="15402"/>
                </a:lnTo>
                <a:lnTo>
                  <a:pt x="8344" y="15402"/>
                </a:lnTo>
                <a:lnTo>
                  <a:pt x="8339" y="15402"/>
                </a:lnTo>
                <a:lnTo>
                  <a:pt x="8330" y="15407"/>
                </a:lnTo>
                <a:lnTo>
                  <a:pt x="8322" y="15415"/>
                </a:lnTo>
                <a:lnTo>
                  <a:pt x="8314" y="15415"/>
                </a:lnTo>
                <a:lnTo>
                  <a:pt x="8309" y="15415"/>
                </a:lnTo>
                <a:lnTo>
                  <a:pt x="8304" y="15418"/>
                </a:lnTo>
                <a:lnTo>
                  <a:pt x="8300" y="15421"/>
                </a:lnTo>
                <a:lnTo>
                  <a:pt x="8297" y="15425"/>
                </a:lnTo>
                <a:lnTo>
                  <a:pt x="8295" y="15429"/>
                </a:lnTo>
                <a:lnTo>
                  <a:pt x="8287" y="15429"/>
                </a:lnTo>
                <a:lnTo>
                  <a:pt x="8282" y="15429"/>
                </a:lnTo>
                <a:lnTo>
                  <a:pt x="8273" y="15429"/>
                </a:lnTo>
                <a:lnTo>
                  <a:pt x="8264" y="15429"/>
                </a:lnTo>
                <a:lnTo>
                  <a:pt x="8261" y="15432"/>
                </a:lnTo>
                <a:lnTo>
                  <a:pt x="8257" y="15435"/>
                </a:lnTo>
                <a:lnTo>
                  <a:pt x="8254" y="15439"/>
                </a:lnTo>
                <a:lnTo>
                  <a:pt x="8251" y="15443"/>
                </a:lnTo>
                <a:lnTo>
                  <a:pt x="8247" y="15446"/>
                </a:lnTo>
                <a:lnTo>
                  <a:pt x="8243" y="15449"/>
                </a:lnTo>
                <a:lnTo>
                  <a:pt x="8240" y="15452"/>
                </a:lnTo>
                <a:lnTo>
                  <a:pt x="8237" y="15457"/>
                </a:lnTo>
                <a:lnTo>
                  <a:pt x="8233" y="15460"/>
                </a:lnTo>
                <a:lnTo>
                  <a:pt x="8230" y="15463"/>
                </a:lnTo>
                <a:lnTo>
                  <a:pt x="8227" y="15467"/>
                </a:lnTo>
                <a:lnTo>
                  <a:pt x="8223" y="15471"/>
                </a:lnTo>
                <a:lnTo>
                  <a:pt x="8220" y="15474"/>
                </a:lnTo>
                <a:lnTo>
                  <a:pt x="8216" y="15477"/>
                </a:lnTo>
                <a:lnTo>
                  <a:pt x="8212" y="15481"/>
                </a:lnTo>
                <a:lnTo>
                  <a:pt x="8210" y="15485"/>
                </a:lnTo>
                <a:lnTo>
                  <a:pt x="8202" y="15498"/>
                </a:lnTo>
                <a:lnTo>
                  <a:pt x="8194" y="15513"/>
                </a:lnTo>
                <a:lnTo>
                  <a:pt x="8190" y="15515"/>
                </a:lnTo>
                <a:lnTo>
                  <a:pt x="8185" y="15520"/>
                </a:lnTo>
                <a:lnTo>
                  <a:pt x="8182" y="15523"/>
                </a:lnTo>
                <a:lnTo>
                  <a:pt x="8180" y="15527"/>
                </a:lnTo>
                <a:lnTo>
                  <a:pt x="8176" y="15529"/>
                </a:lnTo>
                <a:lnTo>
                  <a:pt x="8172" y="15533"/>
                </a:lnTo>
                <a:lnTo>
                  <a:pt x="8169" y="15537"/>
                </a:lnTo>
                <a:lnTo>
                  <a:pt x="8166" y="15541"/>
                </a:lnTo>
                <a:lnTo>
                  <a:pt x="8163" y="15543"/>
                </a:lnTo>
                <a:lnTo>
                  <a:pt x="8158" y="15547"/>
                </a:lnTo>
                <a:lnTo>
                  <a:pt x="8155" y="15551"/>
                </a:lnTo>
                <a:lnTo>
                  <a:pt x="8153" y="15555"/>
                </a:lnTo>
                <a:lnTo>
                  <a:pt x="8144" y="15561"/>
                </a:lnTo>
                <a:lnTo>
                  <a:pt x="8137" y="15569"/>
                </a:lnTo>
                <a:lnTo>
                  <a:pt x="8132" y="15571"/>
                </a:lnTo>
                <a:lnTo>
                  <a:pt x="8128" y="15575"/>
                </a:lnTo>
                <a:lnTo>
                  <a:pt x="8125" y="15579"/>
                </a:lnTo>
                <a:lnTo>
                  <a:pt x="8123" y="15583"/>
                </a:lnTo>
                <a:lnTo>
                  <a:pt x="8118" y="15586"/>
                </a:lnTo>
                <a:lnTo>
                  <a:pt x="8115" y="15589"/>
                </a:lnTo>
                <a:lnTo>
                  <a:pt x="8112" y="15593"/>
                </a:lnTo>
                <a:lnTo>
                  <a:pt x="8109" y="15597"/>
                </a:lnTo>
                <a:lnTo>
                  <a:pt x="8105" y="15600"/>
                </a:lnTo>
                <a:lnTo>
                  <a:pt x="8101" y="15603"/>
                </a:lnTo>
                <a:lnTo>
                  <a:pt x="8098" y="15607"/>
                </a:lnTo>
                <a:lnTo>
                  <a:pt x="8096" y="15612"/>
                </a:lnTo>
                <a:lnTo>
                  <a:pt x="8087" y="15612"/>
                </a:lnTo>
                <a:lnTo>
                  <a:pt x="8082" y="15612"/>
                </a:lnTo>
                <a:lnTo>
                  <a:pt x="8073" y="15603"/>
                </a:lnTo>
                <a:lnTo>
                  <a:pt x="8065" y="15597"/>
                </a:lnTo>
                <a:lnTo>
                  <a:pt x="8058" y="15597"/>
                </a:lnTo>
                <a:lnTo>
                  <a:pt x="8051" y="15597"/>
                </a:lnTo>
                <a:lnTo>
                  <a:pt x="8044" y="15597"/>
                </a:lnTo>
                <a:lnTo>
                  <a:pt x="8038" y="15597"/>
                </a:lnTo>
                <a:lnTo>
                  <a:pt x="8030" y="15589"/>
                </a:lnTo>
                <a:lnTo>
                  <a:pt x="8024" y="15583"/>
                </a:lnTo>
                <a:lnTo>
                  <a:pt x="8016" y="15583"/>
                </a:lnTo>
                <a:lnTo>
                  <a:pt x="8008" y="15583"/>
                </a:lnTo>
                <a:lnTo>
                  <a:pt x="8000" y="15583"/>
                </a:lnTo>
                <a:lnTo>
                  <a:pt x="7994" y="15583"/>
                </a:lnTo>
                <a:lnTo>
                  <a:pt x="7986" y="15575"/>
                </a:lnTo>
                <a:lnTo>
                  <a:pt x="7981" y="15569"/>
                </a:lnTo>
                <a:lnTo>
                  <a:pt x="7972" y="15569"/>
                </a:lnTo>
                <a:lnTo>
                  <a:pt x="7967" y="15569"/>
                </a:lnTo>
                <a:lnTo>
                  <a:pt x="7959" y="15569"/>
                </a:lnTo>
                <a:lnTo>
                  <a:pt x="7953" y="15569"/>
                </a:lnTo>
                <a:lnTo>
                  <a:pt x="7945" y="15561"/>
                </a:lnTo>
                <a:lnTo>
                  <a:pt x="7937" y="15555"/>
                </a:lnTo>
                <a:lnTo>
                  <a:pt x="7929" y="15555"/>
                </a:lnTo>
                <a:lnTo>
                  <a:pt x="7924" y="15555"/>
                </a:lnTo>
                <a:lnTo>
                  <a:pt x="7915" y="15555"/>
                </a:lnTo>
                <a:lnTo>
                  <a:pt x="7910" y="15555"/>
                </a:lnTo>
                <a:lnTo>
                  <a:pt x="7902" y="15547"/>
                </a:lnTo>
                <a:lnTo>
                  <a:pt x="7895" y="15541"/>
                </a:lnTo>
                <a:lnTo>
                  <a:pt x="7888" y="15541"/>
                </a:lnTo>
                <a:lnTo>
                  <a:pt x="7879" y="15541"/>
                </a:lnTo>
                <a:lnTo>
                  <a:pt x="7872" y="15541"/>
                </a:lnTo>
                <a:lnTo>
                  <a:pt x="7865" y="15541"/>
                </a:lnTo>
                <a:lnTo>
                  <a:pt x="7858" y="15533"/>
                </a:lnTo>
                <a:lnTo>
                  <a:pt x="7852" y="15527"/>
                </a:lnTo>
                <a:lnTo>
                  <a:pt x="7845" y="15527"/>
                </a:lnTo>
                <a:lnTo>
                  <a:pt x="7838" y="15527"/>
                </a:lnTo>
                <a:lnTo>
                  <a:pt x="7831" y="15520"/>
                </a:lnTo>
                <a:lnTo>
                  <a:pt x="7825" y="15513"/>
                </a:lnTo>
                <a:lnTo>
                  <a:pt x="7816" y="15513"/>
                </a:lnTo>
                <a:lnTo>
                  <a:pt x="7808" y="15513"/>
                </a:lnTo>
                <a:lnTo>
                  <a:pt x="7800" y="15513"/>
                </a:lnTo>
                <a:lnTo>
                  <a:pt x="7795" y="15513"/>
                </a:lnTo>
                <a:lnTo>
                  <a:pt x="7786" y="15513"/>
                </a:lnTo>
                <a:lnTo>
                  <a:pt x="7781" y="15513"/>
                </a:lnTo>
                <a:lnTo>
                  <a:pt x="7773" y="15505"/>
                </a:lnTo>
                <a:lnTo>
                  <a:pt x="7768" y="15499"/>
                </a:lnTo>
                <a:lnTo>
                  <a:pt x="7759" y="15499"/>
                </a:lnTo>
                <a:lnTo>
                  <a:pt x="7750" y="15499"/>
                </a:lnTo>
                <a:lnTo>
                  <a:pt x="7743" y="15499"/>
                </a:lnTo>
                <a:lnTo>
                  <a:pt x="7737" y="15499"/>
                </a:lnTo>
                <a:lnTo>
                  <a:pt x="7729" y="15499"/>
                </a:lnTo>
                <a:lnTo>
                  <a:pt x="7723" y="15499"/>
                </a:lnTo>
                <a:lnTo>
                  <a:pt x="7716" y="15499"/>
                </a:lnTo>
                <a:lnTo>
                  <a:pt x="7709" y="15499"/>
                </a:lnTo>
                <a:lnTo>
                  <a:pt x="7702" y="15491"/>
                </a:lnTo>
                <a:lnTo>
                  <a:pt x="7696" y="15485"/>
                </a:lnTo>
                <a:lnTo>
                  <a:pt x="7688" y="15485"/>
                </a:lnTo>
                <a:lnTo>
                  <a:pt x="7680" y="15485"/>
                </a:lnTo>
                <a:lnTo>
                  <a:pt x="7671" y="15485"/>
                </a:lnTo>
                <a:lnTo>
                  <a:pt x="7666" y="15485"/>
                </a:lnTo>
                <a:lnTo>
                  <a:pt x="7658" y="15485"/>
                </a:lnTo>
                <a:lnTo>
                  <a:pt x="7652" y="15485"/>
                </a:lnTo>
                <a:lnTo>
                  <a:pt x="7644" y="15485"/>
                </a:lnTo>
                <a:lnTo>
                  <a:pt x="7639" y="15485"/>
                </a:lnTo>
                <a:lnTo>
                  <a:pt x="7623" y="15477"/>
                </a:lnTo>
                <a:lnTo>
                  <a:pt x="7609" y="15471"/>
                </a:lnTo>
                <a:lnTo>
                  <a:pt x="7601" y="15471"/>
                </a:lnTo>
                <a:lnTo>
                  <a:pt x="7595" y="15471"/>
                </a:lnTo>
                <a:lnTo>
                  <a:pt x="7587" y="15471"/>
                </a:lnTo>
                <a:lnTo>
                  <a:pt x="7582" y="15471"/>
                </a:lnTo>
                <a:lnTo>
                  <a:pt x="7565" y="15471"/>
                </a:lnTo>
                <a:lnTo>
                  <a:pt x="7551" y="15471"/>
                </a:lnTo>
                <a:lnTo>
                  <a:pt x="7544" y="15463"/>
                </a:lnTo>
                <a:lnTo>
                  <a:pt x="7537" y="15457"/>
                </a:lnTo>
                <a:lnTo>
                  <a:pt x="7530" y="15457"/>
                </a:lnTo>
                <a:lnTo>
                  <a:pt x="7524" y="15457"/>
                </a:lnTo>
                <a:lnTo>
                  <a:pt x="7508" y="15457"/>
                </a:lnTo>
                <a:lnTo>
                  <a:pt x="7494" y="15457"/>
                </a:lnTo>
                <a:lnTo>
                  <a:pt x="7490" y="15460"/>
                </a:lnTo>
                <a:lnTo>
                  <a:pt x="7486" y="15463"/>
                </a:lnTo>
                <a:lnTo>
                  <a:pt x="7483" y="15467"/>
                </a:lnTo>
                <a:lnTo>
                  <a:pt x="7480" y="15471"/>
                </a:lnTo>
                <a:lnTo>
                  <a:pt x="7472" y="15471"/>
                </a:lnTo>
                <a:lnTo>
                  <a:pt x="7467" y="15471"/>
                </a:lnTo>
                <a:lnTo>
                  <a:pt x="7458" y="15471"/>
                </a:lnTo>
                <a:lnTo>
                  <a:pt x="7453" y="15471"/>
                </a:lnTo>
                <a:lnTo>
                  <a:pt x="7445" y="15471"/>
                </a:lnTo>
                <a:lnTo>
                  <a:pt x="7439" y="15471"/>
                </a:lnTo>
                <a:lnTo>
                  <a:pt x="7431" y="15477"/>
                </a:lnTo>
                <a:lnTo>
                  <a:pt x="7423" y="15485"/>
                </a:lnTo>
                <a:lnTo>
                  <a:pt x="7415" y="15485"/>
                </a:lnTo>
                <a:lnTo>
                  <a:pt x="7410" y="15485"/>
                </a:lnTo>
                <a:lnTo>
                  <a:pt x="7401" y="15485"/>
                </a:lnTo>
                <a:lnTo>
                  <a:pt x="7396" y="15485"/>
                </a:lnTo>
                <a:lnTo>
                  <a:pt x="7391" y="15488"/>
                </a:lnTo>
                <a:lnTo>
                  <a:pt x="7388" y="15491"/>
                </a:lnTo>
                <a:lnTo>
                  <a:pt x="7385" y="15495"/>
                </a:lnTo>
                <a:lnTo>
                  <a:pt x="7381" y="15499"/>
                </a:lnTo>
                <a:lnTo>
                  <a:pt x="7374" y="15499"/>
                </a:lnTo>
                <a:lnTo>
                  <a:pt x="7365" y="15499"/>
                </a:lnTo>
                <a:lnTo>
                  <a:pt x="7358" y="15499"/>
                </a:lnTo>
                <a:lnTo>
                  <a:pt x="7351" y="15499"/>
                </a:lnTo>
                <a:lnTo>
                  <a:pt x="7344" y="15499"/>
                </a:lnTo>
                <a:lnTo>
                  <a:pt x="7338" y="15499"/>
                </a:lnTo>
                <a:lnTo>
                  <a:pt x="7334" y="15501"/>
                </a:lnTo>
                <a:lnTo>
                  <a:pt x="7331" y="15505"/>
                </a:lnTo>
                <a:lnTo>
                  <a:pt x="7327" y="15509"/>
                </a:lnTo>
                <a:lnTo>
                  <a:pt x="7324" y="15513"/>
                </a:lnTo>
                <a:lnTo>
                  <a:pt x="7317" y="15513"/>
                </a:lnTo>
                <a:lnTo>
                  <a:pt x="7311" y="15513"/>
                </a:lnTo>
                <a:lnTo>
                  <a:pt x="7303" y="15513"/>
                </a:lnTo>
                <a:lnTo>
                  <a:pt x="7294" y="15513"/>
                </a:lnTo>
                <a:lnTo>
                  <a:pt x="7291" y="15515"/>
                </a:lnTo>
                <a:lnTo>
                  <a:pt x="7286" y="15520"/>
                </a:lnTo>
                <a:lnTo>
                  <a:pt x="7283" y="15523"/>
                </a:lnTo>
                <a:lnTo>
                  <a:pt x="7281" y="15527"/>
                </a:lnTo>
                <a:lnTo>
                  <a:pt x="7272" y="15527"/>
                </a:lnTo>
                <a:lnTo>
                  <a:pt x="7267" y="15527"/>
                </a:lnTo>
                <a:lnTo>
                  <a:pt x="7230" y="15527"/>
                </a:lnTo>
                <a:lnTo>
                  <a:pt x="7194" y="15527"/>
                </a:lnTo>
                <a:lnTo>
                  <a:pt x="7160" y="15527"/>
                </a:lnTo>
                <a:lnTo>
                  <a:pt x="7125" y="15527"/>
                </a:lnTo>
                <a:lnTo>
                  <a:pt x="7102" y="15527"/>
                </a:lnTo>
                <a:lnTo>
                  <a:pt x="7080" y="15527"/>
                </a:lnTo>
                <a:lnTo>
                  <a:pt x="7058" y="15527"/>
                </a:lnTo>
                <a:lnTo>
                  <a:pt x="7037" y="15527"/>
                </a:lnTo>
                <a:lnTo>
                  <a:pt x="7030" y="15527"/>
                </a:lnTo>
                <a:lnTo>
                  <a:pt x="7023" y="15527"/>
                </a:lnTo>
                <a:lnTo>
                  <a:pt x="7023" y="15533"/>
                </a:lnTo>
                <a:lnTo>
                  <a:pt x="7023" y="15541"/>
                </a:lnTo>
                <a:lnTo>
                  <a:pt x="7016" y="15541"/>
                </a:lnTo>
                <a:lnTo>
                  <a:pt x="7010" y="15541"/>
                </a:lnTo>
                <a:lnTo>
                  <a:pt x="7006" y="15543"/>
                </a:lnTo>
                <a:lnTo>
                  <a:pt x="7002" y="15547"/>
                </a:lnTo>
                <a:lnTo>
                  <a:pt x="6998" y="15551"/>
                </a:lnTo>
                <a:lnTo>
                  <a:pt x="6996" y="15555"/>
                </a:lnTo>
                <a:lnTo>
                  <a:pt x="6988" y="15555"/>
                </a:lnTo>
                <a:lnTo>
                  <a:pt x="6980" y="15555"/>
                </a:lnTo>
                <a:lnTo>
                  <a:pt x="6972" y="15555"/>
                </a:lnTo>
                <a:lnTo>
                  <a:pt x="6966" y="15555"/>
                </a:lnTo>
                <a:lnTo>
                  <a:pt x="6962" y="15557"/>
                </a:lnTo>
                <a:lnTo>
                  <a:pt x="6958" y="15561"/>
                </a:lnTo>
                <a:lnTo>
                  <a:pt x="6955" y="15565"/>
                </a:lnTo>
                <a:lnTo>
                  <a:pt x="6953" y="15569"/>
                </a:lnTo>
                <a:lnTo>
                  <a:pt x="6944" y="15569"/>
                </a:lnTo>
                <a:lnTo>
                  <a:pt x="6939" y="15569"/>
                </a:lnTo>
                <a:lnTo>
                  <a:pt x="6931" y="15569"/>
                </a:lnTo>
                <a:lnTo>
                  <a:pt x="6925" y="15569"/>
                </a:lnTo>
                <a:lnTo>
                  <a:pt x="6917" y="15575"/>
                </a:lnTo>
                <a:lnTo>
                  <a:pt x="6909" y="15583"/>
                </a:lnTo>
                <a:lnTo>
                  <a:pt x="6901" y="15583"/>
                </a:lnTo>
                <a:lnTo>
                  <a:pt x="6895" y="15583"/>
                </a:lnTo>
                <a:lnTo>
                  <a:pt x="6891" y="15586"/>
                </a:lnTo>
                <a:lnTo>
                  <a:pt x="6887" y="15589"/>
                </a:lnTo>
                <a:lnTo>
                  <a:pt x="6884" y="15593"/>
                </a:lnTo>
                <a:lnTo>
                  <a:pt x="6882" y="15597"/>
                </a:lnTo>
                <a:lnTo>
                  <a:pt x="6877" y="15600"/>
                </a:lnTo>
                <a:lnTo>
                  <a:pt x="6874" y="15603"/>
                </a:lnTo>
                <a:lnTo>
                  <a:pt x="6871" y="15607"/>
                </a:lnTo>
                <a:lnTo>
                  <a:pt x="6868" y="15612"/>
                </a:lnTo>
                <a:lnTo>
                  <a:pt x="6860" y="15612"/>
                </a:lnTo>
                <a:lnTo>
                  <a:pt x="6851" y="15612"/>
                </a:lnTo>
                <a:lnTo>
                  <a:pt x="6847" y="15614"/>
                </a:lnTo>
                <a:lnTo>
                  <a:pt x="6844" y="15617"/>
                </a:lnTo>
                <a:lnTo>
                  <a:pt x="6840" y="15621"/>
                </a:lnTo>
                <a:lnTo>
                  <a:pt x="6837" y="15626"/>
                </a:lnTo>
                <a:lnTo>
                  <a:pt x="6834" y="15628"/>
                </a:lnTo>
                <a:lnTo>
                  <a:pt x="6830" y="15631"/>
                </a:lnTo>
                <a:lnTo>
                  <a:pt x="6826" y="15635"/>
                </a:lnTo>
                <a:lnTo>
                  <a:pt x="6824" y="15639"/>
                </a:lnTo>
                <a:lnTo>
                  <a:pt x="6820" y="15642"/>
                </a:lnTo>
                <a:lnTo>
                  <a:pt x="6817" y="15645"/>
                </a:lnTo>
                <a:lnTo>
                  <a:pt x="6812" y="15649"/>
                </a:lnTo>
                <a:lnTo>
                  <a:pt x="6810" y="15653"/>
                </a:lnTo>
                <a:lnTo>
                  <a:pt x="6806" y="15656"/>
                </a:lnTo>
                <a:lnTo>
                  <a:pt x="6803" y="15659"/>
                </a:lnTo>
                <a:lnTo>
                  <a:pt x="6799" y="15663"/>
                </a:lnTo>
                <a:lnTo>
                  <a:pt x="6797" y="15667"/>
                </a:lnTo>
                <a:lnTo>
                  <a:pt x="6789" y="15667"/>
                </a:lnTo>
                <a:lnTo>
                  <a:pt x="6780" y="15667"/>
                </a:lnTo>
                <a:lnTo>
                  <a:pt x="6772" y="15659"/>
                </a:lnTo>
                <a:lnTo>
                  <a:pt x="6767" y="15653"/>
                </a:lnTo>
                <a:lnTo>
                  <a:pt x="6758" y="15638"/>
                </a:lnTo>
                <a:lnTo>
                  <a:pt x="6753" y="15626"/>
                </a:lnTo>
                <a:lnTo>
                  <a:pt x="6745" y="15617"/>
                </a:lnTo>
                <a:lnTo>
                  <a:pt x="6739" y="15612"/>
                </a:lnTo>
                <a:lnTo>
                  <a:pt x="6731" y="15603"/>
                </a:lnTo>
                <a:lnTo>
                  <a:pt x="6723" y="15597"/>
                </a:lnTo>
                <a:lnTo>
                  <a:pt x="6715" y="15589"/>
                </a:lnTo>
                <a:lnTo>
                  <a:pt x="6710" y="15583"/>
                </a:lnTo>
                <a:lnTo>
                  <a:pt x="6701" y="15575"/>
                </a:lnTo>
                <a:lnTo>
                  <a:pt x="6695" y="15569"/>
                </a:lnTo>
                <a:lnTo>
                  <a:pt x="6688" y="15561"/>
                </a:lnTo>
                <a:lnTo>
                  <a:pt x="6681" y="15555"/>
                </a:lnTo>
                <a:lnTo>
                  <a:pt x="6681" y="15547"/>
                </a:lnTo>
                <a:lnTo>
                  <a:pt x="6681" y="15541"/>
                </a:lnTo>
                <a:lnTo>
                  <a:pt x="6674" y="15533"/>
                </a:lnTo>
                <a:lnTo>
                  <a:pt x="6668" y="15527"/>
                </a:lnTo>
                <a:lnTo>
                  <a:pt x="6660" y="15520"/>
                </a:lnTo>
                <a:lnTo>
                  <a:pt x="6652" y="15513"/>
                </a:lnTo>
                <a:lnTo>
                  <a:pt x="6644" y="15505"/>
                </a:lnTo>
                <a:lnTo>
                  <a:pt x="6638" y="15499"/>
                </a:lnTo>
                <a:lnTo>
                  <a:pt x="6631" y="15491"/>
                </a:lnTo>
                <a:lnTo>
                  <a:pt x="6624" y="15485"/>
                </a:lnTo>
                <a:lnTo>
                  <a:pt x="6617" y="15485"/>
                </a:lnTo>
                <a:lnTo>
                  <a:pt x="6611" y="15485"/>
                </a:lnTo>
                <a:lnTo>
                  <a:pt x="6602" y="15491"/>
                </a:lnTo>
                <a:lnTo>
                  <a:pt x="6595" y="15499"/>
                </a:lnTo>
                <a:lnTo>
                  <a:pt x="6586" y="15499"/>
                </a:lnTo>
                <a:lnTo>
                  <a:pt x="6581" y="15499"/>
                </a:lnTo>
                <a:lnTo>
                  <a:pt x="6573" y="15499"/>
                </a:lnTo>
                <a:lnTo>
                  <a:pt x="6567" y="15499"/>
                </a:lnTo>
                <a:lnTo>
                  <a:pt x="6563" y="15501"/>
                </a:lnTo>
                <a:lnTo>
                  <a:pt x="6559" y="15505"/>
                </a:lnTo>
                <a:lnTo>
                  <a:pt x="6556" y="15509"/>
                </a:lnTo>
                <a:lnTo>
                  <a:pt x="6554" y="15513"/>
                </a:lnTo>
                <a:lnTo>
                  <a:pt x="6545" y="15513"/>
                </a:lnTo>
                <a:lnTo>
                  <a:pt x="6540" y="15513"/>
                </a:lnTo>
                <a:lnTo>
                  <a:pt x="6531" y="15520"/>
                </a:lnTo>
                <a:lnTo>
                  <a:pt x="6523" y="15527"/>
                </a:lnTo>
                <a:lnTo>
                  <a:pt x="6516" y="15527"/>
                </a:lnTo>
                <a:lnTo>
                  <a:pt x="6509" y="15527"/>
                </a:lnTo>
                <a:lnTo>
                  <a:pt x="6502" y="15527"/>
                </a:lnTo>
                <a:lnTo>
                  <a:pt x="6496" y="15527"/>
                </a:lnTo>
                <a:lnTo>
                  <a:pt x="6492" y="15529"/>
                </a:lnTo>
                <a:lnTo>
                  <a:pt x="6488" y="15533"/>
                </a:lnTo>
                <a:lnTo>
                  <a:pt x="6485" y="15537"/>
                </a:lnTo>
                <a:lnTo>
                  <a:pt x="6482" y="15541"/>
                </a:lnTo>
                <a:lnTo>
                  <a:pt x="6474" y="15541"/>
                </a:lnTo>
                <a:lnTo>
                  <a:pt x="6466" y="15541"/>
                </a:lnTo>
                <a:lnTo>
                  <a:pt x="6459" y="15541"/>
                </a:lnTo>
                <a:lnTo>
                  <a:pt x="6452" y="15541"/>
                </a:lnTo>
                <a:lnTo>
                  <a:pt x="6448" y="15543"/>
                </a:lnTo>
                <a:lnTo>
                  <a:pt x="6444" y="15547"/>
                </a:lnTo>
                <a:lnTo>
                  <a:pt x="6441" y="15551"/>
                </a:lnTo>
                <a:lnTo>
                  <a:pt x="6439" y="15555"/>
                </a:lnTo>
                <a:lnTo>
                  <a:pt x="6430" y="15555"/>
                </a:lnTo>
                <a:lnTo>
                  <a:pt x="6425" y="15555"/>
                </a:lnTo>
                <a:lnTo>
                  <a:pt x="6421" y="15557"/>
                </a:lnTo>
                <a:lnTo>
                  <a:pt x="6417" y="15561"/>
                </a:lnTo>
                <a:lnTo>
                  <a:pt x="6414" y="15565"/>
                </a:lnTo>
                <a:lnTo>
                  <a:pt x="6411" y="15569"/>
                </a:lnTo>
                <a:lnTo>
                  <a:pt x="6403" y="15569"/>
                </a:lnTo>
                <a:lnTo>
                  <a:pt x="6395" y="15569"/>
                </a:lnTo>
                <a:lnTo>
                  <a:pt x="6387" y="15561"/>
                </a:lnTo>
                <a:lnTo>
                  <a:pt x="6381" y="15555"/>
                </a:lnTo>
                <a:lnTo>
                  <a:pt x="6373" y="15555"/>
                </a:lnTo>
                <a:lnTo>
                  <a:pt x="6368" y="15555"/>
                </a:lnTo>
                <a:lnTo>
                  <a:pt x="6360" y="15547"/>
                </a:lnTo>
                <a:lnTo>
                  <a:pt x="6354" y="15541"/>
                </a:lnTo>
                <a:lnTo>
                  <a:pt x="6346" y="15541"/>
                </a:lnTo>
                <a:lnTo>
                  <a:pt x="6337" y="15541"/>
                </a:lnTo>
                <a:lnTo>
                  <a:pt x="6330" y="15533"/>
                </a:lnTo>
                <a:lnTo>
                  <a:pt x="6323" y="15527"/>
                </a:lnTo>
                <a:lnTo>
                  <a:pt x="6316" y="15527"/>
                </a:lnTo>
                <a:lnTo>
                  <a:pt x="6310" y="15527"/>
                </a:lnTo>
                <a:lnTo>
                  <a:pt x="6303" y="15520"/>
                </a:lnTo>
                <a:lnTo>
                  <a:pt x="6296" y="15513"/>
                </a:lnTo>
                <a:lnTo>
                  <a:pt x="6294" y="15513"/>
                </a:lnTo>
                <a:lnTo>
                  <a:pt x="6292" y="15514"/>
                </a:lnTo>
                <a:lnTo>
                  <a:pt x="6290" y="15515"/>
                </a:lnTo>
                <a:lnTo>
                  <a:pt x="6289" y="15517"/>
                </a:lnTo>
                <a:lnTo>
                  <a:pt x="6287" y="15522"/>
                </a:lnTo>
                <a:lnTo>
                  <a:pt x="6287" y="15527"/>
                </a:lnTo>
                <a:lnTo>
                  <a:pt x="6287" y="15533"/>
                </a:lnTo>
                <a:lnTo>
                  <a:pt x="6289" y="15537"/>
                </a:lnTo>
                <a:lnTo>
                  <a:pt x="6290" y="15539"/>
                </a:lnTo>
                <a:lnTo>
                  <a:pt x="6292" y="15540"/>
                </a:lnTo>
                <a:lnTo>
                  <a:pt x="6294" y="15541"/>
                </a:lnTo>
                <a:lnTo>
                  <a:pt x="6296" y="15541"/>
                </a:lnTo>
                <a:lnTo>
                  <a:pt x="6296" y="15547"/>
                </a:lnTo>
                <a:lnTo>
                  <a:pt x="6296" y="15555"/>
                </a:lnTo>
                <a:lnTo>
                  <a:pt x="6296" y="15561"/>
                </a:lnTo>
                <a:lnTo>
                  <a:pt x="6296" y="15569"/>
                </a:lnTo>
                <a:lnTo>
                  <a:pt x="6289" y="15569"/>
                </a:lnTo>
                <a:lnTo>
                  <a:pt x="6283" y="15569"/>
                </a:lnTo>
                <a:lnTo>
                  <a:pt x="6275" y="15569"/>
                </a:lnTo>
                <a:lnTo>
                  <a:pt x="6266" y="15569"/>
                </a:lnTo>
                <a:lnTo>
                  <a:pt x="6258" y="15561"/>
                </a:lnTo>
                <a:lnTo>
                  <a:pt x="6253" y="15555"/>
                </a:lnTo>
                <a:lnTo>
                  <a:pt x="6244" y="15555"/>
                </a:lnTo>
                <a:lnTo>
                  <a:pt x="6239" y="15555"/>
                </a:lnTo>
                <a:lnTo>
                  <a:pt x="6231" y="15555"/>
                </a:lnTo>
                <a:lnTo>
                  <a:pt x="6225" y="15555"/>
                </a:lnTo>
                <a:lnTo>
                  <a:pt x="6217" y="15547"/>
                </a:lnTo>
                <a:lnTo>
                  <a:pt x="6209" y="15541"/>
                </a:lnTo>
                <a:lnTo>
                  <a:pt x="6201" y="15541"/>
                </a:lnTo>
                <a:lnTo>
                  <a:pt x="6196" y="15541"/>
                </a:lnTo>
                <a:lnTo>
                  <a:pt x="6187" y="15541"/>
                </a:lnTo>
                <a:lnTo>
                  <a:pt x="6182" y="15541"/>
                </a:lnTo>
                <a:lnTo>
                  <a:pt x="6174" y="15533"/>
                </a:lnTo>
                <a:lnTo>
                  <a:pt x="6167" y="15527"/>
                </a:lnTo>
                <a:lnTo>
                  <a:pt x="6160" y="15527"/>
                </a:lnTo>
                <a:lnTo>
                  <a:pt x="6154" y="15527"/>
                </a:lnTo>
                <a:lnTo>
                  <a:pt x="6146" y="15520"/>
                </a:lnTo>
                <a:lnTo>
                  <a:pt x="6138" y="15513"/>
                </a:lnTo>
                <a:lnTo>
                  <a:pt x="6130" y="15513"/>
                </a:lnTo>
                <a:lnTo>
                  <a:pt x="6124" y="15513"/>
                </a:lnTo>
                <a:lnTo>
                  <a:pt x="6117" y="15505"/>
                </a:lnTo>
                <a:lnTo>
                  <a:pt x="6110" y="15499"/>
                </a:lnTo>
                <a:lnTo>
                  <a:pt x="6103" y="15499"/>
                </a:lnTo>
                <a:lnTo>
                  <a:pt x="6097" y="15499"/>
                </a:lnTo>
                <a:lnTo>
                  <a:pt x="6088" y="15491"/>
                </a:lnTo>
                <a:lnTo>
                  <a:pt x="6081" y="15485"/>
                </a:lnTo>
                <a:lnTo>
                  <a:pt x="6072" y="15477"/>
                </a:lnTo>
                <a:lnTo>
                  <a:pt x="6067" y="15471"/>
                </a:lnTo>
                <a:lnTo>
                  <a:pt x="6059" y="15463"/>
                </a:lnTo>
                <a:lnTo>
                  <a:pt x="6053" y="15457"/>
                </a:lnTo>
                <a:lnTo>
                  <a:pt x="6045" y="15449"/>
                </a:lnTo>
                <a:lnTo>
                  <a:pt x="6040" y="15443"/>
                </a:lnTo>
                <a:lnTo>
                  <a:pt x="6031" y="15443"/>
                </a:lnTo>
                <a:lnTo>
                  <a:pt x="6026" y="15443"/>
                </a:lnTo>
                <a:lnTo>
                  <a:pt x="6017" y="15435"/>
                </a:lnTo>
                <a:lnTo>
                  <a:pt x="6010" y="15429"/>
                </a:lnTo>
                <a:lnTo>
                  <a:pt x="6002" y="15421"/>
                </a:lnTo>
                <a:lnTo>
                  <a:pt x="5995" y="15415"/>
                </a:lnTo>
                <a:lnTo>
                  <a:pt x="5988" y="15407"/>
                </a:lnTo>
                <a:lnTo>
                  <a:pt x="5982" y="15402"/>
                </a:lnTo>
                <a:lnTo>
                  <a:pt x="5966" y="15393"/>
                </a:lnTo>
                <a:lnTo>
                  <a:pt x="5952" y="15388"/>
                </a:lnTo>
                <a:lnTo>
                  <a:pt x="5945" y="15379"/>
                </a:lnTo>
                <a:lnTo>
                  <a:pt x="5938" y="15373"/>
                </a:lnTo>
                <a:lnTo>
                  <a:pt x="5931" y="15365"/>
                </a:lnTo>
                <a:lnTo>
                  <a:pt x="5925" y="15359"/>
                </a:lnTo>
                <a:lnTo>
                  <a:pt x="5916" y="15351"/>
                </a:lnTo>
                <a:lnTo>
                  <a:pt x="5911" y="15345"/>
                </a:lnTo>
                <a:lnTo>
                  <a:pt x="5903" y="15345"/>
                </a:lnTo>
                <a:lnTo>
                  <a:pt x="5897" y="15345"/>
                </a:lnTo>
                <a:lnTo>
                  <a:pt x="5889" y="15351"/>
                </a:lnTo>
                <a:lnTo>
                  <a:pt x="5881" y="15359"/>
                </a:lnTo>
                <a:lnTo>
                  <a:pt x="5889" y="15365"/>
                </a:lnTo>
                <a:lnTo>
                  <a:pt x="5897" y="15373"/>
                </a:lnTo>
                <a:lnTo>
                  <a:pt x="5903" y="15379"/>
                </a:lnTo>
                <a:lnTo>
                  <a:pt x="5911" y="15388"/>
                </a:lnTo>
                <a:lnTo>
                  <a:pt x="5911" y="15393"/>
                </a:lnTo>
                <a:lnTo>
                  <a:pt x="5911" y="15402"/>
                </a:lnTo>
                <a:lnTo>
                  <a:pt x="5916" y="15407"/>
                </a:lnTo>
                <a:lnTo>
                  <a:pt x="5925" y="15415"/>
                </a:lnTo>
                <a:lnTo>
                  <a:pt x="5931" y="15421"/>
                </a:lnTo>
                <a:lnTo>
                  <a:pt x="5938" y="15429"/>
                </a:lnTo>
                <a:lnTo>
                  <a:pt x="5945" y="15435"/>
                </a:lnTo>
                <a:lnTo>
                  <a:pt x="5952" y="15443"/>
                </a:lnTo>
                <a:lnTo>
                  <a:pt x="5952" y="15449"/>
                </a:lnTo>
                <a:lnTo>
                  <a:pt x="5952" y="15457"/>
                </a:lnTo>
                <a:lnTo>
                  <a:pt x="5960" y="15463"/>
                </a:lnTo>
                <a:lnTo>
                  <a:pt x="5968" y="15471"/>
                </a:lnTo>
                <a:lnTo>
                  <a:pt x="5974" y="15477"/>
                </a:lnTo>
                <a:lnTo>
                  <a:pt x="5982" y="15485"/>
                </a:lnTo>
                <a:lnTo>
                  <a:pt x="5982" y="15491"/>
                </a:lnTo>
                <a:lnTo>
                  <a:pt x="5982" y="15499"/>
                </a:lnTo>
                <a:lnTo>
                  <a:pt x="5988" y="15505"/>
                </a:lnTo>
                <a:lnTo>
                  <a:pt x="5995" y="15513"/>
                </a:lnTo>
                <a:lnTo>
                  <a:pt x="6002" y="15520"/>
                </a:lnTo>
                <a:lnTo>
                  <a:pt x="6010" y="15527"/>
                </a:lnTo>
                <a:lnTo>
                  <a:pt x="6010" y="15533"/>
                </a:lnTo>
                <a:lnTo>
                  <a:pt x="6010" y="15541"/>
                </a:lnTo>
                <a:lnTo>
                  <a:pt x="6005" y="15543"/>
                </a:lnTo>
                <a:lnTo>
                  <a:pt x="6002" y="15547"/>
                </a:lnTo>
                <a:lnTo>
                  <a:pt x="5999" y="15551"/>
                </a:lnTo>
                <a:lnTo>
                  <a:pt x="5995" y="15555"/>
                </a:lnTo>
                <a:lnTo>
                  <a:pt x="5988" y="15555"/>
                </a:lnTo>
                <a:lnTo>
                  <a:pt x="5982" y="15555"/>
                </a:lnTo>
                <a:lnTo>
                  <a:pt x="5978" y="15557"/>
                </a:lnTo>
                <a:lnTo>
                  <a:pt x="5974" y="15561"/>
                </a:lnTo>
                <a:lnTo>
                  <a:pt x="5971" y="15565"/>
                </a:lnTo>
                <a:lnTo>
                  <a:pt x="5968" y="15569"/>
                </a:lnTo>
                <a:lnTo>
                  <a:pt x="5960" y="15569"/>
                </a:lnTo>
                <a:lnTo>
                  <a:pt x="5952" y="15569"/>
                </a:lnTo>
                <a:lnTo>
                  <a:pt x="5948" y="15571"/>
                </a:lnTo>
                <a:lnTo>
                  <a:pt x="5945" y="15575"/>
                </a:lnTo>
                <a:lnTo>
                  <a:pt x="5940" y="15579"/>
                </a:lnTo>
                <a:lnTo>
                  <a:pt x="5938" y="15583"/>
                </a:lnTo>
                <a:lnTo>
                  <a:pt x="5934" y="15586"/>
                </a:lnTo>
                <a:lnTo>
                  <a:pt x="5931" y="15589"/>
                </a:lnTo>
                <a:lnTo>
                  <a:pt x="5927" y="15593"/>
                </a:lnTo>
                <a:lnTo>
                  <a:pt x="5925" y="15597"/>
                </a:lnTo>
                <a:lnTo>
                  <a:pt x="5916" y="15597"/>
                </a:lnTo>
                <a:lnTo>
                  <a:pt x="5911" y="15597"/>
                </a:lnTo>
                <a:lnTo>
                  <a:pt x="5907" y="15600"/>
                </a:lnTo>
                <a:lnTo>
                  <a:pt x="5903" y="15603"/>
                </a:lnTo>
                <a:lnTo>
                  <a:pt x="5900" y="15607"/>
                </a:lnTo>
                <a:lnTo>
                  <a:pt x="5897" y="15612"/>
                </a:lnTo>
                <a:lnTo>
                  <a:pt x="5889" y="15612"/>
                </a:lnTo>
                <a:lnTo>
                  <a:pt x="5881" y="15612"/>
                </a:lnTo>
                <a:lnTo>
                  <a:pt x="5876" y="15614"/>
                </a:lnTo>
                <a:lnTo>
                  <a:pt x="5873" y="15617"/>
                </a:lnTo>
                <a:lnTo>
                  <a:pt x="5870" y="15621"/>
                </a:lnTo>
                <a:lnTo>
                  <a:pt x="5867" y="15626"/>
                </a:lnTo>
                <a:lnTo>
                  <a:pt x="5863" y="15628"/>
                </a:lnTo>
                <a:lnTo>
                  <a:pt x="5859" y="15631"/>
                </a:lnTo>
                <a:lnTo>
                  <a:pt x="5856" y="15635"/>
                </a:lnTo>
                <a:lnTo>
                  <a:pt x="5854" y="15639"/>
                </a:lnTo>
                <a:lnTo>
                  <a:pt x="5849" y="15642"/>
                </a:lnTo>
                <a:lnTo>
                  <a:pt x="5846" y="15645"/>
                </a:lnTo>
                <a:lnTo>
                  <a:pt x="5843" y="15649"/>
                </a:lnTo>
                <a:lnTo>
                  <a:pt x="5840" y="15653"/>
                </a:lnTo>
                <a:lnTo>
                  <a:pt x="5832" y="15659"/>
                </a:lnTo>
                <a:lnTo>
                  <a:pt x="5823" y="15667"/>
                </a:lnTo>
                <a:lnTo>
                  <a:pt x="5819" y="15670"/>
                </a:lnTo>
                <a:lnTo>
                  <a:pt x="5816" y="15673"/>
                </a:lnTo>
                <a:lnTo>
                  <a:pt x="5813" y="15676"/>
                </a:lnTo>
                <a:lnTo>
                  <a:pt x="5809" y="15681"/>
                </a:lnTo>
                <a:lnTo>
                  <a:pt x="5806" y="15684"/>
                </a:lnTo>
                <a:lnTo>
                  <a:pt x="5802" y="15687"/>
                </a:lnTo>
                <a:lnTo>
                  <a:pt x="5799" y="15691"/>
                </a:lnTo>
                <a:lnTo>
                  <a:pt x="5796" y="15695"/>
                </a:lnTo>
                <a:lnTo>
                  <a:pt x="5792" y="15701"/>
                </a:lnTo>
                <a:lnTo>
                  <a:pt x="5789" y="15708"/>
                </a:lnTo>
                <a:lnTo>
                  <a:pt x="5784" y="15715"/>
                </a:lnTo>
                <a:lnTo>
                  <a:pt x="5782" y="15723"/>
                </a:lnTo>
                <a:lnTo>
                  <a:pt x="5775" y="15723"/>
                </a:lnTo>
                <a:lnTo>
                  <a:pt x="5769" y="15723"/>
                </a:lnTo>
                <a:lnTo>
                  <a:pt x="5753" y="15723"/>
                </a:lnTo>
                <a:lnTo>
                  <a:pt x="5739" y="15723"/>
                </a:lnTo>
                <a:lnTo>
                  <a:pt x="5730" y="15723"/>
                </a:lnTo>
                <a:lnTo>
                  <a:pt x="5725" y="15723"/>
                </a:lnTo>
                <a:lnTo>
                  <a:pt x="5713" y="15723"/>
                </a:lnTo>
                <a:lnTo>
                  <a:pt x="5702" y="15723"/>
                </a:lnTo>
                <a:lnTo>
                  <a:pt x="5691" y="15723"/>
                </a:lnTo>
                <a:lnTo>
                  <a:pt x="5682" y="15723"/>
                </a:lnTo>
                <a:lnTo>
                  <a:pt x="5671" y="15723"/>
                </a:lnTo>
                <a:lnTo>
                  <a:pt x="5661" y="15723"/>
                </a:lnTo>
                <a:lnTo>
                  <a:pt x="5650" y="15723"/>
                </a:lnTo>
                <a:lnTo>
                  <a:pt x="5641" y="15723"/>
                </a:lnTo>
                <a:lnTo>
                  <a:pt x="5626" y="15719"/>
                </a:lnTo>
                <a:lnTo>
                  <a:pt x="5611" y="15715"/>
                </a:lnTo>
                <a:lnTo>
                  <a:pt x="5597" y="15712"/>
                </a:lnTo>
                <a:lnTo>
                  <a:pt x="5583" y="15709"/>
                </a:lnTo>
                <a:lnTo>
                  <a:pt x="5571" y="15709"/>
                </a:lnTo>
                <a:lnTo>
                  <a:pt x="5560" y="15709"/>
                </a:lnTo>
                <a:lnTo>
                  <a:pt x="5550" y="15709"/>
                </a:lnTo>
                <a:lnTo>
                  <a:pt x="5539" y="15709"/>
                </a:lnTo>
                <a:lnTo>
                  <a:pt x="5531" y="15709"/>
                </a:lnTo>
                <a:lnTo>
                  <a:pt x="5526" y="15709"/>
                </a:lnTo>
                <a:lnTo>
                  <a:pt x="5517" y="15709"/>
                </a:lnTo>
                <a:lnTo>
                  <a:pt x="5512" y="15709"/>
                </a:lnTo>
                <a:lnTo>
                  <a:pt x="5503" y="15709"/>
                </a:lnTo>
                <a:lnTo>
                  <a:pt x="5496" y="15709"/>
                </a:lnTo>
                <a:lnTo>
                  <a:pt x="5491" y="15712"/>
                </a:lnTo>
                <a:lnTo>
                  <a:pt x="5488" y="15715"/>
                </a:lnTo>
                <a:lnTo>
                  <a:pt x="5485" y="15719"/>
                </a:lnTo>
                <a:lnTo>
                  <a:pt x="5481" y="15723"/>
                </a:lnTo>
                <a:lnTo>
                  <a:pt x="5474" y="15723"/>
                </a:lnTo>
                <a:lnTo>
                  <a:pt x="5469" y="15723"/>
                </a:lnTo>
                <a:lnTo>
                  <a:pt x="5460" y="15723"/>
                </a:lnTo>
                <a:lnTo>
                  <a:pt x="5454" y="15723"/>
                </a:lnTo>
                <a:lnTo>
                  <a:pt x="5446" y="15723"/>
                </a:lnTo>
                <a:lnTo>
                  <a:pt x="5438" y="15723"/>
                </a:lnTo>
                <a:lnTo>
                  <a:pt x="5434" y="15725"/>
                </a:lnTo>
                <a:lnTo>
                  <a:pt x="5431" y="15730"/>
                </a:lnTo>
                <a:lnTo>
                  <a:pt x="5426" y="15733"/>
                </a:lnTo>
                <a:lnTo>
                  <a:pt x="5424" y="15737"/>
                </a:lnTo>
                <a:lnTo>
                  <a:pt x="5417" y="15737"/>
                </a:lnTo>
                <a:lnTo>
                  <a:pt x="5411" y="15737"/>
                </a:lnTo>
                <a:lnTo>
                  <a:pt x="5403" y="15737"/>
                </a:lnTo>
                <a:lnTo>
                  <a:pt x="5397" y="15737"/>
                </a:lnTo>
                <a:lnTo>
                  <a:pt x="5393" y="15739"/>
                </a:lnTo>
                <a:lnTo>
                  <a:pt x="5390" y="15744"/>
                </a:lnTo>
                <a:lnTo>
                  <a:pt x="5386" y="15747"/>
                </a:lnTo>
                <a:lnTo>
                  <a:pt x="5383" y="15751"/>
                </a:lnTo>
                <a:lnTo>
                  <a:pt x="5375" y="15751"/>
                </a:lnTo>
                <a:lnTo>
                  <a:pt x="5367" y="15751"/>
                </a:lnTo>
                <a:lnTo>
                  <a:pt x="5359" y="15751"/>
                </a:lnTo>
                <a:lnTo>
                  <a:pt x="5353" y="15751"/>
                </a:lnTo>
                <a:lnTo>
                  <a:pt x="5345" y="15751"/>
                </a:lnTo>
                <a:lnTo>
                  <a:pt x="5340" y="15751"/>
                </a:lnTo>
                <a:lnTo>
                  <a:pt x="5335" y="15753"/>
                </a:lnTo>
                <a:lnTo>
                  <a:pt x="5332" y="15757"/>
                </a:lnTo>
                <a:lnTo>
                  <a:pt x="5329" y="15761"/>
                </a:lnTo>
                <a:lnTo>
                  <a:pt x="5326" y="15765"/>
                </a:lnTo>
                <a:lnTo>
                  <a:pt x="5318" y="15765"/>
                </a:lnTo>
                <a:lnTo>
                  <a:pt x="5309" y="15765"/>
                </a:lnTo>
                <a:lnTo>
                  <a:pt x="5302" y="15765"/>
                </a:lnTo>
                <a:lnTo>
                  <a:pt x="5295" y="15765"/>
                </a:lnTo>
                <a:lnTo>
                  <a:pt x="5292" y="15767"/>
                </a:lnTo>
                <a:lnTo>
                  <a:pt x="5288" y="15771"/>
                </a:lnTo>
                <a:lnTo>
                  <a:pt x="5285" y="15775"/>
                </a:lnTo>
                <a:lnTo>
                  <a:pt x="5282" y="15779"/>
                </a:lnTo>
                <a:lnTo>
                  <a:pt x="5278" y="15800"/>
                </a:lnTo>
                <a:lnTo>
                  <a:pt x="5275" y="15821"/>
                </a:lnTo>
                <a:lnTo>
                  <a:pt x="5271" y="15842"/>
                </a:lnTo>
                <a:lnTo>
                  <a:pt x="5268" y="15863"/>
                </a:lnTo>
                <a:lnTo>
                  <a:pt x="5268" y="15876"/>
                </a:lnTo>
                <a:lnTo>
                  <a:pt x="5268" y="15889"/>
                </a:lnTo>
                <a:lnTo>
                  <a:pt x="5271" y="15898"/>
                </a:lnTo>
                <a:lnTo>
                  <a:pt x="5275" y="15909"/>
                </a:lnTo>
                <a:lnTo>
                  <a:pt x="5278" y="15920"/>
                </a:lnTo>
                <a:lnTo>
                  <a:pt x="5282" y="15931"/>
                </a:lnTo>
                <a:lnTo>
                  <a:pt x="5282" y="15936"/>
                </a:lnTo>
                <a:lnTo>
                  <a:pt x="5282" y="15944"/>
                </a:lnTo>
                <a:lnTo>
                  <a:pt x="5278" y="15947"/>
                </a:lnTo>
                <a:lnTo>
                  <a:pt x="5275" y="15950"/>
                </a:lnTo>
                <a:lnTo>
                  <a:pt x="5271" y="15955"/>
                </a:lnTo>
                <a:lnTo>
                  <a:pt x="5268" y="15958"/>
                </a:lnTo>
                <a:lnTo>
                  <a:pt x="5264" y="15961"/>
                </a:lnTo>
                <a:lnTo>
                  <a:pt x="5261" y="15964"/>
                </a:lnTo>
                <a:lnTo>
                  <a:pt x="5258" y="15969"/>
                </a:lnTo>
                <a:lnTo>
                  <a:pt x="5255" y="15972"/>
                </a:lnTo>
                <a:lnTo>
                  <a:pt x="5247" y="15972"/>
                </a:lnTo>
                <a:lnTo>
                  <a:pt x="5238" y="15972"/>
                </a:lnTo>
                <a:lnTo>
                  <a:pt x="5235" y="15975"/>
                </a:lnTo>
                <a:lnTo>
                  <a:pt x="5230" y="15978"/>
                </a:lnTo>
                <a:lnTo>
                  <a:pt x="5227" y="15982"/>
                </a:lnTo>
                <a:lnTo>
                  <a:pt x="5225" y="15986"/>
                </a:lnTo>
                <a:lnTo>
                  <a:pt x="5221" y="15989"/>
                </a:lnTo>
                <a:lnTo>
                  <a:pt x="5216" y="15992"/>
                </a:lnTo>
                <a:lnTo>
                  <a:pt x="5213" y="15996"/>
                </a:lnTo>
                <a:lnTo>
                  <a:pt x="5211" y="16000"/>
                </a:lnTo>
                <a:lnTo>
                  <a:pt x="5203" y="16000"/>
                </a:lnTo>
                <a:lnTo>
                  <a:pt x="5197" y="16000"/>
                </a:lnTo>
                <a:lnTo>
                  <a:pt x="5189" y="16007"/>
                </a:lnTo>
                <a:lnTo>
                  <a:pt x="5181" y="16014"/>
                </a:lnTo>
                <a:lnTo>
                  <a:pt x="5173" y="16014"/>
                </a:lnTo>
                <a:lnTo>
                  <a:pt x="5168" y="16014"/>
                </a:lnTo>
                <a:lnTo>
                  <a:pt x="5159" y="16007"/>
                </a:lnTo>
                <a:lnTo>
                  <a:pt x="5154" y="16000"/>
                </a:lnTo>
                <a:lnTo>
                  <a:pt x="5146" y="16000"/>
                </a:lnTo>
                <a:lnTo>
                  <a:pt x="5140" y="16000"/>
                </a:lnTo>
                <a:lnTo>
                  <a:pt x="5132" y="16000"/>
                </a:lnTo>
                <a:lnTo>
                  <a:pt x="5127" y="16000"/>
                </a:lnTo>
                <a:lnTo>
                  <a:pt x="5118" y="15992"/>
                </a:lnTo>
                <a:lnTo>
                  <a:pt x="5110" y="15986"/>
                </a:lnTo>
                <a:lnTo>
                  <a:pt x="5102" y="15986"/>
                </a:lnTo>
                <a:lnTo>
                  <a:pt x="5096" y="15986"/>
                </a:lnTo>
                <a:lnTo>
                  <a:pt x="5089" y="15986"/>
                </a:lnTo>
                <a:lnTo>
                  <a:pt x="5082" y="15986"/>
                </a:lnTo>
                <a:lnTo>
                  <a:pt x="5075" y="15978"/>
                </a:lnTo>
                <a:lnTo>
                  <a:pt x="5069" y="15972"/>
                </a:lnTo>
                <a:lnTo>
                  <a:pt x="5061" y="15972"/>
                </a:lnTo>
                <a:lnTo>
                  <a:pt x="5053" y="15972"/>
                </a:lnTo>
                <a:lnTo>
                  <a:pt x="5044" y="15972"/>
                </a:lnTo>
                <a:lnTo>
                  <a:pt x="5039" y="15972"/>
                </a:lnTo>
                <a:lnTo>
                  <a:pt x="5031" y="15972"/>
                </a:lnTo>
                <a:lnTo>
                  <a:pt x="5025" y="15972"/>
                </a:lnTo>
                <a:lnTo>
                  <a:pt x="5017" y="15964"/>
                </a:lnTo>
                <a:lnTo>
                  <a:pt x="5012" y="15958"/>
                </a:lnTo>
                <a:lnTo>
                  <a:pt x="5000" y="15958"/>
                </a:lnTo>
                <a:lnTo>
                  <a:pt x="4988" y="15958"/>
                </a:lnTo>
                <a:lnTo>
                  <a:pt x="4978" y="15958"/>
                </a:lnTo>
                <a:lnTo>
                  <a:pt x="4968" y="15958"/>
                </a:lnTo>
                <a:lnTo>
                  <a:pt x="4946" y="15958"/>
                </a:lnTo>
                <a:lnTo>
                  <a:pt x="4924" y="15958"/>
                </a:lnTo>
                <a:lnTo>
                  <a:pt x="4904" y="15958"/>
                </a:lnTo>
                <a:lnTo>
                  <a:pt x="4883" y="15958"/>
                </a:lnTo>
                <a:lnTo>
                  <a:pt x="4865" y="15961"/>
                </a:lnTo>
                <a:lnTo>
                  <a:pt x="4846" y="15964"/>
                </a:lnTo>
                <a:lnTo>
                  <a:pt x="4829" y="15969"/>
                </a:lnTo>
                <a:lnTo>
                  <a:pt x="4812" y="15972"/>
                </a:lnTo>
                <a:lnTo>
                  <a:pt x="4788" y="15972"/>
                </a:lnTo>
                <a:lnTo>
                  <a:pt x="4765" y="15972"/>
                </a:lnTo>
                <a:lnTo>
                  <a:pt x="4741" y="15972"/>
                </a:lnTo>
                <a:lnTo>
                  <a:pt x="4718" y="15972"/>
                </a:lnTo>
                <a:lnTo>
                  <a:pt x="4695" y="15972"/>
                </a:lnTo>
                <a:lnTo>
                  <a:pt x="4671" y="15972"/>
                </a:lnTo>
                <a:lnTo>
                  <a:pt x="4648" y="15972"/>
                </a:lnTo>
                <a:lnTo>
                  <a:pt x="4626" y="15972"/>
                </a:lnTo>
                <a:lnTo>
                  <a:pt x="4626" y="15978"/>
                </a:lnTo>
                <a:lnTo>
                  <a:pt x="4626" y="15986"/>
                </a:lnTo>
                <a:lnTo>
                  <a:pt x="4626" y="15992"/>
                </a:lnTo>
                <a:lnTo>
                  <a:pt x="4626" y="16000"/>
                </a:lnTo>
                <a:lnTo>
                  <a:pt x="4632" y="16007"/>
                </a:lnTo>
                <a:lnTo>
                  <a:pt x="4640" y="16014"/>
                </a:lnTo>
                <a:lnTo>
                  <a:pt x="4640" y="16021"/>
                </a:lnTo>
                <a:lnTo>
                  <a:pt x="4640" y="16028"/>
                </a:lnTo>
                <a:lnTo>
                  <a:pt x="4645" y="16035"/>
                </a:lnTo>
                <a:lnTo>
                  <a:pt x="4654" y="16042"/>
                </a:lnTo>
                <a:lnTo>
                  <a:pt x="4654" y="16049"/>
                </a:lnTo>
                <a:lnTo>
                  <a:pt x="4654" y="16056"/>
                </a:lnTo>
                <a:lnTo>
                  <a:pt x="4654" y="16062"/>
                </a:lnTo>
                <a:lnTo>
                  <a:pt x="4654" y="16070"/>
                </a:lnTo>
                <a:lnTo>
                  <a:pt x="4645" y="16070"/>
                </a:lnTo>
                <a:lnTo>
                  <a:pt x="4640" y="16070"/>
                </a:lnTo>
                <a:lnTo>
                  <a:pt x="4632" y="16062"/>
                </a:lnTo>
                <a:lnTo>
                  <a:pt x="4626" y="16056"/>
                </a:lnTo>
                <a:lnTo>
                  <a:pt x="4618" y="16049"/>
                </a:lnTo>
                <a:lnTo>
                  <a:pt x="4613" y="16042"/>
                </a:lnTo>
                <a:lnTo>
                  <a:pt x="4604" y="16042"/>
                </a:lnTo>
                <a:lnTo>
                  <a:pt x="4596" y="16042"/>
                </a:lnTo>
                <a:lnTo>
                  <a:pt x="4588" y="16035"/>
                </a:lnTo>
                <a:lnTo>
                  <a:pt x="4582" y="16028"/>
                </a:lnTo>
                <a:lnTo>
                  <a:pt x="4575" y="16021"/>
                </a:lnTo>
                <a:lnTo>
                  <a:pt x="4568" y="16014"/>
                </a:lnTo>
                <a:lnTo>
                  <a:pt x="4561" y="16007"/>
                </a:lnTo>
                <a:lnTo>
                  <a:pt x="4555" y="16000"/>
                </a:lnTo>
                <a:lnTo>
                  <a:pt x="4547" y="15992"/>
                </a:lnTo>
                <a:lnTo>
                  <a:pt x="4539" y="15986"/>
                </a:lnTo>
                <a:lnTo>
                  <a:pt x="4530" y="15986"/>
                </a:lnTo>
                <a:lnTo>
                  <a:pt x="4525" y="15986"/>
                </a:lnTo>
                <a:lnTo>
                  <a:pt x="4517" y="15978"/>
                </a:lnTo>
                <a:lnTo>
                  <a:pt x="4511" y="15972"/>
                </a:lnTo>
                <a:lnTo>
                  <a:pt x="4503" y="15964"/>
                </a:lnTo>
                <a:lnTo>
                  <a:pt x="4498" y="15958"/>
                </a:lnTo>
                <a:lnTo>
                  <a:pt x="4489" y="15950"/>
                </a:lnTo>
                <a:lnTo>
                  <a:pt x="4484" y="15944"/>
                </a:lnTo>
                <a:lnTo>
                  <a:pt x="4475" y="15944"/>
                </a:lnTo>
                <a:lnTo>
                  <a:pt x="4468" y="15944"/>
                </a:lnTo>
                <a:lnTo>
                  <a:pt x="4460" y="15936"/>
                </a:lnTo>
                <a:lnTo>
                  <a:pt x="4454" y="15931"/>
                </a:lnTo>
                <a:lnTo>
                  <a:pt x="4446" y="15922"/>
                </a:lnTo>
                <a:lnTo>
                  <a:pt x="4441" y="15917"/>
                </a:lnTo>
                <a:lnTo>
                  <a:pt x="4432" y="15908"/>
                </a:lnTo>
                <a:lnTo>
                  <a:pt x="4427" y="15903"/>
                </a:lnTo>
                <a:lnTo>
                  <a:pt x="4418" y="15903"/>
                </a:lnTo>
                <a:lnTo>
                  <a:pt x="4410" y="15903"/>
                </a:lnTo>
                <a:lnTo>
                  <a:pt x="4403" y="15894"/>
                </a:lnTo>
                <a:lnTo>
                  <a:pt x="4396" y="15889"/>
                </a:lnTo>
                <a:lnTo>
                  <a:pt x="4389" y="15880"/>
                </a:lnTo>
                <a:lnTo>
                  <a:pt x="4383" y="15875"/>
                </a:lnTo>
                <a:lnTo>
                  <a:pt x="4375" y="15875"/>
                </a:lnTo>
                <a:lnTo>
                  <a:pt x="4369" y="15875"/>
                </a:lnTo>
                <a:lnTo>
                  <a:pt x="4362" y="15868"/>
                </a:lnTo>
                <a:lnTo>
                  <a:pt x="4355" y="15863"/>
                </a:lnTo>
                <a:lnTo>
                  <a:pt x="4348" y="15855"/>
                </a:lnTo>
                <a:lnTo>
                  <a:pt x="4339" y="15849"/>
                </a:lnTo>
                <a:lnTo>
                  <a:pt x="4331" y="15849"/>
                </a:lnTo>
                <a:lnTo>
                  <a:pt x="4325" y="15849"/>
                </a:lnTo>
                <a:lnTo>
                  <a:pt x="4317" y="15841"/>
                </a:lnTo>
                <a:lnTo>
                  <a:pt x="4312" y="15836"/>
                </a:lnTo>
                <a:lnTo>
                  <a:pt x="4304" y="15827"/>
                </a:lnTo>
                <a:lnTo>
                  <a:pt x="4298" y="15821"/>
                </a:lnTo>
                <a:lnTo>
                  <a:pt x="4290" y="15821"/>
                </a:lnTo>
                <a:lnTo>
                  <a:pt x="4282" y="15821"/>
                </a:lnTo>
                <a:lnTo>
                  <a:pt x="4274" y="15813"/>
                </a:lnTo>
                <a:lnTo>
                  <a:pt x="4267" y="15807"/>
                </a:lnTo>
                <a:lnTo>
                  <a:pt x="4260" y="15799"/>
                </a:lnTo>
                <a:lnTo>
                  <a:pt x="4255" y="15793"/>
                </a:lnTo>
                <a:lnTo>
                  <a:pt x="4247" y="15793"/>
                </a:lnTo>
                <a:lnTo>
                  <a:pt x="4240" y="15793"/>
                </a:lnTo>
                <a:lnTo>
                  <a:pt x="4233" y="15785"/>
                </a:lnTo>
                <a:lnTo>
                  <a:pt x="4226" y="15779"/>
                </a:lnTo>
                <a:lnTo>
                  <a:pt x="4219" y="15771"/>
                </a:lnTo>
                <a:lnTo>
                  <a:pt x="4210" y="15765"/>
                </a:lnTo>
                <a:lnTo>
                  <a:pt x="4203" y="15765"/>
                </a:lnTo>
                <a:lnTo>
                  <a:pt x="4197" y="15765"/>
                </a:lnTo>
                <a:lnTo>
                  <a:pt x="4185" y="15761"/>
                </a:lnTo>
                <a:lnTo>
                  <a:pt x="4174" y="15757"/>
                </a:lnTo>
                <a:lnTo>
                  <a:pt x="4164" y="15753"/>
                </a:lnTo>
                <a:lnTo>
                  <a:pt x="4153" y="15751"/>
                </a:lnTo>
                <a:lnTo>
                  <a:pt x="4131" y="15751"/>
                </a:lnTo>
                <a:lnTo>
                  <a:pt x="4110" y="15751"/>
                </a:lnTo>
                <a:lnTo>
                  <a:pt x="4089" y="15751"/>
                </a:lnTo>
                <a:lnTo>
                  <a:pt x="4068" y="15751"/>
                </a:lnTo>
                <a:lnTo>
                  <a:pt x="4060" y="15739"/>
                </a:lnTo>
                <a:lnTo>
                  <a:pt x="4052" y="15728"/>
                </a:lnTo>
                <a:lnTo>
                  <a:pt x="4048" y="15734"/>
                </a:lnTo>
                <a:lnTo>
                  <a:pt x="4046" y="15739"/>
                </a:lnTo>
                <a:lnTo>
                  <a:pt x="4044" y="15745"/>
                </a:lnTo>
                <a:lnTo>
                  <a:pt x="4041" y="15751"/>
                </a:lnTo>
                <a:lnTo>
                  <a:pt x="4033" y="15757"/>
                </a:lnTo>
                <a:lnTo>
                  <a:pt x="4025" y="15765"/>
                </a:lnTo>
                <a:lnTo>
                  <a:pt x="4016" y="15765"/>
                </a:lnTo>
                <a:lnTo>
                  <a:pt x="4011" y="15765"/>
                </a:lnTo>
                <a:lnTo>
                  <a:pt x="4003" y="15765"/>
                </a:lnTo>
                <a:lnTo>
                  <a:pt x="3997" y="15765"/>
                </a:lnTo>
                <a:lnTo>
                  <a:pt x="3993" y="15767"/>
                </a:lnTo>
                <a:lnTo>
                  <a:pt x="3989" y="15771"/>
                </a:lnTo>
                <a:lnTo>
                  <a:pt x="3986" y="15775"/>
                </a:lnTo>
                <a:lnTo>
                  <a:pt x="3984" y="15779"/>
                </a:lnTo>
                <a:lnTo>
                  <a:pt x="3975" y="15779"/>
                </a:lnTo>
                <a:lnTo>
                  <a:pt x="3970" y="15779"/>
                </a:lnTo>
                <a:lnTo>
                  <a:pt x="3961" y="15779"/>
                </a:lnTo>
                <a:lnTo>
                  <a:pt x="3954" y="15779"/>
                </a:lnTo>
                <a:lnTo>
                  <a:pt x="3946" y="15779"/>
                </a:lnTo>
                <a:lnTo>
                  <a:pt x="3940" y="15779"/>
                </a:lnTo>
                <a:lnTo>
                  <a:pt x="3935" y="15781"/>
                </a:lnTo>
                <a:lnTo>
                  <a:pt x="3932" y="15785"/>
                </a:lnTo>
                <a:lnTo>
                  <a:pt x="3929" y="15789"/>
                </a:lnTo>
                <a:lnTo>
                  <a:pt x="3927" y="15793"/>
                </a:lnTo>
                <a:lnTo>
                  <a:pt x="3918" y="15793"/>
                </a:lnTo>
                <a:lnTo>
                  <a:pt x="3913" y="15793"/>
                </a:lnTo>
                <a:lnTo>
                  <a:pt x="3904" y="15793"/>
                </a:lnTo>
                <a:lnTo>
                  <a:pt x="3896" y="15793"/>
                </a:lnTo>
                <a:lnTo>
                  <a:pt x="3892" y="15796"/>
                </a:lnTo>
                <a:lnTo>
                  <a:pt x="3889" y="15799"/>
                </a:lnTo>
                <a:lnTo>
                  <a:pt x="3884" y="15803"/>
                </a:lnTo>
                <a:lnTo>
                  <a:pt x="3882" y="15807"/>
                </a:lnTo>
                <a:lnTo>
                  <a:pt x="3875" y="15807"/>
                </a:lnTo>
                <a:lnTo>
                  <a:pt x="3869" y="15807"/>
                </a:lnTo>
                <a:lnTo>
                  <a:pt x="3861" y="15807"/>
                </a:lnTo>
                <a:lnTo>
                  <a:pt x="3855" y="15807"/>
                </a:lnTo>
                <a:lnTo>
                  <a:pt x="3848" y="15807"/>
                </a:lnTo>
                <a:lnTo>
                  <a:pt x="3841" y="15807"/>
                </a:lnTo>
                <a:lnTo>
                  <a:pt x="3834" y="15810"/>
                </a:lnTo>
                <a:lnTo>
                  <a:pt x="3825" y="15813"/>
                </a:lnTo>
                <a:lnTo>
                  <a:pt x="3818" y="15817"/>
                </a:lnTo>
                <a:lnTo>
                  <a:pt x="3811" y="15821"/>
                </a:lnTo>
                <a:lnTo>
                  <a:pt x="3800" y="15821"/>
                </a:lnTo>
                <a:lnTo>
                  <a:pt x="3788" y="15821"/>
                </a:lnTo>
                <a:lnTo>
                  <a:pt x="3778" y="15821"/>
                </a:lnTo>
                <a:lnTo>
                  <a:pt x="3768" y="15821"/>
                </a:lnTo>
                <a:lnTo>
                  <a:pt x="3760" y="15821"/>
                </a:lnTo>
                <a:lnTo>
                  <a:pt x="3754" y="15821"/>
                </a:lnTo>
                <a:lnTo>
                  <a:pt x="3746" y="15821"/>
                </a:lnTo>
                <a:lnTo>
                  <a:pt x="3741" y="15821"/>
                </a:lnTo>
                <a:lnTo>
                  <a:pt x="3725" y="15821"/>
                </a:lnTo>
                <a:lnTo>
                  <a:pt x="3712" y="15821"/>
                </a:lnTo>
                <a:lnTo>
                  <a:pt x="3705" y="15824"/>
                </a:lnTo>
                <a:lnTo>
                  <a:pt x="3697" y="15827"/>
                </a:lnTo>
                <a:lnTo>
                  <a:pt x="3690" y="15831"/>
                </a:lnTo>
                <a:lnTo>
                  <a:pt x="3683" y="15836"/>
                </a:lnTo>
                <a:lnTo>
                  <a:pt x="3675" y="15836"/>
                </a:lnTo>
                <a:lnTo>
                  <a:pt x="3669" y="15836"/>
                </a:lnTo>
                <a:lnTo>
                  <a:pt x="3665" y="15838"/>
                </a:lnTo>
                <a:lnTo>
                  <a:pt x="3662" y="15841"/>
                </a:lnTo>
                <a:lnTo>
                  <a:pt x="3658" y="15845"/>
                </a:lnTo>
                <a:lnTo>
                  <a:pt x="3655" y="15849"/>
                </a:lnTo>
                <a:lnTo>
                  <a:pt x="3648" y="15855"/>
                </a:lnTo>
                <a:lnTo>
                  <a:pt x="3639" y="15863"/>
                </a:lnTo>
                <a:lnTo>
                  <a:pt x="3636" y="15865"/>
                </a:lnTo>
                <a:lnTo>
                  <a:pt x="3631" y="15868"/>
                </a:lnTo>
                <a:lnTo>
                  <a:pt x="3628" y="15870"/>
                </a:lnTo>
                <a:lnTo>
                  <a:pt x="3626" y="15875"/>
                </a:lnTo>
                <a:lnTo>
                  <a:pt x="3622" y="15877"/>
                </a:lnTo>
                <a:lnTo>
                  <a:pt x="3617" y="15880"/>
                </a:lnTo>
                <a:lnTo>
                  <a:pt x="3614" y="15884"/>
                </a:lnTo>
                <a:lnTo>
                  <a:pt x="3612" y="15889"/>
                </a:lnTo>
                <a:lnTo>
                  <a:pt x="3607" y="15891"/>
                </a:lnTo>
                <a:lnTo>
                  <a:pt x="3604" y="15894"/>
                </a:lnTo>
                <a:lnTo>
                  <a:pt x="3601" y="15898"/>
                </a:lnTo>
                <a:lnTo>
                  <a:pt x="3598" y="15903"/>
                </a:lnTo>
                <a:lnTo>
                  <a:pt x="3594" y="15905"/>
                </a:lnTo>
                <a:lnTo>
                  <a:pt x="3590" y="15908"/>
                </a:lnTo>
                <a:lnTo>
                  <a:pt x="3587" y="15912"/>
                </a:lnTo>
                <a:lnTo>
                  <a:pt x="3585" y="15917"/>
                </a:lnTo>
                <a:lnTo>
                  <a:pt x="3576" y="15922"/>
                </a:lnTo>
                <a:lnTo>
                  <a:pt x="3569" y="15930"/>
                </a:lnTo>
                <a:lnTo>
                  <a:pt x="3561" y="15936"/>
                </a:lnTo>
                <a:lnTo>
                  <a:pt x="3554" y="15944"/>
                </a:lnTo>
                <a:lnTo>
                  <a:pt x="3550" y="15947"/>
                </a:lnTo>
                <a:lnTo>
                  <a:pt x="3547" y="15950"/>
                </a:lnTo>
                <a:lnTo>
                  <a:pt x="3544" y="15955"/>
                </a:lnTo>
                <a:lnTo>
                  <a:pt x="3540" y="15958"/>
                </a:lnTo>
                <a:lnTo>
                  <a:pt x="3533" y="15958"/>
                </a:lnTo>
                <a:lnTo>
                  <a:pt x="3527" y="15958"/>
                </a:lnTo>
                <a:lnTo>
                  <a:pt x="3519" y="15964"/>
                </a:lnTo>
                <a:lnTo>
                  <a:pt x="3511" y="15972"/>
                </a:lnTo>
                <a:lnTo>
                  <a:pt x="3503" y="15972"/>
                </a:lnTo>
                <a:lnTo>
                  <a:pt x="3497" y="15972"/>
                </a:lnTo>
                <a:lnTo>
                  <a:pt x="3493" y="15975"/>
                </a:lnTo>
                <a:lnTo>
                  <a:pt x="3490" y="15978"/>
                </a:lnTo>
                <a:lnTo>
                  <a:pt x="3486" y="15982"/>
                </a:lnTo>
                <a:lnTo>
                  <a:pt x="3483" y="15986"/>
                </a:lnTo>
                <a:lnTo>
                  <a:pt x="3475" y="15986"/>
                </a:lnTo>
                <a:lnTo>
                  <a:pt x="3470" y="15986"/>
                </a:lnTo>
                <a:lnTo>
                  <a:pt x="3466" y="15989"/>
                </a:lnTo>
                <a:lnTo>
                  <a:pt x="3461" y="15992"/>
                </a:lnTo>
                <a:lnTo>
                  <a:pt x="3458" y="15996"/>
                </a:lnTo>
                <a:lnTo>
                  <a:pt x="3456" y="16000"/>
                </a:lnTo>
                <a:lnTo>
                  <a:pt x="3447" y="16000"/>
                </a:lnTo>
                <a:lnTo>
                  <a:pt x="3440" y="16000"/>
                </a:lnTo>
                <a:lnTo>
                  <a:pt x="3435" y="16003"/>
                </a:lnTo>
                <a:lnTo>
                  <a:pt x="3432" y="16007"/>
                </a:lnTo>
                <a:lnTo>
                  <a:pt x="3429" y="16010"/>
                </a:lnTo>
                <a:lnTo>
                  <a:pt x="3426" y="16014"/>
                </a:lnTo>
                <a:lnTo>
                  <a:pt x="3418" y="16014"/>
                </a:lnTo>
                <a:lnTo>
                  <a:pt x="3413" y="16014"/>
                </a:lnTo>
                <a:lnTo>
                  <a:pt x="3408" y="16017"/>
                </a:lnTo>
                <a:lnTo>
                  <a:pt x="3404" y="16021"/>
                </a:lnTo>
                <a:lnTo>
                  <a:pt x="3401" y="16024"/>
                </a:lnTo>
                <a:lnTo>
                  <a:pt x="3399" y="16028"/>
                </a:lnTo>
                <a:lnTo>
                  <a:pt x="3390" y="16028"/>
                </a:lnTo>
                <a:lnTo>
                  <a:pt x="3382" y="16028"/>
                </a:lnTo>
                <a:lnTo>
                  <a:pt x="3378" y="16030"/>
                </a:lnTo>
                <a:lnTo>
                  <a:pt x="3375" y="16035"/>
                </a:lnTo>
                <a:lnTo>
                  <a:pt x="3371" y="16038"/>
                </a:lnTo>
                <a:lnTo>
                  <a:pt x="3368" y="16042"/>
                </a:lnTo>
                <a:lnTo>
                  <a:pt x="3361" y="16042"/>
                </a:lnTo>
                <a:lnTo>
                  <a:pt x="3355" y="16042"/>
                </a:lnTo>
                <a:lnTo>
                  <a:pt x="3351" y="16044"/>
                </a:lnTo>
                <a:lnTo>
                  <a:pt x="3347" y="16049"/>
                </a:lnTo>
                <a:lnTo>
                  <a:pt x="3343" y="16052"/>
                </a:lnTo>
                <a:lnTo>
                  <a:pt x="3341" y="16056"/>
                </a:lnTo>
                <a:lnTo>
                  <a:pt x="3341" y="16062"/>
                </a:lnTo>
                <a:lnTo>
                  <a:pt x="3341" y="16070"/>
                </a:lnTo>
                <a:lnTo>
                  <a:pt x="3337" y="16073"/>
                </a:lnTo>
                <a:lnTo>
                  <a:pt x="3334" y="16076"/>
                </a:lnTo>
                <a:lnTo>
                  <a:pt x="3330" y="16080"/>
                </a:lnTo>
                <a:lnTo>
                  <a:pt x="3327" y="16084"/>
                </a:lnTo>
                <a:lnTo>
                  <a:pt x="3327" y="16090"/>
                </a:lnTo>
                <a:lnTo>
                  <a:pt x="3327" y="16099"/>
                </a:lnTo>
                <a:lnTo>
                  <a:pt x="3327" y="16104"/>
                </a:lnTo>
                <a:lnTo>
                  <a:pt x="3327" y="16113"/>
                </a:lnTo>
                <a:lnTo>
                  <a:pt x="3327" y="16118"/>
                </a:lnTo>
                <a:lnTo>
                  <a:pt x="3327" y="16127"/>
                </a:lnTo>
                <a:lnTo>
                  <a:pt x="3327" y="16132"/>
                </a:lnTo>
                <a:lnTo>
                  <a:pt x="3327" y="16141"/>
                </a:lnTo>
                <a:lnTo>
                  <a:pt x="3320" y="16146"/>
                </a:lnTo>
                <a:lnTo>
                  <a:pt x="3311" y="16155"/>
                </a:lnTo>
                <a:lnTo>
                  <a:pt x="3311" y="16160"/>
                </a:lnTo>
                <a:lnTo>
                  <a:pt x="3311" y="16168"/>
                </a:lnTo>
                <a:lnTo>
                  <a:pt x="3311" y="16174"/>
                </a:lnTo>
                <a:lnTo>
                  <a:pt x="3311" y="16182"/>
                </a:lnTo>
                <a:lnTo>
                  <a:pt x="3311" y="16188"/>
                </a:lnTo>
                <a:lnTo>
                  <a:pt x="3311" y="16196"/>
                </a:lnTo>
                <a:lnTo>
                  <a:pt x="3311" y="16202"/>
                </a:lnTo>
                <a:lnTo>
                  <a:pt x="3311" y="16210"/>
                </a:lnTo>
                <a:lnTo>
                  <a:pt x="3320" y="16217"/>
                </a:lnTo>
                <a:lnTo>
                  <a:pt x="3327" y="16224"/>
                </a:lnTo>
                <a:lnTo>
                  <a:pt x="3327" y="16231"/>
                </a:lnTo>
                <a:lnTo>
                  <a:pt x="3327" y="16238"/>
                </a:lnTo>
                <a:lnTo>
                  <a:pt x="3327" y="16245"/>
                </a:lnTo>
                <a:lnTo>
                  <a:pt x="3327" y="16252"/>
                </a:lnTo>
                <a:lnTo>
                  <a:pt x="3334" y="16259"/>
                </a:lnTo>
                <a:lnTo>
                  <a:pt x="3341" y="16266"/>
                </a:lnTo>
                <a:lnTo>
                  <a:pt x="3341" y="16273"/>
                </a:lnTo>
                <a:lnTo>
                  <a:pt x="3341" y="16280"/>
                </a:lnTo>
                <a:lnTo>
                  <a:pt x="3341" y="16286"/>
                </a:lnTo>
                <a:lnTo>
                  <a:pt x="3341" y="16294"/>
                </a:lnTo>
                <a:lnTo>
                  <a:pt x="3337" y="16297"/>
                </a:lnTo>
                <a:lnTo>
                  <a:pt x="3334" y="16300"/>
                </a:lnTo>
                <a:lnTo>
                  <a:pt x="3330" y="16304"/>
                </a:lnTo>
                <a:lnTo>
                  <a:pt x="3327" y="16309"/>
                </a:lnTo>
                <a:lnTo>
                  <a:pt x="3320" y="16309"/>
                </a:lnTo>
                <a:lnTo>
                  <a:pt x="3311" y="16309"/>
                </a:lnTo>
                <a:lnTo>
                  <a:pt x="3303" y="16309"/>
                </a:lnTo>
                <a:lnTo>
                  <a:pt x="3297" y="16309"/>
                </a:lnTo>
                <a:lnTo>
                  <a:pt x="3289" y="16309"/>
                </a:lnTo>
                <a:lnTo>
                  <a:pt x="3284" y="16309"/>
                </a:lnTo>
                <a:lnTo>
                  <a:pt x="3280" y="16311"/>
                </a:lnTo>
                <a:lnTo>
                  <a:pt x="3276" y="16314"/>
                </a:lnTo>
                <a:lnTo>
                  <a:pt x="3273" y="16318"/>
                </a:lnTo>
                <a:lnTo>
                  <a:pt x="3270" y="16323"/>
                </a:lnTo>
                <a:lnTo>
                  <a:pt x="3262" y="16323"/>
                </a:lnTo>
                <a:lnTo>
                  <a:pt x="3254" y="16323"/>
                </a:lnTo>
                <a:lnTo>
                  <a:pt x="3246" y="16323"/>
                </a:lnTo>
                <a:lnTo>
                  <a:pt x="3240" y="16323"/>
                </a:lnTo>
                <a:lnTo>
                  <a:pt x="3237" y="16323"/>
                </a:lnTo>
                <a:lnTo>
                  <a:pt x="3235" y="16324"/>
                </a:lnTo>
                <a:lnTo>
                  <a:pt x="3234" y="16325"/>
                </a:lnTo>
                <a:lnTo>
                  <a:pt x="3232" y="16327"/>
                </a:lnTo>
                <a:lnTo>
                  <a:pt x="3230" y="16331"/>
                </a:lnTo>
                <a:lnTo>
                  <a:pt x="3230" y="16337"/>
                </a:lnTo>
                <a:lnTo>
                  <a:pt x="3230" y="16341"/>
                </a:lnTo>
                <a:lnTo>
                  <a:pt x="3232" y="16346"/>
                </a:lnTo>
                <a:lnTo>
                  <a:pt x="3234" y="16347"/>
                </a:lnTo>
                <a:lnTo>
                  <a:pt x="3235" y="16350"/>
                </a:lnTo>
                <a:lnTo>
                  <a:pt x="3237" y="16350"/>
                </a:lnTo>
                <a:lnTo>
                  <a:pt x="3240" y="16351"/>
                </a:lnTo>
                <a:lnTo>
                  <a:pt x="3240" y="16356"/>
                </a:lnTo>
                <a:lnTo>
                  <a:pt x="3240" y="16365"/>
                </a:lnTo>
                <a:lnTo>
                  <a:pt x="3240" y="16370"/>
                </a:lnTo>
                <a:lnTo>
                  <a:pt x="3240" y="16379"/>
                </a:lnTo>
                <a:lnTo>
                  <a:pt x="3246" y="16384"/>
                </a:lnTo>
                <a:lnTo>
                  <a:pt x="3254" y="16392"/>
                </a:lnTo>
                <a:lnTo>
                  <a:pt x="3254" y="16398"/>
                </a:lnTo>
                <a:lnTo>
                  <a:pt x="3254" y="16406"/>
                </a:lnTo>
                <a:lnTo>
                  <a:pt x="3254" y="16412"/>
                </a:lnTo>
                <a:lnTo>
                  <a:pt x="3254" y="16420"/>
                </a:lnTo>
                <a:lnTo>
                  <a:pt x="3262" y="16426"/>
                </a:lnTo>
                <a:lnTo>
                  <a:pt x="3270" y="16434"/>
                </a:lnTo>
                <a:lnTo>
                  <a:pt x="3276" y="16434"/>
                </a:lnTo>
                <a:lnTo>
                  <a:pt x="3284" y="16434"/>
                </a:lnTo>
                <a:lnTo>
                  <a:pt x="3289" y="16434"/>
                </a:lnTo>
                <a:lnTo>
                  <a:pt x="3297" y="16434"/>
                </a:lnTo>
                <a:lnTo>
                  <a:pt x="3303" y="16441"/>
                </a:lnTo>
                <a:lnTo>
                  <a:pt x="3311" y="16448"/>
                </a:lnTo>
                <a:lnTo>
                  <a:pt x="3320" y="16448"/>
                </a:lnTo>
                <a:lnTo>
                  <a:pt x="3327" y="16448"/>
                </a:lnTo>
                <a:lnTo>
                  <a:pt x="3327" y="16455"/>
                </a:lnTo>
                <a:lnTo>
                  <a:pt x="3327" y="16462"/>
                </a:lnTo>
                <a:lnTo>
                  <a:pt x="3320" y="16469"/>
                </a:lnTo>
                <a:lnTo>
                  <a:pt x="3311" y="16476"/>
                </a:lnTo>
                <a:lnTo>
                  <a:pt x="3307" y="16478"/>
                </a:lnTo>
                <a:lnTo>
                  <a:pt x="3303" y="16483"/>
                </a:lnTo>
                <a:lnTo>
                  <a:pt x="3300" y="16486"/>
                </a:lnTo>
                <a:lnTo>
                  <a:pt x="3297" y="16490"/>
                </a:lnTo>
                <a:lnTo>
                  <a:pt x="3297" y="16497"/>
                </a:lnTo>
                <a:lnTo>
                  <a:pt x="3297" y="16504"/>
                </a:lnTo>
                <a:lnTo>
                  <a:pt x="3294" y="16507"/>
                </a:lnTo>
                <a:lnTo>
                  <a:pt x="3289" y="16510"/>
                </a:lnTo>
                <a:lnTo>
                  <a:pt x="3286" y="16514"/>
                </a:lnTo>
                <a:lnTo>
                  <a:pt x="3284" y="16518"/>
                </a:lnTo>
                <a:lnTo>
                  <a:pt x="3280" y="16521"/>
                </a:lnTo>
                <a:lnTo>
                  <a:pt x="3276" y="16524"/>
                </a:lnTo>
                <a:lnTo>
                  <a:pt x="3273" y="16528"/>
                </a:lnTo>
                <a:lnTo>
                  <a:pt x="3270" y="16533"/>
                </a:lnTo>
                <a:lnTo>
                  <a:pt x="3262" y="16546"/>
                </a:lnTo>
                <a:lnTo>
                  <a:pt x="3254" y="16561"/>
                </a:lnTo>
                <a:lnTo>
                  <a:pt x="3249" y="16563"/>
                </a:lnTo>
                <a:lnTo>
                  <a:pt x="3246" y="16566"/>
                </a:lnTo>
                <a:lnTo>
                  <a:pt x="3243" y="16570"/>
                </a:lnTo>
                <a:lnTo>
                  <a:pt x="3240" y="16575"/>
                </a:lnTo>
                <a:lnTo>
                  <a:pt x="3236" y="16577"/>
                </a:lnTo>
                <a:lnTo>
                  <a:pt x="3232" y="16580"/>
                </a:lnTo>
                <a:lnTo>
                  <a:pt x="3229" y="16584"/>
                </a:lnTo>
                <a:lnTo>
                  <a:pt x="3227" y="16589"/>
                </a:lnTo>
                <a:lnTo>
                  <a:pt x="3222" y="16591"/>
                </a:lnTo>
                <a:lnTo>
                  <a:pt x="3218" y="16594"/>
                </a:lnTo>
                <a:lnTo>
                  <a:pt x="3215" y="16599"/>
                </a:lnTo>
                <a:lnTo>
                  <a:pt x="3213" y="16602"/>
                </a:lnTo>
                <a:lnTo>
                  <a:pt x="3208" y="16605"/>
                </a:lnTo>
                <a:lnTo>
                  <a:pt x="3205" y="16608"/>
                </a:lnTo>
                <a:lnTo>
                  <a:pt x="3202" y="16613"/>
                </a:lnTo>
                <a:lnTo>
                  <a:pt x="3198" y="16616"/>
                </a:lnTo>
                <a:lnTo>
                  <a:pt x="3191" y="16622"/>
                </a:lnTo>
                <a:lnTo>
                  <a:pt x="3182" y="16630"/>
                </a:lnTo>
                <a:lnTo>
                  <a:pt x="3179" y="16633"/>
                </a:lnTo>
                <a:lnTo>
                  <a:pt x="3175" y="16636"/>
                </a:lnTo>
                <a:lnTo>
                  <a:pt x="3171" y="16640"/>
                </a:lnTo>
                <a:lnTo>
                  <a:pt x="3169" y="16644"/>
                </a:lnTo>
                <a:lnTo>
                  <a:pt x="3165" y="16647"/>
                </a:lnTo>
                <a:lnTo>
                  <a:pt x="3161" y="16650"/>
                </a:lnTo>
                <a:lnTo>
                  <a:pt x="3157" y="16654"/>
                </a:lnTo>
                <a:lnTo>
                  <a:pt x="3155" y="16658"/>
                </a:lnTo>
                <a:lnTo>
                  <a:pt x="3151" y="16661"/>
                </a:lnTo>
                <a:lnTo>
                  <a:pt x="3148" y="16665"/>
                </a:lnTo>
                <a:lnTo>
                  <a:pt x="3144" y="16668"/>
                </a:lnTo>
                <a:lnTo>
                  <a:pt x="3141" y="16672"/>
                </a:lnTo>
                <a:lnTo>
                  <a:pt x="3141" y="16679"/>
                </a:lnTo>
                <a:lnTo>
                  <a:pt x="3141" y="16686"/>
                </a:lnTo>
                <a:lnTo>
                  <a:pt x="3141" y="16693"/>
                </a:lnTo>
                <a:lnTo>
                  <a:pt x="3141" y="16700"/>
                </a:lnTo>
                <a:lnTo>
                  <a:pt x="3141" y="16713"/>
                </a:lnTo>
                <a:lnTo>
                  <a:pt x="3141" y="16728"/>
                </a:lnTo>
                <a:lnTo>
                  <a:pt x="3141" y="16741"/>
                </a:lnTo>
                <a:lnTo>
                  <a:pt x="3141" y="16757"/>
                </a:lnTo>
                <a:lnTo>
                  <a:pt x="3134" y="16762"/>
                </a:lnTo>
                <a:lnTo>
                  <a:pt x="3125" y="16771"/>
                </a:lnTo>
                <a:lnTo>
                  <a:pt x="3125" y="16776"/>
                </a:lnTo>
                <a:lnTo>
                  <a:pt x="3125" y="16785"/>
                </a:lnTo>
                <a:lnTo>
                  <a:pt x="3122" y="16787"/>
                </a:lnTo>
                <a:lnTo>
                  <a:pt x="3117" y="16790"/>
                </a:lnTo>
                <a:lnTo>
                  <a:pt x="3114" y="16794"/>
                </a:lnTo>
                <a:lnTo>
                  <a:pt x="3112" y="16799"/>
                </a:lnTo>
                <a:lnTo>
                  <a:pt x="3103" y="16799"/>
                </a:lnTo>
                <a:lnTo>
                  <a:pt x="3098" y="16799"/>
                </a:lnTo>
                <a:lnTo>
                  <a:pt x="3090" y="16799"/>
                </a:lnTo>
                <a:lnTo>
                  <a:pt x="3084" y="16799"/>
                </a:lnTo>
                <a:lnTo>
                  <a:pt x="3076" y="16799"/>
                </a:lnTo>
                <a:lnTo>
                  <a:pt x="3071" y="16799"/>
                </a:lnTo>
                <a:lnTo>
                  <a:pt x="3062" y="16799"/>
                </a:lnTo>
                <a:lnTo>
                  <a:pt x="3055" y="16799"/>
                </a:lnTo>
                <a:lnTo>
                  <a:pt x="3039" y="16799"/>
                </a:lnTo>
                <a:lnTo>
                  <a:pt x="3026" y="16799"/>
                </a:lnTo>
                <a:lnTo>
                  <a:pt x="3019" y="16790"/>
                </a:lnTo>
                <a:lnTo>
                  <a:pt x="3013" y="16785"/>
                </a:lnTo>
                <a:lnTo>
                  <a:pt x="3013" y="16776"/>
                </a:lnTo>
                <a:lnTo>
                  <a:pt x="3013" y="16771"/>
                </a:lnTo>
                <a:lnTo>
                  <a:pt x="3005" y="16762"/>
                </a:lnTo>
                <a:lnTo>
                  <a:pt x="2997" y="16757"/>
                </a:lnTo>
                <a:lnTo>
                  <a:pt x="2989" y="16757"/>
                </a:lnTo>
                <a:lnTo>
                  <a:pt x="2983" y="16757"/>
                </a:lnTo>
                <a:lnTo>
                  <a:pt x="2979" y="16759"/>
                </a:lnTo>
                <a:lnTo>
                  <a:pt x="2976" y="16762"/>
                </a:lnTo>
                <a:lnTo>
                  <a:pt x="2972" y="16766"/>
                </a:lnTo>
                <a:lnTo>
                  <a:pt x="2969" y="16771"/>
                </a:lnTo>
                <a:lnTo>
                  <a:pt x="2965" y="16773"/>
                </a:lnTo>
                <a:lnTo>
                  <a:pt x="2962" y="16776"/>
                </a:lnTo>
                <a:lnTo>
                  <a:pt x="2958" y="16780"/>
                </a:lnTo>
                <a:lnTo>
                  <a:pt x="2956" y="16785"/>
                </a:lnTo>
                <a:lnTo>
                  <a:pt x="2956" y="16790"/>
                </a:lnTo>
                <a:lnTo>
                  <a:pt x="2956" y="16799"/>
                </a:lnTo>
                <a:lnTo>
                  <a:pt x="2947" y="16799"/>
                </a:lnTo>
                <a:lnTo>
                  <a:pt x="2942" y="16799"/>
                </a:lnTo>
                <a:lnTo>
                  <a:pt x="2933" y="16790"/>
                </a:lnTo>
                <a:lnTo>
                  <a:pt x="2926" y="16785"/>
                </a:lnTo>
                <a:lnTo>
                  <a:pt x="2918" y="16785"/>
                </a:lnTo>
                <a:lnTo>
                  <a:pt x="2912" y="16785"/>
                </a:lnTo>
                <a:lnTo>
                  <a:pt x="2904" y="16776"/>
                </a:lnTo>
                <a:lnTo>
                  <a:pt x="2899" y="16771"/>
                </a:lnTo>
                <a:lnTo>
                  <a:pt x="2890" y="16762"/>
                </a:lnTo>
                <a:lnTo>
                  <a:pt x="2885" y="16757"/>
                </a:lnTo>
                <a:lnTo>
                  <a:pt x="2885" y="16748"/>
                </a:lnTo>
                <a:lnTo>
                  <a:pt x="2885" y="16742"/>
                </a:lnTo>
                <a:lnTo>
                  <a:pt x="2876" y="16734"/>
                </a:lnTo>
                <a:lnTo>
                  <a:pt x="2868" y="16728"/>
                </a:lnTo>
                <a:lnTo>
                  <a:pt x="2868" y="16720"/>
                </a:lnTo>
                <a:lnTo>
                  <a:pt x="2868" y="16714"/>
                </a:lnTo>
                <a:lnTo>
                  <a:pt x="2860" y="16707"/>
                </a:lnTo>
                <a:lnTo>
                  <a:pt x="2854" y="16700"/>
                </a:lnTo>
                <a:lnTo>
                  <a:pt x="2854" y="16693"/>
                </a:lnTo>
                <a:lnTo>
                  <a:pt x="2854" y="16686"/>
                </a:lnTo>
                <a:lnTo>
                  <a:pt x="2847" y="16679"/>
                </a:lnTo>
                <a:lnTo>
                  <a:pt x="2841" y="16672"/>
                </a:lnTo>
                <a:lnTo>
                  <a:pt x="2841" y="16665"/>
                </a:lnTo>
                <a:lnTo>
                  <a:pt x="2841" y="16658"/>
                </a:lnTo>
                <a:lnTo>
                  <a:pt x="2833" y="16650"/>
                </a:lnTo>
                <a:lnTo>
                  <a:pt x="2827" y="16644"/>
                </a:lnTo>
                <a:lnTo>
                  <a:pt x="2820" y="16636"/>
                </a:lnTo>
                <a:lnTo>
                  <a:pt x="2813" y="16630"/>
                </a:lnTo>
                <a:lnTo>
                  <a:pt x="2788" y="16628"/>
                </a:lnTo>
                <a:lnTo>
                  <a:pt x="2762" y="16627"/>
                </a:lnTo>
                <a:lnTo>
                  <a:pt x="2736" y="16625"/>
                </a:lnTo>
                <a:lnTo>
                  <a:pt x="2712" y="16622"/>
                </a:lnTo>
                <a:lnTo>
                  <a:pt x="2686" y="16620"/>
                </a:lnTo>
                <a:lnTo>
                  <a:pt x="2661" y="16619"/>
                </a:lnTo>
                <a:lnTo>
                  <a:pt x="2636" y="16618"/>
                </a:lnTo>
                <a:lnTo>
                  <a:pt x="2611" y="16616"/>
                </a:lnTo>
                <a:lnTo>
                  <a:pt x="2603" y="16616"/>
                </a:lnTo>
                <a:lnTo>
                  <a:pt x="2598" y="16616"/>
                </a:lnTo>
                <a:lnTo>
                  <a:pt x="2589" y="16608"/>
                </a:lnTo>
                <a:lnTo>
                  <a:pt x="2584" y="16602"/>
                </a:lnTo>
                <a:lnTo>
                  <a:pt x="2576" y="16594"/>
                </a:lnTo>
                <a:lnTo>
                  <a:pt x="2570" y="16589"/>
                </a:lnTo>
                <a:lnTo>
                  <a:pt x="2562" y="16580"/>
                </a:lnTo>
                <a:lnTo>
                  <a:pt x="2557" y="16575"/>
                </a:lnTo>
                <a:lnTo>
                  <a:pt x="2548" y="16566"/>
                </a:lnTo>
                <a:lnTo>
                  <a:pt x="2541" y="16561"/>
                </a:lnTo>
                <a:lnTo>
                  <a:pt x="2532" y="16546"/>
                </a:lnTo>
                <a:lnTo>
                  <a:pt x="2527" y="16533"/>
                </a:lnTo>
                <a:lnTo>
                  <a:pt x="2519" y="16524"/>
                </a:lnTo>
                <a:lnTo>
                  <a:pt x="2512" y="16518"/>
                </a:lnTo>
                <a:lnTo>
                  <a:pt x="2505" y="16510"/>
                </a:lnTo>
                <a:lnTo>
                  <a:pt x="2500" y="16504"/>
                </a:lnTo>
                <a:lnTo>
                  <a:pt x="2491" y="16497"/>
                </a:lnTo>
                <a:lnTo>
                  <a:pt x="2483" y="16490"/>
                </a:lnTo>
                <a:lnTo>
                  <a:pt x="2475" y="16483"/>
                </a:lnTo>
                <a:lnTo>
                  <a:pt x="2469" y="16476"/>
                </a:lnTo>
                <a:lnTo>
                  <a:pt x="2462" y="16469"/>
                </a:lnTo>
                <a:lnTo>
                  <a:pt x="2455" y="16462"/>
                </a:lnTo>
                <a:lnTo>
                  <a:pt x="2448" y="16462"/>
                </a:lnTo>
                <a:lnTo>
                  <a:pt x="2442" y="16462"/>
                </a:lnTo>
                <a:lnTo>
                  <a:pt x="2438" y="16465"/>
                </a:lnTo>
                <a:lnTo>
                  <a:pt x="2434" y="16469"/>
                </a:lnTo>
                <a:lnTo>
                  <a:pt x="2430" y="16472"/>
                </a:lnTo>
                <a:lnTo>
                  <a:pt x="2428" y="16476"/>
                </a:lnTo>
                <a:lnTo>
                  <a:pt x="2419" y="16483"/>
                </a:lnTo>
                <a:lnTo>
                  <a:pt x="2412" y="16490"/>
                </a:lnTo>
                <a:lnTo>
                  <a:pt x="2412" y="16497"/>
                </a:lnTo>
                <a:lnTo>
                  <a:pt x="2412" y="16504"/>
                </a:lnTo>
                <a:lnTo>
                  <a:pt x="2408" y="16507"/>
                </a:lnTo>
                <a:lnTo>
                  <a:pt x="2404" y="16510"/>
                </a:lnTo>
                <a:lnTo>
                  <a:pt x="2401" y="16514"/>
                </a:lnTo>
                <a:lnTo>
                  <a:pt x="2398" y="16518"/>
                </a:lnTo>
                <a:lnTo>
                  <a:pt x="2398" y="16524"/>
                </a:lnTo>
                <a:lnTo>
                  <a:pt x="2398" y="16533"/>
                </a:lnTo>
                <a:lnTo>
                  <a:pt x="2398" y="16546"/>
                </a:lnTo>
                <a:lnTo>
                  <a:pt x="2398" y="16561"/>
                </a:lnTo>
                <a:lnTo>
                  <a:pt x="2393" y="16563"/>
                </a:lnTo>
                <a:lnTo>
                  <a:pt x="2390" y="16566"/>
                </a:lnTo>
                <a:lnTo>
                  <a:pt x="2387" y="16570"/>
                </a:lnTo>
                <a:lnTo>
                  <a:pt x="2385" y="16575"/>
                </a:lnTo>
                <a:lnTo>
                  <a:pt x="2376" y="16575"/>
                </a:lnTo>
                <a:lnTo>
                  <a:pt x="2371" y="16575"/>
                </a:lnTo>
                <a:lnTo>
                  <a:pt x="2362" y="16566"/>
                </a:lnTo>
                <a:lnTo>
                  <a:pt x="2355" y="16561"/>
                </a:lnTo>
                <a:lnTo>
                  <a:pt x="2346" y="16552"/>
                </a:lnTo>
                <a:lnTo>
                  <a:pt x="2340" y="16547"/>
                </a:lnTo>
                <a:lnTo>
                  <a:pt x="2333" y="16538"/>
                </a:lnTo>
                <a:lnTo>
                  <a:pt x="2326" y="16533"/>
                </a:lnTo>
                <a:lnTo>
                  <a:pt x="2319" y="16535"/>
                </a:lnTo>
                <a:lnTo>
                  <a:pt x="2312" y="16538"/>
                </a:lnTo>
                <a:lnTo>
                  <a:pt x="2306" y="16542"/>
                </a:lnTo>
                <a:lnTo>
                  <a:pt x="2299" y="16547"/>
                </a:lnTo>
                <a:lnTo>
                  <a:pt x="2283" y="16547"/>
                </a:lnTo>
                <a:lnTo>
                  <a:pt x="2269" y="16547"/>
                </a:lnTo>
                <a:lnTo>
                  <a:pt x="2255" y="16547"/>
                </a:lnTo>
                <a:lnTo>
                  <a:pt x="2242" y="16547"/>
                </a:lnTo>
                <a:lnTo>
                  <a:pt x="2226" y="16547"/>
                </a:lnTo>
                <a:lnTo>
                  <a:pt x="2212" y="16547"/>
                </a:lnTo>
                <a:lnTo>
                  <a:pt x="2204" y="16549"/>
                </a:lnTo>
                <a:lnTo>
                  <a:pt x="2198" y="16552"/>
                </a:lnTo>
                <a:lnTo>
                  <a:pt x="2191" y="16556"/>
                </a:lnTo>
                <a:lnTo>
                  <a:pt x="2185" y="16561"/>
                </a:lnTo>
                <a:lnTo>
                  <a:pt x="2168" y="16561"/>
                </a:lnTo>
                <a:lnTo>
                  <a:pt x="2154" y="16561"/>
                </a:lnTo>
                <a:lnTo>
                  <a:pt x="2140" y="16561"/>
                </a:lnTo>
                <a:lnTo>
                  <a:pt x="2127" y="16561"/>
                </a:lnTo>
                <a:lnTo>
                  <a:pt x="2111" y="16561"/>
                </a:lnTo>
                <a:lnTo>
                  <a:pt x="2097" y="16561"/>
                </a:lnTo>
                <a:lnTo>
                  <a:pt x="2089" y="16561"/>
                </a:lnTo>
                <a:lnTo>
                  <a:pt x="2084" y="16561"/>
                </a:lnTo>
                <a:lnTo>
                  <a:pt x="2060" y="16562"/>
                </a:lnTo>
                <a:lnTo>
                  <a:pt x="2036" y="16563"/>
                </a:lnTo>
                <a:lnTo>
                  <a:pt x="2013" y="16565"/>
                </a:lnTo>
                <a:lnTo>
                  <a:pt x="1990" y="16566"/>
                </a:lnTo>
                <a:lnTo>
                  <a:pt x="1966" y="16568"/>
                </a:lnTo>
                <a:lnTo>
                  <a:pt x="1943" y="16570"/>
                </a:lnTo>
                <a:lnTo>
                  <a:pt x="1921" y="16573"/>
                </a:lnTo>
                <a:lnTo>
                  <a:pt x="1898" y="16575"/>
                </a:lnTo>
                <a:lnTo>
                  <a:pt x="1890" y="16575"/>
                </a:lnTo>
                <a:lnTo>
                  <a:pt x="1884" y="16575"/>
                </a:lnTo>
                <a:lnTo>
                  <a:pt x="1880" y="16577"/>
                </a:lnTo>
                <a:lnTo>
                  <a:pt x="1876" y="16580"/>
                </a:lnTo>
                <a:lnTo>
                  <a:pt x="1873" y="16584"/>
                </a:lnTo>
                <a:lnTo>
                  <a:pt x="1871" y="16589"/>
                </a:lnTo>
                <a:lnTo>
                  <a:pt x="1862" y="16589"/>
                </a:lnTo>
                <a:lnTo>
                  <a:pt x="1857" y="16589"/>
                </a:lnTo>
                <a:lnTo>
                  <a:pt x="1848" y="16594"/>
                </a:lnTo>
                <a:lnTo>
                  <a:pt x="1841" y="16602"/>
                </a:lnTo>
                <a:lnTo>
                  <a:pt x="1832" y="16602"/>
                </a:lnTo>
                <a:lnTo>
                  <a:pt x="1826" y="16602"/>
                </a:lnTo>
                <a:lnTo>
                  <a:pt x="1819" y="16602"/>
                </a:lnTo>
                <a:lnTo>
                  <a:pt x="1812" y="16602"/>
                </a:lnTo>
                <a:lnTo>
                  <a:pt x="1812" y="16594"/>
                </a:lnTo>
                <a:lnTo>
                  <a:pt x="1812" y="16589"/>
                </a:lnTo>
                <a:lnTo>
                  <a:pt x="1812" y="16580"/>
                </a:lnTo>
                <a:lnTo>
                  <a:pt x="1812" y="16575"/>
                </a:lnTo>
                <a:lnTo>
                  <a:pt x="1805" y="16566"/>
                </a:lnTo>
                <a:lnTo>
                  <a:pt x="1799" y="16561"/>
                </a:lnTo>
                <a:lnTo>
                  <a:pt x="1792" y="16552"/>
                </a:lnTo>
                <a:lnTo>
                  <a:pt x="1785" y="16547"/>
                </a:lnTo>
                <a:lnTo>
                  <a:pt x="1778" y="16552"/>
                </a:lnTo>
                <a:lnTo>
                  <a:pt x="1769" y="16561"/>
                </a:lnTo>
                <a:lnTo>
                  <a:pt x="1765" y="16563"/>
                </a:lnTo>
                <a:lnTo>
                  <a:pt x="1762" y="16566"/>
                </a:lnTo>
                <a:lnTo>
                  <a:pt x="1758" y="16570"/>
                </a:lnTo>
                <a:lnTo>
                  <a:pt x="1755" y="16575"/>
                </a:lnTo>
                <a:lnTo>
                  <a:pt x="1752" y="16577"/>
                </a:lnTo>
                <a:lnTo>
                  <a:pt x="1748" y="16580"/>
                </a:lnTo>
                <a:lnTo>
                  <a:pt x="1744" y="16584"/>
                </a:lnTo>
                <a:lnTo>
                  <a:pt x="1742" y="16589"/>
                </a:lnTo>
                <a:lnTo>
                  <a:pt x="1738" y="16591"/>
                </a:lnTo>
                <a:lnTo>
                  <a:pt x="1735" y="16594"/>
                </a:lnTo>
                <a:lnTo>
                  <a:pt x="1730" y="16599"/>
                </a:lnTo>
                <a:lnTo>
                  <a:pt x="1728" y="16602"/>
                </a:lnTo>
                <a:lnTo>
                  <a:pt x="1720" y="16602"/>
                </a:lnTo>
                <a:lnTo>
                  <a:pt x="1712" y="16602"/>
                </a:lnTo>
                <a:lnTo>
                  <a:pt x="1707" y="16605"/>
                </a:lnTo>
                <a:lnTo>
                  <a:pt x="1704" y="16608"/>
                </a:lnTo>
                <a:lnTo>
                  <a:pt x="1701" y="16613"/>
                </a:lnTo>
                <a:lnTo>
                  <a:pt x="1698" y="16616"/>
                </a:lnTo>
                <a:lnTo>
                  <a:pt x="1694" y="16619"/>
                </a:lnTo>
                <a:lnTo>
                  <a:pt x="1690" y="16622"/>
                </a:lnTo>
                <a:lnTo>
                  <a:pt x="1687" y="16627"/>
                </a:lnTo>
                <a:lnTo>
                  <a:pt x="1685" y="16630"/>
                </a:lnTo>
                <a:lnTo>
                  <a:pt x="1680" y="16633"/>
                </a:lnTo>
                <a:lnTo>
                  <a:pt x="1676" y="16636"/>
                </a:lnTo>
                <a:lnTo>
                  <a:pt x="1673" y="16640"/>
                </a:lnTo>
                <a:lnTo>
                  <a:pt x="1671" y="16644"/>
                </a:lnTo>
                <a:lnTo>
                  <a:pt x="1671" y="16650"/>
                </a:lnTo>
                <a:lnTo>
                  <a:pt x="1671" y="16658"/>
                </a:lnTo>
                <a:lnTo>
                  <a:pt x="1671" y="16665"/>
                </a:lnTo>
                <a:lnTo>
                  <a:pt x="1671" y="16672"/>
                </a:lnTo>
                <a:lnTo>
                  <a:pt x="1666" y="16675"/>
                </a:lnTo>
                <a:lnTo>
                  <a:pt x="1663" y="16679"/>
                </a:lnTo>
                <a:lnTo>
                  <a:pt x="1660" y="16682"/>
                </a:lnTo>
                <a:lnTo>
                  <a:pt x="1657" y="16686"/>
                </a:lnTo>
                <a:lnTo>
                  <a:pt x="1657" y="16693"/>
                </a:lnTo>
                <a:lnTo>
                  <a:pt x="1657" y="16700"/>
                </a:lnTo>
                <a:lnTo>
                  <a:pt x="1657" y="16707"/>
                </a:lnTo>
                <a:lnTo>
                  <a:pt x="1657" y="16714"/>
                </a:lnTo>
                <a:lnTo>
                  <a:pt x="1657" y="16720"/>
                </a:lnTo>
                <a:lnTo>
                  <a:pt x="1657" y="16728"/>
                </a:lnTo>
                <a:lnTo>
                  <a:pt x="1649" y="16734"/>
                </a:lnTo>
                <a:lnTo>
                  <a:pt x="1640" y="16742"/>
                </a:lnTo>
                <a:lnTo>
                  <a:pt x="1637" y="16745"/>
                </a:lnTo>
                <a:lnTo>
                  <a:pt x="1633" y="16748"/>
                </a:lnTo>
                <a:lnTo>
                  <a:pt x="1630" y="16752"/>
                </a:lnTo>
                <a:lnTo>
                  <a:pt x="1627" y="16757"/>
                </a:lnTo>
                <a:lnTo>
                  <a:pt x="1623" y="16759"/>
                </a:lnTo>
                <a:lnTo>
                  <a:pt x="1619" y="16762"/>
                </a:lnTo>
                <a:lnTo>
                  <a:pt x="1616" y="16766"/>
                </a:lnTo>
                <a:lnTo>
                  <a:pt x="1613" y="16771"/>
                </a:lnTo>
                <a:lnTo>
                  <a:pt x="1609" y="16773"/>
                </a:lnTo>
                <a:lnTo>
                  <a:pt x="1606" y="16776"/>
                </a:lnTo>
                <a:lnTo>
                  <a:pt x="1603" y="16780"/>
                </a:lnTo>
                <a:lnTo>
                  <a:pt x="1599" y="16785"/>
                </a:lnTo>
                <a:lnTo>
                  <a:pt x="1592" y="16790"/>
                </a:lnTo>
                <a:lnTo>
                  <a:pt x="1583" y="16799"/>
                </a:lnTo>
                <a:lnTo>
                  <a:pt x="1575" y="16799"/>
                </a:lnTo>
                <a:lnTo>
                  <a:pt x="1570" y="16799"/>
                </a:lnTo>
                <a:lnTo>
                  <a:pt x="1561" y="16799"/>
                </a:lnTo>
                <a:lnTo>
                  <a:pt x="1556" y="16799"/>
                </a:lnTo>
                <a:lnTo>
                  <a:pt x="1552" y="16801"/>
                </a:lnTo>
                <a:lnTo>
                  <a:pt x="1548" y="16804"/>
                </a:lnTo>
                <a:lnTo>
                  <a:pt x="1545" y="16809"/>
                </a:lnTo>
                <a:lnTo>
                  <a:pt x="1542" y="16813"/>
                </a:lnTo>
                <a:lnTo>
                  <a:pt x="1534" y="16813"/>
                </a:lnTo>
                <a:lnTo>
                  <a:pt x="1529" y="16813"/>
                </a:lnTo>
                <a:lnTo>
                  <a:pt x="1520" y="16813"/>
                </a:lnTo>
                <a:lnTo>
                  <a:pt x="1513" y="16813"/>
                </a:lnTo>
                <a:lnTo>
                  <a:pt x="1508" y="16815"/>
                </a:lnTo>
                <a:lnTo>
                  <a:pt x="1504" y="16818"/>
                </a:lnTo>
                <a:lnTo>
                  <a:pt x="1501" y="16823"/>
                </a:lnTo>
                <a:lnTo>
                  <a:pt x="1499" y="16826"/>
                </a:lnTo>
                <a:lnTo>
                  <a:pt x="1491" y="16826"/>
                </a:lnTo>
                <a:lnTo>
                  <a:pt x="1485" y="16826"/>
                </a:lnTo>
                <a:lnTo>
                  <a:pt x="1481" y="16829"/>
                </a:lnTo>
                <a:lnTo>
                  <a:pt x="1477" y="16832"/>
                </a:lnTo>
                <a:lnTo>
                  <a:pt x="1474" y="16837"/>
                </a:lnTo>
                <a:lnTo>
                  <a:pt x="1472" y="16840"/>
                </a:lnTo>
                <a:lnTo>
                  <a:pt x="1463" y="16846"/>
                </a:lnTo>
                <a:lnTo>
                  <a:pt x="1454" y="16854"/>
                </a:lnTo>
                <a:lnTo>
                  <a:pt x="1451" y="16857"/>
                </a:lnTo>
                <a:lnTo>
                  <a:pt x="1447" y="16860"/>
                </a:lnTo>
                <a:lnTo>
                  <a:pt x="1443" y="16864"/>
                </a:lnTo>
                <a:lnTo>
                  <a:pt x="1441" y="16868"/>
                </a:lnTo>
                <a:lnTo>
                  <a:pt x="1437" y="16870"/>
                </a:lnTo>
                <a:lnTo>
                  <a:pt x="1434" y="16873"/>
                </a:lnTo>
                <a:lnTo>
                  <a:pt x="1430" y="16876"/>
                </a:lnTo>
                <a:lnTo>
                  <a:pt x="1427" y="16880"/>
                </a:lnTo>
                <a:lnTo>
                  <a:pt x="1423" y="16882"/>
                </a:lnTo>
                <a:lnTo>
                  <a:pt x="1420" y="16885"/>
                </a:lnTo>
                <a:lnTo>
                  <a:pt x="1416" y="16890"/>
                </a:lnTo>
                <a:lnTo>
                  <a:pt x="1414" y="16894"/>
                </a:lnTo>
                <a:lnTo>
                  <a:pt x="1410" y="16896"/>
                </a:lnTo>
                <a:lnTo>
                  <a:pt x="1406" y="16899"/>
                </a:lnTo>
                <a:lnTo>
                  <a:pt x="1402" y="16904"/>
                </a:lnTo>
                <a:lnTo>
                  <a:pt x="1400" y="16908"/>
                </a:lnTo>
                <a:lnTo>
                  <a:pt x="1392" y="16908"/>
                </a:lnTo>
                <a:lnTo>
                  <a:pt x="1384" y="16908"/>
                </a:lnTo>
                <a:lnTo>
                  <a:pt x="1384" y="16897"/>
                </a:lnTo>
                <a:lnTo>
                  <a:pt x="1384" y="16886"/>
                </a:lnTo>
                <a:lnTo>
                  <a:pt x="1384" y="16878"/>
                </a:lnTo>
                <a:lnTo>
                  <a:pt x="1384" y="16868"/>
                </a:lnTo>
                <a:lnTo>
                  <a:pt x="1380" y="16850"/>
                </a:lnTo>
                <a:lnTo>
                  <a:pt x="1376" y="16832"/>
                </a:lnTo>
                <a:lnTo>
                  <a:pt x="1372" y="16815"/>
                </a:lnTo>
                <a:lnTo>
                  <a:pt x="1370" y="16799"/>
                </a:lnTo>
                <a:lnTo>
                  <a:pt x="1370" y="16784"/>
                </a:lnTo>
                <a:lnTo>
                  <a:pt x="1370" y="16771"/>
                </a:lnTo>
                <a:lnTo>
                  <a:pt x="1362" y="16771"/>
                </a:lnTo>
                <a:lnTo>
                  <a:pt x="1357" y="16771"/>
                </a:lnTo>
                <a:lnTo>
                  <a:pt x="1353" y="16773"/>
                </a:lnTo>
                <a:lnTo>
                  <a:pt x="1348" y="16776"/>
                </a:lnTo>
                <a:lnTo>
                  <a:pt x="1345" y="16780"/>
                </a:lnTo>
                <a:lnTo>
                  <a:pt x="1343" y="16785"/>
                </a:lnTo>
                <a:lnTo>
                  <a:pt x="1343" y="16790"/>
                </a:lnTo>
                <a:lnTo>
                  <a:pt x="1343" y="16799"/>
                </a:lnTo>
                <a:lnTo>
                  <a:pt x="1334" y="16804"/>
                </a:lnTo>
                <a:lnTo>
                  <a:pt x="1327" y="16813"/>
                </a:lnTo>
                <a:lnTo>
                  <a:pt x="1322" y="16815"/>
                </a:lnTo>
                <a:lnTo>
                  <a:pt x="1318" y="16818"/>
                </a:lnTo>
                <a:lnTo>
                  <a:pt x="1315" y="16823"/>
                </a:lnTo>
                <a:lnTo>
                  <a:pt x="1313" y="16826"/>
                </a:lnTo>
                <a:lnTo>
                  <a:pt x="1308" y="16829"/>
                </a:lnTo>
                <a:lnTo>
                  <a:pt x="1305" y="16832"/>
                </a:lnTo>
                <a:lnTo>
                  <a:pt x="1302" y="16837"/>
                </a:lnTo>
                <a:lnTo>
                  <a:pt x="1298" y="16840"/>
                </a:lnTo>
                <a:lnTo>
                  <a:pt x="1298" y="16846"/>
                </a:lnTo>
                <a:lnTo>
                  <a:pt x="1298" y="16854"/>
                </a:lnTo>
                <a:lnTo>
                  <a:pt x="1298" y="16864"/>
                </a:lnTo>
                <a:lnTo>
                  <a:pt x="1298" y="16873"/>
                </a:lnTo>
                <a:lnTo>
                  <a:pt x="1298" y="16883"/>
                </a:lnTo>
                <a:lnTo>
                  <a:pt x="1298" y="16894"/>
                </a:lnTo>
                <a:lnTo>
                  <a:pt x="1298" y="16907"/>
                </a:lnTo>
                <a:lnTo>
                  <a:pt x="1298" y="16920"/>
                </a:lnTo>
                <a:lnTo>
                  <a:pt x="1298" y="16935"/>
                </a:lnTo>
                <a:lnTo>
                  <a:pt x="1298" y="16949"/>
                </a:lnTo>
                <a:lnTo>
                  <a:pt x="1295" y="16952"/>
                </a:lnTo>
                <a:lnTo>
                  <a:pt x="1291" y="16956"/>
                </a:lnTo>
                <a:lnTo>
                  <a:pt x="1288" y="16959"/>
                </a:lnTo>
                <a:lnTo>
                  <a:pt x="1285" y="16963"/>
                </a:lnTo>
                <a:lnTo>
                  <a:pt x="1285" y="16970"/>
                </a:lnTo>
                <a:lnTo>
                  <a:pt x="1285" y="16977"/>
                </a:lnTo>
                <a:lnTo>
                  <a:pt x="1278" y="16977"/>
                </a:lnTo>
                <a:lnTo>
                  <a:pt x="1271" y="16977"/>
                </a:lnTo>
                <a:lnTo>
                  <a:pt x="1264" y="16984"/>
                </a:lnTo>
                <a:lnTo>
                  <a:pt x="1255" y="16991"/>
                </a:lnTo>
                <a:lnTo>
                  <a:pt x="1251" y="16995"/>
                </a:lnTo>
                <a:lnTo>
                  <a:pt x="1248" y="16998"/>
                </a:lnTo>
                <a:lnTo>
                  <a:pt x="1244" y="17001"/>
                </a:lnTo>
                <a:lnTo>
                  <a:pt x="1241" y="17005"/>
                </a:lnTo>
                <a:lnTo>
                  <a:pt x="1234" y="17005"/>
                </a:lnTo>
                <a:lnTo>
                  <a:pt x="1228" y="17005"/>
                </a:lnTo>
                <a:lnTo>
                  <a:pt x="1224" y="17008"/>
                </a:lnTo>
                <a:lnTo>
                  <a:pt x="1221" y="17012"/>
                </a:lnTo>
                <a:lnTo>
                  <a:pt x="1216" y="17015"/>
                </a:lnTo>
                <a:lnTo>
                  <a:pt x="1214" y="17020"/>
                </a:lnTo>
                <a:lnTo>
                  <a:pt x="1207" y="17020"/>
                </a:lnTo>
                <a:lnTo>
                  <a:pt x="1198" y="17020"/>
                </a:lnTo>
                <a:lnTo>
                  <a:pt x="1194" y="17022"/>
                </a:lnTo>
                <a:lnTo>
                  <a:pt x="1190" y="17026"/>
                </a:lnTo>
                <a:lnTo>
                  <a:pt x="1187" y="17029"/>
                </a:lnTo>
                <a:lnTo>
                  <a:pt x="1184" y="17034"/>
                </a:lnTo>
                <a:lnTo>
                  <a:pt x="1176" y="17034"/>
                </a:lnTo>
                <a:lnTo>
                  <a:pt x="1171" y="17034"/>
                </a:lnTo>
                <a:lnTo>
                  <a:pt x="1166" y="17036"/>
                </a:lnTo>
                <a:lnTo>
                  <a:pt x="1162" y="17039"/>
                </a:lnTo>
                <a:lnTo>
                  <a:pt x="1159" y="17043"/>
                </a:lnTo>
                <a:lnTo>
                  <a:pt x="1157" y="17048"/>
                </a:lnTo>
                <a:lnTo>
                  <a:pt x="1162" y="17053"/>
                </a:lnTo>
                <a:lnTo>
                  <a:pt x="1171" y="17062"/>
                </a:lnTo>
                <a:lnTo>
                  <a:pt x="1176" y="17067"/>
                </a:lnTo>
                <a:lnTo>
                  <a:pt x="1184" y="17076"/>
                </a:lnTo>
                <a:lnTo>
                  <a:pt x="1190" y="17076"/>
                </a:lnTo>
                <a:lnTo>
                  <a:pt x="1198" y="17076"/>
                </a:lnTo>
                <a:lnTo>
                  <a:pt x="1207" y="17076"/>
                </a:lnTo>
                <a:lnTo>
                  <a:pt x="1214" y="17076"/>
                </a:lnTo>
                <a:lnTo>
                  <a:pt x="1221" y="17081"/>
                </a:lnTo>
                <a:lnTo>
                  <a:pt x="1228" y="17090"/>
                </a:lnTo>
                <a:lnTo>
                  <a:pt x="1234" y="17090"/>
                </a:lnTo>
                <a:lnTo>
                  <a:pt x="1241" y="17090"/>
                </a:lnTo>
                <a:lnTo>
                  <a:pt x="1241" y="17103"/>
                </a:lnTo>
                <a:lnTo>
                  <a:pt x="1241" y="17118"/>
                </a:lnTo>
                <a:lnTo>
                  <a:pt x="1241" y="17123"/>
                </a:lnTo>
                <a:lnTo>
                  <a:pt x="1241" y="17131"/>
                </a:lnTo>
                <a:lnTo>
                  <a:pt x="1241" y="17138"/>
                </a:lnTo>
                <a:lnTo>
                  <a:pt x="1241" y="17145"/>
                </a:lnTo>
                <a:lnTo>
                  <a:pt x="1241" y="17152"/>
                </a:lnTo>
                <a:lnTo>
                  <a:pt x="1241" y="17159"/>
                </a:lnTo>
                <a:lnTo>
                  <a:pt x="1241" y="17166"/>
                </a:lnTo>
                <a:lnTo>
                  <a:pt x="1241" y="17173"/>
                </a:lnTo>
                <a:lnTo>
                  <a:pt x="1238" y="17176"/>
                </a:lnTo>
                <a:lnTo>
                  <a:pt x="1234" y="17180"/>
                </a:lnTo>
                <a:lnTo>
                  <a:pt x="1230" y="17183"/>
                </a:lnTo>
                <a:lnTo>
                  <a:pt x="1228" y="17187"/>
                </a:lnTo>
                <a:lnTo>
                  <a:pt x="1228" y="17194"/>
                </a:lnTo>
                <a:lnTo>
                  <a:pt x="1228" y="17201"/>
                </a:lnTo>
                <a:lnTo>
                  <a:pt x="1228" y="17208"/>
                </a:lnTo>
                <a:lnTo>
                  <a:pt x="1228" y="17215"/>
                </a:lnTo>
                <a:lnTo>
                  <a:pt x="1210" y="17215"/>
                </a:lnTo>
                <a:lnTo>
                  <a:pt x="1191" y="17215"/>
                </a:lnTo>
                <a:lnTo>
                  <a:pt x="1174" y="17215"/>
                </a:lnTo>
                <a:lnTo>
                  <a:pt x="1157" y="17215"/>
                </a:lnTo>
                <a:lnTo>
                  <a:pt x="1152" y="17219"/>
                </a:lnTo>
                <a:lnTo>
                  <a:pt x="1149" y="17222"/>
                </a:lnTo>
                <a:lnTo>
                  <a:pt x="1146" y="17225"/>
                </a:lnTo>
                <a:lnTo>
                  <a:pt x="1143" y="17230"/>
                </a:lnTo>
                <a:lnTo>
                  <a:pt x="1135" y="17236"/>
                </a:lnTo>
                <a:lnTo>
                  <a:pt x="1126" y="17244"/>
                </a:lnTo>
                <a:lnTo>
                  <a:pt x="1123" y="17246"/>
                </a:lnTo>
                <a:lnTo>
                  <a:pt x="1119" y="17250"/>
                </a:lnTo>
                <a:lnTo>
                  <a:pt x="1116" y="17253"/>
                </a:lnTo>
                <a:lnTo>
                  <a:pt x="1113" y="17258"/>
                </a:lnTo>
                <a:lnTo>
                  <a:pt x="1113" y="17263"/>
                </a:lnTo>
                <a:lnTo>
                  <a:pt x="1113" y="17272"/>
                </a:lnTo>
                <a:lnTo>
                  <a:pt x="1109" y="17274"/>
                </a:lnTo>
                <a:lnTo>
                  <a:pt x="1105" y="17277"/>
                </a:lnTo>
                <a:lnTo>
                  <a:pt x="1102" y="17281"/>
                </a:lnTo>
                <a:lnTo>
                  <a:pt x="1099" y="17286"/>
                </a:lnTo>
                <a:lnTo>
                  <a:pt x="1095" y="17288"/>
                </a:lnTo>
                <a:lnTo>
                  <a:pt x="1092" y="17291"/>
                </a:lnTo>
                <a:lnTo>
                  <a:pt x="1089" y="17296"/>
                </a:lnTo>
                <a:lnTo>
                  <a:pt x="1085" y="17300"/>
                </a:lnTo>
                <a:lnTo>
                  <a:pt x="1085" y="17305"/>
                </a:lnTo>
                <a:lnTo>
                  <a:pt x="1085" y="17314"/>
                </a:lnTo>
                <a:lnTo>
                  <a:pt x="1078" y="17314"/>
                </a:lnTo>
                <a:lnTo>
                  <a:pt x="1069" y="17314"/>
                </a:lnTo>
                <a:close/>
              </a:path>
            </a:pathLst>
          </a:custGeom>
          <a:solidFill>
            <a:srgbClr val="ccffcc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269" name=""/>
          <p:cNvGrpSpPr/>
          <p:nvPr/>
        </p:nvGrpSpPr>
        <p:grpSpPr>
          <a:xfrm>
            <a:off x="8361360" y="2158920"/>
            <a:ext cx="1832040" cy="2014200"/>
            <a:chOff x="8361360" y="2158920"/>
            <a:chExt cx="1832040" cy="2014200"/>
          </a:xfrm>
        </p:grpSpPr>
        <p:sp>
          <p:nvSpPr>
            <p:cNvPr id="4270" name=""/>
            <p:cNvSpPr/>
            <p:nvPr/>
          </p:nvSpPr>
          <p:spPr>
            <a:xfrm>
              <a:off x="8415360" y="2492280"/>
              <a:ext cx="1030320" cy="261720"/>
            </a:xfrm>
            <a:prstGeom prst="rect">
              <a:avLst/>
            </a:pr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71" name=""/>
            <p:cNvSpPr/>
            <p:nvPr/>
          </p:nvSpPr>
          <p:spPr>
            <a:xfrm>
              <a:off x="8361360" y="2158920"/>
              <a:ext cx="1832040" cy="20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Coal 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Enron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TXU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National Power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Mission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PowerGen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AES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aphicFrame>
        <p:nvGraphicFramePr>
          <p:cNvPr id="4272" name=""/>
          <p:cNvGraphicFramePr/>
          <p:nvPr/>
        </p:nvGraphicFramePr>
        <p:xfrm>
          <a:off x="0" y="2057400"/>
          <a:ext cx="5394240" cy="3606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2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2057400"/>
                    <a:ext cx="5394240" cy="3606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274" name=""/>
          <p:cNvSpPr/>
          <p:nvPr/>
        </p:nvSpPr>
        <p:spPr>
          <a:xfrm>
            <a:off x="898560" y="1546200"/>
            <a:ext cx="3830760" cy="3970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75" name=""/>
          <p:cNvSpPr/>
          <p:nvPr/>
        </p:nvSpPr>
        <p:spPr>
          <a:xfrm>
            <a:off x="1900080" y="1542960"/>
            <a:ext cx="15811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 Size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76" name=""/>
          <p:cNvSpPr/>
          <p:nvPr/>
        </p:nvSpPr>
        <p:spPr>
          <a:xfrm>
            <a:off x="290520" y="277920"/>
            <a:ext cx="9691560" cy="48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U.K. Wholesale Energy Market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77" name=""/>
          <p:cNvSpPr/>
          <p:nvPr/>
        </p:nvSpPr>
        <p:spPr>
          <a:xfrm>
            <a:off x="3144960" y="952560"/>
            <a:ext cx="4201920" cy="550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78" name=""/>
          <p:cNvSpPr/>
          <p:nvPr/>
        </p:nvSpPr>
        <p:spPr>
          <a:xfrm>
            <a:off x="1461600" y="3508200"/>
            <a:ext cx="10141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293 TWh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79" name=""/>
          <p:cNvSpPr/>
          <p:nvPr/>
        </p:nvSpPr>
        <p:spPr>
          <a:xfrm>
            <a:off x="2976120" y="3259080"/>
            <a:ext cx="65376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3 Tcf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80" name=""/>
          <p:cNvSpPr/>
          <p:nvPr/>
        </p:nvSpPr>
        <p:spPr>
          <a:xfrm>
            <a:off x="963000" y="5421240"/>
            <a:ext cx="3418920" cy="3988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100% Open to Competition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281" name=""/>
          <p:cNvGrpSpPr/>
          <p:nvPr/>
        </p:nvGrpSpPr>
        <p:grpSpPr>
          <a:xfrm>
            <a:off x="5094360" y="2163600"/>
            <a:ext cx="1832040" cy="2014200"/>
            <a:chOff x="5094360" y="2163600"/>
            <a:chExt cx="1832040" cy="2014200"/>
          </a:xfrm>
        </p:grpSpPr>
        <p:sp>
          <p:nvSpPr>
            <p:cNvPr id="4282" name=""/>
            <p:cNvSpPr/>
            <p:nvPr/>
          </p:nvSpPr>
          <p:spPr>
            <a:xfrm>
              <a:off x="5160960" y="2490840"/>
              <a:ext cx="1030320" cy="261720"/>
            </a:xfrm>
            <a:prstGeom prst="rect">
              <a:avLst/>
            </a:pr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83" name=""/>
            <p:cNvSpPr/>
            <p:nvPr/>
          </p:nvSpPr>
          <p:spPr>
            <a:xfrm>
              <a:off x="5094360" y="2163600"/>
              <a:ext cx="1832040" cy="20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Power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Enron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TXU 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National Power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PowerGen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Mission 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EDF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284" name=""/>
          <p:cNvGrpSpPr/>
          <p:nvPr/>
        </p:nvGrpSpPr>
        <p:grpSpPr>
          <a:xfrm>
            <a:off x="6964200" y="2149560"/>
            <a:ext cx="1336680" cy="2014200"/>
            <a:chOff x="6964200" y="2149560"/>
            <a:chExt cx="1336680" cy="2014200"/>
          </a:xfrm>
        </p:grpSpPr>
        <p:sp>
          <p:nvSpPr>
            <p:cNvPr id="4285" name=""/>
            <p:cNvSpPr/>
            <p:nvPr/>
          </p:nvSpPr>
          <p:spPr>
            <a:xfrm>
              <a:off x="7076880" y="2486160"/>
              <a:ext cx="1030320" cy="261720"/>
            </a:xfrm>
            <a:prstGeom prst="rect">
              <a:avLst/>
            </a:prstGeom>
            <a:solidFill>
              <a:srgbClr val="0091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286" name=""/>
            <p:cNvSpPr/>
            <p:nvPr/>
          </p:nvSpPr>
          <p:spPr>
            <a:xfrm>
              <a:off x="6964200" y="2149560"/>
              <a:ext cx="1336680" cy="2014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sng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Gas </a:t>
              </a: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Enron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Enron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Accord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BP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Dynegy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Centrica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TXU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287" name=""/>
          <p:cNvSpPr/>
          <p:nvPr/>
        </p:nvSpPr>
        <p:spPr>
          <a:xfrm>
            <a:off x="5176800" y="1561320"/>
            <a:ext cx="4835520" cy="3988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Major Participants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88" name=""/>
          <p:cNvSpPr/>
          <p:nvPr/>
        </p:nvSpPr>
        <p:spPr>
          <a:xfrm>
            <a:off x="918720" y="2023920"/>
            <a:ext cx="36601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$17 Billion Annual Revenues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89" name=""/>
          <p:cNvSpPr/>
          <p:nvPr/>
        </p:nvSpPr>
        <p:spPr>
          <a:xfrm>
            <a:off x="6918120" y="5159520"/>
            <a:ext cx="11844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31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59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3 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0" name=""/>
          <p:cNvSpPr/>
          <p:nvPr/>
        </p:nvSpPr>
        <p:spPr>
          <a:xfrm>
            <a:off x="5154480" y="4674240"/>
            <a:ext cx="4859640" cy="3988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Counterparties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1" name=""/>
          <p:cNvSpPr/>
          <p:nvPr/>
        </p:nvSpPr>
        <p:spPr>
          <a:xfrm>
            <a:off x="824040" y="1135080"/>
            <a:ext cx="4417920" cy="50720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  <a:effectLst>
            <a:outerShdw dist="53966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2" name=""/>
          <p:cNvSpPr/>
          <p:nvPr/>
        </p:nvSpPr>
        <p:spPr>
          <a:xfrm>
            <a:off x="2108160" y="1268280"/>
            <a:ext cx="2610000" cy="4915080"/>
          </a:xfrm>
          <a:custGeom>
            <a:avLst/>
            <a:gdLst/>
            <a:ahLst/>
            <a:rect l="l" t="t" r="r" b="b"/>
            <a:pathLst>
              <a:path w="9736" h="17314">
                <a:moveTo>
                  <a:pt x="1069" y="17314"/>
                </a:moveTo>
                <a:lnTo>
                  <a:pt x="1062" y="17305"/>
                </a:lnTo>
                <a:lnTo>
                  <a:pt x="1056" y="17300"/>
                </a:lnTo>
                <a:lnTo>
                  <a:pt x="1047" y="17291"/>
                </a:lnTo>
                <a:lnTo>
                  <a:pt x="1042" y="17286"/>
                </a:lnTo>
                <a:lnTo>
                  <a:pt x="1042" y="17277"/>
                </a:lnTo>
                <a:lnTo>
                  <a:pt x="1042" y="17272"/>
                </a:lnTo>
                <a:lnTo>
                  <a:pt x="1034" y="17263"/>
                </a:lnTo>
                <a:lnTo>
                  <a:pt x="1028" y="17258"/>
                </a:lnTo>
                <a:lnTo>
                  <a:pt x="1028" y="17250"/>
                </a:lnTo>
                <a:lnTo>
                  <a:pt x="1028" y="17244"/>
                </a:lnTo>
                <a:lnTo>
                  <a:pt x="1028" y="17236"/>
                </a:lnTo>
                <a:lnTo>
                  <a:pt x="1028" y="17230"/>
                </a:lnTo>
                <a:lnTo>
                  <a:pt x="1028" y="17214"/>
                </a:lnTo>
                <a:lnTo>
                  <a:pt x="1028" y="17201"/>
                </a:lnTo>
                <a:lnTo>
                  <a:pt x="1020" y="17186"/>
                </a:lnTo>
                <a:lnTo>
                  <a:pt x="1015" y="17173"/>
                </a:lnTo>
                <a:lnTo>
                  <a:pt x="1015" y="17166"/>
                </a:lnTo>
                <a:lnTo>
                  <a:pt x="1015" y="17159"/>
                </a:lnTo>
                <a:lnTo>
                  <a:pt x="1015" y="17152"/>
                </a:lnTo>
                <a:lnTo>
                  <a:pt x="1015" y="17145"/>
                </a:lnTo>
                <a:lnTo>
                  <a:pt x="1006" y="17138"/>
                </a:lnTo>
                <a:lnTo>
                  <a:pt x="999" y="17131"/>
                </a:lnTo>
                <a:lnTo>
                  <a:pt x="990" y="17123"/>
                </a:lnTo>
                <a:lnTo>
                  <a:pt x="985" y="17118"/>
                </a:lnTo>
                <a:lnTo>
                  <a:pt x="977" y="17118"/>
                </a:lnTo>
                <a:lnTo>
                  <a:pt x="971" y="17118"/>
                </a:lnTo>
                <a:lnTo>
                  <a:pt x="963" y="17109"/>
                </a:lnTo>
                <a:lnTo>
                  <a:pt x="958" y="17104"/>
                </a:lnTo>
                <a:lnTo>
                  <a:pt x="949" y="17104"/>
                </a:lnTo>
                <a:lnTo>
                  <a:pt x="940" y="17104"/>
                </a:lnTo>
                <a:lnTo>
                  <a:pt x="933" y="17095"/>
                </a:lnTo>
                <a:lnTo>
                  <a:pt x="927" y="17090"/>
                </a:lnTo>
                <a:lnTo>
                  <a:pt x="920" y="17090"/>
                </a:lnTo>
                <a:lnTo>
                  <a:pt x="913" y="17090"/>
                </a:lnTo>
                <a:lnTo>
                  <a:pt x="906" y="17081"/>
                </a:lnTo>
                <a:lnTo>
                  <a:pt x="900" y="17076"/>
                </a:lnTo>
                <a:lnTo>
                  <a:pt x="892" y="17076"/>
                </a:lnTo>
                <a:lnTo>
                  <a:pt x="886" y="17076"/>
                </a:lnTo>
                <a:lnTo>
                  <a:pt x="878" y="17067"/>
                </a:lnTo>
                <a:lnTo>
                  <a:pt x="870" y="17062"/>
                </a:lnTo>
                <a:lnTo>
                  <a:pt x="862" y="17062"/>
                </a:lnTo>
                <a:lnTo>
                  <a:pt x="856" y="17062"/>
                </a:lnTo>
                <a:lnTo>
                  <a:pt x="848" y="17053"/>
                </a:lnTo>
                <a:lnTo>
                  <a:pt x="843" y="17048"/>
                </a:lnTo>
                <a:lnTo>
                  <a:pt x="834" y="17048"/>
                </a:lnTo>
                <a:lnTo>
                  <a:pt x="829" y="17048"/>
                </a:lnTo>
                <a:lnTo>
                  <a:pt x="820" y="17039"/>
                </a:lnTo>
                <a:lnTo>
                  <a:pt x="813" y="17034"/>
                </a:lnTo>
                <a:lnTo>
                  <a:pt x="804" y="17026"/>
                </a:lnTo>
                <a:lnTo>
                  <a:pt x="799" y="17020"/>
                </a:lnTo>
                <a:lnTo>
                  <a:pt x="791" y="17020"/>
                </a:lnTo>
                <a:lnTo>
                  <a:pt x="785" y="17020"/>
                </a:lnTo>
                <a:lnTo>
                  <a:pt x="777" y="17012"/>
                </a:lnTo>
                <a:lnTo>
                  <a:pt x="772" y="17005"/>
                </a:lnTo>
                <a:lnTo>
                  <a:pt x="764" y="17005"/>
                </a:lnTo>
                <a:lnTo>
                  <a:pt x="757" y="17005"/>
                </a:lnTo>
                <a:lnTo>
                  <a:pt x="750" y="16998"/>
                </a:lnTo>
                <a:lnTo>
                  <a:pt x="741" y="16991"/>
                </a:lnTo>
                <a:lnTo>
                  <a:pt x="734" y="16991"/>
                </a:lnTo>
                <a:lnTo>
                  <a:pt x="727" y="16991"/>
                </a:lnTo>
                <a:lnTo>
                  <a:pt x="724" y="16995"/>
                </a:lnTo>
                <a:lnTo>
                  <a:pt x="720" y="16998"/>
                </a:lnTo>
                <a:lnTo>
                  <a:pt x="716" y="17001"/>
                </a:lnTo>
                <a:lnTo>
                  <a:pt x="714" y="17005"/>
                </a:lnTo>
                <a:lnTo>
                  <a:pt x="714" y="17012"/>
                </a:lnTo>
                <a:lnTo>
                  <a:pt x="714" y="17020"/>
                </a:lnTo>
                <a:lnTo>
                  <a:pt x="710" y="17022"/>
                </a:lnTo>
                <a:lnTo>
                  <a:pt x="707" y="17026"/>
                </a:lnTo>
                <a:lnTo>
                  <a:pt x="702" y="17029"/>
                </a:lnTo>
                <a:lnTo>
                  <a:pt x="700" y="17034"/>
                </a:lnTo>
                <a:lnTo>
                  <a:pt x="693" y="17039"/>
                </a:lnTo>
                <a:lnTo>
                  <a:pt x="684" y="17048"/>
                </a:lnTo>
                <a:lnTo>
                  <a:pt x="684" y="17053"/>
                </a:lnTo>
                <a:lnTo>
                  <a:pt x="684" y="17062"/>
                </a:lnTo>
                <a:lnTo>
                  <a:pt x="680" y="17064"/>
                </a:lnTo>
                <a:lnTo>
                  <a:pt x="676" y="17067"/>
                </a:lnTo>
                <a:lnTo>
                  <a:pt x="673" y="17071"/>
                </a:lnTo>
                <a:lnTo>
                  <a:pt x="670" y="17076"/>
                </a:lnTo>
                <a:lnTo>
                  <a:pt x="667" y="17078"/>
                </a:lnTo>
                <a:lnTo>
                  <a:pt x="662" y="17081"/>
                </a:lnTo>
                <a:lnTo>
                  <a:pt x="659" y="17086"/>
                </a:lnTo>
                <a:lnTo>
                  <a:pt x="657" y="17090"/>
                </a:lnTo>
                <a:lnTo>
                  <a:pt x="653" y="17092"/>
                </a:lnTo>
                <a:lnTo>
                  <a:pt x="648" y="17095"/>
                </a:lnTo>
                <a:lnTo>
                  <a:pt x="645" y="17100"/>
                </a:lnTo>
                <a:lnTo>
                  <a:pt x="643" y="17104"/>
                </a:lnTo>
                <a:lnTo>
                  <a:pt x="635" y="17104"/>
                </a:lnTo>
                <a:lnTo>
                  <a:pt x="629" y="17104"/>
                </a:lnTo>
                <a:lnTo>
                  <a:pt x="621" y="17104"/>
                </a:lnTo>
                <a:lnTo>
                  <a:pt x="612" y="17104"/>
                </a:lnTo>
                <a:lnTo>
                  <a:pt x="609" y="17106"/>
                </a:lnTo>
                <a:lnTo>
                  <a:pt x="605" y="17109"/>
                </a:lnTo>
                <a:lnTo>
                  <a:pt x="602" y="17114"/>
                </a:lnTo>
                <a:lnTo>
                  <a:pt x="600" y="17118"/>
                </a:lnTo>
                <a:lnTo>
                  <a:pt x="591" y="17118"/>
                </a:lnTo>
                <a:lnTo>
                  <a:pt x="585" y="17118"/>
                </a:lnTo>
                <a:lnTo>
                  <a:pt x="578" y="17118"/>
                </a:lnTo>
                <a:lnTo>
                  <a:pt x="571" y="17118"/>
                </a:lnTo>
                <a:lnTo>
                  <a:pt x="564" y="17123"/>
                </a:lnTo>
                <a:lnTo>
                  <a:pt x="555" y="17131"/>
                </a:lnTo>
                <a:lnTo>
                  <a:pt x="548" y="17131"/>
                </a:lnTo>
                <a:lnTo>
                  <a:pt x="542" y="17131"/>
                </a:lnTo>
                <a:lnTo>
                  <a:pt x="534" y="17131"/>
                </a:lnTo>
                <a:lnTo>
                  <a:pt x="528" y="17131"/>
                </a:lnTo>
                <a:lnTo>
                  <a:pt x="521" y="17131"/>
                </a:lnTo>
                <a:lnTo>
                  <a:pt x="514" y="17131"/>
                </a:lnTo>
                <a:lnTo>
                  <a:pt x="500" y="17121"/>
                </a:lnTo>
                <a:lnTo>
                  <a:pt x="486" y="17110"/>
                </a:lnTo>
                <a:lnTo>
                  <a:pt x="472" y="17100"/>
                </a:lnTo>
                <a:lnTo>
                  <a:pt x="457" y="17090"/>
                </a:lnTo>
                <a:lnTo>
                  <a:pt x="457" y="17081"/>
                </a:lnTo>
                <a:lnTo>
                  <a:pt x="457" y="17076"/>
                </a:lnTo>
                <a:lnTo>
                  <a:pt x="460" y="17065"/>
                </a:lnTo>
                <a:lnTo>
                  <a:pt x="463" y="17054"/>
                </a:lnTo>
                <a:lnTo>
                  <a:pt x="466" y="17044"/>
                </a:lnTo>
                <a:lnTo>
                  <a:pt x="471" y="17034"/>
                </a:lnTo>
                <a:lnTo>
                  <a:pt x="471" y="17026"/>
                </a:lnTo>
                <a:lnTo>
                  <a:pt x="471" y="17020"/>
                </a:lnTo>
                <a:lnTo>
                  <a:pt x="471" y="17009"/>
                </a:lnTo>
                <a:lnTo>
                  <a:pt x="471" y="16999"/>
                </a:lnTo>
                <a:lnTo>
                  <a:pt x="471" y="16988"/>
                </a:lnTo>
                <a:lnTo>
                  <a:pt x="471" y="16977"/>
                </a:lnTo>
                <a:lnTo>
                  <a:pt x="471" y="16970"/>
                </a:lnTo>
                <a:lnTo>
                  <a:pt x="471" y="16963"/>
                </a:lnTo>
                <a:lnTo>
                  <a:pt x="473" y="16959"/>
                </a:lnTo>
                <a:lnTo>
                  <a:pt x="476" y="16956"/>
                </a:lnTo>
                <a:lnTo>
                  <a:pt x="480" y="16952"/>
                </a:lnTo>
                <a:lnTo>
                  <a:pt x="485" y="16949"/>
                </a:lnTo>
                <a:lnTo>
                  <a:pt x="492" y="16949"/>
                </a:lnTo>
                <a:lnTo>
                  <a:pt x="501" y="16949"/>
                </a:lnTo>
                <a:lnTo>
                  <a:pt x="503" y="16945"/>
                </a:lnTo>
                <a:lnTo>
                  <a:pt x="506" y="16942"/>
                </a:lnTo>
                <a:lnTo>
                  <a:pt x="511" y="16938"/>
                </a:lnTo>
                <a:lnTo>
                  <a:pt x="514" y="16935"/>
                </a:lnTo>
                <a:lnTo>
                  <a:pt x="517" y="16932"/>
                </a:lnTo>
                <a:lnTo>
                  <a:pt x="521" y="16928"/>
                </a:lnTo>
                <a:lnTo>
                  <a:pt x="524" y="16924"/>
                </a:lnTo>
                <a:lnTo>
                  <a:pt x="528" y="16921"/>
                </a:lnTo>
                <a:lnTo>
                  <a:pt x="534" y="16921"/>
                </a:lnTo>
                <a:lnTo>
                  <a:pt x="542" y="16921"/>
                </a:lnTo>
                <a:lnTo>
                  <a:pt x="544" y="16918"/>
                </a:lnTo>
                <a:lnTo>
                  <a:pt x="548" y="16913"/>
                </a:lnTo>
                <a:lnTo>
                  <a:pt x="551" y="16910"/>
                </a:lnTo>
                <a:lnTo>
                  <a:pt x="555" y="16908"/>
                </a:lnTo>
                <a:lnTo>
                  <a:pt x="564" y="16899"/>
                </a:lnTo>
                <a:lnTo>
                  <a:pt x="571" y="16894"/>
                </a:lnTo>
                <a:lnTo>
                  <a:pt x="575" y="16890"/>
                </a:lnTo>
                <a:lnTo>
                  <a:pt x="578" y="16885"/>
                </a:lnTo>
                <a:lnTo>
                  <a:pt x="581" y="16882"/>
                </a:lnTo>
                <a:lnTo>
                  <a:pt x="585" y="16880"/>
                </a:lnTo>
                <a:lnTo>
                  <a:pt x="591" y="16880"/>
                </a:lnTo>
                <a:lnTo>
                  <a:pt x="600" y="16880"/>
                </a:lnTo>
                <a:lnTo>
                  <a:pt x="602" y="16876"/>
                </a:lnTo>
                <a:lnTo>
                  <a:pt x="605" y="16873"/>
                </a:lnTo>
                <a:lnTo>
                  <a:pt x="609" y="16870"/>
                </a:lnTo>
                <a:lnTo>
                  <a:pt x="612" y="16868"/>
                </a:lnTo>
                <a:lnTo>
                  <a:pt x="621" y="16860"/>
                </a:lnTo>
                <a:lnTo>
                  <a:pt x="629" y="16854"/>
                </a:lnTo>
                <a:lnTo>
                  <a:pt x="635" y="16854"/>
                </a:lnTo>
                <a:lnTo>
                  <a:pt x="643" y="16854"/>
                </a:lnTo>
                <a:lnTo>
                  <a:pt x="645" y="16851"/>
                </a:lnTo>
                <a:lnTo>
                  <a:pt x="648" y="16846"/>
                </a:lnTo>
                <a:lnTo>
                  <a:pt x="653" y="16843"/>
                </a:lnTo>
                <a:lnTo>
                  <a:pt x="657" y="16840"/>
                </a:lnTo>
                <a:lnTo>
                  <a:pt x="659" y="16837"/>
                </a:lnTo>
                <a:lnTo>
                  <a:pt x="662" y="16832"/>
                </a:lnTo>
                <a:lnTo>
                  <a:pt x="667" y="16829"/>
                </a:lnTo>
                <a:lnTo>
                  <a:pt x="670" y="16826"/>
                </a:lnTo>
                <a:lnTo>
                  <a:pt x="676" y="16826"/>
                </a:lnTo>
                <a:lnTo>
                  <a:pt x="684" y="16826"/>
                </a:lnTo>
                <a:lnTo>
                  <a:pt x="693" y="16826"/>
                </a:lnTo>
                <a:lnTo>
                  <a:pt x="700" y="16826"/>
                </a:lnTo>
                <a:lnTo>
                  <a:pt x="707" y="16826"/>
                </a:lnTo>
                <a:lnTo>
                  <a:pt x="714" y="16826"/>
                </a:lnTo>
                <a:lnTo>
                  <a:pt x="720" y="16832"/>
                </a:lnTo>
                <a:lnTo>
                  <a:pt x="727" y="16840"/>
                </a:lnTo>
                <a:lnTo>
                  <a:pt x="734" y="16840"/>
                </a:lnTo>
                <a:lnTo>
                  <a:pt x="741" y="16840"/>
                </a:lnTo>
                <a:lnTo>
                  <a:pt x="750" y="16846"/>
                </a:lnTo>
                <a:lnTo>
                  <a:pt x="757" y="16854"/>
                </a:lnTo>
                <a:lnTo>
                  <a:pt x="764" y="16854"/>
                </a:lnTo>
                <a:lnTo>
                  <a:pt x="772" y="16854"/>
                </a:lnTo>
                <a:lnTo>
                  <a:pt x="777" y="16860"/>
                </a:lnTo>
                <a:lnTo>
                  <a:pt x="785" y="16868"/>
                </a:lnTo>
                <a:lnTo>
                  <a:pt x="791" y="16873"/>
                </a:lnTo>
                <a:lnTo>
                  <a:pt x="799" y="16880"/>
                </a:lnTo>
                <a:lnTo>
                  <a:pt x="804" y="16880"/>
                </a:lnTo>
                <a:lnTo>
                  <a:pt x="813" y="16880"/>
                </a:lnTo>
                <a:lnTo>
                  <a:pt x="820" y="16880"/>
                </a:lnTo>
                <a:lnTo>
                  <a:pt x="829" y="16880"/>
                </a:lnTo>
                <a:lnTo>
                  <a:pt x="831" y="16876"/>
                </a:lnTo>
                <a:lnTo>
                  <a:pt x="834" y="16873"/>
                </a:lnTo>
                <a:lnTo>
                  <a:pt x="839" y="16870"/>
                </a:lnTo>
                <a:lnTo>
                  <a:pt x="843" y="16868"/>
                </a:lnTo>
                <a:lnTo>
                  <a:pt x="843" y="16860"/>
                </a:lnTo>
                <a:lnTo>
                  <a:pt x="843" y="16854"/>
                </a:lnTo>
                <a:lnTo>
                  <a:pt x="845" y="16851"/>
                </a:lnTo>
                <a:lnTo>
                  <a:pt x="848" y="16846"/>
                </a:lnTo>
                <a:lnTo>
                  <a:pt x="852" y="16843"/>
                </a:lnTo>
                <a:lnTo>
                  <a:pt x="856" y="16840"/>
                </a:lnTo>
                <a:lnTo>
                  <a:pt x="858" y="16837"/>
                </a:lnTo>
                <a:lnTo>
                  <a:pt x="862" y="16832"/>
                </a:lnTo>
                <a:lnTo>
                  <a:pt x="866" y="16829"/>
                </a:lnTo>
                <a:lnTo>
                  <a:pt x="870" y="16826"/>
                </a:lnTo>
                <a:lnTo>
                  <a:pt x="870" y="16818"/>
                </a:lnTo>
                <a:lnTo>
                  <a:pt x="870" y="16813"/>
                </a:lnTo>
                <a:lnTo>
                  <a:pt x="878" y="16804"/>
                </a:lnTo>
                <a:lnTo>
                  <a:pt x="886" y="16799"/>
                </a:lnTo>
                <a:lnTo>
                  <a:pt x="892" y="16799"/>
                </a:lnTo>
                <a:lnTo>
                  <a:pt x="900" y="16799"/>
                </a:lnTo>
                <a:lnTo>
                  <a:pt x="902" y="16794"/>
                </a:lnTo>
                <a:lnTo>
                  <a:pt x="906" y="16790"/>
                </a:lnTo>
                <a:lnTo>
                  <a:pt x="909" y="16787"/>
                </a:lnTo>
                <a:lnTo>
                  <a:pt x="913" y="16785"/>
                </a:lnTo>
                <a:lnTo>
                  <a:pt x="917" y="16780"/>
                </a:lnTo>
                <a:lnTo>
                  <a:pt x="920" y="16776"/>
                </a:lnTo>
                <a:lnTo>
                  <a:pt x="923" y="16773"/>
                </a:lnTo>
                <a:lnTo>
                  <a:pt x="927" y="16771"/>
                </a:lnTo>
                <a:lnTo>
                  <a:pt x="933" y="16771"/>
                </a:lnTo>
                <a:lnTo>
                  <a:pt x="940" y="16771"/>
                </a:lnTo>
                <a:lnTo>
                  <a:pt x="949" y="16762"/>
                </a:lnTo>
                <a:lnTo>
                  <a:pt x="958" y="16757"/>
                </a:lnTo>
                <a:lnTo>
                  <a:pt x="960" y="16752"/>
                </a:lnTo>
                <a:lnTo>
                  <a:pt x="963" y="16748"/>
                </a:lnTo>
                <a:lnTo>
                  <a:pt x="967" y="16745"/>
                </a:lnTo>
                <a:lnTo>
                  <a:pt x="971" y="16742"/>
                </a:lnTo>
                <a:lnTo>
                  <a:pt x="977" y="16742"/>
                </a:lnTo>
                <a:lnTo>
                  <a:pt x="985" y="16742"/>
                </a:lnTo>
                <a:lnTo>
                  <a:pt x="987" y="16738"/>
                </a:lnTo>
                <a:lnTo>
                  <a:pt x="990" y="16734"/>
                </a:lnTo>
                <a:lnTo>
                  <a:pt x="994" y="16731"/>
                </a:lnTo>
                <a:lnTo>
                  <a:pt x="999" y="16728"/>
                </a:lnTo>
                <a:lnTo>
                  <a:pt x="1006" y="16728"/>
                </a:lnTo>
                <a:lnTo>
                  <a:pt x="1015" y="16728"/>
                </a:lnTo>
                <a:lnTo>
                  <a:pt x="1017" y="16724"/>
                </a:lnTo>
                <a:lnTo>
                  <a:pt x="1020" y="16720"/>
                </a:lnTo>
                <a:lnTo>
                  <a:pt x="1025" y="16717"/>
                </a:lnTo>
                <a:lnTo>
                  <a:pt x="1028" y="16714"/>
                </a:lnTo>
                <a:lnTo>
                  <a:pt x="1031" y="16710"/>
                </a:lnTo>
                <a:lnTo>
                  <a:pt x="1034" y="16707"/>
                </a:lnTo>
                <a:lnTo>
                  <a:pt x="1038" y="16702"/>
                </a:lnTo>
                <a:lnTo>
                  <a:pt x="1042" y="16700"/>
                </a:lnTo>
                <a:lnTo>
                  <a:pt x="1044" y="16696"/>
                </a:lnTo>
                <a:lnTo>
                  <a:pt x="1047" y="16693"/>
                </a:lnTo>
                <a:lnTo>
                  <a:pt x="1052" y="16689"/>
                </a:lnTo>
                <a:lnTo>
                  <a:pt x="1056" y="16686"/>
                </a:lnTo>
                <a:lnTo>
                  <a:pt x="1058" y="16682"/>
                </a:lnTo>
                <a:lnTo>
                  <a:pt x="1062" y="16679"/>
                </a:lnTo>
                <a:lnTo>
                  <a:pt x="1065" y="16675"/>
                </a:lnTo>
                <a:lnTo>
                  <a:pt x="1069" y="16672"/>
                </a:lnTo>
                <a:lnTo>
                  <a:pt x="1078" y="16665"/>
                </a:lnTo>
                <a:lnTo>
                  <a:pt x="1085" y="16658"/>
                </a:lnTo>
                <a:lnTo>
                  <a:pt x="1089" y="16654"/>
                </a:lnTo>
                <a:lnTo>
                  <a:pt x="1092" y="16650"/>
                </a:lnTo>
                <a:lnTo>
                  <a:pt x="1095" y="16647"/>
                </a:lnTo>
                <a:lnTo>
                  <a:pt x="1099" y="16644"/>
                </a:lnTo>
                <a:lnTo>
                  <a:pt x="1102" y="16640"/>
                </a:lnTo>
                <a:lnTo>
                  <a:pt x="1105" y="16636"/>
                </a:lnTo>
                <a:lnTo>
                  <a:pt x="1109" y="16633"/>
                </a:lnTo>
                <a:lnTo>
                  <a:pt x="1113" y="16630"/>
                </a:lnTo>
                <a:lnTo>
                  <a:pt x="1116" y="16627"/>
                </a:lnTo>
                <a:lnTo>
                  <a:pt x="1119" y="16622"/>
                </a:lnTo>
                <a:lnTo>
                  <a:pt x="1123" y="16619"/>
                </a:lnTo>
                <a:lnTo>
                  <a:pt x="1126" y="16616"/>
                </a:lnTo>
                <a:lnTo>
                  <a:pt x="1135" y="16608"/>
                </a:lnTo>
                <a:lnTo>
                  <a:pt x="1143" y="16602"/>
                </a:lnTo>
                <a:lnTo>
                  <a:pt x="1146" y="16599"/>
                </a:lnTo>
                <a:lnTo>
                  <a:pt x="1149" y="16594"/>
                </a:lnTo>
                <a:lnTo>
                  <a:pt x="1152" y="16591"/>
                </a:lnTo>
                <a:lnTo>
                  <a:pt x="1157" y="16589"/>
                </a:lnTo>
                <a:lnTo>
                  <a:pt x="1159" y="16584"/>
                </a:lnTo>
                <a:lnTo>
                  <a:pt x="1162" y="16580"/>
                </a:lnTo>
                <a:lnTo>
                  <a:pt x="1166" y="16577"/>
                </a:lnTo>
                <a:lnTo>
                  <a:pt x="1171" y="16575"/>
                </a:lnTo>
                <a:lnTo>
                  <a:pt x="1173" y="16570"/>
                </a:lnTo>
                <a:lnTo>
                  <a:pt x="1176" y="16566"/>
                </a:lnTo>
                <a:lnTo>
                  <a:pt x="1181" y="16563"/>
                </a:lnTo>
                <a:lnTo>
                  <a:pt x="1184" y="16561"/>
                </a:lnTo>
                <a:lnTo>
                  <a:pt x="1184" y="16552"/>
                </a:lnTo>
                <a:lnTo>
                  <a:pt x="1184" y="16547"/>
                </a:lnTo>
                <a:lnTo>
                  <a:pt x="1187" y="16542"/>
                </a:lnTo>
                <a:lnTo>
                  <a:pt x="1190" y="16538"/>
                </a:lnTo>
                <a:lnTo>
                  <a:pt x="1194" y="16535"/>
                </a:lnTo>
                <a:lnTo>
                  <a:pt x="1198" y="16533"/>
                </a:lnTo>
                <a:lnTo>
                  <a:pt x="1198" y="16524"/>
                </a:lnTo>
                <a:lnTo>
                  <a:pt x="1198" y="16518"/>
                </a:lnTo>
                <a:lnTo>
                  <a:pt x="1198" y="16510"/>
                </a:lnTo>
                <a:lnTo>
                  <a:pt x="1198" y="16504"/>
                </a:lnTo>
                <a:lnTo>
                  <a:pt x="1207" y="16497"/>
                </a:lnTo>
                <a:lnTo>
                  <a:pt x="1214" y="16490"/>
                </a:lnTo>
                <a:lnTo>
                  <a:pt x="1214" y="16483"/>
                </a:lnTo>
                <a:lnTo>
                  <a:pt x="1214" y="16476"/>
                </a:lnTo>
                <a:lnTo>
                  <a:pt x="1214" y="16469"/>
                </a:lnTo>
                <a:lnTo>
                  <a:pt x="1214" y="16462"/>
                </a:lnTo>
                <a:lnTo>
                  <a:pt x="1214" y="16455"/>
                </a:lnTo>
                <a:lnTo>
                  <a:pt x="1214" y="16448"/>
                </a:lnTo>
                <a:lnTo>
                  <a:pt x="1216" y="16444"/>
                </a:lnTo>
                <a:lnTo>
                  <a:pt x="1221" y="16441"/>
                </a:lnTo>
                <a:lnTo>
                  <a:pt x="1224" y="16437"/>
                </a:lnTo>
                <a:lnTo>
                  <a:pt x="1228" y="16434"/>
                </a:lnTo>
                <a:lnTo>
                  <a:pt x="1230" y="16430"/>
                </a:lnTo>
                <a:lnTo>
                  <a:pt x="1234" y="16426"/>
                </a:lnTo>
                <a:lnTo>
                  <a:pt x="1238" y="16423"/>
                </a:lnTo>
                <a:lnTo>
                  <a:pt x="1241" y="16420"/>
                </a:lnTo>
                <a:lnTo>
                  <a:pt x="1248" y="16420"/>
                </a:lnTo>
                <a:lnTo>
                  <a:pt x="1255" y="16420"/>
                </a:lnTo>
                <a:lnTo>
                  <a:pt x="1264" y="16412"/>
                </a:lnTo>
                <a:lnTo>
                  <a:pt x="1271" y="16406"/>
                </a:lnTo>
                <a:lnTo>
                  <a:pt x="1275" y="16403"/>
                </a:lnTo>
                <a:lnTo>
                  <a:pt x="1278" y="16398"/>
                </a:lnTo>
                <a:lnTo>
                  <a:pt x="1281" y="16395"/>
                </a:lnTo>
                <a:lnTo>
                  <a:pt x="1285" y="16392"/>
                </a:lnTo>
                <a:lnTo>
                  <a:pt x="1288" y="16389"/>
                </a:lnTo>
                <a:lnTo>
                  <a:pt x="1291" y="16384"/>
                </a:lnTo>
                <a:lnTo>
                  <a:pt x="1295" y="16381"/>
                </a:lnTo>
                <a:lnTo>
                  <a:pt x="1298" y="16379"/>
                </a:lnTo>
                <a:lnTo>
                  <a:pt x="1305" y="16379"/>
                </a:lnTo>
                <a:lnTo>
                  <a:pt x="1313" y="16379"/>
                </a:lnTo>
                <a:lnTo>
                  <a:pt x="1315" y="16375"/>
                </a:lnTo>
                <a:lnTo>
                  <a:pt x="1318" y="16370"/>
                </a:lnTo>
                <a:lnTo>
                  <a:pt x="1322" y="16367"/>
                </a:lnTo>
                <a:lnTo>
                  <a:pt x="1327" y="16365"/>
                </a:lnTo>
                <a:lnTo>
                  <a:pt x="1334" y="16356"/>
                </a:lnTo>
                <a:lnTo>
                  <a:pt x="1343" y="16351"/>
                </a:lnTo>
                <a:lnTo>
                  <a:pt x="1343" y="16342"/>
                </a:lnTo>
                <a:lnTo>
                  <a:pt x="1343" y="16337"/>
                </a:lnTo>
                <a:lnTo>
                  <a:pt x="1343" y="16328"/>
                </a:lnTo>
                <a:lnTo>
                  <a:pt x="1343" y="16323"/>
                </a:lnTo>
                <a:lnTo>
                  <a:pt x="1345" y="16318"/>
                </a:lnTo>
                <a:lnTo>
                  <a:pt x="1348" y="16314"/>
                </a:lnTo>
                <a:lnTo>
                  <a:pt x="1353" y="16311"/>
                </a:lnTo>
                <a:lnTo>
                  <a:pt x="1357" y="16309"/>
                </a:lnTo>
                <a:lnTo>
                  <a:pt x="1357" y="16300"/>
                </a:lnTo>
                <a:lnTo>
                  <a:pt x="1357" y="16294"/>
                </a:lnTo>
                <a:lnTo>
                  <a:pt x="1357" y="16286"/>
                </a:lnTo>
                <a:lnTo>
                  <a:pt x="1357" y="16280"/>
                </a:lnTo>
                <a:lnTo>
                  <a:pt x="1359" y="16276"/>
                </a:lnTo>
                <a:lnTo>
                  <a:pt x="1362" y="16273"/>
                </a:lnTo>
                <a:lnTo>
                  <a:pt x="1366" y="16268"/>
                </a:lnTo>
                <a:lnTo>
                  <a:pt x="1370" y="16266"/>
                </a:lnTo>
                <a:lnTo>
                  <a:pt x="1370" y="16259"/>
                </a:lnTo>
                <a:lnTo>
                  <a:pt x="1370" y="16252"/>
                </a:lnTo>
                <a:lnTo>
                  <a:pt x="1370" y="16245"/>
                </a:lnTo>
                <a:lnTo>
                  <a:pt x="1370" y="16238"/>
                </a:lnTo>
                <a:lnTo>
                  <a:pt x="1370" y="16223"/>
                </a:lnTo>
                <a:lnTo>
                  <a:pt x="1370" y="16210"/>
                </a:lnTo>
                <a:lnTo>
                  <a:pt x="1370" y="16195"/>
                </a:lnTo>
                <a:lnTo>
                  <a:pt x="1370" y="16182"/>
                </a:lnTo>
                <a:lnTo>
                  <a:pt x="1370" y="16167"/>
                </a:lnTo>
                <a:lnTo>
                  <a:pt x="1370" y="16155"/>
                </a:lnTo>
                <a:lnTo>
                  <a:pt x="1376" y="16155"/>
                </a:lnTo>
                <a:lnTo>
                  <a:pt x="1384" y="16155"/>
                </a:lnTo>
                <a:lnTo>
                  <a:pt x="1392" y="16155"/>
                </a:lnTo>
                <a:lnTo>
                  <a:pt x="1400" y="16155"/>
                </a:lnTo>
                <a:lnTo>
                  <a:pt x="1406" y="16155"/>
                </a:lnTo>
                <a:lnTo>
                  <a:pt x="1414" y="16155"/>
                </a:lnTo>
                <a:lnTo>
                  <a:pt x="1416" y="16150"/>
                </a:lnTo>
                <a:lnTo>
                  <a:pt x="1420" y="16146"/>
                </a:lnTo>
                <a:lnTo>
                  <a:pt x="1423" y="16143"/>
                </a:lnTo>
                <a:lnTo>
                  <a:pt x="1427" y="16141"/>
                </a:lnTo>
                <a:lnTo>
                  <a:pt x="1434" y="16141"/>
                </a:lnTo>
                <a:lnTo>
                  <a:pt x="1441" y="16141"/>
                </a:lnTo>
                <a:lnTo>
                  <a:pt x="1447" y="16141"/>
                </a:lnTo>
                <a:lnTo>
                  <a:pt x="1454" y="16141"/>
                </a:lnTo>
                <a:lnTo>
                  <a:pt x="1463" y="16141"/>
                </a:lnTo>
                <a:lnTo>
                  <a:pt x="1472" y="16141"/>
                </a:lnTo>
                <a:lnTo>
                  <a:pt x="1477" y="16141"/>
                </a:lnTo>
                <a:lnTo>
                  <a:pt x="1485" y="16141"/>
                </a:lnTo>
                <a:lnTo>
                  <a:pt x="1488" y="16136"/>
                </a:lnTo>
                <a:lnTo>
                  <a:pt x="1491" y="16132"/>
                </a:lnTo>
                <a:lnTo>
                  <a:pt x="1494" y="16129"/>
                </a:lnTo>
                <a:lnTo>
                  <a:pt x="1499" y="16127"/>
                </a:lnTo>
                <a:lnTo>
                  <a:pt x="1501" y="16122"/>
                </a:lnTo>
                <a:lnTo>
                  <a:pt x="1504" y="16118"/>
                </a:lnTo>
                <a:lnTo>
                  <a:pt x="1508" y="16115"/>
                </a:lnTo>
                <a:lnTo>
                  <a:pt x="1513" y="16113"/>
                </a:lnTo>
                <a:lnTo>
                  <a:pt x="1520" y="16097"/>
                </a:lnTo>
                <a:lnTo>
                  <a:pt x="1529" y="16084"/>
                </a:lnTo>
                <a:lnTo>
                  <a:pt x="1531" y="16080"/>
                </a:lnTo>
                <a:lnTo>
                  <a:pt x="1534" y="16076"/>
                </a:lnTo>
                <a:lnTo>
                  <a:pt x="1539" y="16073"/>
                </a:lnTo>
                <a:lnTo>
                  <a:pt x="1542" y="16070"/>
                </a:lnTo>
                <a:lnTo>
                  <a:pt x="1545" y="16066"/>
                </a:lnTo>
                <a:lnTo>
                  <a:pt x="1548" y="16062"/>
                </a:lnTo>
                <a:lnTo>
                  <a:pt x="1552" y="16059"/>
                </a:lnTo>
                <a:lnTo>
                  <a:pt x="1556" y="16056"/>
                </a:lnTo>
                <a:lnTo>
                  <a:pt x="1561" y="16056"/>
                </a:lnTo>
                <a:lnTo>
                  <a:pt x="1570" y="16056"/>
                </a:lnTo>
                <a:lnTo>
                  <a:pt x="1584" y="16056"/>
                </a:lnTo>
                <a:lnTo>
                  <a:pt x="1599" y="16056"/>
                </a:lnTo>
                <a:lnTo>
                  <a:pt x="1603" y="16052"/>
                </a:lnTo>
                <a:lnTo>
                  <a:pt x="1606" y="16049"/>
                </a:lnTo>
                <a:lnTo>
                  <a:pt x="1609" y="16044"/>
                </a:lnTo>
                <a:lnTo>
                  <a:pt x="1613" y="16042"/>
                </a:lnTo>
                <a:lnTo>
                  <a:pt x="1626" y="16042"/>
                </a:lnTo>
                <a:lnTo>
                  <a:pt x="1640" y="16042"/>
                </a:lnTo>
                <a:lnTo>
                  <a:pt x="1649" y="16042"/>
                </a:lnTo>
                <a:lnTo>
                  <a:pt x="1657" y="16042"/>
                </a:lnTo>
                <a:lnTo>
                  <a:pt x="1663" y="16042"/>
                </a:lnTo>
                <a:lnTo>
                  <a:pt x="1671" y="16042"/>
                </a:lnTo>
                <a:lnTo>
                  <a:pt x="1673" y="16038"/>
                </a:lnTo>
                <a:lnTo>
                  <a:pt x="1676" y="16035"/>
                </a:lnTo>
                <a:lnTo>
                  <a:pt x="1680" y="16030"/>
                </a:lnTo>
                <a:lnTo>
                  <a:pt x="1685" y="16028"/>
                </a:lnTo>
                <a:lnTo>
                  <a:pt x="1685" y="16021"/>
                </a:lnTo>
                <a:lnTo>
                  <a:pt x="1685" y="16014"/>
                </a:lnTo>
                <a:lnTo>
                  <a:pt x="1687" y="16010"/>
                </a:lnTo>
                <a:lnTo>
                  <a:pt x="1690" y="16007"/>
                </a:lnTo>
                <a:lnTo>
                  <a:pt x="1694" y="16003"/>
                </a:lnTo>
                <a:lnTo>
                  <a:pt x="1698" y="16000"/>
                </a:lnTo>
                <a:lnTo>
                  <a:pt x="1698" y="15992"/>
                </a:lnTo>
                <a:lnTo>
                  <a:pt x="1698" y="15986"/>
                </a:lnTo>
                <a:lnTo>
                  <a:pt x="1701" y="15982"/>
                </a:lnTo>
                <a:lnTo>
                  <a:pt x="1704" y="15978"/>
                </a:lnTo>
                <a:lnTo>
                  <a:pt x="1707" y="15975"/>
                </a:lnTo>
                <a:lnTo>
                  <a:pt x="1712" y="15972"/>
                </a:lnTo>
                <a:lnTo>
                  <a:pt x="1720" y="15964"/>
                </a:lnTo>
                <a:lnTo>
                  <a:pt x="1728" y="15958"/>
                </a:lnTo>
                <a:lnTo>
                  <a:pt x="1728" y="15950"/>
                </a:lnTo>
                <a:lnTo>
                  <a:pt x="1728" y="15944"/>
                </a:lnTo>
                <a:lnTo>
                  <a:pt x="1730" y="15941"/>
                </a:lnTo>
                <a:lnTo>
                  <a:pt x="1735" y="15936"/>
                </a:lnTo>
                <a:lnTo>
                  <a:pt x="1738" y="15933"/>
                </a:lnTo>
                <a:lnTo>
                  <a:pt x="1742" y="15931"/>
                </a:lnTo>
                <a:lnTo>
                  <a:pt x="1744" y="15926"/>
                </a:lnTo>
                <a:lnTo>
                  <a:pt x="1748" y="15922"/>
                </a:lnTo>
                <a:lnTo>
                  <a:pt x="1752" y="15919"/>
                </a:lnTo>
                <a:lnTo>
                  <a:pt x="1755" y="15917"/>
                </a:lnTo>
                <a:lnTo>
                  <a:pt x="1758" y="15912"/>
                </a:lnTo>
                <a:lnTo>
                  <a:pt x="1762" y="15908"/>
                </a:lnTo>
                <a:lnTo>
                  <a:pt x="1765" y="15905"/>
                </a:lnTo>
                <a:lnTo>
                  <a:pt x="1769" y="15903"/>
                </a:lnTo>
                <a:lnTo>
                  <a:pt x="1778" y="15894"/>
                </a:lnTo>
                <a:lnTo>
                  <a:pt x="1785" y="15889"/>
                </a:lnTo>
                <a:lnTo>
                  <a:pt x="1792" y="15876"/>
                </a:lnTo>
                <a:lnTo>
                  <a:pt x="1799" y="15863"/>
                </a:lnTo>
                <a:lnTo>
                  <a:pt x="1802" y="15859"/>
                </a:lnTo>
                <a:lnTo>
                  <a:pt x="1805" y="15855"/>
                </a:lnTo>
                <a:lnTo>
                  <a:pt x="1809" y="15852"/>
                </a:lnTo>
                <a:lnTo>
                  <a:pt x="1812" y="15849"/>
                </a:lnTo>
                <a:lnTo>
                  <a:pt x="1816" y="15845"/>
                </a:lnTo>
                <a:lnTo>
                  <a:pt x="1819" y="15841"/>
                </a:lnTo>
                <a:lnTo>
                  <a:pt x="1822" y="15838"/>
                </a:lnTo>
                <a:lnTo>
                  <a:pt x="1826" y="15836"/>
                </a:lnTo>
                <a:lnTo>
                  <a:pt x="1829" y="15831"/>
                </a:lnTo>
                <a:lnTo>
                  <a:pt x="1832" y="15827"/>
                </a:lnTo>
                <a:lnTo>
                  <a:pt x="1836" y="15824"/>
                </a:lnTo>
                <a:lnTo>
                  <a:pt x="1841" y="15821"/>
                </a:lnTo>
                <a:lnTo>
                  <a:pt x="1848" y="15813"/>
                </a:lnTo>
                <a:lnTo>
                  <a:pt x="1857" y="15807"/>
                </a:lnTo>
                <a:lnTo>
                  <a:pt x="1859" y="15803"/>
                </a:lnTo>
                <a:lnTo>
                  <a:pt x="1862" y="15799"/>
                </a:lnTo>
                <a:lnTo>
                  <a:pt x="1867" y="15796"/>
                </a:lnTo>
                <a:lnTo>
                  <a:pt x="1871" y="15793"/>
                </a:lnTo>
                <a:lnTo>
                  <a:pt x="1873" y="15789"/>
                </a:lnTo>
                <a:lnTo>
                  <a:pt x="1876" y="15785"/>
                </a:lnTo>
                <a:lnTo>
                  <a:pt x="1880" y="15781"/>
                </a:lnTo>
                <a:lnTo>
                  <a:pt x="1884" y="15779"/>
                </a:lnTo>
                <a:lnTo>
                  <a:pt x="1887" y="15775"/>
                </a:lnTo>
                <a:lnTo>
                  <a:pt x="1890" y="15771"/>
                </a:lnTo>
                <a:lnTo>
                  <a:pt x="1894" y="15767"/>
                </a:lnTo>
                <a:lnTo>
                  <a:pt x="1898" y="15765"/>
                </a:lnTo>
                <a:lnTo>
                  <a:pt x="1905" y="15750"/>
                </a:lnTo>
                <a:lnTo>
                  <a:pt x="1914" y="15737"/>
                </a:lnTo>
                <a:lnTo>
                  <a:pt x="1916" y="15733"/>
                </a:lnTo>
                <a:lnTo>
                  <a:pt x="1920" y="15730"/>
                </a:lnTo>
                <a:lnTo>
                  <a:pt x="1924" y="15725"/>
                </a:lnTo>
                <a:lnTo>
                  <a:pt x="1928" y="15723"/>
                </a:lnTo>
                <a:lnTo>
                  <a:pt x="1930" y="15719"/>
                </a:lnTo>
                <a:lnTo>
                  <a:pt x="1934" y="15715"/>
                </a:lnTo>
                <a:lnTo>
                  <a:pt x="1937" y="15712"/>
                </a:lnTo>
                <a:lnTo>
                  <a:pt x="1941" y="15709"/>
                </a:lnTo>
                <a:lnTo>
                  <a:pt x="1944" y="15705"/>
                </a:lnTo>
                <a:lnTo>
                  <a:pt x="1948" y="15701"/>
                </a:lnTo>
                <a:lnTo>
                  <a:pt x="1951" y="15698"/>
                </a:lnTo>
                <a:lnTo>
                  <a:pt x="1955" y="15695"/>
                </a:lnTo>
                <a:lnTo>
                  <a:pt x="1957" y="15691"/>
                </a:lnTo>
                <a:lnTo>
                  <a:pt x="1961" y="15687"/>
                </a:lnTo>
                <a:lnTo>
                  <a:pt x="1965" y="15684"/>
                </a:lnTo>
                <a:lnTo>
                  <a:pt x="1968" y="15681"/>
                </a:lnTo>
                <a:lnTo>
                  <a:pt x="1968" y="15671"/>
                </a:lnTo>
                <a:lnTo>
                  <a:pt x="1968" y="15660"/>
                </a:lnTo>
                <a:lnTo>
                  <a:pt x="1968" y="15649"/>
                </a:lnTo>
                <a:lnTo>
                  <a:pt x="1968" y="15639"/>
                </a:lnTo>
                <a:lnTo>
                  <a:pt x="1968" y="15631"/>
                </a:lnTo>
                <a:lnTo>
                  <a:pt x="1968" y="15626"/>
                </a:lnTo>
                <a:lnTo>
                  <a:pt x="1968" y="15615"/>
                </a:lnTo>
                <a:lnTo>
                  <a:pt x="1968" y="15604"/>
                </a:lnTo>
                <a:lnTo>
                  <a:pt x="1968" y="15593"/>
                </a:lnTo>
                <a:lnTo>
                  <a:pt x="1968" y="15583"/>
                </a:lnTo>
                <a:lnTo>
                  <a:pt x="1968" y="15573"/>
                </a:lnTo>
                <a:lnTo>
                  <a:pt x="1968" y="15562"/>
                </a:lnTo>
                <a:lnTo>
                  <a:pt x="1968" y="15552"/>
                </a:lnTo>
                <a:lnTo>
                  <a:pt x="1968" y="15541"/>
                </a:lnTo>
                <a:lnTo>
                  <a:pt x="1973" y="15530"/>
                </a:lnTo>
                <a:lnTo>
                  <a:pt x="1977" y="15521"/>
                </a:lnTo>
                <a:lnTo>
                  <a:pt x="1981" y="15510"/>
                </a:lnTo>
                <a:lnTo>
                  <a:pt x="1986" y="15499"/>
                </a:lnTo>
                <a:lnTo>
                  <a:pt x="1986" y="15491"/>
                </a:lnTo>
                <a:lnTo>
                  <a:pt x="1986" y="15485"/>
                </a:lnTo>
                <a:lnTo>
                  <a:pt x="1986" y="15474"/>
                </a:lnTo>
                <a:lnTo>
                  <a:pt x="1986" y="15464"/>
                </a:lnTo>
                <a:lnTo>
                  <a:pt x="1986" y="15454"/>
                </a:lnTo>
                <a:lnTo>
                  <a:pt x="1986" y="15443"/>
                </a:lnTo>
                <a:lnTo>
                  <a:pt x="1986" y="15428"/>
                </a:lnTo>
                <a:lnTo>
                  <a:pt x="1986" y="15415"/>
                </a:lnTo>
                <a:lnTo>
                  <a:pt x="1986" y="15407"/>
                </a:lnTo>
                <a:lnTo>
                  <a:pt x="1986" y="15402"/>
                </a:lnTo>
                <a:lnTo>
                  <a:pt x="1988" y="15397"/>
                </a:lnTo>
                <a:lnTo>
                  <a:pt x="1991" y="15393"/>
                </a:lnTo>
                <a:lnTo>
                  <a:pt x="1995" y="15390"/>
                </a:lnTo>
                <a:lnTo>
                  <a:pt x="1999" y="15388"/>
                </a:lnTo>
                <a:lnTo>
                  <a:pt x="1999" y="15379"/>
                </a:lnTo>
                <a:lnTo>
                  <a:pt x="1999" y="15373"/>
                </a:lnTo>
                <a:lnTo>
                  <a:pt x="1999" y="15365"/>
                </a:lnTo>
                <a:lnTo>
                  <a:pt x="1999" y="15359"/>
                </a:lnTo>
                <a:lnTo>
                  <a:pt x="1999" y="15351"/>
                </a:lnTo>
                <a:lnTo>
                  <a:pt x="1999" y="15345"/>
                </a:lnTo>
                <a:lnTo>
                  <a:pt x="1999" y="15337"/>
                </a:lnTo>
                <a:lnTo>
                  <a:pt x="1999" y="15331"/>
                </a:lnTo>
                <a:lnTo>
                  <a:pt x="2002" y="15324"/>
                </a:lnTo>
                <a:lnTo>
                  <a:pt x="2005" y="15316"/>
                </a:lnTo>
                <a:lnTo>
                  <a:pt x="2008" y="15310"/>
                </a:lnTo>
                <a:lnTo>
                  <a:pt x="2013" y="15303"/>
                </a:lnTo>
                <a:lnTo>
                  <a:pt x="2013" y="15296"/>
                </a:lnTo>
                <a:lnTo>
                  <a:pt x="2013" y="15289"/>
                </a:lnTo>
                <a:lnTo>
                  <a:pt x="2013" y="15281"/>
                </a:lnTo>
                <a:lnTo>
                  <a:pt x="2013" y="15275"/>
                </a:lnTo>
                <a:lnTo>
                  <a:pt x="2013" y="15267"/>
                </a:lnTo>
                <a:lnTo>
                  <a:pt x="2013" y="15261"/>
                </a:lnTo>
                <a:lnTo>
                  <a:pt x="2013" y="15253"/>
                </a:lnTo>
                <a:lnTo>
                  <a:pt x="2013" y="15247"/>
                </a:lnTo>
                <a:lnTo>
                  <a:pt x="2018" y="15247"/>
                </a:lnTo>
                <a:lnTo>
                  <a:pt x="2027" y="15247"/>
                </a:lnTo>
                <a:lnTo>
                  <a:pt x="2057" y="15247"/>
                </a:lnTo>
                <a:lnTo>
                  <a:pt x="2089" y="15247"/>
                </a:lnTo>
                <a:lnTo>
                  <a:pt x="2122" y="15247"/>
                </a:lnTo>
                <a:lnTo>
                  <a:pt x="2154" y="15247"/>
                </a:lnTo>
                <a:lnTo>
                  <a:pt x="2163" y="15247"/>
                </a:lnTo>
                <a:lnTo>
                  <a:pt x="2171" y="15247"/>
                </a:lnTo>
                <a:lnTo>
                  <a:pt x="2177" y="15253"/>
                </a:lnTo>
                <a:lnTo>
                  <a:pt x="2185" y="15261"/>
                </a:lnTo>
                <a:lnTo>
                  <a:pt x="2190" y="15267"/>
                </a:lnTo>
                <a:lnTo>
                  <a:pt x="2199" y="15275"/>
                </a:lnTo>
                <a:lnTo>
                  <a:pt x="2204" y="15275"/>
                </a:lnTo>
                <a:lnTo>
                  <a:pt x="2212" y="15275"/>
                </a:lnTo>
                <a:lnTo>
                  <a:pt x="2218" y="15281"/>
                </a:lnTo>
                <a:lnTo>
                  <a:pt x="2226" y="15289"/>
                </a:lnTo>
                <a:lnTo>
                  <a:pt x="2234" y="15289"/>
                </a:lnTo>
                <a:lnTo>
                  <a:pt x="2242" y="15289"/>
                </a:lnTo>
                <a:lnTo>
                  <a:pt x="2248" y="15289"/>
                </a:lnTo>
                <a:lnTo>
                  <a:pt x="2256" y="15289"/>
                </a:lnTo>
                <a:lnTo>
                  <a:pt x="2258" y="15285"/>
                </a:lnTo>
                <a:lnTo>
                  <a:pt x="2261" y="15281"/>
                </a:lnTo>
                <a:lnTo>
                  <a:pt x="2266" y="15278"/>
                </a:lnTo>
                <a:lnTo>
                  <a:pt x="2269" y="15275"/>
                </a:lnTo>
                <a:lnTo>
                  <a:pt x="2272" y="15271"/>
                </a:lnTo>
                <a:lnTo>
                  <a:pt x="2276" y="15267"/>
                </a:lnTo>
                <a:lnTo>
                  <a:pt x="2279" y="15264"/>
                </a:lnTo>
                <a:lnTo>
                  <a:pt x="2283" y="15261"/>
                </a:lnTo>
                <a:lnTo>
                  <a:pt x="2292" y="15253"/>
                </a:lnTo>
                <a:lnTo>
                  <a:pt x="2299" y="15247"/>
                </a:lnTo>
                <a:lnTo>
                  <a:pt x="2303" y="15242"/>
                </a:lnTo>
                <a:lnTo>
                  <a:pt x="2306" y="15239"/>
                </a:lnTo>
                <a:lnTo>
                  <a:pt x="2309" y="15236"/>
                </a:lnTo>
                <a:lnTo>
                  <a:pt x="2313" y="15233"/>
                </a:lnTo>
                <a:lnTo>
                  <a:pt x="2319" y="15233"/>
                </a:lnTo>
                <a:lnTo>
                  <a:pt x="2326" y="15233"/>
                </a:lnTo>
                <a:lnTo>
                  <a:pt x="2330" y="15228"/>
                </a:lnTo>
                <a:lnTo>
                  <a:pt x="2333" y="15225"/>
                </a:lnTo>
                <a:lnTo>
                  <a:pt x="2336" y="15222"/>
                </a:lnTo>
                <a:lnTo>
                  <a:pt x="2340" y="15219"/>
                </a:lnTo>
                <a:lnTo>
                  <a:pt x="2346" y="15219"/>
                </a:lnTo>
                <a:lnTo>
                  <a:pt x="2355" y="15219"/>
                </a:lnTo>
                <a:lnTo>
                  <a:pt x="2362" y="15211"/>
                </a:lnTo>
                <a:lnTo>
                  <a:pt x="2371" y="15205"/>
                </a:lnTo>
                <a:lnTo>
                  <a:pt x="2376" y="15205"/>
                </a:lnTo>
                <a:lnTo>
                  <a:pt x="2385" y="15205"/>
                </a:lnTo>
                <a:lnTo>
                  <a:pt x="2387" y="15201"/>
                </a:lnTo>
                <a:lnTo>
                  <a:pt x="2390" y="15197"/>
                </a:lnTo>
                <a:lnTo>
                  <a:pt x="2393" y="15194"/>
                </a:lnTo>
                <a:lnTo>
                  <a:pt x="2398" y="15191"/>
                </a:lnTo>
                <a:lnTo>
                  <a:pt x="2401" y="15187"/>
                </a:lnTo>
                <a:lnTo>
                  <a:pt x="2404" y="15183"/>
                </a:lnTo>
                <a:lnTo>
                  <a:pt x="2408" y="15180"/>
                </a:lnTo>
                <a:lnTo>
                  <a:pt x="2412" y="15178"/>
                </a:lnTo>
                <a:lnTo>
                  <a:pt x="2419" y="15178"/>
                </a:lnTo>
                <a:lnTo>
                  <a:pt x="2428" y="15178"/>
                </a:lnTo>
                <a:lnTo>
                  <a:pt x="2430" y="15173"/>
                </a:lnTo>
                <a:lnTo>
                  <a:pt x="2434" y="15169"/>
                </a:lnTo>
                <a:lnTo>
                  <a:pt x="2438" y="15166"/>
                </a:lnTo>
                <a:lnTo>
                  <a:pt x="2442" y="15163"/>
                </a:lnTo>
                <a:lnTo>
                  <a:pt x="2448" y="15163"/>
                </a:lnTo>
                <a:lnTo>
                  <a:pt x="2455" y="15163"/>
                </a:lnTo>
                <a:lnTo>
                  <a:pt x="2458" y="15159"/>
                </a:lnTo>
                <a:lnTo>
                  <a:pt x="2462" y="15155"/>
                </a:lnTo>
                <a:lnTo>
                  <a:pt x="2465" y="15152"/>
                </a:lnTo>
                <a:lnTo>
                  <a:pt x="2469" y="15149"/>
                </a:lnTo>
                <a:lnTo>
                  <a:pt x="2475" y="15149"/>
                </a:lnTo>
                <a:lnTo>
                  <a:pt x="2483" y="15149"/>
                </a:lnTo>
                <a:lnTo>
                  <a:pt x="2491" y="15141"/>
                </a:lnTo>
                <a:lnTo>
                  <a:pt x="2500" y="15135"/>
                </a:lnTo>
                <a:lnTo>
                  <a:pt x="2505" y="15135"/>
                </a:lnTo>
                <a:lnTo>
                  <a:pt x="2512" y="15135"/>
                </a:lnTo>
                <a:lnTo>
                  <a:pt x="2516" y="15131"/>
                </a:lnTo>
                <a:lnTo>
                  <a:pt x="2519" y="15127"/>
                </a:lnTo>
                <a:lnTo>
                  <a:pt x="2522" y="15123"/>
                </a:lnTo>
                <a:lnTo>
                  <a:pt x="2527" y="15121"/>
                </a:lnTo>
                <a:lnTo>
                  <a:pt x="2532" y="15121"/>
                </a:lnTo>
                <a:lnTo>
                  <a:pt x="2541" y="15121"/>
                </a:lnTo>
                <a:lnTo>
                  <a:pt x="2548" y="15113"/>
                </a:lnTo>
                <a:lnTo>
                  <a:pt x="2557" y="15107"/>
                </a:lnTo>
                <a:lnTo>
                  <a:pt x="2562" y="15107"/>
                </a:lnTo>
                <a:lnTo>
                  <a:pt x="2570" y="15107"/>
                </a:lnTo>
                <a:lnTo>
                  <a:pt x="2573" y="15103"/>
                </a:lnTo>
                <a:lnTo>
                  <a:pt x="2576" y="15099"/>
                </a:lnTo>
                <a:lnTo>
                  <a:pt x="2580" y="15095"/>
                </a:lnTo>
                <a:lnTo>
                  <a:pt x="2584" y="15093"/>
                </a:lnTo>
                <a:lnTo>
                  <a:pt x="2584" y="15086"/>
                </a:lnTo>
                <a:lnTo>
                  <a:pt x="2584" y="15079"/>
                </a:lnTo>
                <a:lnTo>
                  <a:pt x="2576" y="15079"/>
                </a:lnTo>
                <a:lnTo>
                  <a:pt x="2570" y="15079"/>
                </a:lnTo>
                <a:lnTo>
                  <a:pt x="2562" y="15071"/>
                </a:lnTo>
                <a:lnTo>
                  <a:pt x="2557" y="15065"/>
                </a:lnTo>
                <a:lnTo>
                  <a:pt x="2548" y="15065"/>
                </a:lnTo>
                <a:lnTo>
                  <a:pt x="2541" y="15065"/>
                </a:lnTo>
                <a:lnTo>
                  <a:pt x="2532" y="15065"/>
                </a:lnTo>
                <a:lnTo>
                  <a:pt x="2527" y="15065"/>
                </a:lnTo>
                <a:lnTo>
                  <a:pt x="2519" y="15065"/>
                </a:lnTo>
                <a:lnTo>
                  <a:pt x="2512" y="15065"/>
                </a:lnTo>
                <a:lnTo>
                  <a:pt x="2505" y="15057"/>
                </a:lnTo>
                <a:lnTo>
                  <a:pt x="2500" y="15051"/>
                </a:lnTo>
                <a:lnTo>
                  <a:pt x="2491" y="15051"/>
                </a:lnTo>
                <a:lnTo>
                  <a:pt x="2483" y="15051"/>
                </a:lnTo>
                <a:lnTo>
                  <a:pt x="2475" y="15051"/>
                </a:lnTo>
                <a:lnTo>
                  <a:pt x="2469" y="15051"/>
                </a:lnTo>
                <a:lnTo>
                  <a:pt x="2462" y="15051"/>
                </a:lnTo>
                <a:lnTo>
                  <a:pt x="2455" y="15051"/>
                </a:lnTo>
                <a:lnTo>
                  <a:pt x="2448" y="15043"/>
                </a:lnTo>
                <a:lnTo>
                  <a:pt x="2442" y="15037"/>
                </a:lnTo>
                <a:lnTo>
                  <a:pt x="2434" y="15037"/>
                </a:lnTo>
                <a:lnTo>
                  <a:pt x="2428" y="15037"/>
                </a:lnTo>
                <a:lnTo>
                  <a:pt x="2419" y="15029"/>
                </a:lnTo>
                <a:lnTo>
                  <a:pt x="2412" y="15023"/>
                </a:lnTo>
                <a:lnTo>
                  <a:pt x="2412" y="15015"/>
                </a:lnTo>
                <a:lnTo>
                  <a:pt x="2412" y="15009"/>
                </a:lnTo>
                <a:lnTo>
                  <a:pt x="2404" y="15001"/>
                </a:lnTo>
                <a:lnTo>
                  <a:pt x="2398" y="14995"/>
                </a:lnTo>
                <a:lnTo>
                  <a:pt x="2398" y="14987"/>
                </a:lnTo>
                <a:lnTo>
                  <a:pt x="2398" y="14981"/>
                </a:lnTo>
                <a:lnTo>
                  <a:pt x="2390" y="14973"/>
                </a:lnTo>
                <a:lnTo>
                  <a:pt x="2385" y="14968"/>
                </a:lnTo>
                <a:lnTo>
                  <a:pt x="2385" y="14959"/>
                </a:lnTo>
                <a:lnTo>
                  <a:pt x="2385" y="14954"/>
                </a:lnTo>
                <a:lnTo>
                  <a:pt x="2387" y="14949"/>
                </a:lnTo>
                <a:lnTo>
                  <a:pt x="2390" y="14945"/>
                </a:lnTo>
                <a:lnTo>
                  <a:pt x="2393" y="14942"/>
                </a:lnTo>
                <a:lnTo>
                  <a:pt x="2398" y="14939"/>
                </a:lnTo>
                <a:lnTo>
                  <a:pt x="2398" y="14931"/>
                </a:lnTo>
                <a:lnTo>
                  <a:pt x="2398" y="14925"/>
                </a:lnTo>
                <a:lnTo>
                  <a:pt x="2398" y="14917"/>
                </a:lnTo>
                <a:lnTo>
                  <a:pt x="2398" y="14911"/>
                </a:lnTo>
                <a:lnTo>
                  <a:pt x="2401" y="14907"/>
                </a:lnTo>
                <a:lnTo>
                  <a:pt x="2404" y="14903"/>
                </a:lnTo>
                <a:lnTo>
                  <a:pt x="2408" y="14899"/>
                </a:lnTo>
                <a:lnTo>
                  <a:pt x="2412" y="14897"/>
                </a:lnTo>
                <a:lnTo>
                  <a:pt x="2412" y="14889"/>
                </a:lnTo>
                <a:lnTo>
                  <a:pt x="2412" y="14883"/>
                </a:lnTo>
                <a:lnTo>
                  <a:pt x="2412" y="14875"/>
                </a:lnTo>
                <a:lnTo>
                  <a:pt x="2412" y="14869"/>
                </a:lnTo>
                <a:lnTo>
                  <a:pt x="2419" y="14863"/>
                </a:lnTo>
                <a:lnTo>
                  <a:pt x="2428" y="14858"/>
                </a:lnTo>
                <a:lnTo>
                  <a:pt x="2434" y="14858"/>
                </a:lnTo>
                <a:lnTo>
                  <a:pt x="2442" y="14858"/>
                </a:lnTo>
                <a:lnTo>
                  <a:pt x="2448" y="14858"/>
                </a:lnTo>
                <a:lnTo>
                  <a:pt x="2455" y="14858"/>
                </a:lnTo>
                <a:lnTo>
                  <a:pt x="2462" y="14858"/>
                </a:lnTo>
                <a:lnTo>
                  <a:pt x="2469" y="14858"/>
                </a:lnTo>
                <a:lnTo>
                  <a:pt x="2471" y="14854"/>
                </a:lnTo>
                <a:lnTo>
                  <a:pt x="2475" y="14850"/>
                </a:lnTo>
                <a:lnTo>
                  <a:pt x="2479" y="14846"/>
                </a:lnTo>
                <a:lnTo>
                  <a:pt x="2483" y="14844"/>
                </a:lnTo>
                <a:lnTo>
                  <a:pt x="2491" y="14844"/>
                </a:lnTo>
                <a:lnTo>
                  <a:pt x="2500" y="14844"/>
                </a:lnTo>
                <a:lnTo>
                  <a:pt x="2505" y="14844"/>
                </a:lnTo>
                <a:lnTo>
                  <a:pt x="2512" y="14844"/>
                </a:lnTo>
                <a:lnTo>
                  <a:pt x="2519" y="14844"/>
                </a:lnTo>
                <a:lnTo>
                  <a:pt x="2527" y="14844"/>
                </a:lnTo>
                <a:lnTo>
                  <a:pt x="2529" y="14840"/>
                </a:lnTo>
                <a:lnTo>
                  <a:pt x="2532" y="14836"/>
                </a:lnTo>
                <a:lnTo>
                  <a:pt x="2536" y="14832"/>
                </a:lnTo>
                <a:lnTo>
                  <a:pt x="2541" y="14830"/>
                </a:lnTo>
                <a:lnTo>
                  <a:pt x="2548" y="14830"/>
                </a:lnTo>
                <a:lnTo>
                  <a:pt x="2557" y="14830"/>
                </a:lnTo>
                <a:lnTo>
                  <a:pt x="2580" y="14830"/>
                </a:lnTo>
                <a:lnTo>
                  <a:pt x="2601" y="14830"/>
                </a:lnTo>
                <a:lnTo>
                  <a:pt x="2624" y="14830"/>
                </a:lnTo>
                <a:lnTo>
                  <a:pt x="2647" y="14830"/>
                </a:lnTo>
                <a:lnTo>
                  <a:pt x="2670" y="14830"/>
                </a:lnTo>
                <a:lnTo>
                  <a:pt x="2693" y="14830"/>
                </a:lnTo>
                <a:lnTo>
                  <a:pt x="2716" y="14830"/>
                </a:lnTo>
                <a:lnTo>
                  <a:pt x="2740" y="14830"/>
                </a:lnTo>
                <a:lnTo>
                  <a:pt x="2748" y="14821"/>
                </a:lnTo>
                <a:lnTo>
                  <a:pt x="2756" y="14816"/>
                </a:lnTo>
                <a:lnTo>
                  <a:pt x="2758" y="14812"/>
                </a:lnTo>
                <a:lnTo>
                  <a:pt x="2762" y="14807"/>
                </a:lnTo>
                <a:lnTo>
                  <a:pt x="2766" y="14804"/>
                </a:lnTo>
                <a:lnTo>
                  <a:pt x="2770" y="14802"/>
                </a:lnTo>
                <a:lnTo>
                  <a:pt x="2772" y="14798"/>
                </a:lnTo>
                <a:lnTo>
                  <a:pt x="2775" y="14793"/>
                </a:lnTo>
                <a:lnTo>
                  <a:pt x="2780" y="14790"/>
                </a:lnTo>
                <a:lnTo>
                  <a:pt x="2783" y="14788"/>
                </a:lnTo>
                <a:lnTo>
                  <a:pt x="2789" y="14788"/>
                </a:lnTo>
                <a:lnTo>
                  <a:pt x="2797" y="14788"/>
                </a:lnTo>
                <a:lnTo>
                  <a:pt x="2806" y="14779"/>
                </a:lnTo>
                <a:lnTo>
                  <a:pt x="2813" y="14774"/>
                </a:lnTo>
                <a:lnTo>
                  <a:pt x="2820" y="14774"/>
                </a:lnTo>
                <a:lnTo>
                  <a:pt x="2827" y="14774"/>
                </a:lnTo>
                <a:lnTo>
                  <a:pt x="2840" y="14774"/>
                </a:lnTo>
                <a:lnTo>
                  <a:pt x="2854" y="14774"/>
                </a:lnTo>
                <a:lnTo>
                  <a:pt x="2860" y="14774"/>
                </a:lnTo>
                <a:lnTo>
                  <a:pt x="2868" y="14774"/>
                </a:lnTo>
                <a:lnTo>
                  <a:pt x="2883" y="14774"/>
                </a:lnTo>
                <a:lnTo>
                  <a:pt x="2897" y="14774"/>
                </a:lnTo>
                <a:lnTo>
                  <a:pt x="2912" y="14774"/>
                </a:lnTo>
                <a:lnTo>
                  <a:pt x="2926" y="14774"/>
                </a:lnTo>
                <a:lnTo>
                  <a:pt x="2936" y="14774"/>
                </a:lnTo>
                <a:lnTo>
                  <a:pt x="2946" y="14774"/>
                </a:lnTo>
                <a:lnTo>
                  <a:pt x="2957" y="14774"/>
                </a:lnTo>
                <a:lnTo>
                  <a:pt x="2969" y="14774"/>
                </a:lnTo>
                <a:lnTo>
                  <a:pt x="2976" y="14774"/>
                </a:lnTo>
                <a:lnTo>
                  <a:pt x="2983" y="14774"/>
                </a:lnTo>
                <a:lnTo>
                  <a:pt x="2989" y="14779"/>
                </a:lnTo>
                <a:lnTo>
                  <a:pt x="2997" y="14788"/>
                </a:lnTo>
                <a:lnTo>
                  <a:pt x="3005" y="14788"/>
                </a:lnTo>
                <a:lnTo>
                  <a:pt x="3013" y="14788"/>
                </a:lnTo>
                <a:lnTo>
                  <a:pt x="3019" y="14788"/>
                </a:lnTo>
                <a:lnTo>
                  <a:pt x="3026" y="14788"/>
                </a:lnTo>
                <a:lnTo>
                  <a:pt x="3033" y="14793"/>
                </a:lnTo>
                <a:lnTo>
                  <a:pt x="3041" y="14802"/>
                </a:lnTo>
                <a:lnTo>
                  <a:pt x="3046" y="14802"/>
                </a:lnTo>
                <a:lnTo>
                  <a:pt x="3055" y="14802"/>
                </a:lnTo>
                <a:lnTo>
                  <a:pt x="3062" y="14802"/>
                </a:lnTo>
                <a:lnTo>
                  <a:pt x="3071" y="14802"/>
                </a:lnTo>
                <a:lnTo>
                  <a:pt x="3076" y="14807"/>
                </a:lnTo>
                <a:lnTo>
                  <a:pt x="3084" y="14816"/>
                </a:lnTo>
                <a:lnTo>
                  <a:pt x="3090" y="14816"/>
                </a:lnTo>
                <a:lnTo>
                  <a:pt x="3098" y="14816"/>
                </a:lnTo>
                <a:lnTo>
                  <a:pt x="3103" y="14816"/>
                </a:lnTo>
                <a:lnTo>
                  <a:pt x="3112" y="14816"/>
                </a:lnTo>
                <a:lnTo>
                  <a:pt x="3112" y="14818"/>
                </a:lnTo>
                <a:lnTo>
                  <a:pt x="3113" y="14820"/>
                </a:lnTo>
                <a:lnTo>
                  <a:pt x="3114" y="14823"/>
                </a:lnTo>
                <a:lnTo>
                  <a:pt x="3116" y="14824"/>
                </a:lnTo>
                <a:lnTo>
                  <a:pt x="3121" y="14826"/>
                </a:lnTo>
                <a:lnTo>
                  <a:pt x="3127" y="14827"/>
                </a:lnTo>
                <a:lnTo>
                  <a:pt x="3132" y="14826"/>
                </a:lnTo>
                <a:lnTo>
                  <a:pt x="3137" y="14824"/>
                </a:lnTo>
                <a:lnTo>
                  <a:pt x="3139" y="14823"/>
                </a:lnTo>
                <a:lnTo>
                  <a:pt x="3140" y="14820"/>
                </a:lnTo>
                <a:lnTo>
                  <a:pt x="3141" y="14818"/>
                </a:lnTo>
                <a:lnTo>
                  <a:pt x="3141" y="14816"/>
                </a:lnTo>
                <a:lnTo>
                  <a:pt x="3162" y="14816"/>
                </a:lnTo>
                <a:lnTo>
                  <a:pt x="3183" y="14816"/>
                </a:lnTo>
                <a:lnTo>
                  <a:pt x="3204" y="14816"/>
                </a:lnTo>
                <a:lnTo>
                  <a:pt x="3227" y="14816"/>
                </a:lnTo>
                <a:lnTo>
                  <a:pt x="3243" y="14816"/>
                </a:lnTo>
                <a:lnTo>
                  <a:pt x="3261" y="14816"/>
                </a:lnTo>
                <a:lnTo>
                  <a:pt x="3279" y="14816"/>
                </a:lnTo>
                <a:lnTo>
                  <a:pt x="3297" y="14816"/>
                </a:lnTo>
                <a:lnTo>
                  <a:pt x="3311" y="14816"/>
                </a:lnTo>
                <a:lnTo>
                  <a:pt x="3327" y="14816"/>
                </a:lnTo>
                <a:lnTo>
                  <a:pt x="3334" y="14816"/>
                </a:lnTo>
                <a:lnTo>
                  <a:pt x="3341" y="14816"/>
                </a:lnTo>
                <a:lnTo>
                  <a:pt x="3347" y="14821"/>
                </a:lnTo>
                <a:lnTo>
                  <a:pt x="3355" y="14830"/>
                </a:lnTo>
                <a:lnTo>
                  <a:pt x="3361" y="14830"/>
                </a:lnTo>
                <a:lnTo>
                  <a:pt x="3368" y="14830"/>
                </a:lnTo>
                <a:lnTo>
                  <a:pt x="3375" y="14836"/>
                </a:lnTo>
                <a:lnTo>
                  <a:pt x="3382" y="14844"/>
                </a:lnTo>
                <a:lnTo>
                  <a:pt x="3390" y="14844"/>
                </a:lnTo>
                <a:lnTo>
                  <a:pt x="3399" y="14844"/>
                </a:lnTo>
                <a:lnTo>
                  <a:pt x="3404" y="14844"/>
                </a:lnTo>
                <a:lnTo>
                  <a:pt x="3413" y="14844"/>
                </a:lnTo>
                <a:lnTo>
                  <a:pt x="3418" y="14850"/>
                </a:lnTo>
                <a:lnTo>
                  <a:pt x="3426" y="14858"/>
                </a:lnTo>
                <a:lnTo>
                  <a:pt x="3432" y="14858"/>
                </a:lnTo>
                <a:lnTo>
                  <a:pt x="3440" y="14858"/>
                </a:lnTo>
                <a:lnTo>
                  <a:pt x="3447" y="14863"/>
                </a:lnTo>
                <a:lnTo>
                  <a:pt x="3456" y="14869"/>
                </a:lnTo>
                <a:lnTo>
                  <a:pt x="3461" y="14869"/>
                </a:lnTo>
                <a:lnTo>
                  <a:pt x="3470" y="14869"/>
                </a:lnTo>
                <a:lnTo>
                  <a:pt x="3475" y="14875"/>
                </a:lnTo>
                <a:lnTo>
                  <a:pt x="3483" y="14883"/>
                </a:lnTo>
                <a:lnTo>
                  <a:pt x="3494" y="14883"/>
                </a:lnTo>
                <a:lnTo>
                  <a:pt x="3505" y="14883"/>
                </a:lnTo>
                <a:lnTo>
                  <a:pt x="3516" y="14883"/>
                </a:lnTo>
                <a:lnTo>
                  <a:pt x="3527" y="14883"/>
                </a:lnTo>
                <a:lnTo>
                  <a:pt x="3539" y="14883"/>
                </a:lnTo>
                <a:lnTo>
                  <a:pt x="3554" y="14883"/>
                </a:lnTo>
                <a:lnTo>
                  <a:pt x="3569" y="14883"/>
                </a:lnTo>
                <a:lnTo>
                  <a:pt x="3585" y="14883"/>
                </a:lnTo>
                <a:lnTo>
                  <a:pt x="3587" y="14879"/>
                </a:lnTo>
                <a:lnTo>
                  <a:pt x="3590" y="14875"/>
                </a:lnTo>
                <a:lnTo>
                  <a:pt x="3594" y="14871"/>
                </a:lnTo>
                <a:lnTo>
                  <a:pt x="3598" y="14869"/>
                </a:lnTo>
                <a:lnTo>
                  <a:pt x="3611" y="14869"/>
                </a:lnTo>
                <a:lnTo>
                  <a:pt x="3626" y="14869"/>
                </a:lnTo>
                <a:lnTo>
                  <a:pt x="3640" y="14869"/>
                </a:lnTo>
                <a:lnTo>
                  <a:pt x="3655" y="14869"/>
                </a:lnTo>
                <a:lnTo>
                  <a:pt x="3662" y="14869"/>
                </a:lnTo>
                <a:lnTo>
                  <a:pt x="3669" y="14869"/>
                </a:lnTo>
                <a:lnTo>
                  <a:pt x="3675" y="14869"/>
                </a:lnTo>
                <a:lnTo>
                  <a:pt x="3683" y="14869"/>
                </a:lnTo>
                <a:lnTo>
                  <a:pt x="3685" y="14866"/>
                </a:lnTo>
                <a:lnTo>
                  <a:pt x="3689" y="14863"/>
                </a:lnTo>
                <a:lnTo>
                  <a:pt x="3693" y="14860"/>
                </a:lnTo>
                <a:lnTo>
                  <a:pt x="3696" y="14858"/>
                </a:lnTo>
                <a:lnTo>
                  <a:pt x="3705" y="14858"/>
                </a:lnTo>
                <a:lnTo>
                  <a:pt x="3712" y="14858"/>
                </a:lnTo>
                <a:lnTo>
                  <a:pt x="3719" y="14858"/>
                </a:lnTo>
                <a:lnTo>
                  <a:pt x="3726" y="14858"/>
                </a:lnTo>
                <a:lnTo>
                  <a:pt x="3732" y="14858"/>
                </a:lnTo>
                <a:lnTo>
                  <a:pt x="3741" y="14858"/>
                </a:lnTo>
                <a:lnTo>
                  <a:pt x="3743" y="14854"/>
                </a:lnTo>
                <a:lnTo>
                  <a:pt x="3746" y="14850"/>
                </a:lnTo>
                <a:lnTo>
                  <a:pt x="3750" y="14846"/>
                </a:lnTo>
                <a:lnTo>
                  <a:pt x="3754" y="14844"/>
                </a:lnTo>
                <a:lnTo>
                  <a:pt x="3760" y="14844"/>
                </a:lnTo>
                <a:lnTo>
                  <a:pt x="3768" y="14844"/>
                </a:lnTo>
                <a:lnTo>
                  <a:pt x="3776" y="14844"/>
                </a:lnTo>
                <a:lnTo>
                  <a:pt x="3784" y="14844"/>
                </a:lnTo>
                <a:lnTo>
                  <a:pt x="3787" y="14840"/>
                </a:lnTo>
                <a:lnTo>
                  <a:pt x="3790" y="14836"/>
                </a:lnTo>
                <a:lnTo>
                  <a:pt x="3794" y="14832"/>
                </a:lnTo>
                <a:lnTo>
                  <a:pt x="3798" y="14830"/>
                </a:lnTo>
                <a:lnTo>
                  <a:pt x="3803" y="14830"/>
                </a:lnTo>
                <a:lnTo>
                  <a:pt x="3811" y="14830"/>
                </a:lnTo>
                <a:lnTo>
                  <a:pt x="3840" y="14830"/>
                </a:lnTo>
                <a:lnTo>
                  <a:pt x="3868" y="14830"/>
                </a:lnTo>
                <a:lnTo>
                  <a:pt x="3897" y="14830"/>
                </a:lnTo>
                <a:lnTo>
                  <a:pt x="3927" y="14830"/>
                </a:lnTo>
                <a:lnTo>
                  <a:pt x="3929" y="14828"/>
                </a:lnTo>
                <a:lnTo>
                  <a:pt x="3931" y="14823"/>
                </a:lnTo>
                <a:lnTo>
                  <a:pt x="3932" y="14813"/>
                </a:lnTo>
                <a:lnTo>
                  <a:pt x="3934" y="14801"/>
                </a:lnTo>
                <a:lnTo>
                  <a:pt x="3935" y="14773"/>
                </a:lnTo>
                <a:lnTo>
                  <a:pt x="3936" y="14739"/>
                </a:lnTo>
                <a:lnTo>
                  <a:pt x="3935" y="14706"/>
                </a:lnTo>
                <a:lnTo>
                  <a:pt x="3934" y="14676"/>
                </a:lnTo>
                <a:lnTo>
                  <a:pt x="3932" y="14665"/>
                </a:lnTo>
                <a:lnTo>
                  <a:pt x="3931" y="14656"/>
                </a:lnTo>
                <a:lnTo>
                  <a:pt x="3929" y="14649"/>
                </a:lnTo>
                <a:lnTo>
                  <a:pt x="3927" y="14648"/>
                </a:lnTo>
                <a:lnTo>
                  <a:pt x="3927" y="14633"/>
                </a:lnTo>
                <a:lnTo>
                  <a:pt x="3927" y="14620"/>
                </a:lnTo>
                <a:lnTo>
                  <a:pt x="3927" y="14612"/>
                </a:lnTo>
                <a:lnTo>
                  <a:pt x="3927" y="14606"/>
                </a:lnTo>
                <a:lnTo>
                  <a:pt x="3929" y="14602"/>
                </a:lnTo>
                <a:lnTo>
                  <a:pt x="3932" y="14597"/>
                </a:lnTo>
                <a:lnTo>
                  <a:pt x="3935" y="14594"/>
                </a:lnTo>
                <a:lnTo>
                  <a:pt x="3940" y="14592"/>
                </a:lnTo>
                <a:lnTo>
                  <a:pt x="3943" y="14588"/>
                </a:lnTo>
                <a:lnTo>
                  <a:pt x="3946" y="14583"/>
                </a:lnTo>
                <a:lnTo>
                  <a:pt x="3949" y="14580"/>
                </a:lnTo>
                <a:lnTo>
                  <a:pt x="3954" y="14578"/>
                </a:lnTo>
                <a:lnTo>
                  <a:pt x="3954" y="14569"/>
                </a:lnTo>
                <a:lnTo>
                  <a:pt x="3954" y="14564"/>
                </a:lnTo>
                <a:lnTo>
                  <a:pt x="3961" y="14556"/>
                </a:lnTo>
                <a:lnTo>
                  <a:pt x="3970" y="14550"/>
                </a:lnTo>
                <a:lnTo>
                  <a:pt x="3972" y="14546"/>
                </a:lnTo>
                <a:lnTo>
                  <a:pt x="3975" y="14542"/>
                </a:lnTo>
                <a:lnTo>
                  <a:pt x="3980" y="14538"/>
                </a:lnTo>
                <a:lnTo>
                  <a:pt x="3984" y="14536"/>
                </a:lnTo>
                <a:lnTo>
                  <a:pt x="3986" y="14531"/>
                </a:lnTo>
                <a:lnTo>
                  <a:pt x="3989" y="14528"/>
                </a:lnTo>
                <a:lnTo>
                  <a:pt x="3993" y="14525"/>
                </a:lnTo>
                <a:lnTo>
                  <a:pt x="3997" y="14522"/>
                </a:lnTo>
                <a:lnTo>
                  <a:pt x="4000" y="14517"/>
                </a:lnTo>
                <a:lnTo>
                  <a:pt x="4003" y="14514"/>
                </a:lnTo>
                <a:lnTo>
                  <a:pt x="4007" y="14511"/>
                </a:lnTo>
                <a:lnTo>
                  <a:pt x="4011" y="14508"/>
                </a:lnTo>
                <a:lnTo>
                  <a:pt x="4013" y="14503"/>
                </a:lnTo>
                <a:lnTo>
                  <a:pt x="4016" y="14500"/>
                </a:lnTo>
                <a:lnTo>
                  <a:pt x="4021" y="14497"/>
                </a:lnTo>
                <a:lnTo>
                  <a:pt x="4025" y="14494"/>
                </a:lnTo>
                <a:lnTo>
                  <a:pt x="4025" y="14486"/>
                </a:lnTo>
                <a:lnTo>
                  <a:pt x="4025" y="14480"/>
                </a:lnTo>
                <a:lnTo>
                  <a:pt x="4033" y="14472"/>
                </a:lnTo>
                <a:lnTo>
                  <a:pt x="4041" y="14465"/>
                </a:lnTo>
                <a:lnTo>
                  <a:pt x="4044" y="14462"/>
                </a:lnTo>
                <a:lnTo>
                  <a:pt x="4047" y="14458"/>
                </a:lnTo>
                <a:lnTo>
                  <a:pt x="4051" y="14455"/>
                </a:lnTo>
                <a:lnTo>
                  <a:pt x="4054" y="14451"/>
                </a:lnTo>
                <a:lnTo>
                  <a:pt x="4058" y="14448"/>
                </a:lnTo>
                <a:lnTo>
                  <a:pt x="4061" y="14444"/>
                </a:lnTo>
                <a:lnTo>
                  <a:pt x="4064" y="14441"/>
                </a:lnTo>
                <a:lnTo>
                  <a:pt x="4068" y="14438"/>
                </a:lnTo>
                <a:lnTo>
                  <a:pt x="4068" y="14430"/>
                </a:lnTo>
                <a:lnTo>
                  <a:pt x="4068" y="14424"/>
                </a:lnTo>
                <a:lnTo>
                  <a:pt x="4071" y="14420"/>
                </a:lnTo>
                <a:lnTo>
                  <a:pt x="4074" y="14416"/>
                </a:lnTo>
                <a:lnTo>
                  <a:pt x="4078" y="14412"/>
                </a:lnTo>
                <a:lnTo>
                  <a:pt x="4082" y="14410"/>
                </a:lnTo>
                <a:lnTo>
                  <a:pt x="4090" y="14402"/>
                </a:lnTo>
                <a:lnTo>
                  <a:pt x="4099" y="14396"/>
                </a:lnTo>
                <a:lnTo>
                  <a:pt x="4099" y="14388"/>
                </a:lnTo>
                <a:lnTo>
                  <a:pt x="4099" y="14382"/>
                </a:lnTo>
                <a:lnTo>
                  <a:pt x="4101" y="14378"/>
                </a:lnTo>
                <a:lnTo>
                  <a:pt x="4104" y="14373"/>
                </a:lnTo>
                <a:lnTo>
                  <a:pt x="4108" y="14370"/>
                </a:lnTo>
                <a:lnTo>
                  <a:pt x="4112" y="14368"/>
                </a:lnTo>
                <a:lnTo>
                  <a:pt x="4112" y="14359"/>
                </a:lnTo>
                <a:lnTo>
                  <a:pt x="4112" y="14354"/>
                </a:lnTo>
                <a:lnTo>
                  <a:pt x="4115" y="14350"/>
                </a:lnTo>
                <a:lnTo>
                  <a:pt x="4118" y="14345"/>
                </a:lnTo>
                <a:lnTo>
                  <a:pt x="4121" y="14342"/>
                </a:lnTo>
                <a:lnTo>
                  <a:pt x="4126" y="14340"/>
                </a:lnTo>
                <a:lnTo>
                  <a:pt x="4126" y="14332"/>
                </a:lnTo>
                <a:lnTo>
                  <a:pt x="4126" y="14326"/>
                </a:lnTo>
                <a:lnTo>
                  <a:pt x="4128" y="14321"/>
                </a:lnTo>
                <a:lnTo>
                  <a:pt x="4131" y="14318"/>
                </a:lnTo>
                <a:lnTo>
                  <a:pt x="4135" y="14314"/>
                </a:lnTo>
                <a:lnTo>
                  <a:pt x="4140" y="14312"/>
                </a:lnTo>
                <a:lnTo>
                  <a:pt x="4140" y="14304"/>
                </a:lnTo>
                <a:lnTo>
                  <a:pt x="4140" y="14298"/>
                </a:lnTo>
                <a:lnTo>
                  <a:pt x="4142" y="14293"/>
                </a:lnTo>
                <a:lnTo>
                  <a:pt x="4145" y="14290"/>
                </a:lnTo>
                <a:lnTo>
                  <a:pt x="4150" y="14287"/>
                </a:lnTo>
                <a:lnTo>
                  <a:pt x="4153" y="14284"/>
                </a:lnTo>
                <a:lnTo>
                  <a:pt x="4161" y="14276"/>
                </a:lnTo>
                <a:lnTo>
                  <a:pt x="4169" y="14270"/>
                </a:lnTo>
                <a:lnTo>
                  <a:pt x="4176" y="14270"/>
                </a:lnTo>
                <a:lnTo>
                  <a:pt x="4183" y="14270"/>
                </a:lnTo>
                <a:lnTo>
                  <a:pt x="4185" y="14265"/>
                </a:lnTo>
                <a:lnTo>
                  <a:pt x="4189" y="14262"/>
                </a:lnTo>
                <a:lnTo>
                  <a:pt x="4193" y="14259"/>
                </a:lnTo>
                <a:lnTo>
                  <a:pt x="4197" y="14255"/>
                </a:lnTo>
                <a:lnTo>
                  <a:pt x="4203" y="14255"/>
                </a:lnTo>
                <a:lnTo>
                  <a:pt x="4210" y="14255"/>
                </a:lnTo>
                <a:lnTo>
                  <a:pt x="4219" y="14248"/>
                </a:lnTo>
                <a:lnTo>
                  <a:pt x="4226" y="14241"/>
                </a:lnTo>
                <a:lnTo>
                  <a:pt x="4230" y="14238"/>
                </a:lnTo>
                <a:lnTo>
                  <a:pt x="4233" y="14234"/>
                </a:lnTo>
                <a:lnTo>
                  <a:pt x="4236" y="14231"/>
                </a:lnTo>
                <a:lnTo>
                  <a:pt x="4240" y="14227"/>
                </a:lnTo>
                <a:lnTo>
                  <a:pt x="4247" y="14227"/>
                </a:lnTo>
                <a:lnTo>
                  <a:pt x="4255" y="14227"/>
                </a:lnTo>
                <a:lnTo>
                  <a:pt x="4257" y="14224"/>
                </a:lnTo>
                <a:lnTo>
                  <a:pt x="4260" y="14220"/>
                </a:lnTo>
                <a:lnTo>
                  <a:pt x="4264" y="14217"/>
                </a:lnTo>
                <a:lnTo>
                  <a:pt x="4267" y="14214"/>
                </a:lnTo>
                <a:lnTo>
                  <a:pt x="4274" y="14214"/>
                </a:lnTo>
                <a:lnTo>
                  <a:pt x="4282" y="14214"/>
                </a:lnTo>
                <a:lnTo>
                  <a:pt x="4290" y="14206"/>
                </a:lnTo>
                <a:lnTo>
                  <a:pt x="4298" y="14200"/>
                </a:lnTo>
                <a:lnTo>
                  <a:pt x="4304" y="14200"/>
                </a:lnTo>
                <a:lnTo>
                  <a:pt x="4312" y="14200"/>
                </a:lnTo>
                <a:lnTo>
                  <a:pt x="4314" y="14196"/>
                </a:lnTo>
                <a:lnTo>
                  <a:pt x="4317" y="14192"/>
                </a:lnTo>
                <a:lnTo>
                  <a:pt x="4322" y="14188"/>
                </a:lnTo>
                <a:lnTo>
                  <a:pt x="4325" y="14186"/>
                </a:lnTo>
                <a:lnTo>
                  <a:pt x="4328" y="14182"/>
                </a:lnTo>
                <a:lnTo>
                  <a:pt x="4331" y="14178"/>
                </a:lnTo>
                <a:lnTo>
                  <a:pt x="4335" y="14174"/>
                </a:lnTo>
                <a:lnTo>
                  <a:pt x="4339" y="14172"/>
                </a:lnTo>
                <a:lnTo>
                  <a:pt x="4348" y="14163"/>
                </a:lnTo>
                <a:lnTo>
                  <a:pt x="4355" y="14158"/>
                </a:lnTo>
                <a:lnTo>
                  <a:pt x="4355" y="14149"/>
                </a:lnTo>
                <a:lnTo>
                  <a:pt x="4355" y="14144"/>
                </a:lnTo>
                <a:lnTo>
                  <a:pt x="4355" y="14135"/>
                </a:lnTo>
                <a:lnTo>
                  <a:pt x="4355" y="14130"/>
                </a:lnTo>
                <a:lnTo>
                  <a:pt x="4358" y="14126"/>
                </a:lnTo>
                <a:lnTo>
                  <a:pt x="4362" y="14121"/>
                </a:lnTo>
                <a:lnTo>
                  <a:pt x="4365" y="14118"/>
                </a:lnTo>
                <a:lnTo>
                  <a:pt x="4369" y="14116"/>
                </a:lnTo>
                <a:lnTo>
                  <a:pt x="4369" y="14108"/>
                </a:lnTo>
                <a:lnTo>
                  <a:pt x="4369" y="14102"/>
                </a:lnTo>
                <a:lnTo>
                  <a:pt x="4371" y="14097"/>
                </a:lnTo>
                <a:lnTo>
                  <a:pt x="4375" y="14094"/>
                </a:lnTo>
                <a:lnTo>
                  <a:pt x="4379" y="14090"/>
                </a:lnTo>
                <a:lnTo>
                  <a:pt x="4383" y="14088"/>
                </a:lnTo>
                <a:lnTo>
                  <a:pt x="4383" y="14080"/>
                </a:lnTo>
                <a:lnTo>
                  <a:pt x="4383" y="14074"/>
                </a:lnTo>
                <a:lnTo>
                  <a:pt x="4383" y="14066"/>
                </a:lnTo>
                <a:lnTo>
                  <a:pt x="4383" y="14060"/>
                </a:lnTo>
                <a:lnTo>
                  <a:pt x="4385" y="14055"/>
                </a:lnTo>
                <a:lnTo>
                  <a:pt x="4389" y="14052"/>
                </a:lnTo>
                <a:lnTo>
                  <a:pt x="4392" y="14049"/>
                </a:lnTo>
                <a:lnTo>
                  <a:pt x="4396" y="14046"/>
                </a:lnTo>
                <a:lnTo>
                  <a:pt x="4396" y="14038"/>
                </a:lnTo>
                <a:lnTo>
                  <a:pt x="4396" y="14031"/>
                </a:lnTo>
                <a:lnTo>
                  <a:pt x="4398" y="14028"/>
                </a:lnTo>
                <a:lnTo>
                  <a:pt x="4403" y="14024"/>
                </a:lnTo>
                <a:lnTo>
                  <a:pt x="4406" y="14021"/>
                </a:lnTo>
                <a:lnTo>
                  <a:pt x="4410" y="14017"/>
                </a:lnTo>
                <a:lnTo>
                  <a:pt x="4418" y="14010"/>
                </a:lnTo>
                <a:lnTo>
                  <a:pt x="4427" y="14003"/>
                </a:lnTo>
                <a:lnTo>
                  <a:pt x="4429" y="14000"/>
                </a:lnTo>
                <a:lnTo>
                  <a:pt x="4432" y="13996"/>
                </a:lnTo>
                <a:lnTo>
                  <a:pt x="4436" y="13992"/>
                </a:lnTo>
                <a:lnTo>
                  <a:pt x="4441" y="13990"/>
                </a:lnTo>
                <a:lnTo>
                  <a:pt x="4443" y="13986"/>
                </a:lnTo>
                <a:lnTo>
                  <a:pt x="4446" y="13982"/>
                </a:lnTo>
                <a:lnTo>
                  <a:pt x="4449" y="13978"/>
                </a:lnTo>
                <a:lnTo>
                  <a:pt x="4454" y="13976"/>
                </a:lnTo>
                <a:lnTo>
                  <a:pt x="4457" y="13972"/>
                </a:lnTo>
                <a:lnTo>
                  <a:pt x="4460" y="13968"/>
                </a:lnTo>
                <a:lnTo>
                  <a:pt x="4463" y="13964"/>
                </a:lnTo>
                <a:lnTo>
                  <a:pt x="4468" y="13962"/>
                </a:lnTo>
                <a:lnTo>
                  <a:pt x="4475" y="13954"/>
                </a:lnTo>
                <a:lnTo>
                  <a:pt x="4484" y="13948"/>
                </a:lnTo>
                <a:lnTo>
                  <a:pt x="4486" y="13944"/>
                </a:lnTo>
                <a:lnTo>
                  <a:pt x="4489" y="13939"/>
                </a:lnTo>
                <a:lnTo>
                  <a:pt x="4494" y="13936"/>
                </a:lnTo>
                <a:lnTo>
                  <a:pt x="4498" y="13934"/>
                </a:lnTo>
                <a:lnTo>
                  <a:pt x="4500" y="13930"/>
                </a:lnTo>
                <a:lnTo>
                  <a:pt x="4503" y="13925"/>
                </a:lnTo>
                <a:lnTo>
                  <a:pt x="4508" y="13922"/>
                </a:lnTo>
                <a:lnTo>
                  <a:pt x="4511" y="13920"/>
                </a:lnTo>
                <a:lnTo>
                  <a:pt x="4514" y="13916"/>
                </a:lnTo>
                <a:lnTo>
                  <a:pt x="4517" y="13911"/>
                </a:lnTo>
                <a:lnTo>
                  <a:pt x="4521" y="13908"/>
                </a:lnTo>
                <a:lnTo>
                  <a:pt x="4525" y="13906"/>
                </a:lnTo>
                <a:lnTo>
                  <a:pt x="4525" y="13897"/>
                </a:lnTo>
                <a:lnTo>
                  <a:pt x="4525" y="13892"/>
                </a:lnTo>
                <a:lnTo>
                  <a:pt x="4527" y="13888"/>
                </a:lnTo>
                <a:lnTo>
                  <a:pt x="4530" y="13884"/>
                </a:lnTo>
                <a:lnTo>
                  <a:pt x="4535" y="13880"/>
                </a:lnTo>
                <a:lnTo>
                  <a:pt x="4539" y="13878"/>
                </a:lnTo>
                <a:lnTo>
                  <a:pt x="4547" y="13870"/>
                </a:lnTo>
                <a:lnTo>
                  <a:pt x="4555" y="13864"/>
                </a:lnTo>
                <a:lnTo>
                  <a:pt x="4557" y="13860"/>
                </a:lnTo>
                <a:lnTo>
                  <a:pt x="4561" y="13857"/>
                </a:lnTo>
                <a:lnTo>
                  <a:pt x="4565" y="13855"/>
                </a:lnTo>
                <a:lnTo>
                  <a:pt x="4568" y="13853"/>
                </a:lnTo>
                <a:lnTo>
                  <a:pt x="4572" y="13844"/>
                </a:lnTo>
                <a:lnTo>
                  <a:pt x="4575" y="13838"/>
                </a:lnTo>
                <a:lnTo>
                  <a:pt x="4578" y="13831"/>
                </a:lnTo>
                <a:lnTo>
                  <a:pt x="4582" y="13825"/>
                </a:lnTo>
                <a:lnTo>
                  <a:pt x="4585" y="13820"/>
                </a:lnTo>
                <a:lnTo>
                  <a:pt x="4588" y="13816"/>
                </a:lnTo>
                <a:lnTo>
                  <a:pt x="4592" y="13813"/>
                </a:lnTo>
                <a:lnTo>
                  <a:pt x="4596" y="13811"/>
                </a:lnTo>
                <a:lnTo>
                  <a:pt x="4604" y="13803"/>
                </a:lnTo>
                <a:lnTo>
                  <a:pt x="4613" y="13797"/>
                </a:lnTo>
                <a:lnTo>
                  <a:pt x="4615" y="13792"/>
                </a:lnTo>
                <a:lnTo>
                  <a:pt x="4618" y="13789"/>
                </a:lnTo>
                <a:lnTo>
                  <a:pt x="4622" y="13785"/>
                </a:lnTo>
                <a:lnTo>
                  <a:pt x="4626" y="13783"/>
                </a:lnTo>
                <a:lnTo>
                  <a:pt x="4626" y="13775"/>
                </a:lnTo>
                <a:lnTo>
                  <a:pt x="4626" y="13768"/>
                </a:lnTo>
                <a:lnTo>
                  <a:pt x="4629" y="13764"/>
                </a:lnTo>
                <a:lnTo>
                  <a:pt x="4632" y="13761"/>
                </a:lnTo>
                <a:lnTo>
                  <a:pt x="4635" y="13758"/>
                </a:lnTo>
                <a:lnTo>
                  <a:pt x="4640" y="13754"/>
                </a:lnTo>
                <a:lnTo>
                  <a:pt x="4642" y="13750"/>
                </a:lnTo>
                <a:lnTo>
                  <a:pt x="4645" y="13747"/>
                </a:lnTo>
                <a:lnTo>
                  <a:pt x="4649" y="13744"/>
                </a:lnTo>
                <a:lnTo>
                  <a:pt x="4654" y="13740"/>
                </a:lnTo>
                <a:lnTo>
                  <a:pt x="4656" y="13736"/>
                </a:lnTo>
                <a:lnTo>
                  <a:pt x="4659" y="13733"/>
                </a:lnTo>
                <a:lnTo>
                  <a:pt x="4664" y="13730"/>
                </a:lnTo>
                <a:lnTo>
                  <a:pt x="4667" y="13726"/>
                </a:lnTo>
                <a:lnTo>
                  <a:pt x="4659" y="13719"/>
                </a:lnTo>
                <a:lnTo>
                  <a:pt x="4654" y="13712"/>
                </a:lnTo>
                <a:lnTo>
                  <a:pt x="4645" y="13712"/>
                </a:lnTo>
                <a:lnTo>
                  <a:pt x="4640" y="13712"/>
                </a:lnTo>
                <a:lnTo>
                  <a:pt x="4635" y="13715"/>
                </a:lnTo>
                <a:lnTo>
                  <a:pt x="4632" y="13719"/>
                </a:lnTo>
                <a:lnTo>
                  <a:pt x="4629" y="13723"/>
                </a:lnTo>
                <a:lnTo>
                  <a:pt x="4626" y="13726"/>
                </a:lnTo>
                <a:lnTo>
                  <a:pt x="4622" y="13730"/>
                </a:lnTo>
                <a:lnTo>
                  <a:pt x="4618" y="13733"/>
                </a:lnTo>
                <a:lnTo>
                  <a:pt x="4615" y="13736"/>
                </a:lnTo>
                <a:lnTo>
                  <a:pt x="4613" y="13740"/>
                </a:lnTo>
                <a:lnTo>
                  <a:pt x="4604" y="13740"/>
                </a:lnTo>
                <a:lnTo>
                  <a:pt x="4596" y="13740"/>
                </a:lnTo>
                <a:lnTo>
                  <a:pt x="4592" y="13744"/>
                </a:lnTo>
                <a:lnTo>
                  <a:pt x="4588" y="13747"/>
                </a:lnTo>
                <a:lnTo>
                  <a:pt x="4585" y="13750"/>
                </a:lnTo>
                <a:lnTo>
                  <a:pt x="4582" y="13754"/>
                </a:lnTo>
                <a:lnTo>
                  <a:pt x="4578" y="13758"/>
                </a:lnTo>
                <a:lnTo>
                  <a:pt x="4575" y="13761"/>
                </a:lnTo>
                <a:lnTo>
                  <a:pt x="4572" y="13764"/>
                </a:lnTo>
                <a:lnTo>
                  <a:pt x="4568" y="13768"/>
                </a:lnTo>
                <a:lnTo>
                  <a:pt x="4561" y="13768"/>
                </a:lnTo>
                <a:lnTo>
                  <a:pt x="4555" y="13768"/>
                </a:lnTo>
                <a:lnTo>
                  <a:pt x="4547" y="13775"/>
                </a:lnTo>
                <a:lnTo>
                  <a:pt x="4539" y="13783"/>
                </a:lnTo>
                <a:lnTo>
                  <a:pt x="4535" y="13785"/>
                </a:lnTo>
                <a:lnTo>
                  <a:pt x="4530" y="13789"/>
                </a:lnTo>
                <a:lnTo>
                  <a:pt x="4527" y="13792"/>
                </a:lnTo>
                <a:lnTo>
                  <a:pt x="4525" y="13797"/>
                </a:lnTo>
                <a:lnTo>
                  <a:pt x="4517" y="13797"/>
                </a:lnTo>
                <a:lnTo>
                  <a:pt x="4511" y="13797"/>
                </a:lnTo>
                <a:lnTo>
                  <a:pt x="4508" y="13799"/>
                </a:lnTo>
                <a:lnTo>
                  <a:pt x="4503" y="13803"/>
                </a:lnTo>
                <a:lnTo>
                  <a:pt x="4500" y="13806"/>
                </a:lnTo>
                <a:lnTo>
                  <a:pt x="4498" y="13811"/>
                </a:lnTo>
                <a:lnTo>
                  <a:pt x="4494" y="13813"/>
                </a:lnTo>
                <a:lnTo>
                  <a:pt x="4489" y="13816"/>
                </a:lnTo>
                <a:lnTo>
                  <a:pt x="4486" y="13820"/>
                </a:lnTo>
                <a:lnTo>
                  <a:pt x="4484" y="13825"/>
                </a:lnTo>
                <a:lnTo>
                  <a:pt x="4475" y="13830"/>
                </a:lnTo>
                <a:lnTo>
                  <a:pt x="4468" y="13839"/>
                </a:lnTo>
                <a:lnTo>
                  <a:pt x="4460" y="13839"/>
                </a:lnTo>
                <a:lnTo>
                  <a:pt x="4454" y="13839"/>
                </a:lnTo>
                <a:lnTo>
                  <a:pt x="4449" y="13841"/>
                </a:lnTo>
                <a:lnTo>
                  <a:pt x="4446" y="13844"/>
                </a:lnTo>
                <a:lnTo>
                  <a:pt x="4443" y="13849"/>
                </a:lnTo>
                <a:lnTo>
                  <a:pt x="4441" y="13853"/>
                </a:lnTo>
                <a:lnTo>
                  <a:pt x="4436" y="13855"/>
                </a:lnTo>
                <a:lnTo>
                  <a:pt x="4432" y="13857"/>
                </a:lnTo>
                <a:lnTo>
                  <a:pt x="4429" y="13860"/>
                </a:lnTo>
                <a:lnTo>
                  <a:pt x="4427" y="13864"/>
                </a:lnTo>
                <a:lnTo>
                  <a:pt x="4418" y="13866"/>
                </a:lnTo>
                <a:lnTo>
                  <a:pt x="4410" y="13870"/>
                </a:lnTo>
                <a:lnTo>
                  <a:pt x="4403" y="13873"/>
                </a:lnTo>
                <a:lnTo>
                  <a:pt x="4396" y="13878"/>
                </a:lnTo>
                <a:lnTo>
                  <a:pt x="4392" y="13880"/>
                </a:lnTo>
                <a:lnTo>
                  <a:pt x="4389" y="13884"/>
                </a:lnTo>
                <a:lnTo>
                  <a:pt x="4385" y="13888"/>
                </a:lnTo>
                <a:lnTo>
                  <a:pt x="4383" y="13892"/>
                </a:lnTo>
                <a:lnTo>
                  <a:pt x="4375" y="13892"/>
                </a:lnTo>
                <a:lnTo>
                  <a:pt x="4369" y="13892"/>
                </a:lnTo>
                <a:lnTo>
                  <a:pt x="4362" y="13892"/>
                </a:lnTo>
                <a:lnTo>
                  <a:pt x="4355" y="13892"/>
                </a:lnTo>
                <a:lnTo>
                  <a:pt x="4348" y="13897"/>
                </a:lnTo>
                <a:lnTo>
                  <a:pt x="4339" y="13906"/>
                </a:lnTo>
                <a:lnTo>
                  <a:pt x="4339" y="13911"/>
                </a:lnTo>
                <a:lnTo>
                  <a:pt x="4339" y="13920"/>
                </a:lnTo>
                <a:lnTo>
                  <a:pt x="4339" y="13925"/>
                </a:lnTo>
                <a:lnTo>
                  <a:pt x="4339" y="13934"/>
                </a:lnTo>
                <a:lnTo>
                  <a:pt x="4335" y="13936"/>
                </a:lnTo>
                <a:lnTo>
                  <a:pt x="4331" y="13939"/>
                </a:lnTo>
                <a:lnTo>
                  <a:pt x="4328" y="13944"/>
                </a:lnTo>
                <a:lnTo>
                  <a:pt x="4325" y="13948"/>
                </a:lnTo>
                <a:lnTo>
                  <a:pt x="4325" y="13954"/>
                </a:lnTo>
                <a:lnTo>
                  <a:pt x="4325" y="13962"/>
                </a:lnTo>
                <a:lnTo>
                  <a:pt x="4325" y="13968"/>
                </a:lnTo>
                <a:lnTo>
                  <a:pt x="4325" y="13976"/>
                </a:lnTo>
                <a:lnTo>
                  <a:pt x="4325" y="13982"/>
                </a:lnTo>
                <a:lnTo>
                  <a:pt x="4325" y="13990"/>
                </a:lnTo>
                <a:lnTo>
                  <a:pt x="4325" y="14003"/>
                </a:lnTo>
                <a:lnTo>
                  <a:pt x="4325" y="14017"/>
                </a:lnTo>
                <a:lnTo>
                  <a:pt x="4322" y="14021"/>
                </a:lnTo>
                <a:lnTo>
                  <a:pt x="4317" y="14024"/>
                </a:lnTo>
                <a:lnTo>
                  <a:pt x="4314" y="14028"/>
                </a:lnTo>
                <a:lnTo>
                  <a:pt x="4312" y="14031"/>
                </a:lnTo>
                <a:lnTo>
                  <a:pt x="4312" y="14038"/>
                </a:lnTo>
                <a:lnTo>
                  <a:pt x="4312" y="14046"/>
                </a:lnTo>
                <a:lnTo>
                  <a:pt x="4304" y="14046"/>
                </a:lnTo>
                <a:lnTo>
                  <a:pt x="4298" y="14046"/>
                </a:lnTo>
                <a:lnTo>
                  <a:pt x="4290" y="14052"/>
                </a:lnTo>
                <a:lnTo>
                  <a:pt x="4282" y="14060"/>
                </a:lnTo>
                <a:lnTo>
                  <a:pt x="4274" y="14060"/>
                </a:lnTo>
                <a:lnTo>
                  <a:pt x="4267" y="14060"/>
                </a:lnTo>
                <a:lnTo>
                  <a:pt x="4264" y="14063"/>
                </a:lnTo>
                <a:lnTo>
                  <a:pt x="4260" y="14066"/>
                </a:lnTo>
                <a:lnTo>
                  <a:pt x="4257" y="14069"/>
                </a:lnTo>
                <a:lnTo>
                  <a:pt x="4255" y="14074"/>
                </a:lnTo>
                <a:lnTo>
                  <a:pt x="4247" y="14074"/>
                </a:lnTo>
                <a:lnTo>
                  <a:pt x="4240" y="14074"/>
                </a:lnTo>
                <a:lnTo>
                  <a:pt x="4236" y="14077"/>
                </a:lnTo>
                <a:lnTo>
                  <a:pt x="4233" y="14080"/>
                </a:lnTo>
                <a:lnTo>
                  <a:pt x="4230" y="14083"/>
                </a:lnTo>
                <a:lnTo>
                  <a:pt x="4226" y="14088"/>
                </a:lnTo>
                <a:lnTo>
                  <a:pt x="4219" y="14088"/>
                </a:lnTo>
                <a:lnTo>
                  <a:pt x="4210" y="14088"/>
                </a:lnTo>
                <a:lnTo>
                  <a:pt x="4207" y="14090"/>
                </a:lnTo>
                <a:lnTo>
                  <a:pt x="4203" y="14094"/>
                </a:lnTo>
                <a:lnTo>
                  <a:pt x="4199" y="14097"/>
                </a:lnTo>
                <a:lnTo>
                  <a:pt x="4197" y="14102"/>
                </a:lnTo>
                <a:lnTo>
                  <a:pt x="4193" y="14104"/>
                </a:lnTo>
                <a:lnTo>
                  <a:pt x="4189" y="14108"/>
                </a:lnTo>
                <a:lnTo>
                  <a:pt x="4185" y="14112"/>
                </a:lnTo>
                <a:lnTo>
                  <a:pt x="4183" y="14116"/>
                </a:lnTo>
                <a:lnTo>
                  <a:pt x="4176" y="14116"/>
                </a:lnTo>
                <a:lnTo>
                  <a:pt x="4169" y="14116"/>
                </a:lnTo>
                <a:lnTo>
                  <a:pt x="4161" y="14121"/>
                </a:lnTo>
                <a:lnTo>
                  <a:pt x="4153" y="14130"/>
                </a:lnTo>
                <a:lnTo>
                  <a:pt x="4145" y="14130"/>
                </a:lnTo>
                <a:lnTo>
                  <a:pt x="4140" y="14130"/>
                </a:lnTo>
                <a:lnTo>
                  <a:pt x="4135" y="14132"/>
                </a:lnTo>
                <a:lnTo>
                  <a:pt x="4131" y="14135"/>
                </a:lnTo>
                <a:lnTo>
                  <a:pt x="4128" y="14140"/>
                </a:lnTo>
                <a:lnTo>
                  <a:pt x="4126" y="14144"/>
                </a:lnTo>
                <a:lnTo>
                  <a:pt x="4121" y="14146"/>
                </a:lnTo>
                <a:lnTo>
                  <a:pt x="4118" y="14149"/>
                </a:lnTo>
                <a:lnTo>
                  <a:pt x="4115" y="14154"/>
                </a:lnTo>
                <a:lnTo>
                  <a:pt x="4112" y="14158"/>
                </a:lnTo>
                <a:lnTo>
                  <a:pt x="4100" y="14158"/>
                </a:lnTo>
                <a:lnTo>
                  <a:pt x="4089" y="14158"/>
                </a:lnTo>
                <a:lnTo>
                  <a:pt x="4078" y="14158"/>
                </a:lnTo>
                <a:lnTo>
                  <a:pt x="4068" y="14158"/>
                </a:lnTo>
                <a:lnTo>
                  <a:pt x="4053" y="14158"/>
                </a:lnTo>
                <a:lnTo>
                  <a:pt x="4041" y="14158"/>
                </a:lnTo>
                <a:lnTo>
                  <a:pt x="4033" y="14158"/>
                </a:lnTo>
                <a:lnTo>
                  <a:pt x="4025" y="14158"/>
                </a:lnTo>
                <a:lnTo>
                  <a:pt x="4016" y="14158"/>
                </a:lnTo>
                <a:lnTo>
                  <a:pt x="4011" y="14158"/>
                </a:lnTo>
                <a:lnTo>
                  <a:pt x="4003" y="14149"/>
                </a:lnTo>
                <a:lnTo>
                  <a:pt x="3997" y="14144"/>
                </a:lnTo>
                <a:lnTo>
                  <a:pt x="3989" y="14135"/>
                </a:lnTo>
                <a:lnTo>
                  <a:pt x="3984" y="14130"/>
                </a:lnTo>
                <a:lnTo>
                  <a:pt x="3975" y="14121"/>
                </a:lnTo>
                <a:lnTo>
                  <a:pt x="3970" y="14116"/>
                </a:lnTo>
                <a:lnTo>
                  <a:pt x="3961" y="14116"/>
                </a:lnTo>
                <a:lnTo>
                  <a:pt x="3954" y="14116"/>
                </a:lnTo>
                <a:lnTo>
                  <a:pt x="3949" y="14118"/>
                </a:lnTo>
                <a:lnTo>
                  <a:pt x="3946" y="14121"/>
                </a:lnTo>
                <a:lnTo>
                  <a:pt x="3943" y="14126"/>
                </a:lnTo>
                <a:lnTo>
                  <a:pt x="3940" y="14130"/>
                </a:lnTo>
                <a:lnTo>
                  <a:pt x="3935" y="14132"/>
                </a:lnTo>
                <a:lnTo>
                  <a:pt x="3932" y="14135"/>
                </a:lnTo>
                <a:lnTo>
                  <a:pt x="3929" y="14140"/>
                </a:lnTo>
                <a:lnTo>
                  <a:pt x="3927" y="14144"/>
                </a:lnTo>
                <a:lnTo>
                  <a:pt x="3927" y="14149"/>
                </a:lnTo>
                <a:lnTo>
                  <a:pt x="3927" y="14158"/>
                </a:lnTo>
                <a:lnTo>
                  <a:pt x="3922" y="14160"/>
                </a:lnTo>
                <a:lnTo>
                  <a:pt x="3918" y="14163"/>
                </a:lnTo>
                <a:lnTo>
                  <a:pt x="3915" y="14168"/>
                </a:lnTo>
                <a:lnTo>
                  <a:pt x="3913" y="14172"/>
                </a:lnTo>
                <a:lnTo>
                  <a:pt x="3913" y="14178"/>
                </a:lnTo>
                <a:lnTo>
                  <a:pt x="3913" y="14186"/>
                </a:lnTo>
                <a:lnTo>
                  <a:pt x="3904" y="14192"/>
                </a:lnTo>
                <a:lnTo>
                  <a:pt x="3896" y="14200"/>
                </a:lnTo>
                <a:lnTo>
                  <a:pt x="3889" y="14200"/>
                </a:lnTo>
                <a:lnTo>
                  <a:pt x="3882" y="14200"/>
                </a:lnTo>
                <a:lnTo>
                  <a:pt x="3878" y="14202"/>
                </a:lnTo>
                <a:lnTo>
                  <a:pt x="3875" y="14206"/>
                </a:lnTo>
                <a:lnTo>
                  <a:pt x="3871" y="14210"/>
                </a:lnTo>
                <a:lnTo>
                  <a:pt x="3869" y="14214"/>
                </a:lnTo>
                <a:lnTo>
                  <a:pt x="3861" y="14214"/>
                </a:lnTo>
                <a:lnTo>
                  <a:pt x="3855" y="14214"/>
                </a:lnTo>
                <a:lnTo>
                  <a:pt x="3848" y="14214"/>
                </a:lnTo>
                <a:lnTo>
                  <a:pt x="3841" y="14214"/>
                </a:lnTo>
                <a:lnTo>
                  <a:pt x="3834" y="14214"/>
                </a:lnTo>
                <a:lnTo>
                  <a:pt x="3825" y="14214"/>
                </a:lnTo>
                <a:lnTo>
                  <a:pt x="3821" y="14217"/>
                </a:lnTo>
                <a:lnTo>
                  <a:pt x="3817" y="14220"/>
                </a:lnTo>
                <a:lnTo>
                  <a:pt x="3814" y="14224"/>
                </a:lnTo>
                <a:lnTo>
                  <a:pt x="3811" y="14227"/>
                </a:lnTo>
                <a:lnTo>
                  <a:pt x="3803" y="14227"/>
                </a:lnTo>
                <a:lnTo>
                  <a:pt x="3798" y="14227"/>
                </a:lnTo>
                <a:lnTo>
                  <a:pt x="3794" y="14231"/>
                </a:lnTo>
                <a:lnTo>
                  <a:pt x="3790" y="14234"/>
                </a:lnTo>
                <a:lnTo>
                  <a:pt x="3787" y="14238"/>
                </a:lnTo>
                <a:lnTo>
                  <a:pt x="3784" y="14241"/>
                </a:lnTo>
                <a:lnTo>
                  <a:pt x="3776" y="14241"/>
                </a:lnTo>
                <a:lnTo>
                  <a:pt x="3768" y="14241"/>
                </a:lnTo>
                <a:lnTo>
                  <a:pt x="3763" y="14245"/>
                </a:lnTo>
                <a:lnTo>
                  <a:pt x="3760" y="14248"/>
                </a:lnTo>
                <a:lnTo>
                  <a:pt x="3757" y="14251"/>
                </a:lnTo>
                <a:lnTo>
                  <a:pt x="3754" y="14255"/>
                </a:lnTo>
                <a:lnTo>
                  <a:pt x="3750" y="14259"/>
                </a:lnTo>
                <a:lnTo>
                  <a:pt x="3746" y="14262"/>
                </a:lnTo>
                <a:lnTo>
                  <a:pt x="3743" y="14265"/>
                </a:lnTo>
                <a:lnTo>
                  <a:pt x="3741" y="14270"/>
                </a:lnTo>
                <a:lnTo>
                  <a:pt x="3736" y="14273"/>
                </a:lnTo>
                <a:lnTo>
                  <a:pt x="3732" y="14276"/>
                </a:lnTo>
                <a:lnTo>
                  <a:pt x="3729" y="14279"/>
                </a:lnTo>
                <a:lnTo>
                  <a:pt x="3726" y="14284"/>
                </a:lnTo>
                <a:lnTo>
                  <a:pt x="3722" y="14287"/>
                </a:lnTo>
                <a:lnTo>
                  <a:pt x="3719" y="14290"/>
                </a:lnTo>
                <a:lnTo>
                  <a:pt x="3716" y="14293"/>
                </a:lnTo>
                <a:lnTo>
                  <a:pt x="3712" y="14298"/>
                </a:lnTo>
                <a:lnTo>
                  <a:pt x="3698" y="14304"/>
                </a:lnTo>
                <a:lnTo>
                  <a:pt x="3691" y="14310"/>
                </a:lnTo>
                <a:lnTo>
                  <a:pt x="3689" y="14313"/>
                </a:lnTo>
                <a:lnTo>
                  <a:pt x="3686" y="14316"/>
                </a:lnTo>
                <a:lnTo>
                  <a:pt x="3684" y="14320"/>
                </a:lnTo>
                <a:lnTo>
                  <a:pt x="3683" y="14326"/>
                </a:lnTo>
                <a:lnTo>
                  <a:pt x="3679" y="14328"/>
                </a:lnTo>
                <a:lnTo>
                  <a:pt x="3675" y="14332"/>
                </a:lnTo>
                <a:lnTo>
                  <a:pt x="3671" y="14336"/>
                </a:lnTo>
                <a:lnTo>
                  <a:pt x="3669" y="14340"/>
                </a:lnTo>
                <a:lnTo>
                  <a:pt x="3665" y="14342"/>
                </a:lnTo>
                <a:lnTo>
                  <a:pt x="3662" y="14345"/>
                </a:lnTo>
                <a:lnTo>
                  <a:pt x="3658" y="14350"/>
                </a:lnTo>
                <a:lnTo>
                  <a:pt x="3655" y="14354"/>
                </a:lnTo>
                <a:lnTo>
                  <a:pt x="3648" y="14359"/>
                </a:lnTo>
                <a:lnTo>
                  <a:pt x="3639" y="14368"/>
                </a:lnTo>
                <a:lnTo>
                  <a:pt x="3636" y="14370"/>
                </a:lnTo>
                <a:lnTo>
                  <a:pt x="3631" y="14373"/>
                </a:lnTo>
                <a:lnTo>
                  <a:pt x="3628" y="14378"/>
                </a:lnTo>
                <a:lnTo>
                  <a:pt x="3626" y="14382"/>
                </a:lnTo>
                <a:lnTo>
                  <a:pt x="3622" y="14392"/>
                </a:lnTo>
                <a:lnTo>
                  <a:pt x="3617" y="14403"/>
                </a:lnTo>
                <a:lnTo>
                  <a:pt x="3614" y="14413"/>
                </a:lnTo>
                <a:lnTo>
                  <a:pt x="3612" y="14424"/>
                </a:lnTo>
                <a:lnTo>
                  <a:pt x="3607" y="14426"/>
                </a:lnTo>
                <a:lnTo>
                  <a:pt x="3604" y="14430"/>
                </a:lnTo>
                <a:lnTo>
                  <a:pt x="3601" y="14434"/>
                </a:lnTo>
                <a:lnTo>
                  <a:pt x="3598" y="14438"/>
                </a:lnTo>
                <a:lnTo>
                  <a:pt x="3590" y="14438"/>
                </a:lnTo>
                <a:lnTo>
                  <a:pt x="3585" y="14438"/>
                </a:lnTo>
                <a:lnTo>
                  <a:pt x="3576" y="14444"/>
                </a:lnTo>
                <a:lnTo>
                  <a:pt x="3569" y="14451"/>
                </a:lnTo>
                <a:lnTo>
                  <a:pt x="3560" y="14451"/>
                </a:lnTo>
                <a:lnTo>
                  <a:pt x="3554" y="14451"/>
                </a:lnTo>
                <a:lnTo>
                  <a:pt x="3550" y="14455"/>
                </a:lnTo>
                <a:lnTo>
                  <a:pt x="3547" y="14458"/>
                </a:lnTo>
                <a:lnTo>
                  <a:pt x="3544" y="14462"/>
                </a:lnTo>
                <a:lnTo>
                  <a:pt x="3540" y="14465"/>
                </a:lnTo>
                <a:lnTo>
                  <a:pt x="3533" y="14465"/>
                </a:lnTo>
                <a:lnTo>
                  <a:pt x="3527" y="14465"/>
                </a:lnTo>
                <a:lnTo>
                  <a:pt x="3519" y="14465"/>
                </a:lnTo>
                <a:lnTo>
                  <a:pt x="3511" y="14465"/>
                </a:lnTo>
                <a:lnTo>
                  <a:pt x="3503" y="14465"/>
                </a:lnTo>
                <a:lnTo>
                  <a:pt x="3497" y="14465"/>
                </a:lnTo>
                <a:lnTo>
                  <a:pt x="3490" y="14465"/>
                </a:lnTo>
                <a:lnTo>
                  <a:pt x="3483" y="14465"/>
                </a:lnTo>
                <a:lnTo>
                  <a:pt x="3475" y="14465"/>
                </a:lnTo>
                <a:lnTo>
                  <a:pt x="3470" y="14465"/>
                </a:lnTo>
                <a:lnTo>
                  <a:pt x="3454" y="14458"/>
                </a:lnTo>
                <a:lnTo>
                  <a:pt x="3440" y="14451"/>
                </a:lnTo>
                <a:lnTo>
                  <a:pt x="3432" y="14451"/>
                </a:lnTo>
                <a:lnTo>
                  <a:pt x="3426" y="14451"/>
                </a:lnTo>
                <a:lnTo>
                  <a:pt x="3418" y="14451"/>
                </a:lnTo>
                <a:lnTo>
                  <a:pt x="3413" y="14451"/>
                </a:lnTo>
                <a:lnTo>
                  <a:pt x="3404" y="14451"/>
                </a:lnTo>
                <a:lnTo>
                  <a:pt x="3399" y="14451"/>
                </a:lnTo>
                <a:lnTo>
                  <a:pt x="3382" y="14451"/>
                </a:lnTo>
                <a:lnTo>
                  <a:pt x="3368" y="14451"/>
                </a:lnTo>
                <a:lnTo>
                  <a:pt x="3354" y="14444"/>
                </a:lnTo>
                <a:lnTo>
                  <a:pt x="3341" y="14438"/>
                </a:lnTo>
                <a:lnTo>
                  <a:pt x="3334" y="14438"/>
                </a:lnTo>
                <a:lnTo>
                  <a:pt x="3327" y="14438"/>
                </a:lnTo>
                <a:lnTo>
                  <a:pt x="3320" y="14430"/>
                </a:lnTo>
                <a:lnTo>
                  <a:pt x="3311" y="14424"/>
                </a:lnTo>
                <a:lnTo>
                  <a:pt x="3303" y="14416"/>
                </a:lnTo>
                <a:lnTo>
                  <a:pt x="3297" y="14410"/>
                </a:lnTo>
                <a:lnTo>
                  <a:pt x="3289" y="14402"/>
                </a:lnTo>
                <a:lnTo>
                  <a:pt x="3284" y="14396"/>
                </a:lnTo>
                <a:lnTo>
                  <a:pt x="3276" y="14396"/>
                </a:lnTo>
                <a:lnTo>
                  <a:pt x="3270" y="14396"/>
                </a:lnTo>
                <a:lnTo>
                  <a:pt x="3256" y="14392"/>
                </a:lnTo>
                <a:lnTo>
                  <a:pt x="3242" y="14388"/>
                </a:lnTo>
                <a:lnTo>
                  <a:pt x="3227" y="14384"/>
                </a:lnTo>
                <a:lnTo>
                  <a:pt x="3213" y="14382"/>
                </a:lnTo>
                <a:lnTo>
                  <a:pt x="3205" y="14382"/>
                </a:lnTo>
                <a:lnTo>
                  <a:pt x="3198" y="14382"/>
                </a:lnTo>
                <a:lnTo>
                  <a:pt x="3198" y="14373"/>
                </a:lnTo>
                <a:lnTo>
                  <a:pt x="3198" y="14368"/>
                </a:lnTo>
                <a:lnTo>
                  <a:pt x="3191" y="14359"/>
                </a:lnTo>
                <a:lnTo>
                  <a:pt x="3182" y="14354"/>
                </a:lnTo>
                <a:lnTo>
                  <a:pt x="3175" y="14345"/>
                </a:lnTo>
                <a:lnTo>
                  <a:pt x="3169" y="14340"/>
                </a:lnTo>
                <a:lnTo>
                  <a:pt x="3169" y="14332"/>
                </a:lnTo>
                <a:lnTo>
                  <a:pt x="3169" y="14326"/>
                </a:lnTo>
                <a:lnTo>
                  <a:pt x="3161" y="14318"/>
                </a:lnTo>
                <a:lnTo>
                  <a:pt x="3155" y="14312"/>
                </a:lnTo>
                <a:lnTo>
                  <a:pt x="3148" y="14304"/>
                </a:lnTo>
                <a:lnTo>
                  <a:pt x="3141" y="14298"/>
                </a:lnTo>
                <a:lnTo>
                  <a:pt x="3126" y="14290"/>
                </a:lnTo>
                <a:lnTo>
                  <a:pt x="3112" y="14284"/>
                </a:lnTo>
                <a:lnTo>
                  <a:pt x="3103" y="14284"/>
                </a:lnTo>
                <a:lnTo>
                  <a:pt x="3098" y="14284"/>
                </a:lnTo>
                <a:lnTo>
                  <a:pt x="3083" y="14284"/>
                </a:lnTo>
                <a:lnTo>
                  <a:pt x="3071" y="14284"/>
                </a:lnTo>
                <a:lnTo>
                  <a:pt x="3055" y="14268"/>
                </a:lnTo>
                <a:lnTo>
                  <a:pt x="3041" y="14255"/>
                </a:lnTo>
                <a:lnTo>
                  <a:pt x="3033" y="14248"/>
                </a:lnTo>
                <a:lnTo>
                  <a:pt x="3026" y="14241"/>
                </a:lnTo>
                <a:lnTo>
                  <a:pt x="3019" y="14234"/>
                </a:lnTo>
                <a:lnTo>
                  <a:pt x="3013" y="14227"/>
                </a:lnTo>
                <a:lnTo>
                  <a:pt x="3005" y="14220"/>
                </a:lnTo>
                <a:lnTo>
                  <a:pt x="2997" y="14214"/>
                </a:lnTo>
                <a:lnTo>
                  <a:pt x="2997" y="14206"/>
                </a:lnTo>
                <a:lnTo>
                  <a:pt x="2997" y="14200"/>
                </a:lnTo>
                <a:lnTo>
                  <a:pt x="2989" y="14185"/>
                </a:lnTo>
                <a:lnTo>
                  <a:pt x="2983" y="14172"/>
                </a:lnTo>
                <a:lnTo>
                  <a:pt x="2983" y="14161"/>
                </a:lnTo>
                <a:lnTo>
                  <a:pt x="2983" y="14151"/>
                </a:lnTo>
                <a:lnTo>
                  <a:pt x="2983" y="14141"/>
                </a:lnTo>
                <a:lnTo>
                  <a:pt x="2983" y="14130"/>
                </a:lnTo>
                <a:lnTo>
                  <a:pt x="2983" y="14115"/>
                </a:lnTo>
                <a:lnTo>
                  <a:pt x="2983" y="14102"/>
                </a:lnTo>
                <a:lnTo>
                  <a:pt x="2976" y="14094"/>
                </a:lnTo>
                <a:lnTo>
                  <a:pt x="2969" y="14088"/>
                </a:lnTo>
                <a:lnTo>
                  <a:pt x="2962" y="14080"/>
                </a:lnTo>
                <a:lnTo>
                  <a:pt x="2956" y="14074"/>
                </a:lnTo>
                <a:lnTo>
                  <a:pt x="2947" y="14066"/>
                </a:lnTo>
                <a:lnTo>
                  <a:pt x="2942" y="14060"/>
                </a:lnTo>
                <a:lnTo>
                  <a:pt x="2942" y="14052"/>
                </a:lnTo>
                <a:lnTo>
                  <a:pt x="2942" y="14046"/>
                </a:lnTo>
                <a:lnTo>
                  <a:pt x="2933" y="14038"/>
                </a:lnTo>
                <a:lnTo>
                  <a:pt x="2926" y="14031"/>
                </a:lnTo>
                <a:lnTo>
                  <a:pt x="2918" y="14024"/>
                </a:lnTo>
                <a:lnTo>
                  <a:pt x="2912" y="14017"/>
                </a:lnTo>
                <a:lnTo>
                  <a:pt x="2904" y="14010"/>
                </a:lnTo>
                <a:lnTo>
                  <a:pt x="2899" y="14003"/>
                </a:lnTo>
                <a:lnTo>
                  <a:pt x="2890" y="14003"/>
                </a:lnTo>
                <a:lnTo>
                  <a:pt x="2885" y="14003"/>
                </a:lnTo>
                <a:lnTo>
                  <a:pt x="2876" y="14003"/>
                </a:lnTo>
                <a:lnTo>
                  <a:pt x="2868" y="14003"/>
                </a:lnTo>
                <a:lnTo>
                  <a:pt x="2860" y="14003"/>
                </a:lnTo>
                <a:lnTo>
                  <a:pt x="2854" y="14003"/>
                </a:lnTo>
                <a:lnTo>
                  <a:pt x="2850" y="14007"/>
                </a:lnTo>
                <a:lnTo>
                  <a:pt x="2847" y="14010"/>
                </a:lnTo>
                <a:lnTo>
                  <a:pt x="2844" y="14014"/>
                </a:lnTo>
                <a:lnTo>
                  <a:pt x="2841" y="14017"/>
                </a:lnTo>
                <a:lnTo>
                  <a:pt x="2833" y="14017"/>
                </a:lnTo>
                <a:lnTo>
                  <a:pt x="2827" y="14017"/>
                </a:lnTo>
                <a:lnTo>
                  <a:pt x="2820" y="14017"/>
                </a:lnTo>
                <a:lnTo>
                  <a:pt x="2813" y="14017"/>
                </a:lnTo>
                <a:lnTo>
                  <a:pt x="2806" y="14017"/>
                </a:lnTo>
                <a:lnTo>
                  <a:pt x="2797" y="14017"/>
                </a:lnTo>
                <a:lnTo>
                  <a:pt x="2789" y="14021"/>
                </a:lnTo>
                <a:lnTo>
                  <a:pt x="2782" y="14024"/>
                </a:lnTo>
                <a:lnTo>
                  <a:pt x="2776" y="14028"/>
                </a:lnTo>
                <a:lnTo>
                  <a:pt x="2770" y="14031"/>
                </a:lnTo>
                <a:lnTo>
                  <a:pt x="2754" y="14031"/>
                </a:lnTo>
                <a:lnTo>
                  <a:pt x="2740" y="14031"/>
                </a:lnTo>
                <a:lnTo>
                  <a:pt x="2732" y="14031"/>
                </a:lnTo>
                <a:lnTo>
                  <a:pt x="2726" y="14031"/>
                </a:lnTo>
                <a:lnTo>
                  <a:pt x="2722" y="14035"/>
                </a:lnTo>
                <a:lnTo>
                  <a:pt x="2718" y="14038"/>
                </a:lnTo>
                <a:lnTo>
                  <a:pt x="2715" y="14041"/>
                </a:lnTo>
                <a:lnTo>
                  <a:pt x="2713" y="14046"/>
                </a:lnTo>
                <a:lnTo>
                  <a:pt x="2713" y="14052"/>
                </a:lnTo>
                <a:lnTo>
                  <a:pt x="2713" y="14060"/>
                </a:lnTo>
                <a:lnTo>
                  <a:pt x="2713" y="14073"/>
                </a:lnTo>
                <a:lnTo>
                  <a:pt x="2713" y="14088"/>
                </a:lnTo>
                <a:lnTo>
                  <a:pt x="2713" y="14101"/>
                </a:lnTo>
                <a:lnTo>
                  <a:pt x="2713" y="14116"/>
                </a:lnTo>
                <a:lnTo>
                  <a:pt x="2704" y="14116"/>
                </a:lnTo>
                <a:lnTo>
                  <a:pt x="2699" y="14116"/>
                </a:lnTo>
                <a:lnTo>
                  <a:pt x="2687" y="14116"/>
                </a:lnTo>
                <a:lnTo>
                  <a:pt x="2676" y="14116"/>
                </a:lnTo>
                <a:lnTo>
                  <a:pt x="2665" y="14116"/>
                </a:lnTo>
                <a:lnTo>
                  <a:pt x="2655" y="14116"/>
                </a:lnTo>
                <a:lnTo>
                  <a:pt x="2640" y="14116"/>
                </a:lnTo>
                <a:lnTo>
                  <a:pt x="2626" y="14116"/>
                </a:lnTo>
                <a:lnTo>
                  <a:pt x="2612" y="14116"/>
                </a:lnTo>
                <a:lnTo>
                  <a:pt x="2598" y="14116"/>
                </a:lnTo>
                <a:lnTo>
                  <a:pt x="2589" y="14116"/>
                </a:lnTo>
                <a:lnTo>
                  <a:pt x="2584" y="14116"/>
                </a:lnTo>
                <a:lnTo>
                  <a:pt x="2569" y="14116"/>
                </a:lnTo>
                <a:lnTo>
                  <a:pt x="2557" y="14116"/>
                </a:lnTo>
                <a:lnTo>
                  <a:pt x="2548" y="14116"/>
                </a:lnTo>
                <a:lnTo>
                  <a:pt x="2541" y="14116"/>
                </a:lnTo>
                <a:lnTo>
                  <a:pt x="2532" y="14108"/>
                </a:lnTo>
                <a:lnTo>
                  <a:pt x="2527" y="14102"/>
                </a:lnTo>
                <a:lnTo>
                  <a:pt x="2522" y="14104"/>
                </a:lnTo>
                <a:lnTo>
                  <a:pt x="2519" y="14108"/>
                </a:lnTo>
                <a:lnTo>
                  <a:pt x="2516" y="14112"/>
                </a:lnTo>
                <a:lnTo>
                  <a:pt x="2512" y="14116"/>
                </a:lnTo>
                <a:lnTo>
                  <a:pt x="2509" y="14118"/>
                </a:lnTo>
                <a:lnTo>
                  <a:pt x="2505" y="14121"/>
                </a:lnTo>
                <a:lnTo>
                  <a:pt x="2502" y="14126"/>
                </a:lnTo>
                <a:lnTo>
                  <a:pt x="2500" y="14130"/>
                </a:lnTo>
                <a:lnTo>
                  <a:pt x="2491" y="14135"/>
                </a:lnTo>
                <a:lnTo>
                  <a:pt x="2483" y="14144"/>
                </a:lnTo>
                <a:lnTo>
                  <a:pt x="2483" y="14149"/>
                </a:lnTo>
                <a:lnTo>
                  <a:pt x="2483" y="14158"/>
                </a:lnTo>
                <a:lnTo>
                  <a:pt x="2479" y="14160"/>
                </a:lnTo>
                <a:lnTo>
                  <a:pt x="2475" y="14163"/>
                </a:lnTo>
                <a:lnTo>
                  <a:pt x="2471" y="14168"/>
                </a:lnTo>
                <a:lnTo>
                  <a:pt x="2469" y="14172"/>
                </a:lnTo>
                <a:lnTo>
                  <a:pt x="2458" y="14172"/>
                </a:lnTo>
                <a:lnTo>
                  <a:pt x="2449" y="14172"/>
                </a:lnTo>
                <a:lnTo>
                  <a:pt x="2438" y="14172"/>
                </a:lnTo>
                <a:lnTo>
                  <a:pt x="2428" y="14172"/>
                </a:lnTo>
                <a:lnTo>
                  <a:pt x="2419" y="14172"/>
                </a:lnTo>
                <a:lnTo>
                  <a:pt x="2412" y="14172"/>
                </a:lnTo>
                <a:lnTo>
                  <a:pt x="2404" y="14163"/>
                </a:lnTo>
                <a:lnTo>
                  <a:pt x="2398" y="14158"/>
                </a:lnTo>
                <a:lnTo>
                  <a:pt x="2390" y="14158"/>
                </a:lnTo>
                <a:lnTo>
                  <a:pt x="2385" y="14158"/>
                </a:lnTo>
                <a:lnTo>
                  <a:pt x="2376" y="14158"/>
                </a:lnTo>
                <a:lnTo>
                  <a:pt x="2371" y="14158"/>
                </a:lnTo>
                <a:lnTo>
                  <a:pt x="2362" y="14149"/>
                </a:lnTo>
                <a:lnTo>
                  <a:pt x="2355" y="14144"/>
                </a:lnTo>
                <a:lnTo>
                  <a:pt x="2346" y="14144"/>
                </a:lnTo>
                <a:lnTo>
                  <a:pt x="2340" y="14144"/>
                </a:lnTo>
                <a:lnTo>
                  <a:pt x="2333" y="14135"/>
                </a:lnTo>
                <a:lnTo>
                  <a:pt x="2326" y="14130"/>
                </a:lnTo>
                <a:lnTo>
                  <a:pt x="2326" y="14121"/>
                </a:lnTo>
                <a:lnTo>
                  <a:pt x="2326" y="14116"/>
                </a:lnTo>
                <a:lnTo>
                  <a:pt x="2319" y="14108"/>
                </a:lnTo>
                <a:lnTo>
                  <a:pt x="2313" y="14102"/>
                </a:lnTo>
                <a:lnTo>
                  <a:pt x="2313" y="14094"/>
                </a:lnTo>
                <a:lnTo>
                  <a:pt x="2313" y="14088"/>
                </a:lnTo>
                <a:lnTo>
                  <a:pt x="2306" y="14080"/>
                </a:lnTo>
                <a:lnTo>
                  <a:pt x="2299" y="14074"/>
                </a:lnTo>
                <a:lnTo>
                  <a:pt x="2299" y="14066"/>
                </a:lnTo>
                <a:lnTo>
                  <a:pt x="2299" y="14060"/>
                </a:lnTo>
                <a:lnTo>
                  <a:pt x="2306" y="14060"/>
                </a:lnTo>
                <a:lnTo>
                  <a:pt x="2313" y="14060"/>
                </a:lnTo>
                <a:lnTo>
                  <a:pt x="2319" y="14060"/>
                </a:lnTo>
                <a:lnTo>
                  <a:pt x="2326" y="14060"/>
                </a:lnTo>
                <a:lnTo>
                  <a:pt x="2333" y="14060"/>
                </a:lnTo>
                <a:lnTo>
                  <a:pt x="2340" y="14060"/>
                </a:lnTo>
                <a:lnTo>
                  <a:pt x="2346" y="14060"/>
                </a:lnTo>
                <a:lnTo>
                  <a:pt x="2355" y="14060"/>
                </a:lnTo>
                <a:lnTo>
                  <a:pt x="2362" y="14052"/>
                </a:lnTo>
                <a:lnTo>
                  <a:pt x="2371" y="14046"/>
                </a:lnTo>
                <a:lnTo>
                  <a:pt x="2384" y="14046"/>
                </a:lnTo>
                <a:lnTo>
                  <a:pt x="2398" y="14046"/>
                </a:lnTo>
                <a:lnTo>
                  <a:pt x="2404" y="14052"/>
                </a:lnTo>
                <a:lnTo>
                  <a:pt x="2412" y="14060"/>
                </a:lnTo>
                <a:lnTo>
                  <a:pt x="2419" y="14060"/>
                </a:lnTo>
                <a:lnTo>
                  <a:pt x="2428" y="14060"/>
                </a:lnTo>
                <a:lnTo>
                  <a:pt x="2434" y="14060"/>
                </a:lnTo>
                <a:lnTo>
                  <a:pt x="2442" y="14060"/>
                </a:lnTo>
                <a:lnTo>
                  <a:pt x="2448" y="14060"/>
                </a:lnTo>
                <a:lnTo>
                  <a:pt x="2455" y="14060"/>
                </a:lnTo>
                <a:lnTo>
                  <a:pt x="2462" y="14060"/>
                </a:lnTo>
                <a:lnTo>
                  <a:pt x="2469" y="14060"/>
                </a:lnTo>
                <a:lnTo>
                  <a:pt x="2475" y="14060"/>
                </a:lnTo>
                <a:lnTo>
                  <a:pt x="2483" y="14060"/>
                </a:lnTo>
                <a:lnTo>
                  <a:pt x="2491" y="14052"/>
                </a:lnTo>
                <a:lnTo>
                  <a:pt x="2500" y="14046"/>
                </a:lnTo>
                <a:lnTo>
                  <a:pt x="2502" y="14041"/>
                </a:lnTo>
                <a:lnTo>
                  <a:pt x="2505" y="14038"/>
                </a:lnTo>
                <a:lnTo>
                  <a:pt x="2509" y="14035"/>
                </a:lnTo>
                <a:lnTo>
                  <a:pt x="2512" y="14031"/>
                </a:lnTo>
                <a:lnTo>
                  <a:pt x="2516" y="14028"/>
                </a:lnTo>
                <a:lnTo>
                  <a:pt x="2519" y="14024"/>
                </a:lnTo>
                <a:lnTo>
                  <a:pt x="2522" y="14021"/>
                </a:lnTo>
                <a:lnTo>
                  <a:pt x="2527" y="14017"/>
                </a:lnTo>
                <a:lnTo>
                  <a:pt x="2529" y="14014"/>
                </a:lnTo>
                <a:lnTo>
                  <a:pt x="2532" y="14010"/>
                </a:lnTo>
                <a:lnTo>
                  <a:pt x="2536" y="14007"/>
                </a:lnTo>
                <a:lnTo>
                  <a:pt x="2541" y="14003"/>
                </a:lnTo>
                <a:lnTo>
                  <a:pt x="2548" y="14003"/>
                </a:lnTo>
                <a:lnTo>
                  <a:pt x="2557" y="14003"/>
                </a:lnTo>
                <a:lnTo>
                  <a:pt x="2559" y="14000"/>
                </a:lnTo>
                <a:lnTo>
                  <a:pt x="2562" y="13996"/>
                </a:lnTo>
                <a:lnTo>
                  <a:pt x="2567" y="13992"/>
                </a:lnTo>
                <a:lnTo>
                  <a:pt x="2570" y="13990"/>
                </a:lnTo>
                <a:lnTo>
                  <a:pt x="2576" y="13990"/>
                </a:lnTo>
                <a:lnTo>
                  <a:pt x="2584" y="13990"/>
                </a:lnTo>
                <a:lnTo>
                  <a:pt x="2586" y="13986"/>
                </a:lnTo>
                <a:lnTo>
                  <a:pt x="2589" y="13982"/>
                </a:lnTo>
                <a:lnTo>
                  <a:pt x="2594" y="13978"/>
                </a:lnTo>
                <a:lnTo>
                  <a:pt x="2598" y="13976"/>
                </a:lnTo>
                <a:lnTo>
                  <a:pt x="2603" y="13976"/>
                </a:lnTo>
                <a:lnTo>
                  <a:pt x="2611" y="13976"/>
                </a:lnTo>
                <a:lnTo>
                  <a:pt x="2620" y="13968"/>
                </a:lnTo>
                <a:lnTo>
                  <a:pt x="2627" y="13962"/>
                </a:lnTo>
                <a:lnTo>
                  <a:pt x="2627" y="13954"/>
                </a:lnTo>
                <a:lnTo>
                  <a:pt x="2627" y="13948"/>
                </a:lnTo>
                <a:lnTo>
                  <a:pt x="2620" y="13948"/>
                </a:lnTo>
                <a:lnTo>
                  <a:pt x="2611" y="13948"/>
                </a:lnTo>
                <a:lnTo>
                  <a:pt x="2603" y="13948"/>
                </a:lnTo>
                <a:lnTo>
                  <a:pt x="2598" y="13948"/>
                </a:lnTo>
                <a:lnTo>
                  <a:pt x="2589" y="13939"/>
                </a:lnTo>
                <a:lnTo>
                  <a:pt x="2584" y="13934"/>
                </a:lnTo>
                <a:lnTo>
                  <a:pt x="2576" y="13934"/>
                </a:lnTo>
                <a:lnTo>
                  <a:pt x="2570" y="13934"/>
                </a:lnTo>
                <a:lnTo>
                  <a:pt x="2562" y="13934"/>
                </a:lnTo>
                <a:lnTo>
                  <a:pt x="2557" y="13934"/>
                </a:lnTo>
                <a:lnTo>
                  <a:pt x="2548" y="13934"/>
                </a:lnTo>
                <a:lnTo>
                  <a:pt x="2541" y="13934"/>
                </a:lnTo>
                <a:lnTo>
                  <a:pt x="2532" y="13925"/>
                </a:lnTo>
                <a:lnTo>
                  <a:pt x="2527" y="13920"/>
                </a:lnTo>
                <a:lnTo>
                  <a:pt x="2519" y="13920"/>
                </a:lnTo>
                <a:lnTo>
                  <a:pt x="2512" y="13920"/>
                </a:lnTo>
                <a:lnTo>
                  <a:pt x="2505" y="13920"/>
                </a:lnTo>
                <a:lnTo>
                  <a:pt x="2500" y="13920"/>
                </a:lnTo>
                <a:lnTo>
                  <a:pt x="2491" y="13911"/>
                </a:lnTo>
                <a:lnTo>
                  <a:pt x="2483" y="13906"/>
                </a:lnTo>
                <a:lnTo>
                  <a:pt x="2475" y="13906"/>
                </a:lnTo>
                <a:lnTo>
                  <a:pt x="2469" y="13906"/>
                </a:lnTo>
                <a:lnTo>
                  <a:pt x="2462" y="13897"/>
                </a:lnTo>
                <a:lnTo>
                  <a:pt x="2455" y="13892"/>
                </a:lnTo>
                <a:lnTo>
                  <a:pt x="2448" y="13892"/>
                </a:lnTo>
                <a:lnTo>
                  <a:pt x="2442" y="13892"/>
                </a:lnTo>
                <a:lnTo>
                  <a:pt x="2434" y="13892"/>
                </a:lnTo>
                <a:lnTo>
                  <a:pt x="2428" y="13892"/>
                </a:lnTo>
                <a:lnTo>
                  <a:pt x="2419" y="13884"/>
                </a:lnTo>
                <a:lnTo>
                  <a:pt x="2412" y="13878"/>
                </a:lnTo>
                <a:lnTo>
                  <a:pt x="2404" y="13878"/>
                </a:lnTo>
                <a:lnTo>
                  <a:pt x="2398" y="13878"/>
                </a:lnTo>
                <a:lnTo>
                  <a:pt x="2390" y="13878"/>
                </a:lnTo>
                <a:lnTo>
                  <a:pt x="2385" y="13878"/>
                </a:lnTo>
                <a:lnTo>
                  <a:pt x="2376" y="13870"/>
                </a:lnTo>
                <a:lnTo>
                  <a:pt x="2371" y="13864"/>
                </a:lnTo>
                <a:lnTo>
                  <a:pt x="2362" y="13864"/>
                </a:lnTo>
                <a:lnTo>
                  <a:pt x="2355" y="13864"/>
                </a:lnTo>
                <a:lnTo>
                  <a:pt x="2346" y="13857"/>
                </a:lnTo>
                <a:lnTo>
                  <a:pt x="2340" y="13853"/>
                </a:lnTo>
                <a:lnTo>
                  <a:pt x="2333" y="13853"/>
                </a:lnTo>
                <a:lnTo>
                  <a:pt x="2326" y="13853"/>
                </a:lnTo>
                <a:lnTo>
                  <a:pt x="2319" y="13844"/>
                </a:lnTo>
                <a:lnTo>
                  <a:pt x="2313" y="13839"/>
                </a:lnTo>
                <a:lnTo>
                  <a:pt x="2306" y="13839"/>
                </a:lnTo>
                <a:lnTo>
                  <a:pt x="2299" y="13839"/>
                </a:lnTo>
                <a:lnTo>
                  <a:pt x="2292" y="13830"/>
                </a:lnTo>
                <a:lnTo>
                  <a:pt x="2283" y="13825"/>
                </a:lnTo>
                <a:lnTo>
                  <a:pt x="2283" y="13816"/>
                </a:lnTo>
                <a:lnTo>
                  <a:pt x="2283" y="13811"/>
                </a:lnTo>
                <a:lnTo>
                  <a:pt x="2276" y="13803"/>
                </a:lnTo>
                <a:lnTo>
                  <a:pt x="2269" y="13797"/>
                </a:lnTo>
                <a:lnTo>
                  <a:pt x="2269" y="13789"/>
                </a:lnTo>
                <a:lnTo>
                  <a:pt x="2269" y="13783"/>
                </a:lnTo>
                <a:lnTo>
                  <a:pt x="2261" y="13775"/>
                </a:lnTo>
                <a:lnTo>
                  <a:pt x="2256" y="13768"/>
                </a:lnTo>
                <a:lnTo>
                  <a:pt x="2256" y="13761"/>
                </a:lnTo>
                <a:lnTo>
                  <a:pt x="2256" y="13754"/>
                </a:lnTo>
                <a:lnTo>
                  <a:pt x="2256" y="13747"/>
                </a:lnTo>
                <a:lnTo>
                  <a:pt x="2256" y="13740"/>
                </a:lnTo>
                <a:lnTo>
                  <a:pt x="2248" y="13733"/>
                </a:lnTo>
                <a:lnTo>
                  <a:pt x="2242" y="13726"/>
                </a:lnTo>
                <a:lnTo>
                  <a:pt x="2234" y="13726"/>
                </a:lnTo>
                <a:lnTo>
                  <a:pt x="2226" y="13726"/>
                </a:lnTo>
                <a:lnTo>
                  <a:pt x="2221" y="13730"/>
                </a:lnTo>
                <a:lnTo>
                  <a:pt x="2218" y="13733"/>
                </a:lnTo>
                <a:lnTo>
                  <a:pt x="2215" y="13736"/>
                </a:lnTo>
                <a:lnTo>
                  <a:pt x="2212" y="13740"/>
                </a:lnTo>
                <a:lnTo>
                  <a:pt x="2208" y="13744"/>
                </a:lnTo>
                <a:lnTo>
                  <a:pt x="2204" y="13747"/>
                </a:lnTo>
                <a:lnTo>
                  <a:pt x="2201" y="13750"/>
                </a:lnTo>
                <a:lnTo>
                  <a:pt x="2199" y="13754"/>
                </a:lnTo>
                <a:lnTo>
                  <a:pt x="2190" y="13754"/>
                </a:lnTo>
                <a:lnTo>
                  <a:pt x="2185" y="13754"/>
                </a:lnTo>
                <a:lnTo>
                  <a:pt x="2180" y="13758"/>
                </a:lnTo>
                <a:lnTo>
                  <a:pt x="2177" y="13761"/>
                </a:lnTo>
                <a:lnTo>
                  <a:pt x="2174" y="13764"/>
                </a:lnTo>
                <a:lnTo>
                  <a:pt x="2171" y="13768"/>
                </a:lnTo>
                <a:lnTo>
                  <a:pt x="2163" y="13775"/>
                </a:lnTo>
                <a:lnTo>
                  <a:pt x="2154" y="13783"/>
                </a:lnTo>
                <a:lnTo>
                  <a:pt x="2147" y="13783"/>
                </a:lnTo>
                <a:lnTo>
                  <a:pt x="2141" y="13783"/>
                </a:lnTo>
                <a:lnTo>
                  <a:pt x="2137" y="13785"/>
                </a:lnTo>
                <a:lnTo>
                  <a:pt x="2133" y="13789"/>
                </a:lnTo>
                <a:lnTo>
                  <a:pt x="2129" y="13792"/>
                </a:lnTo>
                <a:lnTo>
                  <a:pt x="2127" y="13797"/>
                </a:lnTo>
                <a:lnTo>
                  <a:pt x="2111" y="13797"/>
                </a:lnTo>
                <a:lnTo>
                  <a:pt x="2097" y="13797"/>
                </a:lnTo>
                <a:lnTo>
                  <a:pt x="2087" y="13797"/>
                </a:lnTo>
                <a:lnTo>
                  <a:pt x="2076" y="13797"/>
                </a:lnTo>
                <a:lnTo>
                  <a:pt x="2067" y="13797"/>
                </a:lnTo>
                <a:lnTo>
                  <a:pt x="2056" y="13797"/>
                </a:lnTo>
                <a:lnTo>
                  <a:pt x="2031" y="13797"/>
                </a:lnTo>
                <a:lnTo>
                  <a:pt x="2005" y="13797"/>
                </a:lnTo>
                <a:lnTo>
                  <a:pt x="1980" y="13797"/>
                </a:lnTo>
                <a:lnTo>
                  <a:pt x="1955" y="13797"/>
                </a:lnTo>
                <a:lnTo>
                  <a:pt x="1930" y="13797"/>
                </a:lnTo>
                <a:lnTo>
                  <a:pt x="1905" y="13797"/>
                </a:lnTo>
                <a:lnTo>
                  <a:pt x="1882" y="13797"/>
                </a:lnTo>
                <a:lnTo>
                  <a:pt x="1857" y="13797"/>
                </a:lnTo>
                <a:lnTo>
                  <a:pt x="1848" y="13803"/>
                </a:lnTo>
                <a:lnTo>
                  <a:pt x="1841" y="13811"/>
                </a:lnTo>
                <a:lnTo>
                  <a:pt x="1841" y="13816"/>
                </a:lnTo>
                <a:lnTo>
                  <a:pt x="1841" y="13825"/>
                </a:lnTo>
                <a:lnTo>
                  <a:pt x="1836" y="13827"/>
                </a:lnTo>
                <a:lnTo>
                  <a:pt x="1832" y="13830"/>
                </a:lnTo>
                <a:lnTo>
                  <a:pt x="1829" y="13834"/>
                </a:lnTo>
                <a:lnTo>
                  <a:pt x="1826" y="13839"/>
                </a:lnTo>
                <a:lnTo>
                  <a:pt x="1822" y="13841"/>
                </a:lnTo>
                <a:lnTo>
                  <a:pt x="1819" y="13844"/>
                </a:lnTo>
                <a:lnTo>
                  <a:pt x="1816" y="13849"/>
                </a:lnTo>
                <a:lnTo>
                  <a:pt x="1812" y="13853"/>
                </a:lnTo>
                <a:lnTo>
                  <a:pt x="1812" y="13857"/>
                </a:lnTo>
                <a:lnTo>
                  <a:pt x="1812" y="13864"/>
                </a:lnTo>
                <a:lnTo>
                  <a:pt x="1809" y="13866"/>
                </a:lnTo>
                <a:lnTo>
                  <a:pt x="1805" y="13870"/>
                </a:lnTo>
                <a:lnTo>
                  <a:pt x="1802" y="13873"/>
                </a:lnTo>
                <a:lnTo>
                  <a:pt x="1799" y="13878"/>
                </a:lnTo>
                <a:lnTo>
                  <a:pt x="1799" y="13884"/>
                </a:lnTo>
                <a:lnTo>
                  <a:pt x="1799" y="13892"/>
                </a:lnTo>
                <a:lnTo>
                  <a:pt x="1795" y="13894"/>
                </a:lnTo>
                <a:lnTo>
                  <a:pt x="1792" y="13897"/>
                </a:lnTo>
                <a:lnTo>
                  <a:pt x="1789" y="13902"/>
                </a:lnTo>
                <a:lnTo>
                  <a:pt x="1785" y="13906"/>
                </a:lnTo>
                <a:lnTo>
                  <a:pt x="1785" y="13911"/>
                </a:lnTo>
                <a:lnTo>
                  <a:pt x="1785" y="13920"/>
                </a:lnTo>
                <a:lnTo>
                  <a:pt x="1785" y="13925"/>
                </a:lnTo>
                <a:lnTo>
                  <a:pt x="1785" y="13934"/>
                </a:lnTo>
                <a:lnTo>
                  <a:pt x="1785" y="13939"/>
                </a:lnTo>
                <a:lnTo>
                  <a:pt x="1785" y="13948"/>
                </a:lnTo>
                <a:lnTo>
                  <a:pt x="1785" y="13954"/>
                </a:lnTo>
                <a:lnTo>
                  <a:pt x="1785" y="13962"/>
                </a:lnTo>
                <a:lnTo>
                  <a:pt x="1785" y="13968"/>
                </a:lnTo>
                <a:lnTo>
                  <a:pt x="1785" y="13976"/>
                </a:lnTo>
                <a:lnTo>
                  <a:pt x="1785" y="13982"/>
                </a:lnTo>
                <a:lnTo>
                  <a:pt x="1785" y="13990"/>
                </a:lnTo>
                <a:lnTo>
                  <a:pt x="1759" y="13990"/>
                </a:lnTo>
                <a:lnTo>
                  <a:pt x="1735" y="13990"/>
                </a:lnTo>
                <a:lnTo>
                  <a:pt x="1709" y="13990"/>
                </a:lnTo>
                <a:lnTo>
                  <a:pt x="1685" y="13990"/>
                </a:lnTo>
                <a:lnTo>
                  <a:pt x="1670" y="13990"/>
                </a:lnTo>
                <a:lnTo>
                  <a:pt x="1657" y="13990"/>
                </a:lnTo>
                <a:lnTo>
                  <a:pt x="1646" y="13990"/>
                </a:lnTo>
                <a:lnTo>
                  <a:pt x="1634" y="13990"/>
                </a:lnTo>
                <a:lnTo>
                  <a:pt x="1624" y="13990"/>
                </a:lnTo>
                <a:lnTo>
                  <a:pt x="1613" y="13990"/>
                </a:lnTo>
                <a:lnTo>
                  <a:pt x="1609" y="13992"/>
                </a:lnTo>
                <a:lnTo>
                  <a:pt x="1606" y="13996"/>
                </a:lnTo>
                <a:lnTo>
                  <a:pt x="1603" y="14000"/>
                </a:lnTo>
                <a:lnTo>
                  <a:pt x="1599" y="14003"/>
                </a:lnTo>
                <a:lnTo>
                  <a:pt x="1592" y="14010"/>
                </a:lnTo>
                <a:lnTo>
                  <a:pt x="1583" y="14017"/>
                </a:lnTo>
                <a:lnTo>
                  <a:pt x="1579" y="14021"/>
                </a:lnTo>
                <a:lnTo>
                  <a:pt x="1575" y="14024"/>
                </a:lnTo>
                <a:lnTo>
                  <a:pt x="1572" y="14028"/>
                </a:lnTo>
                <a:lnTo>
                  <a:pt x="1570" y="14031"/>
                </a:lnTo>
                <a:lnTo>
                  <a:pt x="1566" y="14035"/>
                </a:lnTo>
                <a:lnTo>
                  <a:pt x="1561" y="14038"/>
                </a:lnTo>
                <a:lnTo>
                  <a:pt x="1558" y="14041"/>
                </a:lnTo>
                <a:lnTo>
                  <a:pt x="1556" y="14046"/>
                </a:lnTo>
                <a:lnTo>
                  <a:pt x="1548" y="14049"/>
                </a:lnTo>
                <a:lnTo>
                  <a:pt x="1541" y="14052"/>
                </a:lnTo>
                <a:lnTo>
                  <a:pt x="1534" y="14055"/>
                </a:lnTo>
                <a:lnTo>
                  <a:pt x="1529" y="14060"/>
                </a:lnTo>
                <a:lnTo>
                  <a:pt x="1513" y="14060"/>
                </a:lnTo>
                <a:lnTo>
                  <a:pt x="1499" y="14060"/>
                </a:lnTo>
                <a:lnTo>
                  <a:pt x="1491" y="14060"/>
                </a:lnTo>
                <a:lnTo>
                  <a:pt x="1485" y="14060"/>
                </a:lnTo>
                <a:lnTo>
                  <a:pt x="1477" y="14060"/>
                </a:lnTo>
                <a:lnTo>
                  <a:pt x="1472" y="14060"/>
                </a:lnTo>
                <a:lnTo>
                  <a:pt x="1455" y="14060"/>
                </a:lnTo>
                <a:lnTo>
                  <a:pt x="1441" y="14060"/>
                </a:lnTo>
                <a:lnTo>
                  <a:pt x="1434" y="14052"/>
                </a:lnTo>
                <a:lnTo>
                  <a:pt x="1427" y="14046"/>
                </a:lnTo>
                <a:lnTo>
                  <a:pt x="1420" y="14046"/>
                </a:lnTo>
                <a:lnTo>
                  <a:pt x="1414" y="14046"/>
                </a:lnTo>
                <a:lnTo>
                  <a:pt x="1406" y="14046"/>
                </a:lnTo>
                <a:lnTo>
                  <a:pt x="1400" y="14046"/>
                </a:lnTo>
                <a:lnTo>
                  <a:pt x="1392" y="14046"/>
                </a:lnTo>
                <a:lnTo>
                  <a:pt x="1384" y="14046"/>
                </a:lnTo>
                <a:lnTo>
                  <a:pt x="1376" y="14030"/>
                </a:lnTo>
                <a:lnTo>
                  <a:pt x="1370" y="14017"/>
                </a:lnTo>
                <a:lnTo>
                  <a:pt x="1370" y="14003"/>
                </a:lnTo>
                <a:lnTo>
                  <a:pt x="1370" y="13990"/>
                </a:lnTo>
                <a:lnTo>
                  <a:pt x="1370" y="13982"/>
                </a:lnTo>
                <a:lnTo>
                  <a:pt x="1370" y="13976"/>
                </a:lnTo>
                <a:lnTo>
                  <a:pt x="1370" y="13961"/>
                </a:lnTo>
                <a:lnTo>
                  <a:pt x="1370" y="13948"/>
                </a:lnTo>
                <a:lnTo>
                  <a:pt x="1376" y="13948"/>
                </a:lnTo>
                <a:lnTo>
                  <a:pt x="1384" y="13948"/>
                </a:lnTo>
                <a:lnTo>
                  <a:pt x="1398" y="13948"/>
                </a:lnTo>
                <a:lnTo>
                  <a:pt x="1414" y="13948"/>
                </a:lnTo>
                <a:lnTo>
                  <a:pt x="1426" y="13948"/>
                </a:lnTo>
                <a:lnTo>
                  <a:pt x="1441" y="13948"/>
                </a:lnTo>
                <a:lnTo>
                  <a:pt x="1448" y="13944"/>
                </a:lnTo>
                <a:lnTo>
                  <a:pt x="1455" y="13939"/>
                </a:lnTo>
                <a:lnTo>
                  <a:pt x="1463" y="13936"/>
                </a:lnTo>
                <a:lnTo>
                  <a:pt x="1472" y="13934"/>
                </a:lnTo>
                <a:lnTo>
                  <a:pt x="1484" y="13934"/>
                </a:lnTo>
                <a:lnTo>
                  <a:pt x="1499" y="13934"/>
                </a:lnTo>
                <a:lnTo>
                  <a:pt x="1501" y="13930"/>
                </a:lnTo>
                <a:lnTo>
                  <a:pt x="1504" y="13925"/>
                </a:lnTo>
                <a:lnTo>
                  <a:pt x="1508" y="13922"/>
                </a:lnTo>
                <a:lnTo>
                  <a:pt x="1513" y="13920"/>
                </a:lnTo>
                <a:lnTo>
                  <a:pt x="1520" y="13920"/>
                </a:lnTo>
                <a:lnTo>
                  <a:pt x="1529" y="13920"/>
                </a:lnTo>
                <a:lnTo>
                  <a:pt x="1531" y="13916"/>
                </a:lnTo>
                <a:lnTo>
                  <a:pt x="1534" y="13911"/>
                </a:lnTo>
                <a:lnTo>
                  <a:pt x="1539" y="13908"/>
                </a:lnTo>
                <a:lnTo>
                  <a:pt x="1542" y="13906"/>
                </a:lnTo>
                <a:lnTo>
                  <a:pt x="1545" y="13902"/>
                </a:lnTo>
                <a:lnTo>
                  <a:pt x="1548" y="13897"/>
                </a:lnTo>
                <a:lnTo>
                  <a:pt x="1552" y="13894"/>
                </a:lnTo>
                <a:lnTo>
                  <a:pt x="1556" y="13892"/>
                </a:lnTo>
                <a:lnTo>
                  <a:pt x="1561" y="13892"/>
                </a:lnTo>
                <a:lnTo>
                  <a:pt x="1570" y="13892"/>
                </a:lnTo>
                <a:lnTo>
                  <a:pt x="1572" y="13888"/>
                </a:lnTo>
                <a:lnTo>
                  <a:pt x="1575" y="13884"/>
                </a:lnTo>
                <a:lnTo>
                  <a:pt x="1579" y="13880"/>
                </a:lnTo>
                <a:lnTo>
                  <a:pt x="1583" y="13878"/>
                </a:lnTo>
                <a:lnTo>
                  <a:pt x="1592" y="13870"/>
                </a:lnTo>
                <a:lnTo>
                  <a:pt x="1599" y="13864"/>
                </a:lnTo>
                <a:lnTo>
                  <a:pt x="1599" y="13857"/>
                </a:lnTo>
                <a:lnTo>
                  <a:pt x="1599" y="13853"/>
                </a:lnTo>
                <a:lnTo>
                  <a:pt x="1599" y="13844"/>
                </a:lnTo>
                <a:lnTo>
                  <a:pt x="1599" y="13839"/>
                </a:lnTo>
                <a:lnTo>
                  <a:pt x="1599" y="13830"/>
                </a:lnTo>
                <a:lnTo>
                  <a:pt x="1599" y="13825"/>
                </a:lnTo>
                <a:lnTo>
                  <a:pt x="1599" y="13810"/>
                </a:lnTo>
                <a:lnTo>
                  <a:pt x="1599" y="13797"/>
                </a:lnTo>
                <a:lnTo>
                  <a:pt x="1599" y="13789"/>
                </a:lnTo>
                <a:lnTo>
                  <a:pt x="1599" y="13783"/>
                </a:lnTo>
                <a:lnTo>
                  <a:pt x="1592" y="13789"/>
                </a:lnTo>
                <a:lnTo>
                  <a:pt x="1583" y="13797"/>
                </a:lnTo>
                <a:lnTo>
                  <a:pt x="1579" y="13799"/>
                </a:lnTo>
                <a:lnTo>
                  <a:pt x="1575" y="13803"/>
                </a:lnTo>
                <a:lnTo>
                  <a:pt x="1572" y="13806"/>
                </a:lnTo>
                <a:lnTo>
                  <a:pt x="1570" y="13811"/>
                </a:lnTo>
                <a:lnTo>
                  <a:pt x="1561" y="13811"/>
                </a:lnTo>
                <a:lnTo>
                  <a:pt x="1556" y="13811"/>
                </a:lnTo>
                <a:lnTo>
                  <a:pt x="1552" y="13813"/>
                </a:lnTo>
                <a:lnTo>
                  <a:pt x="1548" y="13816"/>
                </a:lnTo>
                <a:lnTo>
                  <a:pt x="1545" y="13820"/>
                </a:lnTo>
                <a:lnTo>
                  <a:pt x="1542" y="13825"/>
                </a:lnTo>
                <a:lnTo>
                  <a:pt x="1539" y="13827"/>
                </a:lnTo>
                <a:lnTo>
                  <a:pt x="1534" y="13830"/>
                </a:lnTo>
                <a:lnTo>
                  <a:pt x="1531" y="13834"/>
                </a:lnTo>
                <a:lnTo>
                  <a:pt x="1529" y="13839"/>
                </a:lnTo>
                <a:lnTo>
                  <a:pt x="1520" y="13844"/>
                </a:lnTo>
                <a:lnTo>
                  <a:pt x="1513" y="13853"/>
                </a:lnTo>
                <a:lnTo>
                  <a:pt x="1504" y="13853"/>
                </a:lnTo>
                <a:lnTo>
                  <a:pt x="1499" y="13853"/>
                </a:lnTo>
                <a:lnTo>
                  <a:pt x="1484" y="13853"/>
                </a:lnTo>
                <a:lnTo>
                  <a:pt x="1472" y="13853"/>
                </a:lnTo>
                <a:lnTo>
                  <a:pt x="1463" y="13853"/>
                </a:lnTo>
                <a:lnTo>
                  <a:pt x="1454" y="13853"/>
                </a:lnTo>
                <a:lnTo>
                  <a:pt x="1451" y="13855"/>
                </a:lnTo>
                <a:lnTo>
                  <a:pt x="1447" y="13857"/>
                </a:lnTo>
                <a:lnTo>
                  <a:pt x="1443" y="13860"/>
                </a:lnTo>
                <a:lnTo>
                  <a:pt x="1441" y="13864"/>
                </a:lnTo>
                <a:lnTo>
                  <a:pt x="1434" y="13864"/>
                </a:lnTo>
                <a:lnTo>
                  <a:pt x="1427" y="13864"/>
                </a:lnTo>
                <a:lnTo>
                  <a:pt x="1420" y="13864"/>
                </a:lnTo>
                <a:lnTo>
                  <a:pt x="1414" y="13864"/>
                </a:lnTo>
                <a:lnTo>
                  <a:pt x="1406" y="13864"/>
                </a:lnTo>
                <a:lnTo>
                  <a:pt x="1400" y="13864"/>
                </a:lnTo>
                <a:lnTo>
                  <a:pt x="1392" y="13857"/>
                </a:lnTo>
                <a:lnTo>
                  <a:pt x="1384" y="13853"/>
                </a:lnTo>
                <a:lnTo>
                  <a:pt x="1376" y="13853"/>
                </a:lnTo>
                <a:lnTo>
                  <a:pt x="1370" y="13853"/>
                </a:lnTo>
                <a:lnTo>
                  <a:pt x="1362" y="13853"/>
                </a:lnTo>
                <a:lnTo>
                  <a:pt x="1357" y="13853"/>
                </a:lnTo>
                <a:lnTo>
                  <a:pt x="1339" y="13853"/>
                </a:lnTo>
                <a:lnTo>
                  <a:pt x="1320" y="13853"/>
                </a:lnTo>
                <a:lnTo>
                  <a:pt x="1302" y="13853"/>
                </a:lnTo>
                <a:lnTo>
                  <a:pt x="1285" y="13853"/>
                </a:lnTo>
                <a:lnTo>
                  <a:pt x="1271" y="13853"/>
                </a:lnTo>
                <a:lnTo>
                  <a:pt x="1256" y="13853"/>
                </a:lnTo>
                <a:lnTo>
                  <a:pt x="1242" y="13853"/>
                </a:lnTo>
                <a:lnTo>
                  <a:pt x="1228" y="13853"/>
                </a:lnTo>
                <a:lnTo>
                  <a:pt x="1216" y="13853"/>
                </a:lnTo>
                <a:lnTo>
                  <a:pt x="1205" y="13853"/>
                </a:lnTo>
                <a:lnTo>
                  <a:pt x="1195" y="13853"/>
                </a:lnTo>
                <a:lnTo>
                  <a:pt x="1184" y="13853"/>
                </a:lnTo>
                <a:lnTo>
                  <a:pt x="1176" y="13853"/>
                </a:lnTo>
                <a:lnTo>
                  <a:pt x="1171" y="13853"/>
                </a:lnTo>
                <a:lnTo>
                  <a:pt x="1162" y="13844"/>
                </a:lnTo>
                <a:lnTo>
                  <a:pt x="1157" y="13839"/>
                </a:lnTo>
                <a:lnTo>
                  <a:pt x="1149" y="13839"/>
                </a:lnTo>
                <a:lnTo>
                  <a:pt x="1143" y="13839"/>
                </a:lnTo>
                <a:lnTo>
                  <a:pt x="1135" y="13830"/>
                </a:lnTo>
                <a:lnTo>
                  <a:pt x="1126" y="13825"/>
                </a:lnTo>
                <a:lnTo>
                  <a:pt x="1119" y="13825"/>
                </a:lnTo>
                <a:lnTo>
                  <a:pt x="1113" y="13825"/>
                </a:lnTo>
                <a:lnTo>
                  <a:pt x="1113" y="13816"/>
                </a:lnTo>
                <a:lnTo>
                  <a:pt x="1113" y="13811"/>
                </a:lnTo>
                <a:lnTo>
                  <a:pt x="1119" y="13811"/>
                </a:lnTo>
                <a:lnTo>
                  <a:pt x="1126" y="13811"/>
                </a:lnTo>
                <a:lnTo>
                  <a:pt x="1135" y="13803"/>
                </a:lnTo>
                <a:lnTo>
                  <a:pt x="1143" y="13797"/>
                </a:lnTo>
                <a:lnTo>
                  <a:pt x="1149" y="13797"/>
                </a:lnTo>
                <a:lnTo>
                  <a:pt x="1157" y="13797"/>
                </a:lnTo>
                <a:lnTo>
                  <a:pt x="1159" y="13792"/>
                </a:lnTo>
                <a:lnTo>
                  <a:pt x="1162" y="13789"/>
                </a:lnTo>
                <a:lnTo>
                  <a:pt x="1166" y="13785"/>
                </a:lnTo>
                <a:lnTo>
                  <a:pt x="1171" y="13783"/>
                </a:lnTo>
                <a:lnTo>
                  <a:pt x="1176" y="13783"/>
                </a:lnTo>
                <a:lnTo>
                  <a:pt x="1184" y="13783"/>
                </a:lnTo>
                <a:lnTo>
                  <a:pt x="1187" y="13778"/>
                </a:lnTo>
                <a:lnTo>
                  <a:pt x="1190" y="13775"/>
                </a:lnTo>
                <a:lnTo>
                  <a:pt x="1194" y="13772"/>
                </a:lnTo>
                <a:lnTo>
                  <a:pt x="1198" y="13768"/>
                </a:lnTo>
                <a:lnTo>
                  <a:pt x="1207" y="13768"/>
                </a:lnTo>
                <a:lnTo>
                  <a:pt x="1214" y="13768"/>
                </a:lnTo>
                <a:lnTo>
                  <a:pt x="1216" y="13764"/>
                </a:lnTo>
                <a:lnTo>
                  <a:pt x="1221" y="13761"/>
                </a:lnTo>
                <a:lnTo>
                  <a:pt x="1224" y="13758"/>
                </a:lnTo>
                <a:lnTo>
                  <a:pt x="1228" y="13754"/>
                </a:lnTo>
                <a:lnTo>
                  <a:pt x="1234" y="13754"/>
                </a:lnTo>
                <a:lnTo>
                  <a:pt x="1241" y="13754"/>
                </a:lnTo>
                <a:lnTo>
                  <a:pt x="1248" y="13754"/>
                </a:lnTo>
                <a:lnTo>
                  <a:pt x="1255" y="13754"/>
                </a:lnTo>
                <a:lnTo>
                  <a:pt x="1264" y="13754"/>
                </a:lnTo>
                <a:lnTo>
                  <a:pt x="1271" y="13754"/>
                </a:lnTo>
                <a:lnTo>
                  <a:pt x="1278" y="13754"/>
                </a:lnTo>
                <a:lnTo>
                  <a:pt x="1285" y="13754"/>
                </a:lnTo>
                <a:lnTo>
                  <a:pt x="1288" y="13750"/>
                </a:lnTo>
                <a:lnTo>
                  <a:pt x="1291" y="13747"/>
                </a:lnTo>
                <a:lnTo>
                  <a:pt x="1295" y="13744"/>
                </a:lnTo>
                <a:lnTo>
                  <a:pt x="1298" y="13740"/>
                </a:lnTo>
                <a:lnTo>
                  <a:pt x="1305" y="13740"/>
                </a:lnTo>
                <a:lnTo>
                  <a:pt x="1313" y="13740"/>
                </a:lnTo>
                <a:lnTo>
                  <a:pt x="1315" y="13736"/>
                </a:lnTo>
                <a:lnTo>
                  <a:pt x="1318" y="13733"/>
                </a:lnTo>
                <a:lnTo>
                  <a:pt x="1322" y="13730"/>
                </a:lnTo>
                <a:lnTo>
                  <a:pt x="1327" y="13726"/>
                </a:lnTo>
                <a:lnTo>
                  <a:pt x="1327" y="13719"/>
                </a:lnTo>
                <a:lnTo>
                  <a:pt x="1327" y="13712"/>
                </a:lnTo>
                <a:lnTo>
                  <a:pt x="1327" y="13702"/>
                </a:lnTo>
                <a:lnTo>
                  <a:pt x="1327" y="13692"/>
                </a:lnTo>
                <a:lnTo>
                  <a:pt x="1327" y="13681"/>
                </a:lnTo>
                <a:lnTo>
                  <a:pt x="1327" y="13671"/>
                </a:lnTo>
                <a:lnTo>
                  <a:pt x="1322" y="13660"/>
                </a:lnTo>
                <a:lnTo>
                  <a:pt x="1318" y="13649"/>
                </a:lnTo>
                <a:lnTo>
                  <a:pt x="1315" y="13639"/>
                </a:lnTo>
                <a:lnTo>
                  <a:pt x="1313" y="13629"/>
                </a:lnTo>
                <a:lnTo>
                  <a:pt x="1313" y="13614"/>
                </a:lnTo>
                <a:lnTo>
                  <a:pt x="1313" y="13601"/>
                </a:lnTo>
                <a:lnTo>
                  <a:pt x="1305" y="13592"/>
                </a:lnTo>
                <a:lnTo>
                  <a:pt x="1298" y="13587"/>
                </a:lnTo>
                <a:lnTo>
                  <a:pt x="1291" y="13579"/>
                </a:lnTo>
                <a:lnTo>
                  <a:pt x="1285" y="13573"/>
                </a:lnTo>
                <a:lnTo>
                  <a:pt x="1278" y="13565"/>
                </a:lnTo>
                <a:lnTo>
                  <a:pt x="1271" y="13559"/>
                </a:lnTo>
                <a:lnTo>
                  <a:pt x="1255" y="13551"/>
                </a:lnTo>
                <a:lnTo>
                  <a:pt x="1241" y="13544"/>
                </a:lnTo>
                <a:lnTo>
                  <a:pt x="1234" y="13537"/>
                </a:lnTo>
                <a:lnTo>
                  <a:pt x="1228" y="13530"/>
                </a:lnTo>
                <a:lnTo>
                  <a:pt x="1221" y="13530"/>
                </a:lnTo>
                <a:lnTo>
                  <a:pt x="1214" y="13530"/>
                </a:lnTo>
                <a:lnTo>
                  <a:pt x="1207" y="13523"/>
                </a:lnTo>
                <a:lnTo>
                  <a:pt x="1198" y="13516"/>
                </a:lnTo>
                <a:lnTo>
                  <a:pt x="1190" y="13516"/>
                </a:lnTo>
                <a:lnTo>
                  <a:pt x="1184" y="13516"/>
                </a:lnTo>
                <a:lnTo>
                  <a:pt x="1176" y="13516"/>
                </a:lnTo>
                <a:lnTo>
                  <a:pt x="1171" y="13516"/>
                </a:lnTo>
                <a:lnTo>
                  <a:pt x="1159" y="13516"/>
                </a:lnTo>
                <a:lnTo>
                  <a:pt x="1148" y="13516"/>
                </a:lnTo>
                <a:lnTo>
                  <a:pt x="1137" y="13516"/>
                </a:lnTo>
                <a:lnTo>
                  <a:pt x="1126" y="13516"/>
                </a:lnTo>
                <a:lnTo>
                  <a:pt x="1117" y="13516"/>
                </a:lnTo>
                <a:lnTo>
                  <a:pt x="1106" y="13516"/>
                </a:lnTo>
                <a:lnTo>
                  <a:pt x="1096" y="13516"/>
                </a:lnTo>
                <a:lnTo>
                  <a:pt x="1085" y="13516"/>
                </a:lnTo>
                <a:lnTo>
                  <a:pt x="1078" y="13516"/>
                </a:lnTo>
                <a:lnTo>
                  <a:pt x="1069" y="13516"/>
                </a:lnTo>
                <a:lnTo>
                  <a:pt x="1062" y="13516"/>
                </a:lnTo>
                <a:lnTo>
                  <a:pt x="1056" y="13516"/>
                </a:lnTo>
                <a:lnTo>
                  <a:pt x="1041" y="13516"/>
                </a:lnTo>
                <a:lnTo>
                  <a:pt x="1028" y="13516"/>
                </a:lnTo>
                <a:lnTo>
                  <a:pt x="1028" y="13509"/>
                </a:lnTo>
                <a:lnTo>
                  <a:pt x="1028" y="13502"/>
                </a:lnTo>
                <a:lnTo>
                  <a:pt x="1028" y="13495"/>
                </a:lnTo>
                <a:lnTo>
                  <a:pt x="1028" y="13488"/>
                </a:lnTo>
                <a:lnTo>
                  <a:pt x="1031" y="13485"/>
                </a:lnTo>
                <a:lnTo>
                  <a:pt x="1034" y="13481"/>
                </a:lnTo>
                <a:lnTo>
                  <a:pt x="1038" y="13477"/>
                </a:lnTo>
                <a:lnTo>
                  <a:pt x="1042" y="13474"/>
                </a:lnTo>
                <a:lnTo>
                  <a:pt x="1055" y="13474"/>
                </a:lnTo>
                <a:lnTo>
                  <a:pt x="1069" y="13474"/>
                </a:lnTo>
                <a:lnTo>
                  <a:pt x="1078" y="13474"/>
                </a:lnTo>
                <a:lnTo>
                  <a:pt x="1085" y="13474"/>
                </a:lnTo>
                <a:lnTo>
                  <a:pt x="1092" y="13474"/>
                </a:lnTo>
                <a:lnTo>
                  <a:pt x="1099" y="13474"/>
                </a:lnTo>
                <a:lnTo>
                  <a:pt x="1102" y="13471"/>
                </a:lnTo>
                <a:lnTo>
                  <a:pt x="1105" y="13467"/>
                </a:lnTo>
                <a:lnTo>
                  <a:pt x="1109" y="13463"/>
                </a:lnTo>
                <a:lnTo>
                  <a:pt x="1113" y="13461"/>
                </a:lnTo>
                <a:lnTo>
                  <a:pt x="1119" y="13461"/>
                </a:lnTo>
                <a:lnTo>
                  <a:pt x="1126" y="13461"/>
                </a:lnTo>
                <a:lnTo>
                  <a:pt x="1135" y="13452"/>
                </a:lnTo>
                <a:lnTo>
                  <a:pt x="1143" y="13447"/>
                </a:lnTo>
                <a:lnTo>
                  <a:pt x="1146" y="13443"/>
                </a:lnTo>
                <a:lnTo>
                  <a:pt x="1149" y="13438"/>
                </a:lnTo>
                <a:lnTo>
                  <a:pt x="1152" y="13435"/>
                </a:lnTo>
                <a:lnTo>
                  <a:pt x="1157" y="13433"/>
                </a:lnTo>
                <a:lnTo>
                  <a:pt x="1159" y="13429"/>
                </a:lnTo>
                <a:lnTo>
                  <a:pt x="1162" y="13424"/>
                </a:lnTo>
                <a:lnTo>
                  <a:pt x="1166" y="13421"/>
                </a:lnTo>
                <a:lnTo>
                  <a:pt x="1171" y="13419"/>
                </a:lnTo>
                <a:lnTo>
                  <a:pt x="1173" y="13415"/>
                </a:lnTo>
                <a:lnTo>
                  <a:pt x="1176" y="13410"/>
                </a:lnTo>
                <a:lnTo>
                  <a:pt x="1181" y="13407"/>
                </a:lnTo>
                <a:lnTo>
                  <a:pt x="1184" y="13405"/>
                </a:lnTo>
                <a:lnTo>
                  <a:pt x="1190" y="13405"/>
                </a:lnTo>
                <a:lnTo>
                  <a:pt x="1198" y="13405"/>
                </a:lnTo>
                <a:lnTo>
                  <a:pt x="1212" y="13401"/>
                </a:lnTo>
                <a:lnTo>
                  <a:pt x="1227" y="13396"/>
                </a:lnTo>
                <a:lnTo>
                  <a:pt x="1241" y="13393"/>
                </a:lnTo>
                <a:lnTo>
                  <a:pt x="1255" y="13391"/>
                </a:lnTo>
                <a:lnTo>
                  <a:pt x="1264" y="13382"/>
                </a:lnTo>
                <a:lnTo>
                  <a:pt x="1271" y="13377"/>
                </a:lnTo>
                <a:lnTo>
                  <a:pt x="1278" y="13377"/>
                </a:lnTo>
                <a:lnTo>
                  <a:pt x="1285" y="13377"/>
                </a:lnTo>
                <a:lnTo>
                  <a:pt x="1288" y="13372"/>
                </a:lnTo>
                <a:lnTo>
                  <a:pt x="1291" y="13368"/>
                </a:lnTo>
                <a:lnTo>
                  <a:pt x="1295" y="13365"/>
                </a:lnTo>
                <a:lnTo>
                  <a:pt x="1298" y="13363"/>
                </a:lnTo>
                <a:lnTo>
                  <a:pt x="1302" y="13358"/>
                </a:lnTo>
                <a:lnTo>
                  <a:pt x="1305" y="13355"/>
                </a:lnTo>
                <a:lnTo>
                  <a:pt x="1308" y="13351"/>
                </a:lnTo>
                <a:lnTo>
                  <a:pt x="1313" y="13349"/>
                </a:lnTo>
                <a:lnTo>
                  <a:pt x="1318" y="13349"/>
                </a:lnTo>
                <a:lnTo>
                  <a:pt x="1327" y="13349"/>
                </a:lnTo>
                <a:lnTo>
                  <a:pt x="1334" y="13341"/>
                </a:lnTo>
                <a:lnTo>
                  <a:pt x="1343" y="13334"/>
                </a:lnTo>
                <a:lnTo>
                  <a:pt x="1343" y="13327"/>
                </a:lnTo>
                <a:lnTo>
                  <a:pt x="1343" y="13320"/>
                </a:lnTo>
                <a:lnTo>
                  <a:pt x="1345" y="13316"/>
                </a:lnTo>
                <a:lnTo>
                  <a:pt x="1348" y="13313"/>
                </a:lnTo>
                <a:lnTo>
                  <a:pt x="1353" y="13310"/>
                </a:lnTo>
                <a:lnTo>
                  <a:pt x="1357" y="13306"/>
                </a:lnTo>
                <a:lnTo>
                  <a:pt x="1357" y="13299"/>
                </a:lnTo>
                <a:lnTo>
                  <a:pt x="1357" y="13292"/>
                </a:lnTo>
                <a:lnTo>
                  <a:pt x="1357" y="13285"/>
                </a:lnTo>
                <a:lnTo>
                  <a:pt x="1357" y="13278"/>
                </a:lnTo>
                <a:lnTo>
                  <a:pt x="1357" y="13271"/>
                </a:lnTo>
                <a:lnTo>
                  <a:pt x="1357" y="13264"/>
                </a:lnTo>
                <a:lnTo>
                  <a:pt x="1357" y="13250"/>
                </a:lnTo>
                <a:lnTo>
                  <a:pt x="1357" y="13237"/>
                </a:lnTo>
                <a:lnTo>
                  <a:pt x="1362" y="13237"/>
                </a:lnTo>
                <a:lnTo>
                  <a:pt x="1370" y="13237"/>
                </a:lnTo>
                <a:lnTo>
                  <a:pt x="1384" y="13237"/>
                </a:lnTo>
                <a:lnTo>
                  <a:pt x="1399" y="13237"/>
                </a:lnTo>
                <a:lnTo>
                  <a:pt x="1413" y="13237"/>
                </a:lnTo>
                <a:lnTo>
                  <a:pt x="1427" y="13237"/>
                </a:lnTo>
                <a:lnTo>
                  <a:pt x="1434" y="13242"/>
                </a:lnTo>
                <a:lnTo>
                  <a:pt x="1441" y="13250"/>
                </a:lnTo>
                <a:lnTo>
                  <a:pt x="1447" y="13257"/>
                </a:lnTo>
                <a:lnTo>
                  <a:pt x="1454" y="13264"/>
                </a:lnTo>
                <a:lnTo>
                  <a:pt x="1463" y="13271"/>
                </a:lnTo>
                <a:lnTo>
                  <a:pt x="1472" y="13278"/>
                </a:lnTo>
                <a:lnTo>
                  <a:pt x="1477" y="13278"/>
                </a:lnTo>
                <a:lnTo>
                  <a:pt x="1485" y="13278"/>
                </a:lnTo>
                <a:lnTo>
                  <a:pt x="1491" y="13278"/>
                </a:lnTo>
                <a:lnTo>
                  <a:pt x="1499" y="13278"/>
                </a:lnTo>
                <a:lnTo>
                  <a:pt x="1501" y="13275"/>
                </a:lnTo>
                <a:lnTo>
                  <a:pt x="1504" y="13271"/>
                </a:lnTo>
                <a:lnTo>
                  <a:pt x="1508" y="13267"/>
                </a:lnTo>
                <a:lnTo>
                  <a:pt x="1513" y="13264"/>
                </a:lnTo>
                <a:lnTo>
                  <a:pt x="1520" y="13264"/>
                </a:lnTo>
                <a:lnTo>
                  <a:pt x="1529" y="13264"/>
                </a:lnTo>
                <a:lnTo>
                  <a:pt x="1531" y="13261"/>
                </a:lnTo>
                <a:lnTo>
                  <a:pt x="1534" y="13257"/>
                </a:lnTo>
                <a:lnTo>
                  <a:pt x="1539" y="13253"/>
                </a:lnTo>
                <a:lnTo>
                  <a:pt x="1542" y="13250"/>
                </a:lnTo>
                <a:lnTo>
                  <a:pt x="1548" y="13250"/>
                </a:lnTo>
                <a:lnTo>
                  <a:pt x="1556" y="13250"/>
                </a:lnTo>
                <a:lnTo>
                  <a:pt x="1558" y="13247"/>
                </a:lnTo>
                <a:lnTo>
                  <a:pt x="1561" y="13242"/>
                </a:lnTo>
                <a:lnTo>
                  <a:pt x="1566" y="13239"/>
                </a:lnTo>
                <a:lnTo>
                  <a:pt x="1570" y="13237"/>
                </a:lnTo>
                <a:lnTo>
                  <a:pt x="1586" y="13237"/>
                </a:lnTo>
                <a:lnTo>
                  <a:pt x="1605" y="13237"/>
                </a:lnTo>
                <a:lnTo>
                  <a:pt x="1622" y="13237"/>
                </a:lnTo>
                <a:lnTo>
                  <a:pt x="1640" y="13237"/>
                </a:lnTo>
                <a:lnTo>
                  <a:pt x="1649" y="13228"/>
                </a:lnTo>
                <a:lnTo>
                  <a:pt x="1657" y="13223"/>
                </a:lnTo>
                <a:lnTo>
                  <a:pt x="1657" y="13214"/>
                </a:lnTo>
                <a:lnTo>
                  <a:pt x="1657" y="13209"/>
                </a:lnTo>
                <a:lnTo>
                  <a:pt x="1660" y="13205"/>
                </a:lnTo>
                <a:lnTo>
                  <a:pt x="1663" y="13200"/>
                </a:lnTo>
                <a:lnTo>
                  <a:pt x="1666" y="13197"/>
                </a:lnTo>
                <a:lnTo>
                  <a:pt x="1671" y="13195"/>
                </a:lnTo>
                <a:lnTo>
                  <a:pt x="1673" y="13191"/>
                </a:lnTo>
                <a:lnTo>
                  <a:pt x="1676" y="13186"/>
                </a:lnTo>
                <a:lnTo>
                  <a:pt x="1680" y="13183"/>
                </a:lnTo>
                <a:lnTo>
                  <a:pt x="1685" y="13181"/>
                </a:lnTo>
                <a:lnTo>
                  <a:pt x="1687" y="13176"/>
                </a:lnTo>
                <a:lnTo>
                  <a:pt x="1690" y="13172"/>
                </a:lnTo>
                <a:lnTo>
                  <a:pt x="1694" y="13169"/>
                </a:lnTo>
                <a:lnTo>
                  <a:pt x="1698" y="13167"/>
                </a:lnTo>
                <a:lnTo>
                  <a:pt x="1698" y="13158"/>
                </a:lnTo>
                <a:lnTo>
                  <a:pt x="1698" y="13153"/>
                </a:lnTo>
                <a:lnTo>
                  <a:pt x="1701" y="13148"/>
                </a:lnTo>
                <a:lnTo>
                  <a:pt x="1704" y="13145"/>
                </a:lnTo>
                <a:lnTo>
                  <a:pt x="1707" y="13141"/>
                </a:lnTo>
                <a:lnTo>
                  <a:pt x="1712" y="13139"/>
                </a:lnTo>
                <a:lnTo>
                  <a:pt x="1720" y="13131"/>
                </a:lnTo>
                <a:lnTo>
                  <a:pt x="1728" y="13125"/>
                </a:lnTo>
                <a:lnTo>
                  <a:pt x="1730" y="13120"/>
                </a:lnTo>
                <a:lnTo>
                  <a:pt x="1735" y="13117"/>
                </a:lnTo>
                <a:lnTo>
                  <a:pt x="1738" y="13114"/>
                </a:lnTo>
                <a:lnTo>
                  <a:pt x="1742" y="13110"/>
                </a:lnTo>
                <a:lnTo>
                  <a:pt x="1744" y="13106"/>
                </a:lnTo>
                <a:lnTo>
                  <a:pt x="1748" y="13103"/>
                </a:lnTo>
                <a:lnTo>
                  <a:pt x="1752" y="13100"/>
                </a:lnTo>
                <a:lnTo>
                  <a:pt x="1755" y="13096"/>
                </a:lnTo>
                <a:lnTo>
                  <a:pt x="1758" y="13092"/>
                </a:lnTo>
                <a:lnTo>
                  <a:pt x="1762" y="13089"/>
                </a:lnTo>
                <a:lnTo>
                  <a:pt x="1765" y="13086"/>
                </a:lnTo>
                <a:lnTo>
                  <a:pt x="1769" y="13082"/>
                </a:lnTo>
                <a:lnTo>
                  <a:pt x="1778" y="13075"/>
                </a:lnTo>
                <a:lnTo>
                  <a:pt x="1785" y="13068"/>
                </a:lnTo>
                <a:lnTo>
                  <a:pt x="1789" y="13064"/>
                </a:lnTo>
                <a:lnTo>
                  <a:pt x="1792" y="13061"/>
                </a:lnTo>
                <a:lnTo>
                  <a:pt x="1795" y="13057"/>
                </a:lnTo>
                <a:lnTo>
                  <a:pt x="1799" y="13054"/>
                </a:lnTo>
                <a:lnTo>
                  <a:pt x="1802" y="13051"/>
                </a:lnTo>
                <a:lnTo>
                  <a:pt x="1805" y="13047"/>
                </a:lnTo>
                <a:lnTo>
                  <a:pt x="1809" y="13043"/>
                </a:lnTo>
                <a:lnTo>
                  <a:pt x="1812" y="13040"/>
                </a:lnTo>
                <a:lnTo>
                  <a:pt x="1816" y="13037"/>
                </a:lnTo>
                <a:lnTo>
                  <a:pt x="1819" y="13033"/>
                </a:lnTo>
                <a:lnTo>
                  <a:pt x="1822" y="13029"/>
                </a:lnTo>
                <a:lnTo>
                  <a:pt x="1826" y="13026"/>
                </a:lnTo>
                <a:lnTo>
                  <a:pt x="1832" y="13026"/>
                </a:lnTo>
                <a:lnTo>
                  <a:pt x="1841" y="13026"/>
                </a:lnTo>
                <a:lnTo>
                  <a:pt x="1848" y="13026"/>
                </a:lnTo>
                <a:lnTo>
                  <a:pt x="1857" y="13026"/>
                </a:lnTo>
                <a:lnTo>
                  <a:pt x="1859" y="13023"/>
                </a:lnTo>
                <a:lnTo>
                  <a:pt x="1862" y="13018"/>
                </a:lnTo>
                <a:lnTo>
                  <a:pt x="1867" y="13015"/>
                </a:lnTo>
                <a:lnTo>
                  <a:pt x="1871" y="13013"/>
                </a:lnTo>
                <a:lnTo>
                  <a:pt x="1883" y="13013"/>
                </a:lnTo>
                <a:lnTo>
                  <a:pt x="1898" y="13013"/>
                </a:lnTo>
                <a:lnTo>
                  <a:pt x="1912" y="13013"/>
                </a:lnTo>
                <a:lnTo>
                  <a:pt x="1926" y="13013"/>
                </a:lnTo>
                <a:lnTo>
                  <a:pt x="1941" y="13013"/>
                </a:lnTo>
                <a:lnTo>
                  <a:pt x="1955" y="13013"/>
                </a:lnTo>
                <a:lnTo>
                  <a:pt x="1971" y="13013"/>
                </a:lnTo>
                <a:lnTo>
                  <a:pt x="1990" y="13013"/>
                </a:lnTo>
                <a:lnTo>
                  <a:pt x="2008" y="13013"/>
                </a:lnTo>
                <a:lnTo>
                  <a:pt x="2027" y="13013"/>
                </a:lnTo>
                <a:lnTo>
                  <a:pt x="2043" y="13009"/>
                </a:lnTo>
                <a:lnTo>
                  <a:pt x="2060" y="13004"/>
                </a:lnTo>
                <a:lnTo>
                  <a:pt x="2079" y="13001"/>
                </a:lnTo>
                <a:lnTo>
                  <a:pt x="2097" y="12999"/>
                </a:lnTo>
                <a:lnTo>
                  <a:pt x="2097" y="12990"/>
                </a:lnTo>
                <a:lnTo>
                  <a:pt x="2097" y="12985"/>
                </a:lnTo>
                <a:lnTo>
                  <a:pt x="2106" y="12976"/>
                </a:lnTo>
                <a:lnTo>
                  <a:pt x="2113" y="12971"/>
                </a:lnTo>
                <a:lnTo>
                  <a:pt x="2113" y="12962"/>
                </a:lnTo>
                <a:lnTo>
                  <a:pt x="2113" y="12957"/>
                </a:lnTo>
                <a:lnTo>
                  <a:pt x="2116" y="12949"/>
                </a:lnTo>
                <a:lnTo>
                  <a:pt x="2120" y="12942"/>
                </a:lnTo>
                <a:lnTo>
                  <a:pt x="2123" y="12935"/>
                </a:lnTo>
                <a:lnTo>
                  <a:pt x="2127" y="12929"/>
                </a:lnTo>
                <a:lnTo>
                  <a:pt x="2129" y="12924"/>
                </a:lnTo>
                <a:lnTo>
                  <a:pt x="2133" y="12921"/>
                </a:lnTo>
                <a:lnTo>
                  <a:pt x="2137" y="12917"/>
                </a:lnTo>
                <a:lnTo>
                  <a:pt x="2141" y="12915"/>
                </a:lnTo>
                <a:lnTo>
                  <a:pt x="2144" y="12910"/>
                </a:lnTo>
                <a:lnTo>
                  <a:pt x="2147" y="12907"/>
                </a:lnTo>
                <a:lnTo>
                  <a:pt x="2151" y="12903"/>
                </a:lnTo>
                <a:lnTo>
                  <a:pt x="2154" y="12901"/>
                </a:lnTo>
                <a:lnTo>
                  <a:pt x="2163" y="12893"/>
                </a:lnTo>
                <a:lnTo>
                  <a:pt x="2171" y="12886"/>
                </a:lnTo>
                <a:lnTo>
                  <a:pt x="2174" y="12882"/>
                </a:lnTo>
                <a:lnTo>
                  <a:pt x="2177" y="12879"/>
                </a:lnTo>
                <a:lnTo>
                  <a:pt x="2180" y="12876"/>
                </a:lnTo>
                <a:lnTo>
                  <a:pt x="2185" y="12872"/>
                </a:lnTo>
                <a:lnTo>
                  <a:pt x="2187" y="12868"/>
                </a:lnTo>
                <a:lnTo>
                  <a:pt x="2190" y="12865"/>
                </a:lnTo>
                <a:lnTo>
                  <a:pt x="2194" y="12862"/>
                </a:lnTo>
                <a:lnTo>
                  <a:pt x="2199" y="12858"/>
                </a:lnTo>
                <a:lnTo>
                  <a:pt x="2204" y="12858"/>
                </a:lnTo>
                <a:lnTo>
                  <a:pt x="2212" y="12858"/>
                </a:lnTo>
                <a:lnTo>
                  <a:pt x="2215" y="12855"/>
                </a:lnTo>
                <a:lnTo>
                  <a:pt x="2218" y="12852"/>
                </a:lnTo>
                <a:lnTo>
                  <a:pt x="2221" y="12850"/>
                </a:lnTo>
                <a:lnTo>
                  <a:pt x="2226" y="12847"/>
                </a:lnTo>
                <a:lnTo>
                  <a:pt x="2240" y="12847"/>
                </a:lnTo>
                <a:lnTo>
                  <a:pt x="2256" y="12847"/>
                </a:lnTo>
                <a:lnTo>
                  <a:pt x="2261" y="12847"/>
                </a:lnTo>
                <a:lnTo>
                  <a:pt x="2269" y="12847"/>
                </a:lnTo>
                <a:lnTo>
                  <a:pt x="2276" y="12847"/>
                </a:lnTo>
                <a:lnTo>
                  <a:pt x="2283" y="12847"/>
                </a:lnTo>
                <a:lnTo>
                  <a:pt x="2292" y="12847"/>
                </a:lnTo>
                <a:lnTo>
                  <a:pt x="2299" y="12847"/>
                </a:lnTo>
                <a:lnTo>
                  <a:pt x="2303" y="12843"/>
                </a:lnTo>
                <a:lnTo>
                  <a:pt x="2306" y="12839"/>
                </a:lnTo>
                <a:lnTo>
                  <a:pt x="2309" y="12836"/>
                </a:lnTo>
                <a:lnTo>
                  <a:pt x="2313" y="12833"/>
                </a:lnTo>
                <a:lnTo>
                  <a:pt x="2316" y="12829"/>
                </a:lnTo>
                <a:lnTo>
                  <a:pt x="2319" y="12826"/>
                </a:lnTo>
                <a:lnTo>
                  <a:pt x="2323" y="12821"/>
                </a:lnTo>
                <a:lnTo>
                  <a:pt x="2326" y="12819"/>
                </a:lnTo>
                <a:lnTo>
                  <a:pt x="2333" y="12819"/>
                </a:lnTo>
                <a:lnTo>
                  <a:pt x="2340" y="12819"/>
                </a:lnTo>
                <a:lnTo>
                  <a:pt x="2343" y="12815"/>
                </a:lnTo>
                <a:lnTo>
                  <a:pt x="2346" y="12812"/>
                </a:lnTo>
                <a:lnTo>
                  <a:pt x="2350" y="12807"/>
                </a:lnTo>
                <a:lnTo>
                  <a:pt x="2355" y="12805"/>
                </a:lnTo>
                <a:lnTo>
                  <a:pt x="2362" y="12805"/>
                </a:lnTo>
                <a:lnTo>
                  <a:pt x="2371" y="12805"/>
                </a:lnTo>
                <a:lnTo>
                  <a:pt x="2373" y="12801"/>
                </a:lnTo>
                <a:lnTo>
                  <a:pt x="2376" y="12798"/>
                </a:lnTo>
                <a:lnTo>
                  <a:pt x="2380" y="12794"/>
                </a:lnTo>
                <a:lnTo>
                  <a:pt x="2385" y="12791"/>
                </a:lnTo>
                <a:lnTo>
                  <a:pt x="2387" y="12787"/>
                </a:lnTo>
                <a:lnTo>
                  <a:pt x="2390" y="12784"/>
                </a:lnTo>
                <a:lnTo>
                  <a:pt x="2393" y="12780"/>
                </a:lnTo>
                <a:lnTo>
                  <a:pt x="2398" y="12777"/>
                </a:lnTo>
                <a:lnTo>
                  <a:pt x="2404" y="12777"/>
                </a:lnTo>
                <a:lnTo>
                  <a:pt x="2412" y="12777"/>
                </a:lnTo>
                <a:lnTo>
                  <a:pt x="2419" y="12770"/>
                </a:lnTo>
                <a:lnTo>
                  <a:pt x="2428" y="12763"/>
                </a:lnTo>
                <a:lnTo>
                  <a:pt x="2428" y="12755"/>
                </a:lnTo>
                <a:lnTo>
                  <a:pt x="2428" y="12749"/>
                </a:lnTo>
                <a:lnTo>
                  <a:pt x="2430" y="12746"/>
                </a:lnTo>
                <a:lnTo>
                  <a:pt x="2434" y="12741"/>
                </a:lnTo>
                <a:lnTo>
                  <a:pt x="2438" y="12738"/>
                </a:lnTo>
                <a:lnTo>
                  <a:pt x="2442" y="12735"/>
                </a:lnTo>
                <a:lnTo>
                  <a:pt x="2442" y="12727"/>
                </a:lnTo>
                <a:lnTo>
                  <a:pt x="2442" y="12721"/>
                </a:lnTo>
                <a:lnTo>
                  <a:pt x="2444" y="12718"/>
                </a:lnTo>
                <a:lnTo>
                  <a:pt x="2448" y="12713"/>
                </a:lnTo>
                <a:lnTo>
                  <a:pt x="2451" y="12710"/>
                </a:lnTo>
                <a:lnTo>
                  <a:pt x="2455" y="12708"/>
                </a:lnTo>
                <a:lnTo>
                  <a:pt x="2458" y="12704"/>
                </a:lnTo>
                <a:lnTo>
                  <a:pt x="2462" y="12699"/>
                </a:lnTo>
                <a:lnTo>
                  <a:pt x="2465" y="12696"/>
                </a:lnTo>
                <a:lnTo>
                  <a:pt x="2469" y="12694"/>
                </a:lnTo>
                <a:lnTo>
                  <a:pt x="2469" y="12685"/>
                </a:lnTo>
                <a:lnTo>
                  <a:pt x="2469" y="12680"/>
                </a:lnTo>
                <a:lnTo>
                  <a:pt x="2471" y="12675"/>
                </a:lnTo>
                <a:lnTo>
                  <a:pt x="2475" y="12671"/>
                </a:lnTo>
                <a:lnTo>
                  <a:pt x="2479" y="12668"/>
                </a:lnTo>
                <a:lnTo>
                  <a:pt x="2483" y="12666"/>
                </a:lnTo>
                <a:lnTo>
                  <a:pt x="2491" y="12657"/>
                </a:lnTo>
                <a:lnTo>
                  <a:pt x="2500" y="12652"/>
                </a:lnTo>
                <a:lnTo>
                  <a:pt x="2502" y="12647"/>
                </a:lnTo>
                <a:lnTo>
                  <a:pt x="2505" y="12643"/>
                </a:lnTo>
                <a:lnTo>
                  <a:pt x="2509" y="12640"/>
                </a:lnTo>
                <a:lnTo>
                  <a:pt x="2512" y="12638"/>
                </a:lnTo>
                <a:lnTo>
                  <a:pt x="2516" y="12633"/>
                </a:lnTo>
                <a:lnTo>
                  <a:pt x="2519" y="12629"/>
                </a:lnTo>
                <a:lnTo>
                  <a:pt x="2522" y="12626"/>
                </a:lnTo>
                <a:lnTo>
                  <a:pt x="2527" y="12623"/>
                </a:lnTo>
                <a:lnTo>
                  <a:pt x="2529" y="12619"/>
                </a:lnTo>
                <a:lnTo>
                  <a:pt x="2532" y="12616"/>
                </a:lnTo>
                <a:lnTo>
                  <a:pt x="2536" y="12612"/>
                </a:lnTo>
                <a:lnTo>
                  <a:pt x="2541" y="12609"/>
                </a:lnTo>
                <a:lnTo>
                  <a:pt x="2548" y="12602"/>
                </a:lnTo>
                <a:lnTo>
                  <a:pt x="2557" y="12595"/>
                </a:lnTo>
                <a:lnTo>
                  <a:pt x="2559" y="12591"/>
                </a:lnTo>
                <a:lnTo>
                  <a:pt x="2562" y="12588"/>
                </a:lnTo>
                <a:lnTo>
                  <a:pt x="2567" y="12584"/>
                </a:lnTo>
                <a:lnTo>
                  <a:pt x="2570" y="12581"/>
                </a:lnTo>
                <a:lnTo>
                  <a:pt x="2570" y="12570"/>
                </a:lnTo>
                <a:lnTo>
                  <a:pt x="2570" y="12561"/>
                </a:lnTo>
                <a:lnTo>
                  <a:pt x="2570" y="12550"/>
                </a:lnTo>
                <a:lnTo>
                  <a:pt x="2570" y="12539"/>
                </a:lnTo>
                <a:lnTo>
                  <a:pt x="2570" y="12524"/>
                </a:lnTo>
                <a:lnTo>
                  <a:pt x="2570" y="12511"/>
                </a:lnTo>
                <a:lnTo>
                  <a:pt x="2570" y="12497"/>
                </a:lnTo>
                <a:lnTo>
                  <a:pt x="2570" y="12484"/>
                </a:lnTo>
                <a:lnTo>
                  <a:pt x="2573" y="12480"/>
                </a:lnTo>
                <a:lnTo>
                  <a:pt x="2576" y="12475"/>
                </a:lnTo>
                <a:lnTo>
                  <a:pt x="2580" y="12472"/>
                </a:lnTo>
                <a:lnTo>
                  <a:pt x="2584" y="12470"/>
                </a:lnTo>
                <a:lnTo>
                  <a:pt x="2584" y="12461"/>
                </a:lnTo>
                <a:lnTo>
                  <a:pt x="2584" y="12456"/>
                </a:lnTo>
                <a:lnTo>
                  <a:pt x="2584" y="12447"/>
                </a:lnTo>
                <a:lnTo>
                  <a:pt x="2584" y="12442"/>
                </a:lnTo>
                <a:lnTo>
                  <a:pt x="2586" y="12437"/>
                </a:lnTo>
                <a:lnTo>
                  <a:pt x="2589" y="12433"/>
                </a:lnTo>
                <a:lnTo>
                  <a:pt x="2594" y="12430"/>
                </a:lnTo>
                <a:lnTo>
                  <a:pt x="2598" y="12428"/>
                </a:lnTo>
                <a:lnTo>
                  <a:pt x="2598" y="12419"/>
                </a:lnTo>
                <a:lnTo>
                  <a:pt x="2598" y="12413"/>
                </a:lnTo>
                <a:lnTo>
                  <a:pt x="2600" y="12409"/>
                </a:lnTo>
                <a:lnTo>
                  <a:pt x="2603" y="12405"/>
                </a:lnTo>
                <a:lnTo>
                  <a:pt x="2608" y="12402"/>
                </a:lnTo>
                <a:lnTo>
                  <a:pt x="2611" y="12399"/>
                </a:lnTo>
                <a:lnTo>
                  <a:pt x="2611" y="12392"/>
                </a:lnTo>
                <a:lnTo>
                  <a:pt x="2611" y="12385"/>
                </a:lnTo>
                <a:lnTo>
                  <a:pt x="2611" y="12378"/>
                </a:lnTo>
                <a:lnTo>
                  <a:pt x="2611" y="12371"/>
                </a:lnTo>
                <a:lnTo>
                  <a:pt x="2620" y="12364"/>
                </a:lnTo>
                <a:lnTo>
                  <a:pt x="2627" y="12357"/>
                </a:lnTo>
                <a:lnTo>
                  <a:pt x="2627" y="12342"/>
                </a:lnTo>
                <a:lnTo>
                  <a:pt x="2627" y="12329"/>
                </a:lnTo>
                <a:lnTo>
                  <a:pt x="2630" y="12321"/>
                </a:lnTo>
                <a:lnTo>
                  <a:pt x="2634" y="12314"/>
                </a:lnTo>
                <a:lnTo>
                  <a:pt x="2637" y="12307"/>
                </a:lnTo>
                <a:lnTo>
                  <a:pt x="2641" y="12301"/>
                </a:lnTo>
                <a:lnTo>
                  <a:pt x="2641" y="12293"/>
                </a:lnTo>
                <a:lnTo>
                  <a:pt x="2641" y="12287"/>
                </a:lnTo>
                <a:lnTo>
                  <a:pt x="2641" y="12273"/>
                </a:lnTo>
                <a:lnTo>
                  <a:pt x="2641" y="12260"/>
                </a:lnTo>
                <a:lnTo>
                  <a:pt x="2655" y="12260"/>
                </a:lnTo>
                <a:lnTo>
                  <a:pt x="2670" y="12260"/>
                </a:lnTo>
                <a:lnTo>
                  <a:pt x="2685" y="12260"/>
                </a:lnTo>
                <a:lnTo>
                  <a:pt x="2699" y="12260"/>
                </a:lnTo>
                <a:lnTo>
                  <a:pt x="2701" y="12255"/>
                </a:lnTo>
                <a:lnTo>
                  <a:pt x="2704" y="12251"/>
                </a:lnTo>
                <a:lnTo>
                  <a:pt x="2708" y="12248"/>
                </a:lnTo>
                <a:lnTo>
                  <a:pt x="2713" y="12246"/>
                </a:lnTo>
                <a:lnTo>
                  <a:pt x="2718" y="12246"/>
                </a:lnTo>
                <a:lnTo>
                  <a:pt x="2726" y="12246"/>
                </a:lnTo>
                <a:lnTo>
                  <a:pt x="2729" y="12241"/>
                </a:lnTo>
                <a:lnTo>
                  <a:pt x="2732" y="12237"/>
                </a:lnTo>
                <a:lnTo>
                  <a:pt x="2735" y="12234"/>
                </a:lnTo>
                <a:lnTo>
                  <a:pt x="2740" y="12232"/>
                </a:lnTo>
                <a:lnTo>
                  <a:pt x="2748" y="12232"/>
                </a:lnTo>
                <a:lnTo>
                  <a:pt x="2756" y="12232"/>
                </a:lnTo>
                <a:lnTo>
                  <a:pt x="2758" y="12227"/>
                </a:lnTo>
                <a:lnTo>
                  <a:pt x="2762" y="12223"/>
                </a:lnTo>
                <a:lnTo>
                  <a:pt x="2766" y="12220"/>
                </a:lnTo>
                <a:lnTo>
                  <a:pt x="2770" y="12218"/>
                </a:lnTo>
                <a:lnTo>
                  <a:pt x="2775" y="12218"/>
                </a:lnTo>
                <a:lnTo>
                  <a:pt x="2783" y="12218"/>
                </a:lnTo>
                <a:lnTo>
                  <a:pt x="2789" y="12218"/>
                </a:lnTo>
                <a:lnTo>
                  <a:pt x="2797" y="12218"/>
                </a:lnTo>
                <a:lnTo>
                  <a:pt x="2806" y="12209"/>
                </a:lnTo>
                <a:lnTo>
                  <a:pt x="2813" y="12204"/>
                </a:lnTo>
                <a:lnTo>
                  <a:pt x="2820" y="12204"/>
                </a:lnTo>
                <a:lnTo>
                  <a:pt x="2827" y="12204"/>
                </a:lnTo>
                <a:lnTo>
                  <a:pt x="2833" y="12204"/>
                </a:lnTo>
                <a:lnTo>
                  <a:pt x="2841" y="12204"/>
                </a:lnTo>
                <a:lnTo>
                  <a:pt x="2844" y="12199"/>
                </a:lnTo>
                <a:lnTo>
                  <a:pt x="2847" y="12195"/>
                </a:lnTo>
                <a:lnTo>
                  <a:pt x="2850" y="12192"/>
                </a:lnTo>
                <a:lnTo>
                  <a:pt x="2854" y="12189"/>
                </a:lnTo>
                <a:lnTo>
                  <a:pt x="2854" y="12181"/>
                </a:lnTo>
                <a:lnTo>
                  <a:pt x="2854" y="12175"/>
                </a:lnTo>
                <a:lnTo>
                  <a:pt x="2857" y="12171"/>
                </a:lnTo>
                <a:lnTo>
                  <a:pt x="2860" y="12168"/>
                </a:lnTo>
                <a:lnTo>
                  <a:pt x="2864" y="12163"/>
                </a:lnTo>
                <a:lnTo>
                  <a:pt x="2868" y="12161"/>
                </a:lnTo>
                <a:lnTo>
                  <a:pt x="2868" y="12154"/>
                </a:lnTo>
                <a:lnTo>
                  <a:pt x="2868" y="12147"/>
                </a:lnTo>
                <a:lnTo>
                  <a:pt x="2868" y="12140"/>
                </a:lnTo>
                <a:lnTo>
                  <a:pt x="2868" y="12133"/>
                </a:lnTo>
                <a:lnTo>
                  <a:pt x="2874" y="12133"/>
                </a:lnTo>
                <a:lnTo>
                  <a:pt x="2878" y="12133"/>
                </a:lnTo>
                <a:lnTo>
                  <a:pt x="2880" y="12132"/>
                </a:lnTo>
                <a:lnTo>
                  <a:pt x="2883" y="12130"/>
                </a:lnTo>
                <a:lnTo>
                  <a:pt x="2884" y="12127"/>
                </a:lnTo>
                <a:lnTo>
                  <a:pt x="2885" y="12121"/>
                </a:lnTo>
                <a:lnTo>
                  <a:pt x="2885" y="12115"/>
                </a:lnTo>
                <a:lnTo>
                  <a:pt x="2885" y="12105"/>
                </a:lnTo>
                <a:lnTo>
                  <a:pt x="2876" y="12105"/>
                </a:lnTo>
                <a:lnTo>
                  <a:pt x="2868" y="12105"/>
                </a:lnTo>
                <a:lnTo>
                  <a:pt x="2864" y="12108"/>
                </a:lnTo>
                <a:lnTo>
                  <a:pt x="2860" y="12112"/>
                </a:lnTo>
                <a:lnTo>
                  <a:pt x="2857" y="12115"/>
                </a:lnTo>
                <a:lnTo>
                  <a:pt x="2854" y="12119"/>
                </a:lnTo>
                <a:lnTo>
                  <a:pt x="2850" y="12122"/>
                </a:lnTo>
                <a:lnTo>
                  <a:pt x="2847" y="12126"/>
                </a:lnTo>
                <a:lnTo>
                  <a:pt x="2844" y="12129"/>
                </a:lnTo>
                <a:lnTo>
                  <a:pt x="2841" y="12133"/>
                </a:lnTo>
                <a:lnTo>
                  <a:pt x="2833" y="12133"/>
                </a:lnTo>
                <a:lnTo>
                  <a:pt x="2827" y="12133"/>
                </a:lnTo>
                <a:lnTo>
                  <a:pt x="2823" y="12136"/>
                </a:lnTo>
                <a:lnTo>
                  <a:pt x="2820" y="12140"/>
                </a:lnTo>
                <a:lnTo>
                  <a:pt x="2817" y="12143"/>
                </a:lnTo>
                <a:lnTo>
                  <a:pt x="2813" y="12147"/>
                </a:lnTo>
                <a:lnTo>
                  <a:pt x="2806" y="12147"/>
                </a:lnTo>
                <a:lnTo>
                  <a:pt x="2797" y="12147"/>
                </a:lnTo>
                <a:lnTo>
                  <a:pt x="2793" y="12149"/>
                </a:lnTo>
                <a:lnTo>
                  <a:pt x="2789" y="12154"/>
                </a:lnTo>
                <a:lnTo>
                  <a:pt x="2786" y="12157"/>
                </a:lnTo>
                <a:lnTo>
                  <a:pt x="2783" y="12161"/>
                </a:lnTo>
                <a:lnTo>
                  <a:pt x="2775" y="12161"/>
                </a:lnTo>
                <a:lnTo>
                  <a:pt x="2770" y="12161"/>
                </a:lnTo>
                <a:lnTo>
                  <a:pt x="2766" y="12163"/>
                </a:lnTo>
                <a:lnTo>
                  <a:pt x="2762" y="12168"/>
                </a:lnTo>
                <a:lnTo>
                  <a:pt x="2758" y="12171"/>
                </a:lnTo>
                <a:lnTo>
                  <a:pt x="2756" y="12175"/>
                </a:lnTo>
                <a:lnTo>
                  <a:pt x="2748" y="12175"/>
                </a:lnTo>
                <a:lnTo>
                  <a:pt x="2740" y="12175"/>
                </a:lnTo>
                <a:lnTo>
                  <a:pt x="2735" y="12178"/>
                </a:lnTo>
                <a:lnTo>
                  <a:pt x="2732" y="12181"/>
                </a:lnTo>
                <a:lnTo>
                  <a:pt x="2729" y="12185"/>
                </a:lnTo>
                <a:lnTo>
                  <a:pt x="2726" y="12189"/>
                </a:lnTo>
                <a:lnTo>
                  <a:pt x="2718" y="12189"/>
                </a:lnTo>
                <a:lnTo>
                  <a:pt x="2713" y="12189"/>
                </a:lnTo>
                <a:lnTo>
                  <a:pt x="2704" y="12189"/>
                </a:lnTo>
                <a:lnTo>
                  <a:pt x="2699" y="12189"/>
                </a:lnTo>
                <a:lnTo>
                  <a:pt x="2691" y="12189"/>
                </a:lnTo>
                <a:lnTo>
                  <a:pt x="2685" y="12189"/>
                </a:lnTo>
                <a:lnTo>
                  <a:pt x="2677" y="12195"/>
                </a:lnTo>
                <a:lnTo>
                  <a:pt x="2668" y="12204"/>
                </a:lnTo>
                <a:lnTo>
                  <a:pt x="2661" y="12204"/>
                </a:lnTo>
                <a:lnTo>
                  <a:pt x="2655" y="12204"/>
                </a:lnTo>
                <a:lnTo>
                  <a:pt x="2647" y="12204"/>
                </a:lnTo>
                <a:lnTo>
                  <a:pt x="2641" y="12204"/>
                </a:lnTo>
                <a:lnTo>
                  <a:pt x="2641" y="12195"/>
                </a:lnTo>
                <a:lnTo>
                  <a:pt x="2641" y="12189"/>
                </a:lnTo>
                <a:lnTo>
                  <a:pt x="2634" y="12181"/>
                </a:lnTo>
                <a:lnTo>
                  <a:pt x="2627" y="12175"/>
                </a:lnTo>
                <a:lnTo>
                  <a:pt x="2627" y="12168"/>
                </a:lnTo>
                <a:lnTo>
                  <a:pt x="2627" y="12161"/>
                </a:lnTo>
                <a:lnTo>
                  <a:pt x="2620" y="12154"/>
                </a:lnTo>
                <a:lnTo>
                  <a:pt x="2611" y="12147"/>
                </a:lnTo>
                <a:lnTo>
                  <a:pt x="2603" y="12140"/>
                </a:lnTo>
                <a:lnTo>
                  <a:pt x="2598" y="12133"/>
                </a:lnTo>
                <a:lnTo>
                  <a:pt x="2589" y="12118"/>
                </a:lnTo>
                <a:lnTo>
                  <a:pt x="2584" y="12105"/>
                </a:lnTo>
                <a:lnTo>
                  <a:pt x="2576" y="12097"/>
                </a:lnTo>
                <a:lnTo>
                  <a:pt x="2570" y="12091"/>
                </a:lnTo>
                <a:lnTo>
                  <a:pt x="2562" y="12083"/>
                </a:lnTo>
                <a:lnTo>
                  <a:pt x="2557" y="12077"/>
                </a:lnTo>
                <a:lnTo>
                  <a:pt x="2557" y="12062"/>
                </a:lnTo>
                <a:lnTo>
                  <a:pt x="2557" y="12050"/>
                </a:lnTo>
                <a:lnTo>
                  <a:pt x="2557" y="12039"/>
                </a:lnTo>
                <a:lnTo>
                  <a:pt x="2557" y="12028"/>
                </a:lnTo>
                <a:lnTo>
                  <a:pt x="2557" y="12017"/>
                </a:lnTo>
                <a:lnTo>
                  <a:pt x="2557" y="12008"/>
                </a:lnTo>
                <a:lnTo>
                  <a:pt x="2559" y="11999"/>
                </a:lnTo>
                <a:lnTo>
                  <a:pt x="2562" y="11992"/>
                </a:lnTo>
                <a:lnTo>
                  <a:pt x="2567" y="11986"/>
                </a:lnTo>
                <a:lnTo>
                  <a:pt x="2570" y="11980"/>
                </a:lnTo>
                <a:lnTo>
                  <a:pt x="2570" y="11971"/>
                </a:lnTo>
                <a:lnTo>
                  <a:pt x="2570" y="11965"/>
                </a:lnTo>
                <a:lnTo>
                  <a:pt x="2573" y="11961"/>
                </a:lnTo>
                <a:lnTo>
                  <a:pt x="2576" y="11957"/>
                </a:lnTo>
                <a:lnTo>
                  <a:pt x="2580" y="11954"/>
                </a:lnTo>
                <a:lnTo>
                  <a:pt x="2584" y="11951"/>
                </a:lnTo>
                <a:lnTo>
                  <a:pt x="2586" y="11947"/>
                </a:lnTo>
                <a:lnTo>
                  <a:pt x="2589" y="11944"/>
                </a:lnTo>
                <a:lnTo>
                  <a:pt x="2594" y="11939"/>
                </a:lnTo>
                <a:lnTo>
                  <a:pt x="2598" y="11937"/>
                </a:lnTo>
                <a:lnTo>
                  <a:pt x="2600" y="11933"/>
                </a:lnTo>
                <a:lnTo>
                  <a:pt x="2603" y="11930"/>
                </a:lnTo>
                <a:lnTo>
                  <a:pt x="2608" y="11925"/>
                </a:lnTo>
                <a:lnTo>
                  <a:pt x="2611" y="11923"/>
                </a:lnTo>
                <a:lnTo>
                  <a:pt x="2611" y="11916"/>
                </a:lnTo>
                <a:lnTo>
                  <a:pt x="2611" y="11909"/>
                </a:lnTo>
                <a:lnTo>
                  <a:pt x="2620" y="11902"/>
                </a:lnTo>
                <a:lnTo>
                  <a:pt x="2627" y="11895"/>
                </a:lnTo>
                <a:lnTo>
                  <a:pt x="2634" y="11895"/>
                </a:lnTo>
                <a:lnTo>
                  <a:pt x="2641" y="11895"/>
                </a:lnTo>
                <a:lnTo>
                  <a:pt x="2643" y="11891"/>
                </a:lnTo>
                <a:lnTo>
                  <a:pt x="2647" y="11888"/>
                </a:lnTo>
                <a:lnTo>
                  <a:pt x="2651" y="11884"/>
                </a:lnTo>
                <a:lnTo>
                  <a:pt x="2655" y="11881"/>
                </a:lnTo>
                <a:lnTo>
                  <a:pt x="2657" y="11877"/>
                </a:lnTo>
                <a:lnTo>
                  <a:pt x="2661" y="11873"/>
                </a:lnTo>
                <a:lnTo>
                  <a:pt x="2665" y="11870"/>
                </a:lnTo>
                <a:lnTo>
                  <a:pt x="2668" y="11867"/>
                </a:lnTo>
                <a:lnTo>
                  <a:pt x="2677" y="11867"/>
                </a:lnTo>
                <a:lnTo>
                  <a:pt x="2685" y="11867"/>
                </a:lnTo>
                <a:lnTo>
                  <a:pt x="2688" y="11864"/>
                </a:lnTo>
                <a:lnTo>
                  <a:pt x="2691" y="11859"/>
                </a:lnTo>
                <a:lnTo>
                  <a:pt x="2694" y="11856"/>
                </a:lnTo>
                <a:lnTo>
                  <a:pt x="2699" y="11853"/>
                </a:lnTo>
                <a:lnTo>
                  <a:pt x="2704" y="11853"/>
                </a:lnTo>
                <a:lnTo>
                  <a:pt x="2713" y="11853"/>
                </a:lnTo>
                <a:lnTo>
                  <a:pt x="2715" y="11850"/>
                </a:lnTo>
                <a:lnTo>
                  <a:pt x="2718" y="11846"/>
                </a:lnTo>
                <a:lnTo>
                  <a:pt x="2722" y="11844"/>
                </a:lnTo>
                <a:lnTo>
                  <a:pt x="2726" y="11842"/>
                </a:lnTo>
                <a:lnTo>
                  <a:pt x="2729" y="11838"/>
                </a:lnTo>
                <a:lnTo>
                  <a:pt x="2732" y="11834"/>
                </a:lnTo>
                <a:lnTo>
                  <a:pt x="2735" y="11831"/>
                </a:lnTo>
                <a:lnTo>
                  <a:pt x="2740" y="11828"/>
                </a:lnTo>
                <a:lnTo>
                  <a:pt x="2740" y="11820"/>
                </a:lnTo>
                <a:lnTo>
                  <a:pt x="2740" y="11814"/>
                </a:lnTo>
                <a:lnTo>
                  <a:pt x="2715" y="11814"/>
                </a:lnTo>
                <a:lnTo>
                  <a:pt x="2691" y="11814"/>
                </a:lnTo>
                <a:lnTo>
                  <a:pt x="2666" y="11814"/>
                </a:lnTo>
                <a:lnTo>
                  <a:pt x="2641" y="11814"/>
                </a:lnTo>
                <a:lnTo>
                  <a:pt x="2634" y="11814"/>
                </a:lnTo>
                <a:lnTo>
                  <a:pt x="2627" y="11814"/>
                </a:lnTo>
                <a:lnTo>
                  <a:pt x="2620" y="11806"/>
                </a:lnTo>
                <a:lnTo>
                  <a:pt x="2611" y="11800"/>
                </a:lnTo>
                <a:lnTo>
                  <a:pt x="2603" y="11792"/>
                </a:lnTo>
                <a:lnTo>
                  <a:pt x="2598" y="11786"/>
                </a:lnTo>
                <a:lnTo>
                  <a:pt x="2589" y="11778"/>
                </a:lnTo>
                <a:lnTo>
                  <a:pt x="2584" y="11772"/>
                </a:lnTo>
                <a:lnTo>
                  <a:pt x="2576" y="11764"/>
                </a:lnTo>
                <a:lnTo>
                  <a:pt x="2570" y="11758"/>
                </a:lnTo>
                <a:lnTo>
                  <a:pt x="2562" y="11750"/>
                </a:lnTo>
                <a:lnTo>
                  <a:pt x="2557" y="11745"/>
                </a:lnTo>
                <a:lnTo>
                  <a:pt x="2548" y="11736"/>
                </a:lnTo>
                <a:lnTo>
                  <a:pt x="2541" y="11731"/>
                </a:lnTo>
                <a:lnTo>
                  <a:pt x="2532" y="11722"/>
                </a:lnTo>
                <a:lnTo>
                  <a:pt x="2527" y="11717"/>
                </a:lnTo>
                <a:lnTo>
                  <a:pt x="2527" y="11708"/>
                </a:lnTo>
                <a:lnTo>
                  <a:pt x="2527" y="11702"/>
                </a:lnTo>
                <a:lnTo>
                  <a:pt x="2529" y="11698"/>
                </a:lnTo>
                <a:lnTo>
                  <a:pt x="2532" y="11694"/>
                </a:lnTo>
                <a:lnTo>
                  <a:pt x="2536" y="11691"/>
                </a:lnTo>
                <a:lnTo>
                  <a:pt x="2541" y="11688"/>
                </a:lnTo>
                <a:lnTo>
                  <a:pt x="2541" y="11680"/>
                </a:lnTo>
                <a:lnTo>
                  <a:pt x="2541" y="11674"/>
                </a:lnTo>
                <a:lnTo>
                  <a:pt x="2541" y="11666"/>
                </a:lnTo>
                <a:lnTo>
                  <a:pt x="2541" y="11660"/>
                </a:lnTo>
                <a:lnTo>
                  <a:pt x="2541" y="11652"/>
                </a:lnTo>
                <a:lnTo>
                  <a:pt x="2541" y="11646"/>
                </a:lnTo>
                <a:lnTo>
                  <a:pt x="2548" y="11639"/>
                </a:lnTo>
                <a:lnTo>
                  <a:pt x="2557" y="11632"/>
                </a:lnTo>
                <a:lnTo>
                  <a:pt x="2557" y="11625"/>
                </a:lnTo>
                <a:lnTo>
                  <a:pt x="2557" y="11618"/>
                </a:lnTo>
                <a:lnTo>
                  <a:pt x="2557" y="11610"/>
                </a:lnTo>
                <a:lnTo>
                  <a:pt x="2557" y="11604"/>
                </a:lnTo>
                <a:lnTo>
                  <a:pt x="2559" y="11604"/>
                </a:lnTo>
                <a:lnTo>
                  <a:pt x="2561" y="11602"/>
                </a:lnTo>
                <a:lnTo>
                  <a:pt x="2562" y="11601"/>
                </a:lnTo>
                <a:lnTo>
                  <a:pt x="2564" y="11597"/>
                </a:lnTo>
                <a:lnTo>
                  <a:pt x="2567" y="11591"/>
                </a:lnTo>
                <a:lnTo>
                  <a:pt x="2567" y="11583"/>
                </a:lnTo>
                <a:lnTo>
                  <a:pt x="2567" y="11576"/>
                </a:lnTo>
                <a:lnTo>
                  <a:pt x="2564" y="11568"/>
                </a:lnTo>
                <a:lnTo>
                  <a:pt x="2562" y="11566"/>
                </a:lnTo>
                <a:lnTo>
                  <a:pt x="2561" y="11564"/>
                </a:lnTo>
                <a:lnTo>
                  <a:pt x="2559" y="11563"/>
                </a:lnTo>
                <a:lnTo>
                  <a:pt x="2557" y="11562"/>
                </a:lnTo>
                <a:lnTo>
                  <a:pt x="2557" y="11554"/>
                </a:lnTo>
                <a:lnTo>
                  <a:pt x="2557" y="11548"/>
                </a:lnTo>
                <a:lnTo>
                  <a:pt x="2557" y="11540"/>
                </a:lnTo>
                <a:lnTo>
                  <a:pt x="2557" y="11534"/>
                </a:lnTo>
                <a:lnTo>
                  <a:pt x="2557" y="11526"/>
                </a:lnTo>
                <a:lnTo>
                  <a:pt x="2557" y="11521"/>
                </a:lnTo>
                <a:lnTo>
                  <a:pt x="2557" y="11512"/>
                </a:lnTo>
                <a:lnTo>
                  <a:pt x="2557" y="11507"/>
                </a:lnTo>
                <a:lnTo>
                  <a:pt x="2559" y="11502"/>
                </a:lnTo>
                <a:lnTo>
                  <a:pt x="2562" y="11498"/>
                </a:lnTo>
                <a:lnTo>
                  <a:pt x="2567" y="11495"/>
                </a:lnTo>
                <a:lnTo>
                  <a:pt x="2570" y="11492"/>
                </a:lnTo>
                <a:lnTo>
                  <a:pt x="2576" y="11492"/>
                </a:lnTo>
                <a:lnTo>
                  <a:pt x="2584" y="11492"/>
                </a:lnTo>
                <a:lnTo>
                  <a:pt x="2589" y="11492"/>
                </a:lnTo>
                <a:lnTo>
                  <a:pt x="2598" y="11492"/>
                </a:lnTo>
                <a:lnTo>
                  <a:pt x="2600" y="11488"/>
                </a:lnTo>
                <a:lnTo>
                  <a:pt x="2603" y="11484"/>
                </a:lnTo>
                <a:lnTo>
                  <a:pt x="2608" y="11481"/>
                </a:lnTo>
                <a:lnTo>
                  <a:pt x="2611" y="11478"/>
                </a:lnTo>
                <a:lnTo>
                  <a:pt x="2611" y="11470"/>
                </a:lnTo>
                <a:lnTo>
                  <a:pt x="2611" y="11464"/>
                </a:lnTo>
                <a:lnTo>
                  <a:pt x="2611" y="11456"/>
                </a:lnTo>
                <a:lnTo>
                  <a:pt x="2611" y="11450"/>
                </a:lnTo>
                <a:lnTo>
                  <a:pt x="2603" y="11442"/>
                </a:lnTo>
                <a:lnTo>
                  <a:pt x="2598" y="11436"/>
                </a:lnTo>
                <a:lnTo>
                  <a:pt x="2598" y="11428"/>
                </a:lnTo>
                <a:lnTo>
                  <a:pt x="2598" y="11422"/>
                </a:lnTo>
                <a:lnTo>
                  <a:pt x="2589" y="11422"/>
                </a:lnTo>
                <a:lnTo>
                  <a:pt x="2584" y="11422"/>
                </a:lnTo>
                <a:lnTo>
                  <a:pt x="2576" y="11422"/>
                </a:lnTo>
                <a:lnTo>
                  <a:pt x="2570" y="11422"/>
                </a:lnTo>
                <a:lnTo>
                  <a:pt x="2567" y="11424"/>
                </a:lnTo>
                <a:lnTo>
                  <a:pt x="2562" y="11428"/>
                </a:lnTo>
                <a:lnTo>
                  <a:pt x="2559" y="11432"/>
                </a:lnTo>
                <a:lnTo>
                  <a:pt x="2557" y="11436"/>
                </a:lnTo>
                <a:lnTo>
                  <a:pt x="2548" y="11436"/>
                </a:lnTo>
                <a:lnTo>
                  <a:pt x="2541" y="11436"/>
                </a:lnTo>
                <a:lnTo>
                  <a:pt x="2532" y="11436"/>
                </a:lnTo>
                <a:lnTo>
                  <a:pt x="2527" y="11436"/>
                </a:lnTo>
                <a:lnTo>
                  <a:pt x="2519" y="11436"/>
                </a:lnTo>
                <a:lnTo>
                  <a:pt x="2512" y="11436"/>
                </a:lnTo>
                <a:lnTo>
                  <a:pt x="2509" y="11438"/>
                </a:lnTo>
                <a:lnTo>
                  <a:pt x="2505" y="11442"/>
                </a:lnTo>
                <a:lnTo>
                  <a:pt x="2502" y="11446"/>
                </a:lnTo>
                <a:lnTo>
                  <a:pt x="2500" y="11450"/>
                </a:lnTo>
                <a:lnTo>
                  <a:pt x="2491" y="11450"/>
                </a:lnTo>
                <a:lnTo>
                  <a:pt x="2483" y="11450"/>
                </a:lnTo>
                <a:lnTo>
                  <a:pt x="2475" y="11450"/>
                </a:lnTo>
                <a:lnTo>
                  <a:pt x="2469" y="11450"/>
                </a:lnTo>
                <a:lnTo>
                  <a:pt x="2462" y="11450"/>
                </a:lnTo>
                <a:lnTo>
                  <a:pt x="2455" y="11450"/>
                </a:lnTo>
                <a:lnTo>
                  <a:pt x="2448" y="11450"/>
                </a:lnTo>
                <a:lnTo>
                  <a:pt x="2442" y="11450"/>
                </a:lnTo>
                <a:lnTo>
                  <a:pt x="2430" y="11452"/>
                </a:lnTo>
                <a:lnTo>
                  <a:pt x="2418" y="11456"/>
                </a:lnTo>
                <a:lnTo>
                  <a:pt x="2409" y="11460"/>
                </a:lnTo>
                <a:lnTo>
                  <a:pt x="2398" y="11464"/>
                </a:lnTo>
                <a:lnTo>
                  <a:pt x="2384" y="11464"/>
                </a:lnTo>
                <a:lnTo>
                  <a:pt x="2371" y="11464"/>
                </a:lnTo>
                <a:lnTo>
                  <a:pt x="2362" y="11464"/>
                </a:lnTo>
                <a:lnTo>
                  <a:pt x="2355" y="11464"/>
                </a:lnTo>
                <a:lnTo>
                  <a:pt x="2346" y="11464"/>
                </a:lnTo>
                <a:lnTo>
                  <a:pt x="2340" y="11464"/>
                </a:lnTo>
                <a:lnTo>
                  <a:pt x="2336" y="11467"/>
                </a:lnTo>
                <a:lnTo>
                  <a:pt x="2333" y="11470"/>
                </a:lnTo>
                <a:lnTo>
                  <a:pt x="2330" y="11474"/>
                </a:lnTo>
                <a:lnTo>
                  <a:pt x="2326" y="11478"/>
                </a:lnTo>
                <a:lnTo>
                  <a:pt x="2319" y="11478"/>
                </a:lnTo>
                <a:lnTo>
                  <a:pt x="2313" y="11478"/>
                </a:lnTo>
                <a:lnTo>
                  <a:pt x="2309" y="11481"/>
                </a:lnTo>
                <a:lnTo>
                  <a:pt x="2306" y="11484"/>
                </a:lnTo>
                <a:lnTo>
                  <a:pt x="2303" y="11488"/>
                </a:lnTo>
                <a:lnTo>
                  <a:pt x="2299" y="11492"/>
                </a:lnTo>
                <a:lnTo>
                  <a:pt x="2292" y="11492"/>
                </a:lnTo>
                <a:lnTo>
                  <a:pt x="2283" y="11492"/>
                </a:lnTo>
                <a:lnTo>
                  <a:pt x="2276" y="11492"/>
                </a:lnTo>
                <a:lnTo>
                  <a:pt x="2269" y="11492"/>
                </a:lnTo>
                <a:lnTo>
                  <a:pt x="2266" y="11495"/>
                </a:lnTo>
                <a:lnTo>
                  <a:pt x="2261" y="11498"/>
                </a:lnTo>
                <a:lnTo>
                  <a:pt x="2258" y="11502"/>
                </a:lnTo>
                <a:lnTo>
                  <a:pt x="2256" y="11507"/>
                </a:lnTo>
                <a:lnTo>
                  <a:pt x="2248" y="11507"/>
                </a:lnTo>
                <a:lnTo>
                  <a:pt x="2242" y="11507"/>
                </a:lnTo>
                <a:lnTo>
                  <a:pt x="2234" y="11512"/>
                </a:lnTo>
                <a:lnTo>
                  <a:pt x="2226" y="11521"/>
                </a:lnTo>
                <a:lnTo>
                  <a:pt x="2218" y="11521"/>
                </a:lnTo>
                <a:lnTo>
                  <a:pt x="2212" y="11521"/>
                </a:lnTo>
                <a:lnTo>
                  <a:pt x="2208" y="11523"/>
                </a:lnTo>
                <a:lnTo>
                  <a:pt x="2204" y="11526"/>
                </a:lnTo>
                <a:lnTo>
                  <a:pt x="2201" y="11530"/>
                </a:lnTo>
                <a:lnTo>
                  <a:pt x="2199" y="11534"/>
                </a:lnTo>
                <a:lnTo>
                  <a:pt x="2190" y="11534"/>
                </a:lnTo>
                <a:lnTo>
                  <a:pt x="2185" y="11534"/>
                </a:lnTo>
                <a:lnTo>
                  <a:pt x="2177" y="11534"/>
                </a:lnTo>
                <a:lnTo>
                  <a:pt x="2171" y="11534"/>
                </a:lnTo>
                <a:lnTo>
                  <a:pt x="2163" y="11540"/>
                </a:lnTo>
                <a:lnTo>
                  <a:pt x="2154" y="11548"/>
                </a:lnTo>
                <a:lnTo>
                  <a:pt x="2147" y="11548"/>
                </a:lnTo>
                <a:lnTo>
                  <a:pt x="2141" y="11548"/>
                </a:lnTo>
                <a:lnTo>
                  <a:pt x="2137" y="11551"/>
                </a:lnTo>
                <a:lnTo>
                  <a:pt x="2133" y="11554"/>
                </a:lnTo>
                <a:lnTo>
                  <a:pt x="2129" y="11559"/>
                </a:lnTo>
                <a:lnTo>
                  <a:pt x="2127" y="11562"/>
                </a:lnTo>
                <a:lnTo>
                  <a:pt x="2123" y="11565"/>
                </a:lnTo>
                <a:lnTo>
                  <a:pt x="2120" y="11568"/>
                </a:lnTo>
                <a:lnTo>
                  <a:pt x="2116" y="11571"/>
                </a:lnTo>
                <a:lnTo>
                  <a:pt x="2113" y="11576"/>
                </a:lnTo>
                <a:lnTo>
                  <a:pt x="2106" y="11582"/>
                </a:lnTo>
                <a:lnTo>
                  <a:pt x="2097" y="11590"/>
                </a:lnTo>
                <a:lnTo>
                  <a:pt x="2093" y="11593"/>
                </a:lnTo>
                <a:lnTo>
                  <a:pt x="2089" y="11596"/>
                </a:lnTo>
                <a:lnTo>
                  <a:pt x="2086" y="11600"/>
                </a:lnTo>
                <a:lnTo>
                  <a:pt x="2084" y="11604"/>
                </a:lnTo>
                <a:lnTo>
                  <a:pt x="2084" y="11610"/>
                </a:lnTo>
                <a:lnTo>
                  <a:pt x="2084" y="11618"/>
                </a:lnTo>
                <a:lnTo>
                  <a:pt x="2080" y="11620"/>
                </a:lnTo>
                <a:lnTo>
                  <a:pt x="2075" y="11625"/>
                </a:lnTo>
                <a:lnTo>
                  <a:pt x="2072" y="11628"/>
                </a:lnTo>
                <a:lnTo>
                  <a:pt x="2070" y="11632"/>
                </a:lnTo>
                <a:lnTo>
                  <a:pt x="2075" y="11639"/>
                </a:lnTo>
                <a:lnTo>
                  <a:pt x="2084" y="11646"/>
                </a:lnTo>
                <a:lnTo>
                  <a:pt x="2089" y="11652"/>
                </a:lnTo>
                <a:lnTo>
                  <a:pt x="2097" y="11660"/>
                </a:lnTo>
                <a:lnTo>
                  <a:pt x="2097" y="11673"/>
                </a:lnTo>
                <a:lnTo>
                  <a:pt x="2097" y="11688"/>
                </a:lnTo>
                <a:lnTo>
                  <a:pt x="2089" y="11688"/>
                </a:lnTo>
                <a:lnTo>
                  <a:pt x="2084" y="11688"/>
                </a:lnTo>
                <a:lnTo>
                  <a:pt x="2069" y="11688"/>
                </a:lnTo>
                <a:lnTo>
                  <a:pt x="2056" y="11688"/>
                </a:lnTo>
                <a:lnTo>
                  <a:pt x="2048" y="11688"/>
                </a:lnTo>
                <a:lnTo>
                  <a:pt x="2043" y="11688"/>
                </a:lnTo>
                <a:lnTo>
                  <a:pt x="2034" y="11680"/>
                </a:lnTo>
                <a:lnTo>
                  <a:pt x="2027" y="11674"/>
                </a:lnTo>
                <a:lnTo>
                  <a:pt x="2027" y="11666"/>
                </a:lnTo>
                <a:lnTo>
                  <a:pt x="2027" y="11660"/>
                </a:lnTo>
                <a:lnTo>
                  <a:pt x="2018" y="11652"/>
                </a:lnTo>
                <a:lnTo>
                  <a:pt x="2013" y="11646"/>
                </a:lnTo>
                <a:lnTo>
                  <a:pt x="2005" y="11639"/>
                </a:lnTo>
                <a:lnTo>
                  <a:pt x="1999" y="11632"/>
                </a:lnTo>
                <a:lnTo>
                  <a:pt x="1995" y="11634"/>
                </a:lnTo>
                <a:lnTo>
                  <a:pt x="1991" y="11639"/>
                </a:lnTo>
                <a:lnTo>
                  <a:pt x="1988" y="11642"/>
                </a:lnTo>
                <a:lnTo>
                  <a:pt x="1986" y="11646"/>
                </a:lnTo>
                <a:lnTo>
                  <a:pt x="1977" y="11646"/>
                </a:lnTo>
                <a:lnTo>
                  <a:pt x="1968" y="11646"/>
                </a:lnTo>
                <a:lnTo>
                  <a:pt x="1965" y="11648"/>
                </a:lnTo>
                <a:lnTo>
                  <a:pt x="1961" y="11652"/>
                </a:lnTo>
                <a:lnTo>
                  <a:pt x="1957" y="11656"/>
                </a:lnTo>
                <a:lnTo>
                  <a:pt x="1955" y="11660"/>
                </a:lnTo>
                <a:lnTo>
                  <a:pt x="1951" y="11662"/>
                </a:lnTo>
                <a:lnTo>
                  <a:pt x="1948" y="11666"/>
                </a:lnTo>
                <a:lnTo>
                  <a:pt x="1944" y="11670"/>
                </a:lnTo>
                <a:lnTo>
                  <a:pt x="1941" y="11674"/>
                </a:lnTo>
                <a:lnTo>
                  <a:pt x="1927" y="11674"/>
                </a:lnTo>
                <a:lnTo>
                  <a:pt x="1914" y="11674"/>
                </a:lnTo>
                <a:lnTo>
                  <a:pt x="1905" y="11674"/>
                </a:lnTo>
                <a:lnTo>
                  <a:pt x="1898" y="11674"/>
                </a:lnTo>
                <a:lnTo>
                  <a:pt x="1883" y="11674"/>
                </a:lnTo>
                <a:lnTo>
                  <a:pt x="1871" y="11674"/>
                </a:lnTo>
                <a:lnTo>
                  <a:pt x="1862" y="11676"/>
                </a:lnTo>
                <a:lnTo>
                  <a:pt x="1855" y="11680"/>
                </a:lnTo>
                <a:lnTo>
                  <a:pt x="1847" y="11684"/>
                </a:lnTo>
                <a:lnTo>
                  <a:pt x="1841" y="11688"/>
                </a:lnTo>
                <a:lnTo>
                  <a:pt x="1825" y="11688"/>
                </a:lnTo>
                <a:lnTo>
                  <a:pt x="1812" y="11688"/>
                </a:lnTo>
                <a:lnTo>
                  <a:pt x="1805" y="11688"/>
                </a:lnTo>
                <a:lnTo>
                  <a:pt x="1799" y="11688"/>
                </a:lnTo>
                <a:lnTo>
                  <a:pt x="1783" y="11688"/>
                </a:lnTo>
                <a:lnTo>
                  <a:pt x="1769" y="11688"/>
                </a:lnTo>
                <a:lnTo>
                  <a:pt x="1769" y="11680"/>
                </a:lnTo>
                <a:lnTo>
                  <a:pt x="1769" y="11674"/>
                </a:lnTo>
                <a:lnTo>
                  <a:pt x="1778" y="11666"/>
                </a:lnTo>
                <a:lnTo>
                  <a:pt x="1785" y="11660"/>
                </a:lnTo>
                <a:lnTo>
                  <a:pt x="1789" y="11656"/>
                </a:lnTo>
                <a:lnTo>
                  <a:pt x="1792" y="11652"/>
                </a:lnTo>
                <a:lnTo>
                  <a:pt x="1795" y="11648"/>
                </a:lnTo>
                <a:lnTo>
                  <a:pt x="1799" y="11646"/>
                </a:lnTo>
                <a:lnTo>
                  <a:pt x="1799" y="11639"/>
                </a:lnTo>
                <a:lnTo>
                  <a:pt x="1799" y="11632"/>
                </a:lnTo>
                <a:lnTo>
                  <a:pt x="1802" y="11628"/>
                </a:lnTo>
                <a:lnTo>
                  <a:pt x="1805" y="11625"/>
                </a:lnTo>
                <a:lnTo>
                  <a:pt x="1809" y="11620"/>
                </a:lnTo>
                <a:lnTo>
                  <a:pt x="1812" y="11618"/>
                </a:lnTo>
                <a:lnTo>
                  <a:pt x="1812" y="11610"/>
                </a:lnTo>
                <a:lnTo>
                  <a:pt x="1812" y="11604"/>
                </a:lnTo>
                <a:lnTo>
                  <a:pt x="1816" y="11600"/>
                </a:lnTo>
                <a:lnTo>
                  <a:pt x="1819" y="11596"/>
                </a:lnTo>
                <a:lnTo>
                  <a:pt x="1822" y="11593"/>
                </a:lnTo>
                <a:lnTo>
                  <a:pt x="1826" y="11590"/>
                </a:lnTo>
                <a:lnTo>
                  <a:pt x="1826" y="11582"/>
                </a:lnTo>
                <a:lnTo>
                  <a:pt x="1826" y="11576"/>
                </a:lnTo>
                <a:lnTo>
                  <a:pt x="1829" y="11571"/>
                </a:lnTo>
                <a:lnTo>
                  <a:pt x="1832" y="11568"/>
                </a:lnTo>
                <a:lnTo>
                  <a:pt x="1836" y="11565"/>
                </a:lnTo>
                <a:lnTo>
                  <a:pt x="1841" y="11562"/>
                </a:lnTo>
                <a:lnTo>
                  <a:pt x="1848" y="11554"/>
                </a:lnTo>
                <a:lnTo>
                  <a:pt x="1857" y="11548"/>
                </a:lnTo>
                <a:lnTo>
                  <a:pt x="1859" y="11544"/>
                </a:lnTo>
                <a:lnTo>
                  <a:pt x="1862" y="11540"/>
                </a:lnTo>
                <a:lnTo>
                  <a:pt x="1867" y="11537"/>
                </a:lnTo>
                <a:lnTo>
                  <a:pt x="1871" y="11534"/>
                </a:lnTo>
                <a:lnTo>
                  <a:pt x="1871" y="11526"/>
                </a:lnTo>
                <a:lnTo>
                  <a:pt x="1871" y="11521"/>
                </a:lnTo>
                <a:lnTo>
                  <a:pt x="1873" y="11516"/>
                </a:lnTo>
                <a:lnTo>
                  <a:pt x="1876" y="11512"/>
                </a:lnTo>
                <a:lnTo>
                  <a:pt x="1880" y="11509"/>
                </a:lnTo>
                <a:lnTo>
                  <a:pt x="1884" y="11507"/>
                </a:lnTo>
                <a:lnTo>
                  <a:pt x="1890" y="11502"/>
                </a:lnTo>
                <a:lnTo>
                  <a:pt x="1898" y="11498"/>
                </a:lnTo>
                <a:lnTo>
                  <a:pt x="1905" y="11495"/>
                </a:lnTo>
                <a:lnTo>
                  <a:pt x="1914" y="11492"/>
                </a:lnTo>
                <a:lnTo>
                  <a:pt x="1916" y="11488"/>
                </a:lnTo>
                <a:lnTo>
                  <a:pt x="1920" y="11484"/>
                </a:lnTo>
                <a:lnTo>
                  <a:pt x="1924" y="11481"/>
                </a:lnTo>
                <a:lnTo>
                  <a:pt x="1928" y="11478"/>
                </a:lnTo>
                <a:lnTo>
                  <a:pt x="1930" y="11474"/>
                </a:lnTo>
                <a:lnTo>
                  <a:pt x="1934" y="11470"/>
                </a:lnTo>
                <a:lnTo>
                  <a:pt x="1937" y="11467"/>
                </a:lnTo>
                <a:lnTo>
                  <a:pt x="1941" y="11464"/>
                </a:lnTo>
                <a:lnTo>
                  <a:pt x="1944" y="11460"/>
                </a:lnTo>
                <a:lnTo>
                  <a:pt x="1948" y="11456"/>
                </a:lnTo>
                <a:lnTo>
                  <a:pt x="1951" y="11452"/>
                </a:lnTo>
                <a:lnTo>
                  <a:pt x="1955" y="11450"/>
                </a:lnTo>
                <a:lnTo>
                  <a:pt x="1962" y="11446"/>
                </a:lnTo>
                <a:lnTo>
                  <a:pt x="1969" y="11442"/>
                </a:lnTo>
                <a:lnTo>
                  <a:pt x="1977" y="11438"/>
                </a:lnTo>
                <a:lnTo>
                  <a:pt x="1986" y="11436"/>
                </a:lnTo>
                <a:lnTo>
                  <a:pt x="1988" y="11432"/>
                </a:lnTo>
                <a:lnTo>
                  <a:pt x="1991" y="11428"/>
                </a:lnTo>
                <a:lnTo>
                  <a:pt x="1995" y="11424"/>
                </a:lnTo>
                <a:lnTo>
                  <a:pt x="1999" y="11422"/>
                </a:lnTo>
                <a:lnTo>
                  <a:pt x="2005" y="11422"/>
                </a:lnTo>
                <a:lnTo>
                  <a:pt x="2013" y="11422"/>
                </a:lnTo>
                <a:lnTo>
                  <a:pt x="2015" y="11418"/>
                </a:lnTo>
                <a:lnTo>
                  <a:pt x="2018" y="11415"/>
                </a:lnTo>
                <a:lnTo>
                  <a:pt x="2022" y="11410"/>
                </a:lnTo>
                <a:lnTo>
                  <a:pt x="2027" y="11408"/>
                </a:lnTo>
                <a:lnTo>
                  <a:pt x="2034" y="11408"/>
                </a:lnTo>
                <a:lnTo>
                  <a:pt x="2043" y="11408"/>
                </a:lnTo>
                <a:lnTo>
                  <a:pt x="2045" y="11404"/>
                </a:lnTo>
                <a:lnTo>
                  <a:pt x="2048" y="11401"/>
                </a:lnTo>
                <a:lnTo>
                  <a:pt x="2053" y="11396"/>
                </a:lnTo>
                <a:lnTo>
                  <a:pt x="2056" y="11394"/>
                </a:lnTo>
                <a:lnTo>
                  <a:pt x="2059" y="11390"/>
                </a:lnTo>
                <a:lnTo>
                  <a:pt x="2062" y="11386"/>
                </a:lnTo>
                <a:lnTo>
                  <a:pt x="2066" y="11383"/>
                </a:lnTo>
                <a:lnTo>
                  <a:pt x="2070" y="11380"/>
                </a:lnTo>
                <a:lnTo>
                  <a:pt x="2075" y="11380"/>
                </a:lnTo>
                <a:lnTo>
                  <a:pt x="2084" y="11380"/>
                </a:lnTo>
                <a:lnTo>
                  <a:pt x="2086" y="11376"/>
                </a:lnTo>
                <a:lnTo>
                  <a:pt x="2089" y="11372"/>
                </a:lnTo>
                <a:lnTo>
                  <a:pt x="2093" y="11369"/>
                </a:lnTo>
                <a:lnTo>
                  <a:pt x="2097" y="11366"/>
                </a:lnTo>
                <a:lnTo>
                  <a:pt x="2106" y="11366"/>
                </a:lnTo>
                <a:lnTo>
                  <a:pt x="2113" y="11366"/>
                </a:lnTo>
                <a:lnTo>
                  <a:pt x="2116" y="11362"/>
                </a:lnTo>
                <a:lnTo>
                  <a:pt x="2120" y="11358"/>
                </a:lnTo>
                <a:lnTo>
                  <a:pt x="2123" y="11355"/>
                </a:lnTo>
                <a:lnTo>
                  <a:pt x="2127" y="11352"/>
                </a:lnTo>
                <a:lnTo>
                  <a:pt x="2129" y="11347"/>
                </a:lnTo>
                <a:lnTo>
                  <a:pt x="2133" y="11344"/>
                </a:lnTo>
                <a:lnTo>
                  <a:pt x="2137" y="11341"/>
                </a:lnTo>
                <a:lnTo>
                  <a:pt x="2141" y="11338"/>
                </a:lnTo>
                <a:lnTo>
                  <a:pt x="2144" y="11334"/>
                </a:lnTo>
                <a:lnTo>
                  <a:pt x="2147" y="11330"/>
                </a:lnTo>
                <a:lnTo>
                  <a:pt x="2151" y="11327"/>
                </a:lnTo>
                <a:lnTo>
                  <a:pt x="2154" y="11324"/>
                </a:lnTo>
                <a:lnTo>
                  <a:pt x="2163" y="11316"/>
                </a:lnTo>
                <a:lnTo>
                  <a:pt x="2171" y="11310"/>
                </a:lnTo>
                <a:lnTo>
                  <a:pt x="2174" y="11306"/>
                </a:lnTo>
                <a:lnTo>
                  <a:pt x="2177" y="11302"/>
                </a:lnTo>
                <a:lnTo>
                  <a:pt x="2180" y="11299"/>
                </a:lnTo>
                <a:lnTo>
                  <a:pt x="2185" y="11297"/>
                </a:lnTo>
                <a:lnTo>
                  <a:pt x="2187" y="11292"/>
                </a:lnTo>
                <a:lnTo>
                  <a:pt x="2190" y="11288"/>
                </a:lnTo>
                <a:lnTo>
                  <a:pt x="2194" y="11285"/>
                </a:lnTo>
                <a:lnTo>
                  <a:pt x="2199" y="11283"/>
                </a:lnTo>
                <a:lnTo>
                  <a:pt x="2201" y="11278"/>
                </a:lnTo>
                <a:lnTo>
                  <a:pt x="2204" y="11274"/>
                </a:lnTo>
                <a:lnTo>
                  <a:pt x="2208" y="11271"/>
                </a:lnTo>
                <a:lnTo>
                  <a:pt x="2212" y="11268"/>
                </a:lnTo>
                <a:lnTo>
                  <a:pt x="2215" y="11264"/>
                </a:lnTo>
                <a:lnTo>
                  <a:pt x="2218" y="11260"/>
                </a:lnTo>
                <a:lnTo>
                  <a:pt x="2221" y="11257"/>
                </a:lnTo>
                <a:lnTo>
                  <a:pt x="2226" y="11254"/>
                </a:lnTo>
                <a:lnTo>
                  <a:pt x="2234" y="11246"/>
                </a:lnTo>
                <a:lnTo>
                  <a:pt x="2242" y="11240"/>
                </a:lnTo>
                <a:lnTo>
                  <a:pt x="2244" y="11236"/>
                </a:lnTo>
                <a:lnTo>
                  <a:pt x="2248" y="11232"/>
                </a:lnTo>
                <a:lnTo>
                  <a:pt x="2252" y="11228"/>
                </a:lnTo>
                <a:lnTo>
                  <a:pt x="2256" y="11226"/>
                </a:lnTo>
                <a:lnTo>
                  <a:pt x="2258" y="11222"/>
                </a:lnTo>
                <a:lnTo>
                  <a:pt x="2261" y="11218"/>
                </a:lnTo>
                <a:lnTo>
                  <a:pt x="2266" y="11214"/>
                </a:lnTo>
                <a:lnTo>
                  <a:pt x="2269" y="11212"/>
                </a:lnTo>
                <a:lnTo>
                  <a:pt x="2269" y="11204"/>
                </a:lnTo>
                <a:lnTo>
                  <a:pt x="2269" y="11198"/>
                </a:lnTo>
                <a:lnTo>
                  <a:pt x="2269" y="11191"/>
                </a:lnTo>
                <a:lnTo>
                  <a:pt x="2269" y="11184"/>
                </a:lnTo>
                <a:lnTo>
                  <a:pt x="2272" y="11176"/>
                </a:lnTo>
                <a:lnTo>
                  <a:pt x="2276" y="11169"/>
                </a:lnTo>
                <a:lnTo>
                  <a:pt x="2279" y="11162"/>
                </a:lnTo>
                <a:lnTo>
                  <a:pt x="2283" y="11156"/>
                </a:lnTo>
                <a:lnTo>
                  <a:pt x="2283" y="11141"/>
                </a:lnTo>
                <a:lnTo>
                  <a:pt x="2283" y="11128"/>
                </a:lnTo>
                <a:lnTo>
                  <a:pt x="2283" y="11120"/>
                </a:lnTo>
                <a:lnTo>
                  <a:pt x="2283" y="11114"/>
                </a:lnTo>
                <a:lnTo>
                  <a:pt x="2283" y="11106"/>
                </a:lnTo>
                <a:lnTo>
                  <a:pt x="2283" y="11100"/>
                </a:lnTo>
                <a:lnTo>
                  <a:pt x="2292" y="11092"/>
                </a:lnTo>
                <a:lnTo>
                  <a:pt x="2299" y="11086"/>
                </a:lnTo>
                <a:lnTo>
                  <a:pt x="2299" y="11078"/>
                </a:lnTo>
                <a:lnTo>
                  <a:pt x="2299" y="11073"/>
                </a:lnTo>
                <a:lnTo>
                  <a:pt x="2303" y="11068"/>
                </a:lnTo>
                <a:lnTo>
                  <a:pt x="2306" y="11064"/>
                </a:lnTo>
                <a:lnTo>
                  <a:pt x="2309" y="11061"/>
                </a:lnTo>
                <a:lnTo>
                  <a:pt x="2313" y="11059"/>
                </a:lnTo>
                <a:lnTo>
                  <a:pt x="2316" y="11054"/>
                </a:lnTo>
                <a:lnTo>
                  <a:pt x="2319" y="11050"/>
                </a:lnTo>
                <a:lnTo>
                  <a:pt x="2323" y="11047"/>
                </a:lnTo>
                <a:lnTo>
                  <a:pt x="2326" y="11044"/>
                </a:lnTo>
                <a:lnTo>
                  <a:pt x="2330" y="11040"/>
                </a:lnTo>
                <a:lnTo>
                  <a:pt x="2333" y="11036"/>
                </a:lnTo>
                <a:lnTo>
                  <a:pt x="2336" y="11033"/>
                </a:lnTo>
                <a:lnTo>
                  <a:pt x="2340" y="11030"/>
                </a:lnTo>
                <a:lnTo>
                  <a:pt x="2343" y="11026"/>
                </a:lnTo>
                <a:lnTo>
                  <a:pt x="2346" y="11022"/>
                </a:lnTo>
                <a:lnTo>
                  <a:pt x="2350" y="11018"/>
                </a:lnTo>
                <a:lnTo>
                  <a:pt x="2355" y="11016"/>
                </a:lnTo>
                <a:lnTo>
                  <a:pt x="2362" y="11008"/>
                </a:lnTo>
                <a:lnTo>
                  <a:pt x="2371" y="11002"/>
                </a:lnTo>
                <a:lnTo>
                  <a:pt x="2373" y="10998"/>
                </a:lnTo>
                <a:lnTo>
                  <a:pt x="2376" y="10994"/>
                </a:lnTo>
                <a:lnTo>
                  <a:pt x="2380" y="10990"/>
                </a:lnTo>
                <a:lnTo>
                  <a:pt x="2385" y="10988"/>
                </a:lnTo>
                <a:lnTo>
                  <a:pt x="2390" y="10984"/>
                </a:lnTo>
                <a:lnTo>
                  <a:pt x="2397" y="10981"/>
                </a:lnTo>
                <a:lnTo>
                  <a:pt x="2404" y="10976"/>
                </a:lnTo>
                <a:lnTo>
                  <a:pt x="2412" y="10974"/>
                </a:lnTo>
                <a:lnTo>
                  <a:pt x="2419" y="10967"/>
                </a:lnTo>
                <a:lnTo>
                  <a:pt x="2428" y="10960"/>
                </a:lnTo>
                <a:lnTo>
                  <a:pt x="2430" y="10956"/>
                </a:lnTo>
                <a:lnTo>
                  <a:pt x="2434" y="10952"/>
                </a:lnTo>
                <a:lnTo>
                  <a:pt x="2438" y="10949"/>
                </a:lnTo>
                <a:lnTo>
                  <a:pt x="2442" y="10946"/>
                </a:lnTo>
                <a:lnTo>
                  <a:pt x="2444" y="10942"/>
                </a:lnTo>
                <a:lnTo>
                  <a:pt x="2448" y="10938"/>
                </a:lnTo>
                <a:lnTo>
                  <a:pt x="2451" y="10935"/>
                </a:lnTo>
                <a:lnTo>
                  <a:pt x="2455" y="10932"/>
                </a:lnTo>
                <a:lnTo>
                  <a:pt x="2458" y="10928"/>
                </a:lnTo>
                <a:lnTo>
                  <a:pt x="2462" y="10924"/>
                </a:lnTo>
                <a:lnTo>
                  <a:pt x="2465" y="10921"/>
                </a:lnTo>
                <a:lnTo>
                  <a:pt x="2469" y="10918"/>
                </a:lnTo>
                <a:lnTo>
                  <a:pt x="2471" y="10913"/>
                </a:lnTo>
                <a:lnTo>
                  <a:pt x="2475" y="10910"/>
                </a:lnTo>
                <a:lnTo>
                  <a:pt x="2479" y="10907"/>
                </a:lnTo>
                <a:lnTo>
                  <a:pt x="2483" y="10904"/>
                </a:lnTo>
                <a:lnTo>
                  <a:pt x="2491" y="10896"/>
                </a:lnTo>
                <a:lnTo>
                  <a:pt x="2500" y="10890"/>
                </a:lnTo>
                <a:lnTo>
                  <a:pt x="2505" y="10886"/>
                </a:lnTo>
                <a:lnTo>
                  <a:pt x="2511" y="10882"/>
                </a:lnTo>
                <a:lnTo>
                  <a:pt x="2519" y="10879"/>
                </a:lnTo>
                <a:lnTo>
                  <a:pt x="2527" y="10876"/>
                </a:lnTo>
                <a:lnTo>
                  <a:pt x="2532" y="10876"/>
                </a:lnTo>
                <a:lnTo>
                  <a:pt x="2541" y="10876"/>
                </a:lnTo>
                <a:lnTo>
                  <a:pt x="2548" y="10868"/>
                </a:lnTo>
                <a:lnTo>
                  <a:pt x="2557" y="10863"/>
                </a:lnTo>
                <a:lnTo>
                  <a:pt x="2562" y="10863"/>
                </a:lnTo>
                <a:lnTo>
                  <a:pt x="2570" y="10863"/>
                </a:lnTo>
                <a:lnTo>
                  <a:pt x="2576" y="10863"/>
                </a:lnTo>
                <a:lnTo>
                  <a:pt x="2584" y="10863"/>
                </a:lnTo>
                <a:lnTo>
                  <a:pt x="2586" y="10858"/>
                </a:lnTo>
                <a:lnTo>
                  <a:pt x="2589" y="10854"/>
                </a:lnTo>
                <a:lnTo>
                  <a:pt x="2594" y="10851"/>
                </a:lnTo>
                <a:lnTo>
                  <a:pt x="2598" y="10849"/>
                </a:lnTo>
                <a:lnTo>
                  <a:pt x="2603" y="10849"/>
                </a:lnTo>
                <a:lnTo>
                  <a:pt x="2611" y="10849"/>
                </a:lnTo>
                <a:lnTo>
                  <a:pt x="2620" y="10849"/>
                </a:lnTo>
                <a:lnTo>
                  <a:pt x="2627" y="10849"/>
                </a:lnTo>
                <a:lnTo>
                  <a:pt x="2630" y="10844"/>
                </a:lnTo>
                <a:lnTo>
                  <a:pt x="2634" y="10841"/>
                </a:lnTo>
                <a:lnTo>
                  <a:pt x="2637" y="10839"/>
                </a:lnTo>
                <a:lnTo>
                  <a:pt x="2641" y="10837"/>
                </a:lnTo>
                <a:lnTo>
                  <a:pt x="2647" y="10837"/>
                </a:lnTo>
                <a:lnTo>
                  <a:pt x="2655" y="10837"/>
                </a:lnTo>
                <a:lnTo>
                  <a:pt x="2661" y="10837"/>
                </a:lnTo>
                <a:lnTo>
                  <a:pt x="2668" y="10837"/>
                </a:lnTo>
                <a:lnTo>
                  <a:pt x="2677" y="10829"/>
                </a:lnTo>
                <a:lnTo>
                  <a:pt x="2685" y="10823"/>
                </a:lnTo>
                <a:lnTo>
                  <a:pt x="2691" y="10823"/>
                </a:lnTo>
                <a:lnTo>
                  <a:pt x="2699" y="10823"/>
                </a:lnTo>
                <a:lnTo>
                  <a:pt x="2701" y="10818"/>
                </a:lnTo>
                <a:lnTo>
                  <a:pt x="2704" y="10815"/>
                </a:lnTo>
                <a:lnTo>
                  <a:pt x="2708" y="10812"/>
                </a:lnTo>
                <a:lnTo>
                  <a:pt x="2713" y="10809"/>
                </a:lnTo>
                <a:lnTo>
                  <a:pt x="2715" y="10805"/>
                </a:lnTo>
                <a:lnTo>
                  <a:pt x="2718" y="10801"/>
                </a:lnTo>
                <a:lnTo>
                  <a:pt x="2722" y="10798"/>
                </a:lnTo>
                <a:lnTo>
                  <a:pt x="2726" y="10794"/>
                </a:lnTo>
                <a:lnTo>
                  <a:pt x="2732" y="10794"/>
                </a:lnTo>
                <a:lnTo>
                  <a:pt x="2740" y="10794"/>
                </a:lnTo>
                <a:lnTo>
                  <a:pt x="2748" y="10787"/>
                </a:lnTo>
                <a:lnTo>
                  <a:pt x="2756" y="10780"/>
                </a:lnTo>
                <a:lnTo>
                  <a:pt x="2758" y="10777"/>
                </a:lnTo>
                <a:lnTo>
                  <a:pt x="2762" y="10773"/>
                </a:lnTo>
                <a:lnTo>
                  <a:pt x="2766" y="10770"/>
                </a:lnTo>
                <a:lnTo>
                  <a:pt x="2770" y="10767"/>
                </a:lnTo>
                <a:lnTo>
                  <a:pt x="2775" y="10767"/>
                </a:lnTo>
                <a:lnTo>
                  <a:pt x="2783" y="10767"/>
                </a:lnTo>
                <a:lnTo>
                  <a:pt x="2786" y="10763"/>
                </a:lnTo>
                <a:lnTo>
                  <a:pt x="2789" y="10759"/>
                </a:lnTo>
                <a:lnTo>
                  <a:pt x="2793" y="10755"/>
                </a:lnTo>
                <a:lnTo>
                  <a:pt x="2797" y="10753"/>
                </a:lnTo>
                <a:lnTo>
                  <a:pt x="2806" y="10753"/>
                </a:lnTo>
                <a:lnTo>
                  <a:pt x="2813" y="10753"/>
                </a:lnTo>
                <a:lnTo>
                  <a:pt x="2817" y="10749"/>
                </a:lnTo>
                <a:lnTo>
                  <a:pt x="2820" y="10745"/>
                </a:lnTo>
                <a:lnTo>
                  <a:pt x="2823" y="10741"/>
                </a:lnTo>
                <a:lnTo>
                  <a:pt x="2827" y="10739"/>
                </a:lnTo>
                <a:lnTo>
                  <a:pt x="2833" y="10739"/>
                </a:lnTo>
                <a:lnTo>
                  <a:pt x="2841" y="10739"/>
                </a:lnTo>
                <a:lnTo>
                  <a:pt x="2844" y="10735"/>
                </a:lnTo>
                <a:lnTo>
                  <a:pt x="2847" y="10731"/>
                </a:lnTo>
                <a:lnTo>
                  <a:pt x="2850" y="10727"/>
                </a:lnTo>
                <a:lnTo>
                  <a:pt x="2854" y="10725"/>
                </a:lnTo>
                <a:lnTo>
                  <a:pt x="2857" y="10721"/>
                </a:lnTo>
                <a:lnTo>
                  <a:pt x="2860" y="10717"/>
                </a:lnTo>
                <a:lnTo>
                  <a:pt x="2864" y="10713"/>
                </a:lnTo>
                <a:lnTo>
                  <a:pt x="2868" y="10711"/>
                </a:lnTo>
                <a:lnTo>
                  <a:pt x="2876" y="10702"/>
                </a:lnTo>
                <a:lnTo>
                  <a:pt x="2885" y="10697"/>
                </a:lnTo>
                <a:lnTo>
                  <a:pt x="2885" y="10688"/>
                </a:lnTo>
                <a:lnTo>
                  <a:pt x="2885" y="10683"/>
                </a:lnTo>
                <a:lnTo>
                  <a:pt x="2887" y="10679"/>
                </a:lnTo>
                <a:lnTo>
                  <a:pt x="2890" y="10674"/>
                </a:lnTo>
                <a:lnTo>
                  <a:pt x="2894" y="10671"/>
                </a:lnTo>
                <a:lnTo>
                  <a:pt x="2899" y="10669"/>
                </a:lnTo>
                <a:lnTo>
                  <a:pt x="2899" y="10661"/>
                </a:lnTo>
                <a:lnTo>
                  <a:pt x="2899" y="10655"/>
                </a:lnTo>
                <a:lnTo>
                  <a:pt x="2913" y="10655"/>
                </a:lnTo>
                <a:lnTo>
                  <a:pt x="2927" y="10655"/>
                </a:lnTo>
                <a:lnTo>
                  <a:pt x="2941" y="10655"/>
                </a:lnTo>
                <a:lnTo>
                  <a:pt x="2956" y="10655"/>
                </a:lnTo>
                <a:lnTo>
                  <a:pt x="2962" y="10661"/>
                </a:lnTo>
                <a:lnTo>
                  <a:pt x="2969" y="10669"/>
                </a:lnTo>
                <a:lnTo>
                  <a:pt x="2976" y="10669"/>
                </a:lnTo>
                <a:lnTo>
                  <a:pt x="2983" y="10669"/>
                </a:lnTo>
                <a:lnTo>
                  <a:pt x="2989" y="10674"/>
                </a:lnTo>
                <a:lnTo>
                  <a:pt x="2997" y="10683"/>
                </a:lnTo>
                <a:lnTo>
                  <a:pt x="3005" y="10688"/>
                </a:lnTo>
                <a:lnTo>
                  <a:pt x="3013" y="10697"/>
                </a:lnTo>
                <a:lnTo>
                  <a:pt x="3019" y="10697"/>
                </a:lnTo>
                <a:lnTo>
                  <a:pt x="3026" y="10697"/>
                </a:lnTo>
                <a:lnTo>
                  <a:pt x="3033" y="10697"/>
                </a:lnTo>
                <a:lnTo>
                  <a:pt x="3041" y="10697"/>
                </a:lnTo>
                <a:lnTo>
                  <a:pt x="3046" y="10702"/>
                </a:lnTo>
                <a:lnTo>
                  <a:pt x="3055" y="10711"/>
                </a:lnTo>
                <a:lnTo>
                  <a:pt x="3069" y="10711"/>
                </a:lnTo>
                <a:lnTo>
                  <a:pt x="3084" y="10711"/>
                </a:lnTo>
                <a:lnTo>
                  <a:pt x="3095" y="10707"/>
                </a:lnTo>
                <a:lnTo>
                  <a:pt x="3104" y="10702"/>
                </a:lnTo>
                <a:lnTo>
                  <a:pt x="3115" y="10699"/>
                </a:lnTo>
                <a:lnTo>
                  <a:pt x="3125" y="10697"/>
                </a:lnTo>
                <a:lnTo>
                  <a:pt x="3136" y="10697"/>
                </a:lnTo>
                <a:lnTo>
                  <a:pt x="3147" y="10697"/>
                </a:lnTo>
                <a:lnTo>
                  <a:pt x="3157" y="10697"/>
                </a:lnTo>
                <a:lnTo>
                  <a:pt x="3169" y="10697"/>
                </a:lnTo>
                <a:lnTo>
                  <a:pt x="3183" y="10697"/>
                </a:lnTo>
                <a:lnTo>
                  <a:pt x="3198" y="10697"/>
                </a:lnTo>
                <a:lnTo>
                  <a:pt x="3205" y="10697"/>
                </a:lnTo>
                <a:lnTo>
                  <a:pt x="3213" y="10697"/>
                </a:lnTo>
                <a:lnTo>
                  <a:pt x="3215" y="10693"/>
                </a:lnTo>
                <a:lnTo>
                  <a:pt x="3218" y="10688"/>
                </a:lnTo>
                <a:lnTo>
                  <a:pt x="3222" y="10685"/>
                </a:lnTo>
                <a:lnTo>
                  <a:pt x="3227" y="10683"/>
                </a:lnTo>
                <a:lnTo>
                  <a:pt x="3232" y="10683"/>
                </a:lnTo>
                <a:lnTo>
                  <a:pt x="3240" y="10683"/>
                </a:lnTo>
                <a:lnTo>
                  <a:pt x="3246" y="10683"/>
                </a:lnTo>
                <a:lnTo>
                  <a:pt x="3254" y="10683"/>
                </a:lnTo>
                <a:lnTo>
                  <a:pt x="3262" y="10674"/>
                </a:lnTo>
                <a:lnTo>
                  <a:pt x="3270" y="10669"/>
                </a:lnTo>
                <a:lnTo>
                  <a:pt x="3276" y="10669"/>
                </a:lnTo>
                <a:lnTo>
                  <a:pt x="3284" y="10669"/>
                </a:lnTo>
                <a:lnTo>
                  <a:pt x="3286" y="10665"/>
                </a:lnTo>
                <a:lnTo>
                  <a:pt x="3289" y="10661"/>
                </a:lnTo>
                <a:lnTo>
                  <a:pt x="3294" y="10657"/>
                </a:lnTo>
                <a:lnTo>
                  <a:pt x="3297" y="10655"/>
                </a:lnTo>
                <a:lnTo>
                  <a:pt x="3303" y="10655"/>
                </a:lnTo>
                <a:lnTo>
                  <a:pt x="3311" y="10655"/>
                </a:lnTo>
                <a:lnTo>
                  <a:pt x="3320" y="10647"/>
                </a:lnTo>
                <a:lnTo>
                  <a:pt x="3327" y="10641"/>
                </a:lnTo>
                <a:lnTo>
                  <a:pt x="3334" y="10641"/>
                </a:lnTo>
                <a:lnTo>
                  <a:pt x="3341" y="10641"/>
                </a:lnTo>
                <a:lnTo>
                  <a:pt x="3343" y="10636"/>
                </a:lnTo>
                <a:lnTo>
                  <a:pt x="3347" y="10633"/>
                </a:lnTo>
                <a:lnTo>
                  <a:pt x="3351" y="10630"/>
                </a:lnTo>
                <a:lnTo>
                  <a:pt x="3355" y="10627"/>
                </a:lnTo>
                <a:lnTo>
                  <a:pt x="3361" y="10627"/>
                </a:lnTo>
                <a:lnTo>
                  <a:pt x="3368" y="10627"/>
                </a:lnTo>
                <a:lnTo>
                  <a:pt x="3371" y="10622"/>
                </a:lnTo>
                <a:lnTo>
                  <a:pt x="3375" y="10619"/>
                </a:lnTo>
                <a:lnTo>
                  <a:pt x="3378" y="10616"/>
                </a:lnTo>
                <a:lnTo>
                  <a:pt x="3382" y="10613"/>
                </a:lnTo>
                <a:lnTo>
                  <a:pt x="3390" y="10613"/>
                </a:lnTo>
                <a:lnTo>
                  <a:pt x="3399" y="10613"/>
                </a:lnTo>
                <a:lnTo>
                  <a:pt x="3401" y="10608"/>
                </a:lnTo>
                <a:lnTo>
                  <a:pt x="3404" y="10605"/>
                </a:lnTo>
                <a:lnTo>
                  <a:pt x="3408" y="10602"/>
                </a:lnTo>
                <a:lnTo>
                  <a:pt x="3413" y="10599"/>
                </a:lnTo>
                <a:lnTo>
                  <a:pt x="3418" y="10599"/>
                </a:lnTo>
                <a:lnTo>
                  <a:pt x="3426" y="10599"/>
                </a:lnTo>
                <a:lnTo>
                  <a:pt x="3432" y="10599"/>
                </a:lnTo>
                <a:lnTo>
                  <a:pt x="3440" y="10599"/>
                </a:lnTo>
                <a:lnTo>
                  <a:pt x="3447" y="10599"/>
                </a:lnTo>
                <a:lnTo>
                  <a:pt x="3456" y="10599"/>
                </a:lnTo>
                <a:lnTo>
                  <a:pt x="3461" y="10599"/>
                </a:lnTo>
                <a:lnTo>
                  <a:pt x="3470" y="10599"/>
                </a:lnTo>
                <a:lnTo>
                  <a:pt x="3472" y="10594"/>
                </a:lnTo>
                <a:lnTo>
                  <a:pt x="3475" y="10591"/>
                </a:lnTo>
                <a:lnTo>
                  <a:pt x="3479" y="10588"/>
                </a:lnTo>
                <a:lnTo>
                  <a:pt x="3483" y="10584"/>
                </a:lnTo>
                <a:lnTo>
                  <a:pt x="3490" y="10584"/>
                </a:lnTo>
                <a:lnTo>
                  <a:pt x="3497" y="10584"/>
                </a:lnTo>
                <a:lnTo>
                  <a:pt x="3503" y="10591"/>
                </a:lnTo>
                <a:lnTo>
                  <a:pt x="3511" y="10599"/>
                </a:lnTo>
                <a:lnTo>
                  <a:pt x="3519" y="10605"/>
                </a:lnTo>
                <a:lnTo>
                  <a:pt x="3527" y="10613"/>
                </a:lnTo>
                <a:lnTo>
                  <a:pt x="3533" y="10619"/>
                </a:lnTo>
                <a:lnTo>
                  <a:pt x="3540" y="10627"/>
                </a:lnTo>
                <a:lnTo>
                  <a:pt x="3547" y="10633"/>
                </a:lnTo>
                <a:lnTo>
                  <a:pt x="3554" y="10641"/>
                </a:lnTo>
                <a:lnTo>
                  <a:pt x="3560" y="10641"/>
                </a:lnTo>
                <a:lnTo>
                  <a:pt x="3569" y="10641"/>
                </a:lnTo>
                <a:lnTo>
                  <a:pt x="3576" y="10647"/>
                </a:lnTo>
                <a:lnTo>
                  <a:pt x="3585" y="10655"/>
                </a:lnTo>
                <a:lnTo>
                  <a:pt x="3590" y="10661"/>
                </a:lnTo>
                <a:lnTo>
                  <a:pt x="3598" y="10669"/>
                </a:lnTo>
                <a:lnTo>
                  <a:pt x="3604" y="10674"/>
                </a:lnTo>
                <a:lnTo>
                  <a:pt x="3612" y="10683"/>
                </a:lnTo>
                <a:lnTo>
                  <a:pt x="3617" y="10688"/>
                </a:lnTo>
                <a:lnTo>
                  <a:pt x="3626" y="10697"/>
                </a:lnTo>
                <a:lnTo>
                  <a:pt x="3631" y="10697"/>
                </a:lnTo>
                <a:lnTo>
                  <a:pt x="3639" y="10697"/>
                </a:lnTo>
                <a:lnTo>
                  <a:pt x="3648" y="10702"/>
                </a:lnTo>
                <a:lnTo>
                  <a:pt x="3655" y="10711"/>
                </a:lnTo>
                <a:lnTo>
                  <a:pt x="3662" y="10717"/>
                </a:lnTo>
                <a:lnTo>
                  <a:pt x="3669" y="10725"/>
                </a:lnTo>
                <a:lnTo>
                  <a:pt x="3675" y="10731"/>
                </a:lnTo>
                <a:lnTo>
                  <a:pt x="3683" y="10739"/>
                </a:lnTo>
                <a:lnTo>
                  <a:pt x="3689" y="10745"/>
                </a:lnTo>
                <a:lnTo>
                  <a:pt x="3696" y="10753"/>
                </a:lnTo>
                <a:lnTo>
                  <a:pt x="3705" y="10759"/>
                </a:lnTo>
                <a:lnTo>
                  <a:pt x="3712" y="10767"/>
                </a:lnTo>
                <a:lnTo>
                  <a:pt x="3719" y="10773"/>
                </a:lnTo>
                <a:lnTo>
                  <a:pt x="3726" y="10780"/>
                </a:lnTo>
                <a:lnTo>
                  <a:pt x="3732" y="10787"/>
                </a:lnTo>
                <a:lnTo>
                  <a:pt x="3741" y="10794"/>
                </a:lnTo>
                <a:lnTo>
                  <a:pt x="3746" y="10801"/>
                </a:lnTo>
                <a:lnTo>
                  <a:pt x="3754" y="10809"/>
                </a:lnTo>
                <a:lnTo>
                  <a:pt x="3760" y="10809"/>
                </a:lnTo>
                <a:lnTo>
                  <a:pt x="3768" y="10809"/>
                </a:lnTo>
                <a:lnTo>
                  <a:pt x="3776" y="10815"/>
                </a:lnTo>
                <a:lnTo>
                  <a:pt x="3784" y="10823"/>
                </a:lnTo>
                <a:lnTo>
                  <a:pt x="3790" y="10829"/>
                </a:lnTo>
                <a:lnTo>
                  <a:pt x="3798" y="10837"/>
                </a:lnTo>
                <a:lnTo>
                  <a:pt x="3803" y="10837"/>
                </a:lnTo>
                <a:lnTo>
                  <a:pt x="3811" y="10837"/>
                </a:lnTo>
                <a:lnTo>
                  <a:pt x="3817" y="10841"/>
                </a:lnTo>
                <a:lnTo>
                  <a:pt x="3825" y="10849"/>
                </a:lnTo>
                <a:lnTo>
                  <a:pt x="3834" y="10854"/>
                </a:lnTo>
                <a:lnTo>
                  <a:pt x="3841" y="10863"/>
                </a:lnTo>
                <a:lnTo>
                  <a:pt x="3848" y="10863"/>
                </a:lnTo>
                <a:lnTo>
                  <a:pt x="3855" y="10863"/>
                </a:lnTo>
                <a:lnTo>
                  <a:pt x="3861" y="10868"/>
                </a:lnTo>
                <a:lnTo>
                  <a:pt x="3869" y="10876"/>
                </a:lnTo>
                <a:lnTo>
                  <a:pt x="3875" y="10876"/>
                </a:lnTo>
                <a:lnTo>
                  <a:pt x="3882" y="10876"/>
                </a:lnTo>
                <a:lnTo>
                  <a:pt x="3889" y="10882"/>
                </a:lnTo>
                <a:lnTo>
                  <a:pt x="3896" y="10890"/>
                </a:lnTo>
                <a:lnTo>
                  <a:pt x="3904" y="10890"/>
                </a:lnTo>
                <a:lnTo>
                  <a:pt x="3913" y="10890"/>
                </a:lnTo>
                <a:lnTo>
                  <a:pt x="3918" y="10896"/>
                </a:lnTo>
                <a:lnTo>
                  <a:pt x="3927" y="10904"/>
                </a:lnTo>
                <a:lnTo>
                  <a:pt x="3932" y="10904"/>
                </a:lnTo>
                <a:lnTo>
                  <a:pt x="3940" y="10904"/>
                </a:lnTo>
                <a:lnTo>
                  <a:pt x="3946" y="10904"/>
                </a:lnTo>
                <a:lnTo>
                  <a:pt x="3954" y="10904"/>
                </a:lnTo>
                <a:lnTo>
                  <a:pt x="3961" y="10910"/>
                </a:lnTo>
                <a:lnTo>
                  <a:pt x="3970" y="10918"/>
                </a:lnTo>
                <a:lnTo>
                  <a:pt x="3970" y="10910"/>
                </a:lnTo>
                <a:lnTo>
                  <a:pt x="3970" y="10904"/>
                </a:lnTo>
                <a:lnTo>
                  <a:pt x="3970" y="10896"/>
                </a:lnTo>
                <a:lnTo>
                  <a:pt x="3970" y="10890"/>
                </a:lnTo>
                <a:lnTo>
                  <a:pt x="3970" y="10882"/>
                </a:lnTo>
                <a:lnTo>
                  <a:pt x="3970" y="10876"/>
                </a:lnTo>
                <a:lnTo>
                  <a:pt x="3961" y="10868"/>
                </a:lnTo>
                <a:lnTo>
                  <a:pt x="3954" y="10863"/>
                </a:lnTo>
                <a:lnTo>
                  <a:pt x="3946" y="10854"/>
                </a:lnTo>
                <a:lnTo>
                  <a:pt x="3940" y="10849"/>
                </a:lnTo>
                <a:lnTo>
                  <a:pt x="3932" y="10841"/>
                </a:lnTo>
                <a:lnTo>
                  <a:pt x="3927" y="10837"/>
                </a:lnTo>
                <a:lnTo>
                  <a:pt x="3918" y="10829"/>
                </a:lnTo>
                <a:lnTo>
                  <a:pt x="3913" y="10823"/>
                </a:lnTo>
                <a:lnTo>
                  <a:pt x="3904" y="10815"/>
                </a:lnTo>
                <a:lnTo>
                  <a:pt x="3896" y="10809"/>
                </a:lnTo>
                <a:lnTo>
                  <a:pt x="3889" y="10801"/>
                </a:lnTo>
                <a:lnTo>
                  <a:pt x="3882" y="10794"/>
                </a:lnTo>
                <a:lnTo>
                  <a:pt x="3875" y="10787"/>
                </a:lnTo>
                <a:lnTo>
                  <a:pt x="3869" y="10780"/>
                </a:lnTo>
                <a:lnTo>
                  <a:pt x="3861" y="10766"/>
                </a:lnTo>
                <a:lnTo>
                  <a:pt x="3855" y="10753"/>
                </a:lnTo>
                <a:lnTo>
                  <a:pt x="3848" y="10745"/>
                </a:lnTo>
                <a:lnTo>
                  <a:pt x="3841" y="10739"/>
                </a:lnTo>
                <a:lnTo>
                  <a:pt x="3834" y="10731"/>
                </a:lnTo>
                <a:lnTo>
                  <a:pt x="3825" y="10725"/>
                </a:lnTo>
                <a:lnTo>
                  <a:pt x="3817" y="10717"/>
                </a:lnTo>
                <a:lnTo>
                  <a:pt x="3811" y="10711"/>
                </a:lnTo>
                <a:lnTo>
                  <a:pt x="3803" y="10696"/>
                </a:lnTo>
                <a:lnTo>
                  <a:pt x="3798" y="10683"/>
                </a:lnTo>
                <a:lnTo>
                  <a:pt x="3790" y="10674"/>
                </a:lnTo>
                <a:lnTo>
                  <a:pt x="3784" y="10669"/>
                </a:lnTo>
                <a:lnTo>
                  <a:pt x="3776" y="10661"/>
                </a:lnTo>
                <a:lnTo>
                  <a:pt x="3768" y="10655"/>
                </a:lnTo>
                <a:lnTo>
                  <a:pt x="3760" y="10647"/>
                </a:lnTo>
                <a:lnTo>
                  <a:pt x="3754" y="10641"/>
                </a:lnTo>
                <a:lnTo>
                  <a:pt x="3754" y="10633"/>
                </a:lnTo>
                <a:lnTo>
                  <a:pt x="3754" y="10627"/>
                </a:lnTo>
                <a:lnTo>
                  <a:pt x="3746" y="10619"/>
                </a:lnTo>
                <a:lnTo>
                  <a:pt x="3741" y="10613"/>
                </a:lnTo>
                <a:lnTo>
                  <a:pt x="3732" y="10605"/>
                </a:lnTo>
                <a:lnTo>
                  <a:pt x="3726" y="10599"/>
                </a:lnTo>
                <a:lnTo>
                  <a:pt x="3719" y="10591"/>
                </a:lnTo>
                <a:lnTo>
                  <a:pt x="3712" y="10584"/>
                </a:lnTo>
                <a:lnTo>
                  <a:pt x="3705" y="10577"/>
                </a:lnTo>
                <a:lnTo>
                  <a:pt x="3696" y="10570"/>
                </a:lnTo>
                <a:lnTo>
                  <a:pt x="3696" y="10563"/>
                </a:lnTo>
                <a:lnTo>
                  <a:pt x="3696" y="10556"/>
                </a:lnTo>
                <a:lnTo>
                  <a:pt x="3689" y="10549"/>
                </a:lnTo>
                <a:lnTo>
                  <a:pt x="3683" y="10543"/>
                </a:lnTo>
                <a:lnTo>
                  <a:pt x="3675" y="10535"/>
                </a:lnTo>
                <a:lnTo>
                  <a:pt x="3669" y="10529"/>
                </a:lnTo>
                <a:lnTo>
                  <a:pt x="3669" y="10521"/>
                </a:lnTo>
                <a:lnTo>
                  <a:pt x="3669" y="10515"/>
                </a:lnTo>
                <a:lnTo>
                  <a:pt x="3669" y="10500"/>
                </a:lnTo>
                <a:lnTo>
                  <a:pt x="3669" y="10487"/>
                </a:lnTo>
                <a:lnTo>
                  <a:pt x="3669" y="10478"/>
                </a:lnTo>
                <a:lnTo>
                  <a:pt x="3669" y="10473"/>
                </a:lnTo>
                <a:lnTo>
                  <a:pt x="3669" y="10464"/>
                </a:lnTo>
                <a:lnTo>
                  <a:pt x="3669" y="10459"/>
                </a:lnTo>
                <a:lnTo>
                  <a:pt x="3669" y="10451"/>
                </a:lnTo>
                <a:lnTo>
                  <a:pt x="3669" y="10445"/>
                </a:lnTo>
                <a:lnTo>
                  <a:pt x="3669" y="10437"/>
                </a:lnTo>
                <a:lnTo>
                  <a:pt x="3669" y="10431"/>
                </a:lnTo>
                <a:lnTo>
                  <a:pt x="3671" y="10426"/>
                </a:lnTo>
                <a:lnTo>
                  <a:pt x="3675" y="10423"/>
                </a:lnTo>
                <a:lnTo>
                  <a:pt x="3679" y="10420"/>
                </a:lnTo>
                <a:lnTo>
                  <a:pt x="3683" y="10417"/>
                </a:lnTo>
                <a:lnTo>
                  <a:pt x="3683" y="10409"/>
                </a:lnTo>
                <a:lnTo>
                  <a:pt x="3683" y="10403"/>
                </a:lnTo>
                <a:lnTo>
                  <a:pt x="3689" y="10403"/>
                </a:lnTo>
                <a:lnTo>
                  <a:pt x="3696" y="10403"/>
                </a:lnTo>
                <a:lnTo>
                  <a:pt x="3705" y="10395"/>
                </a:lnTo>
                <a:lnTo>
                  <a:pt x="3712" y="10389"/>
                </a:lnTo>
                <a:lnTo>
                  <a:pt x="3716" y="10384"/>
                </a:lnTo>
                <a:lnTo>
                  <a:pt x="3719" y="10381"/>
                </a:lnTo>
                <a:lnTo>
                  <a:pt x="3722" y="10378"/>
                </a:lnTo>
                <a:lnTo>
                  <a:pt x="3726" y="10375"/>
                </a:lnTo>
                <a:lnTo>
                  <a:pt x="3732" y="10375"/>
                </a:lnTo>
                <a:lnTo>
                  <a:pt x="3741" y="10375"/>
                </a:lnTo>
                <a:lnTo>
                  <a:pt x="3743" y="10370"/>
                </a:lnTo>
                <a:lnTo>
                  <a:pt x="3746" y="10367"/>
                </a:lnTo>
                <a:lnTo>
                  <a:pt x="3750" y="10364"/>
                </a:lnTo>
                <a:lnTo>
                  <a:pt x="3754" y="10360"/>
                </a:lnTo>
                <a:lnTo>
                  <a:pt x="3760" y="10360"/>
                </a:lnTo>
                <a:lnTo>
                  <a:pt x="3768" y="10360"/>
                </a:lnTo>
                <a:lnTo>
                  <a:pt x="3768" y="10367"/>
                </a:lnTo>
                <a:lnTo>
                  <a:pt x="3768" y="10375"/>
                </a:lnTo>
                <a:lnTo>
                  <a:pt x="3768" y="10381"/>
                </a:lnTo>
                <a:lnTo>
                  <a:pt x="3768" y="10389"/>
                </a:lnTo>
                <a:lnTo>
                  <a:pt x="3776" y="10395"/>
                </a:lnTo>
                <a:lnTo>
                  <a:pt x="3784" y="10403"/>
                </a:lnTo>
                <a:lnTo>
                  <a:pt x="3784" y="10409"/>
                </a:lnTo>
                <a:lnTo>
                  <a:pt x="3784" y="10417"/>
                </a:lnTo>
                <a:lnTo>
                  <a:pt x="3790" y="10423"/>
                </a:lnTo>
                <a:lnTo>
                  <a:pt x="3798" y="10431"/>
                </a:lnTo>
                <a:lnTo>
                  <a:pt x="3803" y="10437"/>
                </a:lnTo>
                <a:lnTo>
                  <a:pt x="3811" y="10445"/>
                </a:lnTo>
                <a:lnTo>
                  <a:pt x="3811" y="10451"/>
                </a:lnTo>
                <a:lnTo>
                  <a:pt x="3811" y="10459"/>
                </a:lnTo>
                <a:lnTo>
                  <a:pt x="3817" y="10464"/>
                </a:lnTo>
                <a:lnTo>
                  <a:pt x="3825" y="10473"/>
                </a:lnTo>
                <a:lnTo>
                  <a:pt x="3825" y="10478"/>
                </a:lnTo>
                <a:lnTo>
                  <a:pt x="3825" y="10487"/>
                </a:lnTo>
                <a:lnTo>
                  <a:pt x="3834" y="10492"/>
                </a:lnTo>
                <a:lnTo>
                  <a:pt x="3841" y="10501"/>
                </a:lnTo>
                <a:lnTo>
                  <a:pt x="3848" y="10507"/>
                </a:lnTo>
                <a:lnTo>
                  <a:pt x="3855" y="10515"/>
                </a:lnTo>
                <a:lnTo>
                  <a:pt x="3855" y="10521"/>
                </a:lnTo>
                <a:lnTo>
                  <a:pt x="3855" y="10529"/>
                </a:lnTo>
                <a:lnTo>
                  <a:pt x="3861" y="10535"/>
                </a:lnTo>
                <a:lnTo>
                  <a:pt x="3869" y="10543"/>
                </a:lnTo>
                <a:lnTo>
                  <a:pt x="3875" y="10549"/>
                </a:lnTo>
                <a:lnTo>
                  <a:pt x="3882" y="10556"/>
                </a:lnTo>
                <a:lnTo>
                  <a:pt x="3889" y="10563"/>
                </a:lnTo>
                <a:lnTo>
                  <a:pt x="3896" y="10570"/>
                </a:lnTo>
                <a:lnTo>
                  <a:pt x="3904" y="10577"/>
                </a:lnTo>
                <a:lnTo>
                  <a:pt x="3913" y="10584"/>
                </a:lnTo>
                <a:lnTo>
                  <a:pt x="3918" y="10591"/>
                </a:lnTo>
                <a:lnTo>
                  <a:pt x="3927" y="10599"/>
                </a:lnTo>
                <a:lnTo>
                  <a:pt x="3932" y="10605"/>
                </a:lnTo>
                <a:lnTo>
                  <a:pt x="3940" y="10613"/>
                </a:lnTo>
                <a:lnTo>
                  <a:pt x="3946" y="10619"/>
                </a:lnTo>
                <a:lnTo>
                  <a:pt x="3954" y="10627"/>
                </a:lnTo>
                <a:lnTo>
                  <a:pt x="3968" y="10633"/>
                </a:lnTo>
                <a:lnTo>
                  <a:pt x="3984" y="10641"/>
                </a:lnTo>
                <a:lnTo>
                  <a:pt x="3989" y="10647"/>
                </a:lnTo>
                <a:lnTo>
                  <a:pt x="3997" y="10655"/>
                </a:lnTo>
                <a:lnTo>
                  <a:pt x="4003" y="10661"/>
                </a:lnTo>
                <a:lnTo>
                  <a:pt x="4011" y="10669"/>
                </a:lnTo>
                <a:lnTo>
                  <a:pt x="4016" y="10674"/>
                </a:lnTo>
                <a:lnTo>
                  <a:pt x="4025" y="10683"/>
                </a:lnTo>
                <a:lnTo>
                  <a:pt x="4033" y="10688"/>
                </a:lnTo>
                <a:lnTo>
                  <a:pt x="4041" y="10697"/>
                </a:lnTo>
                <a:lnTo>
                  <a:pt x="4041" y="10699"/>
                </a:lnTo>
                <a:lnTo>
                  <a:pt x="4042" y="10701"/>
                </a:lnTo>
                <a:lnTo>
                  <a:pt x="4044" y="10704"/>
                </a:lnTo>
                <a:lnTo>
                  <a:pt x="4046" y="10705"/>
                </a:lnTo>
                <a:lnTo>
                  <a:pt x="4050" y="10707"/>
                </a:lnTo>
                <a:lnTo>
                  <a:pt x="4054" y="10708"/>
                </a:lnTo>
                <a:lnTo>
                  <a:pt x="4060" y="10707"/>
                </a:lnTo>
                <a:lnTo>
                  <a:pt x="4064" y="10705"/>
                </a:lnTo>
                <a:lnTo>
                  <a:pt x="4066" y="10704"/>
                </a:lnTo>
                <a:lnTo>
                  <a:pt x="4067" y="10701"/>
                </a:lnTo>
                <a:lnTo>
                  <a:pt x="4068" y="10699"/>
                </a:lnTo>
                <a:lnTo>
                  <a:pt x="4068" y="10697"/>
                </a:lnTo>
                <a:lnTo>
                  <a:pt x="4068" y="10688"/>
                </a:lnTo>
                <a:lnTo>
                  <a:pt x="4068" y="10683"/>
                </a:lnTo>
                <a:lnTo>
                  <a:pt x="4071" y="10679"/>
                </a:lnTo>
                <a:lnTo>
                  <a:pt x="4074" y="10674"/>
                </a:lnTo>
                <a:lnTo>
                  <a:pt x="4078" y="10671"/>
                </a:lnTo>
                <a:lnTo>
                  <a:pt x="4082" y="10669"/>
                </a:lnTo>
                <a:lnTo>
                  <a:pt x="4090" y="10661"/>
                </a:lnTo>
                <a:lnTo>
                  <a:pt x="4099" y="10655"/>
                </a:lnTo>
                <a:lnTo>
                  <a:pt x="4099" y="10647"/>
                </a:lnTo>
                <a:lnTo>
                  <a:pt x="4099" y="10641"/>
                </a:lnTo>
                <a:lnTo>
                  <a:pt x="4101" y="10636"/>
                </a:lnTo>
                <a:lnTo>
                  <a:pt x="4104" y="10633"/>
                </a:lnTo>
                <a:lnTo>
                  <a:pt x="4108" y="10630"/>
                </a:lnTo>
                <a:lnTo>
                  <a:pt x="4112" y="10627"/>
                </a:lnTo>
                <a:lnTo>
                  <a:pt x="4112" y="10619"/>
                </a:lnTo>
                <a:lnTo>
                  <a:pt x="4112" y="10613"/>
                </a:lnTo>
                <a:lnTo>
                  <a:pt x="4104" y="10605"/>
                </a:lnTo>
                <a:lnTo>
                  <a:pt x="4099" y="10599"/>
                </a:lnTo>
                <a:lnTo>
                  <a:pt x="4090" y="10599"/>
                </a:lnTo>
                <a:lnTo>
                  <a:pt x="4082" y="10599"/>
                </a:lnTo>
                <a:lnTo>
                  <a:pt x="4074" y="10599"/>
                </a:lnTo>
                <a:lnTo>
                  <a:pt x="4068" y="10599"/>
                </a:lnTo>
                <a:lnTo>
                  <a:pt x="4061" y="10591"/>
                </a:lnTo>
                <a:lnTo>
                  <a:pt x="4054" y="10584"/>
                </a:lnTo>
                <a:lnTo>
                  <a:pt x="4047" y="10584"/>
                </a:lnTo>
                <a:lnTo>
                  <a:pt x="4041" y="10584"/>
                </a:lnTo>
                <a:lnTo>
                  <a:pt x="4033" y="10577"/>
                </a:lnTo>
                <a:lnTo>
                  <a:pt x="4025" y="10570"/>
                </a:lnTo>
                <a:lnTo>
                  <a:pt x="4016" y="10570"/>
                </a:lnTo>
                <a:lnTo>
                  <a:pt x="4011" y="10570"/>
                </a:lnTo>
                <a:lnTo>
                  <a:pt x="4003" y="10570"/>
                </a:lnTo>
                <a:lnTo>
                  <a:pt x="3997" y="10570"/>
                </a:lnTo>
                <a:lnTo>
                  <a:pt x="3989" y="10563"/>
                </a:lnTo>
                <a:lnTo>
                  <a:pt x="3984" y="10556"/>
                </a:lnTo>
                <a:lnTo>
                  <a:pt x="3975" y="10556"/>
                </a:lnTo>
                <a:lnTo>
                  <a:pt x="3970" y="10556"/>
                </a:lnTo>
                <a:lnTo>
                  <a:pt x="3970" y="10549"/>
                </a:lnTo>
                <a:lnTo>
                  <a:pt x="3970" y="10543"/>
                </a:lnTo>
                <a:lnTo>
                  <a:pt x="3961" y="10535"/>
                </a:lnTo>
                <a:lnTo>
                  <a:pt x="3954" y="10529"/>
                </a:lnTo>
                <a:lnTo>
                  <a:pt x="3954" y="10521"/>
                </a:lnTo>
                <a:lnTo>
                  <a:pt x="3954" y="10515"/>
                </a:lnTo>
                <a:lnTo>
                  <a:pt x="3946" y="10507"/>
                </a:lnTo>
                <a:lnTo>
                  <a:pt x="3940" y="10501"/>
                </a:lnTo>
                <a:lnTo>
                  <a:pt x="3940" y="10492"/>
                </a:lnTo>
                <a:lnTo>
                  <a:pt x="3940" y="10487"/>
                </a:lnTo>
                <a:lnTo>
                  <a:pt x="3932" y="10478"/>
                </a:lnTo>
                <a:lnTo>
                  <a:pt x="3927" y="10473"/>
                </a:lnTo>
                <a:lnTo>
                  <a:pt x="3927" y="10464"/>
                </a:lnTo>
                <a:lnTo>
                  <a:pt x="3927" y="10459"/>
                </a:lnTo>
                <a:lnTo>
                  <a:pt x="3927" y="10451"/>
                </a:lnTo>
                <a:lnTo>
                  <a:pt x="3927" y="10445"/>
                </a:lnTo>
                <a:lnTo>
                  <a:pt x="3918" y="10437"/>
                </a:lnTo>
                <a:lnTo>
                  <a:pt x="3913" y="10431"/>
                </a:lnTo>
                <a:lnTo>
                  <a:pt x="3913" y="10423"/>
                </a:lnTo>
                <a:lnTo>
                  <a:pt x="3913" y="10417"/>
                </a:lnTo>
                <a:lnTo>
                  <a:pt x="3904" y="10409"/>
                </a:lnTo>
                <a:lnTo>
                  <a:pt x="3896" y="10403"/>
                </a:lnTo>
                <a:lnTo>
                  <a:pt x="3896" y="10395"/>
                </a:lnTo>
                <a:lnTo>
                  <a:pt x="3896" y="10389"/>
                </a:lnTo>
                <a:lnTo>
                  <a:pt x="3889" y="10381"/>
                </a:lnTo>
                <a:lnTo>
                  <a:pt x="3882" y="10375"/>
                </a:lnTo>
                <a:lnTo>
                  <a:pt x="3882" y="10367"/>
                </a:lnTo>
                <a:lnTo>
                  <a:pt x="3882" y="10360"/>
                </a:lnTo>
                <a:lnTo>
                  <a:pt x="3875" y="10353"/>
                </a:lnTo>
                <a:lnTo>
                  <a:pt x="3869" y="10346"/>
                </a:lnTo>
                <a:lnTo>
                  <a:pt x="3869" y="10339"/>
                </a:lnTo>
                <a:lnTo>
                  <a:pt x="3869" y="10333"/>
                </a:lnTo>
                <a:lnTo>
                  <a:pt x="3861" y="10325"/>
                </a:lnTo>
                <a:lnTo>
                  <a:pt x="3855" y="10319"/>
                </a:lnTo>
                <a:lnTo>
                  <a:pt x="3855" y="10311"/>
                </a:lnTo>
                <a:lnTo>
                  <a:pt x="3855" y="10305"/>
                </a:lnTo>
                <a:lnTo>
                  <a:pt x="3848" y="10297"/>
                </a:lnTo>
                <a:lnTo>
                  <a:pt x="3841" y="10291"/>
                </a:lnTo>
                <a:lnTo>
                  <a:pt x="3841" y="10283"/>
                </a:lnTo>
                <a:lnTo>
                  <a:pt x="3841" y="10277"/>
                </a:lnTo>
                <a:lnTo>
                  <a:pt x="3834" y="10268"/>
                </a:lnTo>
                <a:lnTo>
                  <a:pt x="3825" y="10263"/>
                </a:lnTo>
                <a:lnTo>
                  <a:pt x="3825" y="10254"/>
                </a:lnTo>
                <a:lnTo>
                  <a:pt x="3825" y="10249"/>
                </a:lnTo>
                <a:lnTo>
                  <a:pt x="3817" y="10240"/>
                </a:lnTo>
                <a:lnTo>
                  <a:pt x="3811" y="10235"/>
                </a:lnTo>
                <a:lnTo>
                  <a:pt x="3811" y="10227"/>
                </a:lnTo>
                <a:lnTo>
                  <a:pt x="3811" y="10221"/>
                </a:lnTo>
                <a:lnTo>
                  <a:pt x="3803" y="10213"/>
                </a:lnTo>
                <a:lnTo>
                  <a:pt x="3798" y="10207"/>
                </a:lnTo>
                <a:lnTo>
                  <a:pt x="3790" y="10199"/>
                </a:lnTo>
                <a:lnTo>
                  <a:pt x="3784" y="10193"/>
                </a:lnTo>
                <a:lnTo>
                  <a:pt x="3776" y="10185"/>
                </a:lnTo>
                <a:lnTo>
                  <a:pt x="3768" y="10179"/>
                </a:lnTo>
                <a:lnTo>
                  <a:pt x="3760" y="10179"/>
                </a:lnTo>
                <a:lnTo>
                  <a:pt x="3754" y="10179"/>
                </a:lnTo>
                <a:lnTo>
                  <a:pt x="3754" y="10171"/>
                </a:lnTo>
                <a:lnTo>
                  <a:pt x="3754" y="10165"/>
                </a:lnTo>
                <a:lnTo>
                  <a:pt x="3754" y="10157"/>
                </a:lnTo>
                <a:lnTo>
                  <a:pt x="3754" y="10151"/>
                </a:lnTo>
                <a:lnTo>
                  <a:pt x="3754" y="10143"/>
                </a:lnTo>
                <a:lnTo>
                  <a:pt x="3754" y="10136"/>
                </a:lnTo>
                <a:lnTo>
                  <a:pt x="3754" y="10129"/>
                </a:lnTo>
                <a:lnTo>
                  <a:pt x="3754" y="10122"/>
                </a:lnTo>
                <a:lnTo>
                  <a:pt x="3757" y="10119"/>
                </a:lnTo>
                <a:lnTo>
                  <a:pt x="3760" y="10115"/>
                </a:lnTo>
                <a:lnTo>
                  <a:pt x="3763" y="10112"/>
                </a:lnTo>
                <a:lnTo>
                  <a:pt x="3768" y="10109"/>
                </a:lnTo>
                <a:lnTo>
                  <a:pt x="3768" y="10101"/>
                </a:lnTo>
                <a:lnTo>
                  <a:pt x="3768" y="10095"/>
                </a:lnTo>
                <a:lnTo>
                  <a:pt x="3776" y="10087"/>
                </a:lnTo>
                <a:lnTo>
                  <a:pt x="3784" y="10081"/>
                </a:lnTo>
                <a:lnTo>
                  <a:pt x="3787" y="10077"/>
                </a:lnTo>
                <a:lnTo>
                  <a:pt x="3790" y="10073"/>
                </a:lnTo>
                <a:lnTo>
                  <a:pt x="3794" y="10069"/>
                </a:lnTo>
                <a:lnTo>
                  <a:pt x="3798" y="10067"/>
                </a:lnTo>
                <a:lnTo>
                  <a:pt x="3798" y="10059"/>
                </a:lnTo>
                <a:lnTo>
                  <a:pt x="3798" y="10053"/>
                </a:lnTo>
                <a:lnTo>
                  <a:pt x="3800" y="10049"/>
                </a:lnTo>
                <a:lnTo>
                  <a:pt x="3803" y="10044"/>
                </a:lnTo>
                <a:lnTo>
                  <a:pt x="3808" y="10041"/>
                </a:lnTo>
                <a:lnTo>
                  <a:pt x="3811" y="10039"/>
                </a:lnTo>
                <a:lnTo>
                  <a:pt x="3814" y="10035"/>
                </a:lnTo>
                <a:lnTo>
                  <a:pt x="3817" y="10030"/>
                </a:lnTo>
                <a:lnTo>
                  <a:pt x="3821" y="10027"/>
                </a:lnTo>
                <a:lnTo>
                  <a:pt x="3825" y="10025"/>
                </a:lnTo>
                <a:lnTo>
                  <a:pt x="3831" y="10014"/>
                </a:lnTo>
                <a:lnTo>
                  <a:pt x="3839" y="10004"/>
                </a:lnTo>
                <a:lnTo>
                  <a:pt x="3847" y="9994"/>
                </a:lnTo>
                <a:lnTo>
                  <a:pt x="3855" y="9983"/>
                </a:lnTo>
                <a:lnTo>
                  <a:pt x="3857" y="9978"/>
                </a:lnTo>
                <a:lnTo>
                  <a:pt x="3861" y="9975"/>
                </a:lnTo>
                <a:lnTo>
                  <a:pt x="3865" y="9972"/>
                </a:lnTo>
                <a:lnTo>
                  <a:pt x="3869" y="9969"/>
                </a:lnTo>
                <a:lnTo>
                  <a:pt x="3871" y="9964"/>
                </a:lnTo>
                <a:lnTo>
                  <a:pt x="3875" y="9961"/>
                </a:lnTo>
                <a:lnTo>
                  <a:pt x="3878" y="9958"/>
                </a:lnTo>
                <a:lnTo>
                  <a:pt x="3882" y="9955"/>
                </a:lnTo>
                <a:lnTo>
                  <a:pt x="3884" y="9950"/>
                </a:lnTo>
                <a:lnTo>
                  <a:pt x="3889" y="9947"/>
                </a:lnTo>
                <a:lnTo>
                  <a:pt x="3892" y="9944"/>
                </a:lnTo>
                <a:lnTo>
                  <a:pt x="3896" y="9941"/>
                </a:lnTo>
                <a:lnTo>
                  <a:pt x="3904" y="9933"/>
                </a:lnTo>
                <a:lnTo>
                  <a:pt x="3913" y="9926"/>
                </a:lnTo>
                <a:lnTo>
                  <a:pt x="3918" y="9926"/>
                </a:lnTo>
                <a:lnTo>
                  <a:pt x="3927" y="9926"/>
                </a:lnTo>
                <a:lnTo>
                  <a:pt x="3929" y="9923"/>
                </a:lnTo>
                <a:lnTo>
                  <a:pt x="3932" y="9919"/>
                </a:lnTo>
                <a:lnTo>
                  <a:pt x="3935" y="9916"/>
                </a:lnTo>
                <a:lnTo>
                  <a:pt x="3940" y="9912"/>
                </a:lnTo>
                <a:lnTo>
                  <a:pt x="3946" y="9912"/>
                </a:lnTo>
                <a:lnTo>
                  <a:pt x="3954" y="9912"/>
                </a:lnTo>
                <a:lnTo>
                  <a:pt x="3961" y="9905"/>
                </a:lnTo>
                <a:lnTo>
                  <a:pt x="3970" y="9898"/>
                </a:lnTo>
                <a:lnTo>
                  <a:pt x="3972" y="9895"/>
                </a:lnTo>
                <a:lnTo>
                  <a:pt x="3975" y="9891"/>
                </a:lnTo>
                <a:lnTo>
                  <a:pt x="3980" y="9888"/>
                </a:lnTo>
                <a:lnTo>
                  <a:pt x="3984" y="9885"/>
                </a:lnTo>
                <a:lnTo>
                  <a:pt x="3989" y="9885"/>
                </a:lnTo>
                <a:lnTo>
                  <a:pt x="3997" y="9885"/>
                </a:lnTo>
                <a:lnTo>
                  <a:pt x="4000" y="9881"/>
                </a:lnTo>
                <a:lnTo>
                  <a:pt x="4003" y="9877"/>
                </a:lnTo>
                <a:lnTo>
                  <a:pt x="4007" y="9873"/>
                </a:lnTo>
                <a:lnTo>
                  <a:pt x="4011" y="9871"/>
                </a:lnTo>
                <a:lnTo>
                  <a:pt x="4013" y="9867"/>
                </a:lnTo>
                <a:lnTo>
                  <a:pt x="4016" y="9863"/>
                </a:lnTo>
                <a:lnTo>
                  <a:pt x="4021" y="9859"/>
                </a:lnTo>
                <a:lnTo>
                  <a:pt x="4025" y="9857"/>
                </a:lnTo>
                <a:lnTo>
                  <a:pt x="4033" y="9857"/>
                </a:lnTo>
                <a:lnTo>
                  <a:pt x="4041" y="9857"/>
                </a:lnTo>
                <a:lnTo>
                  <a:pt x="4044" y="9853"/>
                </a:lnTo>
                <a:lnTo>
                  <a:pt x="4047" y="9849"/>
                </a:lnTo>
                <a:lnTo>
                  <a:pt x="4051" y="9845"/>
                </a:lnTo>
                <a:lnTo>
                  <a:pt x="4054" y="9843"/>
                </a:lnTo>
                <a:lnTo>
                  <a:pt x="4058" y="9839"/>
                </a:lnTo>
                <a:lnTo>
                  <a:pt x="4061" y="9837"/>
                </a:lnTo>
                <a:lnTo>
                  <a:pt x="4064" y="9833"/>
                </a:lnTo>
                <a:lnTo>
                  <a:pt x="4068" y="9831"/>
                </a:lnTo>
                <a:lnTo>
                  <a:pt x="4074" y="9831"/>
                </a:lnTo>
                <a:lnTo>
                  <a:pt x="4082" y="9831"/>
                </a:lnTo>
                <a:lnTo>
                  <a:pt x="4088" y="9831"/>
                </a:lnTo>
                <a:lnTo>
                  <a:pt x="4091" y="9831"/>
                </a:lnTo>
                <a:lnTo>
                  <a:pt x="4094" y="9830"/>
                </a:lnTo>
                <a:lnTo>
                  <a:pt x="4097" y="9828"/>
                </a:lnTo>
                <a:lnTo>
                  <a:pt x="4098" y="9825"/>
                </a:lnTo>
                <a:lnTo>
                  <a:pt x="4099" y="9819"/>
                </a:lnTo>
                <a:lnTo>
                  <a:pt x="4099" y="9813"/>
                </a:lnTo>
                <a:lnTo>
                  <a:pt x="4099" y="9804"/>
                </a:lnTo>
                <a:lnTo>
                  <a:pt x="4090" y="9804"/>
                </a:lnTo>
                <a:lnTo>
                  <a:pt x="4082" y="9804"/>
                </a:lnTo>
                <a:lnTo>
                  <a:pt x="4067" y="9804"/>
                </a:lnTo>
                <a:lnTo>
                  <a:pt x="4054" y="9804"/>
                </a:lnTo>
                <a:lnTo>
                  <a:pt x="4038" y="9804"/>
                </a:lnTo>
                <a:lnTo>
                  <a:pt x="4025" y="9804"/>
                </a:lnTo>
                <a:lnTo>
                  <a:pt x="4010" y="9804"/>
                </a:lnTo>
                <a:lnTo>
                  <a:pt x="3997" y="9804"/>
                </a:lnTo>
                <a:lnTo>
                  <a:pt x="3983" y="9804"/>
                </a:lnTo>
                <a:lnTo>
                  <a:pt x="3970" y="9804"/>
                </a:lnTo>
                <a:lnTo>
                  <a:pt x="3954" y="9804"/>
                </a:lnTo>
                <a:lnTo>
                  <a:pt x="3940" y="9804"/>
                </a:lnTo>
                <a:lnTo>
                  <a:pt x="3926" y="9796"/>
                </a:lnTo>
                <a:lnTo>
                  <a:pt x="3913" y="9790"/>
                </a:lnTo>
                <a:lnTo>
                  <a:pt x="3904" y="9790"/>
                </a:lnTo>
                <a:lnTo>
                  <a:pt x="3896" y="9790"/>
                </a:lnTo>
                <a:lnTo>
                  <a:pt x="3889" y="9790"/>
                </a:lnTo>
                <a:lnTo>
                  <a:pt x="3882" y="9790"/>
                </a:lnTo>
                <a:lnTo>
                  <a:pt x="3875" y="9790"/>
                </a:lnTo>
                <a:lnTo>
                  <a:pt x="3869" y="9790"/>
                </a:lnTo>
                <a:lnTo>
                  <a:pt x="3854" y="9790"/>
                </a:lnTo>
                <a:lnTo>
                  <a:pt x="3841" y="9790"/>
                </a:lnTo>
                <a:lnTo>
                  <a:pt x="3834" y="9781"/>
                </a:lnTo>
                <a:lnTo>
                  <a:pt x="3825" y="9776"/>
                </a:lnTo>
                <a:lnTo>
                  <a:pt x="3825" y="9767"/>
                </a:lnTo>
                <a:lnTo>
                  <a:pt x="3825" y="9762"/>
                </a:lnTo>
                <a:lnTo>
                  <a:pt x="3825" y="9747"/>
                </a:lnTo>
                <a:lnTo>
                  <a:pt x="3825" y="9733"/>
                </a:lnTo>
                <a:lnTo>
                  <a:pt x="3825" y="9719"/>
                </a:lnTo>
                <a:lnTo>
                  <a:pt x="3825" y="9706"/>
                </a:lnTo>
                <a:lnTo>
                  <a:pt x="3825" y="9691"/>
                </a:lnTo>
                <a:lnTo>
                  <a:pt x="3825" y="9676"/>
                </a:lnTo>
                <a:lnTo>
                  <a:pt x="3825" y="9662"/>
                </a:lnTo>
                <a:lnTo>
                  <a:pt x="3825" y="9649"/>
                </a:lnTo>
                <a:lnTo>
                  <a:pt x="3821" y="9635"/>
                </a:lnTo>
                <a:lnTo>
                  <a:pt x="3817" y="9620"/>
                </a:lnTo>
                <a:lnTo>
                  <a:pt x="3814" y="9607"/>
                </a:lnTo>
                <a:lnTo>
                  <a:pt x="3811" y="9593"/>
                </a:lnTo>
                <a:lnTo>
                  <a:pt x="3811" y="9575"/>
                </a:lnTo>
                <a:lnTo>
                  <a:pt x="3811" y="9557"/>
                </a:lnTo>
                <a:lnTo>
                  <a:pt x="3811" y="9540"/>
                </a:lnTo>
                <a:lnTo>
                  <a:pt x="3811" y="9524"/>
                </a:lnTo>
                <a:lnTo>
                  <a:pt x="3811" y="9509"/>
                </a:lnTo>
                <a:lnTo>
                  <a:pt x="3811" y="9495"/>
                </a:lnTo>
                <a:lnTo>
                  <a:pt x="3811" y="9481"/>
                </a:lnTo>
                <a:lnTo>
                  <a:pt x="3811" y="9468"/>
                </a:lnTo>
                <a:lnTo>
                  <a:pt x="3817" y="9468"/>
                </a:lnTo>
                <a:lnTo>
                  <a:pt x="3825" y="9468"/>
                </a:lnTo>
                <a:lnTo>
                  <a:pt x="3834" y="9460"/>
                </a:lnTo>
                <a:lnTo>
                  <a:pt x="3841" y="9454"/>
                </a:lnTo>
                <a:lnTo>
                  <a:pt x="3844" y="9449"/>
                </a:lnTo>
                <a:lnTo>
                  <a:pt x="3848" y="9446"/>
                </a:lnTo>
                <a:lnTo>
                  <a:pt x="3851" y="9443"/>
                </a:lnTo>
                <a:lnTo>
                  <a:pt x="3855" y="9439"/>
                </a:lnTo>
                <a:lnTo>
                  <a:pt x="3861" y="9439"/>
                </a:lnTo>
                <a:lnTo>
                  <a:pt x="3869" y="9439"/>
                </a:lnTo>
                <a:lnTo>
                  <a:pt x="3871" y="9435"/>
                </a:lnTo>
                <a:lnTo>
                  <a:pt x="3875" y="9432"/>
                </a:lnTo>
                <a:lnTo>
                  <a:pt x="3878" y="9429"/>
                </a:lnTo>
                <a:lnTo>
                  <a:pt x="3882" y="9425"/>
                </a:lnTo>
                <a:lnTo>
                  <a:pt x="3889" y="9425"/>
                </a:lnTo>
                <a:lnTo>
                  <a:pt x="3896" y="9425"/>
                </a:lnTo>
                <a:lnTo>
                  <a:pt x="3904" y="9418"/>
                </a:lnTo>
                <a:lnTo>
                  <a:pt x="3913" y="9411"/>
                </a:lnTo>
                <a:lnTo>
                  <a:pt x="3918" y="9411"/>
                </a:lnTo>
                <a:lnTo>
                  <a:pt x="3927" y="9411"/>
                </a:lnTo>
                <a:lnTo>
                  <a:pt x="3929" y="9407"/>
                </a:lnTo>
                <a:lnTo>
                  <a:pt x="3932" y="9404"/>
                </a:lnTo>
                <a:lnTo>
                  <a:pt x="3935" y="9401"/>
                </a:lnTo>
                <a:lnTo>
                  <a:pt x="3940" y="9397"/>
                </a:lnTo>
                <a:lnTo>
                  <a:pt x="3946" y="9397"/>
                </a:lnTo>
                <a:lnTo>
                  <a:pt x="3954" y="9397"/>
                </a:lnTo>
                <a:lnTo>
                  <a:pt x="3961" y="9397"/>
                </a:lnTo>
                <a:lnTo>
                  <a:pt x="3970" y="9397"/>
                </a:lnTo>
                <a:lnTo>
                  <a:pt x="3975" y="9397"/>
                </a:lnTo>
                <a:lnTo>
                  <a:pt x="3984" y="9397"/>
                </a:lnTo>
                <a:lnTo>
                  <a:pt x="3986" y="9394"/>
                </a:lnTo>
                <a:lnTo>
                  <a:pt x="3989" y="9390"/>
                </a:lnTo>
                <a:lnTo>
                  <a:pt x="3993" y="9386"/>
                </a:lnTo>
                <a:lnTo>
                  <a:pt x="3997" y="9383"/>
                </a:lnTo>
                <a:lnTo>
                  <a:pt x="4003" y="9383"/>
                </a:lnTo>
                <a:lnTo>
                  <a:pt x="4011" y="9383"/>
                </a:lnTo>
                <a:lnTo>
                  <a:pt x="4013" y="9380"/>
                </a:lnTo>
                <a:lnTo>
                  <a:pt x="4016" y="9376"/>
                </a:lnTo>
                <a:lnTo>
                  <a:pt x="4021" y="9372"/>
                </a:lnTo>
                <a:lnTo>
                  <a:pt x="4025" y="9369"/>
                </a:lnTo>
                <a:lnTo>
                  <a:pt x="4025" y="9362"/>
                </a:lnTo>
                <a:lnTo>
                  <a:pt x="4025" y="9356"/>
                </a:lnTo>
                <a:lnTo>
                  <a:pt x="4025" y="9347"/>
                </a:lnTo>
                <a:lnTo>
                  <a:pt x="4025" y="9342"/>
                </a:lnTo>
                <a:lnTo>
                  <a:pt x="4033" y="9333"/>
                </a:lnTo>
                <a:lnTo>
                  <a:pt x="4041" y="9328"/>
                </a:lnTo>
                <a:lnTo>
                  <a:pt x="4041" y="9319"/>
                </a:lnTo>
                <a:lnTo>
                  <a:pt x="4041" y="9314"/>
                </a:lnTo>
                <a:lnTo>
                  <a:pt x="4041" y="9305"/>
                </a:lnTo>
                <a:lnTo>
                  <a:pt x="4041" y="9300"/>
                </a:lnTo>
                <a:lnTo>
                  <a:pt x="4033" y="9291"/>
                </a:lnTo>
                <a:lnTo>
                  <a:pt x="4025" y="9286"/>
                </a:lnTo>
                <a:lnTo>
                  <a:pt x="4025" y="9277"/>
                </a:lnTo>
                <a:lnTo>
                  <a:pt x="4025" y="9272"/>
                </a:lnTo>
                <a:lnTo>
                  <a:pt x="4016" y="9263"/>
                </a:lnTo>
                <a:lnTo>
                  <a:pt x="4011" y="9258"/>
                </a:lnTo>
                <a:lnTo>
                  <a:pt x="4003" y="9250"/>
                </a:lnTo>
                <a:lnTo>
                  <a:pt x="3997" y="9244"/>
                </a:lnTo>
                <a:lnTo>
                  <a:pt x="3997" y="9236"/>
                </a:lnTo>
                <a:lnTo>
                  <a:pt x="3997" y="9230"/>
                </a:lnTo>
                <a:lnTo>
                  <a:pt x="3997" y="9214"/>
                </a:lnTo>
                <a:lnTo>
                  <a:pt x="3997" y="9201"/>
                </a:lnTo>
                <a:lnTo>
                  <a:pt x="3997" y="9186"/>
                </a:lnTo>
                <a:lnTo>
                  <a:pt x="3997" y="9173"/>
                </a:lnTo>
                <a:lnTo>
                  <a:pt x="4000" y="9170"/>
                </a:lnTo>
                <a:lnTo>
                  <a:pt x="4003" y="9166"/>
                </a:lnTo>
                <a:lnTo>
                  <a:pt x="4007" y="9162"/>
                </a:lnTo>
                <a:lnTo>
                  <a:pt x="4011" y="9159"/>
                </a:lnTo>
                <a:lnTo>
                  <a:pt x="4018" y="9156"/>
                </a:lnTo>
                <a:lnTo>
                  <a:pt x="4025" y="9152"/>
                </a:lnTo>
                <a:lnTo>
                  <a:pt x="4033" y="9148"/>
                </a:lnTo>
                <a:lnTo>
                  <a:pt x="4041" y="9145"/>
                </a:lnTo>
                <a:lnTo>
                  <a:pt x="4044" y="9142"/>
                </a:lnTo>
                <a:lnTo>
                  <a:pt x="4047" y="9138"/>
                </a:lnTo>
                <a:lnTo>
                  <a:pt x="4051" y="9134"/>
                </a:lnTo>
                <a:lnTo>
                  <a:pt x="4054" y="9132"/>
                </a:lnTo>
                <a:lnTo>
                  <a:pt x="4058" y="9128"/>
                </a:lnTo>
                <a:lnTo>
                  <a:pt x="4061" y="9123"/>
                </a:lnTo>
                <a:lnTo>
                  <a:pt x="4064" y="9120"/>
                </a:lnTo>
                <a:lnTo>
                  <a:pt x="4068" y="9118"/>
                </a:lnTo>
                <a:lnTo>
                  <a:pt x="4071" y="9114"/>
                </a:lnTo>
                <a:lnTo>
                  <a:pt x="4074" y="9109"/>
                </a:lnTo>
                <a:lnTo>
                  <a:pt x="4078" y="9106"/>
                </a:lnTo>
                <a:lnTo>
                  <a:pt x="4082" y="9104"/>
                </a:lnTo>
                <a:lnTo>
                  <a:pt x="4082" y="9095"/>
                </a:lnTo>
                <a:lnTo>
                  <a:pt x="4082" y="9090"/>
                </a:lnTo>
                <a:lnTo>
                  <a:pt x="4090" y="9081"/>
                </a:lnTo>
                <a:lnTo>
                  <a:pt x="4099" y="9076"/>
                </a:lnTo>
                <a:lnTo>
                  <a:pt x="4101" y="9072"/>
                </a:lnTo>
                <a:lnTo>
                  <a:pt x="4104" y="9067"/>
                </a:lnTo>
                <a:lnTo>
                  <a:pt x="4108" y="9064"/>
                </a:lnTo>
                <a:lnTo>
                  <a:pt x="4112" y="9062"/>
                </a:lnTo>
                <a:lnTo>
                  <a:pt x="4112" y="9051"/>
                </a:lnTo>
                <a:lnTo>
                  <a:pt x="4112" y="9040"/>
                </a:lnTo>
                <a:lnTo>
                  <a:pt x="4112" y="9030"/>
                </a:lnTo>
                <a:lnTo>
                  <a:pt x="4112" y="9020"/>
                </a:lnTo>
                <a:lnTo>
                  <a:pt x="4112" y="9012"/>
                </a:lnTo>
                <a:lnTo>
                  <a:pt x="4112" y="9005"/>
                </a:lnTo>
                <a:lnTo>
                  <a:pt x="4104" y="8998"/>
                </a:lnTo>
                <a:lnTo>
                  <a:pt x="4099" y="8991"/>
                </a:lnTo>
                <a:lnTo>
                  <a:pt x="4099" y="8984"/>
                </a:lnTo>
                <a:lnTo>
                  <a:pt x="4099" y="8977"/>
                </a:lnTo>
                <a:lnTo>
                  <a:pt x="4099" y="8970"/>
                </a:lnTo>
                <a:lnTo>
                  <a:pt x="4099" y="8963"/>
                </a:lnTo>
                <a:lnTo>
                  <a:pt x="4090" y="8956"/>
                </a:lnTo>
                <a:lnTo>
                  <a:pt x="4082" y="8949"/>
                </a:lnTo>
                <a:lnTo>
                  <a:pt x="4082" y="8942"/>
                </a:lnTo>
                <a:lnTo>
                  <a:pt x="4082" y="8935"/>
                </a:lnTo>
                <a:lnTo>
                  <a:pt x="4074" y="8928"/>
                </a:lnTo>
                <a:lnTo>
                  <a:pt x="4068" y="8921"/>
                </a:lnTo>
                <a:lnTo>
                  <a:pt x="4068" y="8913"/>
                </a:lnTo>
                <a:lnTo>
                  <a:pt x="4068" y="8908"/>
                </a:lnTo>
                <a:lnTo>
                  <a:pt x="4068" y="8899"/>
                </a:lnTo>
                <a:lnTo>
                  <a:pt x="4068" y="8894"/>
                </a:lnTo>
                <a:lnTo>
                  <a:pt x="4071" y="8890"/>
                </a:lnTo>
                <a:lnTo>
                  <a:pt x="4074" y="8885"/>
                </a:lnTo>
                <a:lnTo>
                  <a:pt x="4078" y="8882"/>
                </a:lnTo>
                <a:lnTo>
                  <a:pt x="4082" y="8880"/>
                </a:lnTo>
                <a:lnTo>
                  <a:pt x="4090" y="8871"/>
                </a:lnTo>
                <a:lnTo>
                  <a:pt x="4099" y="8866"/>
                </a:lnTo>
                <a:lnTo>
                  <a:pt x="4101" y="8862"/>
                </a:lnTo>
                <a:lnTo>
                  <a:pt x="4104" y="8857"/>
                </a:lnTo>
                <a:lnTo>
                  <a:pt x="4108" y="8854"/>
                </a:lnTo>
                <a:lnTo>
                  <a:pt x="4112" y="8852"/>
                </a:lnTo>
                <a:lnTo>
                  <a:pt x="4112" y="8843"/>
                </a:lnTo>
                <a:lnTo>
                  <a:pt x="4112" y="8838"/>
                </a:lnTo>
                <a:lnTo>
                  <a:pt x="4115" y="8833"/>
                </a:lnTo>
                <a:lnTo>
                  <a:pt x="4118" y="8831"/>
                </a:lnTo>
                <a:lnTo>
                  <a:pt x="4121" y="8829"/>
                </a:lnTo>
                <a:lnTo>
                  <a:pt x="4126" y="8827"/>
                </a:lnTo>
                <a:lnTo>
                  <a:pt x="4128" y="8826"/>
                </a:lnTo>
                <a:lnTo>
                  <a:pt x="4130" y="8825"/>
                </a:lnTo>
                <a:lnTo>
                  <a:pt x="4132" y="8824"/>
                </a:lnTo>
                <a:lnTo>
                  <a:pt x="4133" y="8822"/>
                </a:lnTo>
                <a:lnTo>
                  <a:pt x="4135" y="8817"/>
                </a:lnTo>
                <a:lnTo>
                  <a:pt x="4135" y="8813"/>
                </a:lnTo>
                <a:lnTo>
                  <a:pt x="4135" y="8807"/>
                </a:lnTo>
                <a:lnTo>
                  <a:pt x="4133" y="8803"/>
                </a:lnTo>
                <a:lnTo>
                  <a:pt x="4132" y="8801"/>
                </a:lnTo>
                <a:lnTo>
                  <a:pt x="4130" y="8800"/>
                </a:lnTo>
                <a:lnTo>
                  <a:pt x="4128" y="8799"/>
                </a:lnTo>
                <a:lnTo>
                  <a:pt x="4126" y="8799"/>
                </a:lnTo>
                <a:lnTo>
                  <a:pt x="4118" y="8799"/>
                </a:lnTo>
                <a:lnTo>
                  <a:pt x="4112" y="8799"/>
                </a:lnTo>
                <a:lnTo>
                  <a:pt x="4104" y="8799"/>
                </a:lnTo>
                <a:lnTo>
                  <a:pt x="4099" y="8799"/>
                </a:lnTo>
                <a:lnTo>
                  <a:pt x="4090" y="8799"/>
                </a:lnTo>
                <a:lnTo>
                  <a:pt x="4082" y="8799"/>
                </a:lnTo>
                <a:lnTo>
                  <a:pt x="4074" y="8799"/>
                </a:lnTo>
                <a:lnTo>
                  <a:pt x="4068" y="8799"/>
                </a:lnTo>
                <a:lnTo>
                  <a:pt x="4064" y="8801"/>
                </a:lnTo>
                <a:lnTo>
                  <a:pt x="4061" y="8804"/>
                </a:lnTo>
                <a:lnTo>
                  <a:pt x="4058" y="8809"/>
                </a:lnTo>
                <a:lnTo>
                  <a:pt x="4054" y="8813"/>
                </a:lnTo>
                <a:lnTo>
                  <a:pt x="4051" y="8815"/>
                </a:lnTo>
                <a:lnTo>
                  <a:pt x="4047" y="8818"/>
                </a:lnTo>
                <a:lnTo>
                  <a:pt x="4044" y="8823"/>
                </a:lnTo>
                <a:lnTo>
                  <a:pt x="4041" y="8827"/>
                </a:lnTo>
                <a:lnTo>
                  <a:pt x="4033" y="8831"/>
                </a:lnTo>
                <a:lnTo>
                  <a:pt x="4025" y="8838"/>
                </a:lnTo>
                <a:lnTo>
                  <a:pt x="4021" y="8840"/>
                </a:lnTo>
                <a:lnTo>
                  <a:pt x="4016" y="8843"/>
                </a:lnTo>
                <a:lnTo>
                  <a:pt x="4013" y="8847"/>
                </a:lnTo>
                <a:lnTo>
                  <a:pt x="4011" y="8852"/>
                </a:lnTo>
                <a:lnTo>
                  <a:pt x="4007" y="8854"/>
                </a:lnTo>
                <a:lnTo>
                  <a:pt x="4003" y="8857"/>
                </a:lnTo>
                <a:lnTo>
                  <a:pt x="4000" y="8862"/>
                </a:lnTo>
                <a:lnTo>
                  <a:pt x="3997" y="8866"/>
                </a:lnTo>
                <a:lnTo>
                  <a:pt x="3993" y="8868"/>
                </a:lnTo>
                <a:lnTo>
                  <a:pt x="3989" y="8871"/>
                </a:lnTo>
                <a:lnTo>
                  <a:pt x="3986" y="8876"/>
                </a:lnTo>
                <a:lnTo>
                  <a:pt x="3984" y="8880"/>
                </a:lnTo>
                <a:lnTo>
                  <a:pt x="3980" y="8882"/>
                </a:lnTo>
                <a:lnTo>
                  <a:pt x="3975" y="8885"/>
                </a:lnTo>
                <a:lnTo>
                  <a:pt x="3972" y="8890"/>
                </a:lnTo>
                <a:lnTo>
                  <a:pt x="3970" y="8894"/>
                </a:lnTo>
                <a:lnTo>
                  <a:pt x="3970" y="8899"/>
                </a:lnTo>
                <a:lnTo>
                  <a:pt x="3970" y="8908"/>
                </a:lnTo>
                <a:lnTo>
                  <a:pt x="3961" y="8913"/>
                </a:lnTo>
                <a:lnTo>
                  <a:pt x="3954" y="8921"/>
                </a:lnTo>
                <a:lnTo>
                  <a:pt x="3954" y="8928"/>
                </a:lnTo>
                <a:lnTo>
                  <a:pt x="3954" y="8935"/>
                </a:lnTo>
                <a:lnTo>
                  <a:pt x="3949" y="8938"/>
                </a:lnTo>
                <a:lnTo>
                  <a:pt x="3946" y="8942"/>
                </a:lnTo>
                <a:lnTo>
                  <a:pt x="3943" y="8946"/>
                </a:lnTo>
                <a:lnTo>
                  <a:pt x="3940" y="8949"/>
                </a:lnTo>
                <a:lnTo>
                  <a:pt x="3932" y="8949"/>
                </a:lnTo>
                <a:lnTo>
                  <a:pt x="3927" y="8949"/>
                </a:lnTo>
                <a:lnTo>
                  <a:pt x="3922" y="8952"/>
                </a:lnTo>
                <a:lnTo>
                  <a:pt x="3918" y="8956"/>
                </a:lnTo>
                <a:lnTo>
                  <a:pt x="3915" y="8959"/>
                </a:lnTo>
                <a:lnTo>
                  <a:pt x="3913" y="8963"/>
                </a:lnTo>
                <a:lnTo>
                  <a:pt x="3896" y="8963"/>
                </a:lnTo>
                <a:lnTo>
                  <a:pt x="3882" y="8963"/>
                </a:lnTo>
                <a:lnTo>
                  <a:pt x="3882" y="8956"/>
                </a:lnTo>
                <a:lnTo>
                  <a:pt x="3882" y="8949"/>
                </a:lnTo>
                <a:lnTo>
                  <a:pt x="3882" y="8942"/>
                </a:lnTo>
                <a:lnTo>
                  <a:pt x="3882" y="8935"/>
                </a:lnTo>
                <a:lnTo>
                  <a:pt x="3875" y="8928"/>
                </a:lnTo>
                <a:lnTo>
                  <a:pt x="3869" y="8921"/>
                </a:lnTo>
                <a:lnTo>
                  <a:pt x="3869" y="8913"/>
                </a:lnTo>
                <a:lnTo>
                  <a:pt x="3869" y="8908"/>
                </a:lnTo>
                <a:lnTo>
                  <a:pt x="3869" y="8899"/>
                </a:lnTo>
                <a:lnTo>
                  <a:pt x="3869" y="8894"/>
                </a:lnTo>
                <a:lnTo>
                  <a:pt x="3869" y="8885"/>
                </a:lnTo>
                <a:lnTo>
                  <a:pt x="3869" y="8880"/>
                </a:lnTo>
                <a:lnTo>
                  <a:pt x="3861" y="8871"/>
                </a:lnTo>
                <a:lnTo>
                  <a:pt x="3855" y="8866"/>
                </a:lnTo>
                <a:lnTo>
                  <a:pt x="3855" y="8857"/>
                </a:lnTo>
                <a:lnTo>
                  <a:pt x="3855" y="8852"/>
                </a:lnTo>
                <a:lnTo>
                  <a:pt x="3848" y="8852"/>
                </a:lnTo>
                <a:lnTo>
                  <a:pt x="3841" y="8852"/>
                </a:lnTo>
                <a:lnTo>
                  <a:pt x="3834" y="8854"/>
                </a:lnTo>
                <a:lnTo>
                  <a:pt x="3825" y="8857"/>
                </a:lnTo>
                <a:lnTo>
                  <a:pt x="3818" y="8862"/>
                </a:lnTo>
                <a:lnTo>
                  <a:pt x="3811" y="8866"/>
                </a:lnTo>
                <a:lnTo>
                  <a:pt x="3808" y="8868"/>
                </a:lnTo>
                <a:lnTo>
                  <a:pt x="3803" y="8871"/>
                </a:lnTo>
                <a:lnTo>
                  <a:pt x="3800" y="8876"/>
                </a:lnTo>
                <a:lnTo>
                  <a:pt x="3798" y="8880"/>
                </a:lnTo>
                <a:lnTo>
                  <a:pt x="3794" y="8882"/>
                </a:lnTo>
                <a:lnTo>
                  <a:pt x="3790" y="8885"/>
                </a:lnTo>
                <a:lnTo>
                  <a:pt x="3787" y="8890"/>
                </a:lnTo>
                <a:lnTo>
                  <a:pt x="3784" y="8894"/>
                </a:lnTo>
                <a:lnTo>
                  <a:pt x="3784" y="8907"/>
                </a:lnTo>
                <a:lnTo>
                  <a:pt x="3784" y="8921"/>
                </a:lnTo>
                <a:lnTo>
                  <a:pt x="3784" y="8935"/>
                </a:lnTo>
                <a:lnTo>
                  <a:pt x="3784" y="8949"/>
                </a:lnTo>
                <a:lnTo>
                  <a:pt x="3784" y="8956"/>
                </a:lnTo>
                <a:lnTo>
                  <a:pt x="3784" y="8963"/>
                </a:lnTo>
                <a:lnTo>
                  <a:pt x="3776" y="8970"/>
                </a:lnTo>
                <a:lnTo>
                  <a:pt x="3768" y="8977"/>
                </a:lnTo>
                <a:lnTo>
                  <a:pt x="3763" y="8981"/>
                </a:lnTo>
                <a:lnTo>
                  <a:pt x="3760" y="8984"/>
                </a:lnTo>
                <a:lnTo>
                  <a:pt x="3757" y="8987"/>
                </a:lnTo>
                <a:lnTo>
                  <a:pt x="3754" y="8991"/>
                </a:lnTo>
                <a:lnTo>
                  <a:pt x="3750" y="8995"/>
                </a:lnTo>
                <a:lnTo>
                  <a:pt x="3746" y="8998"/>
                </a:lnTo>
                <a:lnTo>
                  <a:pt x="3743" y="9001"/>
                </a:lnTo>
                <a:lnTo>
                  <a:pt x="3741" y="9005"/>
                </a:lnTo>
                <a:lnTo>
                  <a:pt x="3736" y="9009"/>
                </a:lnTo>
                <a:lnTo>
                  <a:pt x="3732" y="9012"/>
                </a:lnTo>
                <a:lnTo>
                  <a:pt x="3729" y="9015"/>
                </a:lnTo>
                <a:lnTo>
                  <a:pt x="3726" y="9020"/>
                </a:lnTo>
                <a:lnTo>
                  <a:pt x="3722" y="9026"/>
                </a:lnTo>
                <a:lnTo>
                  <a:pt x="3719" y="9033"/>
                </a:lnTo>
                <a:lnTo>
                  <a:pt x="3716" y="9040"/>
                </a:lnTo>
                <a:lnTo>
                  <a:pt x="3712" y="9048"/>
                </a:lnTo>
                <a:lnTo>
                  <a:pt x="3705" y="9053"/>
                </a:lnTo>
                <a:lnTo>
                  <a:pt x="3696" y="9062"/>
                </a:lnTo>
                <a:lnTo>
                  <a:pt x="3693" y="9064"/>
                </a:lnTo>
                <a:lnTo>
                  <a:pt x="3689" y="9067"/>
                </a:lnTo>
                <a:lnTo>
                  <a:pt x="3685" y="9072"/>
                </a:lnTo>
                <a:lnTo>
                  <a:pt x="3683" y="9076"/>
                </a:lnTo>
                <a:lnTo>
                  <a:pt x="3668" y="9076"/>
                </a:lnTo>
                <a:lnTo>
                  <a:pt x="3655" y="9076"/>
                </a:lnTo>
                <a:lnTo>
                  <a:pt x="3648" y="9076"/>
                </a:lnTo>
                <a:lnTo>
                  <a:pt x="3639" y="9076"/>
                </a:lnTo>
                <a:lnTo>
                  <a:pt x="3631" y="9067"/>
                </a:lnTo>
                <a:lnTo>
                  <a:pt x="3626" y="9062"/>
                </a:lnTo>
                <a:lnTo>
                  <a:pt x="3617" y="9062"/>
                </a:lnTo>
                <a:lnTo>
                  <a:pt x="3612" y="9062"/>
                </a:lnTo>
                <a:lnTo>
                  <a:pt x="3604" y="9053"/>
                </a:lnTo>
                <a:lnTo>
                  <a:pt x="3598" y="9048"/>
                </a:lnTo>
                <a:lnTo>
                  <a:pt x="3590" y="9048"/>
                </a:lnTo>
                <a:lnTo>
                  <a:pt x="3585" y="9048"/>
                </a:lnTo>
                <a:lnTo>
                  <a:pt x="3576" y="9053"/>
                </a:lnTo>
                <a:lnTo>
                  <a:pt x="3569" y="9062"/>
                </a:lnTo>
                <a:lnTo>
                  <a:pt x="3560" y="9062"/>
                </a:lnTo>
                <a:lnTo>
                  <a:pt x="3554" y="9062"/>
                </a:lnTo>
                <a:lnTo>
                  <a:pt x="3554" y="9053"/>
                </a:lnTo>
                <a:lnTo>
                  <a:pt x="3554" y="9048"/>
                </a:lnTo>
                <a:lnTo>
                  <a:pt x="3547" y="9039"/>
                </a:lnTo>
                <a:lnTo>
                  <a:pt x="3540" y="9034"/>
                </a:lnTo>
                <a:lnTo>
                  <a:pt x="3533" y="9026"/>
                </a:lnTo>
                <a:lnTo>
                  <a:pt x="3527" y="9020"/>
                </a:lnTo>
                <a:lnTo>
                  <a:pt x="3527" y="9012"/>
                </a:lnTo>
                <a:lnTo>
                  <a:pt x="3527" y="9005"/>
                </a:lnTo>
                <a:lnTo>
                  <a:pt x="3530" y="9001"/>
                </a:lnTo>
                <a:lnTo>
                  <a:pt x="3533" y="8998"/>
                </a:lnTo>
                <a:lnTo>
                  <a:pt x="3537" y="8995"/>
                </a:lnTo>
                <a:lnTo>
                  <a:pt x="3540" y="8991"/>
                </a:lnTo>
                <a:lnTo>
                  <a:pt x="3540" y="8984"/>
                </a:lnTo>
                <a:lnTo>
                  <a:pt x="3540" y="8977"/>
                </a:lnTo>
                <a:lnTo>
                  <a:pt x="3544" y="8973"/>
                </a:lnTo>
                <a:lnTo>
                  <a:pt x="3547" y="8970"/>
                </a:lnTo>
                <a:lnTo>
                  <a:pt x="3550" y="8967"/>
                </a:lnTo>
                <a:lnTo>
                  <a:pt x="3554" y="8963"/>
                </a:lnTo>
                <a:lnTo>
                  <a:pt x="3557" y="8959"/>
                </a:lnTo>
                <a:lnTo>
                  <a:pt x="3560" y="8956"/>
                </a:lnTo>
                <a:lnTo>
                  <a:pt x="3564" y="8952"/>
                </a:lnTo>
                <a:lnTo>
                  <a:pt x="3569" y="8949"/>
                </a:lnTo>
                <a:lnTo>
                  <a:pt x="3569" y="8942"/>
                </a:lnTo>
                <a:lnTo>
                  <a:pt x="3569" y="8935"/>
                </a:lnTo>
                <a:lnTo>
                  <a:pt x="3576" y="8928"/>
                </a:lnTo>
                <a:lnTo>
                  <a:pt x="3585" y="8921"/>
                </a:lnTo>
                <a:lnTo>
                  <a:pt x="3587" y="8918"/>
                </a:lnTo>
                <a:lnTo>
                  <a:pt x="3590" y="8913"/>
                </a:lnTo>
                <a:lnTo>
                  <a:pt x="3594" y="8910"/>
                </a:lnTo>
                <a:lnTo>
                  <a:pt x="3598" y="8908"/>
                </a:lnTo>
                <a:lnTo>
                  <a:pt x="3601" y="8904"/>
                </a:lnTo>
                <a:lnTo>
                  <a:pt x="3604" y="8899"/>
                </a:lnTo>
                <a:lnTo>
                  <a:pt x="3607" y="8896"/>
                </a:lnTo>
                <a:lnTo>
                  <a:pt x="3612" y="8894"/>
                </a:lnTo>
                <a:lnTo>
                  <a:pt x="3612" y="8885"/>
                </a:lnTo>
                <a:lnTo>
                  <a:pt x="3612" y="8880"/>
                </a:lnTo>
                <a:lnTo>
                  <a:pt x="3614" y="8876"/>
                </a:lnTo>
                <a:lnTo>
                  <a:pt x="3617" y="8871"/>
                </a:lnTo>
                <a:lnTo>
                  <a:pt x="3622" y="8868"/>
                </a:lnTo>
                <a:lnTo>
                  <a:pt x="3626" y="8866"/>
                </a:lnTo>
                <a:lnTo>
                  <a:pt x="3628" y="8862"/>
                </a:lnTo>
                <a:lnTo>
                  <a:pt x="3631" y="8857"/>
                </a:lnTo>
                <a:lnTo>
                  <a:pt x="3636" y="8854"/>
                </a:lnTo>
                <a:lnTo>
                  <a:pt x="3639" y="8852"/>
                </a:lnTo>
                <a:lnTo>
                  <a:pt x="3644" y="8852"/>
                </a:lnTo>
                <a:lnTo>
                  <a:pt x="3649" y="8851"/>
                </a:lnTo>
                <a:lnTo>
                  <a:pt x="3652" y="8851"/>
                </a:lnTo>
                <a:lnTo>
                  <a:pt x="3654" y="8849"/>
                </a:lnTo>
                <a:lnTo>
                  <a:pt x="3655" y="8845"/>
                </a:lnTo>
                <a:lnTo>
                  <a:pt x="3655" y="8841"/>
                </a:lnTo>
                <a:lnTo>
                  <a:pt x="3655" y="8834"/>
                </a:lnTo>
                <a:lnTo>
                  <a:pt x="3655" y="8827"/>
                </a:lnTo>
                <a:lnTo>
                  <a:pt x="3648" y="8827"/>
                </a:lnTo>
                <a:lnTo>
                  <a:pt x="3639" y="8827"/>
                </a:lnTo>
                <a:lnTo>
                  <a:pt x="3631" y="8818"/>
                </a:lnTo>
                <a:lnTo>
                  <a:pt x="3626" y="8813"/>
                </a:lnTo>
                <a:lnTo>
                  <a:pt x="3617" y="8804"/>
                </a:lnTo>
                <a:lnTo>
                  <a:pt x="3612" y="8799"/>
                </a:lnTo>
                <a:lnTo>
                  <a:pt x="3612" y="8790"/>
                </a:lnTo>
                <a:lnTo>
                  <a:pt x="3612" y="8785"/>
                </a:lnTo>
                <a:lnTo>
                  <a:pt x="3604" y="8776"/>
                </a:lnTo>
                <a:lnTo>
                  <a:pt x="3598" y="8771"/>
                </a:lnTo>
                <a:lnTo>
                  <a:pt x="3590" y="8771"/>
                </a:lnTo>
                <a:lnTo>
                  <a:pt x="3585" y="8771"/>
                </a:lnTo>
                <a:lnTo>
                  <a:pt x="3576" y="8776"/>
                </a:lnTo>
                <a:lnTo>
                  <a:pt x="3569" y="8785"/>
                </a:lnTo>
                <a:lnTo>
                  <a:pt x="3569" y="8790"/>
                </a:lnTo>
                <a:lnTo>
                  <a:pt x="3569" y="8799"/>
                </a:lnTo>
                <a:lnTo>
                  <a:pt x="3569" y="8804"/>
                </a:lnTo>
                <a:lnTo>
                  <a:pt x="3569" y="8813"/>
                </a:lnTo>
                <a:lnTo>
                  <a:pt x="3564" y="8815"/>
                </a:lnTo>
                <a:lnTo>
                  <a:pt x="3560" y="8818"/>
                </a:lnTo>
                <a:lnTo>
                  <a:pt x="3557" y="8823"/>
                </a:lnTo>
                <a:lnTo>
                  <a:pt x="3554" y="8827"/>
                </a:lnTo>
                <a:lnTo>
                  <a:pt x="3554" y="8831"/>
                </a:lnTo>
                <a:lnTo>
                  <a:pt x="3554" y="8838"/>
                </a:lnTo>
                <a:lnTo>
                  <a:pt x="3554" y="8843"/>
                </a:lnTo>
                <a:lnTo>
                  <a:pt x="3554" y="8852"/>
                </a:lnTo>
                <a:lnTo>
                  <a:pt x="3550" y="8854"/>
                </a:lnTo>
                <a:lnTo>
                  <a:pt x="3547" y="8857"/>
                </a:lnTo>
                <a:lnTo>
                  <a:pt x="3544" y="8862"/>
                </a:lnTo>
                <a:lnTo>
                  <a:pt x="3540" y="8866"/>
                </a:lnTo>
                <a:lnTo>
                  <a:pt x="3540" y="8871"/>
                </a:lnTo>
                <a:lnTo>
                  <a:pt x="3540" y="8880"/>
                </a:lnTo>
                <a:lnTo>
                  <a:pt x="3524" y="8880"/>
                </a:lnTo>
                <a:lnTo>
                  <a:pt x="3511" y="8880"/>
                </a:lnTo>
                <a:lnTo>
                  <a:pt x="3496" y="8880"/>
                </a:lnTo>
                <a:lnTo>
                  <a:pt x="3483" y="8880"/>
                </a:lnTo>
                <a:lnTo>
                  <a:pt x="3475" y="8880"/>
                </a:lnTo>
                <a:lnTo>
                  <a:pt x="3470" y="8880"/>
                </a:lnTo>
                <a:lnTo>
                  <a:pt x="3461" y="8871"/>
                </a:lnTo>
                <a:lnTo>
                  <a:pt x="3456" y="8866"/>
                </a:lnTo>
                <a:lnTo>
                  <a:pt x="3456" y="8857"/>
                </a:lnTo>
                <a:lnTo>
                  <a:pt x="3456" y="8852"/>
                </a:lnTo>
                <a:lnTo>
                  <a:pt x="3447" y="8843"/>
                </a:lnTo>
                <a:lnTo>
                  <a:pt x="3440" y="8838"/>
                </a:lnTo>
                <a:lnTo>
                  <a:pt x="3440" y="8831"/>
                </a:lnTo>
                <a:lnTo>
                  <a:pt x="3440" y="8827"/>
                </a:lnTo>
                <a:lnTo>
                  <a:pt x="3432" y="8818"/>
                </a:lnTo>
                <a:lnTo>
                  <a:pt x="3426" y="8813"/>
                </a:lnTo>
                <a:lnTo>
                  <a:pt x="3418" y="8804"/>
                </a:lnTo>
                <a:lnTo>
                  <a:pt x="3413" y="8799"/>
                </a:lnTo>
                <a:lnTo>
                  <a:pt x="3413" y="8790"/>
                </a:lnTo>
                <a:lnTo>
                  <a:pt x="3413" y="8785"/>
                </a:lnTo>
                <a:lnTo>
                  <a:pt x="3404" y="8776"/>
                </a:lnTo>
                <a:lnTo>
                  <a:pt x="3399" y="8771"/>
                </a:lnTo>
                <a:lnTo>
                  <a:pt x="3399" y="8762"/>
                </a:lnTo>
                <a:lnTo>
                  <a:pt x="3399" y="8757"/>
                </a:lnTo>
                <a:lnTo>
                  <a:pt x="3390" y="8741"/>
                </a:lnTo>
                <a:lnTo>
                  <a:pt x="3382" y="8728"/>
                </a:lnTo>
                <a:lnTo>
                  <a:pt x="3382" y="8718"/>
                </a:lnTo>
                <a:lnTo>
                  <a:pt x="3382" y="8708"/>
                </a:lnTo>
                <a:lnTo>
                  <a:pt x="3382" y="8697"/>
                </a:lnTo>
                <a:lnTo>
                  <a:pt x="3382" y="8686"/>
                </a:lnTo>
                <a:lnTo>
                  <a:pt x="3382" y="8671"/>
                </a:lnTo>
                <a:lnTo>
                  <a:pt x="3382" y="8658"/>
                </a:lnTo>
                <a:lnTo>
                  <a:pt x="3382" y="8651"/>
                </a:lnTo>
                <a:lnTo>
                  <a:pt x="3382" y="8644"/>
                </a:lnTo>
                <a:lnTo>
                  <a:pt x="3382" y="8636"/>
                </a:lnTo>
                <a:lnTo>
                  <a:pt x="3382" y="8630"/>
                </a:lnTo>
                <a:lnTo>
                  <a:pt x="3382" y="8622"/>
                </a:lnTo>
                <a:lnTo>
                  <a:pt x="3382" y="8616"/>
                </a:lnTo>
                <a:lnTo>
                  <a:pt x="3375" y="8608"/>
                </a:lnTo>
                <a:lnTo>
                  <a:pt x="3368" y="8603"/>
                </a:lnTo>
                <a:lnTo>
                  <a:pt x="3361" y="8594"/>
                </a:lnTo>
                <a:lnTo>
                  <a:pt x="3355" y="8589"/>
                </a:lnTo>
                <a:lnTo>
                  <a:pt x="3347" y="8580"/>
                </a:lnTo>
                <a:lnTo>
                  <a:pt x="3341" y="8575"/>
                </a:lnTo>
                <a:lnTo>
                  <a:pt x="3333" y="8564"/>
                </a:lnTo>
                <a:lnTo>
                  <a:pt x="3325" y="8553"/>
                </a:lnTo>
                <a:lnTo>
                  <a:pt x="3317" y="8543"/>
                </a:lnTo>
                <a:lnTo>
                  <a:pt x="3311" y="8533"/>
                </a:lnTo>
                <a:lnTo>
                  <a:pt x="3303" y="8524"/>
                </a:lnTo>
                <a:lnTo>
                  <a:pt x="3297" y="8518"/>
                </a:lnTo>
                <a:lnTo>
                  <a:pt x="3289" y="8511"/>
                </a:lnTo>
                <a:lnTo>
                  <a:pt x="3284" y="8504"/>
                </a:lnTo>
                <a:lnTo>
                  <a:pt x="3276" y="8497"/>
                </a:lnTo>
                <a:lnTo>
                  <a:pt x="3270" y="8490"/>
                </a:lnTo>
                <a:lnTo>
                  <a:pt x="3270" y="8483"/>
                </a:lnTo>
                <a:lnTo>
                  <a:pt x="3270" y="8476"/>
                </a:lnTo>
                <a:lnTo>
                  <a:pt x="3262" y="8469"/>
                </a:lnTo>
                <a:lnTo>
                  <a:pt x="3254" y="8462"/>
                </a:lnTo>
                <a:lnTo>
                  <a:pt x="3246" y="8455"/>
                </a:lnTo>
                <a:lnTo>
                  <a:pt x="3240" y="8448"/>
                </a:lnTo>
                <a:lnTo>
                  <a:pt x="3232" y="8441"/>
                </a:lnTo>
                <a:lnTo>
                  <a:pt x="3227" y="8434"/>
                </a:lnTo>
                <a:lnTo>
                  <a:pt x="3227" y="8426"/>
                </a:lnTo>
                <a:lnTo>
                  <a:pt x="3227" y="8420"/>
                </a:lnTo>
                <a:lnTo>
                  <a:pt x="3218" y="8412"/>
                </a:lnTo>
                <a:lnTo>
                  <a:pt x="3213" y="8406"/>
                </a:lnTo>
                <a:lnTo>
                  <a:pt x="3205" y="8398"/>
                </a:lnTo>
                <a:lnTo>
                  <a:pt x="3198" y="8393"/>
                </a:lnTo>
                <a:lnTo>
                  <a:pt x="3198" y="8384"/>
                </a:lnTo>
                <a:lnTo>
                  <a:pt x="3198" y="8379"/>
                </a:lnTo>
                <a:lnTo>
                  <a:pt x="3191" y="8370"/>
                </a:lnTo>
                <a:lnTo>
                  <a:pt x="3182" y="8365"/>
                </a:lnTo>
                <a:lnTo>
                  <a:pt x="3175" y="8356"/>
                </a:lnTo>
                <a:lnTo>
                  <a:pt x="3169" y="8351"/>
                </a:lnTo>
                <a:lnTo>
                  <a:pt x="3161" y="8342"/>
                </a:lnTo>
                <a:lnTo>
                  <a:pt x="3155" y="8337"/>
                </a:lnTo>
                <a:lnTo>
                  <a:pt x="3148" y="8328"/>
                </a:lnTo>
                <a:lnTo>
                  <a:pt x="3141" y="8323"/>
                </a:lnTo>
                <a:lnTo>
                  <a:pt x="3141" y="8314"/>
                </a:lnTo>
                <a:lnTo>
                  <a:pt x="3141" y="8309"/>
                </a:lnTo>
                <a:lnTo>
                  <a:pt x="3141" y="8300"/>
                </a:lnTo>
                <a:lnTo>
                  <a:pt x="3141" y="8294"/>
                </a:lnTo>
                <a:lnTo>
                  <a:pt x="3141" y="8287"/>
                </a:lnTo>
                <a:lnTo>
                  <a:pt x="3141" y="8280"/>
                </a:lnTo>
                <a:lnTo>
                  <a:pt x="3141" y="8273"/>
                </a:lnTo>
                <a:lnTo>
                  <a:pt x="3141" y="8266"/>
                </a:lnTo>
                <a:lnTo>
                  <a:pt x="3144" y="8262"/>
                </a:lnTo>
                <a:lnTo>
                  <a:pt x="3148" y="8259"/>
                </a:lnTo>
                <a:lnTo>
                  <a:pt x="3151" y="8255"/>
                </a:lnTo>
                <a:lnTo>
                  <a:pt x="3155" y="8252"/>
                </a:lnTo>
                <a:lnTo>
                  <a:pt x="3155" y="8245"/>
                </a:lnTo>
                <a:lnTo>
                  <a:pt x="3155" y="8238"/>
                </a:lnTo>
                <a:lnTo>
                  <a:pt x="3155" y="8231"/>
                </a:lnTo>
                <a:lnTo>
                  <a:pt x="3155" y="8224"/>
                </a:lnTo>
                <a:lnTo>
                  <a:pt x="3155" y="8217"/>
                </a:lnTo>
                <a:lnTo>
                  <a:pt x="3155" y="8210"/>
                </a:lnTo>
                <a:lnTo>
                  <a:pt x="3157" y="8206"/>
                </a:lnTo>
                <a:lnTo>
                  <a:pt x="3161" y="8202"/>
                </a:lnTo>
                <a:lnTo>
                  <a:pt x="3165" y="8199"/>
                </a:lnTo>
                <a:lnTo>
                  <a:pt x="3169" y="8196"/>
                </a:lnTo>
                <a:lnTo>
                  <a:pt x="3169" y="8188"/>
                </a:lnTo>
                <a:lnTo>
                  <a:pt x="3169" y="8182"/>
                </a:lnTo>
                <a:lnTo>
                  <a:pt x="3169" y="8174"/>
                </a:lnTo>
                <a:lnTo>
                  <a:pt x="3169" y="8169"/>
                </a:lnTo>
                <a:lnTo>
                  <a:pt x="3169" y="8160"/>
                </a:lnTo>
                <a:lnTo>
                  <a:pt x="3169" y="8155"/>
                </a:lnTo>
                <a:lnTo>
                  <a:pt x="3171" y="8151"/>
                </a:lnTo>
                <a:lnTo>
                  <a:pt x="3175" y="8146"/>
                </a:lnTo>
                <a:lnTo>
                  <a:pt x="3179" y="8143"/>
                </a:lnTo>
                <a:lnTo>
                  <a:pt x="3182" y="8141"/>
                </a:lnTo>
                <a:lnTo>
                  <a:pt x="3182" y="8132"/>
                </a:lnTo>
                <a:lnTo>
                  <a:pt x="3182" y="8127"/>
                </a:lnTo>
                <a:lnTo>
                  <a:pt x="3182" y="8112"/>
                </a:lnTo>
                <a:lnTo>
                  <a:pt x="3182" y="8099"/>
                </a:lnTo>
                <a:lnTo>
                  <a:pt x="3182" y="8083"/>
                </a:lnTo>
                <a:lnTo>
                  <a:pt x="3182" y="8070"/>
                </a:lnTo>
                <a:lnTo>
                  <a:pt x="3191" y="8055"/>
                </a:lnTo>
                <a:lnTo>
                  <a:pt x="3198" y="8042"/>
                </a:lnTo>
                <a:lnTo>
                  <a:pt x="3198" y="8027"/>
                </a:lnTo>
                <a:lnTo>
                  <a:pt x="3198" y="8014"/>
                </a:lnTo>
                <a:lnTo>
                  <a:pt x="3198" y="7999"/>
                </a:lnTo>
                <a:lnTo>
                  <a:pt x="3198" y="7986"/>
                </a:lnTo>
                <a:lnTo>
                  <a:pt x="3198" y="7978"/>
                </a:lnTo>
                <a:lnTo>
                  <a:pt x="3198" y="7972"/>
                </a:lnTo>
                <a:lnTo>
                  <a:pt x="3202" y="7969"/>
                </a:lnTo>
                <a:lnTo>
                  <a:pt x="3205" y="7964"/>
                </a:lnTo>
                <a:lnTo>
                  <a:pt x="3208" y="7961"/>
                </a:lnTo>
                <a:lnTo>
                  <a:pt x="3213" y="7958"/>
                </a:lnTo>
                <a:lnTo>
                  <a:pt x="3215" y="7955"/>
                </a:lnTo>
                <a:lnTo>
                  <a:pt x="3218" y="7950"/>
                </a:lnTo>
                <a:lnTo>
                  <a:pt x="3222" y="7947"/>
                </a:lnTo>
                <a:lnTo>
                  <a:pt x="3227" y="7945"/>
                </a:lnTo>
                <a:lnTo>
                  <a:pt x="3229" y="7941"/>
                </a:lnTo>
                <a:lnTo>
                  <a:pt x="3232" y="7936"/>
                </a:lnTo>
                <a:lnTo>
                  <a:pt x="3236" y="7933"/>
                </a:lnTo>
                <a:lnTo>
                  <a:pt x="3240" y="7931"/>
                </a:lnTo>
                <a:lnTo>
                  <a:pt x="3250" y="7916"/>
                </a:lnTo>
                <a:lnTo>
                  <a:pt x="3261" y="7902"/>
                </a:lnTo>
                <a:lnTo>
                  <a:pt x="3272" y="7888"/>
                </a:lnTo>
                <a:lnTo>
                  <a:pt x="3284" y="7875"/>
                </a:lnTo>
                <a:lnTo>
                  <a:pt x="3286" y="7870"/>
                </a:lnTo>
                <a:lnTo>
                  <a:pt x="3289" y="7866"/>
                </a:lnTo>
                <a:lnTo>
                  <a:pt x="3294" y="7863"/>
                </a:lnTo>
                <a:lnTo>
                  <a:pt x="3297" y="7860"/>
                </a:lnTo>
                <a:lnTo>
                  <a:pt x="3300" y="7856"/>
                </a:lnTo>
                <a:lnTo>
                  <a:pt x="3303" y="7852"/>
                </a:lnTo>
                <a:lnTo>
                  <a:pt x="3307" y="7849"/>
                </a:lnTo>
                <a:lnTo>
                  <a:pt x="3311" y="7846"/>
                </a:lnTo>
                <a:lnTo>
                  <a:pt x="3320" y="7839"/>
                </a:lnTo>
                <a:lnTo>
                  <a:pt x="3327" y="7832"/>
                </a:lnTo>
                <a:lnTo>
                  <a:pt x="3327" y="7826"/>
                </a:lnTo>
                <a:lnTo>
                  <a:pt x="3327" y="7822"/>
                </a:lnTo>
                <a:lnTo>
                  <a:pt x="3327" y="7813"/>
                </a:lnTo>
                <a:lnTo>
                  <a:pt x="3327" y="7807"/>
                </a:lnTo>
                <a:lnTo>
                  <a:pt x="3330" y="7803"/>
                </a:lnTo>
                <a:lnTo>
                  <a:pt x="3334" y="7799"/>
                </a:lnTo>
                <a:lnTo>
                  <a:pt x="3337" y="7796"/>
                </a:lnTo>
                <a:lnTo>
                  <a:pt x="3341" y="7793"/>
                </a:lnTo>
                <a:lnTo>
                  <a:pt x="3341" y="7785"/>
                </a:lnTo>
                <a:lnTo>
                  <a:pt x="3341" y="7779"/>
                </a:lnTo>
                <a:lnTo>
                  <a:pt x="3343" y="7775"/>
                </a:lnTo>
                <a:lnTo>
                  <a:pt x="3347" y="7771"/>
                </a:lnTo>
                <a:lnTo>
                  <a:pt x="3351" y="7767"/>
                </a:lnTo>
                <a:lnTo>
                  <a:pt x="3355" y="7765"/>
                </a:lnTo>
                <a:lnTo>
                  <a:pt x="3355" y="7758"/>
                </a:lnTo>
                <a:lnTo>
                  <a:pt x="3355" y="7751"/>
                </a:lnTo>
                <a:lnTo>
                  <a:pt x="3355" y="7744"/>
                </a:lnTo>
                <a:lnTo>
                  <a:pt x="3355" y="7737"/>
                </a:lnTo>
                <a:lnTo>
                  <a:pt x="3356" y="7717"/>
                </a:lnTo>
                <a:lnTo>
                  <a:pt x="3358" y="7695"/>
                </a:lnTo>
                <a:lnTo>
                  <a:pt x="3359" y="7674"/>
                </a:lnTo>
                <a:lnTo>
                  <a:pt x="3361" y="7653"/>
                </a:lnTo>
                <a:lnTo>
                  <a:pt x="3363" y="7632"/>
                </a:lnTo>
                <a:lnTo>
                  <a:pt x="3364" y="7612"/>
                </a:lnTo>
                <a:lnTo>
                  <a:pt x="3366" y="7590"/>
                </a:lnTo>
                <a:lnTo>
                  <a:pt x="3368" y="7569"/>
                </a:lnTo>
                <a:lnTo>
                  <a:pt x="3368" y="7561"/>
                </a:lnTo>
                <a:lnTo>
                  <a:pt x="3368" y="7555"/>
                </a:lnTo>
                <a:lnTo>
                  <a:pt x="3371" y="7551"/>
                </a:lnTo>
                <a:lnTo>
                  <a:pt x="3375" y="7547"/>
                </a:lnTo>
                <a:lnTo>
                  <a:pt x="3378" y="7543"/>
                </a:lnTo>
                <a:lnTo>
                  <a:pt x="3382" y="7541"/>
                </a:lnTo>
                <a:lnTo>
                  <a:pt x="3390" y="7534"/>
                </a:lnTo>
                <a:lnTo>
                  <a:pt x="3399" y="7527"/>
                </a:lnTo>
                <a:lnTo>
                  <a:pt x="3404" y="7527"/>
                </a:lnTo>
                <a:lnTo>
                  <a:pt x="3413" y="7527"/>
                </a:lnTo>
                <a:lnTo>
                  <a:pt x="3415" y="7523"/>
                </a:lnTo>
                <a:lnTo>
                  <a:pt x="3418" y="7520"/>
                </a:lnTo>
                <a:lnTo>
                  <a:pt x="3421" y="7515"/>
                </a:lnTo>
                <a:lnTo>
                  <a:pt x="3426" y="7513"/>
                </a:lnTo>
                <a:lnTo>
                  <a:pt x="3429" y="7509"/>
                </a:lnTo>
                <a:lnTo>
                  <a:pt x="3432" y="7505"/>
                </a:lnTo>
                <a:lnTo>
                  <a:pt x="3435" y="7502"/>
                </a:lnTo>
                <a:lnTo>
                  <a:pt x="3440" y="7499"/>
                </a:lnTo>
                <a:lnTo>
                  <a:pt x="3447" y="7491"/>
                </a:lnTo>
                <a:lnTo>
                  <a:pt x="3456" y="7485"/>
                </a:lnTo>
                <a:lnTo>
                  <a:pt x="3458" y="7481"/>
                </a:lnTo>
                <a:lnTo>
                  <a:pt x="3461" y="7477"/>
                </a:lnTo>
                <a:lnTo>
                  <a:pt x="3466" y="7474"/>
                </a:lnTo>
                <a:lnTo>
                  <a:pt x="3470" y="7471"/>
                </a:lnTo>
                <a:lnTo>
                  <a:pt x="3475" y="7471"/>
                </a:lnTo>
                <a:lnTo>
                  <a:pt x="3483" y="7471"/>
                </a:lnTo>
                <a:lnTo>
                  <a:pt x="3486" y="7467"/>
                </a:lnTo>
                <a:lnTo>
                  <a:pt x="3490" y="7463"/>
                </a:lnTo>
                <a:lnTo>
                  <a:pt x="3493" y="7460"/>
                </a:lnTo>
                <a:lnTo>
                  <a:pt x="3497" y="7457"/>
                </a:lnTo>
                <a:lnTo>
                  <a:pt x="3499" y="7454"/>
                </a:lnTo>
                <a:lnTo>
                  <a:pt x="3503" y="7449"/>
                </a:lnTo>
                <a:lnTo>
                  <a:pt x="3507" y="7446"/>
                </a:lnTo>
                <a:lnTo>
                  <a:pt x="3511" y="7443"/>
                </a:lnTo>
                <a:lnTo>
                  <a:pt x="3519" y="7443"/>
                </a:lnTo>
                <a:lnTo>
                  <a:pt x="3527" y="7443"/>
                </a:lnTo>
                <a:lnTo>
                  <a:pt x="3530" y="7439"/>
                </a:lnTo>
                <a:lnTo>
                  <a:pt x="3533" y="7435"/>
                </a:lnTo>
                <a:lnTo>
                  <a:pt x="3537" y="7432"/>
                </a:lnTo>
                <a:lnTo>
                  <a:pt x="3540" y="7429"/>
                </a:lnTo>
                <a:lnTo>
                  <a:pt x="3547" y="7429"/>
                </a:lnTo>
                <a:lnTo>
                  <a:pt x="3554" y="7429"/>
                </a:lnTo>
                <a:lnTo>
                  <a:pt x="3557" y="7425"/>
                </a:lnTo>
                <a:lnTo>
                  <a:pt x="3560" y="7421"/>
                </a:lnTo>
                <a:lnTo>
                  <a:pt x="3564" y="7418"/>
                </a:lnTo>
                <a:lnTo>
                  <a:pt x="3569" y="7416"/>
                </a:lnTo>
                <a:lnTo>
                  <a:pt x="3576" y="7416"/>
                </a:lnTo>
                <a:lnTo>
                  <a:pt x="3585" y="7416"/>
                </a:lnTo>
                <a:lnTo>
                  <a:pt x="3587" y="7411"/>
                </a:lnTo>
                <a:lnTo>
                  <a:pt x="3590" y="7407"/>
                </a:lnTo>
                <a:lnTo>
                  <a:pt x="3594" y="7404"/>
                </a:lnTo>
                <a:lnTo>
                  <a:pt x="3598" y="7402"/>
                </a:lnTo>
                <a:lnTo>
                  <a:pt x="3604" y="7402"/>
                </a:lnTo>
                <a:lnTo>
                  <a:pt x="3612" y="7402"/>
                </a:lnTo>
                <a:lnTo>
                  <a:pt x="3614" y="7397"/>
                </a:lnTo>
                <a:lnTo>
                  <a:pt x="3617" y="7393"/>
                </a:lnTo>
                <a:lnTo>
                  <a:pt x="3622" y="7390"/>
                </a:lnTo>
                <a:lnTo>
                  <a:pt x="3626" y="7388"/>
                </a:lnTo>
                <a:lnTo>
                  <a:pt x="3640" y="7388"/>
                </a:lnTo>
                <a:lnTo>
                  <a:pt x="3655" y="7388"/>
                </a:lnTo>
                <a:lnTo>
                  <a:pt x="3662" y="7388"/>
                </a:lnTo>
                <a:lnTo>
                  <a:pt x="3669" y="7388"/>
                </a:lnTo>
                <a:lnTo>
                  <a:pt x="3682" y="7388"/>
                </a:lnTo>
                <a:lnTo>
                  <a:pt x="3696" y="7388"/>
                </a:lnTo>
                <a:lnTo>
                  <a:pt x="3703" y="7383"/>
                </a:lnTo>
                <a:lnTo>
                  <a:pt x="3710" y="7379"/>
                </a:lnTo>
                <a:lnTo>
                  <a:pt x="3719" y="7376"/>
                </a:lnTo>
                <a:lnTo>
                  <a:pt x="3726" y="7373"/>
                </a:lnTo>
                <a:lnTo>
                  <a:pt x="3739" y="7373"/>
                </a:lnTo>
                <a:lnTo>
                  <a:pt x="3754" y="7373"/>
                </a:lnTo>
                <a:lnTo>
                  <a:pt x="3760" y="7373"/>
                </a:lnTo>
                <a:lnTo>
                  <a:pt x="3768" y="7373"/>
                </a:lnTo>
                <a:lnTo>
                  <a:pt x="3782" y="7373"/>
                </a:lnTo>
                <a:lnTo>
                  <a:pt x="3798" y="7373"/>
                </a:lnTo>
                <a:lnTo>
                  <a:pt x="3796" y="7360"/>
                </a:lnTo>
                <a:lnTo>
                  <a:pt x="3796" y="7347"/>
                </a:lnTo>
                <a:lnTo>
                  <a:pt x="3795" y="7336"/>
                </a:lnTo>
                <a:lnTo>
                  <a:pt x="3795" y="7323"/>
                </a:lnTo>
                <a:lnTo>
                  <a:pt x="3791" y="7327"/>
                </a:lnTo>
                <a:lnTo>
                  <a:pt x="3788" y="7333"/>
                </a:lnTo>
                <a:lnTo>
                  <a:pt x="3786" y="7339"/>
                </a:lnTo>
                <a:lnTo>
                  <a:pt x="3784" y="7345"/>
                </a:lnTo>
                <a:lnTo>
                  <a:pt x="3776" y="7345"/>
                </a:lnTo>
                <a:lnTo>
                  <a:pt x="3768" y="7345"/>
                </a:lnTo>
                <a:lnTo>
                  <a:pt x="3760" y="7345"/>
                </a:lnTo>
                <a:lnTo>
                  <a:pt x="3754" y="7345"/>
                </a:lnTo>
                <a:lnTo>
                  <a:pt x="3746" y="7345"/>
                </a:lnTo>
                <a:lnTo>
                  <a:pt x="3741" y="7345"/>
                </a:lnTo>
                <a:lnTo>
                  <a:pt x="3739" y="7343"/>
                </a:lnTo>
                <a:lnTo>
                  <a:pt x="3737" y="7341"/>
                </a:lnTo>
                <a:lnTo>
                  <a:pt x="3735" y="7339"/>
                </a:lnTo>
                <a:lnTo>
                  <a:pt x="3731" y="7338"/>
                </a:lnTo>
                <a:lnTo>
                  <a:pt x="3722" y="7336"/>
                </a:lnTo>
                <a:lnTo>
                  <a:pt x="3711" y="7334"/>
                </a:lnTo>
                <a:lnTo>
                  <a:pt x="3701" y="7336"/>
                </a:lnTo>
                <a:lnTo>
                  <a:pt x="3692" y="7338"/>
                </a:lnTo>
                <a:lnTo>
                  <a:pt x="3689" y="7339"/>
                </a:lnTo>
                <a:lnTo>
                  <a:pt x="3685" y="7341"/>
                </a:lnTo>
                <a:lnTo>
                  <a:pt x="3683" y="7343"/>
                </a:lnTo>
                <a:lnTo>
                  <a:pt x="3683" y="7345"/>
                </a:lnTo>
                <a:lnTo>
                  <a:pt x="3668" y="7345"/>
                </a:lnTo>
                <a:lnTo>
                  <a:pt x="3654" y="7345"/>
                </a:lnTo>
                <a:lnTo>
                  <a:pt x="3640" y="7345"/>
                </a:lnTo>
                <a:lnTo>
                  <a:pt x="3626" y="7345"/>
                </a:lnTo>
                <a:lnTo>
                  <a:pt x="3601" y="7341"/>
                </a:lnTo>
                <a:lnTo>
                  <a:pt x="3576" y="7337"/>
                </a:lnTo>
                <a:lnTo>
                  <a:pt x="3551" y="7333"/>
                </a:lnTo>
                <a:lnTo>
                  <a:pt x="3527" y="7331"/>
                </a:lnTo>
                <a:lnTo>
                  <a:pt x="3519" y="7331"/>
                </a:lnTo>
                <a:lnTo>
                  <a:pt x="3511" y="7331"/>
                </a:lnTo>
                <a:lnTo>
                  <a:pt x="3492" y="7331"/>
                </a:lnTo>
                <a:lnTo>
                  <a:pt x="3474" y="7331"/>
                </a:lnTo>
                <a:lnTo>
                  <a:pt x="3456" y="7331"/>
                </a:lnTo>
                <a:lnTo>
                  <a:pt x="3440" y="7331"/>
                </a:lnTo>
                <a:lnTo>
                  <a:pt x="3415" y="7331"/>
                </a:lnTo>
                <a:lnTo>
                  <a:pt x="3390" y="7331"/>
                </a:lnTo>
                <a:lnTo>
                  <a:pt x="3366" y="7331"/>
                </a:lnTo>
                <a:lnTo>
                  <a:pt x="3341" y="7331"/>
                </a:lnTo>
                <a:lnTo>
                  <a:pt x="3325" y="7331"/>
                </a:lnTo>
                <a:lnTo>
                  <a:pt x="3311" y="7331"/>
                </a:lnTo>
                <a:lnTo>
                  <a:pt x="3303" y="7331"/>
                </a:lnTo>
                <a:lnTo>
                  <a:pt x="3297" y="7331"/>
                </a:lnTo>
                <a:lnTo>
                  <a:pt x="3289" y="7333"/>
                </a:lnTo>
                <a:lnTo>
                  <a:pt x="3283" y="7337"/>
                </a:lnTo>
                <a:lnTo>
                  <a:pt x="3276" y="7341"/>
                </a:lnTo>
                <a:lnTo>
                  <a:pt x="3270" y="7345"/>
                </a:lnTo>
                <a:lnTo>
                  <a:pt x="3254" y="7345"/>
                </a:lnTo>
                <a:lnTo>
                  <a:pt x="3240" y="7345"/>
                </a:lnTo>
                <a:lnTo>
                  <a:pt x="3226" y="7345"/>
                </a:lnTo>
                <a:lnTo>
                  <a:pt x="3213" y="7345"/>
                </a:lnTo>
                <a:lnTo>
                  <a:pt x="3205" y="7345"/>
                </a:lnTo>
                <a:lnTo>
                  <a:pt x="3198" y="7345"/>
                </a:lnTo>
                <a:lnTo>
                  <a:pt x="3191" y="7351"/>
                </a:lnTo>
                <a:lnTo>
                  <a:pt x="3182" y="7359"/>
                </a:lnTo>
                <a:lnTo>
                  <a:pt x="3191" y="7365"/>
                </a:lnTo>
                <a:lnTo>
                  <a:pt x="3198" y="7373"/>
                </a:lnTo>
                <a:lnTo>
                  <a:pt x="3198" y="7379"/>
                </a:lnTo>
                <a:lnTo>
                  <a:pt x="3198" y="7388"/>
                </a:lnTo>
                <a:lnTo>
                  <a:pt x="3198" y="7393"/>
                </a:lnTo>
                <a:lnTo>
                  <a:pt x="3198" y="7402"/>
                </a:lnTo>
                <a:lnTo>
                  <a:pt x="3205" y="7407"/>
                </a:lnTo>
                <a:lnTo>
                  <a:pt x="3213" y="7416"/>
                </a:lnTo>
                <a:lnTo>
                  <a:pt x="3213" y="7421"/>
                </a:lnTo>
                <a:lnTo>
                  <a:pt x="3213" y="7429"/>
                </a:lnTo>
                <a:lnTo>
                  <a:pt x="3218" y="7435"/>
                </a:lnTo>
                <a:lnTo>
                  <a:pt x="3227" y="7443"/>
                </a:lnTo>
                <a:lnTo>
                  <a:pt x="3227" y="7449"/>
                </a:lnTo>
                <a:lnTo>
                  <a:pt x="3227" y="7457"/>
                </a:lnTo>
                <a:lnTo>
                  <a:pt x="3232" y="7463"/>
                </a:lnTo>
                <a:lnTo>
                  <a:pt x="3240" y="7471"/>
                </a:lnTo>
                <a:lnTo>
                  <a:pt x="3232" y="7477"/>
                </a:lnTo>
                <a:lnTo>
                  <a:pt x="3226" y="7484"/>
                </a:lnTo>
                <a:lnTo>
                  <a:pt x="3219" y="7491"/>
                </a:lnTo>
                <a:lnTo>
                  <a:pt x="3213" y="7499"/>
                </a:lnTo>
                <a:lnTo>
                  <a:pt x="3208" y="7502"/>
                </a:lnTo>
                <a:lnTo>
                  <a:pt x="3205" y="7505"/>
                </a:lnTo>
                <a:lnTo>
                  <a:pt x="3202" y="7509"/>
                </a:lnTo>
                <a:lnTo>
                  <a:pt x="3198" y="7513"/>
                </a:lnTo>
                <a:lnTo>
                  <a:pt x="3191" y="7520"/>
                </a:lnTo>
                <a:lnTo>
                  <a:pt x="3182" y="7527"/>
                </a:lnTo>
                <a:lnTo>
                  <a:pt x="3175" y="7527"/>
                </a:lnTo>
                <a:lnTo>
                  <a:pt x="3169" y="7527"/>
                </a:lnTo>
                <a:lnTo>
                  <a:pt x="3161" y="7527"/>
                </a:lnTo>
                <a:lnTo>
                  <a:pt x="3155" y="7527"/>
                </a:lnTo>
                <a:lnTo>
                  <a:pt x="3151" y="7529"/>
                </a:lnTo>
                <a:lnTo>
                  <a:pt x="3148" y="7534"/>
                </a:lnTo>
                <a:lnTo>
                  <a:pt x="3144" y="7537"/>
                </a:lnTo>
                <a:lnTo>
                  <a:pt x="3141" y="7541"/>
                </a:lnTo>
                <a:lnTo>
                  <a:pt x="3134" y="7541"/>
                </a:lnTo>
                <a:lnTo>
                  <a:pt x="3125" y="7541"/>
                </a:lnTo>
                <a:lnTo>
                  <a:pt x="3117" y="7541"/>
                </a:lnTo>
                <a:lnTo>
                  <a:pt x="3112" y="7541"/>
                </a:lnTo>
                <a:lnTo>
                  <a:pt x="3103" y="7541"/>
                </a:lnTo>
                <a:lnTo>
                  <a:pt x="3098" y="7541"/>
                </a:lnTo>
                <a:lnTo>
                  <a:pt x="3094" y="7543"/>
                </a:lnTo>
                <a:lnTo>
                  <a:pt x="3090" y="7547"/>
                </a:lnTo>
                <a:lnTo>
                  <a:pt x="3087" y="7551"/>
                </a:lnTo>
                <a:lnTo>
                  <a:pt x="3084" y="7555"/>
                </a:lnTo>
                <a:lnTo>
                  <a:pt x="3069" y="7555"/>
                </a:lnTo>
                <a:lnTo>
                  <a:pt x="3055" y="7555"/>
                </a:lnTo>
                <a:lnTo>
                  <a:pt x="3050" y="7557"/>
                </a:lnTo>
                <a:lnTo>
                  <a:pt x="3046" y="7561"/>
                </a:lnTo>
                <a:lnTo>
                  <a:pt x="3043" y="7565"/>
                </a:lnTo>
                <a:lnTo>
                  <a:pt x="3041" y="7569"/>
                </a:lnTo>
                <a:lnTo>
                  <a:pt x="3036" y="7572"/>
                </a:lnTo>
                <a:lnTo>
                  <a:pt x="3033" y="7575"/>
                </a:lnTo>
                <a:lnTo>
                  <a:pt x="3030" y="7579"/>
                </a:lnTo>
                <a:lnTo>
                  <a:pt x="3026" y="7583"/>
                </a:lnTo>
                <a:lnTo>
                  <a:pt x="3000" y="7583"/>
                </a:lnTo>
                <a:lnTo>
                  <a:pt x="2976" y="7583"/>
                </a:lnTo>
                <a:lnTo>
                  <a:pt x="2951" y="7583"/>
                </a:lnTo>
                <a:lnTo>
                  <a:pt x="2926" y="7583"/>
                </a:lnTo>
                <a:lnTo>
                  <a:pt x="2921" y="7586"/>
                </a:lnTo>
                <a:lnTo>
                  <a:pt x="2918" y="7589"/>
                </a:lnTo>
                <a:lnTo>
                  <a:pt x="2915" y="7593"/>
                </a:lnTo>
                <a:lnTo>
                  <a:pt x="2912" y="7597"/>
                </a:lnTo>
                <a:lnTo>
                  <a:pt x="2912" y="7603"/>
                </a:lnTo>
                <a:lnTo>
                  <a:pt x="2912" y="7612"/>
                </a:lnTo>
                <a:lnTo>
                  <a:pt x="2907" y="7614"/>
                </a:lnTo>
                <a:lnTo>
                  <a:pt x="2904" y="7617"/>
                </a:lnTo>
                <a:lnTo>
                  <a:pt x="2901" y="7621"/>
                </a:lnTo>
                <a:lnTo>
                  <a:pt x="2899" y="7626"/>
                </a:lnTo>
                <a:lnTo>
                  <a:pt x="2899" y="7631"/>
                </a:lnTo>
                <a:lnTo>
                  <a:pt x="2899" y="7640"/>
                </a:lnTo>
                <a:lnTo>
                  <a:pt x="2899" y="7645"/>
                </a:lnTo>
                <a:lnTo>
                  <a:pt x="2899" y="7653"/>
                </a:lnTo>
                <a:lnTo>
                  <a:pt x="2894" y="7656"/>
                </a:lnTo>
                <a:lnTo>
                  <a:pt x="2890" y="7659"/>
                </a:lnTo>
                <a:lnTo>
                  <a:pt x="2887" y="7663"/>
                </a:lnTo>
                <a:lnTo>
                  <a:pt x="2885" y="7667"/>
                </a:lnTo>
                <a:lnTo>
                  <a:pt x="2876" y="7673"/>
                </a:lnTo>
                <a:lnTo>
                  <a:pt x="2868" y="7681"/>
                </a:lnTo>
                <a:lnTo>
                  <a:pt x="2860" y="7681"/>
                </a:lnTo>
                <a:lnTo>
                  <a:pt x="2854" y="7681"/>
                </a:lnTo>
                <a:lnTo>
                  <a:pt x="2850" y="7684"/>
                </a:lnTo>
                <a:lnTo>
                  <a:pt x="2847" y="7687"/>
                </a:lnTo>
                <a:lnTo>
                  <a:pt x="2844" y="7691"/>
                </a:lnTo>
                <a:lnTo>
                  <a:pt x="2841" y="7695"/>
                </a:lnTo>
                <a:lnTo>
                  <a:pt x="2833" y="7695"/>
                </a:lnTo>
                <a:lnTo>
                  <a:pt x="2827" y="7695"/>
                </a:lnTo>
                <a:lnTo>
                  <a:pt x="2823" y="7698"/>
                </a:lnTo>
                <a:lnTo>
                  <a:pt x="2820" y="7701"/>
                </a:lnTo>
                <a:lnTo>
                  <a:pt x="2817" y="7705"/>
                </a:lnTo>
                <a:lnTo>
                  <a:pt x="2813" y="7709"/>
                </a:lnTo>
                <a:lnTo>
                  <a:pt x="2806" y="7709"/>
                </a:lnTo>
                <a:lnTo>
                  <a:pt x="2797" y="7709"/>
                </a:lnTo>
                <a:lnTo>
                  <a:pt x="2793" y="7712"/>
                </a:lnTo>
                <a:lnTo>
                  <a:pt x="2789" y="7715"/>
                </a:lnTo>
                <a:lnTo>
                  <a:pt x="2786" y="7719"/>
                </a:lnTo>
                <a:lnTo>
                  <a:pt x="2783" y="7723"/>
                </a:lnTo>
                <a:lnTo>
                  <a:pt x="2780" y="7726"/>
                </a:lnTo>
                <a:lnTo>
                  <a:pt x="2775" y="7730"/>
                </a:lnTo>
                <a:lnTo>
                  <a:pt x="2772" y="7733"/>
                </a:lnTo>
                <a:lnTo>
                  <a:pt x="2770" y="7737"/>
                </a:lnTo>
                <a:lnTo>
                  <a:pt x="2762" y="7737"/>
                </a:lnTo>
                <a:lnTo>
                  <a:pt x="2756" y="7737"/>
                </a:lnTo>
                <a:lnTo>
                  <a:pt x="2748" y="7744"/>
                </a:lnTo>
                <a:lnTo>
                  <a:pt x="2740" y="7751"/>
                </a:lnTo>
                <a:lnTo>
                  <a:pt x="2732" y="7751"/>
                </a:lnTo>
                <a:lnTo>
                  <a:pt x="2726" y="7751"/>
                </a:lnTo>
                <a:lnTo>
                  <a:pt x="2722" y="7753"/>
                </a:lnTo>
                <a:lnTo>
                  <a:pt x="2718" y="7758"/>
                </a:lnTo>
                <a:lnTo>
                  <a:pt x="2715" y="7761"/>
                </a:lnTo>
                <a:lnTo>
                  <a:pt x="2713" y="7765"/>
                </a:lnTo>
                <a:lnTo>
                  <a:pt x="2704" y="7765"/>
                </a:lnTo>
                <a:lnTo>
                  <a:pt x="2699" y="7765"/>
                </a:lnTo>
                <a:lnTo>
                  <a:pt x="2691" y="7765"/>
                </a:lnTo>
                <a:lnTo>
                  <a:pt x="2685" y="7765"/>
                </a:lnTo>
                <a:lnTo>
                  <a:pt x="2677" y="7758"/>
                </a:lnTo>
                <a:lnTo>
                  <a:pt x="2668" y="7751"/>
                </a:lnTo>
                <a:lnTo>
                  <a:pt x="2668" y="7744"/>
                </a:lnTo>
                <a:lnTo>
                  <a:pt x="2668" y="7737"/>
                </a:lnTo>
                <a:lnTo>
                  <a:pt x="2661" y="7730"/>
                </a:lnTo>
                <a:lnTo>
                  <a:pt x="2655" y="7723"/>
                </a:lnTo>
                <a:lnTo>
                  <a:pt x="2654" y="7721"/>
                </a:lnTo>
                <a:lnTo>
                  <a:pt x="2652" y="7719"/>
                </a:lnTo>
                <a:lnTo>
                  <a:pt x="2650" y="7717"/>
                </a:lnTo>
                <a:lnTo>
                  <a:pt x="2646" y="7715"/>
                </a:lnTo>
                <a:lnTo>
                  <a:pt x="2637" y="7713"/>
                </a:lnTo>
                <a:lnTo>
                  <a:pt x="2626" y="7712"/>
                </a:lnTo>
                <a:lnTo>
                  <a:pt x="2615" y="7713"/>
                </a:lnTo>
                <a:lnTo>
                  <a:pt x="2607" y="7715"/>
                </a:lnTo>
                <a:lnTo>
                  <a:pt x="2603" y="7717"/>
                </a:lnTo>
                <a:lnTo>
                  <a:pt x="2600" y="7719"/>
                </a:lnTo>
                <a:lnTo>
                  <a:pt x="2598" y="7721"/>
                </a:lnTo>
                <a:lnTo>
                  <a:pt x="2598" y="7723"/>
                </a:lnTo>
                <a:lnTo>
                  <a:pt x="2594" y="7726"/>
                </a:lnTo>
                <a:lnTo>
                  <a:pt x="2589" y="7730"/>
                </a:lnTo>
                <a:lnTo>
                  <a:pt x="2586" y="7733"/>
                </a:lnTo>
                <a:lnTo>
                  <a:pt x="2584" y="7737"/>
                </a:lnTo>
                <a:lnTo>
                  <a:pt x="2584" y="7744"/>
                </a:lnTo>
                <a:lnTo>
                  <a:pt x="2584" y="7751"/>
                </a:lnTo>
                <a:lnTo>
                  <a:pt x="2584" y="7758"/>
                </a:lnTo>
                <a:lnTo>
                  <a:pt x="2584" y="7765"/>
                </a:lnTo>
                <a:lnTo>
                  <a:pt x="2580" y="7767"/>
                </a:lnTo>
                <a:lnTo>
                  <a:pt x="2576" y="7771"/>
                </a:lnTo>
                <a:lnTo>
                  <a:pt x="2573" y="7775"/>
                </a:lnTo>
                <a:lnTo>
                  <a:pt x="2570" y="7779"/>
                </a:lnTo>
                <a:lnTo>
                  <a:pt x="2562" y="7779"/>
                </a:lnTo>
                <a:lnTo>
                  <a:pt x="2557" y="7779"/>
                </a:lnTo>
                <a:lnTo>
                  <a:pt x="2548" y="7771"/>
                </a:lnTo>
                <a:lnTo>
                  <a:pt x="2541" y="7765"/>
                </a:lnTo>
                <a:lnTo>
                  <a:pt x="2532" y="7758"/>
                </a:lnTo>
                <a:lnTo>
                  <a:pt x="2527" y="7751"/>
                </a:lnTo>
                <a:lnTo>
                  <a:pt x="2519" y="7744"/>
                </a:lnTo>
                <a:lnTo>
                  <a:pt x="2512" y="7737"/>
                </a:lnTo>
                <a:lnTo>
                  <a:pt x="2512" y="7730"/>
                </a:lnTo>
                <a:lnTo>
                  <a:pt x="2512" y="7723"/>
                </a:lnTo>
                <a:lnTo>
                  <a:pt x="2512" y="7715"/>
                </a:lnTo>
                <a:lnTo>
                  <a:pt x="2512" y="7709"/>
                </a:lnTo>
                <a:lnTo>
                  <a:pt x="2505" y="7701"/>
                </a:lnTo>
                <a:lnTo>
                  <a:pt x="2500" y="7695"/>
                </a:lnTo>
                <a:lnTo>
                  <a:pt x="2500" y="7687"/>
                </a:lnTo>
                <a:lnTo>
                  <a:pt x="2500" y="7681"/>
                </a:lnTo>
                <a:lnTo>
                  <a:pt x="2500" y="7673"/>
                </a:lnTo>
                <a:lnTo>
                  <a:pt x="2500" y="7667"/>
                </a:lnTo>
                <a:lnTo>
                  <a:pt x="2491" y="7659"/>
                </a:lnTo>
                <a:lnTo>
                  <a:pt x="2483" y="7653"/>
                </a:lnTo>
                <a:lnTo>
                  <a:pt x="2475" y="7645"/>
                </a:lnTo>
                <a:lnTo>
                  <a:pt x="2469" y="7640"/>
                </a:lnTo>
                <a:lnTo>
                  <a:pt x="2454" y="7640"/>
                </a:lnTo>
                <a:lnTo>
                  <a:pt x="2442" y="7640"/>
                </a:lnTo>
                <a:lnTo>
                  <a:pt x="2426" y="7640"/>
                </a:lnTo>
                <a:lnTo>
                  <a:pt x="2412" y="7640"/>
                </a:lnTo>
                <a:lnTo>
                  <a:pt x="2404" y="7640"/>
                </a:lnTo>
                <a:lnTo>
                  <a:pt x="2398" y="7640"/>
                </a:lnTo>
                <a:lnTo>
                  <a:pt x="2390" y="7631"/>
                </a:lnTo>
                <a:lnTo>
                  <a:pt x="2385" y="7626"/>
                </a:lnTo>
                <a:lnTo>
                  <a:pt x="2376" y="7617"/>
                </a:lnTo>
                <a:lnTo>
                  <a:pt x="2371" y="7612"/>
                </a:lnTo>
                <a:lnTo>
                  <a:pt x="2371" y="7603"/>
                </a:lnTo>
                <a:lnTo>
                  <a:pt x="2371" y="7597"/>
                </a:lnTo>
                <a:lnTo>
                  <a:pt x="2362" y="7589"/>
                </a:lnTo>
                <a:lnTo>
                  <a:pt x="2355" y="7583"/>
                </a:lnTo>
                <a:lnTo>
                  <a:pt x="2346" y="7575"/>
                </a:lnTo>
                <a:lnTo>
                  <a:pt x="2340" y="7569"/>
                </a:lnTo>
                <a:lnTo>
                  <a:pt x="2333" y="7561"/>
                </a:lnTo>
                <a:lnTo>
                  <a:pt x="2326" y="7555"/>
                </a:lnTo>
                <a:lnTo>
                  <a:pt x="2326" y="7547"/>
                </a:lnTo>
                <a:lnTo>
                  <a:pt x="2326" y="7541"/>
                </a:lnTo>
                <a:lnTo>
                  <a:pt x="2319" y="7534"/>
                </a:lnTo>
                <a:lnTo>
                  <a:pt x="2313" y="7527"/>
                </a:lnTo>
                <a:lnTo>
                  <a:pt x="2306" y="7520"/>
                </a:lnTo>
                <a:lnTo>
                  <a:pt x="2299" y="7513"/>
                </a:lnTo>
                <a:lnTo>
                  <a:pt x="2287" y="7509"/>
                </a:lnTo>
                <a:lnTo>
                  <a:pt x="2277" y="7505"/>
                </a:lnTo>
                <a:lnTo>
                  <a:pt x="2266" y="7502"/>
                </a:lnTo>
                <a:lnTo>
                  <a:pt x="2256" y="7499"/>
                </a:lnTo>
                <a:lnTo>
                  <a:pt x="2240" y="7499"/>
                </a:lnTo>
                <a:lnTo>
                  <a:pt x="2226" y="7499"/>
                </a:lnTo>
                <a:lnTo>
                  <a:pt x="2218" y="7502"/>
                </a:lnTo>
                <a:lnTo>
                  <a:pt x="2211" y="7505"/>
                </a:lnTo>
                <a:lnTo>
                  <a:pt x="2204" y="7509"/>
                </a:lnTo>
                <a:lnTo>
                  <a:pt x="2199" y="7513"/>
                </a:lnTo>
                <a:lnTo>
                  <a:pt x="2199" y="7526"/>
                </a:lnTo>
                <a:lnTo>
                  <a:pt x="2199" y="7540"/>
                </a:lnTo>
                <a:lnTo>
                  <a:pt x="2199" y="7554"/>
                </a:lnTo>
                <a:lnTo>
                  <a:pt x="2199" y="7569"/>
                </a:lnTo>
                <a:lnTo>
                  <a:pt x="2194" y="7582"/>
                </a:lnTo>
                <a:lnTo>
                  <a:pt x="2190" y="7596"/>
                </a:lnTo>
                <a:lnTo>
                  <a:pt x="2187" y="7610"/>
                </a:lnTo>
                <a:lnTo>
                  <a:pt x="2185" y="7626"/>
                </a:lnTo>
                <a:lnTo>
                  <a:pt x="2185" y="7635"/>
                </a:lnTo>
                <a:lnTo>
                  <a:pt x="2185" y="7646"/>
                </a:lnTo>
                <a:lnTo>
                  <a:pt x="2185" y="7657"/>
                </a:lnTo>
                <a:lnTo>
                  <a:pt x="2185" y="7667"/>
                </a:lnTo>
                <a:lnTo>
                  <a:pt x="2190" y="7673"/>
                </a:lnTo>
                <a:lnTo>
                  <a:pt x="2199" y="7681"/>
                </a:lnTo>
                <a:lnTo>
                  <a:pt x="2204" y="7681"/>
                </a:lnTo>
                <a:lnTo>
                  <a:pt x="2212" y="7681"/>
                </a:lnTo>
                <a:lnTo>
                  <a:pt x="2218" y="7687"/>
                </a:lnTo>
                <a:lnTo>
                  <a:pt x="2226" y="7695"/>
                </a:lnTo>
                <a:lnTo>
                  <a:pt x="2234" y="7695"/>
                </a:lnTo>
                <a:lnTo>
                  <a:pt x="2242" y="7695"/>
                </a:lnTo>
                <a:lnTo>
                  <a:pt x="2248" y="7695"/>
                </a:lnTo>
                <a:lnTo>
                  <a:pt x="2256" y="7695"/>
                </a:lnTo>
                <a:lnTo>
                  <a:pt x="2261" y="7701"/>
                </a:lnTo>
                <a:lnTo>
                  <a:pt x="2269" y="7709"/>
                </a:lnTo>
                <a:lnTo>
                  <a:pt x="2276" y="7709"/>
                </a:lnTo>
                <a:lnTo>
                  <a:pt x="2283" y="7709"/>
                </a:lnTo>
                <a:lnTo>
                  <a:pt x="2292" y="7715"/>
                </a:lnTo>
                <a:lnTo>
                  <a:pt x="2299" y="7723"/>
                </a:lnTo>
                <a:lnTo>
                  <a:pt x="2299" y="7730"/>
                </a:lnTo>
                <a:lnTo>
                  <a:pt x="2299" y="7737"/>
                </a:lnTo>
                <a:lnTo>
                  <a:pt x="2299" y="7744"/>
                </a:lnTo>
                <a:lnTo>
                  <a:pt x="2299" y="7751"/>
                </a:lnTo>
                <a:lnTo>
                  <a:pt x="2299" y="7758"/>
                </a:lnTo>
                <a:lnTo>
                  <a:pt x="2299" y="7765"/>
                </a:lnTo>
                <a:lnTo>
                  <a:pt x="2292" y="7771"/>
                </a:lnTo>
                <a:lnTo>
                  <a:pt x="2283" y="7779"/>
                </a:lnTo>
                <a:lnTo>
                  <a:pt x="2279" y="7781"/>
                </a:lnTo>
                <a:lnTo>
                  <a:pt x="2276" y="7785"/>
                </a:lnTo>
                <a:lnTo>
                  <a:pt x="2272" y="7789"/>
                </a:lnTo>
                <a:lnTo>
                  <a:pt x="2269" y="7793"/>
                </a:lnTo>
                <a:lnTo>
                  <a:pt x="2269" y="7820"/>
                </a:lnTo>
                <a:lnTo>
                  <a:pt x="2269" y="7847"/>
                </a:lnTo>
                <a:lnTo>
                  <a:pt x="2269" y="7876"/>
                </a:lnTo>
                <a:lnTo>
                  <a:pt x="2269" y="7903"/>
                </a:lnTo>
                <a:lnTo>
                  <a:pt x="2269" y="7908"/>
                </a:lnTo>
                <a:lnTo>
                  <a:pt x="2269" y="7917"/>
                </a:lnTo>
                <a:lnTo>
                  <a:pt x="2269" y="7922"/>
                </a:lnTo>
                <a:lnTo>
                  <a:pt x="2269" y="7931"/>
                </a:lnTo>
                <a:lnTo>
                  <a:pt x="2266" y="7933"/>
                </a:lnTo>
                <a:lnTo>
                  <a:pt x="2261" y="7936"/>
                </a:lnTo>
                <a:lnTo>
                  <a:pt x="2258" y="7941"/>
                </a:lnTo>
                <a:lnTo>
                  <a:pt x="2256" y="7945"/>
                </a:lnTo>
                <a:lnTo>
                  <a:pt x="2256" y="7950"/>
                </a:lnTo>
                <a:lnTo>
                  <a:pt x="2256" y="7958"/>
                </a:lnTo>
                <a:lnTo>
                  <a:pt x="2248" y="7958"/>
                </a:lnTo>
                <a:lnTo>
                  <a:pt x="2242" y="7958"/>
                </a:lnTo>
                <a:lnTo>
                  <a:pt x="2234" y="7958"/>
                </a:lnTo>
                <a:lnTo>
                  <a:pt x="2226" y="7958"/>
                </a:lnTo>
                <a:lnTo>
                  <a:pt x="2218" y="7950"/>
                </a:lnTo>
                <a:lnTo>
                  <a:pt x="2212" y="7945"/>
                </a:lnTo>
                <a:lnTo>
                  <a:pt x="2204" y="7945"/>
                </a:lnTo>
                <a:lnTo>
                  <a:pt x="2199" y="7945"/>
                </a:lnTo>
                <a:lnTo>
                  <a:pt x="2190" y="7936"/>
                </a:lnTo>
                <a:lnTo>
                  <a:pt x="2185" y="7931"/>
                </a:lnTo>
                <a:lnTo>
                  <a:pt x="2177" y="7931"/>
                </a:lnTo>
                <a:lnTo>
                  <a:pt x="2171" y="7931"/>
                </a:lnTo>
                <a:lnTo>
                  <a:pt x="2163" y="7931"/>
                </a:lnTo>
                <a:lnTo>
                  <a:pt x="2154" y="7931"/>
                </a:lnTo>
                <a:lnTo>
                  <a:pt x="2147" y="7922"/>
                </a:lnTo>
                <a:lnTo>
                  <a:pt x="2141" y="7917"/>
                </a:lnTo>
                <a:lnTo>
                  <a:pt x="2133" y="7908"/>
                </a:lnTo>
                <a:lnTo>
                  <a:pt x="2127" y="7903"/>
                </a:lnTo>
                <a:lnTo>
                  <a:pt x="2120" y="7894"/>
                </a:lnTo>
                <a:lnTo>
                  <a:pt x="2113" y="7889"/>
                </a:lnTo>
                <a:lnTo>
                  <a:pt x="2106" y="7880"/>
                </a:lnTo>
                <a:lnTo>
                  <a:pt x="2097" y="7875"/>
                </a:lnTo>
                <a:lnTo>
                  <a:pt x="2089" y="7866"/>
                </a:lnTo>
                <a:lnTo>
                  <a:pt x="2084" y="7860"/>
                </a:lnTo>
                <a:lnTo>
                  <a:pt x="2075" y="7845"/>
                </a:lnTo>
                <a:lnTo>
                  <a:pt x="2070" y="7832"/>
                </a:lnTo>
                <a:lnTo>
                  <a:pt x="2062" y="7826"/>
                </a:lnTo>
                <a:lnTo>
                  <a:pt x="2056" y="7822"/>
                </a:lnTo>
                <a:lnTo>
                  <a:pt x="2048" y="7813"/>
                </a:lnTo>
                <a:lnTo>
                  <a:pt x="2043" y="7807"/>
                </a:lnTo>
                <a:lnTo>
                  <a:pt x="2034" y="7799"/>
                </a:lnTo>
                <a:lnTo>
                  <a:pt x="2027" y="7793"/>
                </a:lnTo>
                <a:lnTo>
                  <a:pt x="2018" y="7785"/>
                </a:lnTo>
                <a:lnTo>
                  <a:pt x="2013" y="7779"/>
                </a:lnTo>
                <a:lnTo>
                  <a:pt x="2005" y="7764"/>
                </a:lnTo>
                <a:lnTo>
                  <a:pt x="1999" y="7751"/>
                </a:lnTo>
                <a:lnTo>
                  <a:pt x="1991" y="7744"/>
                </a:lnTo>
                <a:lnTo>
                  <a:pt x="1986" y="7737"/>
                </a:lnTo>
                <a:lnTo>
                  <a:pt x="1977" y="7737"/>
                </a:lnTo>
                <a:lnTo>
                  <a:pt x="1968" y="7737"/>
                </a:lnTo>
                <a:lnTo>
                  <a:pt x="1961" y="7730"/>
                </a:lnTo>
                <a:lnTo>
                  <a:pt x="1955" y="7723"/>
                </a:lnTo>
                <a:lnTo>
                  <a:pt x="1948" y="7723"/>
                </a:lnTo>
                <a:lnTo>
                  <a:pt x="1941" y="7723"/>
                </a:lnTo>
                <a:lnTo>
                  <a:pt x="1934" y="7715"/>
                </a:lnTo>
                <a:lnTo>
                  <a:pt x="1928" y="7709"/>
                </a:lnTo>
                <a:lnTo>
                  <a:pt x="1920" y="7709"/>
                </a:lnTo>
                <a:lnTo>
                  <a:pt x="1914" y="7709"/>
                </a:lnTo>
                <a:lnTo>
                  <a:pt x="1905" y="7701"/>
                </a:lnTo>
                <a:lnTo>
                  <a:pt x="1898" y="7695"/>
                </a:lnTo>
                <a:lnTo>
                  <a:pt x="1890" y="7695"/>
                </a:lnTo>
                <a:lnTo>
                  <a:pt x="1884" y="7695"/>
                </a:lnTo>
                <a:lnTo>
                  <a:pt x="1876" y="7687"/>
                </a:lnTo>
                <a:lnTo>
                  <a:pt x="1871" y="7681"/>
                </a:lnTo>
                <a:lnTo>
                  <a:pt x="1862" y="7681"/>
                </a:lnTo>
                <a:lnTo>
                  <a:pt x="1857" y="7681"/>
                </a:lnTo>
                <a:lnTo>
                  <a:pt x="1848" y="7673"/>
                </a:lnTo>
                <a:lnTo>
                  <a:pt x="1841" y="7667"/>
                </a:lnTo>
                <a:lnTo>
                  <a:pt x="1832" y="7667"/>
                </a:lnTo>
                <a:lnTo>
                  <a:pt x="1826" y="7667"/>
                </a:lnTo>
                <a:lnTo>
                  <a:pt x="1819" y="7659"/>
                </a:lnTo>
                <a:lnTo>
                  <a:pt x="1812" y="7653"/>
                </a:lnTo>
                <a:lnTo>
                  <a:pt x="1805" y="7645"/>
                </a:lnTo>
                <a:lnTo>
                  <a:pt x="1799" y="7640"/>
                </a:lnTo>
                <a:lnTo>
                  <a:pt x="1792" y="7631"/>
                </a:lnTo>
                <a:lnTo>
                  <a:pt x="1785" y="7626"/>
                </a:lnTo>
                <a:lnTo>
                  <a:pt x="1778" y="7617"/>
                </a:lnTo>
                <a:lnTo>
                  <a:pt x="1769" y="7612"/>
                </a:lnTo>
                <a:lnTo>
                  <a:pt x="1762" y="7603"/>
                </a:lnTo>
                <a:lnTo>
                  <a:pt x="1755" y="7597"/>
                </a:lnTo>
                <a:lnTo>
                  <a:pt x="1748" y="7597"/>
                </a:lnTo>
                <a:lnTo>
                  <a:pt x="1742" y="7597"/>
                </a:lnTo>
                <a:lnTo>
                  <a:pt x="1735" y="7597"/>
                </a:lnTo>
                <a:lnTo>
                  <a:pt x="1728" y="7597"/>
                </a:lnTo>
                <a:lnTo>
                  <a:pt x="1720" y="7603"/>
                </a:lnTo>
                <a:lnTo>
                  <a:pt x="1712" y="7612"/>
                </a:lnTo>
                <a:lnTo>
                  <a:pt x="1707" y="7614"/>
                </a:lnTo>
                <a:lnTo>
                  <a:pt x="1704" y="7617"/>
                </a:lnTo>
                <a:lnTo>
                  <a:pt x="1701" y="7621"/>
                </a:lnTo>
                <a:lnTo>
                  <a:pt x="1698" y="7626"/>
                </a:lnTo>
                <a:lnTo>
                  <a:pt x="1694" y="7628"/>
                </a:lnTo>
                <a:lnTo>
                  <a:pt x="1690" y="7631"/>
                </a:lnTo>
                <a:lnTo>
                  <a:pt x="1687" y="7635"/>
                </a:lnTo>
                <a:lnTo>
                  <a:pt x="1685" y="7640"/>
                </a:lnTo>
                <a:lnTo>
                  <a:pt x="1676" y="7640"/>
                </a:lnTo>
                <a:lnTo>
                  <a:pt x="1671" y="7640"/>
                </a:lnTo>
                <a:lnTo>
                  <a:pt x="1666" y="7642"/>
                </a:lnTo>
                <a:lnTo>
                  <a:pt x="1663" y="7645"/>
                </a:lnTo>
                <a:lnTo>
                  <a:pt x="1660" y="7649"/>
                </a:lnTo>
                <a:lnTo>
                  <a:pt x="1657" y="7653"/>
                </a:lnTo>
                <a:lnTo>
                  <a:pt x="1649" y="7659"/>
                </a:lnTo>
                <a:lnTo>
                  <a:pt x="1640" y="7667"/>
                </a:lnTo>
                <a:lnTo>
                  <a:pt x="1637" y="7670"/>
                </a:lnTo>
                <a:lnTo>
                  <a:pt x="1633" y="7673"/>
                </a:lnTo>
                <a:lnTo>
                  <a:pt x="1630" y="7676"/>
                </a:lnTo>
                <a:lnTo>
                  <a:pt x="1627" y="7681"/>
                </a:lnTo>
                <a:lnTo>
                  <a:pt x="1623" y="7684"/>
                </a:lnTo>
                <a:lnTo>
                  <a:pt x="1619" y="7687"/>
                </a:lnTo>
                <a:lnTo>
                  <a:pt x="1616" y="7691"/>
                </a:lnTo>
                <a:lnTo>
                  <a:pt x="1613" y="7695"/>
                </a:lnTo>
                <a:lnTo>
                  <a:pt x="1613" y="7701"/>
                </a:lnTo>
                <a:lnTo>
                  <a:pt x="1613" y="7709"/>
                </a:lnTo>
                <a:lnTo>
                  <a:pt x="1613" y="7722"/>
                </a:lnTo>
                <a:lnTo>
                  <a:pt x="1613" y="7737"/>
                </a:lnTo>
                <a:lnTo>
                  <a:pt x="1613" y="7750"/>
                </a:lnTo>
                <a:lnTo>
                  <a:pt x="1613" y="7765"/>
                </a:lnTo>
                <a:lnTo>
                  <a:pt x="1613" y="7778"/>
                </a:lnTo>
                <a:lnTo>
                  <a:pt x="1613" y="7793"/>
                </a:lnTo>
                <a:lnTo>
                  <a:pt x="1613" y="7799"/>
                </a:lnTo>
                <a:lnTo>
                  <a:pt x="1613" y="7807"/>
                </a:lnTo>
                <a:lnTo>
                  <a:pt x="1619" y="7819"/>
                </a:lnTo>
                <a:lnTo>
                  <a:pt x="1627" y="7832"/>
                </a:lnTo>
                <a:lnTo>
                  <a:pt x="1627" y="7845"/>
                </a:lnTo>
                <a:lnTo>
                  <a:pt x="1627" y="7860"/>
                </a:lnTo>
                <a:lnTo>
                  <a:pt x="1627" y="7866"/>
                </a:lnTo>
                <a:lnTo>
                  <a:pt x="1627" y="7875"/>
                </a:lnTo>
                <a:lnTo>
                  <a:pt x="1633" y="7880"/>
                </a:lnTo>
                <a:lnTo>
                  <a:pt x="1640" y="7889"/>
                </a:lnTo>
                <a:lnTo>
                  <a:pt x="1640" y="7894"/>
                </a:lnTo>
                <a:lnTo>
                  <a:pt x="1640" y="7903"/>
                </a:lnTo>
                <a:lnTo>
                  <a:pt x="1649" y="7908"/>
                </a:lnTo>
                <a:lnTo>
                  <a:pt x="1657" y="7917"/>
                </a:lnTo>
                <a:lnTo>
                  <a:pt x="1657" y="7922"/>
                </a:lnTo>
                <a:lnTo>
                  <a:pt x="1657" y="7931"/>
                </a:lnTo>
                <a:lnTo>
                  <a:pt x="1663" y="7936"/>
                </a:lnTo>
                <a:lnTo>
                  <a:pt x="1671" y="7945"/>
                </a:lnTo>
                <a:lnTo>
                  <a:pt x="1671" y="7950"/>
                </a:lnTo>
                <a:lnTo>
                  <a:pt x="1671" y="7958"/>
                </a:lnTo>
                <a:lnTo>
                  <a:pt x="1671" y="7964"/>
                </a:lnTo>
                <a:lnTo>
                  <a:pt x="1671" y="7972"/>
                </a:lnTo>
                <a:lnTo>
                  <a:pt x="1676" y="7978"/>
                </a:lnTo>
                <a:lnTo>
                  <a:pt x="1685" y="7986"/>
                </a:lnTo>
                <a:lnTo>
                  <a:pt x="1685" y="7992"/>
                </a:lnTo>
                <a:lnTo>
                  <a:pt x="1685" y="8000"/>
                </a:lnTo>
                <a:lnTo>
                  <a:pt x="1685" y="8007"/>
                </a:lnTo>
                <a:lnTo>
                  <a:pt x="1685" y="8014"/>
                </a:lnTo>
                <a:lnTo>
                  <a:pt x="1685" y="8021"/>
                </a:lnTo>
                <a:lnTo>
                  <a:pt x="1685" y="8028"/>
                </a:lnTo>
                <a:lnTo>
                  <a:pt x="1685" y="8035"/>
                </a:lnTo>
                <a:lnTo>
                  <a:pt x="1685" y="8042"/>
                </a:lnTo>
                <a:lnTo>
                  <a:pt x="1676" y="8042"/>
                </a:lnTo>
                <a:lnTo>
                  <a:pt x="1671" y="8042"/>
                </a:lnTo>
                <a:lnTo>
                  <a:pt x="1663" y="8042"/>
                </a:lnTo>
                <a:lnTo>
                  <a:pt x="1657" y="8042"/>
                </a:lnTo>
                <a:lnTo>
                  <a:pt x="1649" y="8035"/>
                </a:lnTo>
                <a:lnTo>
                  <a:pt x="1640" y="8028"/>
                </a:lnTo>
                <a:lnTo>
                  <a:pt x="1633" y="8021"/>
                </a:lnTo>
                <a:lnTo>
                  <a:pt x="1627" y="8014"/>
                </a:lnTo>
                <a:lnTo>
                  <a:pt x="1619" y="8007"/>
                </a:lnTo>
                <a:lnTo>
                  <a:pt x="1613" y="8000"/>
                </a:lnTo>
                <a:lnTo>
                  <a:pt x="1613" y="7992"/>
                </a:lnTo>
                <a:lnTo>
                  <a:pt x="1613" y="7986"/>
                </a:lnTo>
                <a:lnTo>
                  <a:pt x="1606" y="7978"/>
                </a:lnTo>
                <a:lnTo>
                  <a:pt x="1599" y="7972"/>
                </a:lnTo>
                <a:lnTo>
                  <a:pt x="1599" y="7958"/>
                </a:lnTo>
                <a:lnTo>
                  <a:pt x="1599" y="7945"/>
                </a:lnTo>
                <a:lnTo>
                  <a:pt x="1599" y="7934"/>
                </a:lnTo>
                <a:lnTo>
                  <a:pt x="1599" y="7923"/>
                </a:lnTo>
                <a:lnTo>
                  <a:pt x="1599" y="7912"/>
                </a:lnTo>
                <a:lnTo>
                  <a:pt x="1599" y="7903"/>
                </a:lnTo>
                <a:lnTo>
                  <a:pt x="1599" y="7888"/>
                </a:lnTo>
                <a:lnTo>
                  <a:pt x="1599" y="7873"/>
                </a:lnTo>
                <a:lnTo>
                  <a:pt x="1599" y="7859"/>
                </a:lnTo>
                <a:lnTo>
                  <a:pt x="1599" y="7846"/>
                </a:lnTo>
                <a:lnTo>
                  <a:pt x="1592" y="7839"/>
                </a:lnTo>
                <a:lnTo>
                  <a:pt x="1583" y="7832"/>
                </a:lnTo>
                <a:lnTo>
                  <a:pt x="1583" y="7826"/>
                </a:lnTo>
                <a:lnTo>
                  <a:pt x="1583" y="7822"/>
                </a:lnTo>
                <a:lnTo>
                  <a:pt x="1575" y="7813"/>
                </a:lnTo>
                <a:lnTo>
                  <a:pt x="1570" y="7807"/>
                </a:lnTo>
                <a:lnTo>
                  <a:pt x="1570" y="7799"/>
                </a:lnTo>
                <a:lnTo>
                  <a:pt x="1570" y="7793"/>
                </a:lnTo>
                <a:lnTo>
                  <a:pt x="1561" y="7785"/>
                </a:lnTo>
                <a:lnTo>
                  <a:pt x="1556" y="7779"/>
                </a:lnTo>
                <a:lnTo>
                  <a:pt x="1556" y="7771"/>
                </a:lnTo>
                <a:lnTo>
                  <a:pt x="1556" y="7765"/>
                </a:lnTo>
                <a:lnTo>
                  <a:pt x="1548" y="7758"/>
                </a:lnTo>
                <a:lnTo>
                  <a:pt x="1542" y="7751"/>
                </a:lnTo>
                <a:lnTo>
                  <a:pt x="1534" y="7744"/>
                </a:lnTo>
                <a:lnTo>
                  <a:pt x="1529" y="7737"/>
                </a:lnTo>
                <a:lnTo>
                  <a:pt x="1520" y="7730"/>
                </a:lnTo>
                <a:lnTo>
                  <a:pt x="1513" y="7723"/>
                </a:lnTo>
                <a:lnTo>
                  <a:pt x="1504" y="7715"/>
                </a:lnTo>
                <a:lnTo>
                  <a:pt x="1499" y="7709"/>
                </a:lnTo>
                <a:lnTo>
                  <a:pt x="1491" y="7701"/>
                </a:lnTo>
                <a:lnTo>
                  <a:pt x="1485" y="7695"/>
                </a:lnTo>
                <a:lnTo>
                  <a:pt x="1477" y="7687"/>
                </a:lnTo>
                <a:lnTo>
                  <a:pt x="1472" y="7681"/>
                </a:lnTo>
                <a:lnTo>
                  <a:pt x="1463" y="7673"/>
                </a:lnTo>
                <a:lnTo>
                  <a:pt x="1454" y="7667"/>
                </a:lnTo>
                <a:lnTo>
                  <a:pt x="1447" y="7659"/>
                </a:lnTo>
                <a:lnTo>
                  <a:pt x="1441" y="7653"/>
                </a:lnTo>
                <a:lnTo>
                  <a:pt x="1426" y="7645"/>
                </a:lnTo>
                <a:lnTo>
                  <a:pt x="1414" y="7640"/>
                </a:lnTo>
                <a:lnTo>
                  <a:pt x="1406" y="7631"/>
                </a:lnTo>
                <a:lnTo>
                  <a:pt x="1400" y="7626"/>
                </a:lnTo>
                <a:lnTo>
                  <a:pt x="1392" y="7617"/>
                </a:lnTo>
                <a:lnTo>
                  <a:pt x="1384" y="7612"/>
                </a:lnTo>
                <a:lnTo>
                  <a:pt x="1384" y="7603"/>
                </a:lnTo>
                <a:lnTo>
                  <a:pt x="1384" y="7597"/>
                </a:lnTo>
                <a:lnTo>
                  <a:pt x="1376" y="7589"/>
                </a:lnTo>
                <a:lnTo>
                  <a:pt x="1370" y="7583"/>
                </a:lnTo>
                <a:lnTo>
                  <a:pt x="1370" y="7575"/>
                </a:lnTo>
                <a:lnTo>
                  <a:pt x="1370" y="7569"/>
                </a:lnTo>
                <a:lnTo>
                  <a:pt x="1370" y="7561"/>
                </a:lnTo>
                <a:lnTo>
                  <a:pt x="1370" y="7555"/>
                </a:lnTo>
                <a:lnTo>
                  <a:pt x="1362" y="7547"/>
                </a:lnTo>
                <a:lnTo>
                  <a:pt x="1357" y="7541"/>
                </a:lnTo>
                <a:lnTo>
                  <a:pt x="1357" y="7534"/>
                </a:lnTo>
                <a:lnTo>
                  <a:pt x="1357" y="7527"/>
                </a:lnTo>
                <a:lnTo>
                  <a:pt x="1357" y="7520"/>
                </a:lnTo>
                <a:lnTo>
                  <a:pt x="1357" y="7513"/>
                </a:lnTo>
                <a:lnTo>
                  <a:pt x="1348" y="7505"/>
                </a:lnTo>
                <a:lnTo>
                  <a:pt x="1343" y="7499"/>
                </a:lnTo>
                <a:lnTo>
                  <a:pt x="1343" y="7491"/>
                </a:lnTo>
                <a:lnTo>
                  <a:pt x="1343" y="7485"/>
                </a:lnTo>
                <a:lnTo>
                  <a:pt x="1345" y="7471"/>
                </a:lnTo>
                <a:lnTo>
                  <a:pt x="1348" y="7456"/>
                </a:lnTo>
                <a:lnTo>
                  <a:pt x="1353" y="7443"/>
                </a:lnTo>
                <a:lnTo>
                  <a:pt x="1357" y="7429"/>
                </a:lnTo>
                <a:lnTo>
                  <a:pt x="1357" y="7415"/>
                </a:lnTo>
                <a:lnTo>
                  <a:pt x="1357" y="7401"/>
                </a:lnTo>
                <a:lnTo>
                  <a:pt x="1357" y="7386"/>
                </a:lnTo>
                <a:lnTo>
                  <a:pt x="1357" y="7373"/>
                </a:lnTo>
                <a:lnTo>
                  <a:pt x="1357" y="7365"/>
                </a:lnTo>
                <a:lnTo>
                  <a:pt x="1357" y="7359"/>
                </a:lnTo>
                <a:lnTo>
                  <a:pt x="1367" y="7349"/>
                </a:lnTo>
                <a:lnTo>
                  <a:pt x="1377" y="7338"/>
                </a:lnTo>
                <a:lnTo>
                  <a:pt x="1388" y="7328"/>
                </a:lnTo>
                <a:lnTo>
                  <a:pt x="1400" y="7317"/>
                </a:lnTo>
                <a:lnTo>
                  <a:pt x="1406" y="7317"/>
                </a:lnTo>
                <a:lnTo>
                  <a:pt x="1414" y="7317"/>
                </a:lnTo>
                <a:lnTo>
                  <a:pt x="1420" y="7323"/>
                </a:lnTo>
                <a:lnTo>
                  <a:pt x="1427" y="7331"/>
                </a:lnTo>
                <a:lnTo>
                  <a:pt x="1434" y="7337"/>
                </a:lnTo>
                <a:lnTo>
                  <a:pt x="1441" y="7345"/>
                </a:lnTo>
                <a:lnTo>
                  <a:pt x="1441" y="7351"/>
                </a:lnTo>
                <a:lnTo>
                  <a:pt x="1441" y="7359"/>
                </a:lnTo>
                <a:lnTo>
                  <a:pt x="1441" y="7365"/>
                </a:lnTo>
                <a:lnTo>
                  <a:pt x="1441" y="7373"/>
                </a:lnTo>
                <a:lnTo>
                  <a:pt x="1447" y="7379"/>
                </a:lnTo>
                <a:lnTo>
                  <a:pt x="1454" y="7388"/>
                </a:lnTo>
                <a:lnTo>
                  <a:pt x="1454" y="7393"/>
                </a:lnTo>
                <a:lnTo>
                  <a:pt x="1454" y="7402"/>
                </a:lnTo>
                <a:lnTo>
                  <a:pt x="1454" y="7407"/>
                </a:lnTo>
                <a:lnTo>
                  <a:pt x="1454" y="7416"/>
                </a:lnTo>
                <a:lnTo>
                  <a:pt x="1463" y="7421"/>
                </a:lnTo>
                <a:lnTo>
                  <a:pt x="1472" y="7429"/>
                </a:lnTo>
                <a:lnTo>
                  <a:pt x="1472" y="7435"/>
                </a:lnTo>
                <a:lnTo>
                  <a:pt x="1472" y="7443"/>
                </a:lnTo>
                <a:lnTo>
                  <a:pt x="1472" y="7449"/>
                </a:lnTo>
                <a:lnTo>
                  <a:pt x="1472" y="7457"/>
                </a:lnTo>
                <a:lnTo>
                  <a:pt x="1477" y="7463"/>
                </a:lnTo>
                <a:lnTo>
                  <a:pt x="1485" y="7471"/>
                </a:lnTo>
                <a:lnTo>
                  <a:pt x="1485" y="7477"/>
                </a:lnTo>
                <a:lnTo>
                  <a:pt x="1485" y="7485"/>
                </a:lnTo>
                <a:lnTo>
                  <a:pt x="1491" y="7491"/>
                </a:lnTo>
                <a:lnTo>
                  <a:pt x="1499" y="7499"/>
                </a:lnTo>
                <a:lnTo>
                  <a:pt x="1513" y="7499"/>
                </a:lnTo>
                <a:lnTo>
                  <a:pt x="1527" y="7499"/>
                </a:lnTo>
                <a:lnTo>
                  <a:pt x="1542" y="7499"/>
                </a:lnTo>
                <a:lnTo>
                  <a:pt x="1556" y="7499"/>
                </a:lnTo>
                <a:lnTo>
                  <a:pt x="1558" y="7495"/>
                </a:lnTo>
                <a:lnTo>
                  <a:pt x="1561" y="7491"/>
                </a:lnTo>
                <a:lnTo>
                  <a:pt x="1566" y="7488"/>
                </a:lnTo>
                <a:lnTo>
                  <a:pt x="1570" y="7485"/>
                </a:lnTo>
                <a:lnTo>
                  <a:pt x="1561" y="7477"/>
                </a:lnTo>
                <a:lnTo>
                  <a:pt x="1556" y="7471"/>
                </a:lnTo>
                <a:lnTo>
                  <a:pt x="1556" y="7463"/>
                </a:lnTo>
                <a:lnTo>
                  <a:pt x="1556" y="7457"/>
                </a:lnTo>
                <a:lnTo>
                  <a:pt x="1556" y="7449"/>
                </a:lnTo>
                <a:lnTo>
                  <a:pt x="1556" y="7443"/>
                </a:lnTo>
                <a:lnTo>
                  <a:pt x="1548" y="7435"/>
                </a:lnTo>
                <a:lnTo>
                  <a:pt x="1542" y="7429"/>
                </a:lnTo>
                <a:lnTo>
                  <a:pt x="1542" y="7421"/>
                </a:lnTo>
                <a:lnTo>
                  <a:pt x="1542" y="7416"/>
                </a:lnTo>
                <a:lnTo>
                  <a:pt x="1534" y="7407"/>
                </a:lnTo>
                <a:lnTo>
                  <a:pt x="1529" y="7402"/>
                </a:lnTo>
                <a:lnTo>
                  <a:pt x="1529" y="7386"/>
                </a:lnTo>
                <a:lnTo>
                  <a:pt x="1529" y="7373"/>
                </a:lnTo>
                <a:lnTo>
                  <a:pt x="1531" y="7369"/>
                </a:lnTo>
                <a:lnTo>
                  <a:pt x="1534" y="7365"/>
                </a:lnTo>
                <a:lnTo>
                  <a:pt x="1539" y="7362"/>
                </a:lnTo>
                <a:lnTo>
                  <a:pt x="1542" y="7359"/>
                </a:lnTo>
                <a:lnTo>
                  <a:pt x="1542" y="7351"/>
                </a:lnTo>
                <a:lnTo>
                  <a:pt x="1542" y="7345"/>
                </a:lnTo>
                <a:lnTo>
                  <a:pt x="1542" y="7337"/>
                </a:lnTo>
                <a:lnTo>
                  <a:pt x="1542" y="7331"/>
                </a:lnTo>
                <a:lnTo>
                  <a:pt x="1542" y="7323"/>
                </a:lnTo>
                <a:lnTo>
                  <a:pt x="1542" y="7317"/>
                </a:lnTo>
                <a:lnTo>
                  <a:pt x="1542" y="7310"/>
                </a:lnTo>
                <a:lnTo>
                  <a:pt x="1542" y="7303"/>
                </a:lnTo>
                <a:lnTo>
                  <a:pt x="1534" y="7296"/>
                </a:lnTo>
                <a:lnTo>
                  <a:pt x="1529" y="7289"/>
                </a:lnTo>
                <a:lnTo>
                  <a:pt x="1520" y="7281"/>
                </a:lnTo>
                <a:lnTo>
                  <a:pt x="1513" y="7275"/>
                </a:lnTo>
                <a:lnTo>
                  <a:pt x="1513" y="7267"/>
                </a:lnTo>
                <a:lnTo>
                  <a:pt x="1513" y="7261"/>
                </a:lnTo>
                <a:lnTo>
                  <a:pt x="1504" y="7253"/>
                </a:lnTo>
                <a:lnTo>
                  <a:pt x="1499" y="7247"/>
                </a:lnTo>
                <a:lnTo>
                  <a:pt x="1499" y="7239"/>
                </a:lnTo>
                <a:lnTo>
                  <a:pt x="1499" y="7233"/>
                </a:lnTo>
                <a:lnTo>
                  <a:pt x="1499" y="7225"/>
                </a:lnTo>
                <a:lnTo>
                  <a:pt x="1499" y="7219"/>
                </a:lnTo>
                <a:lnTo>
                  <a:pt x="1499" y="7211"/>
                </a:lnTo>
                <a:lnTo>
                  <a:pt x="1499" y="7205"/>
                </a:lnTo>
                <a:lnTo>
                  <a:pt x="1501" y="7201"/>
                </a:lnTo>
                <a:lnTo>
                  <a:pt x="1504" y="7197"/>
                </a:lnTo>
                <a:lnTo>
                  <a:pt x="1508" y="7194"/>
                </a:lnTo>
                <a:lnTo>
                  <a:pt x="1513" y="7192"/>
                </a:lnTo>
                <a:lnTo>
                  <a:pt x="1513" y="7183"/>
                </a:lnTo>
                <a:lnTo>
                  <a:pt x="1513" y="7178"/>
                </a:lnTo>
                <a:lnTo>
                  <a:pt x="1520" y="7169"/>
                </a:lnTo>
                <a:lnTo>
                  <a:pt x="1529" y="7163"/>
                </a:lnTo>
                <a:lnTo>
                  <a:pt x="1529" y="7155"/>
                </a:lnTo>
                <a:lnTo>
                  <a:pt x="1529" y="7149"/>
                </a:lnTo>
                <a:lnTo>
                  <a:pt x="1531" y="7145"/>
                </a:lnTo>
                <a:lnTo>
                  <a:pt x="1534" y="7141"/>
                </a:lnTo>
                <a:lnTo>
                  <a:pt x="1539" y="7138"/>
                </a:lnTo>
                <a:lnTo>
                  <a:pt x="1542" y="7135"/>
                </a:lnTo>
                <a:lnTo>
                  <a:pt x="1542" y="7127"/>
                </a:lnTo>
                <a:lnTo>
                  <a:pt x="1542" y="7121"/>
                </a:lnTo>
                <a:lnTo>
                  <a:pt x="1545" y="7117"/>
                </a:lnTo>
                <a:lnTo>
                  <a:pt x="1548" y="7113"/>
                </a:lnTo>
                <a:lnTo>
                  <a:pt x="1552" y="7109"/>
                </a:lnTo>
                <a:lnTo>
                  <a:pt x="1556" y="7107"/>
                </a:lnTo>
                <a:lnTo>
                  <a:pt x="1558" y="7103"/>
                </a:lnTo>
                <a:lnTo>
                  <a:pt x="1561" y="7099"/>
                </a:lnTo>
                <a:lnTo>
                  <a:pt x="1566" y="7095"/>
                </a:lnTo>
                <a:lnTo>
                  <a:pt x="1570" y="7093"/>
                </a:lnTo>
                <a:lnTo>
                  <a:pt x="1570" y="7086"/>
                </a:lnTo>
                <a:lnTo>
                  <a:pt x="1570" y="7079"/>
                </a:lnTo>
                <a:lnTo>
                  <a:pt x="1572" y="7075"/>
                </a:lnTo>
                <a:lnTo>
                  <a:pt x="1575" y="7072"/>
                </a:lnTo>
                <a:lnTo>
                  <a:pt x="1579" y="7068"/>
                </a:lnTo>
                <a:lnTo>
                  <a:pt x="1583" y="7065"/>
                </a:lnTo>
                <a:lnTo>
                  <a:pt x="1583" y="7057"/>
                </a:lnTo>
                <a:lnTo>
                  <a:pt x="1583" y="7051"/>
                </a:lnTo>
                <a:lnTo>
                  <a:pt x="1592" y="7043"/>
                </a:lnTo>
                <a:lnTo>
                  <a:pt x="1599" y="7037"/>
                </a:lnTo>
                <a:lnTo>
                  <a:pt x="1599" y="7029"/>
                </a:lnTo>
                <a:lnTo>
                  <a:pt x="1599" y="7023"/>
                </a:lnTo>
                <a:lnTo>
                  <a:pt x="1603" y="7018"/>
                </a:lnTo>
                <a:lnTo>
                  <a:pt x="1606" y="7015"/>
                </a:lnTo>
                <a:lnTo>
                  <a:pt x="1609" y="7012"/>
                </a:lnTo>
                <a:lnTo>
                  <a:pt x="1613" y="7009"/>
                </a:lnTo>
                <a:lnTo>
                  <a:pt x="1616" y="7005"/>
                </a:lnTo>
                <a:lnTo>
                  <a:pt x="1619" y="7001"/>
                </a:lnTo>
                <a:lnTo>
                  <a:pt x="1623" y="6998"/>
                </a:lnTo>
                <a:lnTo>
                  <a:pt x="1627" y="6995"/>
                </a:lnTo>
                <a:lnTo>
                  <a:pt x="1630" y="6991"/>
                </a:lnTo>
                <a:lnTo>
                  <a:pt x="1633" y="6987"/>
                </a:lnTo>
                <a:lnTo>
                  <a:pt x="1637" y="6984"/>
                </a:lnTo>
                <a:lnTo>
                  <a:pt x="1640" y="6981"/>
                </a:lnTo>
                <a:lnTo>
                  <a:pt x="1649" y="6973"/>
                </a:lnTo>
                <a:lnTo>
                  <a:pt x="1657" y="6968"/>
                </a:lnTo>
                <a:lnTo>
                  <a:pt x="1657" y="6959"/>
                </a:lnTo>
                <a:lnTo>
                  <a:pt x="1657" y="6954"/>
                </a:lnTo>
                <a:lnTo>
                  <a:pt x="1660" y="6949"/>
                </a:lnTo>
                <a:lnTo>
                  <a:pt x="1663" y="6945"/>
                </a:lnTo>
                <a:lnTo>
                  <a:pt x="1666" y="6942"/>
                </a:lnTo>
                <a:lnTo>
                  <a:pt x="1671" y="6939"/>
                </a:lnTo>
                <a:lnTo>
                  <a:pt x="1673" y="6935"/>
                </a:lnTo>
                <a:lnTo>
                  <a:pt x="1676" y="6931"/>
                </a:lnTo>
                <a:lnTo>
                  <a:pt x="1680" y="6928"/>
                </a:lnTo>
                <a:lnTo>
                  <a:pt x="1685" y="6925"/>
                </a:lnTo>
                <a:lnTo>
                  <a:pt x="1687" y="6921"/>
                </a:lnTo>
                <a:lnTo>
                  <a:pt x="1690" y="6917"/>
                </a:lnTo>
                <a:lnTo>
                  <a:pt x="1694" y="6913"/>
                </a:lnTo>
                <a:lnTo>
                  <a:pt x="1698" y="6911"/>
                </a:lnTo>
                <a:lnTo>
                  <a:pt x="1698" y="6903"/>
                </a:lnTo>
                <a:lnTo>
                  <a:pt x="1698" y="6897"/>
                </a:lnTo>
                <a:lnTo>
                  <a:pt x="1701" y="6890"/>
                </a:lnTo>
                <a:lnTo>
                  <a:pt x="1704" y="6882"/>
                </a:lnTo>
                <a:lnTo>
                  <a:pt x="1707" y="6876"/>
                </a:lnTo>
                <a:lnTo>
                  <a:pt x="1712" y="6869"/>
                </a:lnTo>
                <a:lnTo>
                  <a:pt x="1712" y="6862"/>
                </a:lnTo>
                <a:lnTo>
                  <a:pt x="1712" y="6855"/>
                </a:lnTo>
                <a:lnTo>
                  <a:pt x="1712" y="6840"/>
                </a:lnTo>
                <a:lnTo>
                  <a:pt x="1712" y="6827"/>
                </a:lnTo>
                <a:lnTo>
                  <a:pt x="1720" y="6820"/>
                </a:lnTo>
                <a:lnTo>
                  <a:pt x="1728" y="6816"/>
                </a:lnTo>
                <a:lnTo>
                  <a:pt x="1728" y="6807"/>
                </a:lnTo>
                <a:lnTo>
                  <a:pt x="1728" y="6802"/>
                </a:lnTo>
                <a:lnTo>
                  <a:pt x="1728" y="6793"/>
                </a:lnTo>
                <a:lnTo>
                  <a:pt x="1728" y="6788"/>
                </a:lnTo>
                <a:lnTo>
                  <a:pt x="1728" y="6780"/>
                </a:lnTo>
                <a:lnTo>
                  <a:pt x="1728" y="6774"/>
                </a:lnTo>
                <a:lnTo>
                  <a:pt x="1728" y="6766"/>
                </a:lnTo>
                <a:lnTo>
                  <a:pt x="1728" y="6760"/>
                </a:lnTo>
                <a:lnTo>
                  <a:pt x="1728" y="6752"/>
                </a:lnTo>
                <a:lnTo>
                  <a:pt x="1728" y="6746"/>
                </a:lnTo>
                <a:lnTo>
                  <a:pt x="1730" y="6741"/>
                </a:lnTo>
                <a:lnTo>
                  <a:pt x="1735" y="6738"/>
                </a:lnTo>
                <a:lnTo>
                  <a:pt x="1738" y="6735"/>
                </a:lnTo>
                <a:lnTo>
                  <a:pt x="1742" y="6732"/>
                </a:lnTo>
                <a:lnTo>
                  <a:pt x="1742" y="6724"/>
                </a:lnTo>
                <a:lnTo>
                  <a:pt x="1742" y="6718"/>
                </a:lnTo>
                <a:lnTo>
                  <a:pt x="1744" y="6713"/>
                </a:lnTo>
                <a:lnTo>
                  <a:pt x="1748" y="6710"/>
                </a:lnTo>
                <a:lnTo>
                  <a:pt x="1752" y="6707"/>
                </a:lnTo>
                <a:lnTo>
                  <a:pt x="1755" y="6704"/>
                </a:lnTo>
                <a:lnTo>
                  <a:pt x="1758" y="6700"/>
                </a:lnTo>
                <a:lnTo>
                  <a:pt x="1762" y="6696"/>
                </a:lnTo>
                <a:lnTo>
                  <a:pt x="1765" y="6693"/>
                </a:lnTo>
                <a:lnTo>
                  <a:pt x="1769" y="6689"/>
                </a:lnTo>
                <a:lnTo>
                  <a:pt x="1776" y="6680"/>
                </a:lnTo>
                <a:lnTo>
                  <a:pt x="1783" y="6669"/>
                </a:lnTo>
                <a:lnTo>
                  <a:pt x="1791" y="6658"/>
                </a:lnTo>
                <a:lnTo>
                  <a:pt x="1799" y="6648"/>
                </a:lnTo>
                <a:lnTo>
                  <a:pt x="1802" y="6644"/>
                </a:lnTo>
                <a:lnTo>
                  <a:pt x="1805" y="6640"/>
                </a:lnTo>
                <a:lnTo>
                  <a:pt x="1809" y="6636"/>
                </a:lnTo>
                <a:lnTo>
                  <a:pt x="1812" y="6634"/>
                </a:lnTo>
                <a:lnTo>
                  <a:pt x="1816" y="6630"/>
                </a:lnTo>
                <a:lnTo>
                  <a:pt x="1819" y="6626"/>
                </a:lnTo>
                <a:lnTo>
                  <a:pt x="1822" y="6622"/>
                </a:lnTo>
                <a:lnTo>
                  <a:pt x="1826" y="6620"/>
                </a:lnTo>
                <a:lnTo>
                  <a:pt x="1829" y="6616"/>
                </a:lnTo>
                <a:lnTo>
                  <a:pt x="1832" y="6612"/>
                </a:lnTo>
                <a:lnTo>
                  <a:pt x="1836" y="6608"/>
                </a:lnTo>
                <a:lnTo>
                  <a:pt x="1841" y="6606"/>
                </a:lnTo>
                <a:lnTo>
                  <a:pt x="1841" y="6591"/>
                </a:lnTo>
                <a:lnTo>
                  <a:pt x="1841" y="6578"/>
                </a:lnTo>
                <a:lnTo>
                  <a:pt x="1841" y="6563"/>
                </a:lnTo>
                <a:lnTo>
                  <a:pt x="1841" y="6550"/>
                </a:lnTo>
                <a:lnTo>
                  <a:pt x="1845" y="6539"/>
                </a:lnTo>
                <a:lnTo>
                  <a:pt x="1848" y="6529"/>
                </a:lnTo>
                <a:lnTo>
                  <a:pt x="1852" y="6518"/>
                </a:lnTo>
                <a:lnTo>
                  <a:pt x="1857" y="6508"/>
                </a:lnTo>
                <a:lnTo>
                  <a:pt x="1857" y="6500"/>
                </a:lnTo>
                <a:lnTo>
                  <a:pt x="1857" y="6494"/>
                </a:lnTo>
                <a:lnTo>
                  <a:pt x="1859" y="6489"/>
                </a:lnTo>
                <a:lnTo>
                  <a:pt x="1862" y="6486"/>
                </a:lnTo>
                <a:lnTo>
                  <a:pt x="1867" y="6483"/>
                </a:lnTo>
                <a:lnTo>
                  <a:pt x="1871" y="6480"/>
                </a:lnTo>
                <a:lnTo>
                  <a:pt x="1873" y="6476"/>
                </a:lnTo>
                <a:lnTo>
                  <a:pt x="1876" y="6472"/>
                </a:lnTo>
                <a:lnTo>
                  <a:pt x="1880" y="6469"/>
                </a:lnTo>
                <a:lnTo>
                  <a:pt x="1884" y="6465"/>
                </a:lnTo>
                <a:lnTo>
                  <a:pt x="1884" y="6458"/>
                </a:lnTo>
                <a:lnTo>
                  <a:pt x="1884" y="6451"/>
                </a:lnTo>
                <a:lnTo>
                  <a:pt x="1887" y="6448"/>
                </a:lnTo>
                <a:lnTo>
                  <a:pt x="1890" y="6444"/>
                </a:lnTo>
                <a:lnTo>
                  <a:pt x="1894" y="6441"/>
                </a:lnTo>
                <a:lnTo>
                  <a:pt x="1898" y="6438"/>
                </a:lnTo>
                <a:lnTo>
                  <a:pt x="1905" y="6430"/>
                </a:lnTo>
                <a:lnTo>
                  <a:pt x="1914" y="6424"/>
                </a:lnTo>
                <a:lnTo>
                  <a:pt x="1916" y="6420"/>
                </a:lnTo>
                <a:lnTo>
                  <a:pt x="1920" y="6416"/>
                </a:lnTo>
                <a:lnTo>
                  <a:pt x="1924" y="6412"/>
                </a:lnTo>
                <a:lnTo>
                  <a:pt x="1928" y="6410"/>
                </a:lnTo>
                <a:lnTo>
                  <a:pt x="1928" y="6402"/>
                </a:lnTo>
                <a:lnTo>
                  <a:pt x="1928" y="6396"/>
                </a:lnTo>
                <a:lnTo>
                  <a:pt x="1930" y="6392"/>
                </a:lnTo>
                <a:lnTo>
                  <a:pt x="1934" y="6388"/>
                </a:lnTo>
                <a:lnTo>
                  <a:pt x="1937" y="6384"/>
                </a:lnTo>
                <a:lnTo>
                  <a:pt x="1941" y="6382"/>
                </a:lnTo>
                <a:lnTo>
                  <a:pt x="1944" y="6378"/>
                </a:lnTo>
                <a:lnTo>
                  <a:pt x="1948" y="6373"/>
                </a:lnTo>
                <a:lnTo>
                  <a:pt x="1951" y="6370"/>
                </a:lnTo>
                <a:lnTo>
                  <a:pt x="1955" y="6368"/>
                </a:lnTo>
                <a:lnTo>
                  <a:pt x="1957" y="6364"/>
                </a:lnTo>
                <a:lnTo>
                  <a:pt x="1961" y="6359"/>
                </a:lnTo>
                <a:lnTo>
                  <a:pt x="1965" y="6356"/>
                </a:lnTo>
                <a:lnTo>
                  <a:pt x="1968" y="6354"/>
                </a:lnTo>
                <a:lnTo>
                  <a:pt x="1968" y="6346"/>
                </a:lnTo>
                <a:lnTo>
                  <a:pt x="1968" y="6340"/>
                </a:lnTo>
                <a:lnTo>
                  <a:pt x="1977" y="6325"/>
                </a:lnTo>
                <a:lnTo>
                  <a:pt x="1986" y="6312"/>
                </a:lnTo>
                <a:lnTo>
                  <a:pt x="1986" y="6304"/>
                </a:lnTo>
                <a:lnTo>
                  <a:pt x="1986" y="6298"/>
                </a:lnTo>
                <a:lnTo>
                  <a:pt x="1977" y="6290"/>
                </a:lnTo>
                <a:lnTo>
                  <a:pt x="1968" y="6284"/>
                </a:lnTo>
                <a:lnTo>
                  <a:pt x="1968" y="6276"/>
                </a:lnTo>
                <a:lnTo>
                  <a:pt x="1968" y="6270"/>
                </a:lnTo>
                <a:lnTo>
                  <a:pt x="1968" y="6262"/>
                </a:lnTo>
                <a:lnTo>
                  <a:pt x="1968" y="6255"/>
                </a:lnTo>
                <a:lnTo>
                  <a:pt x="1968" y="6248"/>
                </a:lnTo>
                <a:lnTo>
                  <a:pt x="1968" y="6241"/>
                </a:lnTo>
                <a:lnTo>
                  <a:pt x="1961" y="6234"/>
                </a:lnTo>
                <a:lnTo>
                  <a:pt x="1955" y="6228"/>
                </a:lnTo>
                <a:lnTo>
                  <a:pt x="1955" y="6220"/>
                </a:lnTo>
                <a:lnTo>
                  <a:pt x="1955" y="6214"/>
                </a:lnTo>
                <a:lnTo>
                  <a:pt x="1955" y="6206"/>
                </a:lnTo>
                <a:lnTo>
                  <a:pt x="1955" y="6200"/>
                </a:lnTo>
                <a:lnTo>
                  <a:pt x="1955" y="6192"/>
                </a:lnTo>
                <a:lnTo>
                  <a:pt x="1955" y="6186"/>
                </a:lnTo>
                <a:lnTo>
                  <a:pt x="1948" y="6178"/>
                </a:lnTo>
                <a:lnTo>
                  <a:pt x="1941" y="6172"/>
                </a:lnTo>
                <a:lnTo>
                  <a:pt x="1941" y="6163"/>
                </a:lnTo>
                <a:lnTo>
                  <a:pt x="1941" y="6158"/>
                </a:lnTo>
                <a:lnTo>
                  <a:pt x="1941" y="6149"/>
                </a:lnTo>
                <a:lnTo>
                  <a:pt x="1941" y="6144"/>
                </a:lnTo>
                <a:lnTo>
                  <a:pt x="1941" y="6135"/>
                </a:lnTo>
                <a:lnTo>
                  <a:pt x="1941" y="6130"/>
                </a:lnTo>
                <a:lnTo>
                  <a:pt x="1934" y="6122"/>
                </a:lnTo>
                <a:lnTo>
                  <a:pt x="1928" y="6116"/>
                </a:lnTo>
                <a:lnTo>
                  <a:pt x="1928" y="6108"/>
                </a:lnTo>
                <a:lnTo>
                  <a:pt x="1928" y="6102"/>
                </a:lnTo>
                <a:lnTo>
                  <a:pt x="1928" y="6094"/>
                </a:lnTo>
                <a:lnTo>
                  <a:pt x="1928" y="6088"/>
                </a:lnTo>
                <a:lnTo>
                  <a:pt x="1920" y="6080"/>
                </a:lnTo>
                <a:lnTo>
                  <a:pt x="1914" y="6074"/>
                </a:lnTo>
                <a:lnTo>
                  <a:pt x="1905" y="6074"/>
                </a:lnTo>
                <a:lnTo>
                  <a:pt x="1898" y="6074"/>
                </a:lnTo>
                <a:lnTo>
                  <a:pt x="1890" y="6074"/>
                </a:lnTo>
                <a:lnTo>
                  <a:pt x="1884" y="6074"/>
                </a:lnTo>
                <a:lnTo>
                  <a:pt x="1876" y="6074"/>
                </a:lnTo>
                <a:lnTo>
                  <a:pt x="1871" y="6074"/>
                </a:lnTo>
                <a:lnTo>
                  <a:pt x="1862" y="6066"/>
                </a:lnTo>
                <a:lnTo>
                  <a:pt x="1857" y="6060"/>
                </a:lnTo>
                <a:lnTo>
                  <a:pt x="1848" y="6060"/>
                </a:lnTo>
                <a:lnTo>
                  <a:pt x="1841" y="6060"/>
                </a:lnTo>
                <a:lnTo>
                  <a:pt x="1832" y="6060"/>
                </a:lnTo>
                <a:lnTo>
                  <a:pt x="1826" y="6060"/>
                </a:lnTo>
                <a:lnTo>
                  <a:pt x="1819" y="6060"/>
                </a:lnTo>
                <a:lnTo>
                  <a:pt x="1812" y="6060"/>
                </a:lnTo>
                <a:lnTo>
                  <a:pt x="1805" y="6052"/>
                </a:lnTo>
                <a:lnTo>
                  <a:pt x="1799" y="6046"/>
                </a:lnTo>
                <a:lnTo>
                  <a:pt x="1792" y="6046"/>
                </a:lnTo>
                <a:lnTo>
                  <a:pt x="1785" y="6046"/>
                </a:lnTo>
                <a:lnTo>
                  <a:pt x="1778" y="6038"/>
                </a:lnTo>
                <a:lnTo>
                  <a:pt x="1769" y="6031"/>
                </a:lnTo>
                <a:lnTo>
                  <a:pt x="1769" y="6024"/>
                </a:lnTo>
                <a:lnTo>
                  <a:pt x="1769" y="6017"/>
                </a:lnTo>
                <a:lnTo>
                  <a:pt x="1769" y="6010"/>
                </a:lnTo>
                <a:lnTo>
                  <a:pt x="1769" y="6004"/>
                </a:lnTo>
                <a:lnTo>
                  <a:pt x="1762" y="5996"/>
                </a:lnTo>
                <a:lnTo>
                  <a:pt x="1755" y="5990"/>
                </a:lnTo>
                <a:lnTo>
                  <a:pt x="1755" y="5982"/>
                </a:lnTo>
                <a:lnTo>
                  <a:pt x="1755" y="5976"/>
                </a:lnTo>
                <a:lnTo>
                  <a:pt x="1748" y="5968"/>
                </a:lnTo>
                <a:lnTo>
                  <a:pt x="1742" y="5962"/>
                </a:lnTo>
                <a:lnTo>
                  <a:pt x="1742" y="5954"/>
                </a:lnTo>
                <a:lnTo>
                  <a:pt x="1742" y="5948"/>
                </a:lnTo>
                <a:lnTo>
                  <a:pt x="1742" y="5939"/>
                </a:lnTo>
                <a:lnTo>
                  <a:pt x="1742" y="5934"/>
                </a:lnTo>
                <a:lnTo>
                  <a:pt x="1735" y="5925"/>
                </a:lnTo>
                <a:lnTo>
                  <a:pt x="1728" y="5920"/>
                </a:lnTo>
                <a:lnTo>
                  <a:pt x="1728" y="5911"/>
                </a:lnTo>
                <a:lnTo>
                  <a:pt x="1728" y="5906"/>
                </a:lnTo>
                <a:lnTo>
                  <a:pt x="1720" y="5898"/>
                </a:lnTo>
                <a:lnTo>
                  <a:pt x="1712" y="5892"/>
                </a:lnTo>
                <a:lnTo>
                  <a:pt x="1712" y="5884"/>
                </a:lnTo>
                <a:lnTo>
                  <a:pt x="1712" y="5878"/>
                </a:lnTo>
                <a:lnTo>
                  <a:pt x="1712" y="5864"/>
                </a:lnTo>
                <a:lnTo>
                  <a:pt x="1712" y="5849"/>
                </a:lnTo>
                <a:lnTo>
                  <a:pt x="1712" y="5834"/>
                </a:lnTo>
                <a:lnTo>
                  <a:pt x="1712" y="5822"/>
                </a:lnTo>
                <a:lnTo>
                  <a:pt x="1712" y="5812"/>
                </a:lnTo>
                <a:lnTo>
                  <a:pt x="1712" y="5801"/>
                </a:lnTo>
                <a:lnTo>
                  <a:pt x="1712" y="5791"/>
                </a:lnTo>
                <a:lnTo>
                  <a:pt x="1712" y="5783"/>
                </a:lnTo>
                <a:lnTo>
                  <a:pt x="1712" y="5772"/>
                </a:lnTo>
                <a:lnTo>
                  <a:pt x="1712" y="5762"/>
                </a:lnTo>
                <a:lnTo>
                  <a:pt x="1712" y="5751"/>
                </a:lnTo>
                <a:lnTo>
                  <a:pt x="1712" y="5740"/>
                </a:lnTo>
                <a:lnTo>
                  <a:pt x="1716" y="5731"/>
                </a:lnTo>
                <a:lnTo>
                  <a:pt x="1720" y="5720"/>
                </a:lnTo>
                <a:lnTo>
                  <a:pt x="1724" y="5709"/>
                </a:lnTo>
                <a:lnTo>
                  <a:pt x="1728" y="5698"/>
                </a:lnTo>
                <a:lnTo>
                  <a:pt x="1728" y="5691"/>
                </a:lnTo>
                <a:lnTo>
                  <a:pt x="1728" y="5685"/>
                </a:lnTo>
                <a:lnTo>
                  <a:pt x="1728" y="5674"/>
                </a:lnTo>
                <a:lnTo>
                  <a:pt x="1728" y="5663"/>
                </a:lnTo>
                <a:lnTo>
                  <a:pt x="1728" y="5653"/>
                </a:lnTo>
                <a:lnTo>
                  <a:pt x="1728" y="5643"/>
                </a:lnTo>
                <a:lnTo>
                  <a:pt x="1728" y="5634"/>
                </a:lnTo>
                <a:lnTo>
                  <a:pt x="1728" y="5629"/>
                </a:lnTo>
                <a:lnTo>
                  <a:pt x="1728" y="5620"/>
                </a:lnTo>
                <a:lnTo>
                  <a:pt x="1728" y="5615"/>
                </a:lnTo>
                <a:lnTo>
                  <a:pt x="1730" y="5610"/>
                </a:lnTo>
                <a:lnTo>
                  <a:pt x="1735" y="5606"/>
                </a:lnTo>
                <a:lnTo>
                  <a:pt x="1738" y="5603"/>
                </a:lnTo>
                <a:lnTo>
                  <a:pt x="1742" y="5601"/>
                </a:lnTo>
                <a:lnTo>
                  <a:pt x="1742" y="5593"/>
                </a:lnTo>
                <a:lnTo>
                  <a:pt x="1742" y="5587"/>
                </a:lnTo>
                <a:lnTo>
                  <a:pt x="1742" y="5579"/>
                </a:lnTo>
                <a:lnTo>
                  <a:pt x="1742" y="5573"/>
                </a:lnTo>
                <a:lnTo>
                  <a:pt x="1744" y="5568"/>
                </a:lnTo>
                <a:lnTo>
                  <a:pt x="1748" y="5565"/>
                </a:lnTo>
                <a:lnTo>
                  <a:pt x="1752" y="5562"/>
                </a:lnTo>
                <a:lnTo>
                  <a:pt x="1755" y="5559"/>
                </a:lnTo>
                <a:lnTo>
                  <a:pt x="1755" y="5551"/>
                </a:lnTo>
                <a:lnTo>
                  <a:pt x="1755" y="5544"/>
                </a:lnTo>
                <a:lnTo>
                  <a:pt x="1758" y="5540"/>
                </a:lnTo>
                <a:lnTo>
                  <a:pt x="1762" y="5537"/>
                </a:lnTo>
                <a:lnTo>
                  <a:pt x="1765" y="5534"/>
                </a:lnTo>
                <a:lnTo>
                  <a:pt x="1769" y="5530"/>
                </a:lnTo>
                <a:lnTo>
                  <a:pt x="1769" y="5523"/>
                </a:lnTo>
                <a:lnTo>
                  <a:pt x="1769" y="5516"/>
                </a:lnTo>
                <a:lnTo>
                  <a:pt x="1769" y="5509"/>
                </a:lnTo>
                <a:lnTo>
                  <a:pt x="1769" y="5502"/>
                </a:lnTo>
                <a:lnTo>
                  <a:pt x="1778" y="5495"/>
                </a:lnTo>
                <a:lnTo>
                  <a:pt x="1785" y="5488"/>
                </a:lnTo>
                <a:lnTo>
                  <a:pt x="1785" y="5481"/>
                </a:lnTo>
                <a:lnTo>
                  <a:pt x="1785" y="5475"/>
                </a:lnTo>
                <a:lnTo>
                  <a:pt x="1785" y="5467"/>
                </a:lnTo>
                <a:lnTo>
                  <a:pt x="1785" y="5461"/>
                </a:lnTo>
                <a:lnTo>
                  <a:pt x="1789" y="5457"/>
                </a:lnTo>
                <a:lnTo>
                  <a:pt x="1792" y="5452"/>
                </a:lnTo>
                <a:lnTo>
                  <a:pt x="1795" y="5449"/>
                </a:lnTo>
                <a:lnTo>
                  <a:pt x="1799" y="5447"/>
                </a:lnTo>
                <a:lnTo>
                  <a:pt x="1805" y="5447"/>
                </a:lnTo>
                <a:lnTo>
                  <a:pt x="1812" y="5447"/>
                </a:lnTo>
                <a:lnTo>
                  <a:pt x="1819" y="5447"/>
                </a:lnTo>
                <a:lnTo>
                  <a:pt x="1826" y="5447"/>
                </a:lnTo>
                <a:lnTo>
                  <a:pt x="1832" y="5447"/>
                </a:lnTo>
                <a:lnTo>
                  <a:pt x="1841" y="5447"/>
                </a:lnTo>
                <a:lnTo>
                  <a:pt x="1848" y="5447"/>
                </a:lnTo>
                <a:lnTo>
                  <a:pt x="1857" y="5447"/>
                </a:lnTo>
                <a:lnTo>
                  <a:pt x="1870" y="5447"/>
                </a:lnTo>
                <a:lnTo>
                  <a:pt x="1884" y="5447"/>
                </a:lnTo>
                <a:lnTo>
                  <a:pt x="1890" y="5452"/>
                </a:lnTo>
                <a:lnTo>
                  <a:pt x="1898" y="5461"/>
                </a:lnTo>
                <a:lnTo>
                  <a:pt x="1905" y="5461"/>
                </a:lnTo>
                <a:lnTo>
                  <a:pt x="1914" y="5461"/>
                </a:lnTo>
                <a:lnTo>
                  <a:pt x="1914" y="5452"/>
                </a:lnTo>
                <a:lnTo>
                  <a:pt x="1914" y="5447"/>
                </a:lnTo>
                <a:lnTo>
                  <a:pt x="1914" y="5438"/>
                </a:lnTo>
                <a:lnTo>
                  <a:pt x="1914" y="5433"/>
                </a:lnTo>
                <a:lnTo>
                  <a:pt x="1905" y="5424"/>
                </a:lnTo>
                <a:lnTo>
                  <a:pt x="1898" y="5419"/>
                </a:lnTo>
                <a:lnTo>
                  <a:pt x="1898" y="5410"/>
                </a:lnTo>
                <a:lnTo>
                  <a:pt x="1898" y="5405"/>
                </a:lnTo>
                <a:lnTo>
                  <a:pt x="1890" y="5396"/>
                </a:lnTo>
                <a:lnTo>
                  <a:pt x="1884" y="5391"/>
                </a:lnTo>
                <a:lnTo>
                  <a:pt x="1884" y="5382"/>
                </a:lnTo>
                <a:lnTo>
                  <a:pt x="1884" y="5377"/>
                </a:lnTo>
                <a:lnTo>
                  <a:pt x="1876" y="5369"/>
                </a:lnTo>
                <a:lnTo>
                  <a:pt x="1871" y="5363"/>
                </a:lnTo>
                <a:lnTo>
                  <a:pt x="1871" y="5355"/>
                </a:lnTo>
                <a:lnTo>
                  <a:pt x="1871" y="5349"/>
                </a:lnTo>
                <a:lnTo>
                  <a:pt x="1862" y="5341"/>
                </a:lnTo>
                <a:lnTo>
                  <a:pt x="1857" y="5334"/>
                </a:lnTo>
                <a:lnTo>
                  <a:pt x="1857" y="5327"/>
                </a:lnTo>
                <a:lnTo>
                  <a:pt x="1857" y="5320"/>
                </a:lnTo>
                <a:lnTo>
                  <a:pt x="1848" y="5313"/>
                </a:lnTo>
                <a:lnTo>
                  <a:pt x="1841" y="5306"/>
                </a:lnTo>
                <a:lnTo>
                  <a:pt x="1841" y="5299"/>
                </a:lnTo>
                <a:lnTo>
                  <a:pt x="1841" y="5292"/>
                </a:lnTo>
                <a:lnTo>
                  <a:pt x="1832" y="5285"/>
                </a:lnTo>
                <a:lnTo>
                  <a:pt x="1826" y="5278"/>
                </a:lnTo>
                <a:lnTo>
                  <a:pt x="1826" y="5271"/>
                </a:lnTo>
                <a:lnTo>
                  <a:pt x="1826" y="5264"/>
                </a:lnTo>
                <a:lnTo>
                  <a:pt x="1819" y="5257"/>
                </a:lnTo>
                <a:lnTo>
                  <a:pt x="1812" y="5251"/>
                </a:lnTo>
                <a:lnTo>
                  <a:pt x="1812" y="5243"/>
                </a:lnTo>
                <a:lnTo>
                  <a:pt x="1812" y="5237"/>
                </a:lnTo>
                <a:lnTo>
                  <a:pt x="1805" y="5228"/>
                </a:lnTo>
                <a:lnTo>
                  <a:pt x="1799" y="5223"/>
                </a:lnTo>
                <a:lnTo>
                  <a:pt x="1799" y="5214"/>
                </a:lnTo>
                <a:lnTo>
                  <a:pt x="1799" y="5209"/>
                </a:lnTo>
                <a:lnTo>
                  <a:pt x="1792" y="5200"/>
                </a:lnTo>
                <a:lnTo>
                  <a:pt x="1785" y="5195"/>
                </a:lnTo>
                <a:lnTo>
                  <a:pt x="1785" y="5184"/>
                </a:lnTo>
                <a:lnTo>
                  <a:pt x="1785" y="5173"/>
                </a:lnTo>
                <a:lnTo>
                  <a:pt x="1785" y="5163"/>
                </a:lnTo>
                <a:lnTo>
                  <a:pt x="1785" y="5153"/>
                </a:lnTo>
                <a:lnTo>
                  <a:pt x="1789" y="5148"/>
                </a:lnTo>
                <a:lnTo>
                  <a:pt x="1792" y="5145"/>
                </a:lnTo>
                <a:lnTo>
                  <a:pt x="1795" y="5141"/>
                </a:lnTo>
                <a:lnTo>
                  <a:pt x="1799" y="5139"/>
                </a:lnTo>
                <a:lnTo>
                  <a:pt x="1799" y="5131"/>
                </a:lnTo>
                <a:lnTo>
                  <a:pt x="1799" y="5125"/>
                </a:lnTo>
                <a:lnTo>
                  <a:pt x="1799" y="5117"/>
                </a:lnTo>
                <a:lnTo>
                  <a:pt x="1799" y="5110"/>
                </a:lnTo>
                <a:lnTo>
                  <a:pt x="1799" y="5103"/>
                </a:lnTo>
                <a:lnTo>
                  <a:pt x="1799" y="5096"/>
                </a:lnTo>
                <a:lnTo>
                  <a:pt x="1802" y="5092"/>
                </a:lnTo>
                <a:lnTo>
                  <a:pt x="1805" y="5089"/>
                </a:lnTo>
                <a:lnTo>
                  <a:pt x="1809" y="5086"/>
                </a:lnTo>
                <a:lnTo>
                  <a:pt x="1812" y="5082"/>
                </a:lnTo>
                <a:lnTo>
                  <a:pt x="1812" y="5075"/>
                </a:lnTo>
                <a:lnTo>
                  <a:pt x="1812" y="5068"/>
                </a:lnTo>
                <a:lnTo>
                  <a:pt x="1805" y="5053"/>
                </a:lnTo>
                <a:lnTo>
                  <a:pt x="1799" y="5040"/>
                </a:lnTo>
                <a:lnTo>
                  <a:pt x="1795" y="5043"/>
                </a:lnTo>
                <a:lnTo>
                  <a:pt x="1792" y="5047"/>
                </a:lnTo>
                <a:lnTo>
                  <a:pt x="1789" y="5051"/>
                </a:lnTo>
                <a:lnTo>
                  <a:pt x="1785" y="5054"/>
                </a:lnTo>
                <a:lnTo>
                  <a:pt x="1778" y="5061"/>
                </a:lnTo>
                <a:lnTo>
                  <a:pt x="1769" y="5068"/>
                </a:lnTo>
                <a:lnTo>
                  <a:pt x="1765" y="5072"/>
                </a:lnTo>
                <a:lnTo>
                  <a:pt x="1762" y="5075"/>
                </a:lnTo>
                <a:lnTo>
                  <a:pt x="1758" y="5078"/>
                </a:lnTo>
                <a:lnTo>
                  <a:pt x="1755" y="5082"/>
                </a:lnTo>
                <a:lnTo>
                  <a:pt x="1752" y="5086"/>
                </a:lnTo>
                <a:lnTo>
                  <a:pt x="1748" y="5089"/>
                </a:lnTo>
                <a:lnTo>
                  <a:pt x="1744" y="5092"/>
                </a:lnTo>
                <a:lnTo>
                  <a:pt x="1742" y="5096"/>
                </a:lnTo>
                <a:lnTo>
                  <a:pt x="1738" y="5100"/>
                </a:lnTo>
                <a:lnTo>
                  <a:pt x="1735" y="5103"/>
                </a:lnTo>
                <a:lnTo>
                  <a:pt x="1730" y="5106"/>
                </a:lnTo>
                <a:lnTo>
                  <a:pt x="1728" y="5110"/>
                </a:lnTo>
                <a:lnTo>
                  <a:pt x="1720" y="5110"/>
                </a:lnTo>
                <a:lnTo>
                  <a:pt x="1712" y="5110"/>
                </a:lnTo>
                <a:lnTo>
                  <a:pt x="1687" y="5110"/>
                </a:lnTo>
                <a:lnTo>
                  <a:pt x="1663" y="5110"/>
                </a:lnTo>
                <a:lnTo>
                  <a:pt x="1638" y="5110"/>
                </a:lnTo>
                <a:lnTo>
                  <a:pt x="1613" y="5110"/>
                </a:lnTo>
                <a:lnTo>
                  <a:pt x="1613" y="5123"/>
                </a:lnTo>
                <a:lnTo>
                  <a:pt x="1613" y="5139"/>
                </a:lnTo>
                <a:lnTo>
                  <a:pt x="1619" y="5145"/>
                </a:lnTo>
                <a:lnTo>
                  <a:pt x="1627" y="5153"/>
                </a:lnTo>
                <a:lnTo>
                  <a:pt x="1627" y="5158"/>
                </a:lnTo>
                <a:lnTo>
                  <a:pt x="1627" y="5167"/>
                </a:lnTo>
                <a:lnTo>
                  <a:pt x="1627" y="5172"/>
                </a:lnTo>
                <a:lnTo>
                  <a:pt x="1627" y="5181"/>
                </a:lnTo>
                <a:lnTo>
                  <a:pt x="1633" y="5186"/>
                </a:lnTo>
                <a:lnTo>
                  <a:pt x="1640" y="5195"/>
                </a:lnTo>
                <a:lnTo>
                  <a:pt x="1640" y="5200"/>
                </a:lnTo>
                <a:lnTo>
                  <a:pt x="1640" y="5209"/>
                </a:lnTo>
                <a:lnTo>
                  <a:pt x="1649" y="5214"/>
                </a:lnTo>
                <a:lnTo>
                  <a:pt x="1657" y="5223"/>
                </a:lnTo>
                <a:lnTo>
                  <a:pt x="1657" y="5228"/>
                </a:lnTo>
                <a:lnTo>
                  <a:pt x="1657" y="5237"/>
                </a:lnTo>
                <a:lnTo>
                  <a:pt x="1657" y="5243"/>
                </a:lnTo>
                <a:lnTo>
                  <a:pt x="1657" y="5251"/>
                </a:lnTo>
                <a:lnTo>
                  <a:pt x="1663" y="5257"/>
                </a:lnTo>
                <a:lnTo>
                  <a:pt x="1671" y="5264"/>
                </a:lnTo>
                <a:lnTo>
                  <a:pt x="1671" y="5271"/>
                </a:lnTo>
                <a:lnTo>
                  <a:pt x="1671" y="5278"/>
                </a:lnTo>
                <a:lnTo>
                  <a:pt x="1671" y="5285"/>
                </a:lnTo>
                <a:lnTo>
                  <a:pt x="1671" y="5292"/>
                </a:lnTo>
                <a:lnTo>
                  <a:pt x="1676" y="5299"/>
                </a:lnTo>
                <a:lnTo>
                  <a:pt x="1685" y="5306"/>
                </a:lnTo>
                <a:lnTo>
                  <a:pt x="1685" y="5313"/>
                </a:lnTo>
                <a:lnTo>
                  <a:pt x="1685" y="5320"/>
                </a:lnTo>
                <a:lnTo>
                  <a:pt x="1685" y="5327"/>
                </a:lnTo>
                <a:lnTo>
                  <a:pt x="1685" y="5334"/>
                </a:lnTo>
                <a:lnTo>
                  <a:pt x="1690" y="5341"/>
                </a:lnTo>
                <a:lnTo>
                  <a:pt x="1698" y="5349"/>
                </a:lnTo>
                <a:lnTo>
                  <a:pt x="1698" y="5355"/>
                </a:lnTo>
                <a:lnTo>
                  <a:pt x="1698" y="5363"/>
                </a:lnTo>
                <a:lnTo>
                  <a:pt x="1698" y="5369"/>
                </a:lnTo>
                <a:lnTo>
                  <a:pt x="1698" y="5377"/>
                </a:lnTo>
                <a:lnTo>
                  <a:pt x="1698" y="5382"/>
                </a:lnTo>
                <a:lnTo>
                  <a:pt x="1698" y="5391"/>
                </a:lnTo>
                <a:lnTo>
                  <a:pt x="1698" y="5396"/>
                </a:lnTo>
                <a:lnTo>
                  <a:pt x="1698" y="5405"/>
                </a:lnTo>
                <a:lnTo>
                  <a:pt x="1698" y="5410"/>
                </a:lnTo>
                <a:lnTo>
                  <a:pt x="1698" y="5419"/>
                </a:lnTo>
                <a:lnTo>
                  <a:pt x="1694" y="5421"/>
                </a:lnTo>
                <a:lnTo>
                  <a:pt x="1690" y="5424"/>
                </a:lnTo>
                <a:lnTo>
                  <a:pt x="1687" y="5429"/>
                </a:lnTo>
                <a:lnTo>
                  <a:pt x="1685" y="5433"/>
                </a:lnTo>
                <a:lnTo>
                  <a:pt x="1685" y="5438"/>
                </a:lnTo>
                <a:lnTo>
                  <a:pt x="1685" y="5447"/>
                </a:lnTo>
                <a:lnTo>
                  <a:pt x="1680" y="5449"/>
                </a:lnTo>
                <a:lnTo>
                  <a:pt x="1676" y="5452"/>
                </a:lnTo>
                <a:lnTo>
                  <a:pt x="1673" y="5457"/>
                </a:lnTo>
                <a:lnTo>
                  <a:pt x="1671" y="5461"/>
                </a:lnTo>
                <a:lnTo>
                  <a:pt x="1666" y="5463"/>
                </a:lnTo>
                <a:lnTo>
                  <a:pt x="1663" y="5467"/>
                </a:lnTo>
                <a:lnTo>
                  <a:pt x="1660" y="5471"/>
                </a:lnTo>
                <a:lnTo>
                  <a:pt x="1657" y="5475"/>
                </a:lnTo>
                <a:lnTo>
                  <a:pt x="1657" y="5481"/>
                </a:lnTo>
                <a:lnTo>
                  <a:pt x="1657" y="5488"/>
                </a:lnTo>
                <a:lnTo>
                  <a:pt x="1649" y="5495"/>
                </a:lnTo>
                <a:lnTo>
                  <a:pt x="1640" y="5502"/>
                </a:lnTo>
                <a:lnTo>
                  <a:pt x="1640" y="5509"/>
                </a:lnTo>
                <a:lnTo>
                  <a:pt x="1640" y="5516"/>
                </a:lnTo>
                <a:lnTo>
                  <a:pt x="1637" y="5520"/>
                </a:lnTo>
                <a:lnTo>
                  <a:pt x="1633" y="5523"/>
                </a:lnTo>
                <a:lnTo>
                  <a:pt x="1630" y="5526"/>
                </a:lnTo>
                <a:lnTo>
                  <a:pt x="1627" y="5530"/>
                </a:lnTo>
                <a:lnTo>
                  <a:pt x="1623" y="5534"/>
                </a:lnTo>
                <a:lnTo>
                  <a:pt x="1619" y="5537"/>
                </a:lnTo>
                <a:lnTo>
                  <a:pt x="1616" y="5540"/>
                </a:lnTo>
                <a:lnTo>
                  <a:pt x="1613" y="5544"/>
                </a:lnTo>
                <a:lnTo>
                  <a:pt x="1613" y="5551"/>
                </a:lnTo>
                <a:lnTo>
                  <a:pt x="1613" y="5559"/>
                </a:lnTo>
                <a:lnTo>
                  <a:pt x="1597" y="5559"/>
                </a:lnTo>
                <a:lnTo>
                  <a:pt x="1583" y="5559"/>
                </a:lnTo>
                <a:lnTo>
                  <a:pt x="1575" y="5559"/>
                </a:lnTo>
                <a:lnTo>
                  <a:pt x="1570" y="5559"/>
                </a:lnTo>
                <a:lnTo>
                  <a:pt x="1561" y="5559"/>
                </a:lnTo>
                <a:lnTo>
                  <a:pt x="1556" y="5559"/>
                </a:lnTo>
                <a:lnTo>
                  <a:pt x="1548" y="5551"/>
                </a:lnTo>
                <a:lnTo>
                  <a:pt x="1542" y="5544"/>
                </a:lnTo>
                <a:lnTo>
                  <a:pt x="1534" y="5544"/>
                </a:lnTo>
                <a:lnTo>
                  <a:pt x="1529" y="5544"/>
                </a:lnTo>
                <a:lnTo>
                  <a:pt x="1520" y="5544"/>
                </a:lnTo>
                <a:lnTo>
                  <a:pt x="1513" y="5544"/>
                </a:lnTo>
                <a:lnTo>
                  <a:pt x="1513" y="5537"/>
                </a:lnTo>
                <a:lnTo>
                  <a:pt x="1513" y="5530"/>
                </a:lnTo>
                <a:lnTo>
                  <a:pt x="1504" y="5523"/>
                </a:lnTo>
                <a:lnTo>
                  <a:pt x="1499" y="5516"/>
                </a:lnTo>
                <a:lnTo>
                  <a:pt x="1499" y="5509"/>
                </a:lnTo>
                <a:lnTo>
                  <a:pt x="1499" y="5502"/>
                </a:lnTo>
                <a:lnTo>
                  <a:pt x="1499" y="5495"/>
                </a:lnTo>
                <a:lnTo>
                  <a:pt x="1499" y="5488"/>
                </a:lnTo>
                <a:lnTo>
                  <a:pt x="1491" y="5481"/>
                </a:lnTo>
                <a:lnTo>
                  <a:pt x="1485" y="5475"/>
                </a:lnTo>
                <a:lnTo>
                  <a:pt x="1485" y="5467"/>
                </a:lnTo>
                <a:lnTo>
                  <a:pt x="1485" y="5461"/>
                </a:lnTo>
                <a:lnTo>
                  <a:pt x="1485" y="5452"/>
                </a:lnTo>
                <a:lnTo>
                  <a:pt x="1485" y="5447"/>
                </a:lnTo>
                <a:lnTo>
                  <a:pt x="1477" y="5438"/>
                </a:lnTo>
                <a:lnTo>
                  <a:pt x="1472" y="5433"/>
                </a:lnTo>
                <a:lnTo>
                  <a:pt x="1472" y="5424"/>
                </a:lnTo>
                <a:lnTo>
                  <a:pt x="1472" y="5419"/>
                </a:lnTo>
                <a:lnTo>
                  <a:pt x="1472" y="5410"/>
                </a:lnTo>
                <a:lnTo>
                  <a:pt x="1472" y="5405"/>
                </a:lnTo>
                <a:lnTo>
                  <a:pt x="1463" y="5396"/>
                </a:lnTo>
                <a:lnTo>
                  <a:pt x="1454" y="5391"/>
                </a:lnTo>
                <a:lnTo>
                  <a:pt x="1447" y="5391"/>
                </a:lnTo>
                <a:lnTo>
                  <a:pt x="1441" y="5391"/>
                </a:lnTo>
                <a:lnTo>
                  <a:pt x="1437" y="5393"/>
                </a:lnTo>
                <a:lnTo>
                  <a:pt x="1434" y="5396"/>
                </a:lnTo>
                <a:lnTo>
                  <a:pt x="1430" y="5401"/>
                </a:lnTo>
                <a:lnTo>
                  <a:pt x="1427" y="5405"/>
                </a:lnTo>
                <a:lnTo>
                  <a:pt x="1427" y="5418"/>
                </a:lnTo>
                <a:lnTo>
                  <a:pt x="1427" y="5433"/>
                </a:lnTo>
                <a:lnTo>
                  <a:pt x="1427" y="5438"/>
                </a:lnTo>
                <a:lnTo>
                  <a:pt x="1427" y="5447"/>
                </a:lnTo>
                <a:lnTo>
                  <a:pt x="1427" y="5460"/>
                </a:lnTo>
                <a:lnTo>
                  <a:pt x="1427" y="5475"/>
                </a:lnTo>
                <a:lnTo>
                  <a:pt x="1423" y="5477"/>
                </a:lnTo>
                <a:lnTo>
                  <a:pt x="1420" y="5481"/>
                </a:lnTo>
                <a:lnTo>
                  <a:pt x="1416" y="5485"/>
                </a:lnTo>
                <a:lnTo>
                  <a:pt x="1414" y="5488"/>
                </a:lnTo>
                <a:lnTo>
                  <a:pt x="1406" y="5488"/>
                </a:lnTo>
                <a:lnTo>
                  <a:pt x="1400" y="5488"/>
                </a:lnTo>
                <a:lnTo>
                  <a:pt x="1392" y="5481"/>
                </a:lnTo>
                <a:lnTo>
                  <a:pt x="1384" y="5475"/>
                </a:lnTo>
                <a:lnTo>
                  <a:pt x="1376" y="5467"/>
                </a:lnTo>
                <a:lnTo>
                  <a:pt x="1370" y="5461"/>
                </a:lnTo>
                <a:lnTo>
                  <a:pt x="1362" y="5452"/>
                </a:lnTo>
                <a:lnTo>
                  <a:pt x="1357" y="5447"/>
                </a:lnTo>
                <a:lnTo>
                  <a:pt x="1353" y="5449"/>
                </a:lnTo>
                <a:lnTo>
                  <a:pt x="1348" y="5452"/>
                </a:lnTo>
                <a:lnTo>
                  <a:pt x="1345" y="5457"/>
                </a:lnTo>
                <a:lnTo>
                  <a:pt x="1343" y="5461"/>
                </a:lnTo>
                <a:lnTo>
                  <a:pt x="1343" y="5474"/>
                </a:lnTo>
                <a:lnTo>
                  <a:pt x="1343" y="5488"/>
                </a:lnTo>
                <a:lnTo>
                  <a:pt x="1339" y="5499"/>
                </a:lnTo>
                <a:lnTo>
                  <a:pt x="1334" y="5510"/>
                </a:lnTo>
                <a:lnTo>
                  <a:pt x="1331" y="5521"/>
                </a:lnTo>
                <a:lnTo>
                  <a:pt x="1327" y="5530"/>
                </a:lnTo>
                <a:lnTo>
                  <a:pt x="1327" y="5537"/>
                </a:lnTo>
                <a:lnTo>
                  <a:pt x="1327" y="5544"/>
                </a:lnTo>
                <a:lnTo>
                  <a:pt x="1327" y="5557"/>
                </a:lnTo>
                <a:lnTo>
                  <a:pt x="1327" y="5573"/>
                </a:lnTo>
                <a:lnTo>
                  <a:pt x="1327" y="5583"/>
                </a:lnTo>
                <a:lnTo>
                  <a:pt x="1327" y="5593"/>
                </a:lnTo>
                <a:lnTo>
                  <a:pt x="1327" y="5604"/>
                </a:lnTo>
                <a:lnTo>
                  <a:pt x="1327" y="5615"/>
                </a:lnTo>
                <a:lnTo>
                  <a:pt x="1327" y="5620"/>
                </a:lnTo>
                <a:lnTo>
                  <a:pt x="1327" y="5629"/>
                </a:lnTo>
                <a:lnTo>
                  <a:pt x="1318" y="5629"/>
                </a:lnTo>
                <a:lnTo>
                  <a:pt x="1313" y="5629"/>
                </a:lnTo>
                <a:lnTo>
                  <a:pt x="1305" y="5620"/>
                </a:lnTo>
                <a:lnTo>
                  <a:pt x="1298" y="5615"/>
                </a:lnTo>
                <a:lnTo>
                  <a:pt x="1298" y="5606"/>
                </a:lnTo>
                <a:lnTo>
                  <a:pt x="1298" y="5601"/>
                </a:lnTo>
                <a:lnTo>
                  <a:pt x="1291" y="5593"/>
                </a:lnTo>
                <a:lnTo>
                  <a:pt x="1285" y="5587"/>
                </a:lnTo>
                <a:lnTo>
                  <a:pt x="1278" y="5579"/>
                </a:lnTo>
                <a:lnTo>
                  <a:pt x="1271" y="5573"/>
                </a:lnTo>
                <a:lnTo>
                  <a:pt x="1271" y="5565"/>
                </a:lnTo>
                <a:lnTo>
                  <a:pt x="1271" y="5559"/>
                </a:lnTo>
                <a:lnTo>
                  <a:pt x="1264" y="5551"/>
                </a:lnTo>
                <a:lnTo>
                  <a:pt x="1255" y="5544"/>
                </a:lnTo>
                <a:lnTo>
                  <a:pt x="1255" y="5537"/>
                </a:lnTo>
                <a:lnTo>
                  <a:pt x="1255" y="5530"/>
                </a:lnTo>
                <a:lnTo>
                  <a:pt x="1255" y="5523"/>
                </a:lnTo>
                <a:lnTo>
                  <a:pt x="1255" y="5516"/>
                </a:lnTo>
                <a:lnTo>
                  <a:pt x="1255" y="5509"/>
                </a:lnTo>
                <a:lnTo>
                  <a:pt x="1255" y="5502"/>
                </a:lnTo>
                <a:lnTo>
                  <a:pt x="1248" y="5487"/>
                </a:lnTo>
                <a:lnTo>
                  <a:pt x="1241" y="5475"/>
                </a:lnTo>
                <a:lnTo>
                  <a:pt x="1241" y="5467"/>
                </a:lnTo>
                <a:lnTo>
                  <a:pt x="1241" y="5461"/>
                </a:lnTo>
                <a:lnTo>
                  <a:pt x="1241" y="5452"/>
                </a:lnTo>
                <a:lnTo>
                  <a:pt x="1241" y="5447"/>
                </a:lnTo>
                <a:lnTo>
                  <a:pt x="1241" y="5438"/>
                </a:lnTo>
                <a:lnTo>
                  <a:pt x="1241" y="5433"/>
                </a:lnTo>
                <a:lnTo>
                  <a:pt x="1241" y="5424"/>
                </a:lnTo>
                <a:lnTo>
                  <a:pt x="1241" y="5419"/>
                </a:lnTo>
                <a:lnTo>
                  <a:pt x="1234" y="5410"/>
                </a:lnTo>
                <a:lnTo>
                  <a:pt x="1228" y="5405"/>
                </a:lnTo>
                <a:lnTo>
                  <a:pt x="1228" y="5390"/>
                </a:lnTo>
                <a:lnTo>
                  <a:pt x="1228" y="5377"/>
                </a:lnTo>
                <a:lnTo>
                  <a:pt x="1228" y="5369"/>
                </a:lnTo>
                <a:lnTo>
                  <a:pt x="1228" y="5363"/>
                </a:lnTo>
                <a:lnTo>
                  <a:pt x="1228" y="5355"/>
                </a:lnTo>
                <a:lnTo>
                  <a:pt x="1228" y="5349"/>
                </a:lnTo>
                <a:lnTo>
                  <a:pt x="1228" y="5341"/>
                </a:lnTo>
                <a:lnTo>
                  <a:pt x="1228" y="5334"/>
                </a:lnTo>
                <a:lnTo>
                  <a:pt x="1230" y="5330"/>
                </a:lnTo>
                <a:lnTo>
                  <a:pt x="1234" y="5327"/>
                </a:lnTo>
                <a:lnTo>
                  <a:pt x="1238" y="5324"/>
                </a:lnTo>
                <a:lnTo>
                  <a:pt x="1241" y="5320"/>
                </a:lnTo>
                <a:lnTo>
                  <a:pt x="1244" y="5316"/>
                </a:lnTo>
                <a:lnTo>
                  <a:pt x="1248" y="5313"/>
                </a:lnTo>
                <a:lnTo>
                  <a:pt x="1251" y="5310"/>
                </a:lnTo>
                <a:lnTo>
                  <a:pt x="1255" y="5306"/>
                </a:lnTo>
                <a:lnTo>
                  <a:pt x="1255" y="5299"/>
                </a:lnTo>
                <a:lnTo>
                  <a:pt x="1255" y="5292"/>
                </a:lnTo>
                <a:lnTo>
                  <a:pt x="1264" y="5285"/>
                </a:lnTo>
                <a:lnTo>
                  <a:pt x="1271" y="5278"/>
                </a:lnTo>
                <a:lnTo>
                  <a:pt x="1271" y="5271"/>
                </a:lnTo>
                <a:lnTo>
                  <a:pt x="1271" y="5264"/>
                </a:lnTo>
                <a:lnTo>
                  <a:pt x="1275" y="5261"/>
                </a:lnTo>
                <a:lnTo>
                  <a:pt x="1278" y="5257"/>
                </a:lnTo>
                <a:lnTo>
                  <a:pt x="1281" y="5253"/>
                </a:lnTo>
                <a:lnTo>
                  <a:pt x="1285" y="5251"/>
                </a:lnTo>
                <a:lnTo>
                  <a:pt x="1288" y="5247"/>
                </a:lnTo>
                <a:lnTo>
                  <a:pt x="1291" y="5243"/>
                </a:lnTo>
                <a:lnTo>
                  <a:pt x="1295" y="5239"/>
                </a:lnTo>
                <a:lnTo>
                  <a:pt x="1298" y="5237"/>
                </a:lnTo>
                <a:lnTo>
                  <a:pt x="1298" y="5228"/>
                </a:lnTo>
                <a:lnTo>
                  <a:pt x="1298" y="5223"/>
                </a:lnTo>
                <a:lnTo>
                  <a:pt x="1302" y="5219"/>
                </a:lnTo>
                <a:lnTo>
                  <a:pt x="1305" y="5214"/>
                </a:lnTo>
                <a:lnTo>
                  <a:pt x="1308" y="5211"/>
                </a:lnTo>
                <a:lnTo>
                  <a:pt x="1313" y="5209"/>
                </a:lnTo>
                <a:lnTo>
                  <a:pt x="1313" y="5200"/>
                </a:lnTo>
                <a:lnTo>
                  <a:pt x="1313" y="5195"/>
                </a:lnTo>
                <a:lnTo>
                  <a:pt x="1315" y="5191"/>
                </a:lnTo>
                <a:lnTo>
                  <a:pt x="1318" y="5186"/>
                </a:lnTo>
                <a:lnTo>
                  <a:pt x="1322" y="5183"/>
                </a:lnTo>
                <a:lnTo>
                  <a:pt x="1327" y="5181"/>
                </a:lnTo>
                <a:lnTo>
                  <a:pt x="1334" y="5172"/>
                </a:lnTo>
                <a:lnTo>
                  <a:pt x="1343" y="5167"/>
                </a:lnTo>
                <a:lnTo>
                  <a:pt x="1343" y="5158"/>
                </a:lnTo>
                <a:lnTo>
                  <a:pt x="1343" y="5153"/>
                </a:lnTo>
                <a:lnTo>
                  <a:pt x="1345" y="5148"/>
                </a:lnTo>
                <a:lnTo>
                  <a:pt x="1348" y="5145"/>
                </a:lnTo>
                <a:lnTo>
                  <a:pt x="1353" y="5141"/>
                </a:lnTo>
                <a:lnTo>
                  <a:pt x="1357" y="5139"/>
                </a:lnTo>
                <a:lnTo>
                  <a:pt x="1359" y="5134"/>
                </a:lnTo>
                <a:lnTo>
                  <a:pt x="1362" y="5131"/>
                </a:lnTo>
                <a:lnTo>
                  <a:pt x="1366" y="5128"/>
                </a:lnTo>
                <a:lnTo>
                  <a:pt x="1370" y="5125"/>
                </a:lnTo>
                <a:lnTo>
                  <a:pt x="1370" y="5117"/>
                </a:lnTo>
                <a:lnTo>
                  <a:pt x="1370" y="5110"/>
                </a:lnTo>
                <a:lnTo>
                  <a:pt x="1372" y="5106"/>
                </a:lnTo>
                <a:lnTo>
                  <a:pt x="1376" y="5103"/>
                </a:lnTo>
                <a:lnTo>
                  <a:pt x="1380" y="5100"/>
                </a:lnTo>
                <a:lnTo>
                  <a:pt x="1384" y="5096"/>
                </a:lnTo>
                <a:lnTo>
                  <a:pt x="1384" y="5089"/>
                </a:lnTo>
                <a:lnTo>
                  <a:pt x="1384" y="5082"/>
                </a:lnTo>
                <a:lnTo>
                  <a:pt x="1392" y="5075"/>
                </a:lnTo>
                <a:lnTo>
                  <a:pt x="1400" y="5068"/>
                </a:lnTo>
                <a:lnTo>
                  <a:pt x="1402" y="5065"/>
                </a:lnTo>
                <a:lnTo>
                  <a:pt x="1406" y="5061"/>
                </a:lnTo>
                <a:lnTo>
                  <a:pt x="1410" y="5057"/>
                </a:lnTo>
                <a:lnTo>
                  <a:pt x="1414" y="5054"/>
                </a:lnTo>
                <a:lnTo>
                  <a:pt x="1414" y="5047"/>
                </a:lnTo>
                <a:lnTo>
                  <a:pt x="1414" y="5040"/>
                </a:lnTo>
                <a:lnTo>
                  <a:pt x="1414" y="5033"/>
                </a:lnTo>
                <a:lnTo>
                  <a:pt x="1414" y="5027"/>
                </a:lnTo>
                <a:lnTo>
                  <a:pt x="1406" y="5027"/>
                </a:lnTo>
                <a:lnTo>
                  <a:pt x="1400" y="5027"/>
                </a:lnTo>
                <a:lnTo>
                  <a:pt x="1392" y="5033"/>
                </a:lnTo>
                <a:lnTo>
                  <a:pt x="1384" y="5040"/>
                </a:lnTo>
                <a:lnTo>
                  <a:pt x="1380" y="5043"/>
                </a:lnTo>
                <a:lnTo>
                  <a:pt x="1376" y="5047"/>
                </a:lnTo>
                <a:lnTo>
                  <a:pt x="1372" y="5051"/>
                </a:lnTo>
                <a:lnTo>
                  <a:pt x="1370" y="5054"/>
                </a:lnTo>
                <a:lnTo>
                  <a:pt x="1366" y="5057"/>
                </a:lnTo>
                <a:lnTo>
                  <a:pt x="1362" y="5061"/>
                </a:lnTo>
                <a:lnTo>
                  <a:pt x="1359" y="5065"/>
                </a:lnTo>
                <a:lnTo>
                  <a:pt x="1357" y="5068"/>
                </a:lnTo>
                <a:lnTo>
                  <a:pt x="1353" y="5072"/>
                </a:lnTo>
                <a:lnTo>
                  <a:pt x="1348" y="5075"/>
                </a:lnTo>
                <a:lnTo>
                  <a:pt x="1345" y="5078"/>
                </a:lnTo>
                <a:lnTo>
                  <a:pt x="1343" y="5082"/>
                </a:lnTo>
                <a:lnTo>
                  <a:pt x="1334" y="5089"/>
                </a:lnTo>
                <a:lnTo>
                  <a:pt x="1327" y="5096"/>
                </a:lnTo>
                <a:lnTo>
                  <a:pt x="1322" y="5100"/>
                </a:lnTo>
                <a:lnTo>
                  <a:pt x="1318" y="5103"/>
                </a:lnTo>
                <a:lnTo>
                  <a:pt x="1315" y="5106"/>
                </a:lnTo>
                <a:lnTo>
                  <a:pt x="1313" y="5110"/>
                </a:lnTo>
                <a:lnTo>
                  <a:pt x="1308" y="5114"/>
                </a:lnTo>
                <a:lnTo>
                  <a:pt x="1305" y="5117"/>
                </a:lnTo>
                <a:lnTo>
                  <a:pt x="1302" y="5120"/>
                </a:lnTo>
                <a:lnTo>
                  <a:pt x="1298" y="5125"/>
                </a:lnTo>
                <a:lnTo>
                  <a:pt x="1295" y="5128"/>
                </a:lnTo>
                <a:lnTo>
                  <a:pt x="1291" y="5131"/>
                </a:lnTo>
                <a:lnTo>
                  <a:pt x="1288" y="5134"/>
                </a:lnTo>
                <a:lnTo>
                  <a:pt x="1285" y="5139"/>
                </a:lnTo>
                <a:lnTo>
                  <a:pt x="1281" y="5141"/>
                </a:lnTo>
                <a:lnTo>
                  <a:pt x="1278" y="5145"/>
                </a:lnTo>
                <a:lnTo>
                  <a:pt x="1275" y="5148"/>
                </a:lnTo>
                <a:lnTo>
                  <a:pt x="1271" y="5153"/>
                </a:lnTo>
                <a:lnTo>
                  <a:pt x="1264" y="5158"/>
                </a:lnTo>
                <a:lnTo>
                  <a:pt x="1255" y="5167"/>
                </a:lnTo>
                <a:lnTo>
                  <a:pt x="1251" y="5169"/>
                </a:lnTo>
                <a:lnTo>
                  <a:pt x="1248" y="5172"/>
                </a:lnTo>
                <a:lnTo>
                  <a:pt x="1244" y="5176"/>
                </a:lnTo>
                <a:lnTo>
                  <a:pt x="1241" y="5181"/>
                </a:lnTo>
                <a:lnTo>
                  <a:pt x="1238" y="5183"/>
                </a:lnTo>
                <a:lnTo>
                  <a:pt x="1234" y="5186"/>
                </a:lnTo>
                <a:lnTo>
                  <a:pt x="1230" y="5191"/>
                </a:lnTo>
                <a:lnTo>
                  <a:pt x="1228" y="5195"/>
                </a:lnTo>
                <a:lnTo>
                  <a:pt x="1224" y="5197"/>
                </a:lnTo>
                <a:lnTo>
                  <a:pt x="1221" y="5200"/>
                </a:lnTo>
                <a:lnTo>
                  <a:pt x="1216" y="5205"/>
                </a:lnTo>
                <a:lnTo>
                  <a:pt x="1214" y="5209"/>
                </a:lnTo>
                <a:lnTo>
                  <a:pt x="1207" y="5209"/>
                </a:lnTo>
                <a:lnTo>
                  <a:pt x="1198" y="5209"/>
                </a:lnTo>
                <a:lnTo>
                  <a:pt x="1194" y="5211"/>
                </a:lnTo>
                <a:lnTo>
                  <a:pt x="1190" y="5214"/>
                </a:lnTo>
                <a:lnTo>
                  <a:pt x="1187" y="5219"/>
                </a:lnTo>
                <a:lnTo>
                  <a:pt x="1184" y="5223"/>
                </a:lnTo>
                <a:lnTo>
                  <a:pt x="1176" y="5223"/>
                </a:lnTo>
                <a:lnTo>
                  <a:pt x="1171" y="5223"/>
                </a:lnTo>
                <a:lnTo>
                  <a:pt x="1166" y="5225"/>
                </a:lnTo>
                <a:lnTo>
                  <a:pt x="1162" y="5228"/>
                </a:lnTo>
                <a:lnTo>
                  <a:pt x="1159" y="5233"/>
                </a:lnTo>
                <a:lnTo>
                  <a:pt x="1157" y="5237"/>
                </a:lnTo>
                <a:lnTo>
                  <a:pt x="1149" y="5237"/>
                </a:lnTo>
                <a:lnTo>
                  <a:pt x="1143" y="5237"/>
                </a:lnTo>
                <a:lnTo>
                  <a:pt x="1135" y="5243"/>
                </a:lnTo>
                <a:lnTo>
                  <a:pt x="1126" y="5251"/>
                </a:lnTo>
                <a:lnTo>
                  <a:pt x="1119" y="5251"/>
                </a:lnTo>
                <a:lnTo>
                  <a:pt x="1113" y="5251"/>
                </a:lnTo>
                <a:lnTo>
                  <a:pt x="1109" y="5253"/>
                </a:lnTo>
                <a:lnTo>
                  <a:pt x="1105" y="5257"/>
                </a:lnTo>
                <a:lnTo>
                  <a:pt x="1102" y="5261"/>
                </a:lnTo>
                <a:lnTo>
                  <a:pt x="1099" y="5264"/>
                </a:lnTo>
                <a:lnTo>
                  <a:pt x="1092" y="5264"/>
                </a:lnTo>
                <a:lnTo>
                  <a:pt x="1085" y="5264"/>
                </a:lnTo>
                <a:lnTo>
                  <a:pt x="1078" y="5271"/>
                </a:lnTo>
                <a:lnTo>
                  <a:pt x="1069" y="5278"/>
                </a:lnTo>
                <a:lnTo>
                  <a:pt x="1069" y="5285"/>
                </a:lnTo>
                <a:lnTo>
                  <a:pt x="1069" y="5292"/>
                </a:lnTo>
                <a:lnTo>
                  <a:pt x="1069" y="5299"/>
                </a:lnTo>
                <a:lnTo>
                  <a:pt x="1069" y="5306"/>
                </a:lnTo>
                <a:lnTo>
                  <a:pt x="1069" y="5319"/>
                </a:lnTo>
                <a:lnTo>
                  <a:pt x="1069" y="5333"/>
                </a:lnTo>
                <a:lnTo>
                  <a:pt x="1069" y="5347"/>
                </a:lnTo>
                <a:lnTo>
                  <a:pt x="1069" y="5363"/>
                </a:lnTo>
                <a:lnTo>
                  <a:pt x="1069" y="5376"/>
                </a:lnTo>
                <a:lnTo>
                  <a:pt x="1069" y="5390"/>
                </a:lnTo>
                <a:lnTo>
                  <a:pt x="1069" y="5404"/>
                </a:lnTo>
                <a:lnTo>
                  <a:pt x="1069" y="5419"/>
                </a:lnTo>
                <a:lnTo>
                  <a:pt x="1067" y="5419"/>
                </a:lnTo>
                <a:lnTo>
                  <a:pt x="1065" y="5420"/>
                </a:lnTo>
                <a:lnTo>
                  <a:pt x="1063" y="5422"/>
                </a:lnTo>
                <a:lnTo>
                  <a:pt x="1062" y="5425"/>
                </a:lnTo>
                <a:lnTo>
                  <a:pt x="1059" y="5432"/>
                </a:lnTo>
                <a:lnTo>
                  <a:pt x="1059" y="5439"/>
                </a:lnTo>
                <a:lnTo>
                  <a:pt x="1059" y="5447"/>
                </a:lnTo>
                <a:lnTo>
                  <a:pt x="1062" y="5455"/>
                </a:lnTo>
                <a:lnTo>
                  <a:pt x="1063" y="5457"/>
                </a:lnTo>
                <a:lnTo>
                  <a:pt x="1065" y="5459"/>
                </a:lnTo>
                <a:lnTo>
                  <a:pt x="1067" y="5460"/>
                </a:lnTo>
                <a:lnTo>
                  <a:pt x="1069" y="5461"/>
                </a:lnTo>
                <a:lnTo>
                  <a:pt x="1069" y="5467"/>
                </a:lnTo>
                <a:lnTo>
                  <a:pt x="1069" y="5475"/>
                </a:lnTo>
                <a:lnTo>
                  <a:pt x="1078" y="5481"/>
                </a:lnTo>
                <a:lnTo>
                  <a:pt x="1085" y="5488"/>
                </a:lnTo>
                <a:lnTo>
                  <a:pt x="1085" y="5495"/>
                </a:lnTo>
                <a:lnTo>
                  <a:pt x="1085" y="5502"/>
                </a:lnTo>
                <a:lnTo>
                  <a:pt x="1085" y="5509"/>
                </a:lnTo>
                <a:lnTo>
                  <a:pt x="1085" y="5516"/>
                </a:lnTo>
                <a:lnTo>
                  <a:pt x="1092" y="5523"/>
                </a:lnTo>
                <a:lnTo>
                  <a:pt x="1099" y="5530"/>
                </a:lnTo>
                <a:lnTo>
                  <a:pt x="1099" y="5537"/>
                </a:lnTo>
                <a:lnTo>
                  <a:pt x="1099" y="5544"/>
                </a:lnTo>
                <a:lnTo>
                  <a:pt x="1105" y="5551"/>
                </a:lnTo>
                <a:lnTo>
                  <a:pt x="1113" y="5559"/>
                </a:lnTo>
                <a:lnTo>
                  <a:pt x="1113" y="5565"/>
                </a:lnTo>
                <a:lnTo>
                  <a:pt x="1113" y="5573"/>
                </a:lnTo>
                <a:lnTo>
                  <a:pt x="1113" y="5579"/>
                </a:lnTo>
                <a:lnTo>
                  <a:pt x="1113" y="5587"/>
                </a:lnTo>
                <a:lnTo>
                  <a:pt x="1119" y="5593"/>
                </a:lnTo>
                <a:lnTo>
                  <a:pt x="1126" y="5601"/>
                </a:lnTo>
                <a:lnTo>
                  <a:pt x="1126" y="5606"/>
                </a:lnTo>
                <a:lnTo>
                  <a:pt x="1126" y="5615"/>
                </a:lnTo>
                <a:lnTo>
                  <a:pt x="1135" y="5620"/>
                </a:lnTo>
                <a:lnTo>
                  <a:pt x="1143" y="5629"/>
                </a:lnTo>
                <a:lnTo>
                  <a:pt x="1143" y="5634"/>
                </a:lnTo>
                <a:lnTo>
                  <a:pt x="1143" y="5643"/>
                </a:lnTo>
                <a:lnTo>
                  <a:pt x="1143" y="5648"/>
                </a:lnTo>
                <a:lnTo>
                  <a:pt x="1143" y="5657"/>
                </a:lnTo>
                <a:lnTo>
                  <a:pt x="1149" y="5662"/>
                </a:lnTo>
                <a:lnTo>
                  <a:pt x="1157" y="5671"/>
                </a:lnTo>
                <a:lnTo>
                  <a:pt x="1157" y="5676"/>
                </a:lnTo>
                <a:lnTo>
                  <a:pt x="1157" y="5685"/>
                </a:lnTo>
                <a:lnTo>
                  <a:pt x="1157" y="5691"/>
                </a:lnTo>
                <a:lnTo>
                  <a:pt x="1157" y="5698"/>
                </a:lnTo>
                <a:lnTo>
                  <a:pt x="1157" y="5705"/>
                </a:lnTo>
                <a:lnTo>
                  <a:pt x="1157" y="5712"/>
                </a:lnTo>
                <a:lnTo>
                  <a:pt x="1157" y="5719"/>
                </a:lnTo>
                <a:lnTo>
                  <a:pt x="1157" y="5726"/>
                </a:lnTo>
                <a:lnTo>
                  <a:pt x="1152" y="5730"/>
                </a:lnTo>
                <a:lnTo>
                  <a:pt x="1149" y="5733"/>
                </a:lnTo>
                <a:lnTo>
                  <a:pt x="1146" y="5736"/>
                </a:lnTo>
                <a:lnTo>
                  <a:pt x="1143" y="5740"/>
                </a:lnTo>
                <a:lnTo>
                  <a:pt x="1135" y="5747"/>
                </a:lnTo>
                <a:lnTo>
                  <a:pt x="1126" y="5754"/>
                </a:lnTo>
                <a:lnTo>
                  <a:pt x="1126" y="5761"/>
                </a:lnTo>
                <a:lnTo>
                  <a:pt x="1126" y="5768"/>
                </a:lnTo>
                <a:lnTo>
                  <a:pt x="1123" y="5772"/>
                </a:lnTo>
                <a:lnTo>
                  <a:pt x="1119" y="5775"/>
                </a:lnTo>
                <a:lnTo>
                  <a:pt x="1116" y="5778"/>
                </a:lnTo>
                <a:lnTo>
                  <a:pt x="1113" y="5783"/>
                </a:lnTo>
                <a:lnTo>
                  <a:pt x="1109" y="5786"/>
                </a:lnTo>
                <a:lnTo>
                  <a:pt x="1105" y="5789"/>
                </a:lnTo>
                <a:lnTo>
                  <a:pt x="1102" y="5792"/>
                </a:lnTo>
                <a:lnTo>
                  <a:pt x="1099" y="5797"/>
                </a:lnTo>
                <a:lnTo>
                  <a:pt x="1099" y="5803"/>
                </a:lnTo>
                <a:lnTo>
                  <a:pt x="1099" y="5811"/>
                </a:lnTo>
                <a:lnTo>
                  <a:pt x="1095" y="5813"/>
                </a:lnTo>
                <a:lnTo>
                  <a:pt x="1092" y="5815"/>
                </a:lnTo>
                <a:lnTo>
                  <a:pt x="1089" y="5818"/>
                </a:lnTo>
                <a:lnTo>
                  <a:pt x="1085" y="5822"/>
                </a:lnTo>
                <a:lnTo>
                  <a:pt x="1085" y="5828"/>
                </a:lnTo>
                <a:lnTo>
                  <a:pt x="1085" y="5836"/>
                </a:lnTo>
                <a:lnTo>
                  <a:pt x="1085" y="5842"/>
                </a:lnTo>
                <a:lnTo>
                  <a:pt x="1085" y="5850"/>
                </a:lnTo>
                <a:lnTo>
                  <a:pt x="1085" y="5856"/>
                </a:lnTo>
                <a:lnTo>
                  <a:pt x="1085" y="5864"/>
                </a:lnTo>
                <a:lnTo>
                  <a:pt x="1078" y="5870"/>
                </a:lnTo>
                <a:lnTo>
                  <a:pt x="1069" y="5878"/>
                </a:lnTo>
                <a:lnTo>
                  <a:pt x="1069" y="5884"/>
                </a:lnTo>
                <a:lnTo>
                  <a:pt x="1069" y="5892"/>
                </a:lnTo>
                <a:lnTo>
                  <a:pt x="1069" y="5898"/>
                </a:lnTo>
                <a:lnTo>
                  <a:pt x="1069" y="5906"/>
                </a:lnTo>
                <a:lnTo>
                  <a:pt x="1069" y="5911"/>
                </a:lnTo>
                <a:lnTo>
                  <a:pt x="1069" y="5920"/>
                </a:lnTo>
                <a:lnTo>
                  <a:pt x="1065" y="5922"/>
                </a:lnTo>
                <a:lnTo>
                  <a:pt x="1062" y="5925"/>
                </a:lnTo>
                <a:lnTo>
                  <a:pt x="1058" y="5930"/>
                </a:lnTo>
                <a:lnTo>
                  <a:pt x="1056" y="5934"/>
                </a:lnTo>
                <a:lnTo>
                  <a:pt x="1056" y="5939"/>
                </a:lnTo>
                <a:lnTo>
                  <a:pt x="1056" y="5948"/>
                </a:lnTo>
                <a:lnTo>
                  <a:pt x="1056" y="5954"/>
                </a:lnTo>
                <a:lnTo>
                  <a:pt x="1056" y="5962"/>
                </a:lnTo>
                <a:lnTo>
                  <a:pt x="1056" y="5968"/>
                </a:lnTo>
                <a:lnTo>
                  <a:pt x="1056" y="5976"/>
                </a:lnTo>
                <a:lnTo>
                  <a:pt x="1052" y="5978"/>
                </a:lnTo>
                <a:lnTo>
                  <a:pt x="1047" y="5982"/>
                </a:lnTo>
                <a:lnTo>
                  <a:pt x="1044" y="5986"/>
                </a:lnTo>
                <a:lnTo>
                  <a:pt x="1042" y="5990"/>
                </a:lnTo>
                <a:lnTo>
                  <a:pt x="1042" y="5996"/>
                </a:lnTo>
                <a:lnTo>
                  <a:pt x="1042" y="6004"/>
                </a:lnTo>
                <a:lnTo>
                  <a:pt x="1042" y="6010"/>
                </a:lnTo>
                <a:lnTo>
                  <a:pt x="1042" y="6017"/>
                </a:lnTo>
                <a:lnTo>
                  <a:pt x="1042" y="6024"/>
                </a:lnTo>
                <a:lnTo>
                  <a:pt x="1042" y="6031"/>
                </a:lnTo>
                <a:lnTo>
                  <a:pt x="1038" y="6035"/>
                </a:lnTo>
                <a:lnTo>
                  <a:pt x="1034" y="6038"/>
                </a:lnTo>
                <a:lnTo>
                  <a:pt x="1031" y="6041"/>
                </a:lnTo>
                <a:lnTo>
                  <a:pt x="1028" y="6046"/>
                </a:lnTo>
                <a:lnTo>
                  <a:pt x="1028" y="6052"/>
                </a:lnTo>
                <a:lnTo>
                  <a:pt x="1028" y="6060"/>
                </a:lnTo>
                <a:lnTo>
                  <a:pt x="1028" y="6066"/>
                </a:lnTo>
                <a:lnTo>
                  <a:pt x="1028" y="6074"/>
                </a:lnTo>
                <a:lnTo>
                  <a:pt x="1028" y="6080"/>
                </a:lnTo>
                <a:lnTo>
                  <a:pt x="1028" y="6088"/>
                </a:lnTo>
                <a:lnTo>
                  <a:pt x="1025" y="6091"/>
                </a:lnTo>
                <a:lnTo>
                  <a:pt x="1020" y="6094"/>
                </a:lnTo>
                <a:lnTo>
                  <a:pt x="1017" y="6097"/>
                </a:lnTo>
                <a:lnTo>
                  <a:pt x="1015" y="6102"/>
                </a:lnTo>
                <a:lnTo>
                  <a:pt x="1015" y="6108"/>
                </a:lnTo>
                <a:lnTo>
                  <a:pt x="1015" y="6116"/>
                </a:lnTo>
                <a:lnTo>
                  <a:pt x="1015" y="6122"/>
                </a:lnTo>
                <a:lnTo>
                  <a:pt x="1015" y="6130"/>
                </a:lnTo>
                <a:lnTo>
                  <a:pt x="1006" y="6135"/>
                </a:lnTo>
                <a:lnTo>
                  <a:pt x="999" y="6144"/>
                </a:lnTo>
                <a:lnTo>
                  <a:pt x="999" y="6149"/>
                </a:lnTo>
                <a:lnTo>
                  <a:pt x="999" y="6158"/>
                </a:lnTo>
                <a:lnTo>
                  <a:pt x="999" y="6163"/>
                </a:lnTo>
                <a:lnTo>
                  <a:pt x="999" y="6172"/>
                </a:lnTo>
                <a:lnTo>
                  <a:pt x="994" y="6174"/>
                </a:lnTo>
                <a:lnTo>
                  <a:pt x="990" y="6178"/>
                </a:lnTo>
                <a:lnTo>
                  <a:pt x="987" y="6182"/>
                </a:lnTo>
                <a:lnTo>
                  <a:pt x="985" y="6186"/>
                </a:lnTo>
                <a:lnTo>
                  <a:pt x="985" y="6192"/>
                </a:lnTo>
                <a:lnTo>
                  <a:pt x="985" y="6200"/>
                </a:lnTo>
                <a:lnTo>
                  <a:pt x="985" y="6206"/>
                </a:lnTo>
                <a:lnTo>
                  <a:pt x="985" y="6214"/>
                </a:lnTo>
                <a:lnTo>
                  <a:pt x="980" y="6217"/>
                </a:lnTo>
                <a:lnTo>
                  <a:pt x="977" y="6220"/>
                </a:lnTo>
                <a:lnTo>
                  <a:pt x="974" y="6224"/>
                </a:lnTo>
                <a:lnTo>
                  <a:pt x="971" y="6228"/>
                </a:lnTo>
                <a:lnTo>
                  <a:pt x="971" y="6234"/>
                </a:lnTo>
                <a:lnTo>
                  <a:pt x="971" y="6241"/>
                </a:lnTo>
                <a:lnTo>
                  <a:pt x="971" y="6248"/>
                </a:lnTo>
                <a:lnTo>
                  <a:pt x="971" y="6255"/>
                </a:lnTo>
                <a:lnTo>
                  <a:pt x="967" y="6259"/>
                </a:lnTo>
                <a:lnTo>
                  <a:pt x="963" y="6262"/>
                </a:lnTo>
                <a:lnTo>
                  <a:pt x="960" y="6265"/>
                </a:lnTo>
                <a:lnTo>
                  <a:pt x="958" y="6270"/>
                </a:lnTo>
                <a:lnTo>
                  <a:pt x="958" y="6276"/>
                </a:lnTo>
                <a:lnTo>
                  <a:pt x="958" y="6284"/>
                </a:lnTo>
                <a:lnTo>
                  <a:pt x="958" y="6290"/>
                </a:lnTo>
                <a:lnTo>
                  <a:pt x="958" y="6298"/>
                </a:lnTo>
                <a:lnTo>
                  <a:pt x="949" y="6304"/>
                </a:lnTo>
                <a:lnTo>
                  <a:pt x="940" y="6312"/>
                </a:lnTo>
                <a:lnTo>
                  <a:pt x="940" y="6318"/>
                </a:lnTo>
                <a:lnTo>
                  <a:pt x="940" y="6326"/>
                </a:lnTo>
                <a:lnTo>
                  <a:pt x="940" y="6332"/>
                </a:lnTo>
                <a:lnTo>
                  <a:pt x="940" y="6340"/>
                </a:lnTo>
                <a:lnTo>
                  <a:pt x="937" y="6342"/>
                </a:lnTo>
                <a:lnTo>
                  <a:pt x="933" y="6346"/>
                </a:lnTo>
                <a:lnTo>
                  <a:pt x="930" y="6350"/>
                </a:lnTo>
                <a:lnTo>
                  <a:pt x="927" y="6354"/>
                </a:lnTo>
                <a:lnTo>
                  <a:pt x="927" y="6359"/>
                </a:lnTo>
                <a:lnTo>
                  <a:pt x="927" y="6368"/>
                </a:lnTo>
                <a:lnTo>
                  <a:pt x="927" y="6373"/>
                </a:lnTo>
                <a:lnTo>
                  <a:pt x="927" y="6382"/>
                </a:lnTo>
                <a:lnTo>
                  <a:pt x="923" y="6384"/>
                </a:lnTo>
                <a:lnTo>
                  <a:pt x="920" y="6388"/>
                </a:lnTo>
                <a:lnTo>
                  <a:pt x="917" y="6392"/>
                </a:lnTo>
                <a:lnTo>
                  <a:pt x="913" y="6396"/>
                </a:lnTo>
                <a:lnTo>
                  <a:pt x="913" y="6402"/>
                </a:lnTo>
                <a:lnTo>
                  <a:pt x="913" y="6410"/>
                </a:lnTo>
                <a:lnTo>
                  <a:pt x="913" y="6416"/>
                </a:lnTo>
                <a:lnTo>
                  <a:pt x="913" y="6424"/>
                </a:lnTo>
                <a:lnTo>
                  <a:pt x="909" y="6426"/>
                </a:lnTo>
                <a:lnTo>
                  <a:pt x="906" y="6430"/>
                </a:lnTo>
                <a:lnTo>
                  <a:pt x="902" y="6434"/>
                </a:lnTo>
                <a:lnTo>
                  <a:pt x="900" y="6438"/>
                </a:lnTo>
                <a:lnTo>
                  <a:pt x="900" y="6444"/>
                </a:lnTo>
                <a:lnTo>
                  <a:pt x="900" y="6451"/>
                </a:lnTo>
                <a:lnTo>
                  <a:pt x="900" y="6458"/>
                </a:lnTo>
                <a:lnTo>
                  <a:pt x="900" y="6465"/>
                </a:lnTo>
                <a:lnTo>
                  <a:pt x="900" y="6472"/>
                </a:lnTo>
                <a:lnTo>
                  <a:pt x="900" y="6480"/>
                </a:lnTo>
                <a:lnTo>
                  <a:pt x="896" y="6483"/>
                </a:lnTo>
                <a:lnTo>
                  <a:pt x="892" y="6486"/>
                </a:lnTo>
                <a:lnTo>
                  <a:pt x="888" y="6489"/>
                </a:lnTo>
                <a:lnTo>
                  <a:pt x="886" y="6494"/>
                </a:lnTo>
                <a:lnTo>
                  <a:pt x="886" y="6500"/>
                </a:lnTo>
                <a:lnTo>
                  <a:pt x="886" y="6508"/>
                </a:lnTo>
                <a:lnTo>
                  <a:pt x="878" y="6514"/>
                </a:lnTo>
                <a:lnTo>
                  <a:pt x="870" y="6522"/>
                </a:lnTo>
                <a:lnTo>
                  <a:pt x="870" y="6528"/>
                </a:lnTo>
                <a:lnTo>
                  <a:pt x="870" y="6536"/>
                </a:lnTo>
                <a:lnTo>
                  <a:pt x="866" y="6539"/>
                </a:lnTo>
                <a:lnTo>
                  <a:pt x="862" y="6542"/>
                </a:lnTo>
                <a:lnTo>
                  <a:pt x="858" y="6546"/>
                </a:lnTo>
                <a:lnTo>
                  <a:pt x="856" y="6550"/>
                </a:lnTo>
                <a:lnTo>
                  <a:pt x="856" y="6556"/>
                </a:lnTo>
                <a:lnTo>
                  <a:pt x="856" y="6564"/>
                </a:lnTo>
                <a:lnTo>
                  <a:pt x="852" y="6566"/>
                </a:lnTo>
                <a:lnTo>
                  <a:pt x="848" y="6570"/>
                </a:lnTo>
                <a:lnTo>
                  <a:pt x="845" y="6574"/>
                </a:lnTo>
                <a:lnTo>
                  <a:pt x="843" y="6578"/>
                </a:lnTo>
                <a:lnTo>
                  <a:pt x="843" y="6583"/>
                </a:lnTo>
                <a:lnTo>
                  <a:pt x="843" y="6592"/>
                </a:lnTo>
                <a:lnTo>
                  <a:pt x="839" y="6594"/>
                </a:lnTo>
                <a:lnTo>
                  <a:pt x="834" y="6597"/>
                </a:lnTo>
                <a:lnTo>
                  <a:pt x="831" y="6602"/>
                </a:lnTo>
                <a:lnTo>
                  <a:pt x="829" y="6606"/>
                </a:lnTo>
                <a:lnTo>
                  <a:pt x="829" y="6612"/>
                </a:lnTo>
                <a:lnTo>
                  <a:pt x="829" y="6620"/>
                </a:lnTo>
                <a:lnTo>
                  <a:pt x="820" y="6626"/>
                </a:lnTo>
                <a:lnTo>
                  <a:pt x="813" y="6634"/>
                </a:lnTo>
                <a:lnTo>
                  <a:pt x="813" y="6640"/>
                </a:lnTo>
                <a:lnTo>
                  <a:pt x="813" y="6648"/>
                </a:lnTo>
                <a:lnTo>
                  <a:pt x="808" y="6651"/>
                </a:lnTo>
                <a:lnTo>
                  <a:pt x="804" y="6654"/>
                </a:lnTo>
                <a:lnTo>
                  <a:pt x="801" y="6658"/>
                </a:lnTo>
                <a:lnTo>
                  <a:pt x="799" y="6662"/>
                </a:lnTo>
                <a:lnTo>
                  <a:pt x="799" y="6668"/>
                </a:lnTo>
                <a:lnTo>
                  <a:pt x="799" y="6675"/>
                </a:lnTo>
                <a:lnTo>
                  <a:pt x="785" y="6675"/>
                </a:lnTo>
                <a:lnTo>
                  <a:pt x="770" y="6675"/>
                </a:lnTo>
                <a:lnTo>
                  <a:pt x="755" y="6675"/>
                </a:lnTo>
                <a:lnTo>
                  <a:pt x="741" y="6675"/>
                </a:lnTo>
                <a:lnTo>
                  <a:pt x="732" y="6675"/>
                </a:lnTo>
                <a:lnTo>
                  <a:pt x="721" y="6675"/>
                </a:lnTo>
                <a:lnTo>
                  <a:pt x="711" y="6675"/>
                </a:lnTo>
                <a:lnTo>
                  <a:pt x="700" y="6675"/>
                </a:lnTo>
                <a:lnTo>
                  <a:pt x="693" y="6668"/>
                </a:lnTo>
                <a:lnTo>
                  <a:pt x="684" y="6662"/>
                </a:lnTo>
                <a:lnTo>
                  <a:pt x="676" y="6654"/>
                </a:lnTo>
                <a:lnTo>
                  <a:pt x="670" y="6648"/>
                </a:lnTo>
                <a:lnTo>
                  <a:pt x="670" y="6640"/>
                </a:lnTo>
                <a:lnTo>
                  <a:pt x="670" y="6634"/>
                </a:lnTo>
                <a:lnTo>
                  <a:pt x="670" y="6626"/>
                </a:lnTo>
                <a:lnTo>
                  <a:pt x="670" y="6620"/>
                </a:lnTo>
                <a:lnTo>
                  <a:pt x="662" y="6612"/>
                </a:lnTo>
                <a:lnTo>
                  <a:pt x="657" y="6606"/>
                </a:lnTo>
                <a:lnTo>
                  <a:pt x="657" y="6597"/>
                </a:lnTo>
                <a:lnTo>
                  <a:pt x="657" y="6592"/>
                </a:lnTo>
                <a:lnTo>
                  <a:pt x="657" y="6583"/>
                </a:lnTo>
                <a:lnTo>
                  <a:pt x="657" y="6578"/>
                </a:lnTo>
                <a:lnTo>
                  <a:pt x="657" y="6570"/>
                </a:lnTo>
                <a:lnTo>
                  <a:pt x="657" y="6564"/>
                </a:lnTo>
                <a:lnTo>
                  <a:pt x="659" y="6560"/>
                </a:lnTo>
                <a:lnTo>
                  <a:pt x="662" y="6556"/>
                </a:lnTo>
                <a:lnTo>
                  <a:pt x="667" y="6552"/>
                </a:lnTo>
                <a:lnTo>
                  <a:pt x="670" y="6550"/>
                </a:lnTo>
                <a:lnTo>
                  <a:pt x="670" y="6542"/>
                </a:lnTo>
                <a:lnTo>
                  <a:pt x="670" y="6536"/>
                </a:lnTo>
                <a:lnTo>
                  <a:pt x="673" y="6531"/>
                </a:lnTo>
                <a:lnTo>
                  <a:pt x="676" y="6528"/>
                </a:lnTo>
                <a:lnTo>
                  <a:pt x="680" y="6525"/>
                </a:lnTo>
                <a:lnTo>
                  <a:pt x="684" y="6522"/>
                </a:lnTo>
                <a:lnTo>
                  <a:pt x="684" y="6514"/>
                </a:lnTo>
                <a:lnTo>
                  <a:pt x="684" y="6508"/>
                </a:lnTo>
                <a:lnTo>
                  <a:pt x="693" y="6500"/>
                </a:lnTo>
                <a:lnTo>
                  <a:pt x="700" y="6494"/>
                </a:lnTo>
                <a:lnTo>
                  <a:pt x="700" y="6486"/>
                </a:lnTo>
                <a:lnTo>
                  <a:pt x="700" y="6480"/>
                </a:lnTo>
                <a:lnTo>
                  <a:pt x="702" y="6476"/>
                </a:lnTo>
                <a:lnTo>
                  <a:pt x="707" y="6472"/>
                </a:lnTo>
                <a:lnTo>
                  <a:pt x="710" y="6469"/>
                </a:lnTo>
                <a:lnTo>
                  <a:pt x="714" y="6465"/>
                </a:lnTo>
                <a:lnTo>
                  <a:pt x="714" y="6458"/>
                </a:lnTo>
                <a:lnTo>
                  <a:pt x="714" y="6451"/>
                </a:lnTo>
                <a:lnTo>
                  <a:pt x="714" y="6444"/>
                </a:lnTo>
                <a:lnTo>
                  <a:pt x="714" y="6438"/>
                </a:lnTo>
                <a:lnTo>
                  <a:pt x="716" y="6434"/>
                </a:lnTo>
                <a:lnTo>
                  <a:pt x="720" y="6430"/>
                </a:lnTo>
                <a:lnTo>
                  <a:pt x="724" y="6426"/>
                </a:lnTo>
                <a:lnTo>
                  <a:pt x="727" y="6424"/>
                </a:lnTo>
                <a:lnTo>
                  <a:pt x="727" y="6416"/>
                </a:lnTo>
                <a:lnTo>
                  <a:pt x="727" y="6410"/>
                </a:lnTo>
                <a:lnTo>
                  <a:pt x="730" y="6406"/>
                </a:lnTo>
                <a:lnTo>
                  <a:pt x="734" y="6402"/>
                </a:lnTo>
                <a:lnTo>
                  <a:pt x="737" y="6398"/>
                </a:lnTo>
                <a:lnTo>
                  <a:pt x="741" y="6396"/>
                </a:lnTo>
                <a:lnTo>
                  <a:pt x="741" y="6388"/>
                </a:lnTo>
                <a:lnTo>
                  <a:pt x="741" y="6382"/>
                </a:lnTo>
                <a:lnTo>
                  <a:pt x="750" y="6373"/>
                </a:lnTo>
                <a:lnTo>
                  <a:pt x="757" y="6368"/>
                </a:lnTo>
                <a:lnTo>
                  <a:pt x="757" y="6353"/>
                </a:lnTo>
                <a:lnTo>
                  <a:pt x="757" y="6340"/>
                </a:lnTo>
                <a:lnTo>
                  <a:pt x="757" y="6325"/>
                </a:lnTo>
                <a:lnTo>
                  <a:pt x="757" y="6311"/>
                </a:lnTo>
                <a:lnTo>
                  <a:pt x="757" y="6297"/>
                </a:lnTo>
                <a:lnTo>
                  <a:pt x="757" y="6284"/>
                </a:lnTo>
                <a:lnTo>
                  <a:pt x="761" y="6274"/>
                </a:lnTo>
                <a:lnTo>
                  <a:pt x="764" y="6263"/>
                </a:lnTo>
                <a:lnTo>
                  <a:pt x="767" y="6252"/>
                </a:lnTo>
                <a:lnTo>
                  <a:pt x="772" y="6241"/>
                </a:lnTo>
                <a:lnTo>
                  <a:pt x="772" y="6234"/>
                </a:lnTo>
                <a:lnTo>
                  <a:pt x="772" y="6228"/>
                </a:lnTo>
                <a:lnTo>
                  <a:pt x="772" y="6218"/>
                </a:lnTo>
                <a:lnTo>
                  <a:pt x="772" y="6207"/>
                </a:lnTo>
                <a:lnTo>
                  <a:pt x="772" y="6196"/>
                </a:lnTo>
                <a:lnTo>
                  <a:pt x="772" y="6186"/>
                </a:lnTo>
                <a:lnTo>
                  <a:pt x="772" y="6171"/>
                </a:lnTo>
                <a:lnTo>
                  <a:pt x="772" y="6157"/>
                </a:lnTo>
                <a:lnTo>
                  <a:pt x="772" y="6143"/>
                </a:lnTo>
                <a:lnTo>
                  <a:pt x="772" y="6130"/>
                </a:lnTo>
                <a:lnTo>
                  <a:pt x="772" y="6115"/>
                </a:lnTo>
                <a:lnTo>
                  <a:pt x="772" y="6102"/>
                </a:lnTo>
                <a:lnTo>
                  <a:pt x="774" y="6097"/>
                </a:lnTo>
                <a:lnTo>
                  <a:pt x="777" y="6094"/>
                </a:lnTo>
                <a:lnTo>
                  <a:pt x="781" y="6091"/>
                </a:lnTo>
                <a:lnTo>
                  <a:pt x="785" y="6088"/>
                </a:lnTo>
                <a:lnTo>
                  <a:pt x="785" y="6080"/>
                </a:lnTo>
                <a:lnTo>
                  <a:pt x="785" y="6074"/>
                </a:lnTo>
                <a:lnTo>
                  <a:pt x="788" y="6069"/>
                </a:lnTo>
                <a:lnTo>
                  <a:pt x="791" y="6066"/>
                </a:lnTo>
                <a:lnTo>
                  <a:pt x="794" y="6063"/>
                </a:lnTo>
                <a:lnTo>
                  <a:pt x="799" y="6060"/>
                </a:lnTo>
                <a:lnTo>
                  <a:pt x="799" y="6052"/>
                </a:lnTo>
                <a:lnTo>
                  <a:pt x="799" y="6046"/>
                </a:lnTo>
                <a:lnTo>
                  <a:pt x="801" y="6041"/>
                </a:lnTo>
                <a:lnTo>
                  <a:pt x="804" y="6038"/>
                </a:lnTo>
                <a:lnTo>
                  <a:pt x="808" y="6035"/>
                </a:lnTo>
                <a:lnTo>
                  <a:pt x="813" y="6031"/>
                </a:lnTo>
                <a:lnTo>
                  <a:pt x="813" y="6024"/>
                </a:lnTo>
                <a:lnTo>
                  <a:pt x="813" y="6017"/>
                </a:lnTo>
                <a:lnTo>
                  <a:pt x="820" y="6010"/>
                </a:lnTo>
                <a:lnTo>
                  <a:pt x="829" y="6004"/>
                </a:lnTo>
                <a:lnTo>
                  <a:pt x="829" y="5996"/>
                </a:lnTo>
                <a:lnTo>
                  <a:pt x="829" y="5990"/>
                </a:lnTo>
                <a:lnTo>
                  <a:pt x="831" y="5986"/>
                </a:lnTo>
                <a:lnTo>
                  <a:pt x="834" y="5982"/>
                </a:lnTo>
                <a:lnTo>
                  <a:pt x="839" y="5978"/>
                </a:lnTo>
                <a:lnTo>
                  <a:pt x="843" y="5976"/>
                </a:lnTo>
                <a:lnTo>
                  <a:pt x="843" y="5968"/>
                </a:lnTo>
                <a:lnTo>
                  <a:pt x="843" y="5962"/>
                </a:lnTo>
                <a:lnTo>
                  <a:pt x="845" y="5958"/>
                </a:lnTo>
                <a:lnTo>
                  <a:pt x="848" y="5954"/>
                </a:lnTo>
                <a:lnTo>
                  <a:pt x="852" y="5950"/>
                </a:lnTo>
                <a:lnTo>
                  <a:pt x="856" y="5948"/>
                </a:lnTo>
                <a:lnTo>
                  <a:pt x="856" y="5939"/>
                </a:lnTo>
                <a:lnTo>
                  <a:pt x="856" y="5934"/>
                </a:lnTo>
                <a:lnTo>
                  <a:pt x="858" y="5930"/>
                </a:lnTo>
                <a:lnTo>
                  <a:pt x="862" y="5925"/>
                </a:lnTo>
                <a:lnTo>
                  <a:pt x="866" y="5922"/>
                </a:lnTo>
                <a:lnTo>
                  <a:pt x="870" y="5920"/>
                </a:lnTo>
                <a:lnTo>
                  <a:pt x="870" y="5911"/>
                </a:lnTo>
                <a:lnTo>
                  <a:pt x="870" y="5906"/>
                </a:lnTo>
                <a:lnTo>
                  <a:pt x="878" y="5898"/>
                </a:lnTo>
                <a:lnTo>
                  <a:pt x="886" y="5892"/>
                </a:lnTo>
                <a:lnTo>
                  <a:pt x="886" y="5884"/>
                </a:lnTo>
                <a:lnTo>
                  <a:pt x="886" y="5878"/>
                </a:lnTo>
                <a:lnTo>
                  <a:pt x="888" y="5873"/>
                </a:lnTo>
                <a:lnTo>
                  <a:pt x="892" y="5870"/>
                </a:lnTo>
                <a:lnTo>
                  <a:pt x="896" y="5867"/>
                </a:lnTo>
                <a:lnTo>
                  <a:pt x="900" y="5864"/>
                </a:lnTo>
                <a:lnTo>
                  <a:pt x="900" y="5856"/>
                </a:lnTo>
                <a:lnTo>
                  <a:pt x="900" y="5850"/>
                </a:lnTo>
                <a:lnTo>
                  <a:pt x="902" y="5845"/>
                </a:lnTo>
                <a:lnTo>
                  <a:pt x="906" y="5842"/>
                </a:lnTo>
                <a:lnTo>
                  <a:pt x="909" y="5839"/>
                </a:lnTo>
                <a:lnTo>
                  <a:pt x="913" y="5836"/>
                </a:lnTo>
                <a:lnTo>
                  <a:pt x="913" y="5828"/>
                </a:lnTo>
                <a:lnTo>
                  <a:pt x="913" y="5822"/>
                </a:lnTo>
                <a:lnTo>
                  <a:pt x="917" y="5818"/>
                </a:lnTo>
                <a:lnTo>
                  <a:pt x="920" y="5815"/>
                </a:lnTo>
                <a:lnTo>
                  <a:pt x="923" y="5813"/>
                </a:lnTo>
                <a:lnTo>
                  <a:pt x="927" y="5811"/>
                </a:lnTo>
                <a:lnTo>
                  <a:pt x="927" y="5803"/>
                </a:lnTo>
                <a:lnTo>
                  <a:pt x="927" y="5797"/>
                </a:lnTo>
                <a:lnTo>
                  <a:pt x="930" y="5792"/>
                </a:lnTo>
                <a:lnTo>
                  <a:pt x="933" y="5789"/>
                </a:lnTo>
                <a:lnTo>
                  <a:pt x="937" y="5786"/>
                </a:lnTo>
                <a:lnTo>
                  <a:pt x="940" y="5783"/>
                </a:lnTo>
                <a:lnTo>
                  <a:pt x="940" y="5775"/>
                </a:lnTo>
                <a:lnTo>
                  <a:pt x="940" y="5768"/>
                </a:lnTo>
                <a:lnTo>
                  <a:pt x="949" y="5761"/>
                </a:lnTo>
                <a:lnTo>
                  <a:pt x="958" y="5754"/>
                </a:lnTo>
                <a:lnTo>
                  <a:pt x="958" y="5747"/>
                </a:lnTo>
                <a:lnTo>
                  <a:pt x="958" y="5740"/>
                </a:lnTo>
                <a:lnTo>
                  <a:pt x="949" y="5733"/>
                </a:lnTo>
                <a:lnTo>
                  <a:pt x="940" y="5726"/>
                </a:lnTo>
                <a:lnTo>
                  <a:pt x="933" y="5726"/>
                </a:lnTo>
                <a:lnTo>
                  <a:pt x="927" y="5726"/>
                </a:lnTo>
                <a:lnTo>
                  <a:pt x="920" y="5719"/>
                </a:lnTo>
                <a:lnTo>
                  <a:pt x="913" y="5712"/>
                </a:lnTo>
                <a:lnTo>
                  <a:pt x="906" y="5705"/>
                </a:lnTo>
                <a:lnTo>
                  <a:pt x="900" y="5698"/>
                </a:lnTo>
                <a:lnTo>
                  <a:pt x="892" y="5698"/>
                </a:lnTo>
                <a:lnTo>
                  <a:pt x="886" y="5698"/>
                </a:lnTo>
                <a:lnTo>
                  <a:pt x="878" y="5691"/>
                </a:lnTo>
                <a:lnTo>
                  <a:pt x="870" y="5685"/>
                </a:lnTo>
                <a:lnTo>
                  <a:pt x="862" y="5685"/>
                </a:lnTo>
                <a:lnTo>
                  <a:pt x="856" y="5685"/>
                </a:lnTo>
                <a:lnTo>
                  <a:pt x="848" y="5676"/>
                </a:lnTo>
                <a:lnTo>
                  <a:pt x="843" y="5671"/>
                </a:lnTo>
                <a:lnTo>
                  <a:pt x="834" y="5671"/>
                </a:lnTo>
                <a:lnTo>
                  <a:pt x="829" y="5671"/>
                </a:lnTo>
                <a:lnTo>
                  <a:pt x="820" y="5662"/>
                </a:lnTo>
                <a:lnTo>
                  <a:pt x="813" y="5657"/>
                </a:lnTo>
                <a:lnTo>
                  <a:pt x="813" y="5648"/>
                </a:lnTo>
                <a:lnTo>
                  <a:pt x="813" y="5643"/>
                </a:lnTo>
                <a:lnTo>
                  <a:pt x="813" y="5634"/>
                </a:lnTo>
                <a:lnTo>
                  <a:pt x="813" y="5629"/>
                </a:lnTo>
                <a:lnTo>
                  <a:pt x="820" y="5620"/>
                </a:lnTo>
                <a:lnTo>
                  <a:pt x="829" y="5615"/>
                </a:lnTo>
                <a:lnTo>
                  <a:pt x="829" y="5606"/>
                </a:lnTo>
                <a:lnTo>
                  <a:pt x="829" y="5601"/>
                </a:lnTo>
                <a:lnTo>
                  <a:pt x="831" y="5596"/>
                </a:lnTo>
                <a:lnTo>
                  <a:pt x="834" y="5593"/>
                </a:lnTo>
                <a:lnTo>
                  <a:pt x="839" y="5589"/>
                </a:lnTo>
                <a:lnTo>
                  <a:pt x="843" y="5587"/>
                </a:lnTo>
                <a:lnTo>
                  <a:pt x="843" y="5579"/>
                </a:lnTo>
                <a:lnTo>
                  <a:pt x="843" y="5573"/>
                </a:lnTo>
                <a:lnTo>
                  <a:pt x="845" y="5568"/>
                </a:lnTo>
                <a:lnTo>
                  <a:pt x="848" y="5565"/>
                </a:lnTo>
                <a:lnTo>
                  <a:pt x="852" y="5562"/>
                </a:lnTo>
                <a:lnTo>
                  <a:pt x="856" y="5559"/>
                </a:lnTo>
                <a:lnTo>
                  <a:pt x="856" y="5551"/>
                </a:lnTo>
                <a:lnTo>
                  <a:pt x="856" y="5544"/>
                </a:lnTo>
                <a:lnTo>
                  <a:pt x="858" y="5540"/>
                </a:lnTo>
                <a:lnTo>
                  <a:pt x="862" y="5537"/>
                </a:lnTo>
                <a:lnTo>
                  <a:pt x="866" y="5534"/>
                </a:lnTo>
                <a:lnTo>
                  <a:pt x="870" y="5530"/>
                </a:lnTo>
                <a:lnTo>
                  <a:pt x="870" y="5523"/>
                </a:lnTo>
                <a:lnTo>
                  <a:pt x="870" y="5516"/>
                </a:lnTo>
                <a:lnTo>
                  <a:pt x="878" y="5509"/>
                </a:lnTo>
                <a:lnTo>
                  <a:pt x="886" y="5502"/>
                </a:lnTo>
                <a:lnTo>
                  <a:pt x="886" y="5495"/>
                </a:lnTo>
                <a:lnTo>
                  <a:pt x="886" y="5488"/>
                </a:lnTo>
                <a:lnTo>
                  <a:pt x="888" y="5485"/>
                </a:lnTo>
                <a:lnTo>
                  <a:pt x="892" y="5481"/>
                </a:lnTo>
                <a:lnTo>
                  <a:pt x="896" y="5477"/>
                </a:lnTo>
                <a:lnTo>
                  <a:pt x="900" y="5475"/>
                </a:lnTo>
                <a:lnTo>
                  <a:pt x="900" y="5467"/>
                </a:lnTo>
                <a:lnTo>
                  <a:pt x="900" y="5461"/>
                </a:lnTo>
                <a:lnTo>
                  <a:pt x="902" y="5457"/>
                </a:lnTo>
                <a:lnTo>
                  <a:pt x="906" y="5452"/>
                </a:lnTo>
                <a:lnTo>
                  <a:pt x="909" y="5449"/>
                </a:lnTo>
                <a:lnTo>
                  <a:pt x="913" y="5447"/>
                </a:lnTo>
                <a:lnTo>
                  <a:pt x="913" y="5438"/>
                </a:lnTo>
                <a:lnTo>
                  <a:pt x="913" y="5433"/>
                </a:lnTo>
                <a:lnTo>
                  <a:pt x="913" y="5430"/>
                </a:lnTo>
                <a:lnTo>
                  <a:pt x="912" y="5428"/>
                </a:lnTo>
                <a:lnTo>
                  <a:pt x="911" y="5426"/>
                </a:lnTo>
                <a:lnTo>
                  <a:pt x="909" y="5424"/>
                </a:lnTo>
                <a:lnTo>
                  <a:pt x="905" y="5423"/>
                </a:lnTo>
                <a:lnTo>
                  <a:pt x="900" y="5422"/>
                </a:lnTo>
                <a:lnTo>
                  <a:pt x="895" y="5423"/>
                </a:lnTo>
                <a:lnTo>
                  <a:pt x="891" y="5424"/>
                </a:lnTo>
                <a:lnTo>
                  <a:pt x="888" y="5426"/>
                </a:lnTo>
                <a:lnTo>
                  <a:pt x="887" y="5428"/>
                </a:lnTo>
                <a:lnTo>
                  <a:pt x="886" y="5430"/>
                </a:lnTo>
                <a:lnTo>
                  <a:pt x="886" y="5433"/>
                </a:lnTo>
                <a:lnTo>
                  <a:pt x="878" y="5433"/>
                </a:lnTo>
                <a:lnTo>
                  <a:pt x="870" y="5433"/>
                </a:lnTo>
                <a:lnTo>
                  <a:pt x="870" y="5424"/>
                </a:lnTo>
                <a:lnTo>
                  <a:pt x="870" y="5419"/>
                </a:lnTo>
                <a:lnTo>
                  <a:pt x="870" y="5410"/>
                </a:lnTo>
                <a:lnTo>
                  <a:pt x="870" y="5405"/>
                </a:lnTo>
                <a:lnTo>
                  <a:pt x="870" y="5396"/>
                </a:lnTo>
                <a:lnTo>
                  <a:pt x="870" y="5391"/>
                </a:lnTo>
                <a:lnTo>
                  <a:pt x="878" y="5382"/>
                </a:lnTo>
                <a:lnTo>
                  <a:pt x="886" y="5377"/>
                </a:lnTo>
                <a:lnTo>
                  <a:pt x="886" y="5369"/>
                </a:lnTo>
                <a:lnTo>
                  <a:pt x="886" y="5363"/>
                </a:lnTo>
                <a:lnTo>
                  <a:pt x="886" y="5355"/>
                </a:lnTo>
                <a:lnTo>
                  <a:pt x="886" y="5349"/>
                </a:lnTo>
                <a:lnTo>
                  <a:pt x="888" y="5344"/>
                </a:lnTo>
                <a:lnTo>
                  <a:pt x="892" y="5341"/>
                </a:lnTo>
                <a:lnTo>
                  <a:pt x="896" y="5338"/>
                </a:lnTo>
                <a:lnTo>
                  <a:pt x="900" y="5334"/>
                </a:lnTo>
                <a:lnTo>
                  <a:pt x="900" y="5327"/>
                </a:lnTo>
                <a:lnTo>
                  <a:pt x="900" y="5320"/>
                </a:lnTo>
                <a:lnTo>
                  <a:pt x="892" y="5313"/>
                </a:lnTo>
                <a:lnTo>
                  <a:pt x="886" y="5306"/>
                </a:lnTo>
                <a:lnTo>
                  <a:pt x="878" y="5306"/>
                </a:lnTo>
                <a:lnTo>
                  <a:pt x="870" y="5306"/>
                </a:lnTo>
                <a:lnTo>
                  <a:pt x="862" y="5306"/>
                </a:lnTo>
                <a:lnTo>
                  <a:pt x="856" y="5306"/>
                </a:lnTo>
                <a:lnTo>
                  <a:pt x="848" y="5299"/>
                </a:lnTo>
                <a:lnTo>
                  <a:pt x="843" y="5292"/>
                </a:lnTo>
                <a:lnTo>
                  <a:pt x="834" y="5292"/>
                </a:lnTo>
                <a:lnTo>
                  <a:pt x="829" y="5292"/>
                </a:lnTo>
                <a:lnTo>
                  <a:pt x="829" y="5285"/>
                </a:lnTo>
                <a:lnTo>
                  <a:pt x="829" y="5278"/>
                </a:lnTo>
                <a:lnTo>
                  <a:pt x="831" y="5275"/>
                </a:lnTo>
                <a:lnTo>
                  <a:pt x="834" y="5271"/>
                </a:lnTo>
                <a:lnTo>
                  <a:pt x="839" y="5267"/>
                </a:lnTo>
                <a:lnTo>
                  <a:pt x="843" y="5264"/>
                </a:lnTo>
                <a:lnTo>
                  <a:pt x="845" y="5261"/>
                </a:lnTo>
                <a:lnTo>
                  <a:pt x="848" y="5257"/>
                </a:lnTo>
                <a:lnTo>
                  <a:pt x="852" y="5253"/>
                </a:lnTo>
                <a:lnTo>
                  <a:pt x="856" y="5251"/>
                </a:lnTo>
                <a:lnTo>
                  <a:pt x="858" y="5247"/>
                </a:lnTo>
                <a:lnTo>
                  <a:pt x="862" y="5243"/>
                </a:lnTo>
                <a:lnTo>
                  <a:pt x="866" y="5239"/>
                </a:lnTo>
                <a:lnTo>
                  <a:pt x="870" y="5237"/>
                </a:lnTo>
                <a:lnTo>
                  <a:pt x="870" y="5228"/>
                </a:lnTo>
                <a:lnTo>
                  <a:pt x="870" y="5223"/>
                </a:lnTo>
                <a:lnTo>
                  <a:pt x="878" y="5214"/>
                </a:lnTo>
                <a:lnTo>
                  <a:pt x="886" y="5209"/>
                </a:lnTo>
                <a:lnTo>
                  <a:pt x="888" y="5205"/>
                </a:lnTo>
                <a:lnTo>
                  <a:pt x="892" y="5200"/>
                </a:lnTo>
                <a:lnTo>
                  <a:pt x="896" y="5197"/>
                </a:lnTo>
                <a:lnTo>
                  <a:pt x="900" y="5195"/>
                </a:lnTo>
                <a:lnTo>
                  <a:pt x="902" y="5191"/>
                </a:lnTo>
                <a:lnTo>
                  <a:pt x="906" y="5186"/>
                </a:lnTo>
                <a:lnTo>
                  <a:pt x="909" y="5183"/>
                </a:lnTo>
                <a:lnTo>
                  <a:pt x="913" y="5181"/>
                </a:lnTo>
                <a:lnTo>
                  <a:pt x="913" y="5172"/>
                </a:lnTo>
                <a:lnTo>
                  <a:pt x="913" y="5167"/>
                </a:lnTo>
                <a:lnTo>
                  <a:pt x="917" y="5162"/>
                </a:lnTo>
                <a:lnTo>
                  <a:pt x="920" y="5158"/>
                </a:lnTo>
                <a:lnTo>
                  <a:pt x="923" y="5155"/>
                </a:lnTo>
                <a:lnTo>
                  <a:pt x="927" y="5153"/>
                </a:lnTo>
                <a:lnTo>
                  <a:pt x="930" y="5148"/>
                </a:lnTo>
                <a:lnTo>
                  <a:pt x="933" y="5145"/>
                </a:lnTo>
                <a:lnTo>
                  <a:pt x="937" y="5141"/>
                </a:lnTo>
                <a:lnTo>
                  <a:pt x="940" y="5139"/>
                </a:lnTo>
                <a:lnTo>
                  <a:pt x="949" y="5131"/>
                </a:lnTo>
                <a:lnTo>
                  <a:pt x="958" y="5125"/>
                </a:lnTo>
                <a:lnTo>
                  <a:pt x="958" y="5117"/>
                </a:lnTo>
                <a:lnTo>
                  <a:pt x="958" y="5110"/>
                </a:lnTo>
                <a:lnTo>
                  <a:pt x="960" y="5106"/>
                </a:lnTo>
                <a:lnTo>
                  <a:pt x="963" y="5103"/>
                </a:lnTo>
                <a:lnTo>
                  <a:pt x="967" y="5100"/>
                </a:lnTo>
                <a:lnTo>
                  <a:pt x="971" y="5096"/>
                </a:lnTo>
                <a:lnTo>
                  <a:pt x="974" y="5092"/>
                </a:lnTo>
                <a:lnTo>
                  <a:pt x="977" y="5089"/>
                </a:lnTo>
                <a:lnTo>
                  <a:pt x="980" y="5086"/>
                </a:lnTo>
                <a:lnTo>
                  <a:pt x="985" y="5082"/>
                </a:lnTo>
                <a:lnTo>
                  <a:pt x="987" y="5078"/>
                </a:lnTo>
                <a:lnTo>
                  <a:pt x="990" y="5075"/>
                </a:lnTo>
                <a:lnTo>
                  <a:pt x="994" y="5072"/>
                </a:lnTo>
                <a:lnTo>
                  <a:pt x="999" y="5068"/>
                </a:lnTo>
                <a:lnTo>
                  <a:pt x="990" y="5061"/>
                </a:lnTo>
                <a:lnTo>
                  <a:pt x="985" y="5054"/>
                </a:lnTo>
                <a:lnTo>
                  <a:pt x="977" y="5054"/>
                </a:lnTo>
                <a:lnTo>
                  <a:pt x="971" y="5054"/>
                </a:lnTo>
                <a:lnTo>
                  <a:pt x="954" y="5054"/>
                </a:lnTo>
                <a:lnTo>
                  <a:pt x="940" y="5054"/>
                </a:lnTo>
                <a:lnTo>
                  <a:pt x="933" y="5054"/>
                </a:lnTo>
                <a:lnTo>
                  <a:pt x="927" y="5054"/>
                </a:lnTo>
                <a:lnTo>
                  <a:pt x="927" y="5047"/>
                </a:lnTo>
                <a:lnTo>
                  <a:pt x="927" y="5040"/>
                </a:lnTo>
                <a:lnTo>
                  <a:pt x="930" y="5037"/>
                </a:lnTo>
                <a:lnTo>
                  <a:pt x="933" y="5033"/>
                </a:lnTo>
                <a:lnTo>
                  <a:pt x="937" y="5029"/>
                </a:lnTo>
                <a:lnTo>
                  <a:pt x="940" y="5027"/>
                </a:lnTo>
                <a:lnTo>
                  <a:pt x="949" y="5018"/>
                </a:lnTo>
                <a:lnTo>
                  <a:pt x="958" y="5013"/>
                </a:lnTo>
                <a:lnTo>
                  <a:pt x="958" y="5004"/>
                </a:lnTo>
                <a:lnTo>
                  <a:pt x="958" y="4999"/>
                </a:lnTo>
                <a:lnTo>
                  <a:pt x="960" y="4995"/>
                </a:lnTo>
                <a:lnTo>
                  <a:pt x="963" y="4990"/>
                </a:lnTo>
                <a:lnTo>
                  <a:pt x="967" y="4987"/>
                </a:lnTo>
                <a:lnTo>
                  <a:pt x="971" y="4985"/>
                </a:lnTo>
                <a:lnTo>
                  <a:pt x="974" y="4981"/>
                </a:lnTo>
                <a:lnTo>
                  <a:pt x="977" y="4976"/>
                </a:lnTo>
                <a:lnTo>
                  <a:pt x="980" y="4973"/>
                </a:lnTo>
                <a:lnTo>
                  <a:pt x="985" y="4971"/>
                </a:lnTo>
                <a:lnTo>
                  <a:pt x="985" y="4962"/>
                </a:lnTo>
                <a:lnTo>
                  <a:pt x="985" y="4957"/>
                </a:lnTo>
                <a:lnTo>
                  <a:pt x="985" y="4948"/>
                </a:lnTo>
                <a:lnTo>
                  <a:pt x="985" y="4943"/>
                </a:lnTo>
                <a:lnTo>
                  <a:pt x="987" y="4935"/>
                </a:lnTo>
                <a:lnTo>
                  <a:pt x="990" y="4928"/>
                </a:lnTo>
                <a:lnTo>
                  <a:pt x="994" y="4921"/>
                </a:lnTo>
                <a:lnTo>
                  <a:pt x="999" y="4915"/>
                </a:lnTo>
                <a:lnTo>
                  <a:pt x="999" y="4907"/>
                </a:lnTo>
                <a:lnTo>
                  <a:pt x="999" y="4901"/>
                </a:lnTo>
                <a:lnTo>
                  <a:pt x="999" y="4893"/>
                </a:lnTo>
                <a:lnTo>
                  <a:pt x="999" y="4886"/>
                </a:lnTo>
                <a:lnTo>
                  <a:pt x="999" y="4879"/>
                </a:lnTo>
                <a:lnTo>
                  <a:pt x="999" y="4872"/>
                </a:lnTo>
                <a:lnTo>
                  <a:pt x="999" y="4865"/>
                </a:lnTo>
                <a:lnTo>
                  <a:pt x="999" y="4858"/>
                </a:lnTo>
                <a:lnTo>
                  <a:pt x="1006" y="4851"/>
                </a:lnTo>
                <a:lnTo>
                  <a:pt x="1015" y="4844"/>
                </a:lnTo>
                <a:lnTo>
                  <a:pt x="1015" y="4837"/>
                </a:lnTo>
                <a:lnTo>
                  <a:pt x="1015" y="4830"/>
                </a:lnTo>
                <a:lnTo>
                  <a:pt x="1015" y="4823"/>
                </a:lnTo>
                <a:lnTo>
                  <a:pt x="1015" y="4816"/>
                </a:lnTo>
                <a:lnTo>
                  <a:pt x="1015" y="4810"/>
                </a:lnTo>
                <a:lnTo>
                  <a:pt x="1015" y="4805"/>
                </a:lnTo>
                <a:lnTo>
                  <a:pt x="1006" y="4798"/>
                </a:lnTo>
                <a:lnTo>
                  <a:pt x="999" y="4791"/>
                </a:lnTo>
                <a:lnTo>
                  <a:pt x="990" y="4791"/>
                </a:lnTo>
                <a:lnTo>
                  <a:pt x="985" y="4791"/>
                </a:lnTo>
                <a:lnTo>
                  <a:pt x="977" y="4784"/>
                </a:lnTo>
                <a:lnTo>
                  <a:pt x="971" y="4777"/>
                </a:lnTo>
                <a:lnTo>
                  <a:pt x="963" y="4770"/>
                </a:lnTo>
                <a:lnTo>
                  <a:pt x="958" y="4763"/>
                </a:lnTo>
                <a:lnTo>
                  <a:pt x="949" y="4763"/>
                </a:lnTo>
                <a:lnTo>
                  <a:pt x="940" y="4763"/>
                </a:lnTo>
                <a:lnTo>
                  <a:pt x="933" y="4755"/>
                </a:lnTo>
                <a:lnTo>
                  <a:pt x="927" y="4749"/>
                </a:lnTo>
                <a:lnTo>
                  <a:pt x="927" y="4741"/>
                </a:lnTo>
                <a:lnTo>
                  <a:pt x="927" y="4735"/>
                </a:lnTo>
                <a:lnTo>
                  <a:pt x="930" y="4732"/>
                </a:lnTo>
                <a:lnTo>
                  <a:pt x="933" y="4727"/>
                </a:lnTo>
                <a:lnTo>
                  <a:pt x="937" y="4724"/>
                </a:lnTo>
                <a:lnTo>
                  <a:pt x="940" y="4722"/>
                </a:lnTo>
                <a:lnTo>
                  <a:pt x="940" y="4713"/>
                </a:lnTo>
                <a:lnTo>
                  <a:pt x="940" y="4708"/>
                </a:lnTo>
                <a:lnTo>
                  <a:pt x="949" y="4699"/>
                </a:lnTo>
                <a:lnTo>
                  <a:pt x="958" y="4694"/>
                </a:lnTo>
                <a:lnTo>
                  <a:pt x="960" y="4689"/>
                </a:lnTo>
                <a:lnTo>
                  <a:pt x="963" y="4685"/>
                </a:lnTo>
                <a:lnTo>
                  <a:pt x="967" y="4682"/>
                </a:lnTo>
                <a:lnTo>
                  <a:pt x="971" y="4680"/>
                </a:lnTo>
                <a:lnTo>
                  <a:pt x="974" y="4675"/>
                </a:lnTo>
                <a:lnTo>
                  <a:pt x="977" y="4671"/>
                </a:lnTo>
                <a:lnTo>
                  <a:pt x="980" y="4668"/>
                </a:lnTo>
                <a:lnTo>
                  <a:pt x="985" y="4666"/>
                </a:lnTo>
                <a:lnTo>
                  <a:pt x="987" y="4661"/>
                </a:lnTo>
                <a:lnTo>
                  <a:pt x="990" y="4657"/>
                </a:lnTo>
                <a:lnTo>
                  <a:pt x="994" y="4654"/>
                </a:lnTo>
                <a:lnTo>
                  <a:pt x="999" y="4652"/>
                </a:lnTo>
                <a:lnTo>
                  <a:pt x="999" y="4643"/>
                </a:lnTo>
                <a:lnTo>
                  <a:pt x="999" y="4638"/>
                </a:lnTo>
                <a:lnTo>
                  <a:pt x="1004" y="4638"/>
                </a:lnTo>
                <a:lnTo>
                  <a:pt x="1007" y="4638"/>
                </a:lnTo>
                <a:lnTo>
                  <a:pt x="1011" y="4636"/>
                </a:lnTo>
                <a:lnTo>
                  <a:pt x="1013" y="4634"/>
                </a:lnTo>
                <a:lnTo>
                  <a:pt x="1014" y="4631"/>
                </a:lnTo>
                <a:lnTo>
                  <a:pt x="1014" y="4626"/>
                </a:lnTo>
                <a:lnTo>
                  <a:pt x="1015" y="4619"/>
                </a:lnTo>
                <a:lnTo>
                  <a:pt x="1015" y="4609"/>
                </a:lnTo>
                <a:lnTo>
                  <a:pt x="1006" y="4609"/>
                </a:lnTo>
                <a:lnTo>
                  <a:pt x="999" y="4609"/>
                </a:lnTo>
                <a:lnTo>
                  <a:pt x="999" y="4602"/>
                </a:lnTo>
                <a:lnTo>
                  <a:pt x="999" y="4595"/>
                </a:lnTo>
                <a:lnTo>
                  <a:pt x="990" y="4588"/>
                </a:lnTo>
                <a:lnTo>
                  <a:pt x="985" y="4581"/>
                </a:lnTo>
                <a:lnTo>
                  <a:pt x="977" y="4574"/>
                </a:lnTo>
                <a:lnTo>
                  <a:pt x="971" y="4567"/>
                </a:lnTo>
                <a:lnTo>
                  <a:pt x="971" y="4560"/>
                </a:lnTo>
                <a:lnTo>
                  <a:pt x="971" y="4553"/>
                </a:lnTo>
                <a:lnTo>
                  <a:pt x="971" y="4546"/>
                </a:lnTo>
                <a:lnTo>
                  <a:pt x="971" y="4539"/>
                </a:lnTo>
                <a:lnTo>
                  <a:pt x="977" y="4539"/>
                </a:lnTo>
                <a:lnTo>
                  <a:pt x="985" y="4539"/>
                </a:lnTo>
                <a:lnTo>
                  <a:pt x="987" y="4536"/>
                </a:lnTo>
                <a:lnTo>
                  <a:pt x="990" y="4531"/>
                </a:lnTo>
                <a:lnTo>
                  <a:pt x="994" y="4528"/>
                </a:lnTo>
                <a:lnTo>
                  <a:pt x="999" y="4525"/>
                </a:lnTo>
                <a:lnTo>
                  <a:pt x="1006" y="4525"/>
                </a:lnTo>
                <a:lnTo>
                  <a:pt x="1015" y="4525"/>
                </a:lnTo>
                <a:lnTo>
                  <a:pt x="1017" y="4522"/>
                </a:lnTo>
                <a:lnTo>
                  <a:pt x="1020" y="4517"/>
                </a:lnTo>
                <a:lnTo>
                  <a:pt x="1025" y="4514"/>
                </a:lnTo>
                <a:lnTo>
                  <a:pt x="1028" y="4511"/>
                </a:lnTo>
                <a:lnTo>
                  <a:pt x="1034" y="4511"/>
                </a:lnTo>
                <a:lnTo>
                  <a:pt x="1042" y="4511"/>
                </a:lnTo>
                <a:lnTo>
                  <a:pt x="1044" y="4508"/>
                </a:lnTo>
                <a:lnTo>
                  <a:pt x="1047" y="4503"/>
                </a:lnTo>
                <a:lnTo>
                  <a:pt x="1052" y="4500"/>
                </a:lnTo>
                <a:lnTo>
                  <a:pt x="1056" y="4498"/>
                </a:lnTo>
                <a:lnTo>
                  <a:pt x="1062" y="4498"/>
                </a:lnTo>
                <a:lnTo>
                  <a:pt x="1069" y="4498"/>
                </a:lnTo>
                <a:lnTo>
                  <a:pt x="1078" y="4489"/>
                </a:lnTo>
                <a:lnTo>
                  <a:pt x="1085" y="4484"/>
                </a:lnTo>
                <a:lnTo>
                  <a:pt x="1092" y="4484"/>
                </a:lnTo>
                <a:lnTo>
                  <a:pt x="1099" y="4484"/>
                </a:lnTo>
                <a:lnTo>
                  <a:pt x="1105" y="4484"/>
                </a:lnTo>
                <a:lnTo>
                  <a:pt x="1113" y="4484"/>
                </a:lnTo>
                <a:lnTo>
                  <a:pt x="1116" y="4480"/>
                </a:lnTo>
                <a:lnTo>
                  <a:pt x="1119" y="4475"/>
                </a:lnTo>
                <a:lnTo>
                  <a:pt x="1123" y="4472"/>
                </a:lnTo>
                <a:lnTo>
                  <a:pt x="1126" y="4470"/>
                </a:lnTo>
                <a:lnTo>
                  <a:pt x="1135" y="4470"/>
                </a:lnTo>
                <a:lnTo>
                  <a:pt x="1143" y="4470"/>
                </a:lnTo>
                <a:lnTo>
                  <a:pt x="1149" y="4470"/>
                </a:lnTo>
                <a:lnTo>
                  <a:pt x="1157" y="4470"/>
                </a:lnTo>
                <a:lnTo>
                  <a:pt x="1162" y="4470"/>
                </a:lnTo>
                <a:lnTo>
                  <a:pt x="1171" y="4470"/>
                </a:lnTo>
                <a:lnTo>
                  <a:pt x="1173" y="4465"/>
                </a:lnTo>
                <a:lnTo>
                  <a:pt x="1176" y="4461"/>
                </a:lnTo>
                <a:lnTo>
                  <a:pt x="1181" y="4458"/>
                </a:lnTo>
                <a:lnTo>
                  <a:pt x="1184" y="4456"/>
                </a:lnTo>
                <a:lnTo>
                  <a:pt x="1190" y="4456"/>
                </a:lnTo>
                <a:lnTo>
                  <a:pt x="1198" y="4456"/>
                </a:lnTo>
                <a:lnTo>
                  <a:pt x="1207" y="4456"/>
                </a:lnTo>
                <a:lnTo>
                  <a:pt x="1214" y="4456"/>
                </a:lnTo>
                <a:lnTo>
                  <a:pt x="1216" y="4451"/>
                </a:lnTo>
                <a:lnTo>
                  <a:pt x="1221" y="4447"/>
                </a:lnTo>
                <a:lnTo>
                  <a:pt x="1224" y="4444"/>
                </a:lnTo>
                <a:lnTo>
                  <a:pt x="1228" y="4442"/>
                </a:lnTo>
                <a:lnTo>
                  <a:pt x="1228" y="4433"/>
                </a:lnTo>
                <a:lnTo>
                  <a:pt x="1228" y="4428"/>
                </a:lnTo>
                <a:lnTo>
                  <a:pt x="1221" y="4428"/>
                </a:lnTo>
                <a:lnTo>
                  <a:pt x="1214" y="4428"/>
                </a:lnTo>
                <a:lnTo>
                  <a:pt x="1207" y="4419"/>
                </a:lnTo>
                <a:lnTo>
                  <a:pt x="1198" y="4413"/>
                </a:lnTo>
                <a:lnTo>
                  <a:pt x="1190" y="4405"/>
                </a:lnTo>
                <a:lnTo>
                  <a:pt x="1184" y="4399"/>
                </a:lnTo>
                <a:lnTo>
                  <a:pt x="1176" y="4399"/>
                </a:lnTo>
                <a:lnTo>
                  <a:pt x="1171" y="4399"/>
                </a:lnTo>
                <a:lnTo>
                  <a:pt x="1162" y="4392"/>
                </a:lnTo>
                <a:lnTo>
                  <a:pt x="1157" y="4385"/>
                </a:lnTo>
                <a:lnTo>
                  <a:pt x="1149" y="4385"/>
                </a:lnTo>
                <a:lnTo>
                  <a:pt x="1143" y="4385"/>
                </a:lnTo>
                <a:lnTo>
                  <a:pt x="1135" y="4378"/>
                </a:lnTo>
                <a:lnTo>
                  <a:pt x="1126" y="4371"/>
                </a:lnTo>
                <a:lnTo>
                  <a:pt x="1126" y="4364"/>
                </a:lnTo>
                <a:lnTo>
                  <a:pt x="1126" y="4357"/>
                </a:lnTo>
                <a:lnTo>
                  <a:pt x="1135" y="4350"/>
                </a:lnTo>
                <a:lnTo>
                  <a:pt x="1143" y="4343"/>
                </a:lnTo>
                <a:lnTo>
                  <a:pt x="1149" y="4343"/>
                </a:lnTo>
                <a:lnTo>
                  <a:pt x="1157" y="4343"/>
                </a:lnTo>
                <a:lnTo>
                  <a:pt x="1162" y="4343"/>
                </a:lnTo>
                <a:lnTo>
                  <a:pt x="1171" y="4343"/>
                </a:lnTo>
                <a:lnTo>
                  <a:pt x="1173" y="4339"/>
                </a:lnTo>
                <a:lnTo>
                  <a:pt x="1176" y="4336"/>
                </a:lnTo>
                <a:lnTo>
                  <a:pt x="1181" y="4332"/>
                </a:lnTo>
                <a:lnTo>
                  <a:pt x="1184" y="4329"/>
                </a:lnTo>
                <a:lnTo>
                  <a:pt x="1190" y="4329"/>
                </a:lnTo>
                <a:lnTo>
                  <a:pt x="1198" y="4329"/>
                </a:lnTo>
                <a:lnTo>
                  <a:pt x="1207" y="4329"/>
                </a:lnTo>
                <a:lnTo>
                  <a:pt x="1214" y="4329"/>
                </a:lnTo>
                <a:lnTo>
                  <a:pt x="1216" y="4325"/>
                </a:lnTo>
                <a:lnTo>
                  <a:pt x="1221" y="4322"/>
                </a:lnTo>
                <a:lnTo>
                  <a:pt x="1224" y="4318"/>
                </a:lnTo>
                <a:lnTo>
                  <a:pt x="1228" y="4315"/>
                </a:lnTo>
                <a:lnTo>
                  <a:pt x="1234" y="4315"/>
                </a:lnTo>
                <a:lnTo>
                  <a:pt x="1241" y="4315"/>
                </a:lnTo>
                <a:lnTo>
                  <a:pt x="1248" y="4315"/>
                </a:lnTo>
                <a:lnTo>
                  <a:pt x="1255" y="4315"/>
                </a:lnTo>
                <a:lnTo>
                  <a:pt x="1264" y="4315"/>
                </a:lnTo>
                <a:lnTo>
                  <a:pt x="1271" y="4315"/>
                </a:lnTo>
                <a:lnTo>
                  <a:pt x="1275" y="4312"/>
                </a:lnTo>
                <a:lnTo>
                  <a:pt x="1278" y="4307"/>
                </a:lnTo>
                <a:lnTo>
                  <a:pt x="1281" y="4304"/>
                </a:lnTo>
                <a:lnTo>
                  <a:pt x="1285" y="4301"/>
                </a:lnTo>
                <a:lnTo>
                  <a:pt x="1288" y="4298"/>
                </a:lnTo>
                <a:lnTo>
                  <a:pt x="1291" y="4293"/>
                </a:lnTo>
                <a:lnTo>
                  <a:pt x="1295" y="4290"/>
                </a:lnTo>
                <a:lnTo>
                  <a:pt x="1298" y="4288"/>
                </a:lnTo>
                <a:lnTo>
                  <a:pt x="1284" y="4284"/>
                </a:lnTo>
                <a:lnTo>
                  <a:pt x="1270" y="4279"/>
                </a:lnTo>
                <a:lnTo>
                  <a:pt x="1256" y="4276"/>
                </a:lnTo>
                <a:lnTo>
                  <a:pt x="1241" y="4274"/>
                </a:lnTo>
                <a:lnTo>
                  <a:pt x="1234" y="4274"/>
                </a:lnTo>
                <a:lnTo>
                  <a:pt x="1228" y="4274"/>
                </a:lnTo>
                <a:lnTo>
                  <a:pt x="1214" y="4274"/>
                </a:lnTo>
                <a:lnTo>
                  <a:pt x="1199" y="4274"/>
                </a:lnTo>
                <a:lnTo>
                  <a:pt x="1185" y="4274"/>
                </a:lnTo>
                <a:lnTo>
                  <a:pt x="1171" y="4274"/>
                </a:lnTo>
                <a:lnTo>
                  <a:pt x="1171" y="4265"/>
                </a:lnTo>
                <a:lnTo>
                  <a:pt x="1171" y="4260"/>
                </a:lnTo>
                <a:lnTo>
                  <a:pt x="1173" y="4255"/>
                </a:lnTo>
                <a:lnTo>
                  <a:pt x="1176" y="4251"/>
                </a:lnTo>
                <a:lnTo>
                  <a:pt x="1181" y="4248"/>
                </a:lnTo>
                <a:lnTo>
                  <a:pt x="1184" y="4246"/>
                </a:lnTo>
                <a:lnTo>
                  <a:pt x="1184" y="4237"/>
                </a:lnTo>
                <a:lnTo>
                  <a:pt x="1184" y="4232"/>
                </a:lnTo>
                <a:lnTo>
                  <a:pt x="1187" y="4227"/>
                </a:lnTo>
                <a:lnTo>
                  <a:pt x="1190" y="4223"/>
                </a:lnTo>
                <a:lnTo>
                  <a:pt x="1194" y="4220"/>
                </a:lnTo>
                <a:lnTo>
                  <a:pt x="1198" y="4218"/>
                </a:lnTo>
                <a:lnTo>
                  <a:pt x="1198" y="4209"/>
                </a:lnTo>
                <a:lnTo>
                  <a:pt x="1198" y="4204"/>
                </a:lnTo>
                <a:lnTo>
                  <a:pt x="1198" y="4195"/>
                </a:lnTo>
                <a:lnTo>
                  <a:pt x="1198" y="4189"/>
                </a:lnTo>
                <a:lnTo>
                  <a:pt x="1207" y="4182"/>
                </a:lnTo>
                <a:lnTo>
                  <a:pt x="1214" y="4175"/>
                </a:lnTo>
                <a:lnTo>
                  <a:pt x="1214" y="4168"/>
                </a:lnTo>
                <a:lnTo>
                  <a:pt x="1214" y="4161"/>
                </a:lnTo>
                <a:lnTo>
                  <a:pt x="1216" y="4157"/>
                </a:lnTo>
                <a:lnTo>
                  <a:pt x="1221" y="4154"/>
                </a:lnTo>
                <a:lnTo>
                  <a:pt x="1224" y="4151"/>
                </a:lnTo>
                <a:lnTo>
                  <a:pt x="1228" y="4147"/>
                </a:lnTo>
                <a:lnTo>
                  <a:pt x="1228" y="4140"/>
                </a:lnTo>
                <a:lnTo>
                  <a:pt x="1228" y="4133"/>
                </a:lnTo>
                <a:lnTo>
                  <a:pt x="1230" y="4129"/>
                </a:lnTo>
                <a:lnTo>
                  <a:pt x="1234" y="4126"/>
                </a:lnTo>
                <a:lnTo>
                  <a:pt x="1238" y="4122"/>
                </a:lnTo>
                <a:lnTo>
                  <a:pt x="1241" y="4119"/>
                </a:lnTo>
                <a:lnTo>
                  <a:pt x="1244" y="4115"/>
                </a:lnTo>
                <a:lnTo>
                  <a:pt x="1248" y="4112"/>
                </a:lnTo>
                <a:lnTo>
                  <a:pt x="1251" y="4108"/>
                </a:lnTo>
                <a:lnTo>
                  <a:pt x="1255" y="4105"/>
                </a:lnTo>
                <a:lnTo>
                  <a:pt x="1264" y="4105"/>
                </a:lnTo>
                <a:lnTo>
                  <a:pt x="1271" y="4105"/>
                </a:lnTo>
                <a:lnTo>
                  <a:pt x="1275" y="4101"/>
                </a:lnTo>
                <a:lnTo>
                  <a:pt x="1278" y="4097"/>
                </a:lnTo>
                <a:lnTo>
                  <a:pt x="1281" y="4094"/>
                </a:lnTo>
                <a:lnTo>
                  <a:pt x="1285" y="4091"/>
                </a:lnTo>
                <a:lnTo>
                  <a:pt x="1291" y="4091"/>
                </a:lnTo>
                <a:lnTo>
                  <a:pt x="1298" y="4091"/>
                </a:lnTo>
                <a:lnTo>
                  <a:pt x="1302" y="4088"/>
                </a:lnTo>
                <a:lnTo>
                  <a:pt x="1305" y="4083"/>
                </a:lnTo>
                <a:lnTo>
                  <a:pt x="1308" y="4080"/>
                </a:lnTo>
                <a:lnTo>
                  <a:pt x="1313" y="4077"/>
                </a:lnTo>
                <a:lnTo>
                  <a:pt x="1318" y="4077"/>
                </a:lnTo>
                <a:lnTo>
                  <a:pt x="1327" y="4077"/>
                </a:lnTo>
                <a:lnTo>
                  <a:pt x="1334" y="4069"/>
                </a:lnTo>
                <a:lnTo>
                  <a:pt x="1343" y="4064"/>
                </a:lnTo>
                <a:lnTo>
                  <a:pt x="1345" y="4060"/>
                </a:lnTo>
                <a:lnTo>
                  <a:pt x="1348" y="4055"/>
                </a:lnTo>
                <a:lnTo>
                  <a:pt x="1353" y="4052"/>
                </a:lnTo>
                <a:lnTo>
                  <a:pt x="1357" y="4050"/>
                </a:lnTo>
                <a:lnTo>
                  <a:pt x="1359" y="4046"/>
                </a:lnTo>
                <a:lnTo>
                  <a:pt x="1362" y="4041"/>
                </a:lnTo>
                <a:lnTo>
                  <a:pt x="1366" y="4038"/>
                </a:lnTo>
                <a:lnTo>
                  <a:pt x="1370" y="4036"/>
                </a:lnTo>
                <a:lnTo>
                  <a:pt x="1372" y="4031"/>
                </a:lnTo>
                <a:lnTo>
                  <a:pt x="1376" y="4027"/>
                </a:lnTo>
                <a:lnTo>
                  <a:pt x="1380" y="4024"/>
                </a:lnTo>
                <a:lnTo>
                  <a:pt x="1384" y="4022"/>
                </a:lnTo>
                <a:lnTo>
                  <a:pt x="1392" y="4013"/>
                </a:lnTo>
                <a:lnTo>
                  <a:pt x="1400" y="4008"/>
                </a:lnTo>
                <a:lnTo>
                  <a:pt x="1402" y="4003"/>
                </a:lnTo>
                <a:lnTo>
                  <a:pt x="1406" y="3999"/>
                </a:lnTo>
                <a:lnTo>
                  <a:pt x="1410" y="3996"/>
                </a:lnTo>
                <a:lnTo>
                  <a:pt x="1414" y="3994"/>
                </a:lnTo>
                <a:lnTo>
                  <a:pt x="1406" y="3985"/>
                </a:lnTo>
                <a:lnTo>
                  <a:pt x="1400" y="3980"/>
                </a:lnTo>
                <a:lnTo>
                  <a:pt x="1392" y="3980"/>
                </a:lnTo>
                <a:lnTo>
                  <a:pt x="1384" y="3980"/>
                </a:lnTo>
                <a:lnTo>
                  <a:pt x="1376" y="3971"/>
                </a:lnTo>
                <a:lnTo>
                  <a:pt x="1370" y="3965"/>
                </a:lnTo>
                <a:lnTo>
                  <a:pt x="1362" y="3965"/>
                </a:lnTo>
                <a:lnTo>
                  <a:pt x="1357" y="3965"/>
                </a:lnTo>
                <a:lnTo>
                  <a:pt x="1341" y="3965"/>
                </a:lnTo>
                <a:lnTo>
                  <a:pt x="1327" y="3965"/>
                </a:lnTo>
                <a:lnTo>
                  <a:pt x="1318" y="3965"/>
                </a:lnTo>
                <a:lnTo>
                  <a:pt x="1313" y="3965"/>
                </a:lnTo>
                <a:lnTo>
                  <a:pt x="1313" y="3963"/>
                </a:lnTo>
                <a:lnTo>
                  <a:pt x="1311" y="3961"/>
                </a:lnTo>
                <a:lnTo>
                  <a:pt x="1310" y="3959"/>
                </a:lnTo>
                <a:lnTo>
                  <a:pt x="1308" y="3958"/>
                </a:lnTo>
                <a:lnTo>
                  <a:pt x="1304" y="3956"/>
                </a:lnTo>
                <a:lnTo>
                  <a:pt x="1298" y="3955"/>
                </a:lnTo>
                <a:lnTo>
                  <a:pt x="1294" y="3956"/>
                </a:lnTo>
                <a:lnTo>
                  <a:pt x="1290" y="3958"/>
                </a:lnTo>
                <a:lnTo>
                  <a:pt x="1288" y="3959"/>
                </a:lnTo>
                <a:lnTo>
                  <a:pt x="1287" y="3961"/>
                </a:lnTo>
                <a:lnTo>
                  <a:pt x="1285" y="3963"/>
                </a:lnTo>
                <a:lnTo>
                  <a:pt x="1285" y="3965"/>
                </a:lnTo>
                <a:lnTo>
                  <a:pt x="1281" y="3968"/>
                </a:lnTo>
                <a:lnTo>
                  <a:pt x="1278" y="3971"/>
                </a:lnTo>
                <a:lnTo>
                  <a:pt x="1275" y="3975"/>
                </a:lnTo>
                <a:lnTo>
                  <a:pt x="1271" y="3980"/>
                </a:lnTo>
                <a:lnTo>
                  <a:pt x="1264" y="3980"/>
                </a:lnTo>
                <a:lnTo>
                  <a:pt x="1255" y="3980"/>
                </a:lnTo>
                <a:lnTo>
                  <a:pt x="1251" y="3982"/>
                </a:lnTo>
                <a:lnTo>
                  <a:pt x="1248" y="3985"/>
                </a:lnTo>
                <a:lnTo>
                  <a:pt x="1244" y="3989"/>
                </a:lnTo>
                <a:lnTo>
                  <a:pt x="1241" y="3994"/>
                </a:lnTo>
                <a:lnTo>
                  <a:pt x="1238" y="3996"/>
                </a:lnTo>
                <a:lnTo>
                  <a:pt x="1234" y="3999"/>
                </a:lnTo>
                <a:lnTo>
                  <a:pt x="1230" y="4003"/>
                </a:lnTo>
                <a:lnTo>
                  <a:pt x="1228" y="4008"/>
                </a:lnTo>
                <a:lnTo>
                  <a:pt x="1221" y="4008"/>
                </a:lnTo>
                <a:lnTo>
                  <a:pt x="1214" y="4008"/>
                </a:lnTo>
                <a:lnTo>
                  <a:pt x="1207" y="4013"/>
                </a:lnTo>
                <a:lnTo>
                  <a:pt x="1198" y="4022"/>
                </a:lnTo>
                <a:lnTo>
                  <a:pt x="1194" y="4024"/>
                </a:lnTo>
                <a:lnTo>
                  <a:pt x="1190" y="4027"/>
                </a:lnTo>
                <a:lnTo>
                  <a:pt x="1187" y="4031"/>
                </a:lnTo>
                <a:lnTo>
                  <a:pt x="1184" y="4036"/>
                </a:lnTo>
                <a:lnTo>
                  <a:pt x="1181" y="4038"/>
                </a:lnTo>
                <a:lnTo>
                  <a:pt x="1176" y="4041"/>
                </a:lnTo>
                <a:lnTo>
                  <a:pt x="1173" y="4046"/>
                </a:lnTo>
                <a:lnTo>
                  <a:pt x="1171" y="4050"/>
                </a:lnTo>
                <a:lnTo>
                  <a:pt x="1162" y="4050"/>
                </a:lnTo>
                <a:lnTo>
                  <a:pt x="1157" y="4050"/>
                </a:lnTo>
                <a:lnTo>
                  <a:pt x="1152" y="4052"/>
                </a:lnTo>
                <a:lnTo>
                  <a:pt x="1149" y="4055"/>
                </a:lnTo>
                <a:lnTo>
                  <a:pt x="1146" y="4060"/>
                </a:lnTo>
                <a:lnTo>
                  <a:pt x="1143" y="4064"/>
                </a:lnTo>
                <a:lnTo>
                  <a:pt x="1135" y="4069"/>
                </a:lnTo>
                <a:lnTo>
                  <a:pt x="1126" y="4077"/>
                </a:lnTo>
                <a:lnTo>
                  <a:pt x="1119" y="4077"/>
                </a:lnTo>
                <a:lnTo>
                  <a:pt x="1113" y="4077"/>
                </a:lnTo>
                <a:lnTo>
                  <a:pt x="1109" y="4080"/>
                </a:lnTo>
                <a:lnTo>
                  <a:pt x="1105" y="4083"/>
                </a:lnTo>
                <a:lnTo>
                  <a:pt x="1102" y="4088"/>
                </a:lnTo>
                <a:lnTo>
                  <a:pt x="1099" y="4091"/>
                </a:lnTo>
                <a:lnTo>
                  <a:pt x="1095" y="4094"/>
                </a:lnTo>
                <a:lnTo>
                  <a:pt x="1092" y="4097"/>
                </a:lnTo>
                <a:lnTo>
                  <a:pt x="1089" y="4101"/>
                </a:lnTo>
                <a:lnTo>
                  <a:pt x="1085" y="4105"/>
                </a:lnTo>
                <a:lnTo>
                  <a:pt x="1078" y="4112"/>
                </a:lnTo>
                <a:lnTo>
                  <a:pt x="1069" y="4119"/>
                </a:lnTo>
                <a:lnTo>
                  <a:pt x="1062" y="4119"/>
                </a:lnTo>
                <a:lnTo>
                  <a:pt x="1056" y="4119"/>
                </a:lnTo>
                <a:lnTo>
                  <a:pt x="1052" y="4122"/>
                </a:lnTo>
                <a:lnTo>
                  <a:pt x="1047" y="4126"/>
                </a:lnTo>
                <a:lnTo>
                  <a:pt x="1044" y="4129"/>
                </a:lnTo>
                <a:lnTo>
                  <a:pt x="1042" y="4133"/>
                </a:lnTo>
                <a:lnTo>
                  <a:pt x="1038" y="4136"/>
                </a:lnTo>
                <a:lnTo>
                  <a:pt x="1034" y="4140"/>
                </a:lnTo>
                <a:lnTo>
                  <a:pt x="1031" y="4143"/>
                </a:lnTo>
                <a:lnTo>
                  <a:pt x="1028" y="4147"/>
                </a:lnTo>
                <a:lnTo>
                  <a:pt x="1025" y="4151"/>
                </a:lnTo>
                <a:lnTo>
                  <a:pt x="1020" y="4154"/>
                </a:lnTo>
                <a:lnTo>
                  <a:pt x="1017" y="4157"/>
                </a:lnTo>
                <a:lnTo>
                  <a:pt x="1015" y="4161"/>
                </a:lnTo>
                <a:lnTo>
                  <a:pt x="1006" y="4161"/>
                </a:lnTo>
                <a:lnTo>
                  <a:pt x="999" y="4161"/>
                </a:lnTo>
                <a:lnTo>
                  <a:pt x="994" y="4163"/>
                </a:lnTo>
                <a:lnTo>
                  <a:pt x="990" y="4168"/>
                </a:lnTo>
                <a:lnTo>
                  <a:pt x="987" y="4171"/>
                </a:lnTo>
                <a:lnTo>
                  <a:pt x="985" y="4175"/>
                </a:lnTo>
                <a:lnTo>
                  <a:pt x="980" y="4178"/>
                </a:lnTo>
                <a:lnTo>
                  <a:pt x="977" y="4182"/>
                </a:lnTo>
                <a:lnTo>
                  <a:pt x="974" y="4185"/>
                </a:lnTo>
                <a:lnTo>
                  <a:pt x="971" y="4189"/>
                </a:lnTo>
                <a:lnTo>
                  <a:pt x="967" y="4192"/>
                </a:lnTo>
                <a:lnTo>
                  <a:pt x="963" y="4195"/>
                </a:lnTo>
                <a:lnTo>
                  <a:pt x="960" y="4199"/>
                </a:lnTo>
                <a:lnTo>
                  <a:pt x="958" y="4204"/>
                </a:lnTo>
                <a:lnTo>
                  <a:pt x="949" y="4204"/>
                </a:lnTo>
                <a:lnTo>
                  <a:pt x="940" y="4204"/>
                </a:lnTo>
                <a:lnTo>
                  <a:pt x="937" y="4206"/>
                </a:lnTo>
                <a:lnTo>
                  <a:pt x="933" y="4209"/>
                </a:lnTo>
                <a:lnTo>
                  <a:pt x="930" y="4213"/>
                </a:lnTo>
                <a:lnTo>
                  <a:pt x="927" y="4218"/>
                </a:lnTo>
                <a:lnTo>
                  <a:pt x="923" y="4220"/>
                </a:lnTo>
                <a:lnTo>
                  <a:pt x="920" y="4223"/>
                </a:lnTo>
                <a:lnTo>
                  <a:pt x="917" y="4227"/>
                </a:lnTo>
                <a:lnTo>
                  <a:pt x="913" y="4232"/>
                </a:lnTo>
                <a:lnTo>
                  <a:pt x="909" y="4234"/>
                </a:lnTo>
                <a:lnTo>
                  <a:pt x="906" y="4237"/>
                </a:lnTo>
                <a:lnTo>
                  <a:pt x="902" y="4241"/>
                </a:lnTo>
                <a:lnTo>
                  <a:pt x="900" y="4246"/>
                </a:lnTo>
                <a:lnTo>
                  <a:pt x="892" y="4246"/>
                </a:lnTo>
                <a:lnTo>
                  <a:pt x="886" y="4246"/>
                </a:lnTo>
                <a:lnTo>
                  <a:pt x="878" y="4251"/>
                </a:lnTo>
                <a:lnTo>
                  <a:pt x="870" y="4260"/>
                </a:lnTo>
                <a:lnTo>
                  <a:pt x="866" y="4262"/>
                </a:lnTo>
                <a:lnTo>
                  <a:pt x="862" y="4265"/>
                </a:lnTo>
                <a:lnTo>
                  <a:pt x="858" y="4270"/>
                </a:lnTo>
                <a:lnTo>
                  <a:pt x="856" y="4274"/>
                </a:lnTo>
                <a:lnTo>
                  <a:pt x="852" y="4276"/>
                </a:lnTo>
                <a:lnTo>
                  <a:pt x="848" y="4279"/>
                </a:lnTo>
                <a:lnTo>
                  <a:pt x="845" y="4284"/>
                </a:lnTo>
                <a:lnTo>
                  <a:pt x="843" y="4288"/>
                </a:lnTo>
                <a:lnTo>
                  <a:pt x="834" y="4288"/>
                </a:lnTo>
                <a:lnTo>
                  <a:pt x="829" y="4288"/>
                </a:lnTo>
                <a:lnTo>
                  <a:pt x="820" y="4293"/>
                </a:lnTo>
                <a:lnTo>
                  <a:pt x="813" y="4301"/>
                </a:lnTo>
                <a:lnTo>
                  <a:pt x="813" y="4307"/>
                </a:lnTo>
                <a:lnTo>
                  <a:pt x="813" y="4315"/>
                </a:lnTo>
                <a:lnTo>
                  <a:pt x="813" y="4322"/>
                </a:lnTo>
                <a:lnTo>
                  <a:pt x="813" y="4329"/>
                </a:lnTo>
                <a:lnTo>
                  <a:pt x="820" y="4336"/>
                </a:lnTo>
                <a:lnTo>
                  <a:pt x="829" y="4343"/>
                </a:lnTo>
                <a:lnTo>
                  <a:pt x="829" y="4350"/>
                </a:lnTo>
                <a:lnTo>
                  <a:pt x="829" y="4357"/>
                </a:lnTo>
                <a:lnTo>
                  <a:pt x="829" y="4364"/>
                </a:lnTo>
                <a:lnTo>
                  <a:pt x="829" y="4371"/>
                </a:lnTo>
                <a:lnTo>
                  <a:pt x="829" y="4378"/>
                </a:lnTo>
                <a:lnTo>
                  <a:pt x="829" y="4385"/>
                </a:lnTo>
                <a:lnTo>
                  <a:pt x="834" y="4392"/>
                </a:lnTo>
                <a:lnTo>
                  <a:pt x="843" y="4399"/>
                </a:lnTo>
                <a:lnTo>
                  <a:pt x="843" y="4405"/>
                </a:lnTo>
                <a:lnTo>
                  <a:pt x="843" y="4413"/>
                </a:lnTo>
                <a:lnTo>
                  <a:pt x="843" y="4426"/>
                </a:lnTo>
                <a:lnTo>
                  <a:pt x="843" y="4442"/>
                </a:lnTo>
                <a:lnTo>
                  <a:pt x="839" y="4444"/>
                </a:lnTo>
                <a:lnTo>
                  <a:pt x="834" y="4447"/>
                </a:lnTo>
                <a:lnTo>
                  <a:pt x="831" y="4451"/>
                </a:lnTo>
                <a:lnTo>
                  <a:pt x="829" y="4456"/>
                </a:lnTo>
                <a:lnTo>
                  <a:pt x="820" y="4461"/>
                </a:lnTo>
                <a:lnTo>
                  <a:pt x="813" y="4470"/>
                </a:lnTo>
                <a:lnTo>
                  <a:pt x="813" y="4475"/>
                </a:lnTo>
                <a:lnTo>
                  <a:pt x="813" y="4484"/>
                </a:lnTo>
                <a:lnTo>
                  <a:pt x="808" y="4486"/>
                </a:lnTo>
                <a:lnTo>
                  <a:pt x="804" y="4489"/>
                </a:lnTo>
                <a:lnTo>
                  <a:pt x="801" y="4494"/>
                </a:lnTo>
                <a:lnTo>
                  <a:pt x="799" y="4498"/>
                </a:lnTo>
                <a:lnTo>
                  <a:pt x="794" y="4500"/>
                </a:lnTo>
                <a:lnTo>
                  <a:pt x="791" y="4503"/>
                </a:lnTo>
                <a:lnTo>
                  <a:pt x="788" y="4508"/>
                </a:lnTo>
                <a:lnTo>
                  <a:pt x="785" y="4511"/>
                </a:lnTo>
                <a:lnTo>
                  <a:pt x="785" y="4517"/>
                </a:lnTo>
                <a:lnTo>
                  <a:pt x="785" y="4525"/>
                </a:lnTo>
                <a:lnTo>
                  <a:pt x="781" y="4528"/>
                </a:lnTo>
                <a:lnTo>
                  <a:pt x="777" y="4531"/>
                </a:lnTo>
                <a:lnTo>
                  <a:pt x="774" y="4536"/>
                </a:lnTo>
                <a:lnTo>
                  <a:pt x="772" y="4539"/>
                </a:lnTo>
                <a:lnTo>
                  <a:pt x="767" y="4542"/>
                </a:lnTo>
                <a:lnTo>
                  <a:pt x="764" y="4546"/>
                </a:lnTo>
                <a:lnTo>
                  <a:pt x="761" y="4549"/>
                </a:lnTo>
                <a:lnTo>
                  <a:pt x="757" y="4553"/>
                </a:lnTo>
                <a:lnTo>
                  <a:pt x="757" y="4560"/>
                </a:lnTo>
                <a:lnTo>
                  <a:pt x="757" y="4567"/>
                </a:lnTo>
                <a:lnTo>
                  <a:pt x="750" y="4574"/>
                </a:lnTo>
                <a:lnTo>
                  <a:pt x="741" y="4581"/>
                </a:lnTo>
                <a:lnTo>
                  <a:pt x="741" y="4588"/>
                </a:lnTo>
                <a:lnTo>
                  <a:pt x="741" y="4595"/>
                </a:lnTo>
                <a:lnTo>
                  <a:pt x="741" y="4602"/>
                </a:lnTo>
                <a:lnTo>
                  <a:pt x="741" y="4609"/>
                </a:lnTo>
                <a:lnTo>
                  <a:pt x="734" y="4609"/>
                </a:lnTo>
                <a:lnTo>
                  <a:pt x="727" y="4609"/>
                </a:lnTo>
                <a:lnTo>
                  <a:pt x="724" y="4612"/>
                </a:lnTo>
                <a:lnTo>
                  <a:pt x="720" y="4616"/>
                </a:lnTo>
                <a:lnTo>
                  <a:pt x="716" y="4619"/>
                </a:lnTo>
                <a:lnTo>
                  <a:pt x="714" y="4623"/>
                </a:lnTo>
                <a:lnTo>
                  <a:pt x="707" y="4623"/>
                </a:lnTo>
                <a:lnTo>
                  <a:pt x="700" y="4623"/>
                </a:lnTo>
                <a:lnTo>
                  <a:pt x="693" y="4623"/>
                </a:lnTo>
                <a:lnTo>
                  <a:pt x="684" y="4623"/>
                </a:lnTo>
                <a:lnTo>
                  <a:pt x="680" y="4626"/>
                </a:lnTo>
                <a:lnTo>
                  <a:pt x="676" y="4629"/>
                </a:lnTo>
                <a:lnTo>
                  <a:pt x="673" y="4633"/>
                </a:lnTo>
                <a:lnTo>
                  <a:pt x="670" y="4638"/>
                </a:lnTo>
                <a:lnTo>
                  <a:pt x="662" y="4638"/>
                </a:lnTo>
                <a:lnTo>
                  <a:pt x="657" y="4638"/>
                </a:lnTo>
                <a:lnTo>
                  <a:pt x="648" y="4638"/>
                </a:lnTo>
                <a:lnTo>
                  <a:pt x="643" y="4638"/>
                </a:lnTo>
                <a:lnTo>
                  <a:pt x="638" y="4640"/>
                </a:lnTo>
                <a:lnTo>
                  <a:pt x="635" y="4643"/>
                </a:lnTo>
                <a:lnTo>
                  <a:pt x="632" y="4647"/>
                </a:lnTo>
                <a:lnTo>
                  <a:pt x="629" y="4652"/>
                </a:lnTo>
                <a:lnTo>
                  <a:pt x="621" y="4652"/>
                </a:lnTo>
                <a:lnTo>
                  <a:pt x="612" y="4652"/>
                </a:lnTo>
                <a:lnTo>
                  <a:pt x="605" y="4652"/>
                </a:lnTo>
                <a:lnTo>
                  <a:pt x="600" y="4652"/>
                </a:lnTo>
                <a:lnTo>
                  <a:pt x="595" y="4654"/>
                </a:lnTo>
                <a:lnTo>
                  <a:pt x="591" y="4657"/>
                </a:lnTo>
                <a:lnTo>
                  <a:pt x="588" y="4661"/>
                </a:lnTo>
                <a:lnTo>
                  <a:pt x="585" y="4666"/>
                </a:lnTo>
                <a:lnTo>
                  <a:pt x="578" y="4666"/>
                </a:lnTo>
                <a:lnTo>
                  <a:pt x="571" y="4666"/>
                </a:lnTo>
                <a:lnTo>
                  <a:pt x="564" y="4666"/>
                </a:lnTo>
                <a:lnTo>
                  <a:pt x="555" y="4666"/>
                </a:lnTo>
                <a:lnTo>
                  <a:pt x="551" y="4668"/>
                </a:lnTo>
                <a:lnTo>
                  <a:pt x="548" y="4671"/>
                </a:lnTo>
                <a:lnTo>
                  <a:pt x="544" y="4675"/>
                </a:lnTo>
                <a:lnTo>
                  <a:pt x="542" y="4680"/>
                </a:lnTo>
                <a:lnTo>
                  <a:pt x="534" y="4680"/>
                </a:lnTo>
                <a:lnTo>
                  <a:pt x="528" y="4680"/>
                </a:lnTo>
                <a:lnTo>
                  <a:pt x="524" y="4682"/>
                </a:lnTo>
                <a:lnTo>
                  <a:pt x="521" y="4685"/>
                </a:lnTo>
                <a:lnTo>
                  <a:pt x="517" y="4689"/>
                </a:lnTo>
                <a:lnTo>
                  <a:pt x="514" y="4694"/>
                </a:lnTo>
                <a:lnTo>
                  <a:pt x="506" y="4694"/>
                </a:lnTo>
                <a:lnTo>
                  <a:pt x="501" y="4694"/>
                </a:lnTo>
                <a:lnTo>
                  <a:pt x="492" y="4699"/>
                </a:lnTo>
                <a:lnTo>
                  <a:pt x="485" y="4708"/>
                </a:lnTo>
                <a:lnTo>
                  <a:pt x="476" y="4708"/>
                </a:lnTo>
                <a:lnTo>
                  <a:pt x="471" y="4708"/>
                </a:lnTo>
                <a:lnTo>
                  <a:pt x="466" y="4710"/>
                </a:lnTo>
                <a:lnTo>
                  <a:pt x="463" y="4713"/>
                </a:lnTo>
                <a:lnTo>
                  <a:pt x="460" y="4718"/>
                </a:lnTo>
                <a:lnTo>
                  <a:pt x="457" y="4722"/>
                </a:lnTo>
                <a:lnTo>
                  <a:pt x="449" y="4722"/>
                </a:lnTo>
                <a:lnTo>
                  <a:pt x="444" y="4722"/>
                </a:lnTo>
                <a:lnTo>
                  <a:pt x="435" y="4727"/>
                </a:lnTo>
                <a:lnTo>
                  <a:pt x="426" y="4735"/>
                </a:lnTo>
                <a:lnTo>
                  <a:pt x="419" y="4735"/>
                </a:lnTo>
                <a:lnTo>
                  <a:pt x="413" y="4735"/>
                </a:lnTo>
                <a:lnTo>
                  <a:pt x="399" y="4735"/>
                </a:lnTo>
                <a:lnTo>
                  <a:pt x="384" y="4735"/>
                </a:lnTo>
                <a:lnTo>
                  <a:pt x="370" y="4735"/>
                </a:lnTo>
                <a:lnTo>
                  <a:pt x="356" y="4735"/>
                </a:lnTo>
                <a:lnTo>
                  <a:pt x="342" y="4735"/>
                </a:lnTo>
                <a:lnTo>
                  <a:pt x="327" y="4735"/>
                </a:lnTo>
                <a:lnTo>
                  <a:pt x="313" y="4735"/>
                </a:lnTo>
                <a:lnTo>
                  <a:pt x="299" y="4735"/>
                </a:lnTo>
                <a:lnTo>
                  <a:pt x="284" y="4738"/>
                </a:lnTo>
                <a:lnTo>
                  <a:pt x="270" y="4741"/>
                </a:lnTo>
                <a:lnTo>
                  <a:pt x="257" y="4746"/>
                </a:lnTo>
                <a:lnTo>
                  <a:pt x="244" y="4749"/>
                </a:lnTo>
                <a:lnTo>
                  <a:pt x="232" y="4749"/>
                </a:lnTo>
                <a:lnTo>
                  <a:pt x="221" y="4749"/>
                </a:lnTo>
                <a:lnTo>
                  <a:pt x="210" y="4749"/>
                </a:lnTo>
                <a:lnTo>
                  <a:pt x="200" y="4749"/>
                </a:lnTo>
                <a:lnTo>
                  <a:pt x="182" y="4749"/>
                </a:lnTo>
                <a:lnTo>
                  <a:pt x="163" y="4749"/>
                </a:lnTo>
                <a:lnTo>
                  <a:pt x="146" y="4749"/>
                </a:lnTo>
                <a:lnTo>
                  <a:pt x="129" y="4749"/>
                </a:lnTo>
                <a:lnTo>
                  <a:pt x="121" y="4749"/>
                </a:lnTo>
                <a:lnTo>
                  <a:pt x="115" y="4749"/>
                </a:lnTo>
                <a:lnTo>
                  <a:pt x="107" y="4741"/>
                </a:lnTo>
                <a:lnTo>
                  <a:pt x="99" y="4735"/>
                </a:lnTo>
                <a:lnTo>
                  <a:pt x="91" y="4735"/>
                </a:lnTo>
                <a:lnTo>
                  <a:pt x="86" y="4735"/>
                </a:lnTo>
                <a:lnTo>
                  <a:pt x="77" y="4735"/>
                </a:lnTo>
                <a:lnTo>
                  <a:pt x="71" y="4735"/>
                </a:lnTo>
                <a:lnTo>
                  <a:pt x="64" y="4735"/>
                </a:lnTo>
                <a:lnTo>
                  <a:pt x="57" y="4735"/>
                </a:lnTo>
                <a:lnTo>
                  <a:pt x="50" y="4727"/>
                </a:lnTo>
                <a:lnTo>
                  <a:pt x="41" y="4722"/>
                </a:lnTo>
                <a:lnTo>
                  <a:pt x="34" y="4722"/>
                </a:lnTo>
                <a:lnTo>
                  <a:pt x="28" y="4722"/>
                </a:lnTo>
                <a:lnTo>
                  <a:pt x="20" y="4722"/>
                </a:lnTo>
                <a:lnTo>
                  <a:pt x="14" y="4722"/>
                </a:lnTo>
                <a:lnTo>
                  <a:pt x="14" y="4713"/>
                </a:lnTo>
                <a:lnTo>
                  <a:pt x="14" y="4708"/>
                </a:lnTo>
                <a:lnTo>
                  <a:pt x="7" y="4699"/>
                </a:lnTo>
                <a:lnTo>
                  <a:pt x="0" y="4694"/>
                </a:lnTo>
                <a:lnTo>
                  <a:pt x="0" y="4685"/>
                </a:lnTo>
                <a:lnTo>
                  <a:pt x="0" y="4680"/>
                </a:lnTo>
                <a:lnTo>
                  <a:pt x="0" y="4671"/>
                </a:lnTo>
                <a:lnTo>
                  <a:pt x="0" y="4666"/>
                </a:lnTo>
                <a:lnTo>
                  <a:pt x="11" y="4666"/>
                </a:lnTo>
                <a:lnTo>
                  <a:pt x="21" y="4666"/>
                </a:lnTo>
                <a:lnTo>
                  <a:pt x="31" y="4666"/>
                </a:lnTo>
                <a:lnTo>
                  <a:pt x="41" y="4666"/>
                </a:lnTo>
                <a:lnTo>
                  <a:pt x="52" y="4668"/>
                </a:lnTo>
                <a:lnTo>
                  <a:pt x="62" y="4671"/>
                </a:lnTo>
                <a:lnTo>
                  <a:pt x="74" y="4675"/>
                </a:lnTo>
                <a:lnTo>
                  <a:pt x="86" y="4680"/>
                </a:lnTo>
                <a:lnTo>
                  <a:pt x="100" y="4680"/>
                </a:lnTo>
                <a:lnTo>
                  <a:pt x="115" y="4680"/>
                </a:lnTo>
                <a:lnTo>
                  <a:pt x="121" y="4680"/>
                </a:lnTo>
                <a:lnTo>
                  <a:pt x="129" y="4680"/>
                </a:lnTo>
                <a:lnTo>
                  <a:pt x="142" y="4680"/>
                </a:lnTo>
                <a:lnTo>
                  <a:pt x="156" y="4680"/>
                </a:lnTo>
                <a:lnTo>
                  <a:pt x="167" y="4680"/>
                </a:lnTo>
                <a:lnTo>
                  <a:pt x="178" y="4680"/>
                </a:lnTo>
                <a:lnTo>
                  <a:pt x="188" y="4680"/>
                </a:lnTo>
                <a:lnTo>
                  <a:pt x="200" y="4680"/>
                </a:lnTo>
                <a:lnTo>
                  <a:pt x="206" y="4680"/>
                </a:lnTo>
                <a:lnTo>
                  <a:pt x="213" y="4680"/>
                </a:lnTo>
                <a:lnTo>
                  <a:pt x="220" y="4680"/>
                </a:lnTo>
                <a:lnTo>
                  <a:pt x="227" y="4680"/>
                </a:lnTo>
                <a:lnTo>
                  <a:pt x="236" y="4671"/>
                </a:lnTo>
                <a:lnTo>
                  <a:pt x="244" y="4666"/>
                </a:lnTo>
                <a:lnTo>
                  <a:pt x="250" y="4666"/>
                </a:lnTo>
                <a:lnTo>
                  <a:pt x="258" y="4666"/>
                </a:lnTo>
                <a:lnTo>
                  <a:pt x="263" y="4666"/>
                </a:lnTo>
                <a:lnTo>
                  <a:pt x="271" y="4666"/>
                </a:lnTo>
                <a:lnTo>
                  <a:pt x="277" y="4666"/>
                </a:lnTo>
                <a:lnTo>
                  <a:pt x="285" y="4666"/>
                </a:lnTo>
                <a:lnTo>
                  <a:pt x="287" y="4661"/>
                </a:lnTo>
                <a:lnTo>
                  <a:pt x="290" y="4657"/>
                </a:lnTo>
                <a:lnTo>
                  <a:pt x="294" y="4654"/>
                </a:lnTo>
                <a:lnTo>
                  <a:pt x="299" y="4652"/>
                </a:lnTo>
                <a:lnTo>
                  <a:pt x="306" y="4652"/>
                </a:lnTo>
                <a:lnTo>
                  <a:pt x="315" y="4652"/>
                </a:lnTo>
                <a:lnTo>
                  <a:pt x="320" y="4652"/>
                </a:lnTo>
                <a:lnTo>
                  <a:pt x="329" y="4652"/>
                </a:lnTo>
                <a:lnTo>
                  <a:pt x="334" y="4652"/>
                </a:lnTo>
                <a:lnTo>
                  <a:pt x="342" y="4652"/>
                </a:lnTo>
                <a:lnTo>
                  <a:pt x="348" y="4652"/>
                </a:lnTo>
                <a:lnTo>
                  <a:pt x="356" y="4652"/>
                </a:lnTo>
                <a:lnTo>
                  <a:pt x="364" y="4643"/>
                </a:lnTo>
                <a:lnTo>
                  <a:pt x="372" y="4638"/>
                </a:lnTo>
                <a:lnTo>
                  <a:pt x="378" y="4638"/>
                </a:lnTo>
                <a:lnTo>
                  <a:pt x="386" y="4638"/>
                </a:lnTo>
                <a:lnTo>
                  <a:pt x="392" y="4638"/>
                </a:lnTo>
                <a:lnTo>
                  <a:pt x="399" y="4638"/>
                </a:lnTo>
                <a:lnTo>
                  <a:pt x="406" y="4638"/>
                </a:lnTo>
                <a:lnTo>
                  <a:pt x="413" y="4638"/>
                </a:lnTo>
                <a:lnTo>
                  <a:pt x="416" y="4633"/>
                </a:lnTo>
                <a:lnTo>
                  <a:pt x="419" y="4629"/>
                </a:lnTo>
                <a:lnTo>
                  <a:pt x="423" y="4626"/>
                </a:lnTo>
                <a:lnTo>
                  <a:pt x="426" y="4623"/>
                </a:lnTo>
                <a:lnTo>
                  <a:pt x="435" y="4616"/>
                </a:lnTo>
                <a:lnTo>
                  <a:pt x="444" y="4609"/>
                </a:lnTo>
                <a:lnTo>
                  <a:pt x="444" y="4602"/>
                </a:lnTo>
                <a:lnTo>
                  <a:pt x="444" y="4595"/>
                </a:lnTo>
                <a:lnTo>
                  <a:pt x="435" y="4588"/>
                </a:lnTo>
                <a:lnTo>
                  <a:pt x="426" y="4581"/>
                </a:lnTo>
                <a:lnTo>
                  <a:pt x="426" y="4574"/>
                </a:lnTo>
                <a:lnTo>
                  <a:pt x="426" y="4567"/>
                </a:lnTo>
                <a:lnTo>
                  <a:pt x="419" y="4560"/>
                </a:lnTo>
                <a:lnTo>
                  <a:pt x="413" y="4553"/>
                </a:lnTo>
                <a:lnTo>
                  <a:pt x="413" y="4546"/>
                </a:lnTo>
                <a:lnTo>
                  <a:pt x="413" y="4539"/>
                </a:lnTo>
                <a:lnTo>
                  <a:pt x="406" y="4531"/>
                </a:lnTo>
                <a:lnTo>
                  <a:pt x="399" y="4525"/>
                </a:lnTo>
                <a:lnTo>
                  <a:pt x="392" y="4525"/>
                </a:lnTo>
                <a:lnTo>
                  <a:pt x="386" y="4525"/>
                </a:lnTo>
                <a:lnTo>
                  <a:pt x="374" y="4525"/>
                </a:lnTo>
                <a:lnTo>
                  <a:pt x="363" y="4525"/>
                </a:lnTo>
                <a:lnTo>
                  <a:pt x="353" y="4525"/>
                </a:lnTo>
                <a:lnTo>
                  <a:pt x="342" y="4525"/>
                </a:lnTo>
                <a:lnTo>
                  <a:pt x="330" y="4525"/>
                </a:lnTo>
                <a:lnTo>
                  <a:pt x="319" y="4525"/>
                </a:lnTo>
                <a:lnTo>
                  <a:pt x="308" y="4525"/>
                </a:lnTo>
                <a:lnTo>
                  <a:pt x="299" y="4525"/>
                </a:lnTo>
                <a:lnTo>
                  <a:pt x="299" y="4517"/>
                </a:lnTo>
                <a:lnTo>
                  <a:pt x="299" y="4511"/>
                </a:lnTo>
                <a:lnTo>
                  <a:pt x="306" y="4511"/>
                </a:lnTo>
                <a:lnTo>
                  <a:pt x="315" y="4511"/>
                </a:lnTo>
                <a:lnTo>
                  <a:pt x="317" y="4508"/>
                </a:lnTo>
                <a:lnTo>
                  <a:pt x="320" y="4503"/>
                </a:lnTo>
                <a:lnTo>
                  <a:pt x="325" y="4500"/>
                </a:lnTo>
                <a:lnTo>
                  <a:pt x="329" y="4498"/>
                </a:lnTo>
                <a:lnTo>
                  <a:pt x="334" y="4498"/>
                </a:lnTo>
                <a:lnTo>
                  <a:pt x="342" y="4498"/>
                </a:lnTo>
                <a:lnTo>
                  <a:pt x="344" y="4494"/>
                </a:lnTo>
                <a:lnTo>
                  <a:pt x="348" y="4489"/>
                </a:lnTo>
                <a:lnTo>
                  <a:pt x="352" y="4486"/>
                </a:lnTo>
                <a:lnTo>
                  <a:pt x="356" y="4484"/>
                </a:lnTo>
                <a:lnTo>
                  <a:pt x="364" y="4475"/>
                </a:lnTo>
                <a:lnTo>
                  <a:pt x="372" y="4470"/>
                </a:lnTo>
                <a:lnTo>
                  <a:pt x="378" y="4470"/>
                </a:lnTo>
                <a:lnTo>
                  <a:pt x="386" y="4470"/>
                </a:lnTo>
                <a:lnTo>
                  <a:pt x="389" y="4465"/>
                </a:lnTo>
                <a:lnTo>
                  <a:pt x="392" y="4461"/>
                </a:lnTo>
                <a:lnTo>
                  <a:pt x="395" y="4458"/>
                </a:lnTo>
                <a:lnTo>
                  <a:pt x="399" y="4456"/>
                </a:lnTo>
                <a:lnTo>
                  <a:pt x="403" y="4451"/>
                </a:lnTo>
                <a:lnTo>
                  <a:pt x="406" y="4447"/>
                </a:lnTo>
                <a:lnTo>
                  <a:pt x="409" y="4444"/>
                </a:lnTo>
                <a:lnTo>
                  <a:pt x="413" y="4442"/>
                </a:lnTo>
                <a:lnTo>
                  <a:pt x="413" y="4433"/>
                </a:lnTo>
                <a:lnTo>
                  <a:pt x="413" y="4428"/>
                </a:lnTo>
                <a:lnTo>
                  <a:pt x="416" y="4423"/>
                </a:lnTo>
                <a:lnTo>
                  <a:pt x="419" y="4419"/>
                </a:lnTo>
                <a:lnTo>
                  <a:pt x="423" y="4416"/>
                </a:lnTo>
                <a:lnTo>
                  <a:pt x="426" y="4413"/>
                </a:lnTo>
                <a:lnTo>
                  <a:pt x="426" y="4405"/>
                </a:lnTo>
                <a:lnTo>
                  <a:pt x="426" y="4399"/>
                </a:lnTo>
                <a:lnTo>
                  <a:pt x="435" y="4392"/>
                </a:lnTo>
                <a:lnTo>
                  <a:pt x="444" y="4385"/>
                </a:lnTo>
                <a:lnTo>
                  <a:pt x="444" y="4378"/>
                </a:lnTo>
                <a:lnTo>
                  <a:pt x="444" y="4371"/>
                </a:lnTo>
                <a:lnTo>
                  <a:pt x="446" y="4367"/>
                </a:lnTo>
                <a:lnTo>
                  <a:pt x="449" y="4364"/>
                </a:lnTo>
                <a:lnTo>
                  <a:pt x="452" y="4360"/>
                </a:lnTo>
                <a:lnTo>
                  <a:pt x="457" y="4357"/>
                </a:lnTo>
                <a:lnTo>
                  <a:pt x="457" y="4355"/>
                </a:lnTo>
                <a:lnTo>
                  <a:pt x="456" y="4353"/>
                </a:lnTo>
                <a:lnTo>
                  <a:pt x="453" y="4351"/>
                </a:lnTo>
                <a:lnTo>
                  <a:pt x="450" y="4350"/>
                </a:lnTo>
                <a:lnTo>
                  <a:pt x="443" y="4347"/>
                </a:lnTo>
                <a:lnTo>
                  <a:pt x="435" y="4346"/>
                </a:lnTo>
                <a:lnTo>
                  <a:pt x="427" y="4347"/>
                </a:lnTo>
                <a:lnTo>
                  <a:pt x="420" y="4350"/>
                </a:lnTo>
                <a:lnTo>
                  <a:pt x="418" y="4351"/>
                </a:lnTo>
                <a:lnTo>
                  <a:pt x="416" y="4353"/>
                </a:lnTo>
                <a:lnTo>
                  <a:pt x="413" y="4355"/>
                </a:lnTo>
                <a:lnTo>
                  <a:pt x="413" y="4357"/>
                </a:lnTo>
                <a:lnTo>
                  <a:pt x="403" y="4357"/>
                </a:lnTo>
                <a:lnTo>
                  <a:pt x="393" y="4357"/>
                </a:lnTo>
                <a:lnTo>
                  <a:pt x="382" y="4357"/>
                </a:lnTo>
                <a:lnTo>
                  <a:pt x="372" y="4357"/>
                </a:lnTo>
                <a:lnTo>
                  <a:pt x="360" y="4353"/>
                </a:lnTo>
                <a:lnTo>
                  <a:pt x="350" y="4350"/>
                </a:lnTo>
                <a:lnTo>
                  <a:pt x="339" y="4346"/>
                </a:lnTo>
                <a:lnTo>
                  <a:pt x="329" y="4343"/>
                </a:lnTo>
                <a:lnTo>
                  <a:pt x="320" y="4336"/>
                </a:lnTo>
                <a:lnTo>
                  <a:pt x="315" y="4329"/>
                </a:lnTo>
                <a:lnTo>
                  <a:pt x="306" y="4322"/>
                </a:lnTo>
                <a:lnTo>
                  <a:pt x="299" y="4315"/>
                </a:lnTo>
                <a:lnTo>
                  <a:pt x="290" y="4307"/>
                </a:lnTo>
                <a:lnTo>
                  <a:pt x="285" y="4301"/>
                </a:lnTo>
                <a:lnTo>
                  <a:pt x="277" y="4293"/>
                </a:lnTo>
                <a:lnTo>
                  <a:pt x="271" y="4288"/>
                </a:lnTo>
                <a:lnTo>
                  <a:pt x="263" y="4279"/>
                </a:lnTo>
                <a:lnTo>
                  <a:pt x="258" y="4274"/>
                </a:lnTo>
                <a:lnTo>
                  <a:pt x="250" y="4265"/>
                </a:lnTo>
                <a:lnTo>
                  <a:pt x="244" y="4260"/>
                </a:lnTo>
                <a:lnTo>
                  <a:pt x="236" y="4260"/>
                </a:lnTo>
                <a:lnTo>
                  <a:pt x="227" y="4260"/>
                </a:lnTo>
                <a:lnTo>
                  <a:pt x="220" y="4251"/>
                </a:lnTo>
                <a:lnTo>
                  <a:pt x="213" y="4246"/>
                </a:lnTo>
                <a:lnTo>
                  <a:pt x="206" y="4246"/>
                </a:lnTo>
                <a:lnTo>
                  <a:pt x="200" y="4246"/>
                </a:lnTo>
                <a:lnTo>
                  <a:pt x="192" y="4246"/>
                </a:lnTo>
                <a:lnTo>
                  <a:pt x="186" y="4246"/>
                </a:lnTo>
                <a:lnTo>
                  <a:pt x="179" y="4246"/>
                </a:lnTo>
                <a:lnTo>
                  <a:pt x="170" y="4246"/>
                </a:lnTo>
                <a:lnTo>
                  <a:pt x="155" y="4246"/>
                </a:lnTo>
                <a:lnTo>
                  <a:pt x="143" y="4246"/>
                </a:lnTo>
                <a:lnTo>
                  <a:pt x="143" y="4217"/>
                </a:lnTo>
                <a:lnTo>
                  <a:pt x="143" y="4188"/>
                </a:lnTo>
                <a:lnTo>
                  <a:pt x="143" y="4160"/>
                </a:lnTo>
                <a:lnTo>
                  <a:pt x="143" y="4133"/>
                </a:lnTo>
                <a:lnTo>
                  <a:pt x="148" y="4133"/>
                </a:lnTo>
                <a:lnTo>
                  <a:pt x="156" y="4133"/>
                </a:lnTo>
                <a:lnTo>
                  <a:pt x="159" y="4129"/>
                </a:lnTo>
                <a:lnTo>
                  <a:pt x="162" y="4126"/>
                </a:lnTo>
                <a:lnTo>
                  <a:pt x="166" y="4122"/>
                </a:lnTo>
                <a:lnTo>
                  <a:pt x="170" y="4119"/>
                </a:lnTo>
                <a:lnTo>
                  <a:pt x="179" y="4119"/>
                </a:lnTo>
                <a:lnTo>
                  <a:pt x="186" y="4119"/>
                </a:lnTo>
                <a:lnTo>
                  <a:pt x="188" y="4115"/>
                </a:lnTo>
                <a:lnTo>
                  <a:pt x="192" y="4112"/>
                </a:lnTo>
                <a:lnTo>
                  <a:pt x="196" y="4108"/>
                </a:lnTo>
                <a:lnTo>
                  <a:pt x="200" y="4105"/>
                </a:lnTo>
                <a:lnTo>
                  <a:pt x="206" y="4105"/>
                </a:lnTo>
                <a:lnTo>
                  <a:pt x="213" y="4105"/>
                </a:lnTo>
                <a:lnTo>
                  <a:pt x="216" y="4101"/>
                </a:lnTo>
                <a:lnTo>
                  <a:pt x="220" y="4097"/>
                </a:lnTo>
                <a:lnTo>
                  <a:pt x="223" y="4094"/>
                </a:lnTo>
                <a:lnTo>
                  <a:pt x="227" y="4091"/>
                </a:lnTo>
                <a:lnTo>
                  <a:pt x="236" y="4091"/>
                </a:lnTo>
                <a:lnTo>
                  <a:pt x="244" y="4091"/>
                </a:lnTo>
                <a:lnTo>
                  <a:pt x="247" y="4088"/>
                </a:lnTo>
                <a:lnTo>
                  <a:pt x="250" y="4083"/>
                </a:lnTo>
                <a:lnTo>
                  <a:pt x="253" y="4080"/>
                </a:lnTo>
                <a:lnTo>
                  <a:pt x="258" y="4077"/>
                </a:lnTo>
                <a:lnTo>
                  <a:pt x="263" y="4077"/>
                </a:lnTo>
                <a:lnTo>
                  <a:pt x="271" y="4077"/>
                </a:lnTo>
                <a:lnTo>
                  <a:pt x="274" y="4074"/>
                </a:lnTo>
                <a:lnTo>
                  <a:pt x="277" y="4069"/>
                </a:lnTo>
                <a:lnTo>
                  <a:pt x="280" y="4066"/>
                </a:lnTo>
                <a:lnTo>
                  <a:pt x="285" y="4064"/>
                </a:lnTo>
                <a:lnTo>
                  <a:pt x="290" y="4064"/>
                </a:lnTo>
                <a:lnTo>
                  <a:pt x="299" y="4064"/>
                </a:lnTo>
                <a:lnTo>
                  <a:pt x="306" y="4055"/>
                </a:lnTo>
                <a:lnTo>
                  <a:pt x="315" y="4050"/>
                </a:lnTo>
                <a:lnTo>
                  <a:pt x="328" y="4050"/>
                </a:lnTo>
                <a:lnTo>
                  <a:pt x="342" y="4050"/>
                </a:lnTo>
                <a:lnTo>
                  <a:pt x="353" y="4050"/>
                </a:lnTo>
                <a:lnTo>
                  <a:pt x="363" y="4050"/>
                </a:lnTo>
                <a:lnTo>
                  <a:pt x="374" y="4050"/>
                </a:lnTo>
                <a:lnTo>
                  <a:pt x="386" y="4050"/>
                </a:lnTo>
                <a:lnTo>
                  <a:pt x="386" y="4052"/>
                </a:lnTo>
                <a:lnTo>
                  <a:pt x="389" y="4054"/>
                </a:lnTo>
                <a:lnTo>
                  <a:pt x="391" y="4056"/>
                </a:lnTo>
                <a:lnTo>
                  <a:pt x="395" y="4057"/>
                </a:lnTo>
                <a:lnTo>
                  <a:pt x="404" y="4060"/>
                </a:lnTo>
                <a:lnTo>
                  <a:pt x="414" y="4060"/>
                </a:lnTo>
                <a:lnTo>
                  <a:pt x="425" y="4060"/>
                </a:lnTo>
                <a:lnTo>
                  <a:pt x="434" y="4057"/>
                </a:lnTo>
                <a:lnTo>
                  <a:pt x="438" y="4056"/>
                </a:lnTo>
                <a:lnTo>
                  <a:pt x="440" y="4054"/>
                </a:lnTo>
                <a:lnTo>
                  <a:pt x="443" y="4052"/>
                </a:lnTo>
                <a:lnTo>
                  <a:pt x="444" y="4050"/>
                </a:lnTo>
                <a:lnTo>
                  <a:pt x="456" y="4050"/>
                </a:lnTo>
                <a:lnTo>
                  <a:pt x="471" y="4050"/>
                </a:lnTo>
                <a:lnTo>
                  <a:pt x="476" y="4050"/>
                </a:lnTo>
                <a:lnTo>
                  <a:pt x="485" y="4050"/>
                </a:lnTo>
                <a:lnTo>
                  <a:pt x="492" y="4050"/>
                </a:lnTo>
                <a:lnTo>
                  <a:pt x="501" y="4050"/>
                </a:lnTo>
                <a:lnTo>
                  <a:pt x="503" y="4046"/>
                </a:lnTo>
                <a:lnTo>
                  <a:pt x="506" y="4041"/>
                </a:lnTo>
                <a:lnTo>
                  <a:pt x="511" y="4038"/>
                </a:lnTo>
                <a:lnTo>
                  <a:pt x="514" y="4036"/>
                </a:lnTo>
                <a:lnTo>
                  <a:pt x="527" y="4036"/>
                </a:lnTo>
                <a:lnTo>
                  <a:pt x="542" y="4036"/>
                </a:lnTo>
                <a:lnTo>
                  <a:pt x="548" y="4036"/>
                </a:lnTo>
                <a:lnTo>
                  <a:pt x="555" y="4036"/>
                </a:lnTo>
                <a:lnTo>
                  <a:pt x="564" y="4036"/>
                </a:lnTo>
                <a:lnTo>
                  <a:pt x="571" y="4036"/>
                </a:lnTo>
                <a:lnTo>
                  <a:pt x="578" y="4041"/>
                </a:lnTo>
                <a:lnTo>
                  <a:pt x="585" y="4050"/>
                </a:lnTo>
                <a:lnTo>
                  <a:pt x="591" y="4055"/>
                </a:lnTo>
                <a:lnTo>
                  <a:pt x="600" y="4064"/>
                </a:lnTo>
                <a:lnTo>
                  <a:pt x="605" y="4069"/>
                </a:lnTo>
                <a:lnTo>
                  <a:pt x="612" y="4077"/>
                </a:lnTo>
                <a:lnTo>
                  <a:pt x="621" y="4083"/>
                </a:lnTo>
                <a:lnTo>
                  <a:pt x="629" y="4091"/>
                </a:lnTo>
                <a:lnTo>
                  <a:pt x="635" y="4097"/>
                </a:lnTo>
                <a:lnTo>
                  <a:pt x="643" y="4105"/>
                </a:lnTo>
                <a:lnTo>
                  <a:pt x="648" y="4112"/>
                </a:lnTo>
                <a:lnTo>
                  <a:pt x="657" y="4119"/>
                </a:lnTo>
                <a:lnTo>
                  <a:pt x="662" y="4119"/>
                </a:lnTo>
                <a:lnTo>
                  <a:pt x="670" y="4119"/>
                </a:lnTo>
                <a:lnTo>
                  <a:pt x="670" y="4094"/>
                </a:lnTo>
                <a:lnTo>
                  <a:pt x="670" y="4069"/>
                </a:lnTo>
                <a:lnTo>
                  <a:pt x="670" y="4044"/>
                </a:lnTo>
                <a:lnTo>
                  <a:pt x="670" y="4022"/>
                </a:lnTo>
                <a:lnTo>
                  <a:pt x="676" y="4022"/>
                </a:lnTo>
                <a:lnTo>
                  <a:pt x="684" y="4022"/>
                </a:lnTo>
                <a:lnTo>
                  <a:pt x="693" y="4013"/>
                </a:lnTo>
                <a:lnTo>
                  <a:pt x="700" y="4008"/>
                </a:lnTo>
                <a:lnTo>
                  <a:pt x="707" y="4008"/>
                </a:lnTo>
                <a:lnTo>
                  <a:pt x="714" y="4008"/>
                </a:lnTo>
                <a:lnTo>
                  <a:pt x="720" y="4008"/>
                </a:lnTo>
                <a:lnTo>
                  <a:pt x="727" y="4008"/>
                </a:lnTo>
                <a:lnTo>
                  <a:pt x="730" y="4003"/>
                </a:lnTo>
                <a:lnTo>
                  <a:pt x="734" y="3999"/>
                </a:lnTo>
                <a:lnTo>
                  <a:pt x="737" y="3996"/>
                </a:lnTo>
                <a:lnTo>
                  <a:pt x="741" y="3994"/>
                </a:lnTo>
                <a:lnTo>
                  <a:pt x="750" y="3994"/>
                </a:lnTo>
                <a:lnTo>
                  <a:pt x="757" y="3994"/>
                </a:lnTo>
                <a:lnTo>
                  <a:pt x="764" y="3994"/>
                </a:lnTo>
                <a:lnTo>
                  <a:pt x="772" y="3994"/>
                </a:lnTo>
                <a:lnTo>
                  <a:pt x="774" y="3989"/>
                </a:lnTo>
                <a:lnTo>
                  <a:pt x="777" y="3985"/>
                </a:lnTo>
                <a:lnTo>
                  <a:pt x="781" y="3982"/>
                </a:lnTo>
                <a:lnTo>
                  <a:pt x="785" y="3980"/>
                </a:lnTo>
                <a:lnTo>
                  <a:pt x="791" y="3980"/>
                </a:lnTo>
                <a:lnTo>
                  <a:pt x="799" y="3980"/>
                </a:lnTo>
                <a:lnTo>
                  <a:pt x="801" y="3975"/>
                </a:lnTo>
                <a:lnTo>
                  <a:pt x="804" y="3971"/>
                </a:lnTo>
                <a:lnTo>
                  <a:pt x="808" y="3968"/>
                </a:lnTo>
                <a:lnTo>
                  <a:pt x="813" y="3965"/>
                </a:lnTo>
                <a:lnTo>
                  <a:pt x="820" y="3965"/>
                </a:lnTo>
                <a:lnTo>
                  <a:pt x="829" y="3965"/>
                </a:lnTo>
                <a:lnTo>
                  <a:pt x="834" y="3965"/>
                </a:lnTo>
                <a:lnTo>
                  <a:pt x="843" y="3965"/>
                </a:lnTo>
                <a:lnTo>
                  <a:pt x="848" y="3965"/>
                </a:lnTo>
                <a:lnTo>
                  <a:pt x="856" y="3965"/>
                </a:lnTo>
                <a:lnTo>
                  <a:pt x="862" y="3971"/>
                </a:lnTo>
                <a:lnTo>
                  <a:pt x="870" y="3980"/>
                </a:lnTo>
                <a:lnTo>
                  <a:pt x="878" y="3980"/>
                </a:lnTo>
                <a:lnTo>
                  <a:pt x="886" y="3980"/>
                </a:lnTo>
                <a:lnTo>
                  <a:pt x="892" y="3980"/>
                </a:lnTo>
                <a:lnTo>
                  <a:pt x="900" y="3980"/>
                </a:lnTo>
                <a:lnTo>
                  <a:pt x="906" y="3980"/>
                </a:lnTo>
                <a:lnTo>
                  <a:pt x="913" y="3980"/>
                </a:lnTo>
                <a:lnTo>
                  <a:pt x="920" y="3985"/>
                </a:lnTo>
                <a:lnTo>
                  <a:pt x="927" y="3994"/>
                </a:lnTo>
                <a:lnTo>
                  <a:pt x="933" y="3994"/>
                </a:lnTo>
                <a:lnTo>
                  <a:pt x="940" y="3994"/>
                </a:lnTo>
                <a:lnTo>
                  <a:pt x="946" y="3994"/>
                </a:lnTo>
                <a:lnTo>
                  <a:pt x="950" y="3993"/>
                </a:lnTo>
                <a:lnTo>
                  <a:pt x="953" y="3991"/>
                </a:lnTo>
                <a:lnTo>
                  <a:pt x="955" y="3990"/>
                </a:lnTo>
                <a:lnTo>
                  <a:pt x="957" y="3987"/>
                </a:lnTo>
                <a:lnTo>
                  <a:pt x="957" y="3982"/>
                </a:lnTo>
                <a:lnTo>
                  <a:pt x="958" y="3975"/>
                </a:lnTo>
                <a:lnTo>
                  <a:pt x="958" y="3965"/>
                </a:lnTo>
                <a:lnTo>
                  <a:pt x="949" y="3965"/>
                </a:lnTo>
                <a:lnTo>
                  <a:pt x="940" y="3965"/>
                </a:lnTo>
                <a:lnTo>
                  <a:pt x="933" y="3965"/>
                </a:lnTo>
                <a:lnTo>
                  <a:pt x="927" y="3965"/>
                </a:lnTo>
                <a:lnTo>
                  <a:pt x="920" y="3958"/>
                </a:lnTo>
                <a:lnTo>
                  <a:pt x="913" y="3951"/>
                </a:lnTo>
                <a:lnTo>
                  <a:pt x="906" y="3951"/>
                </a:lnTo>
                <a:lnTo>
                  <a:pt x="900" y="3951"/>
                </a:lnTo>
                <a:lnTo>
                  <a:pt x="892" y="3944"/>
                </a:lnTo>
                <a:lnTo>
                  <a:pt x="886" y="3937"/>
                </a:lnTo>
                <a:lnTo>
                  <a:pt x="878" y="3937"/>
                </a:lnTo>
                <a:lnTo>
                  <a:pt x="870" y="3937"/>
                </a:lnTo>
                <a:lnTo>
                  <a:pt x="862" y="3937"/>
                </a:lnTo>
                <a:lnTo>
                  <a:pt x="856" y="3937"/>
                </a:lnTo>
                <a:lnTo>
                  <a:pt x="848" y="3930"/>
                </a:lnTo>
                <a:lnTo>
                  <a:pt x="843" y="3923"/>
                </a:lnTo>
                <a:lnTo>
                  <a:pt x="834" y="3923"/>
                </a:lnTo>
                <a:lnTo>
                  <a:pt x="829" y="3923"/>
                </a:lnTo>
                <a:lnTo>
                  <a:pt x="820" y="3916"/>
                </a:lnTo>
                <a:lnTo>
                  <a:pt x="813" y="3909"/>
                </a:lnTo>
                <a:lnTo>
                  <a:pt x="804" y="3909"/>
                </a:lnTo>
                <a:lnTo>
                  <a:pt x="799" y="3909"/>
                </a:lnTo>
                <a:lnTo>
                  <a:pt x="791" y="3909"/>
                </a:lnTo>
                <a:lnTo>
                  <a:pt x="785" y="3909"/>
                </a:lnTo>
                <a:lnTo>
                  <a:pt x="777" y="3902"/>
                </a:lnTo>
                <a:lnTo>
                  <a:pt x="772" y="3895"/>
                </a:lnTo>
                <a:lnTo>
                  <a:pt x="764" y="3895"/>
                </a:lnTo>
                <a:lnTo>
                  <a:pt x="757" y="3895"/>
                </a:lnTo>
                <a:lnTo>
                  <a:pt x="750" y="3895"/>
                </a:lnTo>
                <a:lnTo>
                  <a:pt x="741" y="3895"/>
                </a:lnTo>
                <a:lnTo>
                  <a:pt x="734" y="3895"/>
                </a:lnTo>
                <a:lnTo>
                  <a:pt x="727" y="3895"/>
                </a:lnTo>
                <a:lnTo>
                  <a:pt x="724" y="3898"/>
                </a:lnTo>
                <a:lnTo>
                  <a:pt x="720" y="3902"/>
                </a:lnTo>
                <a:lnTo>
                  <a:pt x="716" y="3905"/>
                </a:lnTo>
                <a:lnTo>
                  <a:pt x="714" y="3909"/>
                </a:lnTo>
                <a:lnTo>
                  <a:pt x="707" y="3909"/>
                </a:lnTo>
                <a:lnTo>
                  <a:pt x="700" y="3909"/>
                </a:lnTo>
                <a:lnTo>
                  <a:pt x="693" y="3909"/>
                </a:lnTo>
                <a:lnTo>
                  <a:pt x="684" y="3909"/>
                </a:lnTo>
                <a:lnTo>
                  <a:pt x="676" y="3909"/>
                </a:lnTo>
                <a:lnTo>
                  <a:pt x="670" y="3909"/>
                </a:lnTo>
                <a:lnTo>
                  <a:pt x="667" y="3912"/>
                </a:lnTo>
                <a:lnTo>
                  <a:pt x="662" y="3916"/>
                </a:lnTo>
                <a:lnTo>
                  <a:pt x="659" y="3919"/>
                </a:lnTo>
                <a:lnTo>
                  <a:pt x="657" y="3923"/>
                </a:lnTo>
                <a:lnTo>
                  <a:pt x="648" y="3923"/>
                </a:lnTo>
                <a:lnTo>
                  <a:pt x="643" y="3923"/>
                </a:lnTo>
                <a:lnTo>
                  <a:pt x="635" y="3923"/>
                </a:lnTo>
                <a:lnTo>
                  <a:pt x="629" y="3923"/>
                </a:lnTo>
                <a:lnTo>
                  <a:pt x="621" y="3923"/>
                </a:lnTo>
                <a:lnTo>
                  <a:pt x="612" y="3923"/>
                </a:lnTo>
                <a:lnTo>
                  <a:pt x="609" y="3926"/>
                </a:lnTo>
                <a:lnTo>
                  <a:pt x="605" y="3930"/>
                </a:lnTo>
                <a:lnTo>
                  <a:pt x="602" y="3933"/>
                </a:lnTo>
                <a:lnTo>
                  <a:pt x="600" y="3937"/>
                </a:lnTo>
                <a:lnTo>
                  <a:pt x="591" y="3937"/>
                </a:lnTo>
                <a:lnTo>
                  <a:pt x="585" y="3937"/>
                </a:lnTo>
                <a:lnTo>
                  <a:pt x="578" y="3937"/>
                </a:lnTo>
                <a:lnTo>
                  <a:pt x="571" y="3937"/>
                </a:lnTo>
                <a:lnTo>
                  <a:pt x="564" y="3944"/>
                </a:lnTo>
                <a:lnTo>
                  <a:pt x="555" y="3951"/>
                </a:lnTo>
                <a:lnTo>
                  <a:pt x="548" y="3951"/>
                </a:lnTo>
                <a:lnTo>
                  <a:pt x="542" y="3951"/>
                </a:lnTo>
                <a:lnTo>
                  <a:pt x="534" y="3951"/>
                </a:lnTo>
                <a:lnTo>
                  <a:pt x="528" y="3951"/>
                </a:lnTo>
                <a:lnTo>
                  <a:pt x="513" y="3951"/>
                </a:lnTo>
                <a:lnTo>
                  <a:pt x="501" y="3951"/>
                </a:lnTo>
                <a:lnTo>
                  <a:pt x="492" y="3951"/>
                </a:lnTo>
                <a:lnTo>
                  <a:pt x="485" y="3951"/>
                </a:lnTo>
                <a:lnTo>
                  <a:pt x="470" y="3951"/>
                </a:lnTo>
                <a:lnTo>
                  <a:pt x="457" y="3951"/>
                </a:lnTo>
                <a:lnTo>
                  <a:pt x="449" y="3944"/>
                </a:lnTo>
                <a:lnTo>
                  <a:pt x="444" y="3937"/>
                </a:lnTo>
                <a:lnTo>
                  <a:pt x="435" y="3937"/>
                </a:lnTo>
                <a:lnTo>
                  <a:pt x="426" y="3937"/>
                </a:lnTo>
                <a:lnTo>
                  <a:pt x="419" y="3937"/>
                </a:lnTo>
                <a:lnTo>
                  <a:pt x="413" y="3937"/>
                </a:lnTo>
                <a:lnTo>
                  <a:pt x="406" y="3937"/>
                </a:lnTo>
                <a:lnTo>
                  <a:pt x="399" y="3937"/>
                </a:lnTo>
                <a:lnTo>
                  <a:pt x="392" y="3930"/>
                </a:lnTo>
                <a:lnTo>
                  <a:pt x="386" y="3923"/>
                </a:lnTo>
                <a:lnTo>
                  <a:pt x="378" y="3923"/>
                </a:lnTo>
                <a:lnTo>
                  <a:pt x="372" y="3923"/>
                </a:lnTo>
                <a:lnTo>
                  <a:pt x="364" y="3923"/>
                </a:lnTo>
                <a:lnTo>
                  <a:pt x="356" y="3923"/>
                </a:lnTo>
                <a:lnTo>
                  <a:pt x="348" y="3923"/>
                </a:lnTo>
                <a:lnTo>
                  <a:pt x="342" y="3923"/>
                </a:lnTo>
                <a:lnTo>
                  <a:pt x="334" y="3923"/>
                </a:lnTo>
                <a:lnTo>
                  <a:pt x="329" y="3923"/>
                </a:lnTo>
                <a:lnTo>
                  <a:pt x="320" y="3916"/>
                </a:lnTo>
                <a:lnTo>
                  <a:pt x="315" y="3909"/>
                </a:lnTo>
                <a:lnTo>
                  <a:pt x="306" y="3909"/>
                </a:lnTo>
                <a:lnTo>
                  <a:pt x="299" y="3909"/>
                </a:lnTo>
                <a:lnTo>
                  <a:pt x="290" y="3909"/>
                </a:lnTo>
                <a:lnTo>
                  <a:pt x="285" y="3909"/>
                </a:lnTo>
                <a:lnTo>
                  <a:pt x="277" y="3909"/>
                </a:lnTo>
                <a:lnTo>
                  <a:pt x="271" y="3909"/>
                </a:lnTo>
                <a:lnTo>
                  <a:pt x="271" y="3902"/>
                </a:lnTo>
                <a:lnTo>
                  <a:pt x="271" y="3895"/>
                </a:lnTo>
                <a:lnTo>
                  <a:pt x="271" y="3888"/>
                </a:lnTo>
                <a:lnTo>
                  <a:pt x="271" y="3881"/>
                </a:lnTo>
                <a:lnTo>
                  <a:pt x="274" y="3878"/>
                </a:lnTo>
                <a:lnTo>
                  <a:pt x="277" y="3873"/>
                </a:lnTo>
                <a:lnTo>
                  <a:pt x="280" y="3870"/>
                </a:lnTo>
                <a:lnTo>
                  <a:pt x="285" y="3867"/>
                </a:lnTo>
                <a:lnTo>
                  <a:pt x="285" y="3859"/>
                </a:lnTo>
                <a:lnTo>
                  <a:pt x="285" y="3853"/>
                </a:lnTo>
                <a:lnTo>
                  <a:pt x="287" y="3850"/>
                </a:lnTo>
                <a:lnTo>
                  <a:pt x="290" y="3845"/>
                </a:lnTo>
                <a:lnTo>
                  <a:pt x="294" y="3842"/>
                </a:lnTo>
                <a:lnTo>
                  <a:pt x="299" y="3840"/>
                </a:lnTo>
                <a:lnTo>
                  <a:pt x="306" y="3840"/>
                </a:lnTo>
                <a:lnTo>
                  <a:pt x="315" y="3840"/>
                </a:lnTo>
                <a:lnTo>
                  <a:pt x="320" y="3840"/>
                </a:lnTo>
                <a:lnTo>
                  <a:pt x="329" y="3840"/>
                </a:lnTo>
                <a:lnTo>
                  <a:pt x="331" y="3836"/>
                </a:lnTo>
                <a:lnTo>
                  <a:pt x="334" y="3831"/>
                </a:lnTo>
                <a:lnTo>
                  <a:pt x="338" y="3828"/>
                </a:lnTo>
                <a:lnTo>
                  <a:pt x="342" y="3826"/>
                </a:lnTo>
                <a:lnTo>
                  <a:pt x="348" y="3826"/>
                </a:lnTo>
                <a:lnTo>
                  <a:pt x="356" y="3826"/>
                </a:lnTo>
                <a:lnTo>
                  <a:pt x="364" y="3826"/>
                </a:lnTo>
                <a:lnTo>
                  <a:pt x="372" y="3826"/>
                </a:lnTo>
                <a:lnTo>
                  <a:pt x="374" y="3822"/>
                </a:lnTo>
                <a:lnTo>
                  <a:pt x="378" y="3817"/>
                </a:lnTo>
                <a:lnTo>
                  <a:pt x="382" y="3814"/>
                </a:lnTo>
                <a:lnTo>
                  <a:pt x="386" y="3812"/>
                </a:lnTo>
                <a:lnTo>
                  <a:pt x="392" y="3812"/>
                </a:lnTo>
                <a:lnTo>
                  <a:pt x="399" y="3812"/>
                </a:lnTo>
                <a:lnTo>
                  <a:pt x="406" y="3812"/>
                </a:lnTo>
                <a:lnTo>
                  <a:pt x="413" y="3812"/>
                </a:lnTo>
                <a:lnTo>
                  <a:pt x="419" y="3812"/>
                </a:lnTo>
                <a:lnTo>
                  <a:pt x="426" y="3812"/>
                </a:lnTo>
                <a:lnTo>
                  <a:pt x="435" y="3812"/>
                </a:lnTo>
                <a:lnTo>
                  <a:pt x="444" y="3812"/>
                </a:lnTo>
                <a:lnTo>
                  <a:pt x="449" y="3812"/>
                </a:lnTo>
                <a:lnTo>
                  <a:pt x="457" y="3812"/>
                </a:lnTo>
                <a:lnTo>
                  <a:pt x="463" y="3812"/>
                </a:lnTo>
                <a:lnTo>
                  <a:pt x="471" y="3812"/>
                </a:lnTo>
                <a:lnTo>
                  <a:pt x="476" y="3812"/>
                </a:lnTo>
                <a:lnTo>
                  <a:pt x="485" y="3812"/>
                </a:lnTo>
                <a:lnTo>
                  <a:pt x="498" y="3812"/>
                </a:lnTo>
                <a:lnTo>
                  <a:pt x="514" y="3812"/>
                </a:lnTo>
                <a:lnTo>
                  <a:pt x="527" y="3817"/>
                </a:lnTo>
                <a:lnTo>
                  <a:pt x="542" y="3826"/>
                </a:lnTo>
                <a:lnTo>
                  <a:pt x="548" y="3826"/>
                </a:lnTo>
                <a:lnTo>
                  <a:pt x="555" y="3826"/>
                </a:lnTo>
                <a:lnTo>
                  <a:pt x="564" y="3826"/>
                </a:lnTo>
                <a:lnTo>
                  <a:pt x="571" y="3826"/>
                </a:lnTo>
                <a:lnTo>
                  <a:pt x="578" y="3826"/>
                </a:lnTo>
                <a:lnTo>
                  <a:pt x="585" y="3826"/>
                </a:lnTo>
                <a:lnTo>
                  <a:pt x="603" y="3826"/>
                </a:lnTo>
                <a:lnTo>
                  <a:pt x="620" y="3826"/>
                </a:lnTo>
                <a:lnTo>
                  <a:pt x="638" y="3826"/>
                </a:lnTo>
                <a:lnTo>
                  <a:pt x="657" y="3826"/>
                </a:lnTo>
                <a:lnTo>
                  <a:pt x="659" y="3822"/>
                </a:lnTo>
                <a:lnTo>
                  <a:pt x="662" y="3817"/>
                </a:lnTo>
                <a:lnTo>
                  <a:pt x="667" y="3814"/>
                </a:lnTo>
                <a:lnTo>
                  <a:pt x="670" y="3812"/>
                </a:lnTo>
                <a:lnTo>
                  <a:pt x="670" y="3799"/>
                </a:lnTo>
                <a:lnTo>
                  <a:pt x="670" y="3786"/>
                </a:lnTo>
                <a:lnTo>
                  <a:pt x="673" y="3783"/>
                </a:lnTo>
                <a:lnTo>
                  <a:pt x="676" y="3778"/>
                </a:lnTo>
                <a:lnTo>
                  <a:pt x="680" y="3775"/>
                </a:lnTo>
                <a:lnTo>
                  <a:pt x="684" y="3772"/>
                </a:lnTo>
                <a:lnTo>
                  <a:pt x="684" y="3764"/>
                </a:lnTo>
                <a:lnTo>
                  <a:pt x="684" y="3758"/>
                </a:lnTo>
                <a:lnTo>
                  <a:pt x="684" y="3750"/>
                </a:lnTo>
                <a:lnTo>
                  <a:pt x="684" y="3745"/>
                </a:lnTo>
                <a:lnTo>
                  <a:pt x="684" y="3736"/>
                </a:lnTo>
                <a:lnTo>
                  <a:pt x="684" y="3731"/>
                </a:lnTo>
                <a:lnTo>
                  <a:pt x="693" y="3722"/>
                </a:lnTo>
                <a:lnTo>
                  <a:pt x="700" y="3717"/>
                </a:lnTo>
                <a:lnTo>
                  <a:pt x="702" y="3712"/>
                </a:lnTo>
                <a:lnTo>
                  <a:pt x="707" y="3708"/>
                </a:lnTo>
                <a:lnTo>
                  <a:pt x="710" y="3705"/>
                </a:lnTo>
                <a:lnTo>
                  <a:pt x="714" y="3702"/>
                </a:lnTo>
                <a:lnTo>
                  <a:pt x="714" y="3694"/>
                </a:lnTo>
                <a:lnTo>
                  <a:pt x="714" y="3688"/>
                </a:lnTo>
                <a:lnTo>
                  <a:pt x="716" y="3684"/>
                </a:lnTo>
                <a:lnTo>
                  <a:pt x="720" y="3680"/>
                </a:lnTo>
                <a:lnTo>
                  <a:pt x="724" y="3676"/>
                </a:lnTo>
                <a:lnTo>
                  <a:pt x="727" y="3674"/>
                </a:lnTo>
                <a:lnTo>
                  <a:pt x="730" y="3670"/>
                </a:lnTo>
                <a:lnTo>
                  <a:pt x="734" y="3666"/>
                </a:lnTo>
                <a:lnTo>
                  <a:pt x="737" y="3662"/>
                </a:lnTo>
                <a:lnTo>
                  <a:pt x="741" y="3660"/>
                </a:lnTo>
                <a:lnTo>
                  <a:pt x="750" y="3653"/>
                </a:lnTo>
                <a:lnTo>
                  <a:pt x="757" y="3646"/>
                </a:lnTo>
                <a:lnTo>
                  <a:pt x="764" y="3646"/>
                </a:lnTo>
                <a:lnTo>
                  <a:pt x="772" y="3646"/>
                </a:lnTo>
                <a:lnTo>
                  <a:pt x="774" y="3642"/>
                </a:lnTo>
                <a:lnTo>
                  <a:pt x="777" y="3639"/>
                </a:lnTo>
                <a:lnTo>
                  <a:pt x="781" y="3634"/>
                </a:lnTo>
                <a:lnTo>
                  <a:pt x="785" y="3632"/>
                </a:lnTo>
                <a:lnTo>
                  <a:pt x="791" y="3632"/>
                </a:lnTo>
                <a:lnTo>
                  <a:pt x="799" y="3632"/>
                </a:lnTo>
                <a:lnTo>
                  <a:pt x="801" y="3628"/>
                </a:lnTo>
                <a:lnTo>
                  <a:pt x="804" y="3625"/>
                </a:lnTo>
                <a:lnTo>
                  <a:pt x="808" y="3621"/>
                </a:lnTo>
                <a:lnTo>
                  <a:pt x="813" y="3618"/>
                </a:lnTo>
                <a:lnTo>
                  <a:pt x="820" y="3618"/>
                </a:lnTo>
                <a:lnTo>
                  <a:pt x="829" y="3618"/>
                </a:lnTo>
                <a:lnTo>
                  <a:pt x="831" y="3614"/>
                </a:lnTo>
                <a:lnTo>
                  <a:pt x="834" y="3610"/>
                </a:lnTo>
                <a:lnTo>
                  <a:pt x="839" y="3607"/>
                </a:lnTo>
                <a:lnTo>
                  <a:pt x="843" y="3604"/>
                </a:lnTo>
                <a:lnTo>
                  <a:pt x="843" y="3596"/>
                </a:lnTo>
                <a:lnTo>
                  <a:pt x="843" y="3590"/>
                </a:lnTo>
                <a:lnTo>
                  <a:pt x="834" y="3582"/>
                </a:lnTo>
                <a:lnTo>
                  <a:pt x="829" y="3576"/>
                </a:lnTo>
                <a:lnTo>
                  <a:pt x="820" y="3576"/>
                </a:lnTo>
                <a:lnTo>
                  <a:pt x="813" y="3576"/>
                </a:lnTo>
                <a:lnTo>
                  <a:pt x="804" y="3576"/>
                </a:lnTo>
                <a:lnTo>
                  <a:pt x="799" y="3576"/>
                </a:lnTo>
                <a:lnTo>
                  <a:pt x="791" y="3568"/>
                </a:lnTo>
                <a:lnTo>
                  <a:pt x="785" y="3562"/>
                </a:lnTo>
                <a:lnTo>
                  <a:pt x="777" y="3562"/>
                </a:lnTo>
                <a:lnTo>
                  <a:pt x="772" y="3562"/>
                </a:lnTo>
                <a:lnTo>
                  <a:pt x="764" y="3562"/>
                </a:lnTo>
                <a:lnTo>
                  <a:pt x="757" y="3562"/>
                </a:lnTo>
                <a:lnTo>
                  <a:pt x="741" y="3562"/>
                </a:lnTo>
                <a:lnTo>
                  <a:pt x="727" y="3562"/>
                </a:lnTo>
                <a:lnTo>
                  <a:pt x="713" y="3562"/>
                </a:lnTo>
                <a:lnTo>
                  <a:pt x="700" y="3562"/>
                </a:lnTo>
                <a:lnTo>
                  <a:pt x="684" y="3554"/>
                </a:lnTo>
                <a:lnTo>
                  <a:pt x="670" y="3548"/>
                </a:lnTo>
                <a:lnTo>
                  <a:pt x="662" y="3548"/>
                </a:lnTo>
                <a:lnTo>
                  <a:pt x="657" y="3548"/>
                </a:lnTo>
                <a:lnTo>
                  <a:pt x="657" y="3534"/>
                </a:lnTo>
                <a:lnTo>
                  <a:pt x="657" y="3520"/>
                </a:lnTo>
                <a:lnTo>
                  <a:pt x="657" y="3505"/>
                </a:lnTo>
                <a:lnTo>
                  <a:pt x="657" y="3493"/>
                </a:lnTo>
                <a:lnTo>
                  <a:pt x="659" y="3488"/>
                </a:lnTo>
                <a:lnTo>
                  <a:pt x="662" y="3484"/>
                </a:lnTo>
                <a:lnTo>
                  <a:pt x="667" y="3481"/>
                </a:lnTo>
                <a:lnTo>
                  <a:pt x="670" y="3478"/>
                </a:lnTo>
                <a:lnTo>
                  <a:pt x="670" y="3470"/>
                </a:lnTo>
                <a:lnTo>
                  <a:pt x="670" y="3464"/>
                </a:lnTo>
                <a:lnTo>
                  <a:pt x="676" y="3464"/>
                </a:lnTo>
                <a:lnTo>
                  <a:pt x="684" y="3464"/>
                </a:lnTo>
                <a:lnTo>
                  <a:pt x="693" y="3464"/>
                </a:lnTo>
                <a:lnTo>
                  <a:pt x="700" y="3464"/>
                </a:lnTo>
                <a:lnTo>
                  <a:pt x="707" y="3464"/>
                </a:lnTo>
                <a:lnTo>
                  <a:pt x="714" y="3464"/>
                </a:lnTo>
                <a:lnTo>
                  <a:pt x="720" y="3464"/>
                </a:lnTo>
                <a:lnTo>
                  <a:pt x="727" y="3464"/>
                </a:lnTo>
                <a:lnTo>
                  <a:pt x="734" y="3464"/>
                </a:lnTo>
                <a:lnTo>
                  <a:pt x="741" y="3464"/>
                </a:lnTo>
                <a:lnTo>
                  <a:pt x="750" y="3470"/>
                </a:lnTo>
                <a:lnTo>
                  <a:pt x="757" y="3478"/>
                </a:lnTo>
                <a:lnTo>
                  <a:pt x="764" y="3478"/>
                </a:lnTo>
                <a:lnTo>
                  <a:pt x="772" y="3478"/>
                </a:lnTo>
                <a:lnTo>
                  <a:pt x="777" y="3478"/>
                </a:lnTo>
                <a:lnTo>
                  <a:pt x="785" y="3478"/>
                </a:lnTo>
                <a:lnTo>
                  <a:pt x="798" y="3478"/>
                </a:lnTo>
                <a:lnTo>
                  <a:pt x="813" y="3478"/>
                </a:lnTo>
                <a:lnTo>
                  <a:pt x="820" y="3484"/>
                </a:lnTo>
                <a:lnTo>
                  <a:pt x="829" y="3493"/>
                </a:lnTo>
                <a:lnTo>
                  <a:pt x="834" y="3493"/>
                </a:lnTo>
                <a:lnTo>
                  <a:pt x="843" y="3493"/>
                </a:lnTo>
                <a:lnTo>
                  <a:pt x="848" y="3493"/>
                </a:lnTo>
                <a:lnTo>
                  <a:pt x="856" y="3493"/>
                </a:lnTo>
                <a:lnTo>
                  <a:pt x="862" y="3493"/>
                </a:lnTo>
                <a:lnTo>
                  <a:pt x="870" y="3493"/>
                </a:lnTo>
                <a:lnTo>
                  <a:pt x="870" y="3495"/>
                </a:lnTo>
                <a:lnTo>
                  <a:pt x="871" y="3497"/>
                </a:lnTo>
                <a:lnTo>
                  <a:pt x="872" y="3499"/>
                </a:lnTo>
                <a:lnTo>
                  <a:pt x="874" y="3500"/>
                </a:lnTo>
                <a:lnTo>
                  <a:pt x="880" y="3502"/>
                </a:lnTo>
                <a:lnTo>
                  <a:pt x="885" y="3502"/>
                </a:lnTo>
                <a:lnTo>
                  <a:pt x="891" y="3502"/>
                </a:lnTo>
                <a:lnTo>
                  <a:pt x="895" y="3500"/>
                </a:lnTo>
                <a:lnTo>
                  <a:pt x="897" y="3499"/>
                </a:lnTo>
                <a:lnTo>
                  <a:pt x="898" y="3497"/>
                </a:lnTo>
                <a:lnTo>
                  <a:pt x="899" y="3495"/>
                </a:lnTo>
                <a:lnTo>
                  <a:pt x="900" y="3493"/>
                </a:lnTo>
                <a:lnTo>
                  <a:pt x="906" y="3493"/>
                </a:lnTo>
                <a:lnTo>
                  <a:pt x="913" y="3493"/>
                </a:lnTo>
                <a:lnTo>
                  <a:pt x="920" y="3493"/>
                </a:lnTo>
                <a:lnTo>
                  <a:pt x="927" y="3493"/>
                </a:lnTo>
                <a:lnTo>
                  <a:pt x="930" y="3488"/>
                </a:lnTo>
                <a:lnTo>
                  <a:pt x="933" y="3484"/>
                </a:lnTo>
                <a:lnTo>
                  <a:pt x="937" y="3481"/>
                </a:lnTo>
                <a:lnTo>
                  <a:pt x="940" y="3478"/>
                </a:lnTo>
                <a:lnTo>
                  <a:pt x="949" y="3478"/>
                </a:lnTo>
                <a:lnTo>
                  <a:pt x="958" y="3478"/>
                </a:lnTo>
                <a:lnTo>
                  <a:pt x="960" y="3474"/>
                </a:lnTo>
                <a:lnTo>
                  <a:pt x="963" y="3470"/>
                </a:lnTo>
                <a:lnTo>
                  <a:pt x="967" y="3467"/>
                </a:lnTo>
                <a:lnTo>
                  <a:pt x="971" y="3464"/>
                </a:lnTo>
                <a:lnTo>
                  <a:pt x="977" y="3464"/>
                </a:lnTo>
                <a:lnTo>
                  <a:pt x="985" y="3464"/>
                </a:lnTo>
                <a:lnTo>
                  <a:pt x="990" y="3464"/>
                </a:lnTo>
                <a:lnTo>
                  <a:pt x="999" y="3464"/>
                </a:lnTo>
                <a:lnTo>
                  <a:pt x="1006" y="3456"/>
                </a:lnTo>
                <a:lnTo>
                  <a:pt x="1015" y="3450"/>
                </a:lnTo>
                <a:lnTo>
                  <a:pt x="1020" y="3450"/>
                </a:lnTo>
                <a:lnTo>
                  <a:pt x="1028" y="3450"/>
                </a:lnTo>
                <a:lnTo>
                  <a:pt x="1028" y="3442"/>
                </a:lnTo>
                <a:lnTo>
                  <a:pt x="1028" y="3436"/>
                </a:lnTo>
                <a:lnTo>
                  <a:pt x="1020" y="3429"/>
                </a:lnTo>
                <a:lnTo>
                  <a:pt x="1015" y="3422"/>
                </a:lnTo>
                <a:lnTo>
                  <a:pt x="1006" y="3422"/>
                </a:lnTo>
                <a:lnTo>
                  <a:pt x="999" y="3422"/>
                </a:lnTo>
                <a:lnTo>
                  <a:pt x="990" y="3422"/>
                </a:lnTo>
                <a:lnTo>
                  <a:pt x="985" y="3422"/>
                </a:lnTo>
                <a:lnTo>
                  <a:pt x="970" y="3422"/>
                </a:lnTo>
                <a:lnTo>
                  <a:pt x="958" y="3422"/>
                </a:lnTo>
                <a:lnTo>
                  <a:pt x="949" y="3422"/>
                </a:lnTo>
                <a:lnTo>
                  <a:pt x="940" y="3422"/>
                </a:lnTo>
                <a:lnTo>
                  <a:pt x="926" y="3415"/>
                </a:lnTo>
                <a:lnTo>
                  <a:pt x="913" y="3408"/>
                </a:lnTo>
                <a:lnTo>
                  <a:pt x="899" y="3408"/>
                </a:lnTo>
                <a:lnTo>
                  <a:pt x="886" y="3408"/>
                </a:lnTo>
                <a:lnTo>
                  <a:pt x="878" y="3408"/>
                </a:lnTo>
                <a:lnTo>
                  <a:pt x="870" y="3408"/>
                </a:lnTo>
                <a:lnTo>
                  <a:pt x="855" y="3408"/>
                </a:lnTo>
                <a:lnTo>
                  <a:pt x="843" y="3408"/>
                </a:lnTo>
                <a:lnTo>
                  <a:pt x="834" y="3401"/>
                </a:lnTo>
                <a:lnTo>
                  <a:pt x="829" y="3394"/>
                </a:lnTo>
                <a:lnTo>
                  <a:pt x="820" y="3394"/>
                </a:lnTo>
                <a:lnTo>
                  <a:pt x="813" y="3394"/>
                </a:lnTo>
                <a:lnTo>
                  <a:pt x="804" y="3394"/>
                </a:lnTo>
                <a:lnTo>
                  <a:pt x="799" y="3394"/>
                </a:lnTo>
                <a:lnTo>
                  <a:pt x="791" y="3394"/>
                </a:lnTo>
                <a:lnTo>
                  <a:pt x="785" y="3394"/>
                </a:lnTo>
                <a:lnTo>
                  <a:pt x="770" y="3394"/>
                </a:lnTo>
                <a:lnTo>
                  <a:pt x="757" y="3394"/>
                </a:lnTo>
                <a:lnTo>
                  <a:pt x="750" y="3386"/>
                </a:lnTo>
                <a:lnTo>
                  <a:pt x="741" y="3380"/>
                </a:lnTo>
                <a:lnTo>
                  <a:pt x="734" y="3380"/>
                </a:lnTo>
                <a:lnTo>
                  <a:pt x="727" y="3380"/>
                </a:lnTo>
                <a:lnTo>
                  <a:pt x="720" y="3380"/>
                </a:lnTo>
                <a:lnTo>
                  <a:pt x="714" y="3380"/>
                </a:lnTo>
                <a:lnTo>
                  <a:pt x="707" y="3380"/>
                </a:lnTo>
                <a:lnTo>
                  <a:pt x="700" y="3380"/>
                </a:lnTo>
                <a:lnTo>
                  <a:pt x="693" y="3380"/>
                </a:lnTo>
                <a:lnTo>
                  <a:pt x="684" y="3380"/>
                </a:lnTo>
                <a:lnTo>
                  <a:pt x="684" y="3372"/>
                </a:lnTo>
                <a:lnTo>
                  <a:pt x="684" y="3366"/>
                </a:lnTo>
                <a:lnTo>
                  <a:pt x="693" y="3358"/>
                </a:lnTo>
                <a:lnTo>
                  <a:pt x="700" y="3352"/>
                </a:lnTo>
                <a:lnTo>
                  <a:pt x="707" y="3352"/>
                </a:lnTo>
                <a:lnTo>
                  <a:pt x="714" y="3352"/>
                </a:lnTo>
                <a:lnTo>
                  <a:pt x="716" y="3349"/>
                </a:lnTo>
                <a:lnTo>
                  <a:pt x="720" y="3344"/>
                </a:lnTo>
                <a:lnTo>
                  <a:pt x="724" y="3341"/>
                </a:lnTo>
                <a:lnTo>
                  <a:pt x="727" y="3338"/>
                </a:lnTo>
                <a:lnTo>
                  <a:pt x="734" y="3338"/>
                </a:lnTo>
                <a:lnTo>
                  <a:pt x="741" y="3338"/>
                </a:lnTo>
                <a:lnTo>
                  <a:pt x="750" y="3338"/>
                </a:lnTo>
                <a:lnTo>
                  <a:pt x="757" y="3338"/>
                </a:lnTo>
                <a:lnTo>
                  <a:pt x="761" y="3334"/>
                </a:lnTo>
                <a:lnTo>
                  <a:pt x="764" y="3330"/>
                </a:lnTo>
                <a:lnTo>
                  <a:pt x="767" y="3327"/>
                </a:lnTo>
                <a:lnTo>
                  <a:pt x="772" y="3324"/>
                </a:lnTo>
                <a:lnTo>
                  <a:pt x="785" y="3324"/>
                </a:lnTo>
                <a:lnTo>
                  <a:pt x="799" y="3324"/>
                </a:lnTo>
                <a:lnTo>
                  <a:pt x="804" y="3330"/>
                </a:lnTo>
                <a:lnTo>
                  <a:pt x="813" y="3338"/>
                </a:lnTo>
                <a:lnTo>
                  <a:pt x="820" y="3338"/>
                </a:lnTo>
                <a:lnTo>
                  <a:pt x="829" y="3338"/>
                </a:lnTo>
                <a:lnTo>
                  <a:pt x="834" y="3338"/>
                </a:lnTo>
                <a:lnTo>
                  <a:pt x="843" y="3338"/>
                </a:lnTo>
                <a:lnTo>
                  <a:pt x="848" y="3344"/>
                </a:lnTo>
                <a:lnTo>
                  <a:pt x="856" y="3352"/>
                </a:lnTo>
                <a:lnTo>
                  <a:pt x="862" y="3352"/>
                </a:lnTo>
                <a:lnTo>
                  <a:pt x="870" y="3352"/>
                </a:lnTo>
                <a:lnTo>
                  <a:pt x="878" y="3352"/>
                </a:lnTo>
                <a:lnTo>
                  <a:pt x="886" y="3352"/>
                </a:lnTo>
                <a:lnTo>
                  <a:pt x="892" y="3358"/>
                </a:lnTo>
                <a:lnTo>
                  <a:pt x="900" y="3366"/>
                </a:lnTo>
                <a:lnTo>
                  <a:pt x="906" y="3362"/>
                </a:lnTo>
                <a:lnTo>
                  <a:pt x="912" y="3358"/>
                </a:lnTo>
                <a:lnTo>
                  <a:pt x="920" y="3355"/>
                </a:lnTo>
                <a:lnTo>
                  <a:pt x="927" y="3352"/>
                </a:lnTo>
                <a:lnTo>
                  <a:pt x="920" y="3344"/>
                </a:lnTo>
                <a:lnTo>
                  <a:pt x="913" y="3338"/>
                </a:lnTo>
                <a:lnTo>
                  <a:pt x="906" y="3330"/>
                </a:lnTo>
                <a:lnTo>
                  <a:pt x="900" y="3324"/>
                </a:lnTo>
                <a:lnTo>
                  <a:pt x="900" y="3316"/>
                </a:lnTo>
                <a:lnTo>
                  <a:pt x="900" y="3311"/>
                </a:lnTo>
                <a:lnTo>
                  <a:pt x="892" y="3302"/>
                </a:lnTo>
                <a:lnTo>
                  <a:pt x="886" y="3297"/>
                </a:lnTo>
                <a:lnTo>
                  <a:pt x="878" y="3288"/>
                </a:lnTo>
                <a:lnTo>
                  <a:pt x="870" y="3283"/>
                </a:lnTo>
                <a:lnTo>
                  <a:pt x="870" y="3274"/>
                </a:lnTo>
                <a:lnTo>
                  <a:pt x="870" y="3268"/>
                </a:lnTo>
                <a:lnTo>
                  <a:pt x="862" y="3260"/>
                </a:lnTo>
                <a:lnTo>
                  <a:pt x="856" y="3254"/>
                </a:lnTo>
                <a:lnTo>
                  <a:pt x="848" y="3246"/>
                </a:lnTo>
                <a:lnTo>
                  <a:pt x="843" y="3240"/>
                </a:lnTo>
                <a:lnTo>
                  <a:pt x="834" y="3232"/>
                </a:lnTo>
                <a:lnTo>
                  <a:pt x="829" y="3226"/>
                </a:lnTo>
                <a:lnTo>
                  <a:pt x="820" y="3226"/>
                </a:lnTo>
                <a:lnTo>
                  <a:pt x="813" y="3226"/>
                </a:lnTo>
                <a:lnTo>
                  <a:pt x="804" y="3218"/>
                </a:lnTo>
                <a:lnTo>
                  <a:pt x="799" y="3212"/>
                </a:lnTo>
                <a:lnTo>
                  <a:pt x="791" y="3212"/>
                </a:lnTo>
                <a:lnTo>
                  <a:pt x="785" y="3212"/>
                </a:lnTo>
                <a:lnTo>
                  <a:pt x="777" y="3205"/>
                </a:lnTo>
                <a:lnTo>
                  <a:pt x="772" y="3198"/>
                </a:lnTo>
                <a:lnTo>
                  <a:pt x="764" y="3198"/>
                </a:lnTo>
                <a:lnTo>
                  <a:pt x="757" y="3198"/>
                </a:lnTo>
                <a:lnTo>
                  <a:pt x="757" y="3191"/>
                </a:lnTo>
                <a:lnTo>
                  <a:pt x="757" y="3184"/>
                </a:lnTo>
                <a:lnTo>
                  <a:pt x="761" y="3180"/>
                </a:lnTo>
                <a:lnTo>
                  <a:pt x="764" y="3176"/>
                </a:lnTo>
                <a:lnTo>
                  <a:pt x="767" y="3173"/>
                </a:lnTo>
                <a:lnTo>
                  <a:pt x="772" y="3170"/>
                </a:lnTo>
                <a:lnTo>
                  <a:pt x="774" y="3166"/>
                </a:lnTo>
                <a:lnTo>
                  <a:pt x="777" y="3162"/>
                </a:lnTo>
                <a:lnTo>
                  <a:pt x="781" y="3159"/>
                </a:lnTo>
                <a:lnTo>
                  <a:pt x="785" y="3156"/>
                </a:lnTo>
                <a:lnTo>
                  <a:pt x="791" y="3152"/>
                </a:lnTo>
                <a:lnTo>
                  <a:pt x="798" y="3148"/>
                </a:lnTo>
                <a:lnTo>
                  <a:pt x="805" y="3145"/>
                </a:lnTo>
                <a:lnTo>
                  <a:pt x="813" y="3142"/>
                </a:lnTo>
                <a:lnTo>
                  <a:pt x="820" y="3134"/>
                </a:lnTo>
                <a:lnTo>
                  <a:pt x="829" y="3128"/>
                </a:lnTo>
                <a:lnTo>
                  <a:pt x="831" y="3125"/>
                </a:lnTo>
                <a:lnTo>
                  <a:pt x="834" y="3120"/>
                </a:lnTo>
                <a:lnTo>
                  <a:pt x="839" y="3117"/>
                </a:lnTo>
                <a:lnTo>
                  <a:pt x="843" y="3114"/>
                </a:lnTo>
                <a:lnTo>
                  <a:pt x="845" y="3110"/>
                </a:lnTo>
                <a:lnTo>
                  <a:pt x="848" y="3106"/>
                </a:lnTo>
                <a:lnTo>
                  <a:pt x="852" y="3103"/>
                </a:lnTo>
                <a:lnTo>
                  <a:pt x="856" y="3100"/>
                </a:lnTo>
                <a:lnTo>
                  <a:pt x="862" y="3100"/>
                </a:lnTo>
                <a:lnTo>
                  <a:pt x="870" y="3100"/>
                </a:lnTo>
                <a:lnTo>
                  <a:pt x="878" y="3100"/>
                </a:lnTo>
                <a:lnTo>
                  <a:pt x="886" y="3100"/>
                </a:lnTo>
                <a:lnTo>
                  <a:pt x="892" y="3106"/>
                </a:lnTo>
                <a:lnTo>
                  <a:pt x="900" y="3114"/>
                </a:lnTo>
                <a:lnTo>
                  <a:pt x="906" y="3120"/>
                </a:lnTo>
                <a:lnTo>
                  <a:pt x="913" y="3128"/>
                </a:lnTo>
                <a:lnTo>
                  <a:pt x="920" y="3134"/>
                </a:lnTo>
                <a:lnTo>
                  <a:pt x="927" y="3142"/>
                </a:lnTo>
                <a:lnTo>
                  <a:pt x="933" y="3142"/>
                </a:lnTo>
                <a:lnTo>
                  <a:pt x="940" y="3142"/>
                </a:lnTo>
                <a:lnTo>
                  <a:pt x="949" y="3148"/>
                </a:lnTo>
                <a:lnTo>
                  <a:pt x="958" y="3156"/>
                </a:lnTo>
                <a:lnTo>
                  <a:pt x="963" y="3162"/>
                </a:lnTo>
                <a:lnTo>
                  <a:pt x="971" y="3170"/>
                </a:lnTo>
                <a:lnTo>
                  <a:pt x="977" y="3176"/>
                </a:lnTo>
                <a:lnTo>
                  <a:pt x="985" y="3184"/>
                </a:lnTo>
                <a:lnTo>
                  <a:pt x="985" y="3186"/>
                </a:lnTo>
                <a:lnTo>
                  <a:pt x="986" y="3188"/>
                </a:lnTo>
                <a:lnTo>
                  <a:pt x="987" y="3191"/>
                </a:lnTo>
                <a:lnTo>
                  <a:pt x="989" y="3192"/>
                </a:lnTo>
                <a:lnTo>
                  <a:pt x="994" y="3194"/>
                </a:lnTo>
                <a:lnTo>
                  <a:pt x="1000" y="3195"/>
                </a:lnTo>
                <a:lnTo>
                  <a:pt x="1005" y="3194"/>
                </a:lnTo>
                <a:lnTo>
                  <a:pt x="1010" y="3192"/>
                </a:lnTo>
                <a:lnTo>
                  <a:pt x="1012" y="3191"/>
                </a:lnTo>
                <a:lnTo>
                  <a:pt x="1014" y="3188"/>
                </a:lnTo>
                <a:lnTo>
                  <a:pt x="1014" y="3186"/>
                </a:lnTo>
                <a:lnTo>
                  <a:pt x="1015" y="3184"/>
                </a:lnTo>
                <a:lnTo>
                  <a:pt x="1017" y="3180"/>
                </a:lnTo>
                <a:lnTo>
                  <a:pt x="1020" y="3176"/>
                </a:lnTo>
                <a:lnTo>
                  <a:pt x="1025" y="3173"/>
                </a:lnTo>
                <a:lnTo>
                  <a:pt x="1028" y="3170"/>
                </a:lnTo>
                <a:lnTo>
                  <a:pt x="1034" y="3170"/>
                </a:lnTo>
                <a:lnTo>
                  <a:pt x="1042" y="3170"/>
                </a:lnTo>
                <a:lnTo>
                  <a:pt x="1044" y="3166"/>
                </a:lnTo>
                <a:lnTo>
                  <a:pt x="1047" y="3162"/>
                </a:lnTo>
                <a:lnTo>
                  <a:pt x="1052" y="3159"/>
                </a:lnTo>
                <a:lnTo>
                  <a:pt x="1056" y="3156"/>
                </a:lnTo>
                <a:lnTo>
                  <a:pt x="1058" y="3152"/>
                </a:lnTo>
                <a:lnTo>
                  <a:pt x="1062" y="3148"/>
                </a:lnTo>
                <a:lnTo>
                  <a:pt x="1065" y="3145"/>
                </a:lnTo>
                <a:lnTo>
                  <a:pt x="1069" y="3142"/>
                </a:lnTo>
                <a:lnTo>
                  <a:pt x="1078" y="3142"/>
                </a:lnTo>
                <a:lnTo>
                  <a:pt x="1085" y="3142"/>
                </a:lnTo>
                <a:lnTo>
                  <a:pt x="1089" y="3138"/>
                </a:lnTo>
                <a:lnTo>
                  <a:pt x="1092" y="3134"/>
                </a:lnTo>
                <a:lnTo>
                  <a:pt x="1095" y="3131"/>
                </a:lnTo>
                <a:lnTo>
                  <a:pt x="1099" y="3128"/>
                </a:lnTo>
                <a:lnTo>
                  <a:pt x="1102" y="3125"/>
                </a:lnTo>
                <a:lnTo>
                  <a:pt x="1105" y="3120"/>
                </a:lnTo>
                <a:lnTo>
                  <a:pt x="1109" y="3117"/>
                </a:lnTo>
                <a:lnTo>
                  <a:pt x="1113" y="3114"/>
                </a:lnTo>
                <a:lnTo>
                  <a:pt x="1119" y="3114"/>
                </a:lnTo>
                <a:lnTo>
                  <a:pt x="1126" y="3114"/>
                </a:lnTo>
                <a:lnTo>
                  <a:pt x="1126" y="3106"/>
                </a:lnTo>
                <a:lnTo>
                  <a:pt x="1126" y="3100"/>
                </a:lnTo>
                <a:lnTo>
                  <a:pt x="1119" y="3092"/>
                </a:lnTo>
                <a:lnTo>
                  <a:pt x="1113" y="3087"/>
                </a:lnTo>
                <a:lnTo>
                  <a:pt x="1105" y="3087"/>
                </a:lnTo>
                <a:lnTo>
                  <a:pt x="1099" y="3087"/>
                </a:lnTo>
                <a:lnTo>
                  <a:pt x="1092" y="3087"/>
                </a:lnTo>
                <a:lnTo>
                  <a:pt x="1085" y="3087"/>
                </a:lnTo>
                <a:lnTo>
                  <a:pt x="1078" y="3078"/>
                </a:lnTo>
                <a:lnTo>
                  <a:pt x="1069" y="3073"/>
                </a:lnTo>
                <a:lnTo>
                  <a:pt x="1062" y="3073"/>
                </a:lnTo>
                <a:lnTo>
                  <a:pt x="1056" y="3073"/>
                </a:lnTo>
                <a:lnTo>
                  <a:pt x="1047" y="3064"/>
                </a:lnTo>
                <a:lnTo>
                  <a:pt x="1042" y="3059"/>
                </a:lnTo>
                <a:lnTo>
                  <a:pt x="1034" y="3059"/>
                </a:lnTo>
                <a:lnTo>
                  <a:pt x="1028" y="3059"/>
                </a:lnTo>
                <a:lnTo>
                  <a:pt x="1020" y="3059"/>
                </a:lnTo>
                <a:lnTo>
                  <a:pt x="1015" y="3059"/>
                </a:lnTo>
                <a:lnTo>
                  <a:pt x="1006" y="3050"/>
                </a:lnTo>
                <a:lnTo>
                  <a:pt x="999" y="3044"/>
                </a:lnTo>
                <a:lnTo>
                  <a:pt x="990" y="3044"/>
                </a:lnTo>
                <a:lnTo>
                  <a:pt x="985" y="3044"/>
                </a:lnTo>
                <a:lnTo>
                  <a:pt x="977" y="3036"/>
                </a:lnTo>
                <a:lnTo>
                  <a:pt x="971" y="3030"/>
                </a:lnTo>
                <a:lnTo>
                  <a:pt x="963" y="3030"/>
                </a:lnTo>
                <a:lnTo>
                  <a:pt x="958" y="3030"/>
                </a:lnTo>
                <a:lnTo>
                  <a:pt x="949" y="3030"/>
                </a:lnTo>
                <a:lnTo>
                  <a:pt x="940" y="3030"/>
                </a:lnTo>
                <a:lnTo>
                  <a:pt x="933" y="3022"/>
                </a:lnTo>
                <a:lnTo>
                  <a:pt x="927" y="3016"/>
                </a:lnTo>
                <a:lnTo>
                  <a:pt x="920" y="3016"/>
                </a:lnTo>
                <a:lnTo>
                  <a:pt x="913" y="3016"/>
                </a:lnTo>
                <a:lnTo>
                  <a:pt x="906" y="3016"/>
                </a:lnTo>
                <a:lnTo>
                  <a:pt x="900" y="3016"/>
                </a:lnTo>
                <a:lnTo>
                  <a:pt x="892" y="3016"/>
                </a:lnTo>
                <a:lnTo>
                  <a:pt x="886" y="3016"/>
                </a:lnTo>
                <a:lnTo>
                  <a:pt x="886" y="3008"/>
                </a:lnTo>
                <a:lnTo>
                  <a:pt x="886" y="3002"/>
                </a:lnTo>
                <a:lnTo>
                  <a:pt x="886" y="2994"/>
                </a:lnTo>
                <a:lnTo>
                  <a:pt x="886" y="2988"/>
                </a:lnTo>
                <a:lnTo>
                  <a:pt x="888" y="2984"/>
                </a:lnTo>
                <a:lnTo>
                  <a:pt x="892" y="2981"/>
                </a:lnTo>
                <a:lnTo>
                  <a:pt x="896" y="2976"/>
                </a:lnTo>
                <a:lnTo>
                  <a:pt x="900" y="2974"/>
                </a:lnTo>
                <a:lnTo>
                  <a:pt x="900" y="2967"/>
                </a:lnTo>
                <a:lnTo>
                  <a:pt x="900" y="2960"/>
                </a:lnTo>
                <a:lnTo>
                  <a:pt x="902" y="2956"/>
                </a:lnTo>
                <a:lnTo>
                  <a:pt x="906" y="2952"/>
                </a:lnTo>
                <a:lnTo>
                  <a:pt x="909" y="2949"/>
                </a:lnTo>
                <a:lnTo>
                  <a:pt x="913" y="2946"/>
                </a:lnTo>
                <a:lnTo>
                  <a:pt x="913" y="2938"/>
                </a:lnTo>
                <a:lnTo>
                  <a:pt x="913" y="2932"/>
                </a:lnTo>
                <a:lnTo>
                  <a:pt x="917" y="2928"/>
                </a:lnTo>
                <a:lnTo>
                  <a:pt x="920" y="2924"/>
                </a:lnTo>
                <a:lnTo>
                  <a:pt x="923" y="2921"/>
                </a:lnTo>
                <a:lnTo>
                  <a:pt x="927" y="2918"/>
                </a:lnTo>
                <a:lnTo>
                  <a:pt x="930" y="2913"/>
                </a:lnTo>
                <a:lnTo>
                  <a:pt x="933" y="2910"/>
                </a:lnTo>
                <a:lnTo>
                  <a:pt x="937" y="2907"/>
                </a:lnTo>
                <a:lnTo>
                  <a:pt x="940" y="2904"/>
                </a:lnTo>
                <a:lnTo>
                  <a:pt x="940" y="2896"/>
                </a:lnTo>
                <a:lnTo>
                  <a:pt x="940" y="2890"/>
                </a:lnTo>
                <a:lnTo>
                  <a:pt x="949" y="2882"/>
                </a:lnTo>
                <a:lnTo>
                  <a:pt x="958" y="2876"/>
                </a:lnTo>
                <a:lnTo>
                  <a:pt x="958" y="2868"/>
                </a:lnTo>
                <a:lnTo>
                  <a:pt x="958" y="2863"/>
                </a:lnTo>
                <a:lnTo>
                  <a:pt x="970" y="2863"/>
                </a:lnTo>
                <a:lnTo>
                  <a:pt x="985" y="2863"/>
                </a:lnTo>
                <a:lnTo>
                  <a:pt x="990" y="2868"/>
                </a:lnTo>
                <a:lnTo>
                  <a:pt x="999" y="2876"/>
                </a:lnTo>
                <a:lnTo>
                  <a:pt x="1006" y="2876"/>
                </a:lnTo>
                <a:lnTo>
                  <a:pt x="1015" y="2876"/>
                </a:lnTo>
                <a:lnTo>
                  <a:pt x="1020" y="2876"/>
                </a:lnTo>
                <a:lnTo>
                  <a:pt x="1028" y="2876"/>
                </a:lnTo>
                <a:lnTo>
                  <a:pt x="1034" y="2882"/>
                </a:lnTo>
                <a:lnTo>
                  <a:pt x="1042" y="2890"/>
                </a:lnTo>
                <a:lnTo>
                  <a:pt x="1047" y="2890"/>
                </a:lnTo>
                <a:lnTo>
                  <a:pt x="1056" y="2890"/>
                </a:lnTo>
                <a:lnTo>
                  <a:pt x="1062" y="2896"/>
                </a:lnTo>
                <a:lnTo>
                  <a:pt x="1069" y="2904"/>
                </a:lnTo>
                <a:lnTo>
                  <a:pt x="1083" y="2904"/>
                </a:lnTo>
                <a:lnTo>
                  <a:pt x="1099" y="2904"/>
                </a:lnTo>
                <a:lnTo>
                  <a:pt x="1102" y="2901"/>
                </a:lnTo>
                <a:lnTo>
                  <a:pt x="1105" y="2896"/>
                </a:lnTo>
                <a:lnTo>
                  <a:pt x="1109" y="2893"/>
                </a:lnTo>
                <a:lnTo>
                  <a:pt x="1113" y="2890"/>
                </a:lnTo>
                <a:lnTo>
                  <a:pt x="1119" y="2890"/>
                </a:lnTo>
                <a:lnTo>
                  <a:pt x="1126" y="2890"/>
                </a:lnTo>
                <a:lnTo>
                  <a:pt x="1135" y="2882"/>
                </a:lnTo>
                <a:lnTo>
                  <a:pt x="1143" y="2876"/>
                </a:lnTo>
                <a:lnTo>
                  <a:pt x="1149" y="2876"/>
                </a:lnTo>
                <a:lnTo>
                  <a:pt x="1157" y="2876"/>
                </a:lnTo>
                <a:lnTo>
                  <a:pt x="1162" y="2876"/>
                </a:lnTo>
                <a:lnTo>
                  <a:pt x="1171" y="2876"/>
                </a:lnTo>
                <a:lnTo>
                  <a:pt x="1171" y="2868"/>
                </a:lnTo>
                <a:lnTo>
                  <a:pt x="1171" y="2863"/>
                </a:lnTo>
                <a:lnTo>
                  <a:pt x="1162" y="2854"/>
                </a:lnTo>
                <a:lnTo>
                  <a:pt x="1157" y="2849"/>
                </a:lnTo>
                <a:lnTo>
                  <a:pt x="1149" y="2840"/>
                </a:lnTo>
                <a:lnTo>
                  <a:pt x="1143" y="2834"/>
                </a:lnTo>
                <a:lnTo>
                  <a:pt x="1135" y="2826"/>
                </a:lnTo>
                <a:lnTo>
                  <a:pt x="1126" y="2820"/>
                </a:lnTo>
                <a:lnTo>
                  <a:pt x="1119" y="2812"/>
                </a:lnTo>
                <a:lnTo>
                  <a:pt x="1113" y="2806"/>
                </a:lnTo>
                <a:lnTo>
                  <a:pt x="1098" y="2800"/>
                </a:lnTo>
                <a:lnTo>
                  <a:pt x="1085" y="2794"/>
                </a:lnTo>
                <a:lnTo>
                  <a:pt x="1078" y="2787"/>
                </a:lnTo>
                <a:lnTo>
                  <a:pt x="1069" y="2781"/>
                </a:lnTo>
                <a:lnTo>
                  <a:pt x="1062" y="2781"/>
                </a:lnTo>
                <a:lnTo>
                  <a:pt x="1056" y="2781"/>
                </a:lnTo>
                <a:lnTo>
                  <a:pt x="1047" y="2773"/>
                </a:lnTo>
                <a:lnTo>
                  <a:pt x="1042" y="2767"/>
                </a:lnTo>
                <a:lnTo>
                  <a:pt x="1034" y="2767"/>
                </a:lnTo>
                <a:lnTo>
                  <a:pt x="1028" y="2767"/>
                </a:lnTo>
                <a:lnTo>
                  <a:pt x="1020" y="2767"/>
                </a:lnTo>
                <a:lnTo>
                  <a:pt x="1015" y="2767"/>
                </a:lnTo>
                <a:lnTo>
                  <a:pt x="1006" y="2767"/>
                </a:lnTo>
                <a:lnTo>
                  <a:pt x="999" y="2767"/>
                </a:lnTo>
                <a:lnTo>
                  <a:pt x="990" y="2759"/>
                </a:lnTo>
                <a:lnTo>
                  <a:pt x="985" y="2753"/>
                </a:lnTo>
                <a:lnTo>
                  <a:pt x="977" y="2753"/>
                </a:lnTo>
                <a:lnTo>
                  <a:pt x="971" y="2753"/>
                </a:lnTo>
                <a:lnTo>
                  <a:pt x="963" y="2753"/>
                </a:lnTo>
                <a:lnTo>
                  <a:pt x="958" y="2753"/>
                </a:lnTo>
                <a:lnTo>
                  <a:pt x="949" y="2753"/>
                </a:lnTo>
                <a:lnTo>
                  <a:pt x="940" y="2753"/>
                </a:lnTo>
                <a:lnTo>
                  <a:pt x="933" y="2745"/>
                </a:lnTo>
                <a:lnTo>
                  <a:pt x="927" y="2739"/>
                </a:lnTo>
                <a:lnTo>
                  <a:pt x="912" y="2739"/>
                </a:lnTo>
                <a:lnTo>
                  <a:pt x="900" y="2739"/>
                </a:lnTo>
                <a:lnTo>
                  <a:pt x="896" y="2741"/>
                </a:lnTo>
                <a:lnTo>
                  <a:pt x="892" y="2745"/>
                </a:lnTo>
                <a:lnTo>
                  <a:pt x="888" y="2749"/>
                </a:lnTo>
                <a:lnTo>
                  <a:pt x="886" y="2753"/>
                </a:lnTo>
                <a:lnTo>
                  <a:pt x="878" y="2753"/>
                </a:lnTo>
                <a:lnTo>
                  <a:pt x="870" y="2753"/>
                </a:lnTo>
                <a:lnTo>
                  <a:pt x="862" y="2753"/>
                </a:lnTo>
                <a:lnTo>
                  <a:pt x="856" y="2753"/>
                </a:lnTo>
                <a:lnTo>
                  <a:pt x="856" y="2745"/>
                </a:lnTo>
                <a:lnTo>
                  <a:pt x="856" y="2739"/>
                </a:lnTo>
                <a:lnTo>
                  <a:pt x="856" y="2731"/>
                </a:lnTo>
                <a:lnTo>
                  <a:pt x="856" y="2725"/>
                </a:lnTo>
                <a:lnTo>
                  <a:pt x="856" y="2717"/>
                </a:lnTo>
                <a:lnTo>
                  <a:pt x="856" y="2711"/>
                </a:lnTo>
                <a:lnTo>
                  <a:pt x="858" y="2707"/>
                </a:lnTo>
                <a:lnTo>
                  <a:pt x="862" y="2702"/>
                </a:lnTo>
                <a:lnTo>
                  <a:pt x="866" y="2699"/>
                </a:lnTo>
                <a:lnTo>
                  <a:pt x="870" y="2697"/>
                </a:lnTo>
                <a:lnTo>
                  <a:pt x="870" y="2688"/>
                </a:lnTo>
                <a:lnTo>
                  <a:pt x="870" y="2683"/>
                </a:lnTo>
                <a:lnTo>
                  <a:pt x="870" y="2675"/>
                </a:lnTo>
                <a:lnTo>
                  <a:pt x="870" y="2669"/>
                </a:lnTo>
                <a:lnTo>
                  <a:pt x="878" y="2661"/>
                </a:lnTo>
                <a:lnTo>
                  <a:pt x="886" y="2655"/>
                </a:lnTo>
                <a:lnTo>
                  <a:pt x="888" y="2651"/>
                </a:lnTo>
                <a:lnTo>
                  <a:pt x="892" y="2647"/>
                </a:lnTo>
                <a:lnTo>
                  <a:pt x="896" y="2644"/>
                </a:lnTo>
                <a:lnTo>
                  <a:pt x="900" y="2641"/>
                </a:lnTo>
                <a:lnTo>
                  <a:pt x="906" y="2641"/>
                </a:lnTo>
                <a:lnTo>
                  <a:pt x="913" y="2641"/>
                </a:lnTo>
                <a:lnTo>
                  <a:pt x="917" y="2636"/>
                </a:lnTo>
                <a:lnTo>
                  <a:pt x="920" y="2633"/>
                </a:lnTo>
                <a:lnTo>
                  <a:pt x="923" y="2630"/>
                </a:lnTo>
                <a:lnTo>
                  <a:pt x="927" y="2627"/>
                </a:lnTo>
                <a:lnTo>
                  <a:pt x="933" y="2627"/>
                </a:lnTo>
                <a:lnTo>
                  <a:pt x="940" y="2627"/>
                </a:lnTo>
                <a:lnTo>
                  <a:pt x="949" y="2619"/>
                </a:lnTo>
                <a:lnTo>
                  <a:pt x="958" y="2613"/>
                </a:lnTo>
                <a:lnTo>
                  <a:pt x="963" y="2613"/>
                </a:lnTo>
                <a:lnTo>
                  <a:pt x="971" y="2613"/>
                </a:lnTo>
                <a:lnTo>
                  <a:pt x="974" y="2608"/>
                </a:lnTo>
                <a:lnTo>
                  <a:pt x="977" y="2605"/>
                </a:lnTo>
                <a:lnTo>
                  <a:pt x="980" y="2602"/>
                </a:lnTo>
                <a:lnTo>
                  <a:pt x="985" y="2599"/>
                </a:lnTo>
                <a:lnTo>
                  <a:pt x="990" y="2599"/>
                </a:lnTo>
                <a:lnTo>
                  <a:pt x="999" y="2599"/>
                </a:lnTo>
                <a:lnTo>
                  <a:pt x="1006" y="2591"/>
                </a:lnTo>
                <a:lnTo>
                  <a:pt x="1015" y="2584"/>
                </a:lnTo>
                <a:lnTo>
                  <a:pt x="1020" y="2584"/>
                </a:lnTo>
                <a:lnTo>
                  <a:pt x="1028" y="2584"/>
                </a:lnTo>
                <a:lnTo>
                  <a:pt x="1031" y="2581"/>
                </a:lnTo>
                <a:lnTo>
                  <a:pt x="1034" y="2577"/>
                </a:lnTo>
                <a:lnTo>
                  <a:pt x="1038" y="2574"/>
                </a:lnTo>
                <a:lnTo>
                  <a:pt x="1042" y="2570"/>
                </a:lnTo>
                <a:lnTo>
                  <a:pt x="1034" y="2563"/>
                </a:lnTo>
                <a:lnTo>
                  <a:pt x="1028" y="2557"/>
                </a:lnTo>
                <a:lnTo>
                  <a:pt x="1020" y="2549"/>
                </a:lnTo>
                <a:lnTo>
                  <a:pt x="1015" y="2543"/>
                </a:lnTo>
                <a:lnTo>
                  <a:pt x="1006" y="2543"/>
                </a:lnTo>
                <a:lnTo>
                  <a:pt x="999" y="2543"/>
                </a:lnTo>
                <a:lnTo>
                  <a:pt x="990" y="2535"/>
                </a:lnTo>
                <a:lnTo>
                  <a:pt x="985" y="2529"/>
                </a:lnTo>
                <a:lnTo>
                  <a:pt x="977" y="2529"/>
                </a:lnTo>
                <a:lnTo>
                  <a:pt x="971" y="2529"/>
                </a:lnTo>
                <a:lnTo>
                  <a:pt x="963" y="2521"/>
                </a:lnTo>
                <a:lnTo>
                  <a:pt x="958" y="2515"/>
                </a:lnTo>
                <a:lnTo>
                  <a:pt x="949" y="2517"/>
                </a:lnTo>
                <a:lnTo>
                  <a:pt x="941" y="2521"/>
                </a:lnTo>
                <a:lnTo>
                  <a:pt x="934" y="2525"/>
                </a:lnTo>
                <a:lnTo>
                  <a:pt x="927" y="2529"/>
                </a:lnTo>
                <a:lnTo>
                  <a:pt x="920" y="2529"/>
                </a:lnTo>
                <a:lnTo>
                  <a:pt x="913" y="2529"/>
                </a:lnTo>
                <a:lnTo>
                  <a:pt x="909" y="2531"/>
                </a:lnTo>
                <a:lnTo>
                  <a:pt x="906" y="2535"/>
                </a:lnTo>
                <a:lnTo>
                  <a:pt x="902" y="2539"/>
                </a:lnTo>
                <a:lnTo>
                  <a:pt x="900" y="2543"/>
                </a:lnTo>
                <a:lnTo>
                  <a:pt x="892" y="2543"/>
                </a:lnTo>
                <a:lnTo>
                  <a:pt x="886" y="2543"/>
                </a:lnTo>
                <a:lnTo>
                  <a:pt x="878" y="2549"/>
                </a:lnTo>
                <a:lnTo>
                  <a:pt x="870" y="2557"/>
                </a:lnTo>
                <a:lnTo>
                  <a:pt x="862" y="2557"/>
                </a:lnTo>
                <a:lnTo>
                  <a:pt x="856" y="2557"/>
                </a:lnTo>
                <a:lnTo>
                  <a:pt x="852" y="2560"/>
                </a:lnTo>
                <a:lnTo>
                  <a:pt x="848" y="2563"/>
                </a:lnTo>
                <a:lnTo>
                  <a:pt x="845" y="2567"/>
                </a:lnTo>
                <a:lnTo>
                  <a:pt x="843" y="2570"/>
                </a:lnTo>
                <a:lnTo>
                  <a:pt x="834" y="2570"/>
                </a:lnTo>
                <a:lnTo>
                  <a:pt x="829" y="2570"/>
                </a:lnTo>
                <a:lnTo>
                  <a:pt x="820" y="2577"/>
                </a:lnTo>
                <a:lnTo>
                  <a:pt x="813" y="2584"/>
                </a:lnTo>
                <a:lnTo>
                  <a:pt x="804" y="2584"/>
                </a:lnTo>
                <a:lnTo>
                  <a:pt x="799" y="2584"/>
                </a:lnTo>
                <a:lnTo>
                  <a:pt x="794" y="2588"/>
                </a:lnTo>
                <a:lnTo>
                  <a:pt x="791" y="2591"/>
                </a:lnTo>
                <a:lnTo>
                  <a:pt x="788" y="2595"/>
                </a:lnTo>
                <a:lnTo>
                  <a:pt x="785" y="2599"/>
                </a:lnTo>
                <a:lnTo>
                  <a:pt x="777" y="2599"/>
                </a:lnTo>
                <a:lnTo>
                  <a:pt x="772" y="2599"/>
                </a:lnTo>
                <a:lnTo>
                  <a:pt x="764" y="2591"/>
                </a:lnTo>
                <a:lnTo>
                  <a:pt x="757" y="2584"/>
                </a:lnTo>
                <a:lnTo>
                  <a:pt x="757" y="2570"/>
                </a:lnTo>
                <a:lnTo>
                  <a:pt x="757" y="2557"/>
                </a:lnTo>
                <a:lnTo>
                  <a:pt x="757" y="2549"/>
                </a:lnTo>
                <a:lnTo>
                  <a:pt x="757" y="2543"/>
                </a:lnTo>
                <a:lnTo>
                  <a:pt x="757" y="2528"/>
                </a:lnTo>
                <a:lnTo>
                  <a:pt x="757" y="2515"/>
                </a:lnTo>
                <a:lnTo>
                  <a:pt x="750" y="2500"/>
                </a:lnTo>
                <a:lnTo>
                  <a:pt x="741" y="2487"/>
                </a:lnTo>
                <a:lnTo>
                  <a:pt x="741" y="2472"/>
                </a:lnTo>
                <a:lnTo>
                  <a:pt x="741" y="2459"/>
                </a:lnTo>
                <a:lnTo>
                  <a:pt x="741" y="2444"/>
                </a:lnTo>
                <a:lnTo>
                  <a:pt x="741" y="2431"/>
                </a:lnTo>
                <a:lnTo>
                  <a:pt x="741" y="2416"/>
                </a:lnTo>
                <a:lnTo>
                  <a:pt x="741" y="2403"/>
                </a:lnTo>
                <a:lnTo>
                  <a:pt x="734" y="2395"/>
                </a:lnTo>
                <a:lnTo>
                  <a:pt x="727" y="2389"/>
                </a:lnTo>
                <a:lnTo>
                  <a:pt x="727" y="2381"/>
                </a:lnTo>
                <a:lnTo>
                  <a:pt x="727" y="2375"/>
                </a:lnTo>
                <a:lnTo>
                  <a:pt x="720" y="2367"/>
                </a:lnTo>
                <a:lnTo>
                  <a:pt x="714" y="2360"/>
                </a:lnTo>
                <a:lnTo>
                  <a:pt x="714" y="2353"/>
                </a:lnTo>
                <a:lnTo>
                  <a:pt x="714" y="2347"/>
                </a:lnTo>
                <a:lnTo>
                  <a:pt x="707" y="2339"/>
                </a:lnTo>
                <a:lnTo>
                  <a:pt x="700" y="2333"/>
                </a:lnTo>
                <a:lnTo>
                  <a:pt x="700" y="2318"/>
                </a:lnTo>
                <a:lnTo>
                  <a:pt x="700" y="2305"/>
                </a:lnTo>
                <a:lnTo>
                  <a:pt x="702" y="2301"/>
                </a:lnTo>
                <a:lnTo>
                  <a:pt x="707" y="2297"/>
                </a:lnTo>
                <a:lnTo>
                  <a:pt x="710" y="2293"/>
                </a:lnTo>
                <a:lnTo>
                  <a:pt x="714" y="2291"/>
                </a:lnTo>
                <a:lnTo>
                  <a:pt x="714" y="2283"/>
                </a:lnTo>
                <a:lnTo>
                  <a:pt x="714" y="2277"/>
                </a:lnTo>
                <a:lnTo>
                  <a:pt x="714" y="2268"/>
                </a:lnTo>
                <a:lnTo>
                  <a:pt x="714" y="2263"/>
                </a:lnTo>
                <a:lnTo>
                  <a:pt x="714" y="2254"/>
                </a:lnTo>
                <a:lnTo>
                  <a:pt x="714" y="2249"/>
                </a:lnTo>
                <a:lnTo>
                  <a:pt x="714" y="2241"/>
                </a:lnTo>
                <a:lnTo>
                  <a:pt x="714" y="2235"/>
                </a:lnTo>
                <a:lnTo>
                  <a:pt x="716" y="2231"/>
                </a:lnTo>
                <a:lnTo>
                  <a:pt x="720" y="2227"/>
                </a:lnTo>
                <a:lnTo>
                  <a:pt x="724" y="2223"/>
                </a:lnTo>
                <a:lnTo>
                  <a:pt x="727" y="2221"/>
                </a:lnTo>
                <a:lnTo>
                  <a:pt x="727" y="2213"/>
                </a:lnTo>
                <a:lnTo>
                  <a:pt x="727" y="2207"/>
                </a:lnTo>
                <a:lnTo>
                  <a:pt x="734" y="2207"/>
                </a:lnTo>
                <a:lnTo>
                  <a:pt x="741" y="2207"/>
                </a:lnTo>
                <a:lnTo>
                  <a:pt x="750" y="2213"/>
                </a:lnTo>
                <a:lnTo>
                  <a:pt x="757" y="2221"/>
                </a:lnTo>
                <a:lnTo>
                  <a:pt x="764" y="2221"/>
                </a:lnTo>
                <a:lnTo>
                  <a:pt x="772" y="2221"/>
                </a:lnTo>
                <a:lnTo>
                  <a:pt x="777" y="2227"/>
                </a:lnTo>
                <a:lnTo>
                  <a:pt x="785" y="2235"/>
                </a:lnTo>
                <a:lnTo>
                  <a:pt x="791" y="2235"/>
                </a:lnTo>
                <a:lnTo>
                  <a:pt x="799" y="2235"/>
                </a:lnTo>
                <a:lnTo>
                  <a:pt x="804" y="2241"/>
                </a:lnTo>
                <a:lnTo>
                  <a:pt x="813" y="2249"/>
                </a:lnTo>
                <a:lnTo>
                  <a:pt x="820" y="2249"/>
                </a:lnTo>
                <a:lnTo>
                  <a:pt x="829" y="2249"/>
                </a:lnTo>
                <a:lnTo>
                  <a:pt x="834" y="2254"/>
                </a:lnTo>
                <a:lnTo>
                  <a:pt x="843" y="2263"/>
                </a:lnTo>
                <a:lnTo>
                  <a:pt x="848" y="2263"/>
                </a:lnTo>
                <a:lnTo>
                  <a:pt x="856" y="2263"/>
                </a:lnTo>
                <a:lnTo>
                  <a:pt x="862" y="2268"/>
                </a:lnTo>
                <a:lnTo>
                  <a:pt x="870" y="2277"/>
                </a:lnTo>
                <a:lnTo>
                  <a:pt x="878" y="2277"/>
                </a:lnTo>
                <a:lnTo>
                  <a:pt x="886" y="2277"/>
                </a:lnTo>
                <a:lnTo>
                  <a:pt x="892" y="2283"/>
                </a:lnTo>
                <a:lnTo>
                  <a:pt x="900" y="2291"/>
                </a:lnTo>
                <a:lnTo>
                  <a:pt x="906" y="2297"/>
                </a:lnTo>
                <a:lnTo>
                  <a:pt x="913" y="2305"/>
                </a:lnTo>
                <a:lnTo>
                  <a:pt x="920" y="2305"/>
                </a:lnTo>
                <a:lnTo>
                  <a:pt x="927" y="2305"/>
                </a:lnTo>
                <a:lnTo>
                  <a:pt x="933" y="2305"/>
                </a:lnTo>
                <a:lnTo>
                  <a:pt x="940" y="2305"/>
                </a:lnTo>
                <a:lnTo>
                  <a:pt x="949" y="2305"/>
                </a:lnTo>
                <a:lnTo>
                  <a:pt x="958" y="2305"/>
                </a:lnTo>
                <a:lnTo>
                  <a:pt x="963" y="2305"/>
                </a:lnTo>
                <a:lnTo>
                  <a:pt x="971" y="2305"/>
                </a:lnTo>
                <a:lnTo>
                  <a:pt x="974" y="2301"/>
                </a:lnTo>
                <a:lnTo>
                  <a:pt x="977" y="2297"/>
                </a:lnTo>
                <a:lnTo>
                  <a:pt x="980" y="2293"/>
                </a:lnTo>
                <a:lnTo>
                  <a:pt x="985" y="2291"/>
                </a:lnTo>
                <a:lnTo>
                  <a:pt x="990" y="2291"/>
                </a:lnTo>
                <a:lnTo>
                  <a:pt x="999" y="2291"/>
                </a:lnTo>
                <a:lnTo>
                  <a:pt x="1006" y="2291"/>
                </a:lnTo>
                <a:lnTo>
                  <a:pt x="1015" y="2291"/>
                </a:lnTo>
                <a:lnTo>
                  <a:pt x="1017" y="2287"/>
                </a:lnTo>
                <a:lnTo>
                  <a:pt x="1020" y="2283"/>
                </a:lnTo>
                <a:lnTo>
                  <a:pt x="1025" y="2279"/>
                </a:lnTo>
                <a:lnTo>
                  <a:pt x="1028" y="2277"/>
                </a:lnTo>
                <a:lnTo>
                  <a:pt x="1034" y="2277"/>
                </a:lnTo>
                <a:lnTo>
                  <a:pt x="1042" y="2277"/>
                </a:lnTo>
                <a:lnTo>
                  <a:pt x="1047" y="2277"/>
                </a:lnTo>
                <a:lnTo>
                  <a:pt x="1056" y="2277"/>
                </a:lnTo>
                <a:lnTo>
                  <a:pt x="1056" y="2268"/>
                </a:lnTo>
                <a:lnTo>
                  <a:pt x="1056" y="2263"/>
                </a:lnTo>
                <a:lnTo>
                  <a:pt x="1047" y="2263"/>
                </a:lnTo>
                <a:lnTo>
                  <a:pt x="1042" y="2263"/>
                </a:lnTo>
                <a:lnTo>
                  <a:pt x="1034" y="2254"/>
                </a:lnTo>
                <a:lnTo>
                  <a:pt x="1028" y="2249"/>
                </a:lnTo>
                <a:lnTo>
                  <a:pt x="1020" y="2249"/>
                </a:lnTo>
                <a:lnTo>
                  <a:pt x="1015" y="2249"/>
                </a:lnTo>
                <a:lnTo>
                  <a:pt x="1006" y="2241"/>
                </a:lnTo>
                <a:lnTo>
                  <a:pt x="999" y="2235"/>
                </a:lnTo>
                <a:lnTo>
                  <a:pt x="990" y="2235"/>
                </a:lnTo>
                <a:lnTo>
                  <a:pt x="985" y="2235"/>
                </a:lnTo>
                <a:lnTo>
                  <a:pt x="977" y="2227"/>
                </a:lnTo>
                <a:lnTo>
                  <a:pt x="971" y="2221"/>
                </a:lnTo>
                <a:lnTo>
                  <a:pt x="963" y="2221"/>
                </a:lnTo>
                <a:lnTo>
                  <a:pt x="958" y="2221"/>
                </a:lnTo>
                <a:lnTo>
                  <a:pt x="949" y="2213"/>
                </a:lnTo>
                <a:lnTo>
                  <a:pt x="940" y="2207"/>
                </a:lnTo>
                <a:lnTo>
                  <a:pt x="933" y="2207"/>
                </a:lnTo>
                <a:lnTo>
                  <a:pt x="927" y="2207"/>
                </a:lnTo>
                <a:lnTo>
                  <a:pt x="905" y="2182"/>
                </a:lnTo>
                <a:lnTo>
                  <a:pt x="884" y="2157"/>
                </a:lnTo>
                <a:lnTo>
                  <a:pt x="864" y="2132"/>
                </a:lnTo>
                <a:lnTo>
                  <a:pt x="843" y="2109"/>
                </a:lnTo>
                <a:lnTo>
                  <a:pt x="834" y="2101"/>
                </a:lnTo>
                <a:lnTo>
                  <a:pt x="829" y="2095"/>
                </a:lnTo>
                <a:lnTo>
                  <a:pt x="820" y="2087"/>
                </a:lnTo>
                <a:lnTo>
                  <a:pt x="813" y="2081"/>
                </a:lnTo>
                <a:lnTo>
                  <a:pt x="804" y="2066"/>
                </a:lnTo>
                <a:lnTo>
                  <a:pt x="799" y="2053"/>
                </a:lnTo>
                <a:lnTo>
                  <a:pt x="799" y="2024"/>
                </a:lnTo>
                <a:lnTo>
                  <a:pt x="799" y="1996"/>
                </a:lnTo>
                <a:lnTo>
                  <a:pt x="799" y="1969"/>
                </a:lnTo>
                <a:lnTo>
                  <a:pt x="799" y="1941"/>
                </a:lnTo>
                <a:lnTo>
                  <a:pt x="804" y="1941"/>
                </a:lnTo>
                <a:lnTo>
                  <a:pt x="813" y="1941"/>
                </a:lnTo>
                <a:lnTo>
                  <a:pt x="820" y="1933"/>
                </a:lnTo>
                <a:lnTo>
                  <a:pt x="829" y="1926"/>
                </a:lnTo>
                <a:lnTo>
                  <a:pt x="834" y="1926"/>
                </a:lnTo>
                <a:lnTo>
                  <a:pt x="843" y="1926"/>
                </a:lnTo>
                <a:lnTo>
                  <a:pt x="848" y="1926"/>
                </a:lnTo>
                <a:lnTo>
                  <a:pt x="856" y="1926"/>
                </a:lnTo>
                <a:lnTo>
                  <a:pt x="858" y="1923"/>
                </a:lnTo>
                <a:lnTo>
                  <a:pt x="862" y="1919"/>
                </a:lnTo>
                <a:lnTo>
                  <a:pt x="866" y="1916"/>
                </a:lnTo>
                <a:lnTo>
                  <a:pt x="870" y="1912"/>
                </a:lnTo>
                <a:lnTo>
                  <a:pt x="870" y="1905"/>
                </a:lnTo>
                <a:lnTo>
                  <a:pt x="870" y="1899"/>
                </a:lnTo>
                <a:lnTo>
                  <a:pt x="862" y="1891"/>
                </a:lnTo>
                <a:lnTo>
                  <a:pt x="856" y="1885"/>
                </a:lnTo>
                <a:lnTo>
                  <a:pt x="848" y="1877"/>
                </a:lnTo>
                <a:lnTo>
                  <a:pt x="843" y="1871"/>
                </a:lnTo>
                <a:lnTo>
                  <a:pt x="834" y="1863"/>
                </a:lnTo>
                <a:lnTo>
                  <a:pt x="829" y="1857"/>
                </a:lnTo>
                <a:lnTo>
                  <a:pt x="820" y="1857"/>
                </a:lnTo>
                <a:lnTo>
                  <a:pt x="813" y="1857"/>
                </a:lnTo>
                <a:lnTo>
                  <a:pt x="804" y="1849"/>
                </a:lnTo>
                <a:lnTo>
                  <a:pt x="799" y="1843"/>
                </a:lnTo>
                <a:lnTo>
                  <a:pt x="791" y="1834"/>
                </a:lnTo>
                <a:lnTo>
                  <a:pt x="785" y="1829"/>
                </a:lnTo>
                <a:lnTo>
                  <a:pt x="777" y="1820"/>
                </a:lnTo>
                <a:lnTo>
                  <a:pt x="772" y="1815"/>
                </a:lnTo>
                <a:lnTo>
                  <a:pt x="772" y="1804"/>
                </a:lnTo>
                <a:lnTo>
                  <a:pt x="772" y="1794"/>
                </a:lnTo>
                <a:lnTo>
                  <a:pt x="772" y="1785"/>
                </a:lnTo>
                <a:lnTo>
                  <a:pt x="772" y="1776"/>
                </a:lnTo>
                <a:lnTo>
                  <a:pt x="772" y="1758"/>
                </a:lnTo>
                <a:lnTo>
                  <a:pt x="772" y="1739"/>
                </a:lnTo>
                <a:lnTo>
                  <a:pt x="772" y="1723"/>
                </a:lnTo>
                <a:lnTo>
                  <a:pt x="772" y="1706"/>
                </a:lnTo>
                <a:lnTo>
                  <a:pt x="772" y="1687"/>
                </a:lnTo>
                <a:lnTo>
                  <a:pt x="772" y="1670"/>
                </a:lnTo>
                <a:lnTo>
                  <a:pt x="772" y="1653"/>
                </a:lnTo>
                <a:lnTo>
                  <a:pt x="772" y="1635"/>
                </a:lnTo>
                <a:lnTo>
                  <a:pt x="774" y="1631"/>
                </a:lnTo>
                <a:lnTo>
                  <a:pt x="777" y="1628"/>
                </a:lnTo>
                <a:lnTo>
                  <a:pt x="781" y="1625"/>
                </a:lnTo>
                <a:lnTo>
                  <a:pt x="785" y="1621"/>
                </a:lnTo>
                <a:lnTo>
                  <a:pt x="791" y="1621"/>
                </a:lnTo>
                <a:lnTo>
                  <a:pt x="799" y="1621"/>
                </a:lnTo>
                <a:lnTo>
                  <a:pt x="813" y="1621"/>
                </a:lnTo>
                <a:lnTo>
                  <a:pt x="829" y="1621"/>
                </a:lnTo>
                <a:lnTo>
                  <a:pt x="834" y="1628"/>
                </a:lnTo>
                <a:lnTo>
                  <a:pt x="843" y="1635"/>
                </a:lnTo>
                <a:lnTo>
                  <a:pt x="848" y="1642"/>
                </a:lnTo>
                <a:lnTo>
                  <a:pt x="856" y="1649"/>
                </a:lnTo>
                <a:lnTo>
                  <a:pt x="862" y="1656"/>
                </a:lnTo>
                <a:lnTo>
                  <a:pt x="870" y="1664"/>
                </a:lnTo>
                <a:lnTo>
                  <a:pt x="878" y="1670"/>
                </a:lnTo>
                <a:lnTo>
                  <a:pt x="886" y="1678"/>
                </a:lnTo>
                <a:lnTo>
                  <a:pt x="893" y="1688"/>
                </a:lnTo>
                <a:lnTo>
                  <a:pt x="899" y="1699"/>
                </a:lnTo>
                <a:lnTo>
                  <a:pt x="906" y="1709"/>
                </a:lnTo>
                <a:lnTo>
                  <a:pt x="913" y="1720"/>
                </a:lnTo>
                <a:lnTo>
                  <a:pt x="920" y="1725"/>
                </a:lnTo>
                <a:lnTo>
                  <a:pt x="927" y="1734"/>
                </a:lnTo>
                <a:lnTo>
                  <a:pt x="927" y="1739"/>
                </a:lnTo>
                <a:lnTo>
                  <a:pt x="927" y="1748"/>
                </a:lnTo>
                <a:lnTo>
                  <a:pt x="927" y="1753"/>
                </a:lnTo>
                <a:lnTo>
                  <a:pt x="927" y="1762"/>
                </a:lnTo>
                <a:lnTo>
                  <a:pt x="933" y="1767"/>
                </a:lnTo>
                <a:lnTo>
                  <a:pt x="940" y="1776"/>
                </a:lnTo>
                <a:lnTo>
                  <a:pt x="940" y="1781"/>
                </a:lnTo>
                <a:lnTo>
                  <a:pt x="940" y="1790"/>
                </a:lnTo>
                <a:lnTo>
                  <a:pt x="940" y="1794"/>
                </a:lnTo>
                <a:lnTo>
                  <a:pt x="940" y="1801"/>
                </a:lnTo>
                <a:lnTo>
                  <a:pt x="949" y="1806"/>
                </a:lnTo>
                <a:lnTo>
                  <a:pt x="958" y="1815"/>
                </a:lnTo>
                <a:lnTo>
                  <a:pt x="958" y="1820"/>
                </a:lnTo>
                <a:lnTo>
                  <a:pt x="958" y="1829"/>
                </a:lnTo>
                <a:lnTo>
                  <a:pt x="958" y="1831"/>
                </a:lnTo>
                <a:lnTo>
                  <a:pt x="959" y="1833"/>
                </a:lnTo>
                <a:lnTo>
                  <a:pt x="960" y="1836"/>
                </a:lnTo>
                <a:lnTo>
                  <a:pt x="962" y="1837"/>
                </a:lnTo>
                <a:lnTo>
                  <a:pt x="966" y="1839"/>
                </a:lnTo>
                <a:lnTo>
                  <a:pt x="971" y="1840"/>
                </a:lnTo>
                <a:lnTo>
                  <a:pt x="976" y="1839"/>
                </a:lnTo>
                <a:lnTo>
                  <a:pt x="980" y="1837"/>
                </a:lnTo>
                <a:lnTo>
                  <a:pt x="983" y="1836"/>
                </a:lnTo>
                <a:lnTo>
                  <a:pt x="984" y="1833"/>
                </a:lnTo>
                <a:lnTo>
                  <a:pt x="985" y="1831"/>
                </a:lnTo>
                <a:lnTo>
                  <a:pt x="985" y="1829"/>
                </a:lnTo>
                <a:lnTo>
                  <a:pt x="985" y="1814"/>
                </a:lnTo>
                <a:lnTo>
                  <a:pt x="985" y="1801"/>
                </a:lnTo>
                <a:lnTo>
                  <a:pt x="985" y="1780"/>
                </a:lnTo>
                <a:lnTo>
                  <a:pt x="985" y="1759"/>
                </a:lnTo>
                <a:lnTo>
                  <a:pt x="985" y="1739"/>
                </a:lnTo>
                <a:lnTo>
                  <a:pt x="985" y="1720"/>
                </a:lnTo>
                <a:lnTo>
                  <a:pt x="987" y="1719"/>
                </a:lnTo>
                <a:lnTo>
                  <a:pt x="989" y="1715"/>
                </a:lnTo>
                <a:lnTo>
                  <a:pt x="991" y="1711"/>
                </a:lnTo>
                <a:lnTo>
                  <a:pt x="992" y="1705"/>
                </a:lnTo>
                <a:lnTo>
                  <a:pt x="994" y="1688"/>
                </a:lnTo>
                <a:lnTo>
                  <a:pt x="994" y="1671"/>
                </a:lnTo>
                <a:lnTo>
                  <a:pt x="994" y="1653"/>
                </a:lnTo>
                <a:lnTo>
                  <a:pt x="992" y="1638"/>
                </a:lnTo>
                <a:lnTo>
                  <a:pt x="991" y="1631"/>
                </a:lnTo>
                <a:lnTo>
                  <a:pt x="989" y="1626"/>
                </a:lnTo>
                <a:lnTo>
                  <a:pt x="987" y="1622"/>
                </a:lnTo>
                <a:lnTo>
                  <a:pt x="985" y="1621"/>
                </a:lnTo>
                <a:lnTo>
                  <a:pt x="985" y="1612"/>
                </a:lnTo>
                <a:lnTo>
                  <a:pt x="985" y="1601"/>
                </a:lnTo>
                <a:lnTo>
                  <a:pt x="985" y="1590"/>
                </a:lnTo>
                <a:lnTo>
                  <a:pt x="985" y="1580"/>
                </a:lnTo>
                <a:lnTo>
                  <a:pt x="985" y="1572"/>
                </a:lnTo>
                <a:lnTo>
                  <a:pt x="985" y="1566"/>
                </a:lnTo>
                <a:lnTo>
                  <a:pt x="990" y="1566"/>
                </a:lnTo>
                <a:lnTo>
                  <a:pt x="999" y="1566"/>
                </a:lnTo>
                <a:lnTo>
                  <a:pt x="1006" y="1572"/>
                </a:lnTo>
                <a:lnTo>
                  <a:pt x="1015" y="1580"/>
                </a:lnTo>
                <a:lnTo>
                  <a:pt x="1015" y="1586"/>
                </a:lnTo>
                <a:lnTo>
                  <a:pt x="1015" y="1594"/>
                </a:lnTo>
                <a:lnTo>
                  <a:pt x="1016" y="1596"/>
                </a:lnTo>
                <a:lnTo>
                  <a:pt x="1019" y="1599"/>
                </a:lnTo>
                <a:lnTo>
                  <a:pt x="1025" y="1600"/>
                </a:lnTo>
                <a:lnTo>
                  <a:pt x="1032" y="1602"/>
                </a:lnTo>
                <a:lnTo>
                  <a:pt x="1050" y="1604"/>
                </a:lnTo>
                <a:lnTo>
                  <a:pt x="1070" y="1604"/>
                </a:lnTo>
                <a:lnTo>
                  <a:pt x="1092" y="1604"/>
                </a:lnTo>
                <a:lnTo>
                  <a:pt x="1109" y="1602"/>
                </a:lnTo>
                <a:lnTo>
                  <a:pt x="1117" y="1600"/>
                </a:lnTo>
                <a:lnTo>
                  <a:pt x="1122" y="1599"/>
                </a:lnTo>
                <a:lnTo>
                  <a:pt x="1125" y="1596"/>
                </a:lnTo>
                <a:lnTo>
                  <a:pt x="1126" y="1594"/>
                </a:lnTo>
                <a:lnTo>
                  <a:pt x="1135" y="1586"/>
                </a:lnTo>
                <a:lnTo>
                  <a:pt x="1143" y="1580"/>
                </a:lnTo>
                <a:lnTo>
                  <a:pt x="1146" y="1574"/>
                </a:lnTo>
                <a:lnTo>
                  <a:pt x="1148" y="1568"/>
                </a:lnTo>
                <a:lnTo>
                  <a:pt x="1151" y="1564"/>
                </a:lnTo>
                <a:lnTo>
                  <a:pt x="1155" y="1562"/>
                </a:lnTo>
                <a:lnTo>
                  <a:pt x="1165" y="1556"/>
                </a:lnTo>
                <a:lnTo>
                  <a:pt x="1184" y="1552"/>
                </a:lnTo>
                <a:lnTo>
                  <a:pt x="1190" y="1557"/>
                </a:lnTo>
                <a:lnTo>
                  <a:pt x="1198" y="1566"/>
                </a:lnTo>
                <a:lnTo>
                  <a:pt x="1207" y="1566"/>
                </a:lnTo>
                <a:lnTo>
                  <a:pt x="1214" y="1566"/>
                </a:lnTo>
                <a:lnTo>
                  <a:pt x="1221" y="1572"/>
                </a:lnTo>
                <a:lnTo>
                  <a:pt x="1228" y="1580"/>
                </a:lnTo>
                <a:lnTo>
                  <a:pt x="1234" y="1580"/>
                </a:lnTo>
                <a:lnTo>
                  <a:pt x="1241" y="1580"/>
                </a:lnTo>
                <a:lnTo>
                  <a:pt x="1248" y="1586"/>
                </a:lnTo>
                <a:lnTo>
                  <a:pt x="1255" y="1594"/>
                </a:lnTo>
                <a:lnTo>
                  <a:pt x="1260" y="1575"/>
                </a:lnTo>
                <a:lnTo>
                  <a:pt x="1264" y="1557"/>
                </a:lnTo>
                <a:lnTo>
                  <a:pt x="1267" y="1540"/>
                </a:lnTo>
                <a:lnTo>
                  <a:pt x="1271" y="1524"/>
                </a:lnTo>
                <a:lnTo>
                  <a:pt x="1278" y="1524"/>
                </a:lnTo>
                <a:lnTo>
                  <a:pt x="1285" y="1524"/>
                </a:lnTo>
                <a:lnTo>
                  <a:pt x="1291" y="1524"/>
                </a:lnTo>
                <a:lnTo>
                  <a:pt x="1298" y="1524"/>
                </a:lnTo>
                <a:lnTo>
                  <a:pt x="1305" y="1524"/>
                </a:lnTo>
                <a:lnTo>
                  <a:pt x="1313" y="1524"/>
                </a:lnTo>
                <a:lnTo>
                  <a:pt x="1318" y="1524"/>
                </a:lnTo>
                <a:lnTo>
                  <a:pt x="1327" y="1524"/>
                </a:lnTo>
                <a:lnTo>
                  <a:pt x="1334" y="1529"/>
                </a:lnTo>
                <a:lnTo>
                  <a:pt x="1343" y="1538"/>
                </a:lnTo>
                <a:lnTo>
                  <a:pt x="1348" y="1538"/>
                </a:lnTo>
                <a:lnTo>
                  <a:pt x="1357" y="1538"/>
                </a:lnTo>
                <a:lnTo>
                  <a:pt x="1362" y="1543"/>
                </a:lnTo>
                <a:lnTo>
                  <a:pt x="1370" y="1552"/>
                </a:lnTo>
                <a:lnTo>
                  <a:pt x="1376" y="1557"/>
                </a:lnTo>
                <a:lnTo>
                  <a:pt x="1384" y="1566"/>
                </a:lnTo>
                <a:lnTo>
                  <a:pt x="1392" y="1572"/>
                </a:lnTo>
                <a:lnTo>
                  <a:pt x="1400" y="1580"/>
                </a:lnTo>
                <a:lnTo>
                  <a:pt x="1413" y="1586"/>
                </a:lnTo>
                <a:lnTo>
                  <a:pt x="1427" y="1594"/>
                </a:lnTo>
                <a:lnTo>
                  <a:pt x="1434" y="1600"/>
                </a:lnTo>
                <a:lnTo>
                  <a:pt x="1441" y="1607"/>
                </a:lnTo>
                <a:lnTo>
                  <a:pt x="1447" y="1614"/>
                </a:lnTo>
                <a:lnTo>
                  <a:pt x="1454" y="1621"/>
                </a:lnTo>
                <a:lnTo>
                  <a:pt x="1463" y="1628"/>
                </a:lnTo>
                <a:lnTo>
                  <a:pt x="1472" y="1635"/>
                </a:lnTo>
                <a:lnTo>
                  <a:pt x="1477" y="1642"/>
                </a:lnTo>
                <a:lnTo>
                  <a:pt x="1485" y="1649"/>
                </a:lnTo>
                <a:lnTo>
                  <a:pt x="1491" y="1649"/>
                </a:lnTo>
                <a:lnTo>
                  <a:pt x="1499" y="1649"/>
                </a:lnTo>
                <a:lnTo>
                  <a:pt x="1504" y="1656"/>
                </a:lnTo>
                <a:lnTo>
                  <a:pt x="1513" y="1664"/>
                </a:lnTo>
                <a:lnTo>
                  <a:pt x="1518" y="1664"/>
                </a:lnTo>
                <a:lnTo>
                  <a:pt x="1521" y="1664"/>
                </a:lnTo>
                <a:lnTo>
                  <a:pt x="1525" y="1662"/>
                </a:lnTo>
                <a:lnTo>
                  <a:pt x="1527" y="1660"/>
                </a:lnTo>
                <a:lnTo>
                  <a:pt x="1528" y="1657"/>
                </a:lnTo>
                <a:lnTo>
                  <a:pt x="1528" y="1652"/>
                </a:lnTo>
                <a:lnTo>
                  <a:pt x="1529" y="1645"/>
                </a:lnTo>
                <a:lnTo>
                  <a:pt x="1529" y="1635"/>
                </a:lnTo>
                <a:lnTo>
                  <a:pt x="1520" y="1635"/>
                </a:lnTo>
                <a:lnTo>
                  <a:pt x="1513" y="1635"/>
                </a:lnTo>
                <a:lnTo>
                  <a:pt x="1504" y="1628"/>
                </a:lnTo>
                <a:lnTo>
                  <a:pt x="1499" y="1621"/>
                </a:lnTo>
                <a:lnTo>
                  <a:pt x="1499" y="1614"/>
                </a:lnTo>
                <a:lnTo>
                  <a:pt x="1499" y="1607"/>
                </a:lnTo>
                <a:lnTo>
                  <a:pt x="1491" y="1600"/>
                </a:lnTo>
                <a:lnTo>
                  <a:pt x="1485" y="1594"/>
                </a:lnTo>
                <a:lnTo>
                  <a:pt x="1485" y="1586"/>
                </a:lnTo>
                <a:lnTo>
                  <a:pt x="1485" y="1580"/>
                </a:lnTo>
                <a:lnTo>
                  <a:pt x="1477" y="1572"/>
                </a:lnTo>
                <a:lnTo>
                  <a:pt x="1472" y="1566"/>
                </a:lnTo>
                <a:lnTo>
                  <a:pt x="1463" y="1557"/>
                </a:lnTo>
                <a:lnTo>
                  <a:pt x="1454" y="1552"/>
                </a:lnTo>
                <a:lnTo>
                  <a:pt x="1454" y="1543"/>
                </a:lnTo>
                <a:lnTo>
                  <a:pt x="1454" y="1538"/>
                </a:lnTo>
                <a:lnTo>
                  <a:pt x="1447" y="1529"/>
                </a:lnTo>
                <a:lnTo>
                  <a:pt x="1441" y="1524"/>
                </a:lnTo>
                <a:lnTo>
                  <a:pt x="1434" y="1515"/>
                </a:lnTo>
                <a:lnTo>
                  <a:pt x="1427" y="1510"/>
                </a:lnTo>
                <a:lnTo>
                  <a:pt x="1427" y="1501"/>
                </a:lnTo>
                <a:lnTo>
                  <a:pt x="1427" y="1496"/>
                </a:lnTo>
                <a:lnTo>
                  <a:pt x="1420" y="1488"/>
                </a:lnTo>
                <a:lnTo>
                  <a:pt x="1414" y="1482"/>
                </a:lnTo>
                <a:lnTo>
                  <a:pt x="1406" y="1474"/>
                </a:lnTo>
                <a:lnTo>
                  <a:pt x="1400" y="1468"/>
                </a:lnTo>
                <a:lnTo>
                  <a:pt x="1400" y="1460"/>
                </a:lnTo>
                <a:lnTo>
                  <a:pt x="1400" y="1454"/>
                </a:lnTo>
                <a:lnTo>
                  <a:pt x="1392" y="1446"/>
                </a:lnTo>
                <a:lnTo>
                  <a:pt x="1384" y="1439"/>
                </a:lnTo>
                <a:lnTo>
                  <a:pt x="1376" y="1432"/>
                </a:lnTo>
                <a:lnTo>
                  <a:pt x="1370" y="1425"/>
                </a:lnTo>
                <a:lnTo>
                  <a:pt x="1362" y="1418"/>
                </a:lnTo>
                <a:lnTo>
                  <a:pt x="1357" y="1411"/>
                </a:lnTo>
                <a:lnTo>
                  <a:pt x="1348" y="1404"/>
                </a:lnTo>
                <a:lnTo>
                  <a:pt x="1343" y="1397"/>
                </a:lnTo>
                <a:lnTo>
                  <a:pt x="1334" y="1390"/>
                </a:lnTo>
                <a:lnTo>
                  <a:pt x="1327" y="1383"/>
                </a:lnTo>
                <a:lnTo>
                  <a:pt x="1318" y="1376"/>
                </a:lnTo>
                <a:lnTo>
                  <a:pt x="1313" y="1370"/>
                </a:lnTo>
                <a:lnTo>
                  <a:pt x="1305" y="1362"/>
                </a:lnTo>
                <a:lnTo>
                  <a:pt x="1298" y="1356"/>
                </a:lnTo>
                <a:lnTo>
                  <a:pt x="1291" y="1347"/>
                </a:lnTo>
                <a:lnTo>
                  <a:pt x="1285" y="1342"/>
                </a:lnTo>
                <a:lnTo>
                  <a:pt x="1278" y="1333"/>
                </a:lnTo>
                <a:lnTo>
                  <a:pt x="1271" y="1328"/>
                </a:lnTo>
                <a:lnTo>
                  <a:pt x="1264" y="1319"/>
                </a:lnTo>
                <a:lnTo>
                  <a:pt x="1255" y="1314"/>
                </a:lnTo>
                <a:lnTo>
                  <a:pt x="1248" y="1305"/>
                </a:lnTo>
                <a:lnTo>
                  <a:pt x="1241" y="1300"/>
                </a:lnTo>
                <a:lnTo>
                  <a:pt x="1241" y="1291"/>
                </a:lnTo>
                <a:lnTo>
                  <a:pt x="1241" y="1286"/>
                </a:lnTo>
                <a:lnTo>
                  <a:pt x="1234" y="1277"/>
                </a:lnTo>
                <a:lnTo>
                  <a:pt x="1228" y="1272"/>
                </a:lnTo>
                <a:lnTo>
                  <a:pt x="1228" y="1264"/>
                </a:lnTo>
                <a:lnTo>
                  <a:pt x="1228" y="1258"/>
                </a:lnTo>
                <a:lnTo>
                  <a:pt x="1221" y="1250"/>
                </a:lnTo>
                <a:lnTo>
                  <a:pt x="1214" y="1244"/>
                </a:lnTo>
                <a:lnTo>
                  <a:pt x="1214" y="1236"/>
                </a:lnTo>
                <a:lnTo>
                  <a:pt x="1214" y="1230"/>
                </a:lnTo>
                <a:lnTo>
                  <a:pt x="1207" y="1222"/>
                </a:lnTo>
                <a:lnTo>
                  <a:pt x="1198" y="1215"/>
                </a:lnTo>
                <a:lnTo>
                  <a:pt x="1198" y="1208"/>
                </a:lnTo>
                <a:lnTo>
                  <a:pt x="1198" y="1201"/>
                </a:lnTo>
                <a:lnTo>
                  <a:pt x="1198" y="1194"/>
                </a:lnTo>
                <a:lnTo>
                  <a:pt x="1198" y="1187"/>
                </a:lnTo>
                <a:lnTo>
                  <a:pt x="1207" y="1187"/>
                </a:lnTo>
                <a:lnTo>
                  <a:pt x="1214" y="1187"/>
                </a:lnTo>
                <a:lnTo>
                  <a:pt x="1227" y="1187"/>
                </a:lnTo>
                <a:lnTo>
                  <a:pt x="1241" y="1187"/>
                </a:lnTo>
                <a:lnTo>
                  <a:pt x="1248" y="1187"/>
                </a:lnTo>
                <a:lnTo>
                  <a:pt x="1255" y="1187"/>
                </a:lnTo>
                <a:lnTo>
                  <a:pt x="1264" y="1187"/>
                </a:lnTo>
                <a:lnTo>
                  <a:pt x="1271" y="1187"/>
                </a:lnTo>
                <a:lnTo>
                  <a:pt x="1275" y="1184"/>
                </a:lnTo>
                <a:lnTo>
                  <a:pt x="1278" y="1180"/>
                </a:lnTo>
                <a:lnTo>
                  <a:pt x="1281" y="1176"/>
                </a:lnTo>
                <a:lnTo>
                  <a:pt x="1285" y="1173"/>
                </a:lnTo>
                <a:lnTo>
                  <a:pt x="1298" y="1173"/>
                </a:lnTo>
                <a:lnTo>
                  <a:pt x="1313" y="1173"/>
                </a:lnTo>
                <a:lnTo>
                  <a:pt x="1318" y="1173"/>
                </a:lnTo>
                <a:lnTo>
                  <a:pt x="1327" y="1173"/>
                </a:lnTo>
                <a:lnTo>
                  <a:pt x="1332" y="1173"/>
                </a:lnTo>
                <a:lnTo>
                  <a:pt x="1335" y="1173"/>
                </a:lnTo>
                <a:lnTo>
                  <a:pt x="1339" y="1172"/>
                </a:lnTo>
                <a:lnTo>
                  <a:pt x="1341" y="1170"/>
                </a:lnTo>
                <a:lnTo>
                  <a:pt x="1342" y="1167"/>
                </a:lnTo>
                <a:lnTo>
                  <a:pt x="1343" y="1161"/>
                </a:lnTo>
                <a:lnTo>
                  <a:pt x="1343" y="1155"/>
                </a:lnTo>
                <a:lnTo>
                  <a:pt x="1343" y="1146"/>
                </a:lnTo>
                <a:lnTo>
                  <a:pt x="1334" y="1146"/>
                </a:lnTo>
                <a:lnTo>
                  <a:pt x="1327" y="1146"/>
                </a:lnTo>
                <a:lnTo>
                  <a:pt x="1327" y="1138"/>
                </a:lnTo>
                <a:lnTo>
                  <a:pt x="1327" y="1132"/>
                </a:lnTo>
                <a:lnTo>
                  <a:pt x="1327" y="1123"/>
                </a:lnTo>
                <a:lnTo>
                  <a:pt x="1327" y="1118"/>
                </a:lnTo>
                <a:lnTo>
                  <a:pt x="1327" y="1109"/>
                </a:lnTo>
                <a:lnTo>
                  <a:pt x="1327" y="1104"/>
                </a:lnTo>
                <a:lnTo>
                  <a:pt x="1327" y="1095"/>
                </a:lnTo>
                <a:lnTo>
                  <a:pt x="1327" y="1090"/>
                </a:lnTo>
                <a:lnTo>
                  <a:pt x="1318" y="1081"/>
                </a:lnTo>
                <a:lnTo>
                  <a:pt x="1313" y="1076"/>
                </a:lnTo>
                <a:lnTo>
                  <a:pt x="1313" y="1067"/>
                </a:lnTo>
                <a:lnTo>
                  <a:pt x="1313" y="1062"/>
                </a:lnTo>
                <a:lnTo>
                  <a:pt x="1313" y="1053"/>
                </a:lnTo>
                <a:lnTo>
                  <a:pt x="1313" y="1048"/>
                </a:lnTo>
                <a:lnTo>
                  <a:pt x="1313" y="1040"/>
                </a:lnTo>
                <a:lnTo>
                  <a:pt x="1313" y="1034"/>
                </a:lnTo>
                <a:lnTo>
                  <a:pt x="1305" y="1026"/>
                </a:lnTo>
                <a:lnTo>
                  <a:pt x="1298" y="1020"/>
                </a:lnTo>
                <a:lnTo>
                  <a:pt x="1298" y="1012"/>
                </a:lnTo>
                <a:lnTo>
                  <a:pt x="1298" y="1005"/>
                </a:lnTo>
                <a:lnTo>
                  <a:pt x="1291" y="998"/>
                </a:lnTo>
                <a:lnTo>
                  <a:pt x="1285" y="991"/>
                </a:lnTo>
                <a:lnTo>
                  <a:pt x="1285" y="984"/>
                </a:lnTo>
                <a:lnTo>
                  <a:pt x="1285" y="977"/>
                </a:lnTo>
                <a:lnTo>
                  <a:pt x="1278" y="970"/>
                </a:lnTo>
                <a:lnTo>
                  <a:pt x="1271" y="963"/>
                </a:lnTo>
                <a:lnTo>
                  <a:pt x="1264" y="956"/>
                </a:lnTo>
                <a:lnTo>
                  <a:pt x="1255" y="949"/>
                </a:lnTo>
                <a:lnTo>
                  <a:pt x="1248" y="942"/>
                </a:lnTo>
                <a:lnTo>
                  <a:pt x="1241" y="935"/>
                </a:lnTo>
                <a:lnTo>
                  <a:pt x="1234" y="921"/>
                </a:lnTo>
                <a:lnTo>
                  <a:pt x="1228" y="908"/>
                </a:lnTo>
                <a:lnTo>
                  <a:pt x="1221" y="899"/>
                </a:lnTo>
                <a:lnTo>
                  <a:pt x="1214" y="894"/>
                </a:lnTo>
                <a:lnTo>
                  <a:pt x="1207" y="885"/>
                </a:lnTo>
                <a:lnTo>
                  <a:pt x="1198" y="880"/>
                </a:lnTo>
                <a:lnTo>
                  <a:pt x="1190" y="871"/>
                </a:lnTo>
                <a:lnTo>
                  <a:pt x="1184" y="866"/>
                </a:lnTo>
                <a:lnTo>
                  <a:pt x="1184" y="857"/>
                </a:lnTo>
                <a:lnTo>
                  <a:pt x="1184" y="852"/>
                </a:lnTo>
                <a:lnTo>
                  <a:pt x="1190" y="852"/>
                </a:lnTo>
                <a:lnTo>
                  <a:pt x="1198" y="852"/>
                </a:lnTo>
                <a:lnTo>
                  <a:pt x="1207" y="843"/>
                </a:lnTo>
                <a:lnTo>
                  <a:pt x="1214" y="838"/>
                </a:lnTo>
                <a:lnTo>
                  <a:pt x="1221" y="838"/>
                </a:lnTo>
                <a:lnTo>
                  <a:pt x="1228" y="838"/>
                </a:lnTo>
                <a:lnTo>
                  <a:pt x="1230" y="833"/>
                </a:lnTo>
                <a:lnTo>
                  <a:pt x="1234" y="830"/>
                </a:lnTo>
                <a:lnTo>
                  <a:pt x="1238" y="826"/>
                </a:lnTo>
                <a:lnTo>
                  <a:pt x="1241" y="824"/>
                </a:lnTo>
                <a:lnTo>
                  <a:pt x="1255" y="824"/>
                </a:lnTo>
                <a:lnTo>
                  <a:pt x="1271" y="824"/>
                </a:lnTo>
                <a:lnTo>
                  <a:pt x="1278" y="830"/>
                </a:lnTo>
                <a:lnTo>
                  <a:pt x="1285" y="838"/>
                </a:lnTo>
                <a:lnTo>
                  <a:pt x="1291" y="838"/>
                </a:lnTo>
                <a:lnTo>
                  <a:pt x="1298" y="838"/>
                </a:lnTo>
                <a:lnTo>
                  <a:pt x="1305" y="843"/>
                </a:lnTo>
                <a:lnTo>
                  <a:pt x="1313" y="852"/>
                </a:lnTo>
                <a:lnTo>
                  <a:pt x="1318" y="852"/>
                </a:lnTo>
                <a:lnTo>
                  <a:pt x="1327" y="852"/>
                </a:lnTo>
                <a:lnTo>
                  <a:pt x="1334" y="857"/>
                </a:lnTo>
                <a:lnTo>
                  <a:pt x="1343" y="866"/>
                </a:lnTo>
                <a:lnTo>
                  <a:pt x="1348" y="866"/>
                </a:lnTo>
                <a:lnTo>
                  <a:pt x="1357" y="866"/>
                </a:lnTo>
                <a:lnTo>
                  <a:pt x="1362" y="866"/>
                </a:lnTo>
                <a:lnTo>
                  <a:pt x="1370" y="866"/>
                </a:lnTo>
                <a:lnTo>
                  <a:pt x="1376" y="866"/>
                </a:lnTo>
                <a:lnTo>
                  <a:pt x="1384" y="866"/>
                </a:lnTo>
                <a:lnTo>
                  <a:pt x="1392" y="866"/>
                </a:lnTo>
                <a:lnTo>
                  <a:pt x="1400" y="866"/>
                </a:lnTo>
                <a:lnTo>
                  <a:pt x="1406" y="866"/>
                </a:lnTo>
                <a:lnTo>
                  <a:pt x="1414" y="866"/>
                </a:lnTo>
                <a:lnTo>
                  <a:pt x="1416" y="862"/>
                </a:lnTo>
                <a:lnTo>
                  <a:pt x="1420" y="857"/>
                </a:lnTo>
                <a:lnTo>
                  <a:pt x="1423" y="854"/>
                </a:lnTo>
                <a:lnTo>
                  <a:pt x="1427" y="852"/>
                </a:lnTo>
                <a:lnTo>
                  <a:pt x="1434" y="852"/>
                </a:lnTo>
                <a:lnTo>
                  <a:pt x="1441" y="852"/>
                </a:lnTo>
                <a:lnTo>
                  <a:pt x="1447" y="852"/>
                </a:lnTo>
                <a:lnTo>
                  <a:pt x="1454" y="852"/>
                </a:lnTo>
                <a:lnTo>
                  <a:pt x="1463" y="843"/>
                </a:lnTo>
                <a:lnTo>
                  <a:pt x="1472" y="838"/>
                </a:lnTo>
                <a:lnTo>
                  <a:pt x="1477" y="838"/>
                </a:lnTo>
                <a:lnTo>
                  <a:pt x="1485" y="838"/>
                </a:lnTo>
                <a:lnTo>
                  <a:pt x="1491" y="838"/>
                </a:lnTo>
                <a:lnTo>
                  <a:pt x="1499" y="838"/>
                </a:lnTo>
                <a:lnTo>
                  <a:pt x="1504" y="838"/>
                </a:lnTo>
                <a:lnTo>
                  <a:pt x="1513" y="838"/>
                </a:lnTo>
                <a:lnTo>
                  <a:pt x="1520" y="830"/>
                </a:lnTo>
                <a:lnTo>
                  <a:pt x="1529" y="824"/>
                </a:lnTo>
                <a:lnTo>
                  <a:pt x="1534" y="824"/>
                </a:lnTo>
                <a:lnTo>
                  <a:pt x="1542" y="824"/>
                </a:lnTo>
                <a:lnTo>
                  <a:pt x="1542" y="816"/>
                </a:lnTo>
                <a:lnTo>
                  <a:pt x="1542" y="810"/>
                </a:lnTo>
                <a:lnTo>
                  <a:pt x="1534" y="802"/>
                </a:lnTo>
                <a:lnTo>
                  <a:pt x="1529" y="796"/>
                </a:lnTo>
                <a:lnTo>
                  <a:pt x="1529" y="789"/>
                </a:lnTo>
                <a:lnTo>
                  <a:pt x="1529" y="785"/>
                </a:lnTo>
                <a:lnTo>
                  <a:pt x="1520" y="776"/>
                </a:lnTo>
                <a:lnTo>
                  <a:pt x="1513" y="771"/>
                </a:lnTo>
                <a:lnTo>
                  <a:pt x="1513" y="762"/>
                </a:lnTo>
                <a:lnTo>
                  <a:pt x="1513" y="757"/>
                </a:lnTo>
                <a:lnTo>
                  <a:pt x="1504" y="748"/>
                </a:lnTo>
                <a:lnTo>
                  <a:pt x="1499" y="743"/>
                </a:lnTo>
                <a:lnTo>
                  <a:pt x="1491" y="735"/>
                </a:lnTo>
                <a:lnTo>
                  <a:pt x="1485" y="728"/>
                </a:lnTo>
                <a:lnTo>
                  <a:pt x="1485" y="721"/>
                </a:lnTo>
                <a:lnTo>
                  <a:pt x="1485" y="714"/>
                </a:lnTo>
                <a:lnTo>
                  <a:pt x="1477" y="707"/>
                </a:lnTo>
                <a:lnTo>
                  <a:pt x="1472" y="700"/>
                </a:lnTo>
                <a:lnTo>
                  <a:pt x="1463" y="693"/>
                </a:lnTo>
                <a:lnTo>
                  <a:pt x="1454" y="686"/>
                </a:lnTo>
                <a:lnTo>
                  <a:pt x="1454" y="671"/>
                </a:lnTo>
                <a:lnTo>
                  <a:pt x="1454" y="658"/>
                </a:lnTo>
                <a:lnTo>
                  <a:pt x="1454" y="648"/>
                </a:lnTo>
                <a:lnTo>
                  <a:pt x="1454" y="638"/>
                </a:lnTo>
                <a:lnTo>
                  <a:pt x="1454" y="627"/>
                </a:lnTo>
                <a:lnTo>
                  <a:pt x="1454" y="617"/>
                </a:lnTo>
                <a:lnTo>
                  <a:pt x="1454" y="602"/>
                </a:lnTo>
                <a:lnTo>
                  <a:pt x="1454" y="589"/>
                </a:lnTo>
                <a:lnTo>
                  <a:pt x="1463" y="580"/>
                </a:lnTo>
                <a:lnTo>
                  <a:pt x="1472" y="575"/>
                </a:lnTo>
                <a:lnTo>
                  <a:pt x="1477" y="575"/>
                </a:lnTo>
                <a:lnTo>
                  <a:pt x="1485" y="575"/>
                </a:lnTo>
                <a:lnTo>
                  <a:pt x="1491" y="575"/>
                </a:lnTo>
                <a:lnTo>
                  <a:pt x="1499" y="575"/>
                </a:lnTo>
                <a:lnTo>
                  <a:pt x="1504" y="575"/>
                </a:lnTo>
                <a:lnTo>
                  <a:pt x="1513" y="575"/>
                </a:lnTo>
                <a:lnTo>
                  <a:pt x="1520" y="566"/>
                </a:lnTo>
                <a:lnTo>
                  <a:pt x="1529" y="561"/>
                </a:lnTo>
                <a:lnTo>
                  <a:pt x="1534" y="561"/>
                </a:lnTo>
                <a:lnTo>
                  <a:pt x="1542" y="561"/>
                </a:lnTo>
                <a:lnTo>
                  <a:pt x="1548" y="561"/>
                </a:lnTo>
                <a:lnTo>
                  <a:pt x="1556" y="561"/>
                </a:lnTo>
                <a:lnTo>
                  <a:pt x="1558" y="560"/>
                </a:lnTo>
                <a:lnTo>
                  <a:pt x="1560" y="560"/>
                </a:lnTo>
                <a:lnTo>
                  <a:pt x="1562" y="557"/>
                </a:lnTo>
                <a:lnTo>
                  <a:pt x="1564" y="556"/>
                </a:lnTo>
                <a:lnTo>
                  <a:pt x="1566" y="552"/>
                </a:lnTo>
                <a:lnTo>
                  <a:pt x="1566" y="547"/>
                </a:lnTo>
                <a:lnTo>
                  <a:pt x="1566" y="541"/>
                </a:lnTo>
                <a:lnTo>
                  <a:pt x="1564" y="537"/>
                </a:lnTo>
                <a:lnTo>
                  <a:pt x="1562" y="535"/>
                </a:lnTo>
                <a:lnTo>
                  <a:pt x="1560" y="534"/>
                </a:lnTo>
                <a:lnTo>
                  <a:pt x="1558" y="533"/>
                </a:lnTo>
                <a:lnTo>
                  <a:pt x="1556" y="533"/>
                </a:lnTo>
                <a:lnTo>
                  <a:pt x="1556" y="517"/>
                </a:lnTo>
                <a:lnTo>
                  <a:pt x="1556" y="504"/>
                </a:lnTo>
                <a:lnTo>
                  <a:pt x="1556" y="497"/>
                </a:lnTo>
                <a:lnTo>
                  <a:pt x="1556" y="490"/>
                </a:lnTo>
                <a:lnTo>
                  <a:pt x="1556" y="483"/>
                </a:lnTo>
                <a:lnTo>
                  <a:pt x="1556" y="476"/>
                </a:lnTo>
                <a:lnTo>
                  <a:pt x="1556" y="469"/>
                </a:lnTo>
                <a:lnTo>
                  <a:pt x="1556" y="462"/>
                </a:lnTo>
                <a:lnTo>
                  <a:pt x="1561" y="462"/>
                </a:lnTo>
                <a:lnTo>
                  <a:pt x="1570" y="462"/>
                </a:lnTo>
                <a:lnTo>
                  <a:pt x="1572" y="458"/>
                </a:lnTo>
                <a:lnTo>
                  <a:pt x="1575" y="455"/>
                </a:lnTo>
                <a:lnTo>
                  <a:pt x="1579" y="451"/>
                </a:lnTo>
                <a:lnTo>
                  <a:pt x="1583" y="448"/>
                </a:lnTo>
                <a:lnTo>
                  <a:pt x="1592" y="441"/>
                </a:lnTo>
                <a:lnTo>
                  <a:pt x="1599" y="434"/>
                </a:lnTo>
                <a:lnTo>
                  <a:pt x="1592" y="426"/>
                </a:lnTo>
                <a:lnTo>
                  <a:pt x="1583" y="420"/>
                </a:lnTo>
                <a:lnTo>
                  <a:pt x="1575" y="406"/>
                </a:lnTo>
                <a:lnTo>
                  <a:pt x="1570" y="393"/>
                </a:lnTo>
                <a:lnTo>
                  <a:pt x="1570" y="384"/>
                </a:lnTo>
                <a:lnTo>
                  <a:pt x="1570" y="379"/>
                </a:lnTo>
                <a:lnTo>
                  <a:pt x="1570" y="370"/>
                </a:lnTo>
                <a:lnTo>
                  <a:pt x="1570" y="365"/>
                </a:lnTo>
                <a:lnTo>
                  <a:pt x="1572" y="360"/>
                </a:lnTo>
                <a:lnTo>
                  <a:pt x="1575" y="356"/>
                </a:lnTo>
                <a:lnTo>
                  <a:pt x="1579" y="353"/>
                </a:lnTo>
                <a:lnTo>
                  <a:pt x="1583" y="351"/>
                </a:lnTo>
                <a:lnTo>
                  <a:pt x="1592" y="342"/>
                </a:lnTo>
                <a:lnTo>
                  <a:pt x="1599" y="337"/>
                </a:lnTo>
                <a:lnTo>
                  <a:pt x="1599" y="328"/>
                </a:lnTo>
                <a:lnTo>
                  <a:pt x="1599" y="323"/>
                </a:lnTo>
                <a:lnTo>
                  <a:pt x="1603" y="318"/>
                </a:lnTo>
                <a:lnTo>
                  <a:pt x="1606" y="314"/>
                </a:lnTo>
                <a:lnTo>
                  <a:pt x="1609" y="311"/>
                </a:lnTo>
                <a:lnTo>
                  <a:pt x="1613" y="309"/>
                </a:lnTo>
                <a:lnTo>
                  <a:pt x="1616" y="304"/>
                </a:lnTo>
                <a:lnTo>
                  <a:pt x="1619" y="300"/>
                </a:lnTo>
                <a:lnTo>
                  <a:pt x="1623" y="297"/>
                </a:lnTo>
                <a:lnTo>
                  <a:pt x="1627" y="294"/>
                </a:lnTo>
                <a:lnTo>
                  <a:pt x="1627" y="287"/>
                </a:lnTo>
                <a:lnTo>
                  <a:pt x="1627" y="280"/>
                </a:lnTo>
                <a:lnTo>
                  <a:pt x="1630" y="276"/>
                </a:lnTo>
                <a:lnTo>
                  <a:pt x="1633" y="273"/>
                </a:lnTo>
                <a:lnTo>
                  <a:pt x="1637" y="270"/>
                </a:lnTo>
                <a:lnTo>
                  <a:pt x="1640" y="266"/>
                </a:lnTo>
                <a:lnTo>
                  <a:pt x="1640" y="259"/>
                </a:lnTo>
                <a:lnTo>
                  <a:pt x="1640" y="252"/>
                </a:lnTo>
                <a:lnTo>
                  <a:pt x="1640" y="245"/>
                </a:lnTo>
                <a:lnTo>
                  <a:pt x="1640" y="238"/>
                </a:lnTo>
                <a:lnTo>
                  <a:pt x="1640" y="231"/>
                </a:lnTo>
                <a:lnTo>
                  <a:pt x="1640" y="224"/>
                </a:lnTo>
                <a:lnTo>
                  <a:pt x="1640" y="209"/>
                </a:lnTo>
                <a:lnTo>
                  <a:pt x="1640" y="196"/>
                </a:lnTo>
                <a:lnTo>
                  <a:pt x="1649" y="188"/>
                </a:lnTo>
                <a:lnTo>
                  <a:pt x="1657" y="182"/>
                </a:lnTo>
                <a:lnTo>
                  <a:pt x="1657" y="174"/>
                </a:lnTo>
                <a:lnTo>
                  <a:pt x="1657" y="169"/>
                </a:lnTo>
                <a:lnTo>
                  <a:pt x="1657" y="160"/>
                </a:lnTo>
                <a:lnTo>
                  <a:pt x="1657" y="155"/>
                </a:lnTo>
                <a:lnTo>
                  <a:pt x="1663" y="155"/>
                </a:lnTo>
                <a:lnTo>
                  <a:pt x="1671" y="155"/>
                </a:lnTo>
                <a:lnTo>
                  <a:pt x="1676" y="155"/>
                </a:lnTo>
                <a:lnTo>
                  <a:pt x="1685" y="155"/>
                </a:lnTo>
                <a:lnTo>
                  <a:pt x="1690" y="160"/>
                </a:lnTo>
                <a:lnTo>
                  <a:pt x="1698" y="169"/>
                </a:lnTo>
                <a:lnTo>
                  <a:pt x="1704" y="169"/>
                </a:lnTo>
                <a:lnTo>
                  <a:pt x="1712" y="169"/>
                </a:lnTo>
                <a:lnTo>
                  <a:pt x="1720" y="169"/>
                </a:lnTo>
                <a:lnTo>
                  <a:pt x="1728" y="169"/>
                </a:lnTo>
                <a:lnTo>
                  <a:pt x="1735" y="174"/>
                </a:lnTo>
                <a:lnTo>
                  <a:pt x="1742" y="182"/>
                </a:lnTo>
                <a:lnTo>
                  <a:pt x="1748" y="182"/>
                </a:lnTo>
                <a:lnTo>
                  <a:pt x="1755" y="182"/>
                </a:lnTo>
                <a:lnTo>
                  <a:pt x="1762" y="188"/>
                </a:lnTo>
                <a:lnTo>
                  <a:pt x="1769" y="196"/>
                </a:lnTo>
                <a:lnTo>
                  <a:pt x="1769" y="202"/>
                </a:lnTo>
                <a:lnTo>
                  <a:pt x="1769" y="210"/>
                </a:lnTo>
                <a:lnTo>
                  <a:pt x="1778" y="217"/>
                </a:lnTo>
                <a:lnTo>
                  <a:pt x="1785" y="224"/>
                </a:lnTo>
                <a:lnTo>
                  <a:pt x="1785" y="231"/>
                </a:lnTo>
                <a:lnTo>
                  <a:pt x="1785" y="238"/>
                </a:lnTo>
                <a:lnTo>
                  <a:pt x="1792" y="245"/>
                </a:lnTo>
                <a:lnTo>
                  <a:pt x="1799" y="252"/>
                </a:lnTo>
                <a:lnTo>
                  <a:pt x="1799" y="259"/>
                </a:lnTo>
                <a:lnTo>
                  <a:pt x="1799" y="266"/>
                </a:lnTo>
                <a:lnTo>
                  <a:pt x="1805" y="273"/>
                </a:lnTo>
                <a:lnTo>
                  <a:pt x="1812" y="280"/>
                </a:lnTo>
                <a:lnTo>
                  <a:pt x="1812" y="287"/>
                </a:lnTo>
                <a:lnTo>
                  <a:pt x="1812" y="294"/>
                </a:lnTo>
                <a:lnTo>
                  <a:pt x="1819" y="300"/>
                </a:lnTo>
                <a:lnTo>
                  <a:pt x="1826" y="309"/>
                </a:lnTo>
                <a:lnTo>
                  <a:pt x="1826" y="314"/>
                </a:lnTo>
                <a:lnTo>
                  <a:pt x="1826" y="323"/>
                </a:lnTo>
                <a:lnTo>
                  <a:pt x="1832" y="323"/>
                </a:lnTo>
                <a:lnTo>
                  <a:pt x="1841" y="323"/>
                </a:lnTo>
                <a:lnTo>
                  <a:pt x="1848" y="314"/>
                </a:lnTo>
                <a:lnTo>
                  <a:pt x="1857" y="309"/>
                </a:lnTo>
                <a:lnTo>
                  <a:pt x="1857" y="300"/>
                </a:lnTo>
                <a:lnTo>
                  <a:pt x="1857" y="294"/>
                </a:lnTo>
                <a:lnTo>
                  <a:pt x="1859" y="290"/>
                </a:lnTo>
                <a:lnTo>
                  <a:pt x="1862" y="287"/>
                </a:lnTo>
                <a:lnTo>
                  <a:pt x="1867" y="283"/>
                </a:lnTo>
                <a:lnTo>
                  <a:pt x="1871" y="280"/>
                </a:lnTo>
                <a:lnTo>
                  <a:pt x="1871" y="273"/>
                </a:lnTo>
                <a:lnTo>
                  <a:pt x="1871" y="266"/>
                </a:lnTo>
                <a:lnTo>
                  <a:pt x="1871" y="259"/>
                </a:lnTo>
                <a:lnTo>
                  <a:pt x="1871" y="252"/>
                </a:lnTo>
                <a:lnTo>
                  <a:pt x="1873" y="248"/>
                </a:lnTo>
                <a:lnTo>
                  <a:pt x="1876" y="245"/>
                </a:lnTo>
                <a:lnTo>
                  <a:pt x="1880" y="241"/>
                </a:lnTo>
                <a:lnTo>
                  <a:pt x="1884" y="238"/>
                </a:lnTo>
                <a:lnTo>
                  <a:pt x="1890" y="238"/>
                </a:lnTo>
                <a:lnTo>
                  <a:pt x="1898" y="238"/>
                </a:lnTo>
                <a:lnTo>
                  <a:pt x="1905" y="238"/>
                </a:lnTo>
                <a:lnTo>
                  <a:pt x="1914" y="238"/>
                </a:lnTo>
                <a:lnTo>
                  <a:pt x="1920" y="238"/>
                </a:lnTo>
                <a:lnTo>
                  <a:pt x="1928" y="238"/>
                </a:lnTo>
                <a:lnTo>
                  <a:pt x="1934" y="245"/>
                </a:lnTo>
                <a:lnTo>
                  <a:pt x="1941" y="252"/>
                </a:lnTo>
                <a:lnTo>
                  <a:pt x="1948" y="252"/>
                </a:lnTo>
                <a:lnTo>
                  <a:pt x="1955" y="252"/>
                </a:lnTo>
                <a:lnTo>
                  <a:pt x="1961" y="252"/>
                </a:lnTo>
                <a:lnTo>
                  <a:pt x="1968" y="252"/>
                </a:lnTo>
                <a:lnTo>
                  <a:pt x="1977" y="259"/>
                </a:lnTo>
                <a:lnTo>
                  <a:pt x="1986" y="266"/>
                </a:lnTo>
                <a:lnTo>
                  <a:pt x="1977" y="273"/>
                </a:lnTo>
                <a:lnTo>
                  <a:pt x="1968" y="280"/>
                </a:lnTo>
                <a:lnTo>
                  <a:pt x="1968" y="287"/>
                </a:lnTo>
                <a:lnTo>
                  <a:pt x="1968" y="294"/>
                </a:lnTo>
                <a:lnTo>
                  <a:pt x="1968" y="300"/>
                </a:lnTo>
                <a:lnTo>
                  <a:pt x="1968" y="309"/>
                </a:lnTo>
                <a:lnTo>
                  <a:pt x="1965" y="311"/>
                </a:lnTo>
                <a:lnTo>
                  <a:pt x="1961" y="314"/>
                </a:lnTo>
                <a:lnTo>
                  <a:pt x="1957" y="318"/>
                </a:lnTo>
                <a:lnTo>
                  <a:pt x="1955" y="323"/>
                </a:lnTo>
                <a:lnTo>
                  <a:pt x="1955" y="328"/>
                </a:lnTo>
                <a:lnTo>
                  <a:pt x="1955" y="337"/>
                </a:lnTo>
                <a:lnTo>
                  <a:pt x="1951" y="339"/>
                </a:lnTo>
                <a:lnTo>
                  <a:pt x="1948" y="342"/>
                </a:lnTo>
                <a:lnTo>
                  <a:pt x="1944" y="346"/>
                </a:lnTo>
                <a:lnTo>
                  <a:pt x="1941" y="351"/>
                </a:lnTo>
                <a:lnTo>
                  <a:pt x="1941" y="356"/>
                </a:lnTo>
                <a:lnTo>
                  <a:pt x="1941" y="365"/>
                </a:lnTo>
                <a:lnTo>
                  <a:pt x="1941" y="370"/>
                </a:lnTo>
                <a:lnTo>
                  <a:pt x="1941" y="379"/>
                </a:lnTo>
                <a:lnTo>
                  <a:pt x="1937" y="381"/>
                </a:lnTo>
                <a:lnTo>
                  <a:pt x="1934" y="384"/>
                </a:lnTo>
                <a:lnTo>
                  <a:pt x="1930" y="389"/>
                </a:lnTo>
                <a:lnTo>
                  <a:pt x="1928" y="393"/>
                </a:lnTo>
                <a:lnTo>
                  <a:pt x="1928" y="398"/>
                </a:lnTo>
                <a:lnTo>
                  <a:pt x="1928" y="406"/>
                </a:lnTo>
                <a:lnTo>
                  <a:pt x="1928" y="412"/>
                </a:lnTo>
                <a:lnTo>
                  <a:pt x="1928" y="420"/>
                </a:lnTo>
                <a:lnTo>
                  <a:pt x="1924" y="423"/>
                </a:lnTo>
                <a:lnTo>
                  <a:pt x="1920" y="426"/>
                </a:lnTo>
                <a:lnTo>
                  <a:pt x="1916" y="431"/>
                </a:lnTo>
                <a:lnTo>
                  <a:pt x="1914" y="434"/>
                </a:lnTo>
                <a:lnTo>
                  <a:pt x="1914" y="441"/>
                </a:lnTo>
                <a:lnTo>
                  <a:pt x="1914" y="448"/>
                </a:lnTo>
                <a:lnTo>
                  <a:pt x="1914" y="455"/>
                </a:lnTo>
                <a:lnTo>
                  <a:pt x="1914" y="462"/>
                </a:lnTo>
                <a:lnTo>
                  <a:pt x="1920" y="462"/>
                </a:lnTo>
                <a:lnTo>
                  <a:pt x="1928" y="462"/>
                </a:lnTo>
                <a:lnTo>
                  <a:pt x="1930" y="458"/>
                </a:lnTo>
                <a:lnTo>
                  <a:pt x="1934" y="455"/>
                </a:lnTo>
                <a:lnTo>
                  <a:pt x="1937" y="451"/>
                </a:lnTo>
                <a:lnTo>
                  <a:pt x="1941" y="448"/>
                </a:lnTo>
                <a:lnTo>
                  <a:pt x="1948" y="448"/>
                </a:lnTo>
                <a:lnTo>
                  <a:pt x="1955" y="448"/>
                </a:lnTo>
                <a:lnTo>
                  <a:pt x="1957" y="444"/>
                </a:lnTo>
                <a:lnTo>
                  <a:pt x="1961" y="441"/>
                </a:lnTo>
                <a:lnTo>
                  <a:pt x="1965" y="437"/>
                </a:lnTo>
                <a:lnTo>
                  <a:pt x="1968" y="434"/>
                </a:lnTo>
                <a:lnTo>
                  <a:pt x="1977" y="426"/>
                </a:lnTo>
                <a:lnTo>
                  <a:pt x="1986" y="420"/>
                </a:lnTo>
                <a:lnTo>
                  <a:pt x="1991" y="420"/>
                </a:lnTo>
                <a:lnTo>
                  <a:pt x="1999" y="420"/>
                </a:lnTo>
                <a:lnTo>
                  <a:pt x="2002" y="417"/>
                </a:lnTo>
                <a:lnTo>
                  <a:pt x="2005" y="412"/>
                </a:lnTo>
                <a:lnTo>
                  <a:pt x="2008" y="409"/>
                </a:lnTo>
                <a:lnTo>
                  <a:pt x="2013" y="406"/>
                </a:lnTo>
                <a:lnTo>
                  <a:pt x="2015" y="403"/>
                </a:lnTo>
                <a:lnTo>
                  <a:pt x="2018" y="398"/>
                </a:lnTo>
                <a:lnTo>
                  <a:pt x="2022" y="395"/>
                </a:lnTo>
                <a:lnTo>
                  <a:pt x="2027" y="393"/>
                </a:lnTo>
                <a:lnTo>
                  <a:pt x="2034" y="393"/>
                </a:lnTo>
                <a:lnTo>
                  <a:pt x="2043" y="393"/>
                </a:lnTo>
                <a:lnTo>
                  <a:pt x="2045" y="389"/>
                </a:lnTo>
                <a:lnTo>
                  <a:pt x="2048" y="384"/>
                </a:lnTo>
                <a:lnTo>
                  <a:pt x="2053" y="381"/>
                </a:lnTo>
                <a:lnTo>
                  <a:pt x="2056" y="379"/>
                </a:lnTo>
                <a:lnTo>
                  <a:pt x="2056" y="370"/>
                </a:lnTo>
                <a:lnTo>
                  <a:pt x="2056" y="365"/>
                </a:lnTo>
                <a:lnTo>
                  <a:pt x="2059" y="356"/>
                </a:lnTo>
                <a:lnTo>
                  <a:pt x="2062" y="350"/>
                </a:lnTo>
                <a:lnTo>
                  <a:pt x="2066" y="343"/>
                </a:lnTo>
                <a:lnTo>
                  <a:pt x="2070" y="337"/>
                </a:lnTo>
                <a:lnTo>
                  <a:pt x="2070" y="322"/>
                </a:lnTo>
                <a:lnTo>
                  <a:pt x="2070" y="309"/>
                </a:lnTo>
                <a:lnTo>
                  <a:pt x="2070" y="293"/>
                </a:lnTo>
                <a:lnTo>
                  <a:pt x="2070" y="280"/>
                </a:lnTo>
                <a:lnTo>
                  <a:pt x="2070" y="265"/>
                </a:lnTo>
                <a:lnTo>
                  <a:pt x="2070" y="252"/>
                </a:lnTo>
                <a:lnTo>
                  <a:pt x="2072" y="248"/>
                </a:lnTo>
                <a:lnTo>
                  <a:pt x="2075" y="245"/>
                </a:lnTo>
                <a:lnTo>
                  <a:pt x="2080" y="241"/>
                </a:lnTo>
                <a:lnTo>
                  <a:pt x="2084" y="238"/>
                </a:lnTo>
                <a:lnTo>
                  <a:pt x="2098" y="238"/>
                </a:lnTo>
                <a:lnTo>
                  <a:pt x="2113" y="238"/>
                </a:lnTo>
                <a:lnTo>
                  <a:pt x="2124" y="238"/>
                </a:lnTo>
                <a:lnTo>
                  <a:pt x="2134" y="238"/>
                </a:lnTo>
                <a:lnTo>
                  <a:pt x="2145" y="238"/>
                </a:lnTo>
                <a:lnTo>
                  <a:pt x="2154" y="238"/>
                </a:lnTo>
                <a:lnTo>
                  <a:pt x="2163" y="238"/>
                </a:lnTo>
                <a:lnTo>
                  <a:pt x="2171" y="238"/>
                </a:lnTo>
                <a:lnTo>
                  <a:pt x="2177" y="238"/>
                </a:lnTo>
                <a:lnTo>
                  <a:pt x="2185" y="238"/>
                </a:lnTo>
                <a:lnTo>
                  <a:pt x="2190" y="245"/>
                </a:lnTo>
                <a:lnTo>
                  <a:pt x="2199" y="252"/>
                </a:lnTo>
                <a:lnTo>
                  <a:pt x="2204" y="259"/>
                </a:lnTo>
                <a:lnTo>
                  <a:pt x="2212" y="266"/>
                </a:lnTo>
                <a:lnTo>
                  <a:pt x="2218" y="273"/>
                </a:lnTo>
                <a:lnTo>
                  <a:pt x="2226" y="280"/>
                </a:lnTo>
                <a:lnTo>
                  <a:pt x="2221" y="287"/>
                </a:lnTo>
                <a:lnTo>
                  <a:pt x="2218" y="293"/>
                </a:lnTo>
                <a:lnTo>
                  <a:pt x="2215" y="301"/>
                </a:lnTo>
                <a:lnTo>
                  <a:pt x="2212" y="309"/>
                </a:lnTo>
                <a:lnTo>
                  <a:pt x="2212" y="322"/>
                </a:lnTo>
                <a:lnTo>
                  <a:pt x="2212" y="337"/>
                </a:lnTo>
                <a:lnTo>
                  <a:pt x="2212" y="342"/>
                </a:lnTo>
                <a:lnTo>
                  <a:pt x="2212" y="351"/>
                </a:lnTo>
                <a:lnTo>
                  <a:pt x="2212" y="364"/>
                </a:lnTo>
                <a:lnTo>
                  <a:pt x="2212" y="379"/>
                </a:lnTo>
                <a:lnTo>
                  <a:pt x="2208" y="384"/>
                </a:lnTo>
                <a:lnTo>
                  <a:pt x="2204" y="392"/>
                </a:lnTo>
                <a:lnTo>
                  <a:pt x="2201" y="398"/>
                </a:lnTo>
                <a:lnTo>
                  <a:pt x="2199" y="406"/>
                </a:lnTo>
                <a:lnTo>
                  <a:pt x="2204" y="412"/>
                </a:lnTo>
                <a:lnTo>
                  <a:pt x="2212" y="420"/>
                </a:lnTo>
                <a:lnTo>
                  <a:pt x="2215" y="417"/>
                </a:lnTo>
                <a:lnTo>
                  <a:pt x="2218" y="412"/>
                </a:lnTo>
                <a:lnTo>
                  <a:pt x="2221" y="409"/>
                </a:lnTo>
                <a:lnTo>
                  <a:pt x="2226" y="406"/>
                </a:lnTo>
                <a:lnTo>
                  <a:pt x="2234" y="398"/>
                </a:lnTo>
                <a:lnTo>
                  <a:pt x="2242" y="393"/>
                </a:lnTo>
                <a:lnTo>
                  <a:pt x="2244" y="389"/>
                </a:lnTo>
                <a:lnTo>
                  <a:pt x="2248" y="384"/>
                </a:lnTo>
                <a:lnTo>
                  <a:pt x="2252" y="381"/>
                </a:lnTo>
                <a:lnTo>
                  <a:pt x="2256" y="379"/>
                </a:lnTo>
                <a:lnTo>
                  <a:pt x="2258" y="375"/>
                </a:lnTo>
                <a:lnTo>
                  <a:pt x="2261" y="370"/>
                </a:lnTo>
                <a:lnTo>
                  <a:pt x="2266" y="367"/>
                </a:lnTo>
                <a:lnTo>
                  <a:pt x="2269" y="365"/>
                </a:lnTo>
                <a:lnTo>
                  <a:pt x="2272" y="360"/>
                </a:lnTo>
                <a:lnTo>
                  <a:pt x="2276" y="356"/>
                </a:lnTo>
                <a:lnTo>
                  <a:pt x="2279" y="353"/>
                </a:lnTo>
                <a:lnTo>
                  <a:pt x="2283" y="351"/>
                </a:lnTo>
                <a:lnTo>
                  <a:pt x="2292" y="342"/>
                </a:lnTo>
                <a:lnTo>
                  <a:pt x="2299" y="337"/>
                </a:lnTo>
                <a:lnTo>
                  <a:pt x="2303" y="332"/>
                </a:lnTo>
                <a:lnTo>
                  <a:pt x="2306" y="328"/>
                </a:lnTo>
                <a:lnTo>
                  <a:pt x="2309" y="325"/>
                </a:lnTo>
                <a:lnTo>
                  <a:pt x="2313" y="323"/>
                </a:lnTo>
                <a:lnTo>
                  <a:pt x="2313" y="314"/>
                </a:lnTo>
                <a:lnTo>
                  <a:pt x="2313" y="309"/>
                </a:lnTo>
                <a:lnTo>
                  <a:pt x="2316" y="304"/>
                </a:lnTo>
                <a:lnTo>
                  <a:pt x="2319" y="300"/>
                </a:lnTo>
                <a:lnTo>
                  <a:pt x="2323" y="297"/>
                </a:lnTo>
                <a:lnTo>
                  <a:pt x="2326" y="294"/>
                </a:lnTo>
                <a:lnTo>
                  <a:pt x="2326" y="287"/>
                </a:lnTo>
                <a:lnTo>
                  <a:pt x="2326" y="280"/>
                </a:lnTo>
                <a:lnTo>
                  <a:pt x="2333" y="280"/>
                </a:lnTo>
                <a:lnTo>
                  <a:pt x="2340" y="280"/>
                </a:lnTo>
                <a:lnTo>
                  <a:pt x="2346" y="287"/>
                </a:lnTo>
                <a:lnTo>
                  <a:pt x="2355" y="294"/>
                </a:lnTo>
                <a:lnTo>
                  <a:pt x="2362" y="294"/>
                </a:lnTo>
                <a:lnTo>
                  <a:pt x="2371" y="294"/>
                </a:lnTo>
                <a:lnTo>
                  <a:pt x="2376" y="300"/>
                </a:lnTo>
                <a:lnTo>
                  <a:pt x="2385" y="309"/>
                </a:lnTo>
                <a:lnTo>
                  <a:pt x="2390" y="314"/>
                </a:lnTo>
                <a:lnTo>
                  <a:pt x="2398" y="323"/>
                </a:lnTo>
                <a:lnTo>
                  <a:pt x="2404" y="328"/>
                </a:lnTo>
                <a:lnTo>
                  <a:pt x="2412" y="337"/>
                </a:lnTo>
                <a:lnTo>
                  <a:pt x="2419" y="342"/>
                </a:lnTo>
                <a:lnTo>
                  <a:pt x="2428" y="351"/>
                </a:lnTo>
                <a:lnTo>
                  <a:pt x="2434" y="356"/>
                </a:lnTo>
                <a:lnTo>
                  <a:pt x="2442" y="365"/>
                </a:lnTo>
                <a:lnTo>
                  <a:pt x="2444" y="360"/>
                </a:lnTo>
                <a:lnTo>
                  <a:pt x="2448" y="356"/>
                </a:lnTo>
                <a:lnTo>
                  <a:pt x="2451" y="353"/>
                </a:lnTo>
                <a:lnTo>
                  <a:pt x="2455" y="351"/>
                </a:lnTo>
                <a:lnTo>
                  <a:pt x="2462" y="346"/>
                </a:lnTo>
                <a:lnTo>
                  <a:pt x="2468" y="342"/>
                </a:lnTo>
                <a:lnTo>
                  <a:pt x="2475" y="339"/>
                </a:lnTo>
                <a:lnTo>
                  <a:pt x="2483" y="337"/>
                </a:lnTo>
                <a:lnTo>
                  <a:pt x="2491" y="328"/>
                </a:lnTo>
                <a:lnTo>
                  <a:pt x="2500" y="323"/>
                </a:lnTo>
                <a:lnTo>
                  <a:pt x="2502" y="318"/>
                </a:lnTo>
                <a:lnTo>
                  <a:pt x="2505" y="314"/>
                </a:lnTo>
                <a:lnTo>
                  <a:pt x="2509" y="311"/>
                </a:lnTo>
                <a:lnTo>
                  <a:pt x="2512" y="309"/>
                </a:lnTo>
                <a:lnTo>
                  <a:pt x="2516" y="304"/>
                </a:lnTo>
                <a:lnTo>
                  <a:pt x="2519" y="300"/>
                </a:lnTo>
                <a:lnTo>
                  <a:pt x="2522" y="297"/>
                </a:lnTo>
                <a:lnTo>
                  <a:pt x="2527" y="294"/>
                </a:lnTo>
                <a:lnTo>
                  <a:pt x="2529" y="290"/>
                </a:lnTo>
                <a:lnTo>
                  <a:pt x="2532" y="287"/>
                </a:lnTo>
                <a:lnTo>
                  <a:pt x="2536" y="283"/>
                </a:lnTo>
                <a:lnTo>
                  <a:pt x="2541" y="280"/>
                </a:lnTo>
                <a:lnTo>
                  <a:pt x="2548" y="273"/>
                </a:lnTo>
                <a:lnTo>
                  <a:pt x="2557" y="266"/>
                </a:lnTo>
                <a:lnTo>
                  <a:pt x="2562" y="266"/>
                </a:lnTo>
                <a:lnTo>
                  <a:pt x="2570" y="266"/>
                </a:lnTo>
                <a:lnTo>
                  <a:pt x="2585" y="262"/>
                </a:lnTo>
                <a:lnTo>
                  <a:pt x="2599" y="259"/>
                </a:lnTo>
                <a:lnTo>
                  <a:pt x="2613" y="255"/>
                </a:lnTo>
                <a:lnTo>
                  <a:pt x="2627" y="252"/>
                </a:lnTo>
                <a:lnTo>
                  <a:pt x="2630" y="248"/>
                </a:lnTo>
                <a:lnTo>
                  <a:pt x="2634" y="245"/>
                </a:lnTo>
                <a:lnTo>
                  <a:pt x="2637" y="241"/>
                </a:lnTo>
                <a:lnTo>
                  <a:pt x="2641" y="238"/>
                </a:lnTo>
                <a:lnTo>
                  <a:pt x="2643" y="234"/>
                </a:lnTo>
                <a:lnTo>
                  <a:pt x="2647" y="231"/>
                </a:lnTo>
                <a:lnTo>
                  <a:pt x="2651" y="227"/>
                </a:lnTo>
                <a:lnTo>
                  <a:pt x="2655" y="224"/>
                </a:lnTo>
                <a:lnTo>
                  <a:pt x="2657" y="220"/>
                </a:lnTo>
                <a:lnTo>
                  <a:pt x="2661" y="217"/>
                </a:lnTo>
                <a:lnTo>
                  <a:pt x="2665" y="213"/>
                </a:lnTo>
                <a:lnTo>
                  <a:pt x="2668" y="210"/>
                </a:lnTo>
                <a:lnTo>
                  <a:pt x="2677" y="202"/>
                </a:lnTo>
                <a:lnTo>
                  <a:pt x="2685" y="196"/>
                </a:lnTo>
                <a:lnTo>
                  <a:pt x="2691" y="196"/>
                </a:lnTo>
                <a:lnTo>
                  <a:pt x="2699" y="196"/>
                </a:lnTo>
                <a:lnTo>
                  <a:pt x="2704" y="196"/>
                </a:lnTo>
                <a:lnTo>
                  <a:pt x="2713" y="196"/>
                </a:lnTo>
                <a:lnTo>
                  <a:pt x="2718" y="202"/>
                </a:lnTo>
                <a:lnTo>
                  <a:pt x="2726" y="210"/>
                </a:lnTo>
                <a:lnTo>
                  <a:pt x="2732" y="210"/>
                </a:lnTo>
                <a:lnTo>
                  <a:pt x="2740" y="210"/>
                </a:lnTo>
                <a:lnTo>
                  <a:pt x="2748" y="210"/>
                </a:lnTo>
                <a:lnTo>
                  <a:pt x="2756" y="210"/>
                </a:lnTo>
                <a:lnTo>
                  <a:pt x="2762" y="210"/>
                </a:lnTo>
                <a:lnTo>
                  <a:pt x="2770" y="210"/>
                </a:lnTo>
                <a:lnTo>
                  <a:pt x="2775" y="217"/>
                </a:lnTo>
                <a:lnTo>
                  <a:pt x="2783" y="224"/>
                </a:lnTo>
                <a:lnTo>
                  <a:pt x="2789" y="224"/>
                </a:lnTo>
                <a:lnTo>
                  <a:pt x="2797" y="224"/>
                </a:lnTo>
                <a:lnTo>
                  <a:pt x="2806" y="224"/>
                </a:lnTo>
                <a:lnTo>
                  <a:pt x="2813" y="224"/>
                </a:lnTo>
                <a:lnTo>
                  <a:pt x="2820" y="224"/>
                </a:lnTo>
                <a:lnTo>
                  <a:pt x="2827" y="224"/>
                </a:lnTo>
                <a:lnTo>
                  <a:pt x="2833" y="231"/>
                </a:lnTo>
                <a:lnTo>
                  <a:pt x="2841" y="238"/>
                </a:lnTo>
                <a:lnTo>
                  <a:pt x="2847" y="238"/>
                </a:lnTo>
                <a:lnTo>
                  <a:pt x="2854" y="238"/>
                </a:lnTo>
                <a:lnTo>
                  <a:pt x="2860" y="238"/>
                </a:lnTo>
                <a:lnTo>
                  <a:pt x="2868" y="238"/>
                </a:lnTo>
                <a:lnTo>
                  <a:pt x="2876" y="238"/>
                </a:lnTo>
                <a:lnTo>
                  <a:pt x="2885" y="238"/>
                </a:lnTo>
                <a:lnTo>
                  <a:pt x="2887" y="234"/>
                </a:lnTo>
                <a:lnTo>
                  <a:pt x="2890" y="231"/>
                </a:lnTo>
                <a:lnTo>
                  <a:pt x="2894" y="227"/>
                </a:lnTo>
                <a:lnTo>
                  <a:pt x="2899" y="224"/>
                </a:lnTo>
                <a:lnTo>
                  <a:pt x="2904" y="224"/>
                </a:lnTo>
                <a:lnTo>
                  <a:pt x="2912" y="224"/>
                </a:lnTo>
                <a:lnTo>
                  <a:pt x="2918" y="224"/>
                </a:lnTo>
                <a:lnTo>
                  <a:pt x="2926" y="224"/>
                </a:lnTo>
                <a:lnTo>
                  <a:pt x="2933" y="217"/>
                </a:lnTo>
                <a:lnTo>
                  <a:pt x="2942" y="210"/>
                </a:lnTo>
                <a:lnTo>
                  <a:pt x="2947" y="210"/>
                </a:lnTo>
                <a:lnTo>
                  <a:pt x="2956" y="210"/>
                </a:lnTo>
                <a:lnTo>
                  <a:pt x="2958" y="207"/>
                </a:lnTo>
                <a:lnTo>
                  <a:pt x="2962" y="202"/>
                </a:lnTo>
                <a:lnTo>
                  <a:pt x="2965" y="199"/>
                </a:lnTo>
                <a:lnTo>
                  <a:pt x="2969" y="196"/>
                </a:lnTo>
                <a:lnTo>
                  <a:pt x="2976" y="196"/>
                </a:lnTo>
                <a:lnTo>
                  <a:pt x="2983" y="196"/>
                </a:lnTo>
                <a:lnTo>
                  <a:pt x="2985" y="193"/>
                </a:lnTo>
                <a:lnTo>
                  <a:pt x="2989" y="188"/>
                </a:lnTo>
                <a:lnTo>
                  <a:pt x="2993" y="185"/>
                </a:lnTo>
                <a:lnTo>
                  <a:pt x="2997" y="182"/>
                </a:lnTo>
                <a:lnTo>
                  <a:pt x="3005" y="182"/>
                </a:lnTo>
                <a:lnTo>
                  <a:pt x="3013" y="182"/>
                </a:lnTo>
                <a:lnTo>
                  <a:pt x="3016" y="179"/>
                </a:lnTo>
                <a:lnTo>
                  <a:pt x="3019" y="174"/>
                </a:lnTo>
                <a:lnTo>
                  <a:pt x="3023" y="171"/>
                </a:lnTo>
                <a:lnTo>
                  <a:pt x="3026" y="169"/>
                </a:lnTo>
                <a:lnTo>
                  <a:pt x="3033" y="169"/>
                </a:lnTo>
                <a:lnTo>
                  <a:pt x="3041" y="169"/>
                </a:lnTo>
                <a:lnTo>
                  <a:pt x="3043" y="165"/>
                </a:lnTo>
                <a:lnTo>
                  <a:pt x="3046" y="160"/>
                </a:lnTo>
                <a:lnTo>
                  <a:pt x="3050" y="157"/>
                </a:lnTo>
                <a:lnTo>
                  <a:pt x="3055" y="155"/>
                </a:lnTo>
                <a:lnTo>
                  <a:pt x="3062" y="155"/>
                </a:lnTo>
                <a:lnTo>
                  <a:pt x="3071" y="155"/>
                </a:lnTo>
                <a:lnTo>
                  <a:pt x="3076" y="155"/>
                </a:lnTo>
                <a:lnTo>
                  <a:pt x="3084" y="155"/>
                </a:lnTo>
                <a:lnTo>
                  <a:pt x="3087" y="151"/>
                </a:lnTo>
                <a:lnTo>
                  <a:pt x="3090" y="146"/>
                </a:lnTo>
                <a:lnTo>
                  <a:pt x="3094" y="143"/>
                </a:lnTo>
                <a:lnTo>
                  <a:pt x="3098" y="141"/>
                </a:lnTo>
                <a:lnTo>
                  <a:pt x="3103" y="141"/>
                </a:lnTo>
                <a:lnTo>
                  <a:pt x="3112" y="141"/>
                </a:lnTo>
                <a:lnTo>
                  <a:pt x="3114" y="136"/>
                </a:lnTo>
                <a:lnTo>
                  <a:pt x="3117" y="132"/>
                </a:lnTo>
                <a:lnTo>
                  <a:pt x="3122" y="129"/>
                </a:lnTo>
                <a:lnTo>
                  <a:pt x="3125" y="127"/>
                </a:lnTo>
                <a:lnTo>
                  <a:pt x="3134" y="127"/>
                </a:lnTo>
                <a:lnTo>
                  <a:pt x="3141" y="127"/>
                </a:lnTo>
                <a:lnTo>
                  <a:pt x="3144" y="122"/>
                </a:lnTo>
                <a:lnTo>
                  <a:pt x="3148" y="118"/>
                </a:lnTo>
                <a:lnTo>
                  <a:pt x="3151" y="115"/>
                </a:lnTo>
                <a:lnTo>
                  <a:pt x="3155" y="113"/>
                </a:lnTo>
                <a:lnTo>
                  <a:pt x="3168" y="113"/>
                </a:lnTo>
                <a:lnTo>
                  <a:pt x="3182" y="113"/>
                </a:lnTo>
                <a:lnTo>
                  <a:pt x="3191" y="118"/>
                </a:lnTo>
                <a:lnTo>
                  <a:pt x="3198" y="127"/>
                </a:lnTo>
                <a:lnTo>
                  <a:pt x="3205" y="132"/>
                </a:lnTo>
                <a:lnTo>
                  <a:pt x="3213" y="141"/>
                </a:lnTo>
                <a:lnTo>
                  <a:pt x="3235" y="139"/>
                </a:lnTo>
                <a:lnTo>
                  <a:pt x="3258" y="136"/>
                </a:lnTo>
                <a:lnTo>
                  <a:pt x="3282" y="134"/>
                </a:lnTo>
                <a:lnTo>
                  <a:pt x="3305" y="132"/>
                </a:lnTo>
                <a:lnTo>
                  <a:pt x="3328" y="131"/>
                </a:lnTo>
                <a:lnTo>
                  <a:pt x="3351" y="129"/>
                </a:lnTo>
                <a:lnTo>
                  <a:pt x="3375" y="128"/>
                </a:lnTo>
                <a:lnTo>
                  <a:pt x="3399" y="127"/>
                </a:lnTo>
                <a:lnTo>
                  <a:pt x="3390" y="118"/>
                </a:lnTo>
                <a:lnTo>
                  <a:pt x="3382" y="113"/>
                </a:lnTo>
                <a:lnTo>
                  <a:pt x="3375" y="104"/>
                </a:lnTo>
                <a:lnTo>
                  <a:pt x="3368" y="99"/>
                </a:lnTo>
                <a:lnTo>
                  <a:pt x="3361" y="90"/>
                </a:lnTo>
                <a:lnTo>
                  <a:pt x="3355" y="84"/>
                </a:lnTo>
                <a:lnTo>
                  <a:pt x="3347" y="77"/>
                </a:lnTo>
                <a:lnTo>
                  <a:pt x="3341" y="70"/>
                </a:lnTo>
                <a:lnTo>
                  <a:pt x="3334" y="63"/>
                </a:lnTo>
                <a:lnTo>
                  <a:pt x="3327" y="56"/>
                </a:lnTo>
                <a:lnTo>
                  <a:pt x="3327" y="49"/>
                </a:lnTo>
                <a:lnTo>
                  <a:pt x="3327" y="42"/>
                </a:lnTo>
                <a:lnTo>
                  <a:pt x="3327" y="35"/>
                </a:lnTo>
                <a:lnTo>
                  <a:pt x="3327" y="28"/>
                </a:lnTo>
                <a:lnTo>
                  <a:pt x="3330" y="24"/>
                </a:lnTo>
                <a:lnTo>
                  <a:pt x="3334" y="21"/>
                </a:lnTo>
                <a:lnTo>
                  <a:pt x="3337" y="17"/>
                </a:lnTo>
                <a:lnTo>
                  <a:pt x="3341" y="14"/>
                </a:lnTo>
                <a:lnTo>
                  <a:pt x="3343" y="10"/>
                </a:lnTo>
                <a:lnTo>
                  <a:pt x="3347" y="7"/>
                </a:lnTo>
                <a:lnTo>
                  <a:pt x="3351" y="3"/>
                </a:lnTo>
                <a:lnTo>
                  <a:pt x="3355" y="0"/>
                </a:lnTo>
                <a:lnTo>
                  <a:pt x="3361" y="0"/>
                </a:lnTo>
                <a:lnTo>
                  <a:pt x="3368" y="0"/>
                </a:lnTo>
                <a:lnTo>
                  <a:pt x="3375" y="0"/>
                </a:lnTo>
                <a:lnTo>
                  <a:pt x="3382" y="0"/>
                </a:lnTo>
                <a:lnTo>
                  <a:pt x="3390" y="7"/>
                </a:lnTo>
                <a:lnTo>
                  <a:pt x="3399" y="14"/>
                </a:lnTo>
                <a:lnTo>
                  <a:pt x="3404" y="14"/>
                </a:lnTo>
                <a:lnTo>
                  <a:pt x="3413" y="14"/>
                </a:lnTo>
                <a:lnTo>
                  <a:pt x="3418" y="21"/>
                </a:lnTo>
                <a:lnTo>
                  <a:pt x="3426" y="28"/>
                </a:lnTo>
                <a:lnTo>
                  <a:pt x="3432" y="28"/>
                </a:lnTo>
                <a:lnTo>
                  <a:pt x="3440" y="28"/>
                </a:lnTo>
                <a:lnTo>
                  <a:pt x="3447" y="28"/>
                </a:lnTo>
                <a:lnTo>
                  <a:pt x="3456" y="28"/>
                </a:lnTo>
                <a:lnTo>
                  <a:pt x="3461" y="35"/>
                </a:lnTo>
                <a:lnTo>
                  <a:pt x="3470" y="42"/>
                </a:lnTo>
                <a:lnTo>
                  <a:pt x="3475" y="42"/>
                </a:lnTo>
                <a:lnTo>
                  <a:pt x="3483" y="42"/>
                </a:lnTo>
                <a:lnTo>
                  <a:pt x="3490" y="42"/>
                </a:lnTo>
                <a:lnTo>
                  <a:pt x="3497" y="42"/>
                </a:lnTo>
                <a:lnTo>
                  <a:pt x="3503" y="42"/>
                </a:lnTo>
                <a:lnTo>
                  <a:pt x="3511" y="42"/>
                </a:lnTo>
                <a:lnTo>
                  <a:pt x="3530" y="42"/>
                </a:lnTo>
                <a:lnTo>
                  <a:pt x="3548" y="42"/>
                </a:lnTo>
                <a:lnTo>
                  <a:pt x="3566" y="42"/>
                </a:lnTo>
                <a:lnTo>
                  <a:pt x="3585" y="42"/>
                </a:lnTo>
                <a:lnTo>
                  <a:pt x="3609" y="46"/>
                </a:lnTo>
                <a:lnTo>
                  <a:pt x="3633" y="49"/>
                </a:lnTo>
                <a:lnTo>
                  <a:pt x="3658" y="52"/>
                </a:lnTo>
                <a:lnTo>
                  <a:pt x="3683" y="56"/>
                </a:lnTo>
                <a:lnTo>
                  <a:pt x="3699" y="56"/>
                </a:lnTo>
                <a:lnTo>
                  <a:pt x="3718" y="56"/>
                </a:lnTo>
                <a:lnTo>
                  <a:pt x="3735" y="56"/>
                </a:lnTo>
                <a:lnTo>
                  <a:pt x="3754" y="56"/>
                </a:lnTo>
                <a:lnTo>
                  <a:pt x="3754" y="63"/>
                </a:lnTo>
                <a:lnTo>
                  <a:pt x="3754" y="70"/>
                </a:lnTo>
                <a:lnTo>
                  <a:pt x="3750" y="73"/>
                </a:lnTo>
                <a:lnTo>
                  <a:pt x="3746" y="77"/>
                </a:lnTo>
                <a:lnTo>
                  <a:pt x="3743" y="80"/>
                </a:lnTo>
                <a:lnTo>
                  <a:pt x="3741" y="84"/>
                </a:lnTo>
                <a:lnTo>
                  <a:pt x="3741" y="90"/>
                </a:lnTo>
                <a:lnTo>
                  <a:pt x="3741" y="99"/>
                </a:lnTo>
                <a:lnTo>
                  <a:pt x="3741" y="104"/>
                </a:lnTo>
                <a:lnTo>
                  <a:pt x="3741" y="113"/>
                </a:lnTo>
                <a:lnTo>
                  <a:pt x="3741" y="118"/>
                </a:lnTo>
                <a:lnTo>
                  <a:pt x="3741" y="127"/>
                </a:lnTo>
                <a:lnTo>
                  <a:pt x="3736" y="129"/>
                </a:lnTo>
                <a:lnTo>
                  <a:pt x="3732" y="132"/>
                </a:lnTo>
                <a:lnTo>
                  <a:pt x="3729" y="136"/>
                </a:lnTo>
                <a:lnTo>
                  <a:pt x="3726" y="141"/>
                </a:lnTo>
                <a:lnTo>
                  <a:pt x="3726" y="146"/>
                </a:lnTo>
                <a:lnTo>
                  <a:pt x="3726" y="155"/>
                </a:lnTo>
                <a:lnTo>
                  <a:pt x="3722" y="157"/>
                </a:lnTo>
                <a:lnTo>
                  <a:pt x="3719" y="160"/>
                </a:lnTo>
                <a:lnTo>
                  <a:pt x="3716" y="165"/>
                </a:lnTo>
                <a:lnTo>
                  <a:pt x="3712" y="169"/>
                </a:lnTo>
                <a:lnTo>
                  <a:pt x="3705" y="174"/>
                </a:lnTo>
                <a:lnTo>
                  <a:pt x="3696" y="182"/>
                </a:lnTo>
                <a:lnTo>
                  <a:pt x="3693" y="185"/>
                </a:lnTo>
                <a:lnTo>
                  <a:pt x="3689" y="188"/>
                </a:lnTo>
                <a:lnTo>
                  <a:pt x="3685" y="193"/>
                </a:lnTo>
                <a:lnTo>
                  <a:pt x="3683" y="196"/>
                </a:lnTo>
                <a:lnTo>
                  <a:pt x="3679" y="199"/>
                </a:lnTo>
                <a:lnTo>
                  <a:pt x="3675" y="202"/>
                </a:lnTo>
                <a:lnTo>
                  <a:pt x="3671" y="207"/>
                </a:lnTo>
                <a:lnTo>
                  <a:pt x="3669" y="210"/>
                </a:lnTo>
                <a:lnTo>
                  <a:pt x="3665" y="213"/>
                </a:lnTo>
                <a:lnTo>
                  <a:pt x="3662" y="217"/>
                </a:lnTo>
                <a:lnTo>
                  <a:pt x="3658" y="220"/>
                </a:lnTo>
                <a:lnTo>
                  <a:pt x="3655" y="224"/>
                </a:lnTo>
                <a:lnTo>
                  <a:pt x="3648" y="224"/>
                </a:lnTo>
                <a:lnTo>
                  <a:pt x="3639" y="224"/>
                </a:lnTo>
                <a:lnTo>
                  <a:pt x="3636" y="227"/>
                </a:lnTo>
                <a:lnTo>
                  <a:pt x="3631" y="231"/>
                </a:lnTo>
                <a:lnTo>
                  <a:pt x="3628" y="234"/>
                </a:lnTo>
                <a:lnTo>
                  <a:pt x="3626" y="238"/>
                </a:lnTo>
                <a:lnTo>
                  <a:pt x="3626" y="262"/>
                </a:lnTo>
                <a:lnTo>
                  <a:pt x="3626" y="287"/>
                </a:lnTo>
                <a:lnTo>
                  <a:pt x="3626" y="312"/>
                </a:lnTo>
                <a:lnTo>
                  <a:pt x="3626" y="337"/>
                </a:lnTo>
                <a:lnTo>
                  <a:pt x="3631" y="342"/>
                </a:lnTo>
                <a:lnTo>
                  <a:pt x="3639" y="351"/>
                </a:lnTo>
                <a:lnTo>
                  <a:pt x="3648" y="351"/>
                </a:lnTo>
                <a:lnTo>
                  <a:pt x="3655" y="351"/>
                </a:lnTo>
                <a:lnTo>
                  <a:pt x="3662" y="351"/>
                </a:lnTo>
                <a:lnTo>
                  <a:pt x="3669" y="351"/>
                </a:lnTo>
                <a:lnTo>
                  <a:pt x="3675" y="351"/>
                </a:lnTo>
                <a:lnTo>
                  <a:pt x="3683" y="351"/>
                </a:lnTo>
                <a:lnTo>
                  <a:pt x="3689" y="356"/>
                </a:lnTo>
                <a:lnTo>
                  <a:pt x="3696" y="365"/>
                </a:lnTo>
                <a:lnTo>
                  <a:pt x="3696" y="370"/>
                </a:lnTo>
                <a:lnTo>
                  <a:pt x="3696" y="379"/>
                </a:lnTo>
                <a:lnTo>
                  <a:pt x="3696" y="384"/>
                </a:lnTo>
                <a:lnTo>
                  <a:pt x="3696" y="393"/>
                </a:lnTo>
                <a:lnTo>
                  <a:pt x="3696" y="398"/>
                </a:lnTo>
                <a:lnTo>
                  <a:pt x="3696" y="406"/>
                </a:lnTo>
                <a:lnTo>
                  <a:pt x="3693" y="409"/>
                </a:lnTo>
                <a:lnTo>
                  <a:pt x="3689" y="412"/>
                </a:lnTo>
                <a:lnTo>
                  <a:pt x="3685" y="417"/>
                </a:lnTo>
                <a:lnTo>
                  <a:pt x="3683" y="420"/>
                </a:lnTo>
                <a:lnTo>
                  <a:pt x="3683" y="426"/>
                </a:lnTo>
                <a:lnTo>
                  <a:pt x="3683" y="434"/>
                </a:lnTo>
                <a:lnTo>
                  <a:pt x="3683" y="441"/>
                </a:lnTo>
                <a:lnTo>
                  <a:pt x="3683" y="448"/>
                </a:lnTo>
                <a:lnTo>
                  <a:pt x="3683" y="455"/>
                </a:lnTo>
                <a:lnTo>
                  <a:pt x="3683" y="462"/>
                </a:lnTo>
                <a:lnTo>
                  <a:pt x="3679" y="465"/>
                </a:lnTo>
                <a:lnTo>
                  <a:pt x="3675" y="469"/>
                </a:lnTo>
                <a:lnTo>
                  <a:pt x="3671" y="472"/>
                </a:lnTo>
                <a:lnTo>
                  <a:pt x="3669" y="476"/>
                </a:lnTo>
                <a:lnTo>
                  <a:pt x="3669" y="483"/>
                </a:lnTo>
                <a:lnTo>
                  <a:pt x="3669" y="490"/>
                </a:lnTo>
                <a:lnTo>
                  <a:pt x="3669" y="497"/>
                </a:lnTo>
                <a:lnTo>
                  <a:pt x="3669" y="504"/>
                </a:lnTo>
                <a:lnTo>
                  <a:pt x="3669" y="511"/>
                </a:lnTo>
                <a:lnTo>
                  <a:pt x="3669" y="518"/>
                </a:lnTo>
                <a:lnTo>
                  <a:pt x="3665" y="521"/>
                </a:lnTo>
                <a:lnTo>
                  <a:pt x="3662" y="524"/>
                </a:lnTo>
                <a:lnTo>
                  <a:pt x="3658" y="528"/>
                </a:lnTo>
                <a:lnTo>
                  <a:pt x="3655" y="533"/>
                </a:lnTo>
                <a:lnTo>
                  <a:pt x="3655" y="538"/>
                </a:lnTo>
                <a:lnTo>
                  <a:pt x="3655" y="547"/>
                </a:lnTo>
                <a:lnTo>
                  <a:pt x="3655" y="560"/>
                </a:lnTo>
                <a:lnTo>
                  <a:pt x="3655" y="575"/>
                </a:lnTo>
                <a:lnTo>
                  <a:pt x="3648" y="580"/>
                </a:lnTo>
                <a:lnTo>
                  <a:pt x="3639" y="589"/>
                </a:lnTo>
                <a:lnTo>
                  <a:pt x="3639" y="594"/>
                </a:lnTo>
                <a:lnTo>
                  <a:pt x="3639" y="603"/>
                </a:lnTo>
                <a:lnTo>
                  <a:pt x="3639" y="608"/>
                </a:lnTo>
                <a:lnTo>
                  <a:pt x="3639" y="617"/>
                </a:lnTo>
                <a:lnTo>
                  <a:pt x="3636" y="619"/>
                </a:lnTo>
                <a:lnTo>
                  <a:pt x="3631" y="622"/>
                </a:lnTo>
                <a:lnTo>
                  <a:pt x="3628" y="627"/>
                </a:lnTo>
                <a:lnTo>
                  <a:pt x="3626" y="630"/>
                </a:lnTo>
                <a:lnTo>
                  <a:pt x="3626" y="636"/>
                </a:lnTo>
                <a:lnTo>
                  <a:pt x="3626" y="644"/>
                </a:lnTo>
                <a:lnTo>
                  <a:pt x="3622" y="647"/>
                </a:lnTo>
                <a:lnTo>
                  <a:pt x="3617" y="651"/>
                </a:lnTo>
                <a:lnTo>
                  <a:pt x="3614" y="655"/>
                </a:lnTo>
                <a:lnTo>
                  <a:pt x="3612" y="658"/>
                </a:lnTo>
                <a:lnTo>
                  <a:pt x="3607" y="661"/>
                </a:lnTo>
                <a:lnTo>
                  <a:pt x="3604" y="665"/>
                </a:lnTo>
                <a:lnTo>
                  <a:pt x="3601" y="668"/>
                </a:lnTo>
                <a:lnTo>
                  <a:pt x="3598" y="672"/>
                </a:lnTo>
                <a:lnTo>
                  <a:pt x="3590" y="672"/>
                </a:lnTo>
                <a:lnTo>
                  <a:pt x="3585" y="672"/>
                </a:lnTo>
                <a:lnTo>
                  <a:pt x="3576" y="679"/>
                </a:lnTo>
                <a:lnTo>
                  <a:pt x="3569" y="686"/>
                </a:lnTo>
                <a:lnTo>
                  <a:pt x="3564" y="689"/>
                </a:lnTo>
                <a:lnTo>
                  <a:pt x="3560" y="693"/>
                </a:lnTo>
                <a:lnTo>
                  <a:pt x="3557" y="696"/>
                </a:lnTo>
                <a:lnTo>
                  <a:pt x="3554" y="700"/>
                </a:lnTo>
                <a:lnTo>
                  <a:pt x="3547" y="700"/>
                </a:lnTo>
                <a:lnTo>
                  <a:pt x="3540" y="700"/>
                </a:lnTo>
                <a:lnTo>
                  <a:pt x="3537" y="704"/>
                </a:lnTo>
                <a:lnTo>
                  <a:pt x="3533" y="707"/>
                </a:lnTo>
                <a:lnTo>
                  <a:pt x="3530" y="710"/>
                </a:lnTo>
                <a:lnTo>
                  <a:pt x="3527" y="714"/>
                </a:lnTo>
                <a:lnTo>
                  <a:pt x="3519" y="721"/>
                </a:lnTo>
                <a:lnTo>
                  <a:pt x="3511" y="728"/>
                </a:lnTo>
                <a:lnTo>
                  <a:pt x="3503" y="728"/>
                </a:lnTo>
                <a:lnTo>
                  <a:pt x="3497" y="728"/>
                </a:lnTo>
                <a:lnTo>
                  <a:pt x="3493" y="731"/>
                </a:lnTo>
                <a:lnTo>
                  <a:pt x="3490" y="735"/>
                </a:lnTo>
                <a:lnTo>
                  <a:pt x="3486" y="738"/>
                </a:lnTo>
                <a:lnTo>
                  <a:pt x="3483" y="743"/>
                </a:lnTo>
                <a:lnTo>
                  <a:pt x="3479" y="745"/>
                </a:lnTo>
                <a:lnTo>
                  <a:pt x="3475" y="748"/>
                </a:lnTo>
                <a:lnTo>
                  <a:pt x="3472" y="752"/>
                </a:lnTo>
                <a:lnTo>
                  <a:pt x="3470" y="757"/>
                </a:lnTo>
                <a:lnTo>
                  <a:pt x="3461" y="757"/>
                </a:lnTo>
                <a:lnTo>
                  <a:pt x="3456" y="757"/>
                </a:lnTo>
                <a:lnTo>
                  <a:pt x="3447" y="762"/>
                </a:lnTo>
                <a:lnTo>
                  <a:pt x="3440" y="771"/>
                </a:lnTo>
                <a:lnTo>
                  <a:pt x="3432" y="771"/>
                </a:lnTo>
                <a:lnTo>
                  <a:pt x="3426" y="771"/>
                </a:lnTo>
                <a:lnTo>
                  <a:pt x="3421" y="773"/>
                </a:lnTo>
                <a:lnTo>
                  <a:pt x="3418" y="776"/>
                </a:lnTo>
                <a:lnTo>
                  <a:pt x="3415" y="780"/>
                </a:lnTo>
                <a:lnTo>
                  <a:pt x="3413" y="785"/>
                </a:lnTo>
                <a:lnTo>
                  <a:pt x="3408" y="787"/>
                </a:lnTo>
                <a:lnTo>
                  <a:pt x="3404" y="789"/>
                </a:lnTo>
                <a:lnTo>
                  <a:pt x="3401" y="792"/>
                </a:lnTo>
                <a:lnTo>
                  <a:pt x="3399" y="796"/>
                </a:lnTo>
                <a:lnTo>
                  <a:pt x="3390" y="802"/>
                </a:lnTo>
                <a:lnTo>
                  <a:pt x="3382" y="810"/>
                </a:lnTo>
                <a:lnTo>
                  <a:pt x="3378" y="812"/>
                </a:lnTo>
                <a:lnTo>
                  <a:pt x="3375" y="816"/>
                </a:lnTo>
                <a:lnTo>
                  <a:pt x="3371" y="819"/>
                </a:lnTo>
                <a:lnTo>
                  <a:pt x="3368" y="824"/>
                </a:lnTo>
                <a:lnTo>
                  <a:pt x="3364" y="826"/>
                </a:lnTo>
                <a:lnTo>
                  <a:pt x="3361" y="830"/>
                </a:lnTo>
                <a:lnTo>
                  <a:pt x="3358" y="833"/>
                </a:lnTo>
                <a:lnTo>
                  <a:pt x="3355" y="838"/>
                </a:lnTo>
                <a:lnTo>
                  <a:pt x="3351" y="840"/>
                </a:lnTo>
                <a:lnTo>
                  <a:pt x="3347" y="843"/>
                </a:lnTo>
                <a:lnTo>
                  <a:pt x="3343" y="847"/>
                </a:lnTo>
                <a:lnTo>
                  <a:pt x="3341" y="852"/>
                </a:lnTo>
                <a:lnTo>
                  <a:pt x="3337" y="858"/>
                </a:lnTo>
                <a:lnTo>
                  <a:pt x="3334" y="865"/>
                </a:lnTo>
                <a:lnTo>
                  <a:pt x="3330" y="871"/>
                </a:lnTo>
                <a:lnTo>
                  <a:pt x="3327" y="880"/>
                </a:lnTo>
                <a:lnTo>
                  <a:pt x="3320" y="885"/>
                </a:lnTo>
                <a:lnTo>
                  <a:pt x="3311" y="894"/>
                </a:lnTo>
                <a:lnTo>
                  <a:pt x="3307" y="896"/>
                </a:lnTo>
                <a:lnTo>
                  <a:pt x="3303" y="899"/>
                </a:lnTo>
                <a:lnTo>
                  <a:pt x="3300" y="904"/>
                </a:lnTo>
                <a:lnTo>
                  <a:pt x="3297" y="908"/>
                </a:lnTo>
                <a:lnTo>
                  <a:pt x="3294" y="910"/>
                </a:lnTo>
                <a:lnTo>
                  <a:pt x="3289" y="914"/>
                </a:lnTo>
                <a:lnTo>
                  <a:pt x="3286" y="918"/>
                </a:lnTo>
                <a:lnTo>
                  <a:pt x="3284" y="922"/>
                </a:lnTo>
                <a:lnTo>
                  <a:pt x="3280" y="924"/>
                </a:lnTo>
                <a:lnTo>
                  <a:pt x="3276" y="928"/>
                </a:lnTo>
                <a:lnTo>
                  <a:pt x="3273" y="932"/>
                </a:lnTo>
                <a:lnTo>
                  <a:pt x="3270" y="935"/>
                </a:lnTo>
                <a:lnTo>
                  <a:pt x="3258" y="946"/>
                </a:lnTo>
                <a:lnTo>
                  <a:pt x="3247" y="957"/>
                </a:lnTo>
                <a:lnTo>
                  <a:pt x="3236" y="968"/>
                </a:lnTo>
                <a:lnTo>
                  <a:pt x="3227" y="977"/>
                </a:lnTo>
                <a:lnTo>
                  <a:pt x="3222" y="981"/>
                </a:lnTo>
                <a:lnTo>
                  <a:pt x="3218" y="984"/>
                </a:lnTo>
                <a:lnTo>
                  <a:pt x="3215" y="987"/>
                </a:lnTo>
                <a:lnTo>
                  <a:pt x="3213" y="991"/>
                </a:lnTo>
                <a:lnTo>
                  <a:pt x="3208" y="995"/>
                </a:lnTo>
                <a:lnTo>
                  <a:pt x="3205" y="998"/>
                </a:lnTo>
                <a:lnTo>
                  <a:pt x="3202" y="1001"/>
                </a:lnTo>
                <a:lnTo>
                  <a:pt x="3198" y="1005"/>
                </a:lnTo>
                <a:lnTo>
                  <a:pt x="3191" y="1012"/>
                </a:lnTo>
                <a:lnTo>
                  <a:pt x="3182" y="1020"/>
                </a:lnTo>
                <a:lnTo>
                  <a:pt x="3179" y="1023"/>
                </a:lnTo>
                <a:lnTo>
                  <a:pt x="3175" y="1026"/>
                </a:lnTo>
                <a:lnTo>
                  <a:pt x="3171" y="1029"/>
                </a:lnTo>
                <a:lnTo>
                  <a:pt x="3169" y="1034"/>
                </a:lnTo>
                <a:lnTo>
                  <a:pt x="3165" y="1036"/>
                </a:lnTo>
                <a:lnTo>
                  <a:pt x="3161" y="1040"/>
                </a:lnTo>
                <a:lnTo>
                  <a:pt x="3157" y="1043"/>
                </a:lnTo>
                <a:lnTo>
                  <a:pt x="3155" y="1048"/>
                </a:lnTo>
                <a:lnTo>
                  <a:pt x="3151" y="1050"/>
                </a:lnTo>
                <a:lnTo>
                  <a:pt x="3148" y="1053"/>
                </a:lnTo>
                <a:lnTo>
                  <a:pt x="3144" y="1057"/>
                </a:lnTo>
                <a:lnTo>
                  <a:pt x="3141" y="1062"/>
                </a:lnTo>
                <a:lnTo>
                  <a:pt x="3134" y="1067"/>
                </a:lnTo>
                <a:lnTo>
                  <a:pt x="3125" y="1076"/>
                </a:lnTo>
                <a:lnTo>
                  <a:pt x="3122" y="1078"/>
                </a:lnTo>
                <a:lnTo>
                  <a:pt x="3117" y="1081"/>
                </a:lnTo>
                <a:lnTo>
                  <a:pt x="3114" y="1086"/>
                </a:lnTo>
                <a:lnTo>
                  <a:pt x="3112" y="1090"/>
                </a:lnTo>
                <a:lnTo>
                  <a:pt x="3108" y="1092"/>
                </a:lnTo>
                <a:lnTo>
                  <a:pt x="3103" y="1095"/>
                </a:lnTo>
                <a:lnTo>
                  <a:pt x="3100" y="1100"/>
                </a:lnTo>
                <a:lnTo>
                  <a:pt x="3098" y="1104"/>
                </a:lnTo>
                <a:lnTo>
                  <a:pt x="3086" y="1110"/>
                </a:lnTo>
                <a:lnTo>
                  <a:pt x="3075" y="1117"/>
                </a:lnTo>
                <a:lnTo>
                  <a:pt x="3064" y="1123"/>
                </a:lnTo>
                <a:lnTo>
                  <a:pt x="3055" y="1132"/>
                </a:lnTo>
                <a:lnTo>
                  <a:pt x="3050" y="1134"/>
                </a:lnTo>
                <a:lnTo>
                  <a:pt x="3046" y="1138"/>
                </a:lnTo>
                <a:lnTo>
                  <a:pt x="3043" y="1142"/>
                </a:lnTo>
                <a:lnTo>
                  <a:pt x="3041" y="1146"/>
                </a:lnTo>
                <a:lnTo>
                  <a:pt x="3036" y="1148"/>
                </a:lnTo>
                <a:lnTo>
                  <a:pt x="3033" y="1152"/>
                </a:lnTo>
                <a:lnTo>
                  <a:pt x="3030" y="1156"/>
                </a:lnTo>
                <a:lnTo>
                  <a:pt x="3026" y="1159"/>
                </a:lnTo>
                <a:lnTo>
                  <a:pt x="3023" y="1162"/>
                </a:lnTo>
                <a:lnTo>
                  <a:pt x="3019" y="1166"/>
                </a:lnTo>
                <a:lnTo>
                  <a:pt x="3016" y="1170"/>
                </a:lnTo>
                <a:lnTo>
                  <a:pt x="3013" y="1173"/>
                </a:lnTo>
                <a:lnTo>
                  <a:pt x="3005" y="1173"/>
                </a:lnTo>
                <a:lnTo>
                  <a:pt x="2997" y="1173"/>
                </a:lnTo>
                <a:lnTo>
                  <a:pt x="2993" y="1176"/>
                </a:lnTo>
                <a:lnTo>
                  <a:pt x="2989" y="1180"/>
                </a:lnTo>
                <a:lnTo>
                  <a:pt x="2985" y="1184"/>
                </a:lnTo>
                <a:lnTo>
                  <a:pt x="2983" y="1187"/>
                </a:lnTo>
                <a:lnTo>
                  <a:pt x="2979" y="1191"/>
                </a:lnTo>
                <a:lnTo>
                  <a:pt x="2976" y="1194"/>
                </a:lnTo>
                <a:lnTo>
                  <a:pt x="2972" y="1197"/>
                </a:lnTo>
                <a:lnTo>
                  <a:pt x="2969" y="1201"/>
                </a:lnTo>
                <a:lnTo>
                  <a:pt x="2962" y="1201"/>
                </a:lnTo>
                <a:lnTo>
                  <a:pt x="2956" y="1201"/>
                </a:lnTo>
                <a:lnTo>
                  <a:pt x="2952" y="1205"/>
                </a:lnTo>
                <a:lnTo>
                  <a:pt x="2947" y="1208"/>
                </a:lnTo>
                <a:lnTo>
                  <a:pt x="2944" y="1211"/>
                </a:lnTo>
                <a:lnTo>
                  <a:pt x="2942" y="1215"/>
                </a:lnTo>
                <a:lnTo>
                  <a:pt x="2933" y="1222"/>
                </a:lnTo>
                <a:lnTo>
                  <a:pt x="2926" y="1230"/>
                </a:lnTo>
                <a:lnTo>
                  <a:pt x="2918" y="1230"/>
                </a:lnTo>
                <a:lnTo>
                  <a:pt x="2912" y="1230"/>
                </a:lnTo>
                <a:lnTo>
                  <a:pt x="2907" y="1233"/>
                </a:lnTo>
                <a:lnTo>
                  <a:pt x="2904" y="1236"/>
                </a:lnTo>
                <a:lnTo>
                  <a:pt x="2901" y="1239"/>
                </a:lnTo>
                <a:lnTo>
                  <a:pt x="2899" y="1244"/>
                </a:lnTo>
                <a:lnTo>
                  <a:pt x="2894" y="1246"/>
                </a:lnTo>
                <a:lnTo>
                  <a:pt x="2890" y="1250"/>
                </a:lnTo>
                <a:lnTo>
                  <a:pt x="2887" y="1253"/>
                </a:lnTo>
                <a:lnTo>
                  <a:pt x="2885" y="1258"/>
                </a:lnTo>
                <a:lnTo>
                  <a:pt x="2876" y="1264"/>
                </a:lnTo>
                <a:lnTo>
                  <a:pt x="2868" y="1272"/>
                </a:lnTo>
                <a:lnTo>
                  <a:pt x="2868" y="1277"/>
                </a:lnTo>
                <a:lnTo>
                  <a:pt x="2868" y="1286"/>
                </a:lnTo>
                <a:lnTo>
                  <a:pt x="2868" y="1291"/>
                </a:lnTo>
                <a:lnTo>
                  <a:pt x="2868" y="1300"/>
                </a:lnTo>
                <a:lnTo>
                  <a:pt x="2864" y="1302"/>
                </a:lnTo>
                <a:lnTo>
                  <a:pt x="2860" y="1305"/>
                </a:lnTo>
                <a:lnTo>
                  <a:pt x="2857" y="1310"/>
                </a:lnTo>
                <a:lnTo>
                  <a:pt x="2854" y="1314"/>
                </a:lnTo>
                <a:lnTo>
                  <a:pt x="2854" y="1319"/>
                </a:lnTo>
                <a:lnTo>
                  <a:pt x="2854" y="1328"/>
                </a:lnTo>
                <a:lnTo>
                  <a:pt x="2850" y="1330"/>
                </a:lnTo>
                <a:lnTo>
                  <a:pt x="2847" y="1333"/>
                </a:lnTo>
                <a:lnTo>
                  <a:pt x="2844" y="1338"/>
                </a:lnTo>
                <a:lnTo>
                  <a:pt x="2841" y="1342"/>
                </a:lnTo>
                <a:lnTo>
                  <a:pt x="2841" y="1347"/>
                </a:lnTo>
                <a:lnTo>
                  <a:pt x="2841" y="1356"/>
                </a:lnTo>
                <a:lnTo>
                  <a:pt x="2837" y="1358"/>
                </a:lnTo>
                <a:lnTo>
                  <a:pt x="2833" y="1362"/>
                </a:lnTo>
                <a:lnTo>
                  <a:pt x="2830" y="1366"/>
                </a:lnTo>
                <a:lnTo>
                  <a:pt x="2827" y="1370"/>
                </a:lnTo>
                <a:lnTo>
                  <a:pt x="2823" y="1372"/>
                </a:lnTo>
                <a:lnTo>
                  <a:pt x="2820" y="1376"/>
                </a:lnTo>
                <a:lnTo>
                  <a:pt x="2817" y="1380"/>
                </a:lnTo>
                <a:lnTo>
                  <a:pt x="2813" y="1383"/>
                </a:lnTo>
                <a:lnTo>
                  <a:pt x="2806" y="1390"/>
                </a:lnTo>
                <a:lnTo>
                  <a:pt x="2797" y="1397"/>
                </a:lnTo>
                <a:lnTo>
                  <a:pt x="2789" y="1397"/>
                </a:lnTo>
                <a:lnTo>
                  <a:pt x="2783" y="1397"/>
                </a:lnTo>
                <a:lnTo>
                  <a:pt x="2780" y="1401"/>
                </a:lnTo>
                <a:lnTo>
                  <a:pt x="2775" y="1404"/>
                </a:lnTo>
                <a:lnTo>
                  <a:pt x="2772" y="1407"/>
                </a:lnTo>
                <a:lnTo>
                  <a:pt x="2770" y="1411"/>
                </a:lnTo>
                <a:lnTo>
                  <a:pt x="2762" y="1411"/>
                </a:lnTo>
                <a:lnTo>
                  <a:pt x="2756" y="1411"/>
                </a:lnTo>
                <a:lnTo>
                  <a:pt x="2748" y="1418"/>
                </a:lnTo>
                <a:lnTo>
                  <a:pt x="2740" y="1425"/>
                </a:lnTo>
                <a:lnTo>
                  <a:pt x="2732" y="1425"/>
                </a:lnTo>
                <a:lnTo>
                  <a:pt x="2726" y="1425"/>
                </a:lnTo>
                <a:lnTo>
                  <a:pt x="2722" y="1429"/>
                </a:lnTo>
                <a:lnTo>
                  <a:pt x="2718" y="1432"/>
                </a:lnTo>
                <a:lnTo>
                  <a:pt x="2715" y="1435"/>
                </a:lnTo>
                <a:lnTo>
                  <a:pt x="2713" y="1439"/>
                </a:lnTo>
                <a:lnTo>
                  <a:pt x="2708" y="1443"/>
                </a:lnTo>
                <a:lnTo>
                  <a:pt x="2704" y="1446"/>
                </a:lnTo>
                <a:lnTo>
                  <a:pt x="2701" y="1449"/>
                </a:lnTo>
                <a:lnTo>
                  <a:pt x="2699" y="1454"/>
                </a:lnTo>
                <a:lnTo>
                  <a:pt x="2691" y="1454"/>
                </a:lnTo>
                <a:lnTo>
                  <a:pt x="2685" y="1454"/>
                </a:lnTo>
                <a:lnTo>
                  <a:pt x="2677" y="1467"/>
                </a:lnTo>
                <a:lnTo>
                  <a:pt x="2668" y="1482"/>
                </a:lnTo>
                <a:lnTo>
                  <a:pt x="2677" y="1488"/>
                </a:lnTo>
                <a:lnTo>
                  <a:pt x="2685" y="1496"/>
                </a:lnTo>
                <a:lnTo>
                  <a:pt x="2685" y="1501"/>
                </a:lnTo>
                <a:lnTo>
                  <a:pt x="2685" y="1510"/>
                </a:lnTo>
                <a:lnTo>
                  <a:pt x="2685" y="1515"/>
                </a:lnTo>
                <a:lnTo>
                  <a:pt x="2685" y="1524"/>
                </a:lnTo>
                <a:lnTo>
                  <a:pt x="2691" y="1529"/>
                </a:lnTo>
                <a:lnTo>
                  <a:pt x="2699" y="1538"/>
                </a:lnTo>
                <a:lnTo>
                  <a:pt x="2699" y="1543"/>
                </a:lnTo>
                <a:lnTo>
                  <a:pt x="2699" y="1552"/>
                </a:lnTo>
                <a:lnTo>
                  <a:pt x="2699" y="1557"/>
                </a:lnTo>
                <a:lnTo>
                  <a:pt x="2699" y="1566"/>
                </a:lnTo>
                <a:lnTo>
                  <a:pt x="2699" y="1572"/>
                </a:lnTo>
                <a:lnTo>
                  <a:pt x="2699" y="1580"/>
                </a:lnTo>
                <a:lnTo>
                  <a:pt x="2699" y="1586"/>
                </a:lnTo>
                <a:lnTo>
                  <a:pt x="2699" y="1594"/>
                </a:lnTo>
                <a:lnTo>
                  <a:pt x="2691" y="1594"/>
                </a:lnTo>
                <a:lnTo>
                  <a:pt x="2685" y="1594"/>
                </a:lnTo>
                <a:lnTo>
                  <a:pt x="2677" y="1600"/>
                </a:lnTo>
                <a:lnTo>
                  <a:pt x="2668" y="1607"/>
                </a:lnTo>
                <a:lnTo>
                  <a:pt x="2661" y="1607"/>
                </a:lnTo>
                <a:lnTo>
                  <a:pt x="2655" y="1607"/>
                </a:lnTo>
                <a:lnTo>
                  <a:pt x="2651" y="1610"/>
                </a:lnTo>
                <a:lnTo>
                  <a:pt x="2647" y="1614"/>
                </a:lnTo>
                <a:lnTo>
                  <a:pt x="2643" y="1618"/>
                </a:lnTo>
                <a:lnTo>
                  <a:pt x="2641" y="1621"/>
                </a:lnTo>
                <a:lnTo>
                  <a:pt x="2634" y="1621"/>
                </a:lnTo>
                <a:lnTo>
                  <a:pt x="2627" y="1621"/>
                </a:lnTo>
                <a:lnTo>
                  <a:pt x="2620" y="1621"/>
                </a:lnTo>
                <a:lnTo>
                  <a:pt x="2611" y="1621"/>
                </a:lnTo>
                <a:lnTo>
                  <a:pt x="2608" y="1625"/>
                </a:lnTo>
                <a:lnTo>
                  <a:pt x="2603" y="1628"/>
                </a:lnTo>
                <a:lnTo>
                  <a:pt x="2600" y="1631"/>
                </a:lnTo>
                <a:lnTo>
                  <a:pt x="2598" y="1635"/>
                </a:lnTo>
                <a:lnTo>
                  <a:pt x="2589" y="1635"/>
                </a:lnTo>
                <a:lnTo>
                  <a:pt x="2584" y="1635"/>
                </a:lnTo>
                <a:lnTo>
                  <a:pt x="2576" y="1635"/>
                </a:lnTo>
                <a:lnTo>
                  <a:pt x="2570" y="1635"/>
                </a:lnTo>
                <a:lnTo>
                  <a:pt x="2562" y="1635"/>
                </a:lnTo>
                <a:lnTo>
                  <a:pt x="2557" y="1635"/>
                </a:lnTo>
                <a:lnTo>
                  <a:pt x="2548" y="1635"/>
                </a:lnTo>
                <a:lnTo>
                  <a:pt x="2541" y="1635"/>
                </a:lnTo>
                <a:lnTo>
                  <a:pt x="2532" y="1628"/>
                </a:lnTo>
                <a:lnTo>
                  <a:pt x="2527" y="1621"/>
                </a:lnTo>
                <a:lnTo>
                  <a:pt x="2519" y="1621"/>
                </a:lnTo>
                <a:lnTo>
                  <a:pt x="2512" y="1621"/>
                </a:lnTo>
                <a:lnTo>
                  <a:pt x="2505" y="1621"/>
                </a:lnTo>
                <a:lnTo>
                  <a:pt x="2500" y="1621"/>
                </a:lnTo>
                <a:lnTo>
                  <a:pt x="2491" y="1621"/>
                </a:lnTo>
                <a:lnTo>
                  <a:pt x="2483" y="1621"/>
                </a:lnTo>
                <a:lnTo>
                  <a:pt x="2475" y="1614"/>
                </a:lnTo>
                <a:lnTo>
                  <a:pt x="2469" y="1607"/>
                </a:lnTo>
                <a:lnTo>
                  <a:pt x="2462" y="1607"/>
                </a:lnTo>
                <a:lnTo>
                  <a:pt x="2455" y="1607"/>
                </a:lnTo>
                <a:lnTo>
                  <a:pt x="2448" y="1607"/>
                </a:lnTo>
                <a:lnTo>
                  <a:pt x="2442" y="1607"/>
                </a:lnTo>
                <a:lnTo>
                  <a:pt x="2434" y="1600"/>
                </a:lnTo>
                <a:lnTo>
                  <a:pt x="2428" y="1594"/>
                </a:lnTo>
                <a:lnTo>
                  <a:pt x="2419" y="1594"/>
                </a:lnTo>
                <a:lnTo>
                  <a:pt x="2412" y="1594"/>
                </a:lnTo>
                <a:lnTo>
                  <a:pt x="2404" y="1594"/>
                </a:lnTo>
                <a:lnTo>
                  <a:pt x="2398" y="1594"/>
                </a:lnTo>
                <a:lnTo>
                  <a:pt x="2390" y="1594"/>
                </a:lnTo>
                <a:lnTo>
                  <a:pt x="2385" y="1594"/>
                </a:lnTo>
                <a:lnTo>
                  <a:pt x="2376" y="1586"/>
                </a:lnTo>
                <a:lnTo>
                  <a:pt x="2371" y="1580"/>
                </a:lnTo>
                <a:lnTo>
                  <a:pt x="2362" y="1580"/>
                </a:lnTo>
                <a:lnTo>
                  <a:pt x="2355" y="1580"/>
                </a:lnTo>
                <a:lnTo>
                  <a:pt x="2346" y="1580"/>
                </a:lnTo>
                <a:lnTo>
                  <a:pt x="2340" y="1580"/>
                </a:lnTo>
                <a:lnTo>
                  <a:pt x="2333" y="1572"/>
                </a:lnTo>
                <a:lnTo>
                  <a:pt x="2326" y="1566"/>
                </a:lnTo>
                <a:lnTo>
                  <a:pt x="2319" y="1568"/>
                </a:lnTo>
                <a:lnTo>
                  <a:pt x="2312" y="1572"/>
                </a:lnTo>
                <a:lnTo>
                  <a:pt x="2306" y="1576"/>
                </a:lnTo>
                <a:lnTo>
                  <a:pt x="2299" y="1580"/>
                </a:lnTo>
                <a:lnTo>
                  <a:pt x="2306" y="1586"/>
                </a:lnTo>
                <a:lnTo>
                  <a:pt x="2313" y="1594"/>
                </a:lnTo>
                <a:lnTo>
                  <a:pt x="2319" y="1600"/>
                </a:lnTo>
                <a:lnTo>
                  <a:pt x="2326" y="1607"/>
                </a:lnTo>
                <a:lnTo>
                  <a:pt x="2333" y="1607"/>
                </a:lnTo>
                <a:lnTo>
                  <a:pt x="2340" y="1607"/>
                </a:lnTo>
                <a:lnTo>
                  <a:pt x="2346" y="1614"/>
                </a:lnTo>
                <a:lnTo>
                  <a:pt x="2355" y="1621"/>
                </a:lnTo>
                <a:lnTo>
                  <a:pt x="2362" y="1621"/>
                </a:lnTo>
                <a:lnTo>
                  <a:pt x="2371" y="1621"/>
                </a:lnTo>
                <a:lnTo>
                  <a:pt x="2376" y="1628"/>
                </a:lnTo>
                <a:lnTo>
                  <a:pt x="2385" y="1635"/>
                </a:lnTo>
                <a:lnTo>
                  <a:pt x="2390" y="1635"/>
                </a:lnTo>
                <a:lnTo>
                  <a:pt x="2398" y="1635"/>
                </a:lnTo>
                <a:lnTo>
                  <a:pt x="2404" y="1642"/>
                </a:lnTo>
                <a:lnTo>
                  <a:pt x="2412" y="1649"/>
                </a:lnTo>
                <a:lnTo>
                  <a:pt x="2419" y="1649"/>
                </a:lnTo>
                <a:lnTo>
                  <a:pt x="2428" y="1649"/>
                </a:lnTo>
                <a:lnTo>
                  <a:pt x="2434" y="1656"/>
                </a:lnTo>
                <a:lnTo>
                  <a:pt x="2442" y="1664"/>
                </a:lnTo>
                <a:lnTo>
                  <a:pt x="2448" y="1664"/>
                </a:lnTo>
                <a:lnTo>
                  <a:pt x="2455" y="1664"/>
                </a:lnTo>
                <a:lnTo>
                  <a:pt x="2462" y="1670"/>
                </a:lnTo>
                <a:lnTo>
                  <a:pt x="2469" y="1678"/>
                </a:lnTo>
                <a:lnTo>
                  <a:pt x="2475" y="1678"/>
                </a:lnTo>
                <a:lnTo>
                  <a:pt x="2483" y="1678"/>
                </a:lnTo>
                <a:lnTo>
                  <a:pt x="2491" y="1684"/>
                </a:lnTo>
                <a:lnTo>
                  <a:pt x="2500" y="1692"/>
                </a:lnTo>
                <a:lnTo>
                  <a:pt x="2505" y="1692"/>
                </a:lnTo>
                <a:lnTo>
                  <a:pt x="2512" y="1692"/>
                </a:lnTo>
                <a:lnTo>
                  <a:pt x="2519" y="1692"/>
                </a:lnTo>
                <a:lnTo>
                  <a:pt x="2527" y="1692"/>
                </a:lnTo>
                <a:lnTo>
                  <a:pt x="2532" y="1698"/>
                </a:lnTo>
                <a:lnTo>
                  <a:pt x="2541" y="1706"/>
                </a:lnTo>
                <a:lnTo>
                  <a:pt x="2548" y="1706"/>
                </a:lnTo>
                <a:lnTo>
                  <a:pt x="2557" y="1706"/>
                </a:lnTo>
                <a:lnTo>
                  <a:pt x="2562" y="1712"/>
                </a:lnTo>
                <a:lnTo>
                  <a:pt x="2570" y="1720"/>
                </a:lnTo>
                <a:lnTo>
                  <a:pt x="2576" y="1720"/>
                </a:lnTo>
                <a:lnTo>
                  <a:pt x="2584" y="1720"/>
                </a:lnTo>
                <a:lnTo>
                  <a:pt x="2597" y="1725"/>
                </a:lnTo>
                <a:lnTo>
                  <a:pt x="2611" y="1734"/>
                </a:lnTo>
                <a:lnTo>
                  <a:pt x="2620" y="1734"/>
                </a:lnTo>
                <a:lnTo>
                  <a:pt x="2627" y="1734"/>
                </a:lnTo>
                <a:lnTo>
                  <a:pt x="2630" y="1730"/>
                </a:lnTo>
                <a:lnTo>
                  <a:pt x="2634" y="1725"/>
                </a:lnTo>
                <a:lnTo>
                  <a:pt x="2637" y="1722"/>
                </a:lnTo>
                <a:lnTo>
                  <a:pt x="2641" y="1720"/>
                </a:lnTo>
                <a:lnTo>
                  <a:pt x="2647" y="1720"/>
                </a:lnTo>
                <a:lnTo>
                  <a:pt x="2655" y="1720"/>
                </a:lnTo>
                <a:lnTo>
                  <a:pt x="2661" y="1720"/>
                </a:lnTo>
                <a:lnTo>
                  <a:pt x="2668" y="1720"/>
                </a:lnTo>
                <a:lnTo>
                  <a:pt x="2677" y="1720"/>
                </a:lnTo>
                <a:lnTo>
                  <a:pt x="2685" y="1720"/>
                </a:lnTo>
                <a:lnTo>
                  <a:pt x="2713" y="1715"/>
                </a:lnTo>
                <a:lnTo>
                  <a:pt x="2740" y="1712"/>
                </a:lnTo>
                <a:lnTo>
                  <a:pt x="2769" y="1708"/>
                </a:lnTo>
                <a:lnTo>
                  <a:pt x="2797" y="1706"/>
                </a:lnTo>
                <a:lnTo>
                  <a:pt x="2806" y="1706"/>
                </a:lnTo>
                <a:lnTo>
                  <a:pt x="2813" y="1706"/>
                </a:lnTo>
                <a:lnTo>
                  <a:pt x="2820" y="1706"/>
                </a:lnTo>
                <a:lnTo>
                  <a:pt x="2827" y="1706"/>
                </a:lnTo>
                <a:lnTo>
                  <a:pt x="2830" y="1701"/>
                </a:lnTo>
                <a:lnTo>
                  <a:pt x="2833" y="1698"/>
                </a:lnTo>
                <a:lnTo>
                  <a:pt x="2837" y="1694"/>
                </a:lnTo>
                <a:lnTo>
                  <a:pt x="2841" y="1692"/>
                </a:lnTo>
                <a:lnTo>
                  <a:pt x="2847" y="1692"/>
                </a:lnTo>
                <a:lnTo>
                  <a:pt x="2854" y="1692"/>
                </a:lnTo>
                <a:lnTo>
                  <a:pt x="2860" y="1692"/>
                </a:lnTo>
                <a:lnTo>
                  <a:pt x="2868" y="1692"/>
                </a:lnTo>
                <a:lnTo>
                  <a:pt x="2876" y="1684"/>
                </a:lnTo>
                <a:lnTo>
                  <a:pt x="2885" y="1678"/>
                </a:lnTo>
                <a:lnTo>
                  <a:pt x="2890" y="1678"/>
                </a:lnTo>
                <a:lnTo>
                  <a:pt x="2899" y="1678"/>
                </a:lnTo>
                <a:lnTo>
                  <a:pt x="2899" y="1684"/>
                </a:lnTo>
                <a:lnTo>
                  <a:pt x="2899" y="1692"/>
                </a:lnTo>
                <a:lnTo>
                  <a:pt x="2899" y="1698"/>
                </a:lnTo>
                <a:lnTo>
                  <a:pt x="2899" y="1706"/>
                </a:lnTo>
                <a:lnTo>
                  <a:pt x="2894" y="1708"/>
                </a:lnTo>
                <a:lnTo>
                  <a:pt x="2890" y="1712"/>
                </a:lnTo>
                <a:lnTo>
                  <a:pt x="2887" y="1715"/>
                </a:lnTo>
                <a:lnTo>
                  <a:pt x="2885" y="1720"/>
                </a:lnTo>
                <a:lnTo>
                  <a:pt x="2885" y="1725"/>
                </a:lnTo>
                <a:lnTo>
                  <a:pt x="2885" y="1734"/>
                </a:lnTo>
                <a:lnTo>
                  <a:pt x="2876" y="1739"/>
                </a:lnTo>
                <a:lnTo>
                  <a:pt x="2868" y="1748"/>
                </a:lnTo>
                <a:lnTo>
                  <a:pt x="2868" y="1753"/>
                </a:lnTo>
                <a:lnTo>
                  <a:pt x="2868" y="1762"/>
                </a:lnTo>
                <a:lnTo>
                  <a:pt x="2864" y="1764"/>
                </a:lnTo>
                <a:lnTo>
                  <a:pt x="2860" y="1767"/>
                </a:lnTo>
                <a:lnTo>
                  <a:pt x="2857" y="1772"/>
                </a:lnTo>
                <a:lnTo>
                  <a:pt x="2854" y="1776"/>
                </a:lnTo>
                <a:lnTo>
                  <a:pt x="2854" y="1781"/>
                </a:lnTo>
                <a:lnTo>
                  <a:pt x="2854" y="1790"/>
                </a:lnTo>
                <a:lnTo>
                  <a:pt x="2850" y="1792"/>
                </a:lnTo>
                <a:lnTo>
                  <a:pt x="2847" y="1794"/>
                </a:lnTo>
                <a:lnTo>
                  <a:pt x="2844" y="1798"/>
                </a:lnTo>
                <a:lnTo>
                  <a:pt x="2841" y="1801"/>
                </a:lnTo>
                <a:lnTo>
                  <a:pt x="2841" y="1806"/>
                </a:lnTo>
                <a:lnTo>
                  <a:pt x="2841" y="1815"/>
                </a:lnTo>
                <a:lnTo>
                  <a:pt x="2837" y="1817"/>
                </a:lnTo>
                <a:lnTo>
                  <a:pt x="2833" y="1820"/>
                </a:lnTo>
                <a:lnTo>
                  <a:pt x="2830" y="1825"/>
                </a:lnTo>
                <a:lnTo>
                  <a:pt x="2827" y="1829"/>
                </a:lnTo>
                <a:lnTo>
                  <a:pt x="2827" y="1834"/>
                </a:lnTo>
                <a:lnTo>
                  <a:pt x="2827" y="1843"/>
                </a:lnTo>
                <a:lnTo>
                  <a:pt x="2823" y="1845"/>
                </a:lnTo>
                <a:lnTo>
                  <a:pt x="2820" y="1849"/>
                </a:lnTo>
                <a:lnTo>
                  <a:pt x="2817" y="1853"/>
                </a:lnTo>
                <a:lnTo>
                  <a:pt x="2813" y="1857"/>
                </a:lnTo>
                <a:lnTo>
                  <a:pt x="2813" y="1863"/>
                </a:lnTo>
                <a:lnTo>
                  <a:pt x="2813" y="1871"/>
                </a:lnTo>
                <a:lnTo>
                  <a:pt x="2806" y="1877"/>
                </a:lnTo>
                <a:lnTo>
                  <a:pt x="2797" y="1885"/>
                </a:lnTo>
                <a:lnTo>
                  <a:pt x="2793" y="1888"/>
                </a:lnTo>
                <a:lnTo>
                  <a:pt x="2789" y="1891"/>
                </a:lnTo>
                <a:lnTo>
                  <a:pt x="2786" y="1895"/>
                </a:lnTo>
                <a:lnTo>
                  <a:pt x="2783" y="1899"/>
                </a:lnTo>
                <a:lnTo>
                  <a:pt x="2769" y="1899"/>
                </a:lnTo>
                <a:lnTo>
                  <a:pt x="2756" y="1899"/>
                </a:lnTo>
                <a:lnTo>
                  <a:pt x="2740" y="1899"/>
                </a:lnTo>
                <a:lnTo>
                  <a:pt x="2726" y="1899"/>
                </a:lnTo>
                <a:lnTo>
                  <a:pt x="2712" y="1899"/>
                </a:lnTo>
                <a:lnTo>
                  <a:pt x="2699" y="1899"/>
                </a:lnTo>
                <a:lnTo>
                  <a:pt x="2691" y="1902"/>
                </a:lnTo>
                <a:lnTo>
                  <a:pt x="2682" y="1905"/>
                </a:lnTo>
                <a:lnTo>
                  <a:pt x="2675" y="1909"/>
                </a:lnTo>
                <a:lnTo>
                  <a:pt x="2668" y="1912"/>
                </a:lnTo>
                <a:lnTo>
                  <a:pt x="2654" y="1912"/>
                </a:lnTo>
                <a:lnTo>
                  <a:pt x="2641" y="1912"/>
                </a:lnTo>
                <a:lnTo>
                  <a:pt x="2634" y="1912"/>
                </a:lnTo>
                <a:lnTo>
                  <a:pt x="2627" y="1912"/>
                </a:lnTo>
                <a:lnTo>
                  <a:pt x="2620" y="1919"/>
                </a:lnTo>
                <a:lnTo>
                  <a:pt x="2611" y="1926"/>
                </a:lnTo>
                <a:lnTo>
                  <a:pt x="2603" y="1926"/>
                </a:lnTo>
                <a:lnTo>
                  <a:pt x="2598" y="1926"/>
                </a:lnTo>
                <a:lnTo>
                  <a:pt x="2589" y="1926"/>
                </a:lnTo>
                <a:lnTo>
                  <a:pt x="2584" y="1926"/>
                </a:lnTo>
                <a:lnTo>
                  <a:pt x="2580" y="1930"/>
                </a:lnTo>
                <a:lnTo>
                  <a:pt x="2576" y="1933"/>
                </a:lnTo>
                <a:lnTo>
                  <a:pt x="2573" y="1936"/>
                </a:lnTo>
                <a:lnTo>
                  <a:pt x="2570" y="1941"/>
                </a:lnTo>
                <a:lnTo>
                  <a:pt x="2562" y="1941"/>
                </a:lnTo>
                <a:lnTo>
                  <a:pt x="2557" y="1941"/>
                </a:lnTo>
                <a:lnTo>
                  <a:pt x="2548" y="1947"/>
                </a:lnTo>
                <a:lnTo>
                  <a:pt x="2541" y="1955"/>
                </a:lnTo>
                <a:lnTo>
                  <a:pt x="2532" y="1955"/>
                </a:lnTo>
                <a:lnTo>
                  <a:pt x="2527" y="1955"/>
                </a:lnTo>
                <a:lnTo>
                  <a:pt x="2519" y="1955"/>
                </a:lnTo>
                <a:lnTo>
                  <a:pt x="2512" y="1955"/>
                </a:lnTo>
                <a:lnTo>
                  <a:pt x="2509" y="1958"/>
                </a:lnTo>
                <a:lnTo>
                  <a:pt x="2505" y="1961"/>
                </a:lnTo>
                <a:lnTo>
                  <a:pt x="2502" y="1964"/>
                </a:lnTo>
                <a:lnTo>
                  <a:pt x="2500" y="1969"/>
                </a:lnTo>
                <a:lnTo>
                  <a:pt x="2491" y="1969"/>
                </a:lnTo>
                <a:lnTo>
                  <a:pt x="2483" y="1969"/>
                </a:lnTo>
                <a:lnTo>
                  <a:pt x="2475" y="1969"/>
                </a:lnTo>
                <a:lnTo>
                  <a:pt x="2469" y="1969"/>
                </a:lnTo>
                <a:lnTo>
                  <a:pt x="2465" y="1972"/>
                </a:lnTo>
                <a:lnTo>
                  <a:pt x="2462" y="1975"/>
                </a:lnTo>
                <a:lnTo>
                  <a:pt x="2458" y="1978"/>
                </a:lnTo>
                <a:lnTo>
                  <a:pt x="2455" y="1983"/>
                </a:lnTo>
                <a:lnTo>
                  <a:pt x="2448" y="1983"/>
                </a:lnTo>
                <a:lnTo>
                  <a:pt x="2442" y="1983"/>
                </a:lnTo>
                <a:lnTo>
                  <a:pt x="2434" y="1983"/>
                </a:lnTo>
                <a:lnTo>
                  <a:pt x="2428" y="1983"/>
                </a:lnTo>
                <a:lnTo>
                  <a:pt x="2419" y="1989"/>
                </a:lnTo>
                <a:lnTo>
                  <a:pt x="2412" y="1997"/>
                </a:lnTo>
                <a:lnTo>
                  <a:pt x="2404" y="2003"/>
                </a:lnTo>
                <a:lnTo>
                  <a:pt x="2397" y="2010"/>
                </a:lnTo>
                <a:lnTo>
                  <a:pt x="2390" y="2017"/>
                </a:lnTo>
                <a:lnTo>
                  <a:pt x="2385" y="2025"/>
                </a:lnTo>
                <a:lnTo>
                  <a:pt x="2380" y="2027"/>
                </a:lnTo>
                <a:lnTo>
                  <a:pt x="2376" y="2030"/>
                </a:lnTo>
                <a:lnTo>
                  <a:pt x="2373" y="2035"/>
                </a:lnTo>
                <a:lnTo>
                  <a:pt x="2371" y="2039"/>
                </a:lnTo>
                <a:lnTo>
                  <a:pt x="2362" y="2044"/>
                </a:lnTo>
                <a:lnTo>
                  <a:pt x="2355" y="2053"/>
                </a:lnTo>
                <a:lnTo>
                  <a:pt x="2350" y="2055"/>
                </a:lnTo>
                <a:lnTo>
                  <a:pt x="2346" y="2059"/>
                </a:lnTo>
                <a:lnTo>
                  <a:pt x="2343" y="2063"/>
                </a:lnTo>
                <a:lnTo>
                  <a:pt x="2340" y="2067"/>
                </a:lnTo>
                <a:lnTo>
                  <a:pt x="2340" y="2073"/>
                </a:lnTo>
                <a:lnTo>
                  <a:pt x="2340" y="2081"/>
                </a:lnTo>
                <a:lnTo>
                  <a:pt x="2336" y="2083"/>
                </a:lnTo>
                <a:lnTo>
                  <a:pt x="2333" y="2087"/>
                </a:lnTo>
                <a:lnTo>
                  <a:pt x="2330" y="2091"/>
                </a:lnTo>
                <a:lnTo>
                  <a:pt x="2326" y="2095"/>
                </a:lnTo>
                <a:lnTo>
                  <a:pt x="2323" y="2097"/>
                </a:lnTo>
                <a:lnTo>
                  <a:pt x="2319" y="2101"/>
                </a:lnTo>
                <a:lnTo>
                  <a:pt x="2316" y="2105"/>
                </a:lnTo>
                <a:lnTo>
                  <a:pt x="2313" y="2109"/>
                </a:lnTo>
                <a:lnTo>
                  <a:pt x="2309" y="2112"/>
                </a:lnTo>
                <a:lnTo>
                  <a:pt x="2306" y="2115"/>
                </a:lnTo>
                <a:lnTo>
                  <a:pt x="2303" y="2119"/>
                </a:lnTo>
                <a:lnTo>
                  <a:pt x="2299" y="2122"/>
                </a:lnTo>
                <a:lnTo>
                  <a:pt x="2299" y="2129"/>
                </a:lnTo>
                <a:lnTo>
                  <a:pt x="2299" y="2136"/>
                </a:lnTo>
                <a:lnTo>
                  <a:pt x="2292" y="2143"/>
                </a:lnTo>
                <a:lnTo>
                  <a:pt x="2283" y="2151"/>
                </a:lnTo>
                <a:lnTo>
                  <a:pt x="2279" y="2154"/>
                </a:lnTo>
                <a:lnTo>
                  <a:pt x="2276" y="2157"/>
                </a:lnTo>
                <a:lnTo>
                  <a:pt x="2272" y="2160"/>
                </a:lnTo>
                <a:lnTo>
                  <a:pt x="2269" y="2165"/>
                </a:lnTo>
                <a:lnTo>
                  <a:pt x="2269" y="2171"/>
                </a:lnTo>
                <a:lnTo>
                  <a:pt x="2269" y="2179"/>
                </a:lnTo>
                <a:lnTo>
                  <a:pt x="2276" y="2179"/>
                </a:lnTo>
                <a:lnTo>
                  <a:pt x="2283" y="2179"/>
                </a:lnTo>
                <a:lnTo>
                  <a:pt x="2292" y="2179"/>
                </a:lnTo>
                <a:lnTo>
                  <a:pt x="2299" y="2179"/>
                </a:lnTo>
                <a:lnTo>
                  <a:pt x="2303" y="2174"/>
                </a:lnTo>
                <a:lnTo>
                  <a:pt x="2306" y="2171"/>
                </a:lnTo>
                <a:lnTo>
                  <a:pt x="2309" y="2168"/>
                </a:lnTo>
                <a:lnTo>
                  <a:pt x="2313" y="2165"/>
                </a:lnTo>
                <a:lnTo>
                  <a:pt x="2316" y="2160"/>
                </a:lnTo>
                <a:lnTo>
                  <a:pt x="2319" y="2157"/>
                </a:lnTo>
                <a:lnTo>
                  <a:pt x="2323" y="2154"/>
                </a:lnTo>
                <a:lnTo>
                  <a:pt x="2326" y="2151"/>
                </a:lnTo>
                <a:lnTo>
                  <a:pt x="2333" y="2151"/>
                </a:lnTo>
                <a:lnTo>
                  <a:pt x="2340" y="2151"/>
                </a:lnTo>
                <a:lnTo>
                  <a:pt x="2343" y="2147"/>
                </a:lnTo>
                <a:lnTo>
                  <a:pt x="2346" y="2143"/>
                </a:lnTo>
                <a:lnTo>
                  <a:pt x="2350" y="2140"/>
                </a:lnTo>
                <a:lnTo>
                  <a:pt x="2355" y="2136"/>
                </a:lnTo>
                <a:lnTo>
                  <a:pt x="2362" y="2129"/>
                </a:lnTo>
                <a:lnTo>
                  <a:pt x="2371" y="2122"/>
                </a:lnTo>
                <a:lnTo>
                  <a:pt x="2376" y="2122"/>
                </a:lnTo>
                <a:lnTo>
                  <a:pt x="2385" y="2122"/>
                </a:lnTo>
                <a:lnTo>
                  <a:pt x="2387" y="2119"/>
                </a:lnTo>
                <a:lnTo>
                  <a:pt x="2390" y="2115"/>
                </a:lnTo>
                <a:lnTo>
                  <a:pt x="2393" y="2112"/>
                </a:lnTo>
                <a:lnTo>
                  <a:pt x="2398" y="2109"/>
                </a:lnTo>
                <a:lnTo>
                  <a:pt x="2404" y="2109"/>
                </a:lnTo>
                <a:lnTo>
                  <a:pt x="2412" y="2109"/>
                </a:lnTo>
                <a:lnTo>
                  <a:pt x="2419" y="2101"/>
                </a:lnTo>
                <a:lnTo>
                  <a:pt x="2428" y="2095"/>
                </a:lnTo>
                <a:lnTo>
                  <a:pt x="2434" y="2095"/>
                </a:lnTo>
                <a:lnTo>
                  <a:pt x="2442" y="2095"/>
                </a:lnTo>
                <a:lnTo>
                  <a:pt x="2448" y="2095"/>
                </a:lnTo>
                <a:lnTo>
                  <a:pt x="2455" y="2095"/>
                </a:lnTo>
                <a:lnTo>
                  <a:pt x="2458" y="2091"/>
                </a:lnTo>
                <a:lnTo>
                  <a:pt x="2462" y="2087"/>
                </a:lnTo>
                <a:lnTo>
                  <a:pt x="2465" y="2083"/>
                </a:lnTo>
                <a:lnTo>
                  <a:pt x="2469" y="2081"/>
                </a:lnTo>
                <a:lnTo>
                  <a:pt x="2475" y="2081"/>
                </a:lnTo>
                <a:lnTo>
                  <a:pt x="2483" y="2081"/>
                </a:lnTo>
                <a:lnTo>
                  <a:pt x="2491" y="2081"/>
                </a:lnTo>
                <a:lnTo>
                  <a:pt x="2500" y="2081"/>
                </a:lnTo>
                <a:lnTo>
                  <a:pt x="2502" y="2077"/>
                </a:lnTo>
                <a:lnTo>
                  <a:pt x="2505" y="2073"/>
                </a:lnTo>
                <a:lnTo>
                  <a:pt x="2509" y="2069"/>
                </a:lnTo>
                <a:lnTo>
                  <a:pt x="2512" y="2067"/>
                </a:lnTo>
                <a:lnTo>
                  <a:pt x="2519" y="2067"/>
                </a:lnTo>
                <a:lnTo>
                  <a:pt x="2527" y="2067"/>
                </a:lnTo>
                <a:lnTo>
                  <a:pt x="2532" y="2067"/>
                </a:lnTo>
                <a:lnTo>
                  <a:pt x="2541" y="2067"/>
                </a:lnTo>
                <a:lnTo>
                  <a:pt x="2548" y="2059"/>
                </a:lnTo>
                <a:lnTo>
                  <a:pt x="2557" y="2053"/>
                </a:lnTo>
                <a:lnTo>
                  <a:pt x="2562" y="2053"/>
                </a:lnTo>
                <a:lnTo>
                  <a:pt x="2570" y="2053"/>
                </a:lnTo>
                <a:lnTo>
                  <a:pt x="2573" y="2049"/>
                </a:lnTo>
                <a:lnTo>
                  <a:pt x="2576" y="2044"/>
                </a:lnTo>
                <a:lnTo>
                  <a:pt x="2580" y="2041"/>
                </a:lnTo>
                <a:lnTo>
                  <a:pt x="2584" y="2039"/>
                </a:lnTo>
                <a:lnTo>
                  <a:pt x="2589" y="2039"/>
                </a:lnTo>
                <a:lnTo>
                  <a:pt x="2598" y="2039"/>
                </a:lnTo>
                <a:lnTo>
                  <a:pt x="2603" y="2039"/>
                </a:lnTo>
                <a:lnTo>
                  <a:pt x="2611" y="2039"/>
                </a:lnTo>
                <a:lnTo>
                  <a:pt x="2620" y="2030"/>
                </a:lnTo>
                <a:lnTo>
                  <a:pt x="2627" y="2025"/>
                </a:lnTo>
                <a:lnTo>
                  <a:pt x="2634" y="2025"/>
                </a:lnTo>
                <a:lnTo>
                  <a:pt x="2641" y="2025"/>
                </a:lnTo>
                <a:lnTo>
                  <a:pt x="2643" y="2021"/>
                </a:lnTo>
                <a:lnTo>
                  <a:pt x="2647" y="2017"/>
                </a:lnTo>
                <a:lnTo>
                  <a:pt x="2651" y="2013"/>
                </a:lnTo>
                <a:lnTo>
                  <a:pt x="2655" y="2011"/>
                </a:lnTo>
                <a:lnTo>
                  <a:pt x="2661" y="2011"/>
                </a:lnTo>
                <a:lnTo>
                  <a:pt x="2668" y="2011"/>
                </a:lnTo>
                <a:lnTo>
                  <a:pt x="2677" y="2011"/>
                </a:lnTo>
                <a:lnTo>
                  <a:pt x="2685" y="2011"/>
                </a:lnTo>
                <a:lnTo>
                  <a:pt x="2685" y="2017"/>
                </a:lnTo>
                <a:lnTo>
                  <a:pt x="2685" y="2025"/>
                </a:lnTo>
                <a:lnTo>
                  <a:pt x="2677" y="2030"/>
                </a:lnTo>
                <a:lnTo>
                  <a:pt x="2668" y="2039"/>
                </a:lnTo>
                <a:lnTo>
                  <a:pt x="2668" y="2044"/>
                </a:lnTo>
                <a:lnTo>
                  <a:pt x="2668" y="2053"/>
                </a:lnTo>
                <a:lnTo>
                  <a:pt x="2665" y="2055"/>
                </a:lnTo>
                <a:lnTo>
                  <a:pt x="2661" y="2059"/>
                </a:lnTo>
                <a:lnTo>
                  <a:pt x="2657" y="2063"/>
                </a:lnTo>
                <a:lnTo>
                  <a:pt x="2655" y="2067"/>
                </a:lnTo>
                <a:lnTo>
                  <a:pt x="2651" y="2069"/>
                </a:lnTo>
                <a:lnTo>
                  <a:pt x="2647" y="2073"/>
                </a:lnTo>
                <a:lnTo>
                  <a:pt x="2643" y="2077"/>
                </a:lnTo>
                <a:lnTo>
                  <a:pt x="2641" y="2081"/>
                </a:lnTo>
                <a:lnTo>
                  <a:pt x="2641" y="2087"/>
                </a:lnTo>
                <a:lnTo>
                  <a:pt x="2641" y="2095"/>
                </a:lnTo>
                <a:lnTo>
                  <a:pt x="2637" y="2097"/>
                </a:lnTo>
                <a:lnTo>
                  <a:pt x="2634" y="2101"/>
                </a:lnTo>
                <a:lnTo>
                  <a:pt x="2630" y="2105"/>
                </a:lnTo>
                <a:lnTo>
                  <a:pt x="2627" y="2109"/>
                </a:lnTo>
                <a:lnTo>
                  <a:pt x="2620" y="2115"/>
                </a:lnTo>
                <a:lnTo>
                  <a:pt x="2611" y="2122"/>
                </a:lnTo>
                <a:lnTo>
                  <a:pt x="2608" y="2126"/>
                </a:lnTo>
                <a:lnTo>
                  <a:pt x="2603" y="2129"/>
                </a:lnTo>
                <a:lnTo>
                  <a:pt x="2600" y="2133"/>
                </a:lnTo>
                <a:lnTo>
                  <a:pt x="2598" y="2136"/>
                </a:lnTo>
                <a:lnTo>
                  <a:pt x="2598" y="2143"/>
                </a:lnTo>
                <a:lnTo>
                  <a:pt x="2598" y="2151"/>
                </a:lnTo>
                <a:lnTo>
                  <a:pt x="2594" y="2154"/>
                </a:lnTo>
                <a:lnTo>
                  <a:pt x="2589" y="2157"/>
                </a:lnTo>
                <a:lnTo>
                  <a:pt x="2586" y="2160"/>
                </a:lnTo>
                <a:lnTo>
                  <a:pt x="2584" y="2165"/>
                </a:lnTo>
                <a:lnTo>
                  <a:pt x="2580" y="2168"/>
                </a:lnTo>
                <a:lnTo>
                  <a:pt x="2576" y="2171"/>
                </a:lnTo>
                <a:lnTo>
                  <a:pt x="2573" y="2174"/>
                </a:lnTo>
                <a:lnTo>
                  <a:pt x="2570" y="2179"/>
                </a:lnTo>
                <a:lnTo>
                  <a:pt x="2570" y="2185"/>
                </a:lnTo>
                <a:lnTo>
                  <a:pt x="2570" y="2193"/>
                </a:lnTo>
                <a:lnTo>
                  <a:pt x="2567" y="2196"/>
                </a:lnTo>
                <a:lnTo>
                  <a:pt x="2562" y="2199"/>
                </a:lnTo>
                <a:lnTo>
                  <a:pt x="2559" y="2202"/>
                </a:lnTo>
                <a:lnTo>
                  <a:pt x="2557" y="2207"/>
                </a:lnTo>
                <a:lnTo>
                  <a:pt x="2548" y="2213"/>
                </a:lnTo>
                <a:lnTo>
                  <a:pt x="2541" y="2221"/>
                </a:lnTo>
                <a:lnTo>
                  <a:pt x="2536" y="2223"/>
                </a:lnTo>
                <a:lnTo>
                  <a:pt x="2532" y="2227"/>
                </a:lnTo>
                <a:lnTo>
                  <a:pt x="2529" y="2231"/>
                </a:lnTo>
                <a:lnTo>
                  <a:pt x="2527" y="2235"/>
                </a:lnTo>
                <a:lnTo>
                  <a:pt x="2527" y="2241"/>
                </a:lnTo>
                <a:lnTo>
                  <a:pt x="2527" y="2249"/>
                </a:lnTo>
                <a:lnTo>
                  <a:pt x="2522" y="2251"/>
                </a:lnTo>
                <a:lnTo>
                  <a:pt x="2519" y="2254"/>
                </a:lnTo>
                <a:lnTo>
                  <a:pt x="2516" y="2259"/>
                </a:lnTo>
                <a:lnTo>
                  <a:pt x="2512" y="2263"/>
                </a:lnTo>
                <a:lnTo>
                  <a:pt x="2509" y="2265"/>
                </a:lnTo>
                <a:lnTo>
                  <a:pt x="2505" y="2268"/>
                </a:lnTo>
                <a:lnTo>
                  <a:pt x="2502" y="2273"/>
                </a:lnTo>
                <a:lnTo>
                  <a:pt x="2500" y="2277"/>
                </a:lnTo>
                <a:lnTo>
                  <a:pt x="2491" y="2283"/>
                </a:lnTo>
                <a:lnTo>
                  <a:pt x="2483" y="2291"/>
                </a:lnTo>
                <a:lnTo>
                  <a:pt x="2483" y="2297"/>
                </a:lnTo>
                <a:lnTo>
                  <a:pt x="2483" y="2305"/>
                </a:lnTo>
                <a:lnTo>
                  <a:pt x="2479" y="2307"/>
                </a:lnTo>
                <a:lnTo>
                  <a:pt x="2475" y="2311"/>
                </a:lnTo>
                <a:lnTo>
                  <a:pt x="2471" y="2315"/>
                </a:lnTo>
                <a:lnTo>
                  <a:pt x="2469" y="2319"/>
                </a:lnTo>
                <a:lnTo>
                  <a:pt x="2465" y="2322"/>
                </a:lnTo>
                <a:lnTo>
                  <a:pt x="2462" y="2325"/>
                </a:lnTo>
                <a:lnTo>
                  <a:pt x="2458" y="2329"/>
                </a:lnTo>
                <a:lnTo>
                  <a:pt x="2455" y="2333"/>
                </a:lnTo>
                <a:lnTo>
                  <a:pt x="2441" y="2333"/>
                </a:lnTo>
                <a:lnTo>
                  <a:pt x="2428" y="2333"/>
                </a:lnTo>
                <a:lnTo>
                  <a:pt x="2419" y="2333"/>
                </a:lnTo>
                <a:lnTo>
                  <a:pt x="2412" y="2333"/>
                </a:lnTo>
                <a:lnTo>
                  <a:pt x="2397" y="2333"/>
                </a:lnTo>
                <a:lnTo>
                  <a:pt x="2385" y="2333"/>
                </a:lnTo>
                <a:lnTo>
                  <a:pt x="2376" y="2336"/>
                </a:lnTo>
                <a:lnTo>
                  <a:pt x="2369" y="2339"/>
                </a:lnTo>
                <a:lnTo>
                  <a:pt x="2361" y="2343"/>
                </a:lnTo>
                <a:lnTo>
                  <a:pt x="2355" y="2347"/>
                </a:lnTo>
                <a:lnTo>
                  <a:pt x="2339" y="2347"/>
                </a:lnTo>
                <a:lnTo>
                  <a:pt x="2326" y="2347"/>
                </a:lnTo>
                <a:lnTo>
                  <a:pt x="2316" y="2347"/>
                </a:lnTo>
                <a:lnTo>
                  <a:pt x="2304" y="2347"/>
                </a:lnTo>
                <a:lnTo>
                  <a:pt x="2294" y="2347"/>
                </a:lnTo>
                <a:lnTo>
                  <a:pt x="2283" y="2347"/>
                </a:lnTo>
                <a:lnTo>
                  <a:pt x="2281" y="2347"/>
                </a:lnTo>
                <a:lnTo>
                  <a:pt x="2279" y="2349"/>
                </a:lnTo>
                <a:lnTo>
                  <a:pt x="2277" y="2350"/>
                </a:lnTo>
                <a:lnTo>
                  <a:pt x="2276" y="2352"/>
                </a:lnTo>
                <a:lnTo>
                  <a:pt x="2273" y="2356"/>
                </a:lnTo>
                <a:lnTo>
                  <a:pt x="2273" y="2360"/>
                </a:lnTo>
                <a:lnTo>
                  <a:pt x="2273" y="2366"/>
                </a:lnTo>
                <a:lnTo>
                  <a:pt x="2276" y="2370"/>
                </a:lnTo>
                <a:lnTo>
                  <a:pt x="2277" y="2372"/>
                </a:lnTo>
                <a:lnTo>
                  <a:pt x="2279" y="2373"/>
                </a:lnTo>
                <a:lnTo>
                  <a:pt x="2281" y="2375"/>
                </a:lnTo>
                <a:lnTo>
                  <a:pt x="2283" y="2375"/>
                </a:lnTo>
                <a:lnTo>
                  <a:pt x="2292" y="2375"/>
                </a:lnTo>
                <a:lnTo>
                  <a:pt x="2299" y="2375"/>
                </a:lnTo>
                <a:lnTo>
                  <a:pt x="2306" y="2375"/>
                </a:lnTo>
                <a:lnTo>
                  <a:pt x="2313" y="2375"/>
                </a:lnTo>
                <a:lnTo>
                  <a:pt x="2319" y="2381"/>
                </a:lnTo>
                <a:lnTo>
                  <a:pt x="2326" y="2389"/>
                </a:lnTo>
                <a:lnTo>
                  <a:pt x="2333" y="2389"/>
                </a:lnTo>
                <a:lnTo>
                  <a:pt x="2340" y="2389"/>
                </a:lnTo>
                <a:lnTo>
                  <a:pt x="2346" y="2389"/>
                </a:lnTo>
                <a:lnTo>
                  <a:pt x="2355" y="2389"/>
                </a:lnTo>
                <a:lnTo>
                  <a:pt x="2362" y="2395"/>
                </a:lnTo>
                <a:lnTo>
                  <a:pt x="2371" y="2403"/>
                </a:lnTo>
                <a:lnTo>
                  <a:pt x="2376" y="2403"/>
                </a:lnTo>
                <a:lnTo>
                  <a:pt x="2385" y="2403"/>
                </a:lnTo>
                <a:lnTo>
                  <a:pt x="2390" y="2403"/>
                </a:lnTo>
                <a:lnTo>
                  <a:pt x="2398" y="2403"/>
                </a:lnTo>
                <a:lnTo>
                  <a:pt x="2404" y="2403"/>
                </a:lnTo>
                <a:lnTo>
                  <a:pt x="2412" y="2403"/>
                </a:lnTo>
                <a:lnTo>
                  <a:pt x="2419" y="2409"/>
                </a:lnTo>
                <a:lnTo>
                  <a:pt x="2428" y="2417"/>
                </a:lnTo>
                <a:lnTo>
                  <a:pt x="2434" y="2417"/>
                </a:lnTo>
                <a:lnTo>
                  <a:pt x="2442" y="2417"/>
                </a:lnTo>
                <a:lnTo>
                  <a:pt x="2448" y="2417"/>
                </a:lnTo>
                <a:lnTo>
                  <a:pt x="2455" y="2417"/>
                </a:lnTo>
                <a:lnTo>
                  <a:pt x="2462" y="2417"/>
                </a:lnTo>
                <a:lnTo>
                  <a:pt x="2469" y="2417"/>
                </a:lnTo>
                <a:lnTo>
                  <a:pt x="2475" y="2423"/>
                </a:lnTo>
                <a:lnTo>
                  <a:pt x="2483" y="2431"/>
                </a:lnTo>
                <a:lnTo>
                  <a:pt x="2491" y="2431"/>
                </a:lnTo>
                <a:lnTo>
                  <a:pt x="2500" y="2431"/>
                </a:lnTo>
                <a:lnTo>
                  <a:pt x="2505" y="2431"/>
                </a:lnTo>
                <a:lnTo>
                  <a:pt x="2512" y="2431"/>
                </a:lnTo>
                <a:lnTo>
                  <a:pt x="2514" y="2433"/>
                </a:lnTo>
                <a:lnTo>
                  <a:pt x="2514" y="2435"/>
                </a:lnTo>
                <a:lnTo>
                  <a:pt x="2516" y="2437"/>
                </a:lnTo>
                <a:lnTo>
                  <a:pt x="2517" y="2438"/>
                </a:lnTo>
                <a:lnTo>
                  <a:pt x="2521" y="2441"/>
                </a:lnTo>
                <a:lnTo>
                  <a:pt x="2527" y="2442"/>
                </a:lnTo>
                <a:lnTo>
                  <a:pt x="2532" y="2441"/>
                </a:lnTo>
                <a:lnTo>
                  <a:pt x="2536" y="2438"/>
                </a:lnTo>
                <a:lnTo>
                  <a:pt x="2537" y="2437"/>
                </a:lnTo>
                <a:lnTo>
                  <a:pt x="2538" y="2435"/>
                </a:lnTo>
                <a:lnTo>
                  <a:pt x="2540" y="2433"/>
                </a:lnTo>
                <a:lnTo>
                  <a:pt x="2541" y="2431"/>
                </a:lnTo>
                <a:lnTo>
                  <a:pt x="2548" y="2423"/>
                </a:lnTo>
                <a:lnTo>
                  <a:pt x="2557" y="2417"/>
                </a:lnTo>
                <a:lnTo>
                  <a:pt x="2559" y="2412"/>
                </a:lnTo>
                <a:lnTo>
                  <a:pt x="2562" y="2409"/>
                </a:lnTo>
                <a:lnTo>
                  <a:pt x="2567" y="2406"/>
                </a:lnTo>
                <a:lnTo>
                  <a:pt x="2570" y="2403"/>
                </a:lnTo>
                <a:lnTo>
                  <a:pt x="2573" y="2398"/>
                </a:lnTo>
                <a:lnTo>
                  <a:pt x="2576" y="2395"/>
                </a:lnTo>
                <a:lnTo>
                  <a:pt x="2580" y="2392"/>
                </a:lnTo>
                <a:lnTo>
                  <a:pt x="2584" y="2389"/>
                </a:lnTo>
                <a:lnTo>
                  <a:pt x="2586" y="2384"/>
                </a:lnTo>
                <a:lnTo>
                  <a:pt x="2589" y="2381"/>
                </a:lnTo>
                <a:lnTo>
                  <a:pt x="2594" y="2378"/>
                </a:lnTo>
                <a:lnTo>
                  <a:pt x="2598" y="2375"/>
                </a:lnTo>
                <a:lnTo>
                  <a:pt x="2600" y="2371"/>
                </a:lnTo>
                <a:lnTo>
                  <a:pt x="2603" y="2367"/>
                </a:lnTo>
                <a:lnTo>
                  <a:pt x="2608" y="2364"/>
                </a:lnTo>
                <a:lnTo>
                  <a:pt x="2611" y="2360"/>
                </a:lnTo>
                <a:lnTo>
                  <a:pt x="2620" y="2346"/>
                </a:lnTo>
                <a:lnTo>
                  <a:pt x="2627" y="2333"/>
                </a:lnTo>
                <a:lnTo>
                  <a:pt x="2630" y="2329"/>
                </a:lnTo>
                <a:lnTo>
                  <a:pt x="2634" y="2325"/>
                </a:lnTo>
                <a:lnTo>
                  <a:pt x="2637" y="2322"/>
                </a:lnTo>
                <a:lnTo>
                  <a:pt x="2641" y="2319"/>
                </a:lnTo>
                <a:lnTo>
                  <a:pt x="2643" y="2315"/>
                </a:lnTo>
                <a:lnTo>
                  <a:pt x="2647" y="2311"/>
                </a:lnTo>
                <a:lnTo>
                  <a:pt x="2651" y="2307"/>
                </a:lnTo>
                <a:lnTo>
                  <a:pt x="2655" y="2305"/>
                </a:lnTo>
                <a:lnTo>
                  <a:pt x="2657" y="2301"/>
                </a:lnTo>
                <a:lnTo>
                  <a:pt x="2661" y="2297"/>
                </a:lnTo>
                <a:lnTo>
                  <a:pt x="2665" y="2293"/>
                </a:lnTo>
                <a:lnTo>
                  <a:pt x="2668" y="2291"/>
                </a:lnTo>
                <a:lnTo>
                  <a:pt x="2677" y="2283"/>
                </a:lnTo>
                <a:lnTo>
                  <a:pt x="2685" y="2277"/>
                </a:lnTo>
                <a:lnTo>
                  <a:pt x="2688" y="2273"/>
                </a:lnTo>
                <a:lnTo>
                  <a:pt x="2691" y="2268"/>
                </a:lnTo>
                <a:lnTo>
                  <a:pt x="2694" y="2265"/>
                </a:lnTo>
                <a:lnTo>
                  <a:pt x="2699" y="2263"/>
                </a:lnTo>
                <a:lnTo>
                  <a:pt x="2701" y="2259"/>
                </a:lnTo>
                <a:lnTo>
                  <a:pt x="2704" y="2254"/>
                </a:lnTo>
                <a:lnTo>
                  <a:pt x="2708" y="2251"/>
                </a:lnTo>
                <a:lnTo>
                  <a:pt x="2713" y="2249"/>
                </a:lnTo>
                <a:lnTo>
                  <a:pt x="2713" y="2241"/>
                </a:lnTo>
                <a:lnTo>
                  <a:pt x="2713" y="2235"/>
                </a:lnTo>
                <a:lnTo>
                  <a:pt x="2704" y="2227"/>
                </a:lnTo>
                <a:lnTo>
                  <a:pt x="2699" y="2221"/>
                </a:lnTo>
                <a:lnTo>
                  <a:pt x="2705" y="2217"/>
                </a:lnTo>
                <a:lnTo>
                  <a:pt x="2712" y="2213"/>
                </a:lnTo>
                <a:lnTo>
                  <a:pt x="2718" y="2210"/>
                </a:lnTo>
                <a:lnTo>
                  <a:pt x="2726" y="2207"/>
                </a:lnTo>
                <a:lnTo>
                  <a:pt x="2736" y="2210"/>
                </a:lnTo>
                <a:lnTo>
                  <a:pt x="2747" y="2213"/>
                </a:lnTo>
                <a:lnTo>
                  <a:pt x="2758" y="2217"/>
                </a:lnTo>
                <a:lnTo>
                  <a:pt x="2770" y="2221"/>
                </a:lnTo>
                <a:lnTo>
                  <a:pt x="2782" y="2221"/>
                </a:lnTo>
                <a:lnTo>
                  <a:pt x="2797" y="2221"/>
                </a:lnTo>
                <a:lnTo>
                  <a:pt x="2806" y="2221"/>
                </a:lnTo>
                <a:lnTo>
                  <a:pt x="2813" y="2221"/>
                </a:lnTo>
                <a:lnTo>
                  <a:pt x="2826" y="2221"/>
                </a:lnTo>
                <a:lnTo>
                  <a:pt x="2841" y="2221"/>
                </a:lnTo>
                <a:lnTo>
                  <a:pt x="2847" y="2221"/>
                </a:lnTo>
                <a:lnTo>
                  <a:pt x="2854" y="2221"/>
                </a:lnTo>
                <a:lnTo>
                  <a:pt x="2884" y="2196"/>
                </a:lnTo>
                <a:lnTo>
                  <a:pt x="2912" y="2171"/>
                </a:lnTo>
                <a:lnTo>
                  <a:pt x="2941" y="2146"/>
                </a:lnTo>
                <a:lnTo>
                  <a:pt x="2969" y="2122"/>
                </a:lnTo>
                <a:lnTo>
                  <a:pt x="2972" y="2119"/>
                </a:lnTo>
                <a:lnTo>
                  <a:pt x="2976" y="2115"/>
                </a:lnTo>
                <a:lnTo>
                  <a:pt x="2979" y="2112"/>
                </a:lnTo>
                <a:lnTo>
                  <a:pt x="2983" y="2109"/>
                </a:lnTo>
                <a:lnTo>
                  <a:pt x="2985" y="2105"/>
                </a:lnTo>
                <a:lnTo>
                  <a:pt x="2989" y="2101"/>
                </a:lnTo>
                <a:lnTo>
                  <a:pt x="2993" y="2097"/>
                </a:lnTo>
                <a:lnTo>
                  <a:pt x="2997" y="2095"/>
                </a:lnTo>
                <a:lnTo>
                  <a:pt x="3005" y="2095"/>
                </a:lnTo>
                <a:lnTo>
                  <a:pt x="3013" y="2095"/>
                </a:lnTo>
                <a:lnTo>
                  <a:pt x="3016" y="2091"/>
                </a:lnTo>
                <a:lnTo>
                  <a:pt x="3019" y="2087"/>
                </a:lnTo>
                <a:lnTo>
                  <a:pt x="3023" y="2083"/>
                </a:lnTo>
                <a:lnTo>
                  <a:pt x="3026" y="2081"/>
                </a:lnTo>
                <a:lnTo>
                  <a:pt x="3030" y="2077"/>
                </a:lnTo>
                <a:lnTo>
                  <a:pt x="3033" y="2073"/>
                </a:lnTo>
                <a:lnTo>
                  <a:pt x="3036" y="2069"/>
                </a:lnTo>
                <a:lnTo>
                  <a:pt x="3041" y="2067"/>
                </a:lnTo>
                <a:lnTo>
                  <a:pt x="3046" y="2067"/>
                </a:lnTo>
                <a:lnTo>
                  <a:pt x="3055" y="2067"/>
                </a:lnTo>
                <a:lnTo>
                  <a:pt x="3062" y="2059"/>
                </a:lnTo>
                <a:lnTo>
                  <a:pt x="3071" y="2053"/>
                </a:lnTo>
                <a:lnTo>
                  <a:pt x="3076" y="2053"/>
                </a:lnTo>
                <a:lnTo>
                  <a:pt x="3084" y="2053"/>
                </a:lnTo>
                <a:lnTo>
                  <a:pt x="3090" y="2059"/>
                </a:lnTo>
                <a:lnTo>
                  <a:pt x="3098" y="2067"/>
                </a:lnTo>
                <a:lnTo>
                  <a:pt x="3103" y="2073"/>
                </a:lnTo>
                <a:lnTo>
                  <a:pt x="3112" y="2081"/>
                </a:lnTo>
                <a:lnTo>
                  <a:pt x="3117" y="2087"/>
                </a:lnTo>
                <a:lnTo>
                  <a:pt x="3125" y="2095"/>
                </a:lnTo>
                <a:lnTo>
                  <a:pt x="3134" y="2095"/>
                </a:lnTo>
                <a:lnTo>
                  <a:pt x="3141" y="2095"/>
                </a:lnTo>
                <a:lnTo>
                  <a:pt x="3148" y="2095"/>
                </a:lnTo>
                <a:lnTo>
                  <a:pt x="3155" y="2095"/>
                </a:lnTo>
                <a:lnTo>
                  <a:pt x="3162" y="2091"/>
                </a:lnTo>
                <a:lnTo>
                  <a:pt x="3168" y="2087"/>
                </a:lnTo>
                <a:lnTo>
                  <a:pt x="3175" y="2083"/>
                </a:lnTo>
                <a:lnTo>
                  <a:pt x="3182" y="2081"/>
                </a:lnTo>
                <a:lnTo>
                  <a:pt x="3191" y="2081"/>
                </a:lnTo>
                <a:lnTo>
                  <a:pt x="3198" y="2081"/>
                </a:lnTo>
                <a:lnTo>
                  <a:pt x="3202" y="2077"/>
                </a:lnTo>
                <a:lnTo>
                  <a:pt x="3205" y="2073"/>
                </a:lnTo>
                <a:lnTo>
                  <a:pt x="3208" y="2069"/>
                </a:lnTo>
                <a:lnTo>
                  <a:pt x="3213" y="2067"/>
                </a:lnTo>
                <a:lnTo>
                  <a:pt x="3215" y="2063"/>
                </a:lnTo>
                <a:lnTo>
                  <a:pt x="3218" y="2059"/>
                </a:lnTo>
                <a:lnTo>
                  <a:pt x="3222" y="2055"/>
                </a:lnTo>
                <a:lnTo>
                  <a:pt x="3227" y="2053"/>
                </a:lnTo>
                <a:lnTo>
                  <a:pt x="3227" y="2044"/>
                </a:lnTo>
                <a:lnTo>
                  <a:pt x="3227" y="2039"/>
                </a:lnTo>
                <a:lnTo>
                  <a:pt x="3229" y="2035"/>
                </a:lnTo>
                <a:lnTo>
                  <a:pt x="3232" y="2030"/>
                </a:lnTo>
                <a:lnTo>
                  <a:pt x="3236" y="2027"/>
                </a:lnTo>
                <a:lnTo>
                  <a:pt x="3240" y="2025"/>
                </a:lnTo>
                <a:lnTo>
                  <a:pt x="3243" y="2021"/>
                </a:lnTo>
                <a:lnTo>
                  <a:pt x="3246" y="2017"/>
                </a:lnTo>
                <a:lnTo>
                  <a:pt x="3249" y="2013"/>
                </a:lnTo>
                <a:lnTo>
                  <a:pt x="3254" y="2011"/>
                </a:lnTo>
                <a:lnTo>
                  <a:pt x="3254" y="2003"/>
                </a:lnTo>
                <a:lnTo>
                  <a:pt x="3254" y="1997"/>
                </a:lnTo>
                <a:lnTo>
                  <a:pt x="3262" y="1989"/>
                </a:lnTo>
                <a:lnTo>
                  <a:pt x="3270" y="1983"/>
                </a:lnTo>
                <a:lnTo>
                  <a:pt x="3273" y="1978"/>
                </a:lnTo>
                <a:lnTo>
                  <a:pt x="3276" y="1975"/>
                </a:lnTo>
                <a:lnTo>
                  <a:pt x="3280" y="1972"/>
                </a:lnTo>
                <a:lnTo>
                  <a:pt x="3284" y="1969"/>
                </a:lnTo>
                <a:lnTo>
                  <a:pt x="3286" y="1964"/>
                </a:lnTo>
                <a:lnTo>
                  <a:pt x="3289" y="1961"/>
                </a:lnTo>
                <a:lnTo>
                  <a:pt x="3294" y="1958"/>
                </a:lnTo>
                <a:lnTo>
                  <a:pt x="3297" y="1955"/>
                </a:lnTo>
                <a:lnTo>
                  <a:pt x="3300" y="1950"/>
                </a:lnTo>
                <a:lnTo>
                  <a:pt x="3303" y="1947"/>
                </a:lnTo>
                <a:lnTo>
                  <a:pt x="3307" y="1944"/>
                </a:lnTo>
                <a:lnTo>
                  <a:pt x="3311" y="1941"/>
                </a:lnTo>
                <a:lnTo>
                  <a:pt x="3320" y="1941"/>
                </a:lnTo>
                <a:lnTo>
                  <a:pt x="3327" y="1941"/>
                </a:lnTo>
                <a:lnTo>
                  <a:pt x="3330" y="1936"/>
                </a:lnTo>
                <a:lnTo>
                  <a:pt x="3334" y="1933"/>
                </a:lnTo>
                <a:lnTo>
                  <a:pt x="3337" y="1930"/>
                </a:lnTo>
                <a:lnTo>
                  <a:pt x="3341" y="1926"/>
                </a:lnTo>
                <a:lnTo>
                  <a:pt x="3354" y="1926"/>
                </a:lnTo>
                <a:lnTo>
                  <a:pt x="3368" y="1926"/>
                </a:lnTo>
                <a:lnTo>
                  <a:pt x="3375" y="1926"/>
                </a:lnTo>
                <a:lnTo>
                  <a:pt x="3382" y="1926"/>
                </a:lnTo>
                <a:lnTo>
                  <a:pt x="3389" y="1923"/>
                </a:lnTo>
                <a:lnTo>
                  <a:pt x="3396" y="1919"/>
                </a:lnTo>
                <a:lnTo>
                  <a:pt x="3404" y="1916"/>
                </a:lnTo>
                <a:lnTo>
                  <a:pt x="3413" y="1912"/>
                </a:lnTo>
                <a:lnTo>
                  <a:pt x="3425" y="1912"/>
                </a:lnTo>
                <a:lnTo>
                  <a:pt x="3440" y="1912"/>
                </a:lnTo>
                <a:lnTo>
                  <a:pt x="3447" y="1919"/>
                </a:lnTo>
                <a:lnTo>
                  <a:pt x="3456" y="1926"/>
                </a:lnTo>
                <a:lnTo>
                  <a:pt x="3461" y="1926"/>
                </a:lnTo>
                <a:lnTo>
                  <a:pt x="3470" y="1926"/>
                </a:lnTo>
                <a:lnTo>
                  <a:pt x="3475" y="1926"/>
                </a:lnTo>
                <a:lnTo>
                  <a:pt x="3483" y="1926"/>
                </a:lnTo>
                <a:lnTo>
                  <a:pt x="3490" y="1933"/>
                </a:lnTo>
                <a:lnTo>
                  <a:pt x="3497" y="1941"/>
                </a:lnTo>
                <a:lnTo>
                  <a:pt x="3503" y="1941"/>
                </a:lnTo>
                <a:lnTo>
                  <a:pt x="3511" y="1941"/>
                </a:lnTo>
                <a:lnTo>
                  <a:pt x="3519" y="1947"/>
                </a:lnTo>
                <a:lnTo>
                  <a:pt x="3527" y="1955"/>
                </a:lnTo>
                <a:lnTo>
                  <a:pt x="3533" y="1955"/>
                </a:lnTo>
                <a:lnTo>
                  <a:pt x="3540" y="1955"/>
                </a:lnTo>
                <a:lnTo>
                  <a:pt x="3547" y="1955"/>
                </a:lnTo>
                <a:lnTo>
                  <a:pt x="3554" y="1955"/>
                </a:lnTo>
                <a:lnTo>
                  <a:pt x="3560" y="1961"/>
                </a:lnTo>
                <a:lnTo>
                  <a:pt x="3569" y="1969"/>
                </a:lnTo>
                <a:lnTo>
                  <a:pt x="3576" y="1969"/>
                </a:lnTo>
                <a:lnTo>
                  <a:pt x="3585" y="1969"/>
                </a:lnTo>
                <a:lnTo>
                  <a:pt x="3590" y="1969"/>
                </a:lnTo>
                <a:lnTo>
                  <a:pt x="3598" y="1969"/>
                </a:lnTo>
                <a:lnTo>
                  <a:pt x="3604" y="1975"/>
                </a:lnTo>
                <a:lnTo>
                  <a:pt x="3612" y="1983"/>
                </a:lnTo>
                <a:lnTo>
                  <a:pt x="3617" y="1983"/>
                </a:lnTo>
                <a:lnTo>
                  <a:pt x="3626" y="1983"/>
                </a:lnTo>
                <a:lnTo>
                  <a:pt x="3631" y="1983"/>
                </a:lnTo>
                <a:lnTo>
                  <a:pt x="3639" y="1983"/>
                </a:lnTo>
                <a:lnTo>
                  <a:pt x="3648" y="1989"/>
                </a:lnTo>
                <a:lnTo>
                  <a:pt x="3655" y="1997"/>
                </a:lnTo>
                <a:lnTo>
                  <a:pt x="3662" y="1997"/>
                </a:lnTo>
                <a:lnTo>
                  <a:pt x="3669" y="1997"/>
                </a:lnTo>
                <a:lnTo>
                  <a:pt x="3675" y="1997"/>
                </a:lnTo>
                <a:lnTo>
                  <a:pt x="3683" y="1997"/>
                </a:lnTo>
                <a:lnTo>
                  <a:pt x="3689" y="1997"/>
                </a:lnTo>
                <a:lnTo>
                  <a:pt x="3696" y="1997"/>
                </a:lnTo>
                <a:lnTo>
                  <a:pt x="3705" y="2003"/>
                </a:lnTo>
                <a:lnTo>
                  <a:pt x="3712" y="2011"/>
                </a:lnTo>
                <a:lnTo>
                  <a:pt x="3719" y="2011"/>
                </a:lnTo>
                <a:lnTo>
                  <a:pt x="3726" y="2011"/>
                </a:lnTo>
                <a:lnTo>
                  <a:pt x="3732" y="2011"/>
                </a:lnTo>
                <a:lnTo>
                  <a:pt x="3741" y="2011"/>
                </a:lnTo>
                <a:lnTo>
                  <a:pt x="3741" y="2013"/>
                </a:lnTo>
                <a:lnTo>
                  <a:pt x="3742" y="2015"/>
                </a:lnTo>
                <a:lnTo>
                  <a:pt x="3743" y="2017"/>
                </a:lnTo>
                <a:lnTo>
                  <a:pt x="3745" y="2018"/>
                </a:lnTo>
                <a:lnTo>
                  <a:pt x="3749" y="2021"/>
                </a:lnTo>
                <a:lnTo>
                  <a:pt x="3754" y="2022"/>
                </a:lnTo>
                <a:lnTo>
                  <a:pt x="3759" y="2021"/>
                </a:lnTo>
                <a:lnTo>
                  <a:pt x="3763" y="2018"/>
                </a:lnTo>
                <a:lnTo>
                  <a:pt x="3765" y="2017"/>
                </a:lnTo>
                <a:lnTo>
                  <a:pt x="3767" y="2015"/>
                </a:lnTo>
                <a:lnTo>
                  <a:pt x="3768" y="2013"/>
                </a:lnTo>
                <a:lnTo>
                  <a:pt x="3768" y="2011"/>
                </a:lnTo>
                <a:lnTo>
                  <a:pt x="3776" y="2011"/>
                </a:lnTo>
                <a:lnTo>
                  <a:pt x="3784" y="2011"/>
                </a:lnTo>
                <a:lnTo>
                  <a:pt x="3790" y="2011"/>
                </a:lnTo>
                <a:lnTo>
                  <a:pt x="3798" y="2011"/>
                </a:lnTo>
                <a:lnTo>
                  <a:pt x="3800" y="2007"/>
                </a:lnTo>
                <a:lnTo>
                  <a:pt x="3803" y="2003"/>
                </a:lnTo>
                <a:lnTo>
                  <a:pt x="3808" y="1999"/>
                </a:lnTo>
                <a:lnTo>
                  <a:pt x="3811" y="1997"/>
                </a:lnTo>
                <a:lnTo>
                  <a:pt x="3817" y="1997"/>
                </a:lnTo>
                <a:lnTo>
                  <a:pt x="3825" y="1997"/>
                </a:lnTo>
                <a:lnTo>
                  <a:pt x="3834" y="1997"/>
                </a:lnTo>
                <a:lnTo>
                  <a:pt x="3841" y="1997"/>
                </a:lnTo>
                <a:lnTo>
                  <a:pt x="3844" y="1993"/>
                </a:lnTo>
                <a:lnTo>
                  <a:pt x="3848" y="1989"/>
                </a:lnTo>
                <a:lnTo>
                  <a:pt x="3851" y="1986"/>
                </a:lnTo>
                <a:lnTo>
                  <a:pt x="3855" y="1983"/>
                </a:lnTo>
                <a:lnTo>
                  <a:pt x="3861" y="1983"/>
                </a:lnTo>
                <a:lnTo>
                  <a:pt x="3869" y="1983"/>
                </a:lnTo>
                <a:lnTo>
                  <a:pt x="3871" y="1978"/>
                </a:lnTo>
                <a:lnTo>
                  <a:pt x="3875" y="1975"/>
                </a:lnTo>
                <a:lnTo>
                  <a:pt x="3878" y="1972"/>
                </a:lnTo>
                <a:lnTo>
                  <a:pt x="3882" y="1969"/>
                </a:lnTo>
                <a:lnTo>
                  <a:pt x="3889" y="1969"/>
                </a:lnTo>
                <a:lnTo>
                  <a:pt x="3896" y="1969"/>
                </a:lnTo>
                <a:lnTo>
                  <a:pt x="3904" y="1969"/>
                </a:lnTo>
                <a:lnTo>
                  <a:pt x="3913" y="1969"/>
                </a:lnTo>
                <a:lnTo>
                  <a:pt x="3915" y="1964"/>
                </a:lnTo>
                <a:lnTo>
                  <a:pt x="3918" y="1961"/>
                </a:lnTo>
                <a:lnTo>
                  <a:pt x="3922" y="1958"/>
                </a:lnTo>
                <a:lnTo>
                  <a:pt x="3927" y="1955"/>
                </a:lnTo>
                <a:lnTo>
                  <a:pt x="3932" y="1955"/>
                </a:lnTo>
                <a:lnTo>
                  <a:pt x="3940" y="1955"/>
                </a:lnTo>
                <a:lnTo>
                  <a:pt x="3962" y="1955"/>
                </a:lnTo>
                <a:lnTo>
                  <a:pt x="3985" y="1955"/>
                </a:lnTo>
                <a:lnTo>
                  <a:pt x="4009" y="1955"/>
                </a:lnTo>
                <a:lnTo>
                  <a:pt x="4032" y="1955"/>
                </a:lnTo>
                <a:lnTo>
                  <a:pt x="4055" y="1955"/>
                </a:lnTo>
                <a:lnTo>
                  <a:pt x="4078" y="1955"/>
                </a:lnTo>
                <a:lnTo>
                  <a:pt x="4102" y="1955"/>
                </a:lnTo>
                <a:lnTo>
                  <a:pt x="4126" y="1955"/>
                </a:lnTo>
                <a:lnTo>
                  <a:pt x="4139" y="1955"/>
                </a:lnTo>
                <a:lnTo>
                  <a:pt x="4153" y="1955"/>
                </a:lnTo>
                <a:lnTo>
                  <a:pt x="4161" y="1955"/>
                </a:lnTo>
                <a:lnTo>
                  <a:pt x="4169" y="1955"/>
                </a:lnTo>
                <a:lnTo>
                  <a:pt x="4182" y="1955"/>
                </a:lnTo>
                <a:lnTo>
                  <a:pt x="4197" y="1955"/>
                </a:lnTo>
                <a:lnTo>
                  <a:pt x="4211" y="1961"/>
                </a:lnTo>
                <a:lnTo>
                  <a:pt x="4226" y="1969"/>
                </a:lnTo>
                <a:lnTo>
                  <a:pt x="4233" y="1969"/>
                </a:lnTo>
                <a:lnTo>
                  <a:pt x="4240" y="1969"/>
                </a:lnTo>
                <a:lnTo>
                  <a:pt x="4253" y="1969"/>
                </a:lnTo>
                <a:lnTo>
                  <a:pt x="4267" y="1969"/>
                </a:lnTo>
                <a:lnTo>
                  <a:pt x="4282" y="1969"/>
                </a:lnTo>
                <a:lnTo>
                  <a:pt x="4298" y="1969"/>
                </a:lnTo>
                <a:lnTo>
                  <a:pt x="4309" y="1969"/>
                </a:lnTo>
                <a:lnTo>
                  <a:pt x="4318" y="1969"/>
                </a:lnTo>
                <a:lnTo>
                  <a:pt x="4329" y="1969"/>
                </a:lnTo>
                <a:lnTo>
                  <a:pt x="4339" y="1969"/>
                </a:lnTo>
                <a:lnTo>
                  <a:pt x="4353" y="1975"/>
                </a:lnTo>
                <a:lnTo>
                  <a:pt x="4369" y="1983"/>
                </a:lnTo>
                <a:lnTo>
                  <a:pt x="4382" y="1983"/>
                </a:lnTo>
                <a:lnTo>
                  <a:pt x="4396" y="1983"/>
                </a:lnTo>
                <a:lnTo>
                  <a:pt x="4403" y="1983"/>
                </a:lnTo>
                <a:lnTo>
                  <a:pt x="4410" y="1983"/>
                </a:lnTo>
                <a:lnTo>
                  <a:pt x="4418" y="1975"/>
                </a:lnTo>
                <a:lnTo>
                  <a:pt x="4427" y="1969"/>
                </a:lnTo>
                <a:lnTo>
                  <a:pt x="4432" y="1969"/>
                </a:lnTo>
                <a:lnTo>
                  <a:pt x="4441" y="1969"/>
                </a:lnTo>
                <a:lnTo>
                  <a:pt x="4443" y="1964"/>
                </a:lnTo>
                <a:lnTo>
                  <a:pt x="4446" y="1961"/>
                </a:lnTo>
                <a:lnTo>
                  <a:pt x="4449" y="1958"/>
                </a:lnTo>
                <a:lnTo>
                  <a:pt x="4454" y="1955"/>
                </a:lnTo>
                <a:lnTo>
                  <a:pt x="4460" y="1955"/>
                </a:lnTo>
                <a:lnTo>
                  <a:pt x="4468" y="1955"/>
                </a:lnTo>
                <a:lnTo>
                  <a:pt x="4475" y="1955"/>
                </a:lnTo>
                <a:lnTo>
                  <a:pt x="4484" y="1955"/>
                </a:lnTo>
                <a:lnTo>
                  <a:pt x="4486" y="1950"/>
                </a:lnTo>
                <a:lnTo>
                  <a:pt x="4489" y="1947"/>
                </a:lnTo>
                <a:lnTo>
                  <a:pt x="4494" y="1944"/>
                </a:lnTo>
                <a:lnTo>
                  <a:pt x="4498" y="1941"/>
                </a:lnTo>
                <a:lnTo>
                  <a:pt x="4503" y="1941"/>
                </a:lnTo>
                <a:lnTo>
                  <a:pt x="4511" y="1941"/>
                </a:lnTo>
                <a:lnTo>
                  <a:pt x="4514" y="1936"/>
                </a:lnTo>
                <a:lnTo>
                  <a:pt x="4517" y="1933"/>
                </a:lnTo>
                <a:lnTo>
                  <a:pt x="4521" y="1930"/>
                </a:lnTo>
                <a:lnTo>
                  <a:pt x="4525" y="1926"/>
                </a:lnTo>
                <a:lnTo>
                  <a:pt x="4530" y="1926"/>
                </a:lnTo>
                <a:lnTo>
                  <a:pt x="4539" y="1926"/>
                </a:lnTo>
                <a:lnTo>
                  <a:pt x="4547" y="1926"/>
                </a:lnTo>
                <a:lnTo>
                  <a:pt x="4555" y="1926"/>
                </a:lnTo>
                <a:lnTo>
                  <a:pt x="4561" y="1926"/>
                </a:lnTo>
                <a:lnTo>
                  <a:pt x="4568" y="1926"/>
                </a:lnTo>
                <a:lnTo>
                  <a:pt x="4575" y="1926"/>
                </a:lnTo>
                <a:lnTo>
                  <a:pt x="4582" y="1926"/>
                </a:lnTo>
                <a:lnTo>
                  <a:pt x="4588" y="1933"/>
                </a:lnTo>
                <a:lnTo>
                  <a:pt x="4596" y="1941"/>
                </a:lnTo>
                <a:lnTo>
                  <a:pt x="4604" y="1941"/>
                </a:lnTo>
                <a:lnTo>
                  <a:pt x="4613" y="1941"/>
                </a:lnTo>
                <a:lnTo>
                  <a:pt x="4618" y="1947"/>
                </a:lnTo>
                <a:lnTo>
                  <a:pt x="4626" y="1955"/>
                </a:lnTo>
                <a:lnTo>
                  <a:pt x="4632" y="1955"/>
                </a:lnTo>
                <a:lnTo>
                  <a:pt x="4640" y="1955"/>
                </a:lnTo>
                <a:lnTo>
                  <a:pt x="4645" y="1961"/>
                </a:lnTo>
                <a:lnTo>
                  <a:pt x="4654" y="1969"/>
                </a:lnTo>
                <a:lnTo>
                  <a:pt x="4659" y="1969"/>
                </a:lnTo>
                <a:lnTo>
                  <a:pt x="4667" y="1969"/>
                </a:lnTo>
                <a:lnTo>
                  <a:pt x="4675" y="1975"/>
                </a:lnTo>
                <a:lnTo>
                  <a:pt x="4683" y="1983"/>
                </a:lnTo>
                <a:lnTo>
                  <a:pt x="4689" y="1983"/>
                </a:lnTo>
                <a:lnTo>
                  <a:pt x="4697" y="1983"/>
                </a:lnTo>
                <a:lnTo>
                  <a:pt x="4697" y="1985"/>
                </a:lnTo>
                <a:lnTo>
                  <a:pt x="4698" y="1987"/>
                </a:lnTo>
                <a:lnTo>
                  <a:pt x="4699" y="1989"/>
                </a:lnTo>
                <a:lnTo>
                  <a:pt x="4701" y="1990"/>
                </a:lnTo>
                <a:lnTo>
                  <a:pt x="4706" y="1993"/>
                </a:lnTo>
                <a:lnTo>
                  <a:pt x="4711" y="1994"/>
                </a:lnTo>
                <a:lnTo>
                  <a:pt x="4715" y="1993"/>
                </a:lnTo>
                <a:lnTo>
                  <a:pt x="4720" y="1990"/>
                </a:lnTo>
                <a:lnTo>
                  <a:pt x="4722" y="1989"/>
                </a:lnTo>
                <a:lnTo>
                  <a:pt x="4723" y="1987"/>
                </a:lnTo>
                <a:lnTo>
                  <a:pt x="4724" y="1985"/>
                </a:lnTo>
                <a:lnTo>
                  <a:pt x="4724" y="1983"/>
                </a:lnTo>
                <a:lnTo>
                  <a:pt x="4733" y="1983"/>
                </a:lnTo>
                <a:lnTo>
                  <a:pt x="4741" y="1983"/>
                </a:lnTo>
                <a:lnTo>
                  <a:pt x="4747" y="1983"/>
                </a:lnTo>
                <a:lnTo>
                  <a:pt x="4754" y="1983"/>
                </a:lnTo>
                <a:lnTo>
                  <a:pt x="4761" y="1983"/>
                </a:lnTo>
                <a:lnTo>
                  <a:pt x="4768" y="1983"/>
                </a:lnTo>
                <a:lnTo>
                  <a:pt x="4771" y="1978"/>
                </a:lnTo>
                <a:lnTo>
                  <a:pt x="4774" y="1975"/>
                </a:lnTo>
                <a:lnTo>
                  <a:pt x="4778" y="1972"/>
                </a:lnTo>
                <a:lnTo>
                  <a:pt x="4781" y="1969"/>
                </a:lnTo>
                <a:lnTo>
                  <a:pt x="4788" y="1969"/>
                </a:lnTo>
                <a:lnTo>
                  <a:pt x="4796" y="1969"/>
                </a:lnTo>
                <a:lnTo>
                  <a:pt x="4804" y="1969"/>
                </a:lnTo>
                <a:lnTo>
                  <a:pt x="4812" y="1969"/>
                </a:lnTo>
                <a:lnTo>
                  <a:pt x="4818" y="1969"/>
                </a:lnTo>
                <a:lnTo>
                  <a:pt x="4826" y="1969"/>
                </a:lnTo>
                <a:lnTo>
                  <a:pt x="4828" y="1964"/>
                </a:lnTo>
                <a:lnTo>
                  <a:pt x="4831" y="1961"/>
                </a:lnTo>
                <a:lnTo>
                  <a:pt x="4836" y="1958"/>
                </a:lnTo>
                <a:lnTo>
                  <a:pt x="4839" y="1955"/>
                </a:lnTo>
                <a:lnTo>
                  <a:pt x="4850" y="1955"/>
                </a:lnTo>
                <a:lnTo>
                  <a:pt x="4860" y="1955"/>
                </a:lnTo>
                <a:lnTo>
                  <a:pt x="4871" y="1955"/>
                </a:lnTo>
                <a:lnTo>
                  <a:pt x="4883" y="1955"/>
                </a:lnTo>
                <a:lnTo>
                  <a:pt x="4889" y="1961"/>
                </a:lnTo>
                <a:lnTo>
                  <a:pt x="4897" y="1969"/>
                </a:lnTo>
                <a:lnTo>
                  <a:pt x="4903" y="1969"/>
                </a:lnTo>
                <a:lnTo>
                  <a:pt x="4910" y="1969"/>
                </a:lnTo>
                <a:lnTo>
                  <a:pt x="4917" y="1975"/>
                </a:lnTo>
                <a:lnTo>
                  <a:pt x="4924" y="1983"/>
                </a:lnTo>
                <a:lnTo>
                  <a:pt x="4932" y="1983"/>
                </a:lnTo>
                <a:lnTo>
                  <a:pt x="4940" y="1983"/>
                </a:lnTo>
                <a:lnTo>
                  <a:pt x="4946" y="1989"/>
                </a:lnTo>
                <a:lnTo>
                  <a:pt x="4955" y="1997"/>
                </a:lnTo>
                <a:lnTo>
                  <a:pt x="4960" y="1997"/>
                </a:lnTo>
                <a:lnTo>
                  <a:pt x="4968" y="1997"/>
                </a:lnTo>
                <a:lnTo>
                  <a:pt x="4974" y="2003"/>
                </a:lnTo>
                <a:lnTo>
                  <a:pt x="4982" y="2011"/>
                </a:lnTo>
                <a:lnTo>
                  <a:pt x="4989" y="2011"/>
                </a:lnTo>
                <a:lnTo>
                  <a:pt x="4998" y="2011"/>
                </a:lnTo>
                <a:lnTo>
                  <a:pt x="5003" y="2017"/>
                </a:lnTo>
                <a:lnTo>
                  <a:pt x="5012" y="2025"/>
                </a:lnTo>
                <a:lnTo>
                  <a:pt x="5017" y="2030"/>
                </a:lnTo>
                <a:lnTo>
                  <a:pt x="5025" y="2039"/>
                </a:lnTo>
                <a:lnTo>
                  <a:pt x="5031" y="2039"/>
                </a:lnTo>
                <a:lnTo>
                  <a:pt x="5039" y="2039"/>
                </a:lnTo>
                <a:lnTo>
                  <a:pt x="5044" y="2044"/>
                </a:lnTo>
                <a:lnTo>
                  <a:pt x="5053" y="2053"/>
                </a:lnTo>
                <a:lnTo>
                  <a:pt x="5053" y="2059"/>
                </a:lnTo>
                <a:lnTo>
                  <a:pt x="5053" y="2067"/>
                </a:lnTo>
                <a:lnTo>
                  <a:pt x="5061" y="2073"/>
                </a:lnTo>
                <a:lnTo>
                  <a:pt x="5069" y="2081"/>
                </a:lnTo>
                <a:lnTo>
                  <a:pt x="5069" y="2087"/>
                </a:lnTo>
                <a:lnTo>
                  <a:pt x="5069" y="2095"/>
                </a:lnTo>
                <a:lnTo>
                  <a:pt x="5075" y="2101"/>
                </a:lnTo>
                <a:lnTo>
                  <a:pt x="5082" y="2109"/>
                </a:lnTo>
                <a:lnTo>
                  <a:pt x="5082" y="2115"/>
                </a:lnTo>
                <a:lnTo>
                  <a:pt x="5082" y="2122"/>
                </a:lnTo>
                <a:lnTo>
                  <a:pt x="5082" y="2129"/>
                </a:lnTo>
                <a:lnTo>
                  <a:pt x="5082" y="2136"/>
                </a:lnTo>
                <a:lnTo>
                  <a:pt x="5089" y="2143"/>
                </a:lnTo>
                <a:lnTo>
                  <a:pt x="5096" y="2151"/>
                </a:lnTo>
                <a:lnTo>
                  <a:pt x="5096" y="2157"/>
                </a:lnTo>
                <a:lnTo>
                  <a:pt x="5096" y="2165"/>
                </a:lnTo>
                <a:lnTo>
                  <a:pt x="5102" y="2171"/>
                </a:lnTo>
                <a:lnTo>
                  <a:pt x="5110" y="2179"/>
                </a:lnTo>
                <a:lnTo>
                  <a:pt x="5110" y="2185"/>
                </a:lnTo>
                <a:lnTo>
                  <a:pt x="5110" y="2193"/>
                </a:lnTo>
                <a:lnTo>
                  <a:pt x="5118" y="2199"/>
                </a:lnTo>
                <a:lnTo>
                  <a:pt x="5127" y="2207"/>
                </a:lnTo>
                <a:lnTo>
                  <a:pt x="5127" y="2213"/>
                </a:lnTo>
                <a:lnTo>
                  <a:pt x="5127" y="2221"/>
                </a:lnTo>
                <a:lnTo>
                  <a:pt x="5132" y="2227"/>
                </a:lnTo>
                <a:lnTo>
                  <a:pt x="5140" y="2235"/>
                </a:lnTo>
                <a:lnTo>
                  <a:pt x="5140" y="2241"/>
                </a:lnTo>
                <a:lnTo>
                  <a:pt x="5140" y="2249"/>
                </a:lnTo>
                <a:lnTo>
                  <a:pt x="5140" y="2254"/>
                </a:lnTo>
                <a:lnTo>
                  <a:pt x="5140" y="2263"/>
                </a:lnTo>
                <a:lnTo>
                  <a:pt x="5140" y="2285"/>
                </a:lnTo>
                <a:lnTo>
                  <a:pt x="5140" y="2307"/>
                </a:lnTo>
                <a:lnTo>
                  <a:pt x="5140" y="2330"/>
                </a:lnTo>
                <a:lnTo>
                  <a:pt x="5140" y="2353"/>
                </a:lnTo>
                <a:lnTo>
                  <a:pt x="5140" y="2376"/>
                </a:lnTo>
                <a:lnTo>
                  <a:pt x="5140" y="2398"/>
                </a:lnTo>
                <a:lnTo>
                  <a:pt x="5140" y="2422"/>
                </a:lnTo>
                <a:lnTo>
                  <a:pt x="5140" y="2445"/>
                </a:lnTo>
                <a:lnTo>
                  <a:pt x="5140" y="2451"/>
                </a:lnTo>
                <a:lnTo>
                  <a:pt x="5140" y="2459"/>
                </a:lnTo>
                <a:lnTo>
                  <a:pt x="5136" y="2461"/>
                </a:lnTo>
                <a:lnTo>
                  <a:pt x="5132" y="2464"/>
                </a:lnTo>
                <a:lnTo>
                  <a:pt x="5129" y="2469"/>
                </a:lnTo>
                <a:lnTo>
                  <a:pt x="5127" y="2473"/>
                </a:lnTo>
                <a:lnTo>
                  <a:pt x="5118" y="2478"/>
                </a:lnTo>
                <a:lnTo>
                  <a:pt x="5110" y="2487"/>
                </a:lnTo>
                <a:lnTo>
                  <a:pt x="5106" y="2489"/>
                </a:lnTo>
                <a:lnTo>
                  <a:pt x="5102" y="2493"/>
                </a:lnTo>
                <a:lnTo>
                  <a:pt x="5098" y="2497"/>
                </a:lnTo>
                <a:lnTo>
                  <a:pt x="5096" y="2501"/>
                </a:lnTo>
                <a:lnTo>
                  <a:pt x="5096" y="2507"/>
                </a:lnTo>
                <a:lnTo>
                  <a:pt x="5096" y="2515"/>
                </a:lnTo>
                <a:lnTo>
                  <a:pt x="5092" y="2517"/>
                </a:lnTo>
                <a:lnTo>
                  <a:pt x="5089" y="2521"/>
                </a:lnTo>
                <a:lnTo>
                  <a:pt x="5085" y="2525"/>
                </a:lnTo>
                <a:lnTo>
                  <a:pt x="5082" y="2529"/>
                </a:lnTo>
                <a:lnTo>
                  <a:pt x="5079" y="2531"/>
                </a:lnTo>
                <a:lnTo>
                  <a:pt x="5075" y="2535"/>
                </a:lnTo>
                <a:lnTo>
                  <a:pt x="5071" y="2539"/>
                </a:lnTo>
                <a:lnTo>
                  <a:pt x="5069" y="2543"/>
                </a:lnTo>
                <a:lnTo>
                  <a:pt x="5061" y="2549"/>
                </a:lnTo>
                <a:lnTo>
                  <a:pt x="5053" y="2557"/>
                </a:lnTo>
                <a:lnTo>
                  <a:pt x="5053" y="2563"/>
                </a:lnTo>
                <a:lnTo>
                  <a:pt x="5053" y="2570"/>
                </a:lnTo>
                <a:lnTo>
                  <a:pt x="5049" y="2574"/>
                </a:lnTo>
                <a:lnTo>
                  <a:pt x="5044" y="2577"/>
                </a:lnTo>
                <a:lnTo>
                  <a:pt x="5041" y="2581"/>
                </a:lnTo>
                <a:lnTo>
                  <a:pt x="5039" y="2584"/>
                </a:lnTo>
                <a:lnTo>
                  <a:pt x="5035" y="2588"/>
                </a:lnTo>
                <a:lnTo>
                  <a:pt x="5031" y="2591"/>
                </a:lnTo>
                <a:lnTo>
                  <a:pt x="5028" y="2595"/>
                </a:lnTo>
                <a:lnTo>
                  <a:pt x="5025" y="2599"/>
                </a:lnTo>
                <a:lnTo>
                  <a:pt x="5022" y="2602"/>
                </a:lnTo>
                <a:lnTo>
                  <a:pt x="5017" y="2605"/>
                </a:lnTo>
                <a:lnTo>
                  <a:pt x="5014" y="2608"/>
                </a:lnTo>
                <a:lnTo>
                  <a:pt x="5012" y="2613"/>
                </a:lnTo>
                <a:lnTo>
                  <a:pt x="5008" y="2616"/>
                </a:lnTo>
                <a:lnTo>
                  <a:pt x="5003" y="2619"/>
                </a:lnTo>
                <a:lnTo>
                  <a:pt x="5000" y="2622"/>
                </a:lnTo>
                <a:lnTo>
                  <a:pt x="4998" y="2627"/>
                </a:lnTo>
                <a:lnTo>
                  <a:pt x="4989" y="2633"/>
                </a:lnTo>
                <a:lnTo>
                  <a:pt x="4982" y="2641"/>
                </a:lnTo>
                <a:lnTo>
                  <a:pt x="4968" y="2652"/>
                </a:lnTo>
                <a:lnTo>
                  <a:pt x="4952" y="2662"/>
                </a:lnTo>
                <a:lnTo>
                  <a:pt x="4938" y="2672"/>
                </a:lnTo>
                <a:lnTo>
                  <a:pt x="4924" y="2683"/>
                </a:lnTo>
                <a:lnTo>
                  <a:pt x="4920" y="2685"/>
                </a:lnTo>
                <a:lnTo>
                  <a:pt x="4917" y="2688"/>
                </a:lnTo>
                <a:lnTo>
                  <a:pt x="4912" y="2693"/>
                </a:lnTo>
                <a:lnTo>
                  <a:pt x="4910" y="2697"/>
                </a:lnTo>
                <a:lnTo>
                  <a:pt x="4910" y="2702"/>
                </a:lnTo>
                <a:lnTo>
                  <a:pt x="4910" y="2711"/>
                </a:lnTo>
                <a:lnTo>
                  <a:pt x="4906" y="2713"/>
                </a:lnTo>
                <a:lnTo>
                  <a:pt x="4903" y="2717"/>
                </a:lnTo>
                <a:lnTo>
                  <a:pt x="4899" y="2721"/>
                </a:lnTo>
                <a:lnTo>
                  <a:pt x="4897" y="2725"/>
                </a:lnTo>
                <a:lnTo>
                  <a:pt x="4897" y="2731"/>
                </a:lnTo>
                <a:lnTo>
                  <a:pt x="4897" y="2739"/>
                </a:lnTo>
                <a:lnTo>
                  <a:pt x="4893" y="2741"/>
                </a:lnTo>
                <a:lnTo>
                  <a:pt x="4889" y="2745"/>
                </a:lnTo>
                <a:lnTo>
                  <a:pt x="4885" y="2749"/>
                </a:lnTo>
                <a:lnTo>
                  <a:pt x="4883" y="2753"/>
                </a:lnTo>
                <a:lnTo>
                  <a:pt x="4883" y="2759"/>
                </a:lnTo>
                <a:lnTo>
                  <a:pt x="4883" y="2767"/>
                </a:lnTo>
                <a:lnTo>
                  <a:pt x="4879" y="2770"/>
                </a:lnTo>
                <a:lnTo>
                  <a:pt x="4876" y="2773"/>
                </a:lnTo>
                <a:lnTo>
                  <a:pt x="4872" y="2777"/>
                </a:lnTo>
                <a:lnTo>
                  <a:pt x="4869" y="2781"/>
                </a:lnTo>
                <a:lnTo>
                  <a:pt x="4869" y="2787"/>
                </a:lnTo>
                <a:lnTo>
                  <a:pt x="4869" y="2794"/>
                </a:lnTo>
                <a:lnTo>
                  <a:pt x="4869" y="2800"/>
                </a:lnTo>
                <a:lnTo>
                  <a:pt x="4869" y="2806"/>
                </a:lnTo>
                <a:lnTo>
                  <a:pt x="4862" y="2812"/>
                </a:lnTo>
                <a:lnTo>
                  <a:pt x="4853" y="2820"/>
                </a:lnTo>
                <a:lnTo>
                  <a:pt x="4853" y="2826"/>
                </a:lnTo>
                <a:lnTo>
                  <a:pt x="4853" y="2834"/>
                </a:lnTo>
                <a:lnTo>
                  <a:pt x="4849" y="2837"/>
                </a:lnTo>
                <a:lnTo>
                  <a:pt x="4845" y="2840"/>
                </a:lnTo>
                <a:lnTo>
                  <a:pt x="4842" y="2844"/>
                </a:lnTo>
                <a:lnTo>
                  <a:pt x="4839" y="2849"/>
                </a:lnTo>
                <a:lnTo>
                  <a:pt x="4839" y="2854"/>
                </a:lnTo>
                <a:lnTo>
                  <a:pt x="4839" y="2863"/>
                </a:lnTo>
                <a:lnTo>
                  <a:pt x="4839" y="2868"/>
                </a:lnTo>
                <a:lnTo>
                  <a:pt x="4839" y="2876"/>
                </a:lnTo>
                <a:lnTo>
                  <a:pt x="4836" y="2879"/>
                </a:lnTo>
                <a:lnTo>
                  <a:pt x="4831" y="2882"/>
                </a:lnTo>
                <a:lnTo>
                  <a:pt x="4828" y="2886"/>
                </a:lnTo>
                <a:lnTo>
                  <a:pt x="4826" y="2890"/>
                </a:lnTo>
                <a:lnTo>
                  <a:pt x="4826" y="2896"/>
                </a:lnTo>
                <a:lnTo>
                  <a:pt x="4826" y="2904"/>
                </a:lnTo>
                <a:lnTo>
                  <a:pt x="4821" y="2907"/>
                </a:lnTo>
                <a:lnTo>
                  <a:pt x="4818" y="2910"/>
                </a:lnTo>
                <a:lnTo>
                  <a:pt x="4815" y="2913"/>
                </a:lnTo>
                <a:lnTo>
                  <a:pt x="4812" y="2918"/>
                </a:lnTo>
                <a:lnTo>
                  <a:pt x="4812" y="2924"/>
                </a:lnTo>
                <a:lnTo>
                  <a:pt x="4812" y="2932"/>
                </a:lnTo>
                <a:lnTo>
                  <a:pt x="4804" y="2932"/>
                </a:lnTo>
                <a:lnTo>
                  <a:pt x="4796" y="2932"/>
                </a:lnTo>
                <a:lnTo>
                  <a:pt x="4796" y="2943"/>
                </a:lnTo>
                <a:lnTo>
                  <a:pt x="4796" y="2954"/>
                </a:lnTo>
                <a:lnTo>
                  <a:pt x="4796" y="2963"/>
                </a:lnTo>
                <a:lnTo>
                  <a:pt x="4796" y="2974"/>
                </a:lnTo>
                <a:lnTo>
                  <a:pt x="4804" y="2974"/>
                </a:lnTo>
                <a:lnTo>
                  <a:pt x="4812" y="2974"/>
                </a:lnTo>
                <a:lnTo>
                  <a:pt x="4812" y="2987"/>
                </a:lnTo>
                <a:lnTo>
                  <a:pt x="4812" y="3002"/>
                </a:lnTo>
                <a:lnTo>
                  <a:pt x="4812" y="3015"/>
                </a:lnTo>
                <a:lnTo>
                  <a:pt x="4812" y="3030"/>
                </a:lnTo>
                <a:lnTo>
                  <a:pt x="4812" y="3036"/>
                </a:lnTo>
                <a:lnTo>
                  <a:pt x="4812" y="3044"/>
                </a:lnTo>
                <a:lnTo>
                  <a:pt x="4812" y="3050"/>
                </a:lnTo>
                <a:lnTo>
                  <a:pt x="4812" y="3059"/>
                </a:lnTo>
                <a:lnTo>
                  <a:pt x="4818" y="3072"/>
                </a:lnTo>
                <a:lnTo>
                  <a:pt x="4826" y="3087"/>
                </a:lnTo>
                <a:lnTo>
                  <a:pt x="4826" y="3092"/>
                </a:lnTo>
                <a:lnTo>
                  <a:pt x="4826" y="3100"/>
                </a:lnTo>
                <a:lnTo>
                  <a:pt x="4821" y="3103"/>
                </a:lnTo>
                <a:lnTo>
                  <a:pt x="4818" y="3106"/>
                </a:lnTo>
                <a:lnTo>
                  <a:pt x="4815" y="3110"/>
                </a:lnTo>
                <a:lnTo>
                  <a:pt x="4812" y="3114"/>
                </a:lnTo>
                <a:lnTo>
                  <a:pt x="4812" y="3120"/>
                </a:lnTo>
                <a:lnTo>
                  <a:pt x="4812" y="3128"/>
                </a:lnTo>
                <a:lnTo>
                  <a:pt x="4812" y="3134"/>
                </a:lnTo>
                <a:lnTo>
                  <a:pt x="4812" y="3142"/>
                </a:lnTo>
                <a:lnTo>
                  <a:pt x="4804" y="3148"/>
                </a:lnTo>
                <a:lnTo>
                  <a:pt x="4796" y="3156"/>
                </a:lnTo>
                <a:lnTo>
                  <a:pt x="4796" y="3162"/>
                </a:lnTo>
                <a:lnTo>
                  <a:pt x="4796" y="3170"/>
                </a:lnTo>
                <a:lnTo>
                  <a:pt x="4796" y="3176"/>
                </a:lnTo>
                <a:lnTo>
                  <a:pt x="4796" y="3184"/>
                </a:lnTo>
                <a:lnTo>
                  <a:pt x="4791" y="3186"/>
                </a:lnTo>
                <a:lnTo>
                  <a:pt x="4788" y="3191"/>
                </a:lnTo>
                <a:lnTo>
                  <a:pt x="4785" y="3194"/>
                </a:lnTo>
                <a:lnTo>
                  <a:pt x="4781" y="3198"/>
                </a:lnTo>
                <a:lnTo>
                  <a:pt x="4781" y="3205"/>
                </a:lnTo>
                <a:lnTo>
                  <a:pt x="4781" y="3212"/>
                </a:lnTo>
                <a:lnTo>
                  <a:pt x="4778" y="3214"/>
                </a:lnTo>
                <a:lnTo>
                  <a:pt x="4774" y="3218"/>
                </a:lnTo>
                <a:lnTo>
                  <a:pt x="4771" y="3222"/>
                </a:lnTo>
                <a:lnTo>
                  <a:pt x="4768" y="3226"/>
                </a:lnTo>
                <a:lnTo>
                  <a:pt x="4768" y="3232"/>
                </a:lnTo>
                <a:lnTo>
                  <a:pt x="4768" y="3240"/>
                </a:lnTo>
                <a:lnTo>
                  <a:pt x="4768" y="3246"/>
                </a:lnTo>
                <a:lnTo>
                  <a:pt x="4768" y="3254"/>
                </a:lnTo>
                <a:lnTo>
                  <a:pt x="4764" y="3257"/>
                </a:lnTo>
                <a:lnTo>
                  <a:pt x="4761" y="3260"/>
                </a:lnTo>
                <a:lnTo>
                  <a:pt x="4757" y="3264"/>
                </a:lnTo>
                <a:lnTo>
                  <a:pt x="4754" y="3268"/>
                </a:lnTo>
                <a:lnTo>
                  <a:pt x="4754" y="3274"/>
                </a:lnTo>
                <a:lnTo>
                  <a:pt x="4754" y="3283"/>
                </a:lnTo>
                <a:lnTo>
                  <a:pt x="4754" y="3288"/>
                </a:lnTo>
                <a:lnTo>
                  <a:pt x="4754" y="3297"/>
                </a:lnTo>
                <a:lnTo>
                  <a:pt x="4754" y="3302"/>
                </a:lnTo>
                <a:lnTo>
                  <a:pt x="4754" y="3311"/>
                </a:lnTo>
                <a:lnTo>
                  <a:pt x="4750" y="3313"/>
                </a:lnTo>
                <a:lnTo>
                  <a:pt x="4747" y="3316"/>
                </a:lnTo>
                <a:lnTo>
                  <a:pt x="4744" y="3320"/>
                </a:lnTo>
                <a:lnTo>
                  <a:pt x="4741" y="3324"/>
                </a:lnTo>
                <a:lnTo>
                  <a:pt x="4741" y="3330"/>
                </a:lnTo>
                <a:lnTo>
                  <a:pt x="4741" y="3338"/>
                </a:lnTo>
                <a:lnTo>
                  <a:pt x="4741" y="3344"/>
                </a:lnTo>
                <a:lnTo>
                  <a:pt x="4741" y="3352"/>
                </a:lnTo>
                <a:lnTo>
                  <a:pt x="4741" y="3358"/>
                </a:lnTo>
                <a:lnTo>
                  <a:pt x="4741" y="3366"/>
                </a:lnTo>
                <a:lnTo>
                  <a:pt x="4741" y="3372"/>
                </a:lnTo>
                <a:lnTo>
                  <a:pt x="4741" y="3380"/>
                </a:lnTo>
                <a:lnTo>
                  <a:pt x="4733" y="3386"/>
                </a:lnTo>
                <a:lnTo>
                  <a:pt x="4724" y="3394"/>
                </a:lnTo>
                <a:lnTo>
                  <a:pt x="4724" y="3401"/>
                </a:lnTo>
                <a:lnTo>
                  <a:pt x="4724" y="3408"/>
                </a:lnTo>
                <a:lnTo>
                  <a:pt x="4724" y="3415"/>
                </a:lnTo>
                <a:lnTo>
                  <a:pt x="4724" y="3422"/>
                </a:lnTo>
                <a:lnTo>
                  <a:pt x="4724" y="3435"/>
                </a:lnTo>
                <a:lnTo>
                  <a:pt x="4724" y="3450"/>
                </a:lnTo>
                <a:lnTo>
                  <a:pt x="4721" y="3452"/>
                </a:lnTo>
                <a:lnTo>
                  <a:pt x="4717" y="3456"/>
                </a:lnTo>
                <a:lnTo>
                  <a:pt x="4713" y="3460"/>
                </a:lnTo>
                <a:lnTo>
                  <a:pt x="4711" y="3464"/>
                </a:lnTo>
                <a:lnTo>
                  <a:pt x="4711" y="3470"/>
                </a:lnTo>
                <a:lnTo>
                  <a:pt x="4711" y="3478"/>
                </a:lnTo>
                <a:lnTo>
                  <a:pt x="4711" y="3484"/>
                </a:lnTo>
                <a:lnTo>
                  <a:pt x="4711" y="3493"/>
                </a:lnTo>
                <a:lnTo>
                  <a:pt x="4711" y="3498"/>
                </a:lnTo>
                <a:lnTo>
                  <a:pt x="4711" y="3507"/>
                </a:lnTo>
                <a:lnTo>
                  <a:pt x="4707" y="3509"/>
                </a:lnTo>
                <a:lnTo>
                  <a:pt x="4702" y="3512"/>
                </a:lnTo>
                <a:lnTo>
                  <a:pt x="4699" y="3516"/>
                </a:lnTo>
                <a:lnTo>
                  <a:pt x="4697" y="3521"/>
                </a:lnTo>
                <a:lnTo>
                  <a:pt x="4697" y="3526"/>
                </a:lnTo>
                <a:lnTo>
                  <a:pt x="4697" y="3535"/>
                </a:lnTo>
                <a:lnTo>
                  <a:pt x="4697" y="3540"/>
                </a:lnTo>
                <a:lnTo>
                  <a:pt x="4697" y="3548"/>
                </a:lnTo>
                <a:lnTo>
                  <a:pt x="4697" y="3554"/>
                </a:lnTo>
                <a:lnTo>
                  <a:pt x="4697" y="3562"/>
                </a:lnTo>
                <a:lnTo>
                  <a:pt x="4697" y="3568"/>
                </a:lnTo>
                <a:lnTo>
                  <a:pt x="4697" y="3576"/>
                </a:lnTo>
                <a:lnTo>
                  <a:pt x="4693" y="3579"/>
                </a:lnTo>
                <a:lnTo>
                  <a:pt x="4689" y="3582"/>
                </a:lnTo>
                <a:lnTo>
                  <a:pt x="4686" y="3586"/>
                </a:lnTo>
                <a:lnTo>
                  <a:pt x="4683" y="3590"/>
                </a:lnTo>
                <a:lnTo>
                  <a:pt x="4683" y="3596"/>
                </a:lnTo>
                <a:lnTo>
                  <a:pt x="4683" y="3604"/>
                </a:lnTo>
                <a:lnTo>
                  <a:pt x="4675" y="3610"/>
                </a:lnTo>
                <a:lnTo>
                  <a:pt x="4667" y="3618"/>
                </a:lnTo>
                <a:lnTo>
                  <a:pt x="4664" y="3621"/>
                </a:lnTo>
                <a:lnTo>
                  <a:pt x="4659" y="3625"/>
                </a:lnTo>
                <a:lnTo>
                  <a:pt x="4656" y="3628"/>
                </a:lnTo>
                <a:lnTo>
                  <a:pt x="4654" y="3632"/>
                </a:lnTo>
                <a:lnTo>
                  <a:pt x="4654" y="3639"/>
                </a:lnTo>
                <a:lnTo>
                  <a:pt x="4654" y="3646"/>
                </a:lnTo>
                <a:lnTo>
                  <a:pt x="4649" y="3648"/>
                </a:lnTo>
                <a:lnTo>
                  <a:pt x="4645" y="3653"/>
                </a:lnTo>
                <a:lnTo>
                  <a:pt x="4642" y="3656"/>
                </a:lnTo>
                <a:lnTo>
                  <a:pt x="4640" y="3660"/>
                </a:lnTo>
                <a:lnTo>
                  <a:pt x="4635" y="3662"/>
                </a:lnTo>
                <a:lnTo>
                  <a:pt x="4632" y="3666"/>
                </a:lnTo>
                <a:lnTo>
                  <a:pt x="4629" y="3670"/>
                </a:lnTo>
                <a:lnTo>
                  <a:pt x="4626" y="3674"/>
                </a:lnTo>
                <a:lnTo>
                  <a:pt x="4622" y="3676"/>
                </a:lnTo>
                <a:lnTo>
                  <a:pt x="4618" y="3680"/>
                </a:lnTo>
                <a:lnTo>
                  <a:pt x="4615" y="3684"/>
                </a:lnTo>
                <a:lnTo>
                  <a:pt x="4613" y="3688"/>
                </a:lnTo>
                <a:lnTo>
                  <a:pt x="4613" y="3694"/>
                </a:lnTo>
                <a:lnTo>
                  <a:pt x="4613" y="3702"/>
                </a:lnTo>
                <a:lnTo>
                  <a:pt x="4604" y="3708"/>
                </a:lnTo>
                <a:lnTo>
                  <a:pt x="4596" y="3717"/>
                </a:lnTo>
                <a:lnTo>
                  <a:pt x="4592" y="3719"/>
                </a:lnTo>
                <a:lnTo>
                  <a:pt x="4588" y="3722"/>
                </a:lnTo>
                <a:lnTo>
                  <a:pt x="4585" y="3726"/>
                </a:lnTo>
                <a:lnTo>
                  <a:pt x="4582" y="3731"/>
                </a:lnTo>
                <a:lnTo>
                  <a:pt x="4578" y="3733"/>
                </a:lnTo>
                <a:lnTo>
                  <a:pt x="4575" y="3736"/>
                </a:lnTo>
                <a:lnTo>
                  <a:pt x="4572" y="3740"/>
                </a:lnTo>
                <a:lnTo>
                  <a:pt x="4568" y="3745"/>
                </a:lnTo>
                <a:lnTo>
                  <a:pt x="4568" y="3750"/>
                </a:lnTo>
                <a:lnTo>
                  <a:pt x="4568" y="3758"/>
                </a:lnTo>
                <a:lnTo>
                  <a:pt x="4565" y="3761"/>
                </a:lnTo>
                <a:lnTo>
                  <a:pt x="4561" y="3764"/>
                </a:lnTo>
                <a:lnTo>
                  <a:pt x="4557" y="3768"/>
                </a:lnTo>
                <a:lnTo>
                  <a:pt x="4555" y="3772"/>
                </a:lnTo>
                <a:lnTo>
                  <a:pt x="4547" y="3778"/>
                </a:lnTo>
                <a:lnTo>
                  <a:pt x="4539" y="3786"/>
                </a:lnTo>
                <a:lnTo>
                  <a:pt x="4535" y="3789"/>
                </a:lnTo>
                <a:lnTo>
                  <a:pt x="4530" y="3792"/>
                </a:lnTo>
                <a:lnTo>
                  <a:pt x="4527" y="3796"/>
                </a:lnTo>
                <a:lnTo>
                  <a:pt x="4525" y="3800"/>
                </a:lnTo>
                <a:lnTo>
                  <a:pt x="4517" y="3800"/>
                </a:lnTo>
                <a:lnTo>
                  <a:pt x="4511" y="3800"/>
                </a:lnTo>
                <a:lnTo>
                  <a:pt x="4508" y="3802"/>
                </a:lnTo>
                <a:lnTo>
                  <a:pt x="4503" y="3805"/>
                </a:lnTo>
                <a:lnTo>
                  <a:pt x="4500" y="3807"/>
                </a:lnTo>
                <a:lnTo>
                  <a:pt x="4498" y="3812"/>
                </a:lnTo>
                <a:lnTo>
                  <a:pt x="4489" y="3812"/>
                </a:lnTo>
                <a:lnTo>
                  <a:pt x="4484" y="3812"/>
                </a:lnTo>
                <a:lnTo>
                  <a:pt x="4475" y="3817"/>
                </a:lnTo>
                <a:lnTo>
                  <a:pt x="4468" y="3826"/>
                </a:lnTo>
                <a:lnTo>
                  <a:pt x="4463" y="3828"/>
                </a:lnTo>
                <a:lnTo>
                  <a:pt x="4460" y="3831"/>
                </a:lnTo>
                <a:lnTo>
                  <a:pt x="4457" y="3836"/>
                </a:lnTo>
                <a:lnTo>
                  <a:pt x="4454" y="3840"/>
                </a:lnTo>
                <a:lnTo>
                  <a:pt x="4454" y="3853"/>
                </a:lnTo>
                <a:lnTo>
                  <a:pt x="4454" y="3867"/>
                </a:lnTo>
                <a:lnTo>
                  <a:pt x="4449" y="3878"/>
                </a:lnTo>
                <a:lnTo>
                  <a:pt x="4446" y="3889"/>
                </a:lnTo>
                <a:lnTo>
                  <a:pt x="4443" y="3899"/>
                </a:lnTo>
                <a:lnTo>
                  <a:pt x="4441" y="3909"/>
                </a:lnTo>
                <a:lnTo>
                  <a:pt x="4441" y="3920"/>
                </a:lnTo>
                <a:lnTo>
                  <a:pt x="4441" y="3931"/>
                </a:lnTo>
                <a:lnTo>
                  <a:pt x="4441" y="3941"/>
                </a:lnTo>
                <a:lnTo>
                  <a:pt x="4441" y="3951"/>
                </a:lnTo>
                <a:lnTo>
                  <a:pt x="4436" y="3954"/>
                </a:lnTo>
                <a:lnTo>
                  <a:pt x="4432" y="3958"/>
                </a:lnTo>
                <a:lnTo>
                  <a:pt x="4429" y="3961"/>
                </a:lnTo>
                <a:lnTo>
                  <a:pt x="4427" y="3965"/>
                </a:lnTo>
                <a:lnTo>
                  <a:pt x="4418" y="3971"/>
                </a:lnTo>
                <a:lnTo>
                  <a:pt x="4410" y="3980"/>
                </a:lnTo>
                <a:lnTo>
                  <a:pt x="4403" y="3980"/>
                </a:lnTo>
                <a:lnTo>
                  <a:pt x="4396" y="3980"/>
                </a:lnTo>
                <a:lnTo>
                  <a:pt x="4392" y="3982"/>
                </a:lnTo>
                <a:lnTo>
                  <a:pt x="4389" y="3985"/>
                </a:lnTo>
                <a:lnTo>
                  <a:pt x="4385" y="3989"/>
                </a:lnTo>
                <a:lnTo>
                  <a:pt x="4383" y="3994"/>
                </a:lnTo>
                <a:lnTo>
                  <a:pt x="4383" y="4004"/>
                </a:lnTo>
                <a:lnTo>
                  <a:pt x="4383" y="4014"/>
                </a:lnTo>
                <a:lnTo>
                  <a:pt x="4383" y="4025"/>
                </a:lnTo>
                <a:lnTo>
                  <a:pt x="4383" y="4036"/>
                </a:lnTo>
                <a:lnTo>
                  <a:pt x="4385" y="4046"/>
                </a:lnTo>
                <a:lnTo>
                  <a:pt x="4389" y="4056"/>
                </a:lnTo>
                <a:lnTo>
                  <a:pt x="4392" y="4067"/>
                </a:lnTo>
                <a:lnTo>
                  <a:pt x="4396" y="4077"/>
                </a:lnTo>
                <a:lnTo>
                  <a:pt x="4396" y="4090"/>
                </a:lnTo>
                <a:lnTo>
                  <a:pt x="4396" y="4105"/>
                </a:lnTo>
                <a:lnTo>
                  <a:pt x="4392" y="4108"/>
                </a:lnTo>
                <a:lnTo>
                  <a:pt x="4389" y="4112"/>
                </a:lnTo>
                <a:lnTo>
                  <a:pt x="4385" y="4115"/>
                </a:lnTo>
                <a:lnTo>
                  <a:pt x="4383" y="4119"/>
                </a:lnTo>
                <a:lnTo>
                  <a:pt x="4379" y="4122"/>
                </a:lnTo>
                <a:lnTo>
                  <a:pt x="4375" y="4126"/>
                </a:lnTo>
                <a:lnTo>
                  <a:pt x="4371" y="4129"/>
                </a:lnTo>
                <a:lnTo>
                  <a:pt x="4369" y="4133"/>
                </a:lnTo>
                <a:lnTo>
                  <a:pt x="4365" y="4136"/>
                </a:lnTo>
                <a:lnTo>
                  <a:pt x="4362" y="4140"/>
                </a:lnTo>
                <a:lnTo>
                  <a:pt x="4358" y="4143"/>
                </a:lnTo>
                <a:lnTo>
                  <a:pt x="4355" y="4147"/>
                </a:lnTo>
                <a:lnTo>
                  <a:pt x="4348" y="4154"/>
                </a:lnTo>
                <a:lnTo>
                  <a:pt x="4339" y="4161"/>
                </a:lnTo>
                <a:lnTo>
                  <a:pt x="4331" y="4172"/>
                </a:lnTo>
                <a:lnTo>
                  <a:pt x="4325" y="4182"/>
                </a:lnTo>
                <a:lnTo>
                  <a:pt x="4318" y="4193"/>
                </a:lnTo>
                <a:lnTo>
                  <a:pt x="4312" y="4204"/>
                </a:lnTo>
                <a:lnTo>
                  <a:pt x="4308" y="4206"/>
                </a:lnTo>
                <a:lnTo>
                  <a:pt x="4304" y="4209"/>
                </a:lnTo>
                <a:lnTo>
                  <a:pt x="4301" y="4213"/>
                </a:lnTo>
                <a:lnTo>
                  <a:pt x="4298" y="4218"/>
                </a:lnTo>
                <a:lnTo>
                  <a:pt x="4290" y="4223"/>
                </a:lnTo>
                <a:lnTo>
                  <a:pt x="4282" y="4232"/>
                </a:lnTo>
                <a:lnTo>
                  <a:pt x="4277" y="4234"/>
                </a:lnTo>
                <a:lnTo>
                  <a:pt x="4274" y="4237"/>
                </a:lnTo>
                <a:lnTo>
                  <a:pt x="4271" y="4241"/>
                </a:lnTo>
                <a:lnTo>
                  <a:pt x="4267" y="4246"/>
                </a:lnTo>
                <a:lnTo>
                  <a:pt x="4264" y="4248"/>
                </a:lnTo>
                <a:lnTo>
                  <a:pt x="4260" y="4251"/>
                </a:lnTo>
                <a:lnTo>
                  <a:pt x="4257" y="4255"/>
                </a:lnTo>
                <a:lnTo>
                  <a:pt x="4255" y="4260"/>
                </a:lnTo>
                <a:lnTo>
                  <a:pt x="4250" y="4262"/>
                </a:lnTo>
                <a:lnTo>
                  <a:pt x="4247" y="4265"/>
                </a:lnTo>
                <a:lnTo>
                  <a:pt x="4243" y="4270"/>
                </a:lnTo>
                <a:lnTo>
                  <a:pt x="4240" y="4274"/>
                </a:lnTo>
                <a:lnTo>
                  <a:pt x="4236" y="4276"/>
                </a:lnTo>
                <a:lnTo>
                  <a:pt x="4233" y="4279"/>
                </a:lnTo>
                <a:lnTo>
                  <a:pt x="4230" y="4284"/>
                </a:lnTo>
                <a:lnTo>
                  <a:pt x="4226" y="4288"/>
                </a:lnTo>
                <a:lnTo>
                  <a:pt x="4219" y="4293"/>
                </a:lnTo>
                <a:lnTo>
                  <a:pt x="4210" y="4301"/>
                </a:lnTo>
                <a:lnTo>
                  <a:pt x="4207" y="4304"/>
                </a:lnTo>
                <a:lnTo>
                  <a:pt x="4203" y="4307"/>
                </a:lnTo>
                <a:lnTo>
                  <a:pt x="4199" y="4312"/>
                </a:lnTo>
                <a:lnTo>
                  <a:pt x="4197" y="4315"/>
                </a:lnTo>
                <a:lnTo>
                  <a:pt x="4193" y="4318"/>
                </a:lnTo>
                <a:lnTo>
                  <a:pt x="4189" y="4322"/>
                </a:lnTo>
                <a:lnTo>
                  <a:pt x="4185" y="4325"/>
                </a:lnTo>
                <a:lnTo>
                  <a:pt x="4183" y="4329"/>
                </a:lnTo>
                <a:lnTo>
                  <a:pt x="4176" y="4329"/>
                </a:lnTo>
                <a:lnTo>
                  <a:pt x="4169" y="4329"/>
                </a:lnTo>
                <a:lnTo>
                  <a:pt x="4161" y="4336"/>
                </a:lnTo>
                <a:lnTo>
                  <a:pt x="4153" y="4343"/>
                </a:lnTo>
                <a:lnTo>
                  <a:pt x="4150" y="4346"/>
                </a:lnTo>
                <a:lnTo>
                  <a:pt x="4145" y="4350"/>
                </a:lnTo>
                <a:lnTo>
                  <a:pt x="4142" y="4353"/>
                </a:lnTo>
                <a:lnTo>
                  <a:pt x="4140" y="4357"/>
                </a:lnTo>
                <a:lnTo>
                  <a:pt x="4135" y="4360"/>
                </a:lnTo>
                <a:lnTo>
                  <a:pt x="4131" y="4364"/>
                </a:lnTo>
                <a:lnTo>
                  <a:pt x="4128" y="4367"/>
                </a:lnTo>
                <a:lnTo>
                  <a:pt x="4126" y="4371"/>
                </a:lnTo>
                <a:lnTo>
                  <a:pt x="4118" y="4371"/>
                </a:lnTo>
                <a:lnTo>
                  <a:pt x="4112" y="4371"/>
                </a:lnTo>
                <a:lnTo>
                  <a:pt x="4098" y="4371"/>
                </a:lnTo>
                <a:lnTo>
                  <a:pt x="4084" y="4371"/>
                </a:lnTo>
                <a:lnTo>
                  <a:pt x="4069" y="4371"/>
                </a:lnTo>
                <a:lnTo>
                  <a:pt x="4054" y="4371"/>
                </a:lnTo>
                <a:lnTo>
                  <a:pt x="4047" y="4371"/>
                </a:lnTo>
                <a:lnTo>
                  <a:pt x="4041" y="4371"/>
                </a:lnTo>
                <a:lnTo>
                  <a:pt x="4026" y="4371"/>
                </a:lnTo>
                <a:lnTo>
                  <a:pt x="4012" y="4371"/>
                </a:lnTo>
                <a:lnTo>
                  <a:pt x="3998" y="4371"/>
                </a:lnTo>
                <a:lnTo>
                  <a:pt x="3984" y="4371"/>
                </a:lnTo>
                <a:lnTo>
                  <a:pt x="3972" y="4371"/>
                </a:lnTo>
                <a:lnTo>
                  <a:pt x="3960" y="4371"/>
                </a:lnTo>
                <a:lnTo>
                  <a:pt x="3950" y="4371"/>
                </a:lnTo>
                <a:lnTo>
                  <a:pt x="3940" y="4371"/>
                </a:lnTo>
                <a:lnTo>
                  <a:pt x="3928" y="4371"/>
                </a:lnTo>
                <a:lnTo>
                  <a:pt x="3917" y="4371"/>
                </a:lnTo>
                <a:lnTo>
                  <a:pt x="3906" y="4371"/>
                </a:lnTo>
                <a:lnTo>
                  <a:pt x="3896" y="4371"/>
                </a:lnTo>
                <a:lnTo>
                  <a:pt x="3886" y="4371"/>
                </a:lnTo>
                <a:lnTo>
                  <a:pt x="3876" y="4371"/>
                </a:lnTo>
                <a:lnTo>
                  <a:pt x="3865" y="4371"/>
                </a:lnTo>
                <a:lnTo>
                  <a:pt x="3855" y="4371"/>
                </a:lnTo>
                <a:lnTo>
                  <a:pt x="3839" y="4371"/>
                </a:lnTo>
                <a:lnTo>
                  <a:pt x="3825" y="4371"/>
                </a:lnTo>
                <a:lnTo>
                  <a:pt x="3821" y="4375"/>
                </a:lnTo>
                <a:lnTo>
                  <a:pt x="3817" y="4378"/>
                </a:lnTo>
                <a:lnTo>
                  <a:pt x="3814" y="4381"/>
                </a:lnTo>
                <a:lnTo>
                  <a:pt x="3811" y="4385"/>
                </a:lnTo>
                <a:lnTo>
                  <a:pt x="3803" y="4385"/>
                </a:lnTo>
                <a:lnTo>
                  <a:pt x="3798" y="4385"/>
                </a:lnTo>
                <a:lnTo>
                  <a:pt x="3794" y="4388"/>
                </a:lnTo>
                <a:lnTo>
                  <a:pt x="3790" y="4392"/>
                </a:lnTo>
                <a:lnTo>
                  <a:pt x="3787" y="4395"/>
                </a:lnTo>
                <a:lnTo>
                  <a:pt x="3784" y="4399"/>
                </a:lnTo>
                <a:lnTo>
                  <a:pt x="3776" y="4399"/>
                </a:lnTo>
                <a:lnTo>
                  <a:pt x="3768" y="4399"/>
                </a:lnTo>
                <a:lnTo>
                  <a:pt x="3763" y="4402"/>
                </a:lnTo>
                <a:lnTo>
                  <a:pt x="3760" y="4405"/>
                </a:lnTo>
                <a:lnTo>
                  <a:pt x="3757" y="4409"/>
                </a:lnTo>
                <a:lnTo>
                  <a:pt x="3754" y="4413"/>
                </a:lnTo>
                <a:lnTo>
                  <a:pt x="3750" y="4416"/>
                </a:lnTo>
                <a:lnTo>
                  <a:pt x="3746" y="4419"/>
                </a:lnTo>
                <a:lnTo>
                  <a:pt x="3743" y="4423"/>
                </a:lnTo>
                <a:lnTo>
                  <a:pt x="3741" y="4428"/>
                </a:lnTo>
                <a:lnTo>
                  <a:pt x="3732" y="4428"/>
                </a:lnTo>
                <a:lnTo>
                  <a:pt x="3726" y="4428"/>
                </a:lnTo>
                <a:lnTo>
                  <a:pt x="3722" y="4430"/>
                </a:lnTo>
                <a:lnTo>
                  <a:pt x="3719" y="4433"/>
                </a:lnTo>
                <a:lnTo>
                  <a:pt x="3716" y="4437"/>
                </a:lnTo>
                <a:lnTo>
                  <a:pt x="3712" y="4442"/>
                </a:lnTo>
                <a:lnTo>
                  <a:pt x="3705" y="4442"/>
                </a:lnTo>
                <a:lnTo>
                  <a:pt x="3696" y="4442"/>
                </a:lnTo>
                <a:lnTo>
                  <a:pt x="3693" y="4444"/>
                </a:lnTo>
                <a:lnTo>
                  <a:pt x="3689" y="4447"/>
                </a:lnTo>
                <a:lnTo>
                  <a:pt x="3685" y="4451"/>
                </a:lnTo>
                <a:lnTo>
                  <a:pt x="3683" y="4456"/>
                </a:lnTo>
                <a:lnTo>
                  <a:pt x="3679" y="4458"/>
                </a:lnTo>
                <a:lnTo>
                  <a:pt x="3675" y="4461"/>
                </a:lnTo>
                <a:lnTo>
                  <a:pt x="3671" y="4465"/>
                </a:lnTo>
                <a:lnTo>
                  <a:pt x="3669" y="4470"/>
                </a:lnTo>
                <a:lnTo>
                  <a:pt x="3665" y="4472"/>
                </a:lnTo>
                <a:lnTo>
                  <a:pt x="3662" y="4475"/>
                </a:lnTo>
                <a:lnTo>
                  <a:pt x="3658" y="4480"/>
                </a:lnTo>
                <a:lnTo>
                  <a:pt x="3655" y="4484"/>
                </a:lnTo>
                <a:lnTo>
                  <a:pt x="3648" y="4489"/>
                </a:lnTo>
                <a:lnTo>
                  <a:pt x="3639" y="4498"/>
                </a:lnTo>
                <a:lnTo>
                  <a:pt x="3636" y="4500"/>
                </a:lnTo>
                <a:lnTo>
                  <a:pt x="3631" y="4503"/>
                </a:lnTo>
                <a:lnTo>
                  <a:pt x="3628" y="4508"/>
                </a:lnTo>
                <a:lnTo>
                  <a:pt x="3626" y="4511"/>
                </a:lnTo>
                <a:lnTo>
                  <a:pt x="3626" y="4517"/>
                </a:lnTo>
                <a:lnTo>
                  <a:pt x="3626" y="4525"/>
                </a:lnTo>
                <a:lnTo>
                  <a:pt x="3622" y="4528"/>
                </a:lnTo>
                <a:lnTo>
                  <a:pt x="3617" y="4531"/>
                </a:lnTo>
                <a:lnTo>
                  <a:pt x="3614" y="4536"/>
                </a:lnTo>
                <a:lnTo>
                  <a:pt x="3612" y="4539"/>
                </a:lnTo>
                <a:lnTo>
                  <a:pt x="3607" y="4542"/>
                </a:lnTo>
                <a:lnTo>
                  <a:pt x="3604" y="4546"/>
                </a:lnTo>
                <a:lnTo>
                  <a:pt x="3601" y="4549"/>
                </a:lnTo>
                <a:lnTo>
                  <a:pt x="3598" y="4553"/>
                </a:lnTo>
                <a:lnTo>
                  <a:pt x="3594" y="4556"/>
                </a:lnTo>
                <a:lnTo>
                  <a:pt x="3590" y="4560"/>
                </a:lnTo>
                <a:lnTo>
                  <a:pt x="3587" y="4563"/>
                </a:lnTo>
                <a:lnTo>
                  <a:pt x="3585" y="4567"/>
                </a:lnTo>
                <a:lnTo>
                  <a:pt x="3576" y="4574"/>
                </a:lnTo>
                <a:lnTo>
                  <a:pt x="3569" y="4581"/>
                </a:lnTo>
                <a:lnTo>
                  <a:pt x="3569" y="4588"/>
                </a:lnTo>
                <a:lnTo>
                  <a:pt x="3569" y="4595"/>
                </a:lnTo>
                <a:lnTo>
                  <a:pt x="3564" y="4599"/>
                </a:lnTo>
                <a:lnTo>
                  <a:pt x="3560" y="4602"/>
                </a:lnTo>
                <a:lnTo>
                  <a:pt x="3557" y="4605"/>
                </a:lnTo>
                <a:lnTo>
                  <a:pt x="3554" y="4609"/>
                </a:lnTo>
                <a:lnTo>
                  <a:pt x="3552" y="4609"/>
                </a:lnTo>
                <a:lnTo>
                  <a:pt x="3550" y="4612"/>
                </a:lnTo>
                <a:lnTo>
                  <a:pt x="3548" y="4614"/>
                </a:lnTo>
                <a:lnTo>
                  <a:pt x="3547" y="4616"/>
                </a:lnTo>
                <a:lnTo>
                  <a:pt x="3545" y="4622"/>
                </a:lnTo>
                <a:lnTo>
                  <a:pt x="3544" y="4630"/>
                </a:lnTo>
                <a:lnTo>
                  <a:pt x="3545" y="4639"/>
                </a:lnTo>
                <a:lnTo>
                  <a:pt x="3547" y="4645"/>
                </a:lnTo>
                <a:lnTo>
                  <a:pt x="3548" y="4647"/>
                </a:lnTo>
                <a:lnTo>
                  <a:pt x="3550" y="4649"/>
                </a:lnTo>
                <a:lnTo>
                  <a:pt x="3552" y="4651"/>
                </a:lnTo>
                <a:lnTo>
                  <a:pt x="3554" y="4652"/>
                </a:lnTo>
                <a:lnTo>
                  <a:pt x="3557" y="4647"/>
                </a:lnTo>
                <a:lnTo>
                  <a:pt x="3560" y="4643"/>
                </a:lnTo>
                <a:lnTo>
                  <a:pt x="3564" y="4640"/>
                </a:lnTo>
                <a:lnTo>
                  <a:pt x="3569" y="4638"/>
                </a:lnTo>
                <a:lnTo>
                  <a:pt x="3576" y="4629"/>
                </a:lnTo>
                <a:lnTo>
                  <a:pt x="3585" y="4623"/>
                </a:lnTo>
                <a:lnTo>
                  <a:pt x="3590" y="4623"/>
                </a:lnTo>
                <a:lnTo>
                  <a:pt x="3598" y="4623"/>
                </a:lnTo>
                <a:lnTo>
                  <a:pt x="3601" y="4619"/>
                </a:lnTo>
                <a:lnTo>
                  <a:pt x="3604" y="4616"/>
                </a:lnTo>
                <a:lnTo>
                  <a:pt x="3607" y="4612"/>
                </a:lnTo>
                <a:lnTo>
                  <a:pt x="3612" y="4609"/>
                </a:lnTo>
                <a:lnTo>
                  <a:pt x="3614" y="4605"/>
                </a:lnTo>
                <a:lnTo>
                  <a:pt x="3617" y="4602"/>
                </a:lnTo>
                <a:lnTo>
                  <a:pt x="3622" y="4599"/>
                </a:lnTo>
                <a:lnTo>
                  <a:pt x="3626" y="4595"/>
                </a:lnTo>
                <a:lnTo>
                  <a:pt x="3628" y="4591"/>
                </a:lnTo>
                <a:lnTo>
                  <a:pt x="3631" y="4588"/>
                </a:lnTo>
                <a:lnTo>
                  <a:pt x="3636" y="4584"/>
                </a:lnTo>
                <a:lnTo>
                  <a:pt x="3639" y="4581"/>
                </a:lnTo>
                <a:lnTo>
                  <a:pt x="3648" y="4581"/>
                </a:lnTo>
                <a:lnTo>
                  <a:pt x="3655" y="4581"/>
                </a:lnTo>
                <a:lnTo>
                  <a:pt x="3658" y="4577"/>
                </a:lnTo>
                <a:lnTo>
                  <a:pt x="3662" y="4574"/>
                </a:lnTo>
                <a:lnTo>
                  <a:pt x="3665" y="4570"/>
                </a:lnTo>
                <a:lnTo>
                  <a:pt x="3669" y="4567"/>
                </a:lnTo>
                <a:lnTo>
                  <a:pt x="3671" y="4563"/>
                </a:lnTo>
                <a:lnTo>
                  <a:pt x="3675" y="4560"/>
                </a:lnTo>
                <a:lnTo>
                  <a:pt x="3679" y="4556"/>
                </a:lnTo>
                <a:lnTo>
                  <a:pt x="3683" y="4553"/>
                </a:lnTo>
                <a:lnTo>
                  <a:pt x="3689" y="4553"/>
                </a:lnTo>
                <a:lnTo>
                  <a:pt x="3696" y="4553"/>
                </a:lnTo>
                <a:lnTo>
                  <a:pt x="3705" y="4546"/>
                </a:lnTo>
                <a:lnTo>
                  <a:pt x="3712" y="4539"/>
                </a:lnTo>
                <a:lnTo>
                  <a:pt x="3716" y="4536"/>
                </a:lnTo>
                <a:lnTo>
                  <a:pt x="3719" y="4531"/>
                </a:lnTo>
                <a:lnTo>
                  <a:pt x="3722" y="4528"/>
                </a:lnTo>
                <a:lnTo>
                  <a:pt x="3726" y="4525"/>
                </a:lnTo>
                <a:lnTo>
                  <a:pt x="3732" y="4525"/>
                </a:lnTo>
                <a:lnTo>
                  <a:pt x="3741" y="4525"/>
                </a:lnTo>
                <a:lnTo>
                  <a:pt x="3743" y="4522"/>
                </a:lnTo>
                <a:lnTo>
                  <a:pt x="3746" y="4517"/>
                </a:lnTo>
                <a:lnTo>
                  <a:pt x="3750" y="4514"/>
                </a:lnTo>
                <a:lnTo>
                  <a:pt x="3754" y="4511"/>
                </a:lnTo>
                <a:lnTo>
                  <a:pt x="3760" y="4511"/>
                </a:lnTo>
                <a:lnTo>
                  <a:pt x="3768" y="4511"/>
                </a:lnTo>
                <a:lnTo>
                  <a:pt x="3776" y="4503"/>
                </a:lnTo>
                <a:lnTo>
                  <a:pt x="3784" y="4498"/>
                </a:lnTo>
                <a:lnTo>
                  <a:pt x="3790" y="4498"/>
                </a:lnTo>
                <a:lnTo>
                  <a:pt x="3798" y="4498"/>
                </a:lnTo>
                <a:lnTo>
                  <a:pt x="3800" y="4494"/>
                </a:lnTo>
                <a:lnTo>
                  <a:pt x="3803" y="4489"/>
                </a:lnTo>
                <a:lnTo>
                  <a:pt x="3808" y="4486"/>
                </a:lnTo>
                <a:lnTo>
                  <a:pt x="3811" y="4484"/>
                </a:lnTo>
                <a:lnTo>
                  <a:pt x="3817" y="4484"/>
                </a:lnTo>
                <a:lnTo>
                  <a:pt x="3825" y="4484"/>
                </a:lnTo>
                <a:lnTo>
                  <a:pt x="3834" y="4475"/>
                </a:lnTo>
                <a:lnTo>
                  <a:pt x="3841" y="4470"/>
                </a:lnTo>
                <a:lnTo>
                  <a:pt x="3848" y="4470"/>
                </a:lnTo>
                <a:lnTo>
                  <a:pt x="3855" y="4470"/>
                </a:lnTo>
                <a:lnTo>
                  <a:pt x="3861" y="4470"/>
                </a:lnTo>
                <a:lnTo>
                  <a:pt x="3869" y="4470"/>
                </a:lnTo>
                <a:lnTo>
                  <a:pt x="3871" y="4465"/>
                </a:lnTo>
                <a:lnTo>
                  <a:pt x="3875" y="4461"/>
                </a:lnTo>
                <a:lnTo>
                  <a:pt x="3878" y="4458"/>
                </a:lnTo>
                <a:lnTo>
                  <a:pt x="3882" y="4456"/>
                </a:lnTo>
                <a:lnTo>
                  <a:pt x="3889" y="4456"/>
                </a:lnTo>
                <a:lnTo>
                  <a:pt x="3896" y="4456"/>
                </a:lnTo>
                <a:lnTo>
                  <a:pt x="3904" y="4456"/>
                </a:lnTo>
                <a:lnTo>
                  <a:pt x="3913" y="4456"/>
                </a:lnTo>
                <a:lnTo>
                  <a:pt x="3918" y="4456"/>
                </a:lnTo>
                <a:lnTo>
                  <a:pt x="3927" y="4456"/>
                </a:lnTo>
                <a:lnTo>
                  <a:pt x="3932" y="4456"/>
                </a:lnTo>
                <a:lnTo>
                  <a:pt x="3940" y="4456"/>
                </a:lnTo>
                <a:lnTo>
                  <a:pt x="3950" y="4456"/>
                </a:lnTo>
                <a:lnTo>
                  <a:pt x="3960" y="4456"/>
                </a:lnTo>
                <a:lnTo>
                  <a:pt x="3972" y="4456"/>
                </a:lnTo>
                <a:lnTo>
                  <a:pt x="3984" y="4456"/>
                </a:lnTo>
                <a:lnTo>
                  <a:pt x="3994" y="4456"/>
                </a:lnTo>
                <a:lnTo>
                  <a:pt x="4005" y="4456"/>
                </a:lnTo>
                <a:lnTo>
                  <a:pt x="4014" y="4456"/>
                </a:lnTo>
                <a:lnTo>
                  <a:pt x="4025" y="4456"/>
                </a:lnTo>
                <a:lnTo>
                  <a:pt x="4033" y="4456"/>
                </a:lnTo>
                <a:lnTo>
                  <a:pt x="4041" y="4456"/>
                </a:lnTo>
                <a:lnTo>
                  <a:pt x="4044" y="4469"/>
                </a:lnTo>
                <a:lnTo>
                  <a:pt x="4047" y="4483"/>
                </a:lnTo>
                <a:lnTo>
                  <a:pt x="4051" y="4497"/>
                </a:lnTo>
                <a:lnTo>
                  <a:pt x="4054" y="4511"/>
                </a:lnTo>
                <a:lnTo>
                  <a:pt x="4051" y="4514"/>
                </a:lnTo>
                <a:lnTo>
                  <a:pt x="4047" y="4517"/>
                </a:lnTo>
                <a:lnTo>
                  <a:pt x="4044" y="4522"/>
                </a:lnTo>
                <a:lnTo>
                  <a:pt x="4041" y="4525"/>
                </a:lnTo>
                <a:lnTo>
                  <a:pt x="4041" y="4531"/>
                </a:lnTo>
                <a:lnTo>
                  <a:pt x="4041" y="4539"/>
                </a:lnTo>
                <a:lnTo>
                  <a:pt x="4033" y="4546"/>
                </a:lnTo>
                <a:lnTo>
                  <a:pt x="4025" y="4553"/>
                </a:lnTo>
                <a:lnTo>
                  <a:pt x="4021" y="4556"/>
                </a:lnTo>
                <a:lnTo>
                  <a:pt x="4016" y="4560"/>
                </a:lnTo>
                <a:lnTo>
                  <a:pt x="4013" y="4563"/>
                </a:lnTo>
                <a:lnTo>
                  <a:pt x="4011" y="4567"/>
                </a:lnTo>
                <a:lnTo>
                  <a:pt x="4003" y="4567"/>
                </a:lnTo>
                <a:lnTo>
                  <a:pt x="3997" y="4567"/>
                </a:lnTo>
                <a:lnTo>
                  <a:pt x="3993" y="4570"/>
                </a:lnTo>
                <a:lnTo>
                  <a:pt x="3989" y="4574"/>
                </a:lnTo>
                <a:lnTo>
                  <a:pt x="3986" y="4577"/>
                </a:lnTo>
                <a:lnTo>
                  <a:pt x="3984" y="4581"/>
                </a:lnTo>
                <a:lnTo>
                  <a:pt x="3989" y="4588"/>
                </a:lnTo>
                <a:lnTo>
                  <a:pt x="3997" y="4595"/>
                </a:lnTo>
                <a:lnTo>
                  <a:pt x="3997" y="4602"/>
                </a:lnTo>
                <a:lnTo>
                  <a:pt x="3997" y="4609"/>
                </a:lnTo>
                <a:lnTo>
                  <a:pt x="4003" y="4616"/>
                </a:lnTo>
                <a:lnTo>
                  <a:pt x="4011" y="4623"/>
                </a:lnTo>
                <a:lnTo>
                  <a:pt x="4016" y="4623"/>
                </a:lnTo>
                <a:lnTo>
                  <a:pt x="4025" y="4623"/>
                </a:lnTo>
                <a:lnTo>
                  <a:pt x="4038" y="4629"/>
                </a:lnTo>
                <a:lnTo>
                  <a:pt x="4054" y="4638"/>
                </a:lnTo>
                <a:lnTo>
                  <a:pt x="4061" y="4638"/>
                </a:lnTo>
                <a:lnTo>
                  <a:pt x="4068" y="4638"/>
                </a:lnTo>
                <a:lnTo>
                  <a:pt x="4074" y="4638"/>
                </a:lnTo>
                <a:lnTo>
                  <a:pt x="4082" y="4638"/>
                </a:lnTo>
                <a:lnTo>
                  <a:pt x="4090" y="4643"/>
                </a:lnTo>
                <a:lnTo>
                  <a:pt x="4099" y="4652"/>
                </a:lnTo>
                <a:lnTo>
                  <a:pt x="4104" y="4657"/>
                </a:lnTo>
                <a:lnTo>
                  <a:pt x="4112" y="4666"/>
                </a:lnTo>
                <a:lnTo>
                  <a:pt x="4125" y="4666"/>
                </a:lnTo>
                <a:lnTo>
                  <a:pt x="4140" y="4666"/>
                </a:lnTo>
                <a:lnTo>
                  <a:pt x="4154" y="4666"/>
                </a:lnTo>
                <a:lnTo>
                  <a:pt x="4169" y="4666"/>
                </a:lnTo>
                <a:lnTo>
                  <a:pt x="4182" y="4671"/>
                </a:lnTo>
                <a:lnTo>
                  <a:pt x="4197" y="4680"/>
                </a:lnTo>
                <a:lnTo>
                  <a:pt x="4203" y="4685"/>
                </a:lnTo>
                <a:lnTo>
                  <a:pt x="4210" y="4694"/>
                </a:lnTo>
                <a:lnTo>
                  <a:pt x="4210" y="4699"/>
                </a:lnTo>
                <a:lnTo>
                  <a:pt x="4210" y="4708"/>
                </a:lnTo>
                <a:lnTo>
                  <a:pt x="4219" y="4713"/>
                </a:lnTo>
                <a:lnTo>
                  <a:pt x="4226" y="4722"/>
                </a:lnTo>
                <a:lnTo>
                  <a:pt x="4233" y="4727"/>
                </a:lnTo>
                <a:lnTo>
                  <a:pt x="4240" y="4735"/>
                </a:lnTo>
                <a:lnTo>
                  <a:pt x="4247" y="4735"/>
                </a:lnTo>
                <a:lnTo>
                  <a:pt x="4255" y="4735"/>
                </a:lnTo>
                <a:lnTo>
                  <a:pt x="4260" y="4741"/>
                </a:lnTo>
                <a:lnTo>
                  <a:pt x="4267" y="4749"/>
                </a:lnTo>
                <a:lnTo>
                  <a:pt x="4274" y="4749"/>
                </a:lnTo>
                <a:lnTo>
                  <a:pt x="4282" y="4749"/>
                </a:lnTo>
                <a:lnTo>
                  <a:pt x="4290" y="4755"/>
                </a:lnTo>
                <a:lnTo>
                  <a:pt x="4298" y="4763"/>
                </a:lnTo>
                <a:lnTo>
                  <a:pt x="4286" y="4774"/>
                </a:lnTo>
                <a:lnTo>
                  <a:pt x="4275" y="4785"/>
                </a:lnTo>
                <a:lnTo>
                  <a:pt x="4264" y="4794"/>
                </a:lnTo>
                <a:lnTo>
                  <a:pt x="4255" y="4805"/>
                </a:lnTo>
                <a:lnTo>
                  <a:pt x="4250" y="4807"/>
                </a:lnTo>
                <a:lnTo>
                  <a:pt x="4247" y="4810"/>
                </a:lnTo>
                <a:lnTo>
                  <a:pt x="4243" y="4813"/>
                </a:lnTo>
                <a:lnTo>
                  <a:pt x="4240" y="4816"/>
                </a:lnTo>
                <a:lnTo>
                  <a:pt x="4236" y="4819"/>
                </a:lnTo>
                <a:lnTo>
                  <a:pt x="4233" y="4823"/>
                </a:lnTo>
                <a:lnTo>
                  <a:pt x="4230" y="4827"/>
                </a:lnTo>
                <a:lnTo>
                  <a:pt x="4226" y="4830"/>
                </a:lnTo>
                <a:lnTo>
                  <a:pt x="4219" y="4837"/>
                </a:lnTo>
                <a:lnTo>
                  <a:pt x="4210" y="4844"/>
                </a:lnTo>
                <a:lnTo>
                  <a:pt x="4207" y="4847"/>
                </a:lnTo>
                <a:lnTo>
                  <a:pt x="4203" y="4851"/>
                </a:lnTo>
                <a:lnTo>
                  <a:pt x="4199" y="4854"/>
                </a:lnTo>
                <a:lnTo>
                  <a:pt x="4197" y="4858"/>
                </a:lnTo>
                <a:lnTo>
                  <a:pt x="4193" y="4862"/>
                </a:lnTo>
                <a:lnTo>
                  <a:pt x="4189" y="4865"/>
                </a:lnTo>
                <a:lnTo>
                  <a:pt x="4185" y="4868"/>
                </a:lnTo>
                <a:lnTo>
                  <a:pt x="4183" y="4872"/>
                </a:lnTo>
                <a:lnTo>
                  <a:pt x="4179" y="4876"/>
                </a:lnTo>
                <a:lnTo>
                  <a:pt x="4176" y="4879"/>
                </a:lnTo>
                <a:lnTo>
                  <a:pt x="4172" y="4882"/>
                </a:lnTo>
                <a:lnTo>
                  <a:pt x="4169" y="4886"/>
                </a:lnTo>
                <a:lnTo>
                  <a:pt x="4161" y="4886"/>
                </a:lnTo>
                <a:lnTo>
                  <a:pt x="4153" y="4886"/>
                </a:lnTo>
                <a:lnTo>
                  <a:pt x="4150" y="4890"/>
                </a:lnTo>
                <a:lnTo>
                  <a:pt x="4145" y="4893"/>
                </a:lnTo>
                <a:lnTo>
                  <a:pt x="4142" y="4896"/>
                </a:lnTo>
                <a:lnTo>
                  <a:pt x="4140" y="4901"/>
                </a:lnTo>
                <a:lnTo>
                  <a:pt x="4131" y="4901"/>
                </a:lnTo>
                <a:lnTo>
                  <a:pt x="4126" y="4901"/>
                </a:lnTo>
                <a:lnTo>
                  <a:pt x="4121" y="4904"/>
                </a:lnTo>
                <a:lnTo>
                  <a:pt x="4118" y="4907"/>
                </a:lnTo>
                <a:lnTo>
                  <a:pt x="4115" y="4910"/>
                </a:lnTo>
                <a:lnTo>
                  <a:pt x="4112" y="4915"/>
                </a:lnTo>
                <a:lnTo>
                  <a:pt x="4104" y="4915"/>
                </a:lnTo>
                <a:lnTo>
                  <a:pt x="4099" y="4915"/>
                </a:lnTo>
                <a:lnTo>
                  <a:pt x="4090" y="4921"/>
                </a:lnTo>
                <a:lnTo>
                  <a:pt x="4082" y="4929"/>
                </a:lnTo>
                <a:lnTo>
                  <a:pt x="4074" y="4929"/>
                </a:lnTo>
                <a:lnTo>
                  <a:pt x="4068" y="4929"/>
                </a:lnTo>
                <a:lnTo>
                  <a:pt x="4061" y="4929"/>
                </a:lnTo>
                <a:lnTo>
                  <a:pt x="4054" y="4929"/>
                </a:lnTo>
                <a:lnTo>
                  <a:pt x="4047" y="4921"/>
                </a:lnTo>
                <a:lnTo>
                  <a:pt x="4041" y="4915"/>
                </a:lnTo>
                <a:lnTo>
                  <a:pt x="4033" y="4915"/>
                </a:lnTo>
                <a:lnTo>
                  <a:pt x="4025" y="4915"/>
                </a:lnTo>
                <a:lnTo>
                  <a:pt x="4016" y="4907"/>
                </a:lnTo>
                <a:lnTo>
                  <a:pt x="4011" y="4901"/>
                </a:lnTo>
                <a:lnTo>
                  <a:pt x="4003" y="4901"/>
                </a:lnTo>
                <a:lnTo>
                  <a:pt x="3997" y="4901"/>
                </a:lnTo>
                <a:lnTo>
                  <a:pt x="3989" y="4893"/>
                </a:lnTo>
                <a:lnTo>
                  <a:pt x="3984" y="4886"/>
                </a:lnTo>
                <a:lnTo>
                  <a:pt x="3982" y="4884"/>
                </a:lnTo>
                <a:lnTo>
                  <a:pt x="3976" y="4882"/>
                </a:lnTo>
                <a:lnTo>
                  <a:pt x="3969" y="4880"/>
                </a:lnTo>
                <a:lnTo>
                  <a:pt x="3959" y="4879"/>
                </a:lnTo>
                <a:lnTo>
                  <a:pt x="3933" y="4877"/>
                </a:lnTo>
                <a:lnTo>
                  <a:pt x="3904" y="4876"/>
                </a:lnTo>
                <a:lnTo>
                  <a:pt x="3875" y="4877"/>
                </a:lnTo>
                <a:lnTo>
                  <a:pt x="3850" y="4879"/>
                </a:lnTo>
                <a:lnTo>
                  <a:pt x="3840" y="4880"/>
                </a:lnTo>
                <a:lnTo>
                  <a:pt x="3831" y="4882"/>
                </a:lnTo>
                <a:lnTo>
                  <a:pt x="3827" y="4884"/>
                </a:lnTo>
                <a:lnTo>
                  <a:pt x="3825" y="4886"/>
                </a:lnTo>
                <a:lnTo>
                  <a:pt x="3821" y="4890"/>
                </a:lnTo>
                <a:lnTo>
                  <a:pt x="3817" y="4893"/>
                </a:lnTo>
                <a:lnTo>
                  <a:pt x="3814" y="4896"/>
                </a:lnTo>
                <a:lnTo>
                  <a:pt x="3811" y="4901"/>
                </a:lnTo>
                <a:lnTo>
                  <a:pt x="3811" y="4907"/>
                </a:lnTo>
                <a:lnTo>
                  <a:pt x="3811" y="4915"/>
                </a:lnTo>
                <a:lnTo>
                  <a:pt x="3808" y="4917"/>
                </a:lnTo>
                <a:lnTo>
                  <a:pt x="3803" y="4921"/>
                </a:lnTo>
                <a:lnTo>
                  <a:pt x="3800" y="4924"/>
                </a:lnTo>
                <a:lnTo>
                  <a:pt x="3798" y="4929"/>
                </a:lnTo>
                <a:lnTo>
                  <a:pt x="3798" y="4935"/>
                </a:lnTo>
                <a:lnTo>
                  <a:pt x="3798" y="4943"/>
                </a:lnTo>
                <a:lnTo>
                  <a:pt x="3794" y="4945"/>
                </a:lnTo>
                <a:lnTo>
                  <a:pt x="3790" y="4948"/>
                </a:lnTo>
                <a:lnTo>
                  <a:pt x="3787" y="4952"/>
                </a:lnTo>
                <a:lnTo>
                  <a:pt x="3784" y="4957"/>
                </a:lnTo>
                <a:lnTo>
                  <a:pt x="3784" y="4962"/>
                </a:lnTo>
                <a:lnTo>
                  <a:pt x="3784" y="4971"/>
                </a:lnTo>
                <a:lnTo>
                  <a:pt x="3776" y="4976"/>
                </a:lnTo>
                <a:lnTo>
                  <a:pt x="3768" y="4985"/>
                </a:lnTo>
                <a:lnTo>
                  <a:pt x="3768" y="4990"/>
                </a:lnTo>
                <a:lnTo>
                  <a:pt x="3768" y="4999"/>
                </a:lnTo>
                <a:lnTo>
                  <a:pt x="3763" y="5001"/>
                </a:lnTo>
                <a:lnTo>
                  <a:pt x="3760" y="5004"/>
                </a:lnTo>
                <a:lnTo>
                  <a:pt x="3757" y="5009"/>
                </a:lnTo>
                <a:lnTo>
                  <a:pt x="3754" y="5013"/>
                </a:lnTo>
                <a:lnTo>
                  <a:pt x="3750" y="5015"/>
                </a:lnTo>
                <a:lnTo>
                  <a:pt x="3746" y="5018"/>
                </a:lnTo>
                <a:lnTo>
                  <a:pt x="3743" y="5023"/>
                </a:lnTo>
                <a:lnTo>
                  <a:pt x="3741" y="5027"/>
                </a:lnTo>
                <a:lnTo>
                  <a:pt x="3732" y="5027"/>
                </a:lnTo>
                <a:lnTo>
                  <a:pt x="3726" y="5027"/>
                </a:lnTo>
                <a:lnTo>
                  <a:pt x="3722" y="5029"/>
                </a:lnTo>
                <a:lnTo>
                  <a:pt x="3719" y="5033"/>
                </a:lnTo>
                <a:lnTo>
                  <a:pt x="3716" y="5037"/>
                </a:lnTo>
                <a:lnTo>
                  <a:pt x="3712" y="5040"/>
                </a:lnTo>
                <a:lnTo>
                  <a:pt x="3705" y="5047"/>
                </a:lnTo>
                <a:lnTo>
                  <a:pt x="3696" y="5054"/>
                </a:lnTo>
                <a:lnTo>
                  <a:pt x="3693" y="5057"/>
                </a:lnTo>
                <a:lnTo>
                  <a:pt x="3689" y="5061"/>
                </a:lnTo>
                <a:lnTo>
                  <a:pt x="3685" y="5065"/>
                </a:lnTo>
                <a:lnTo>
                  <a:pt x="3683" y="5068"/>
                </a:lnTo>
                <a:lnTo>
                  <a:pt x="3679" y="5072"/>
                </a:lnTo>
                <a:lnTo>
                  <a:pt x="3675" y="5075"/>
                </a:lnTo>
                <a:lnTo>
                  <a:pt x="3671" y="5078"/>
                </a:lnTo>
                <a:lnTo>
                  <a:pt x="3669" y="5082"/>
                </a:lnTo>
                <a:lnTo>
                  <a:pt x="3669" y="5089"/>
                </a:lnTo>
                <a:lnTo>
                  <a:pt x="3669" y="5096"/>
                </a:lnTo>
                <a:lnTo>
                  <a:pt x="3665" y="5100"/>
                </a:lnTo>
                <a:lnTo>
                  <a:pt x="3662" y="5103"/>
                </a:lnTo>
                <a:lnTo>
                  <a:pt x="3658" y="5106"/>
                </a:lnTo>
                <a:lnTo>
                  <a:pt x="3655" y="5110"/>
                </a:lnTo>
                <a:lnTo>
                  <a:pt x="3655" y="5117"/>
                </a:lnTo>
                <a:lnTo>
                  <a:pt x="3655" y="5125"/>
                </a:lnTo>
                <a:lnTo>
                  <a:pt x="3648" y="5131"/>
                </a:lnTo>
                <a:lnTo>
                  <a:pt x="3639" y="5139"/>
                </a:lnTo>
                <a:lnTo>
                  <a:pt x="3639" y="5145"/>
                </a:lnTo>
                <a:lnTo>
                  <a:pt x="3639" y="5153"/>
                </a:lnTo>
                <a:lnTo>
                  <a:pt x="3639" y="5158"/>
                </a:lnTo>
                <a:lnTo>
                  <a:pt x="3639" y="5167"/>
                </a:lnTo>
                <a:lnTo>
                  <a:pt x="3639" y="5172"/>
                </a:lnTo>
                <a:lnTo>
                  <a:pt x="3639" y="5181"/>
                </a:lnTo>
                <a:lnTo>
                  <a:pt x="3631" y="5181"/>
                </a:lnTo>
                <a:lnTo>
                  <a:pt x="3626" y="5181"/>
                </a:lnTo>
                <a:lnTo>
                  <a:pt x="3597" y="5183"/>
                </a:lnTo>
                <a:lnTo>
                  <a:pt x="3569" y="5186"/>
                </a:lnTo>
                <a:lnTo>
                  <a:pt x="3539" y="5191"/>
                </a:lnTo>
                <a:lnTo>
                  <a:pt x="3511" y="5195"/>
                </a:lnTo>
                <a:lnTo>
                  <a:pt x="3507" y="5197"/>
                </a:lnTo>
                <a:lnTo>
                  <a:pt x="3503" y="5200"/>
                </a:lnTo>
                <a:lnTo>
                  <a:pt x="3499" y="5205"/>
                </a:lnTo>
                <a:lnTo>
                  <a:pt x="3497" y="5209"/>
                </a:lnTo>
                <a:lnTo>
                  <a:pt x="3493" y="5211"/>
                </a:lnTo>
                <a:lnTo>
                  <a:pt x="3490" y="5214"/>
                </a:lnTo>
                <a:lnTo>
                  <a:pt x="3486" y="5219"/>
                </a:lnTo>
                <a:lnTo>
                  <a:pt x="3483" y="5223"/>
                </a:lnTo>
                <a:lnTo>
                  <a:pt x="3475" y="5225"/>
                </a:lnTo>
                <a:lnTo>
                  <a:pt x="3469" y="5228"/>
                </a:lnTo>
                <a:lnTo>
                  <a:pt x="3462" y="5233"/>
                </a:lnTo>
                <a:lnTo>
                  <a:pt x="3456" y="5237"/>
                </a:lnTo>
                <a:lnTo>
                  <a:pt x="3447" y="5243"/>
                </a:lnTo>
                <a:lnTo>
                  <a:pt x="3440" y="5251"/>
                </a:lnTo>
                <a:lnTo>
                  <a:pt x="3432" y="5251"/>
                </a:lnTo>
                <a:lnTo>
                  <a:pt x="3426" y="5251"/>
                </a:lnTo>
                <a:lnTo>
                  <a:pt x="3421" y="5253"/>
                </a:lnTo>
                <a:lnTo>
                  <a:pt x="3418" y="5257"/>
                </a:lnTo>
                <a:lnTo>
                  <a:pt x="3415" y="5261"/>
                </a:lnTo>
                <a:lnTo>
                  <a:pt x="3413" y="5264"/>
                </a:lnTo>
                <a:lnTo>
                  <a:pt x="3404" y="5264"/>
                </a:lnTo>
                <a:lnTo>
                  <a:pt x="3399" y="5264"/>
                </a:lnTo>
                <a:lnTo>
                  <a:pt x="3390" y="5264"/>
                </a:lnTo>
                <a:lnTo>
                  <a:pt x="3382" y="5264"/>
                </a:lnTo>
                <a:lnTo>
                  <a:pt x="3367" y="5264"/>
                </a:lnTo>
                <a:lnTo>
                  <a:pt x="3355" y="5264"/>
                </a:lnTo>
                <a:lnTo>
                  <a:pt x="3347" y="5264"/>
                </a:lnTo>
                <a:lnTo>
                  <a:pt x="3341" y="5264"/>
                </a:lnTo>
                <a:lnTo>
                  <a:pt x="3334" y="5257"/>
                </a:lnTo>
                <a:lnTo>
                  <a:pt x="3327" y="5251"/>
                </a:lnTo>
                <a:lnTo>
                  <a:pt x="3320" y="5251"/>
                </a:lnTo>
                <a:lnTo>
                  <a:pt x="3311" y="5251"/>
                </a:lnTo>
                <a:lnTo>
                  <a:pt x="3303" y="5251"/>
                </a:lnTo>
                <a:lnTo>
                  <a:pt x="3297" y="5251"/>
                </a:lnTo>
                <a:lnTo>
                  <a:pt x="3289" y="5251"/>
                </a:lnTo>
                <a:lnTo>
                  <a:pt x="3284" y="5251"/>
                </a:lnTo>
                <a:lnTo>
                  <a:pt x="3276" y="5243"/>
                </a:lnTo>
                <a:lnTo>
                  <a:pt x="3270" y="5237"/>
                </a:lnTo>
                <a:lnTo>
                  <a:pt x="3262" y="5237"/>
                </a:lnTo>
                <a:lnTo>
                  <a:pt x="3254" y="5237"/>
                </a:lnTo>
                <a:lnTo>
                  <a:pt x="3246" y="5237"/>
                </a:lnTo>
                <a:lnTo>
                  <a:pt x="3240" y="5237"/>
                </a:lnTo>
                <a:lnTo>
                  <a:pt x="3232" y="5237"/>
                </a:lnTo>
                <a:lnTo>
                  <a:pt x="3227" y="5237"/>
                </a:lnTo>
                <a:lnTo>
                  <a:pt x="3218" y="5228"/>
                </a:lnTo>
                <a:lnTo>
                  <a:pt x="3213" y="5223"/>
                </a:lnTo>
                <a:lnTo>
                  <a:pt x="3205" y="5223"/>
                </a:lnTo>
                <a:lnTo>
                  <a:pt x="3198" y="5223"/>
                </a:lnTo>
                <a:lnTo>
                  <a:pt x="3191" y="5223"/>
                </a:lnTo>
                <a:lnTo>
                  <a:pt x="3182" y="5223"/>
                </a:lnTo>
                <a:lnTo>
                  <a:pt x="3175" y="5214"/>
                </a:lnTo>
                <a:lnTo>
                  <a:pt x="3169" y="5209"/>
                </a:lnTo>
                <a:lnTo>
                  <a:pt x="3161" y="5209"/>
                </a:lnTo>
                <a:lnTo>
                  <a:pt x="3155" y="5209"/>
                </a:lnTo>
                <a:lnTo>
                  <a:pt x="3148" y="5209"/>
                </a:lnTo>
                <a:lnTo>
                  <a:pt x="3141" y="5209"/>
                </a:lnTo>
                <a:lnTo>
                  <a:pt x="3134" y="5200"/>
                </a:lnTo>
                <a:lnTo>
                  <a:pt x="3125" y="5195"/>
                </a:lnTo>
                <a:lnTo>
                  <a:pt x="3117" y="5195"/>
                </a:lnTo>
                <a:lnTo>
                  <a:pt x="3112" y="5195"/>
                </a:lnTo>
                <a:lnTo>
                  <a:pt x="3097" y="5195"/>
                </a:lnTo>
                <a:lnTo>
                  <a:pt x="3084" y="5195"/>
                </a:lnTo>
                <a:lnTo>
                  <a:pt x="3072" y="5195"/>
                </a:lnTo>
                <a:lnTo>
                  <a:pt x="3061" y="5195"/>
                </a:lnTo>
                <a:lnTo>
                  <a:pt x="3050" y="5195"/>
                </a:lnTo>
                <a:lnTo>
                  <a:pt x="3041" y="5195"/>
                </a:lnTo>
                <a:lnTo>
                  <a:pt x="3033" y="5186"/>
                </a:lnTo>
                <a:lnTo>
                  <a:pt x="3026" y="5181"/>
                </a:lnTo>
                <a:lnTo>
                  <a:pt x="3019" y="5181"/>
                </a:lnTo>
                <a:lnTo>
                  <a:pt x="3013" y="5181"/>
                </a:lnTo>
                <a:lnTo>
                  <a:pt x="3005" y="5172"/>
                </a:lnTo>
                <a:lnTo>
                  <a:pt x="2997" y="5167"/>
                </a:lnTo>
                <a:lnTo>
                  <a:pt x="2989" y="5158"/>
                </a:lnTo>
                <a:lnTo>
                  <a:pt x="2983" y="5153"/>
                </a:lnTo>
                <a:lnTo>
                  <a:pt x="2976" y="5145"/>
                </a:lnTo>
                <a:lnTo>
                  <a:pt x="2969" y="5139"/>
                </a:lnTo>
                <a:lnTo>
                  <a:pt x="2962" y="5139"/>
                </a:lnTo>
                <a:lnTo>
                  <a:pt x="2956" y="5139"/>
                </a:lnTo>
                <a:lnTo>
                  <a:pt x="2952" y="5141"/>
                </a:lnTo>
                <a:lnTo>
                  <a:pt x="2947" y="5145"/>
                </a:lnTo>
                <a:lnTo>
                  <a:pt x="2944" y="5148"/>
                </a:lnTo>
                <a:lnTo>
                  <a:pt x="2942" y="5153"/>
                </a:lnTo>
                <a:lnTo>
                  <a:pt x="2947" y="5158"/>
                </a:lnTo>
                <a:lnTo>
                  <a:pt x="2956" y="5167"/>
                </a:lnTo>
                <a:lnTo>
                  <a:pt x="2962" y="5172"/>
                </a:lnTo>
                <a:lnTo>
                  <a:pt x="2969" y="5181"/>
                </a:lnTo>
                <a:lnTo>
                  <a:pt x="2969" y="5186"/>
                </a:lnTo>
                <a:lnTo>
                  <a:pt x="2969" y="5195"/>
                </a:lnTo>
                <a:lnTo>
                  <a:pt x="2976" y="5200"/>
                </a:lnTo>
                <a:lnTo>
                  <a:pt x="2983" y="5209"/>
                </a:lnTo>
                <a:lnTo>
                  <a:pt x="2989" y="5214"/>
                </a:lnTo>
                <a:lnTo>
                  <a:pt x="2997" y="5223"/>
                </a:lnTo>
                <a:lnTo>
                  <a:pt x="3005" y="5228"/>
                </a:lnTo>
                <a:lnTo>
                  <a:pt x="3013" y="5237"/>
                </a:lnTo>
                <a:lnTo>
                  <a:pt x="3019" y="5243"/>
                </a:lnTo>
                <a:lnTo>
                  <a:pt x="3026" y="5251"/>
                </a:lnTo>
                <a:lnTo>
                  <a:pt x="3033" y="5257"/>
                </a:lnTo>
                <a:lnTo>
                  <a:pt x="3041" y="5264"/>
                </a:lnTo>
                <a:lnTo>
                  <a:pt x="3046" y="5271"/>
                </a:lnTo>
                <a:lnTo>
                  <a:pt x="3055" y="5278"/>
                </a:lnTo>
                <a:lnTo>
                  <a:pt x="3062" y="5285"/>
                </a:lnTo>
                <a:lnTo>
                  <a:pt x="3071" y="5292"/>
                </a:lnTo>
                <a:lnTo>
                  <a:pt x="3076" y="5292"/>
                </a:lnTo>
                <a:lnTo>
                  <a:pt x="3084" y="5292"/>
                </a:lnTo>
                <a:lnTo>
                  <a:pt x="3090" y="5292"/>
                </a:lnTo>
                <a:lnTo>
                  <a:pt x="3098" y="5292"/>
                </a:lnTo>
                <a:lnTo>
                  <a:pt x="3103" y="5299"/>
                </a:lnTo>
                <a:lnTo>
                  <a:pt x="3112" y="5306"/>
                </a:lnTo>
                <a:lnTo>
                  <a:pt x="3117" y="5306"/>
                </a:lnTo>
                <a:lnTo>
                  <a:pt x="3125" y="5306"/>
                </a:lnTo>
                <a:lnTo>
                  <a:pt x="3134" y="5306"/>
                </a:lnTo>
                <a:lnTo>
                  <a:pt x="3141" y="5306"/>
                </a:lnTo>
                <a:lnTo>
                  <a:pt x="3148" y="5313"/>
                </a:lnTo>
                <a:lnTo>
                  <a:pt x="3155" y="5320"/>
                </a:lnTo>
                <a:lnTo>
                  <a:pt x="3161" y="5320"/>
                </a:lnTo>
                <a:lnTo>
                  <a:pt x="3169" y="5320"/>
                </a:lnTo>
                <a:lnTo>
                  <a:pt x="3175" y="5320"/>
                </a:lnTo>
                <a:lnTo>
                  <a:pt x="3182" y="5320"/>
                </a:lnTo>
                <a:lnTo>
                  <a:pt x="3191" y="5327"/>
                </a:lnTo>
                <a:lnTo>
                  <a:pt x="3198" y="5334"/>
                </a:lnTo>
                <a:lnTo>
                  <a:pt x="3205" y="5334"/>
                </a:lnTo>
                <a:lnTo>
                  <a:pt x="3213" y="5334"/>
                </a:lnTo>
                <a:lnTo>
                  <a:pt x="3218" y="5341"/>
                </a:lnTo>
                <a:lnTo>
                  <a:pt x="3227" y="5349"/>
                </a:lnTo>
                <a:lnTo>
                  <a:pt x="3232" y="5349"/>
                </a:lnTo>
                <a:lnTo>
                  <a:pt x="3240" y="5349"/>
                </a:lnTo>
                <a:lnTo>
                  <a:pt x="3246" y="5355"/>
                </a:lnTo>
                <a:lnTo>
                  <a:pt x="3254" y="5363"/>
                </a:lnTo>
                <a:lnTo>
                  <a:pt x="3268" y="5363"/>
                </a:lnTo>
                <a:lnTo>
                  <a:pt x="3284" y="5363"/>
                </a:lnTo>
                <a:lnTo>
                  <a:pt x="3289" y="5363"/>
                </a:lnTo>
                <a:lnTo>
                  <a:pt x="3297" y="5363"/>
                </a:lnTo>
                <a:lnTo>
                  <a:pt x="3311" y="5363"/>
                </a:lnTo>
                <a:lnTo>
                  <a:pt x="3327" y="5363"/>
                </a:lnTo>
                <a:lnTo>
                  <a:pt x="3328" y="5365"/>
                </a:lnTo>
                <a:lnTo>
                  <a:pt x="3329" y="5367"/>
                </a:lnTo>
                <a:lnTo>
                  <a:pt x="3333" y="5369"/>
                </a:lnTo>
                <a:lnTo>
                  <a:pt x="3336" y="5370"/>
                </a:lnTo>
                <a:lnTo>
                  <a:pt x="3345" y="5372"/>
                </a:lnTo>
                <a:lnTo>
                  <a:pt x="3354" y="5373"/>
                </a:lnTo>
                <a:lnTo>
                  <a:pt x="3365" y="5372"/>
                </a:lnTo>
                <a:lnTo>
                  <a:pt x="3374" y="5370"/>
                </a:lnTo>
                <a:lnTo>
                  <a:pt x="3377" y="5369"/>
                </a:lnTo>
                <a:lnTo>
                  <a:pt x="3380" y="5367"/>
                </a:lnTo>
                <a:lnTo>
                  <a:pt x="3381" y="5365"/>
                </a:lnTo>
                <a:lnTo>
                  <a:pt x="3382" y="5363"/>
                </a:lnTo>
                <a:lnTo>
                  <a:pt x="3390" y="5363"/>
                </a:lnTo>
                <a:lnTo>
                  <a:pt x="3399" y="5363"/>
                </a:lnTo>
                <a:lnTo>
                  <a:pt x="3401" y="5358"/>
                </a:lnTo>
                <a:lnTo>
                  <a:pt x="3404" y="5355"/>
                </a:lnTo>
                <a:lnTo>
                  <a:pt x="3408" y="5351"/>
                </a:lnTo>
                <a:lnTo>
                  <a:pt x="3413" y="5349"/>
                </a:lnTo>
                <a:lnTo>
                  <a:pt x="3418" y="5349"/>
                </a:lnTo>
                <a:lnTo>
                  <a:pt x="3426" y="5349"/>
                </a:lnTo>
                <a:lnTo>
                  <a:pt x="3429" y="5344"/>
                </a:lnTo>
                <a:lnTo>
                  <a:pt x="3432" y="5341"/>
                </a:lnTo>
                <a:lnTo>
                  <a:pt x="3435" y="5338"/>
                </a:lnTo>
                <a:lnTo>
                  <a:pt x="3440" y="5334"/>
                </a:lnTo>
                <a:lnTo>
                  <a:pt x="3447" y="5334"/>
                </a:lnTo>
                <a:lnTo>
                  <a:pt x="3456" y="5334"/>
                </a:lnTo>
                <a:lnTo>
                  <a:pt x="3461" y="5341"/>
                </a:lnTo>
                <a:lnTo>
                  <a:pt x="3470" y="5349"/>
                </a:lnTo>
                <a:lnTo>
                  <a:pt x="3475" y="5349"/>
                </a:lnTo>
                <a:lnTo>
                  <a:pt x="3483" y="5349"/>
                </a:lnTo>
                <a:lnTo>
                  <a:pt x="3490" y="5355"/>
                </a:lnTo>
                <a:lnTo>
                  <a:pt x="3497" y="5363"/>
                </a:lnTo>
                <a:lnTo>
                  <a:pt x="3503" y="5369"/>
                </a:lnTo>
                <a:lnTo>
                  <a:pt x="3511" y="5377"/>
                </a:lnTo>
                <a:lnTo>
                  <a:pt x="3519" y="5377"/>
                </a:lnTo>
                <a:lnTo>
                  <a:pt x="3527" y="5377"/>
                </a:lnTo>
                <a:lnTo>
                  <a:pt x="3533" y="5377"/>
                </a:lnTo>
                <a:lnTo>
                  <a:pt x="3540" y="5377"/>
                </a:lnTo>
                <a:lnTo>
                  <a:pt x="3547" y="5377"/>
                </a:lnTo>
                <a:lnTo>
                  <a:pt x="3554" y="5377"/>
                </a:lnTo>
                <a:lnTo>
                  <a:pt x="3560" y="5377"/>
                </a:lnTo>
                <a:lnTo>
                  <a:pt x="3569" y="5377"/>
                </a:lnTo>
                <a:lnTo>
                  <a:pt x="3576" y="5382"/>
                </a:lnTo>
                <a:lnTo>
                  <a:pt x="3585" y="5391"/>
                </a:lnTo>
                <a:lnTo>
                  <a:pt x="3597" y="5391"/>
                </a:lnTo>
                <a:lnTo>
                  <a:pt x="3612" y="5391"/>
                </a:lnTo>
                <a:lnTo>
                  <a:pt x="3617" y="5391"/>
                </a:lnTo>
                <a:lnTo>
                  <a:pt x="3626" y="5391"/>
                </a:lnTo>
                <a:lnTo>
                  <a:pt x="3631" y="5391"/>
                </a:lnTo>
                <a:lnTo>
                  <a:pt x="3639" y="5391"/>
                </a:lnTo>
                <a:lnTo>
                  <a:pt x="3648" y="5396"/>
                </a:lnTo>
                <a:lnTo>
                  <a:pt x="3655" y="5405"/>
                </a:lnTo>
                <a:lnTo>
                  <a:pt x="3662" y="5405"/>
                </a:lnTo>
                <a:lnTo>
                  <a:pt x="3669" y="5405"/>
                </a:lnTo>
                <a:lnTo>
                  <a:pt x="3675" y="5410"/>
                </a:lnTo>
                <a:lnTo>
                  <a:pt x="3683" y="5419"/>
                </a:lnTo>
                <a:lnTo>
                  <a:pt x="3689" y="5424"/>
                </a:lnTo>
                <a:lnTo>
                  <a:pt x="3696" y="5433"/>
                </a:lnTo>
                <a:lnTo>
                  <a:pt x="3705" y="5433"/>
                </a:lnTo>
                <a:lnTo>
                  <a:pt x="3712" y="5433"/>
                </a:lnTo>
                <a:lnTo>
                  <a:pt x="3719" y="5438"/>
                </a:lnTo>
                <a:lnTo>
                  <a:pt x="3726" y="5447"/>
                </a:lnTo>
                <a:lnTo>
                  <a:pt x="3732" y="5452"/>
                </a:lnTo>
                <a:lnTo>
                  <a:pt x="3741" y="5461"/>
                </a:lnTo>
                <a:lnTo>
                  <a:pt x="3746" y="5467"/>
                </a:lnTo>
                <a:lnTo>
                  <a:pt x="3754" y="5475"/>
                </a:lnTo>
                <a:lnTo>
                  <a:pt x="3760" y="5475"/>
                </a:lnTo>
                <a:lnTo>
                  <a:pt x="3768" y="5475"/>
                </a:lnTo>
                <a:lnTo>
                  <a:pt x="3776" y="5467"/>
                </a:lnTo>
                <a:lnTo>
                  <a:pt x="3784" y="5461"/>
                </a:lnTo>
                <a:lnTo>
                  <a:pt x="3790" y="5461"/>
                </a:lnTo>
                <a:lnTo>
                  <a:pt x="3798" y="5461"/>
                </a:lnTo>
                <a:lnTo>
                  <a:pt x="3800" y="5457"/>
                </a:lnTo>
                <a:lnTo>
                  <a:pt x="3803" y="5452"/>
                </a:lnTo>
                <a:lnTo>
                  <a:pt x="3808" y="5449"/>
                </a:lnTo>
                <a:lnTo>
                  <a:pt x="3811" y="5447"/>
                </a:lnTo>
                <a:lnTo>
                  <a:pt x="3814" y="5443"/>
                </a:lnTo>
                <a:lnTo>
                  <a:pt x="3817" y="5438"/>
                </a:lnTo>
                <a:lnTo>
                  <a:pt x="3821" y="5435"/>
                </a:lnTo>
                <a:lnTo>
                  <a:pt x="3825" y="5433"/>
                </a:lnTo>
                <a:lnTo>
                  <a:pt x="3834" y="5433"/>
                </a:lnTo>
                <a:lnTo>
                  <a:pt x="3841" y="5433"/>
                </a:lnTo>
                <a:lnTo>
                  <a:pt x="3844" y="5429"/>
                </a:lnTo>
                <a:lnTo>
                  <a:pt x="3848" y="5424"/>
                </a:lnTo>
                <a:lnTo>
                  <a:pt x="3851" y="5421"/>
                </a:lnTo>
                <a:lnTo>
                  <a:pt x="3855" y="5419"/>
                </a:lnTo>
                <a:lnTo>
                  <a:pt x="3857" y="5415"/>
                </a:lnTo>
                <a:lnTo>
                  <a:pt x="3861" y="5410"/>
                </a:lnTo>
                <a:lnTo>
                  <a:pt x="3865" y="5407"/>
                </a:lnTo>
                <a:lnTo>
                  <a:pt x="3869" y="5405"/>
                </a:lnTo>
                <a:lnTo>
                  <a:pt x="3875" y="5405"/>
                </a:lnTo>
                <a:lnTo>
                  <a:pt x="3882" y="5405"/>
                </a:lnTo>
                <a:lnTo>
                  <a:pt x="3884" y="5401"/>
                </a:lnTo>
                <a:lnTo>
                  <a:pt x="3889" y="5396"/>
                </a:lnTo>
                <a:lnTo>
                  <a:pt x="3892" y="5393"/>
                </a:lnTo>
                <a:lnTo>
                  <a:pt x="3896" y="5391"/>
                </a:lnTo>
                <a:lnTo>
                  <a:pt x="3904" y="5382"/>
                </a:lnTo>
                <a:lnTo>
                  <a:pt x="3913" y="5377"/>
                </a:lnTo>
                <a:lnTo>
                  <a:pt x="3915" y="5372"/>
                </a:lnTo>
                <a:lnTo>
                  <a:pt x="3918" y="5369"/>
                </a:lnTo>
                <a:lnTo>
                  <a:pt x="3922" y="5365"/>
                </a:lnTo>
                <a:lnTo>
                  <a:pt x="3927" y="5363"/>
                </a:lnTo>
                <a:lnTo>
                  <a:pt x="3929" y="5358"/>
                </a:lnTo>
                <a:lnTo>
                  <a:pt x="3932" y="5355"/>
                </a:lnTo>
                <a:lnTo>
                  <a:pt x="3935" y="5351"/>
                </a:lnTo>
                <a:lnTo>
                  <a:pt x="3940" y="5349"/>
                </a:lnTo>
                <a:lnTo>
                  <a:pt x="3946" y="5344"/>
                </a:lnTo>
                <a:lnTo>
                  <a:pt x="3954" y="5341"/>
                </a:lnTo>
                <a:lnTo>
                  <a:pt x="3961" y="5338"/>
                </a:lnTo>
                <a:lnTo>
                  <a:pt x="3970" y="5334"/>
                </a:lnTo>
                <a:lnTo>
                  <a:pt x="3972" y="5330"/>
                </a:lnTo>
                <a:lnTo>
                  <a:pt x="3975" y="5327"/>
                </a:lnTo>
                <a:lnTo>
                  <a:pt x="3980" y="5324"/>
                </a:lnTo>
                <a:lnTo>
                  <a:pt x="3984" y="5320"/>
                </a:lnTo>
                <a:lnTo>
                  <a:pt x="3986" y="5316"/>
                </a:lnTo>
                <a:lnTo>
                  <a:pt x="3989" y="5313"/>
                </a:lnTo>
                <a:lnTo>
                  <a:pt x="3993" y="5310"/>
                </a:lnTo>
                <a:lnTo>
                  <a:pt x="3997" y="5306"/>
                </a:lnTo>
                <a:lnTo>
                  <a:pt x="4000" y="5302"/>
                </a:lnTo>
                <a:lnTo>
                  <a:pt x="4003" y="5299"/>
                </a:lnTo>
                <a:lnTo>
                  <a:pt x="4007" y="5296"/>
                </a:lnTo>
                <a:lnTo>
                  <a:pt x="4011" y="5292"/>
                </a:lnTo>
                <a:lnTo>
                  <a:pt x="4013" y="5289"/>
                </a:lnTo>
                <a:lnTo>
                  <a:pt x="4016" y="5285"/>
                </a:lnTo>
                <a:lnTo>
                  <a:pt x="4021" y="5281"/>
                </a:lnTo>
                <a:lnTo>
                  <a:pt x="4025" y="5278"/>
                </a:lnTo>
                <a:lnTo>
                  <a:pt x="4025" y="5271"/>
                </a:lnTo>
                <a:lnTo>
                  <a:pt x="4025" y="5264"/>
                </a:lnTo>
                <a:lnTo>
                  <a:pt x="4033" y="5257"/>
                </a:lnTo>
                <a:lnTo>
                  <a:pt x="4041" y="5251"/>
                </a:lnTo>
                <a:lnTo>
                  <a:pt x="4041" y="5243"/>
                </a:lnTo>
                <a:lnTo>
                  <a:pt x="4041" y="5237"/>
                </a:lnTo>
                <a:lnTo>
                  <a:pt x="4044" y="5233"/>
                </a:lnTo>
                <a:lnTo>
                  <a:pt x="4047" y="5228"/>
                </a:lnTo>
                <a:lnTo>
                  <a:pt x="4051" y="5225"/>
                </a:lnTo>
                <a:lnTo>
                  <a:pt x="4054" y="5223"/>
                </a:lnTo>
                <a:lnTo>
                  <a:pt x="4054" y="5214"/>
                </a:lnTo>
                <a:lnTo>
                  <a:pt x="4054" y="5209"/>
                </a:lnTo>
                <a:lnTo>
                  <a:pt x="4058" y="5205"/>
                </a:lnTo>
                <a:lnTo>
                  <a:pt x="4061" y="5200"/>
                </a:lnTo>
                <a:lnTo>
                  <a:pt x="4064" y="5197"/>
                </a:lnTo>
                <a:lnTo>
                  <a:pt x="4068" y="5195"/>
                </a:lnTo>
                <a:lnTo>
                  <a:pt x="4068" y="5186"/>
                </a:lnTo>
                <a:lnTo>
                  <a:pt x="4068" y="5181"/>
                </a:lnTo>
                <a:lnTo>
                  <a:pt x="4074" y="5181"/>
                </a:lnTo>
                <a:lnTo>
                  <a:pt x="4082" y="5181"/>
                </a:lnTo>
                <a:lnTo>
                  <a:pt x="4090" y="5186"/>
                </a:lnTo>
                <a:lnTo>
                  <a:pt x="4099" y="5195"/>
                </a:lnTo>
                <a:lnTo>
                  <a:pt x="4111" y="5195"/>
                </a:lnTo>
                <a:lnTo>
                  <a:pt x="4126" y="5195"/>
                </a:lnTo>
                <a:lnTo>
                  <a:pt x="4140" y="5195"/>
                </a:lnTo>
                <a:lnTo>
                  <a:pt x="4155" y="5195"/>
                </a:lnTo>
                <a:lnTo>
                  <a:pt x="4169" y="5195"/>
                </a:lnTo>
                <a:lnTo>
                  <a:pt x="4183" y="5195"/>
                </a:lnTo>
                <a:lnTo>
                  <a:pt x="4196" y="5195"/>
                </a:lnTo>
                <a:lnTo>
                  <a:pt x="4210" y="5195"/>
                </a:lnTo>
                <a:lnTo>
                  <a:pt x="4219" y="5195"/>
                </a:lnTo>
                <a:lnTo>
                  <a:pt x="4226" y="5195"/>
                </a:lnTo>
                <a:lnTo>
                  <a:pt x="4237" y="5195"/>
                </a:lnTo>
                <a:lnTo>
                  <a:pt x="4247" y="5195"/>
                </a:lnTo>
                <a:lnTo>
                  <a:pt x="4258" y="5195"/>
                </a:lnTo>
                <a:lnTo>
                  <a:pt x="4267" y="5195"/>
                </a:lnTo>
                <a:lnTo>
                  <a:pt x="4274" y="5200"/>
                </a:lnTo>
                <a:lnTo>
                  <a:pt x="4282" y="5209"/>
                </a:lnTo>
                <a:lnTo>
                  <a:pt x="4282" y="5214"/>
                </a:lnTo>
                <a:lnTo>
                  <a:pt x="4282" y="5223"/>
                </a:lnTo>
                <a:lnTo>
                  <a:pt x="4290" y="5228"/>
                </a:lnTo>
                <a:lnTo>
                  <a:pt x="4298" y="5237"/>
                </a:lnTo>
                <a:lnTo>
                  <a:pt x="4298" y="5243"/>
                </a:lnTo>
                <a:lnTo>
                  <a:pt x="4298" y="5251"/>
                </a:lnTo>
                <a:lnTo>
                  <a:pt x="4304" y="5257"/>
                </a:lnTo>
                <a:lnTo>
                  <a:pt x="4312" y="5264"/>
                </a:lnTo>
                <a:lnTo>
                  <a:pt x="4312" y="5271"/>
                </a:lnTo>
                <a:lnTo>
                  <a:pt x="4312" y="5278"/>
                </a:lnTo>
                <a:lnTo>
                  <a:pt x="4312" y="5285"/>
                </a:lnTo>
                <a:lnTo>
                  <a:pt x="4312" y="5292"/>
                </a:lnTo>
                <a:lnTo>
                  <a:pt x="4317" y="5299"/>
                </a:lnTo>
                <a:lnTo>
                  <a:pt x="4325" y="5306"/>
                </a:lnTo>
                <a:lnTo>
                  <a:pt x="4325" y="5313"/>
                </a:lnTo>
                <a:lnTo>
                  <a:pt x="4325" y="5320"/>
                </a:lnTo>
                <a:lnTo>
                  <a:pt x="4331" y="5327"/>
                </a:lnTo>
                <a:lnTo>
                  <a:pt x="4339" y="5334"/>
                </a:lnTo>
                <a:lnTo>
                  <a:pt x="4375" y="5334"/>
                </a:lnTo>
                <a:lnTo>
                  <a:pt x="4410" y="5334"/>
                </a:lnTo>
                <a:lnTo>
                  <a:pt x="4447" y="5334"/>
                </a:lnTo>
                <a:lnTo>
                  <a:pt x="4484" y="5334"/>
                </a:lnTo>
                <a:lnTo>
                  <a:pt x="4489" y="5341"/>
                </a:lnTo>
                <a:lnTo>
                  <a:pt x="4498" y="5349"/>
                </a:lnTo>
                <a:lnTo>
                  <a:pt x="4503" y="5355"/>
                </a:lnTo>
                <a:lnTo>
                  <a:pt x="4511" y="5363"/>
                </a:lnTo>
                <a:lnTo>
                  <a:pt x="4517" y="5369"/>
                </a:lnTo>
                <a:lnTo>
                  <a:pt x="4525" y="5377"/>
                </a:lnTo>
                <a:lnTo>
                  <a:pt x="4530" y="5382"/>
                </a:lnTo>
                <a:lnTo>
                  <a:pt x="4539" y="5391"/>
                </a:lnTo>
                <a:lnTo>
                  <a:pt x="4552" y="5396"/>
                </a:lnTo>
                <a:lnTo>
                  <a:pt x="4568" y="5405"/>
                </a:lnTo>
                <a:lnTo>
                  <a:pt x="4575" y="5410"/>
                </a:lnTo>
                <a:lnTo>
                  <a:pt x="4582" y="5419"/>
                </a:lnTo>
                <a:lnTo>
                  <a:pt x="4588" y="5424"/>
                </a:lnTo>
                <a:lnTo>
                  <a:pt x="4596" y="5433"/>
                </a:lnTo>
                <a:lnTo>
                  <a:pt x="4604" y="5433"/>
                </a:lnTo>
                <a:lnTo>
                  <a:pt x="4613" y="5433"/>
                </a:lnTo>
                <a:lnTo>
                  <a:pt x="4618" y="5433"/>
                </a:lnTo>
                <a:lnTo>
                  <a:pt x="4626" y="5433"/>
                </a:lnTo>
                <a:lnTo>
                  <a:pt x="4632" y="5438"/>
                </a:lnTo>
                <a:lnTo>
                  <a:pt x="4640" y="5447"/>
                </a:lnTo>
                <a:lnTo>
                  <a:pt x="4645" y="5447"/>
                </a:lnTo>
                <a:lnTo>
                  <a:pt x="4654" y="5447"/>
                </a:lnTo>
                <a:lnTo>
                  <a:pt x="4682" y="5449"/>
                </a:lnTo>
                <a:lnTo>
                  <a:pt x="4711" y="5452"/>
                </a:lnTo>
                <a:lnTo>
                  <a:pt x="4739" y="5457"/>
                </a:lnTo>
                <a:lnTo>
                  <a:pt x="4768" y="5461"/>
                </a:lnTo>
                <a:lnTo>
                  <a:pt x="4774" y="5461"/>
                </a:lnTo>
                <a:lnTo>
                  <a:pt x="4781" y="5461"/>
                </a:lnTo>
                <a:lnTo>
                  <a:pt x="4788" y="5461"/>
                </a:lnTo>
                <a:lnTo>
                  <a:pt x="4796" y="5461"/>
                </a:lnTo>
                <a:lnTo>
                  <a:pt x="4804" y="5467"/>
                </a:lnTo>
                <a:lnTo>
                  <a:pt x="4812" y="5475"/>
                </a:lnTo>
                <a:lnTo>
                  <a:pt x="4818" y="5481"/>
                </a:lnTo>
                <a:lnTo>
                  <a:pt x="4826" y="5488"/>
                </a:lnTo>
                <a:lnTo>
                  <a:pt x="4831" y="5488"/>
                </a:lnTo>
                <a:lnTo>
                  <a:pt x="4839" y="5488"/>
                </a:lnTo>
                <a:lnTo>
                  <a:pt x="4845" y="5495"/>
                </a:lnTo>
                <a:lnTo>
                  <a:pt x="4853" y="5502"/>
                </a:lnTo>
                <a:lnTo>
                  <a:pt x="4867" y="5515"/>
                </a:lnTo>
                <a:lnTo>
                  <a:pt x="4883" y="5530"/>
                </a:lnTo>
                <a:lnTo>
                  <a:pt x="4889" y="5537"/>
                </a:lnTo>
                <a:lnTo>
                  <a:pt x="4897" y="5544"/>
                </a:lnTo>
                <a:lnTo>
                  <a:pt x="4903" y="5551"/>
                </a:lnTo>
                <a:lnTo>
                  <a:pt x="4910" y="5559"/>
                </a:lnTo>
                <a:lnTo>
                  <a:pt x="4917" y="5565"/>
                </a:lnTo>
                <a:lnTo>
                  <a:pt x="4924" y="5573"/>
                </a:lnTo>
                <a:lnTo>
                  <a:pt x="4924" y="5579"/>
                </a:lnTo>
                <a:lnTo>
                  <a:pt x="4924" y="5587"/>
                </a:lnTo>
                <a:lnTo>
                  <a:pt x="4932" y="5593"/>
                </a:lnTo>
                <a:lnTo>
                  <a:pt x="4940" y="5601"/>
                </a:lnTo>
                <a:lnTo>
                  <a:pt x="4940" y="5606"/>
                </a:lnTo>
                <a:lnTo>
                  <a:pt x="4940" y="5615"/>
                </a:lnTo>
                <a:lnTo>
                  <a:pt x="4940" y="5620"/>
                </a:lnTo>
                <a:lnTo>
                  <a:pt x="4940" y="5629"/>
                </a:lnTo>
                <a:lnTo>
                  <a:pt x="4946" y="5634"/>
                </a:lnTo>
                <a:lnTo>
                  <a:pt x="4955" y="5643"/>
                </a:lnTo>
                <a:lnTo>
                  <a:pt x="4955" y="5648"/>
                </a:lnTo>
                <a:lnTo>
                  <a:pt x="4955" y="5657"/>
                </a:lnTo>
                <a:lnTo>
                  <a:pt x="4960" y="5662"/>
                </a:lnTo>
                <a:lnTo>
                  <a:pt x="4968" y="5671"/>
                </a:lnTo>
                <a:lnTo>
                  <a:pt x="4968" y="5684"/>
                </a:lnTo>
                <a:lnTo>
                  <a:pt x="4968" y="5698"/>
                </a:lnTo>
                <a:lnTo>
                  <a:pt x="4968" y="5712"/>
                </a:lnTo>
                <a:lnTo>
                  <a:pt x="4968" y="5726"/>
                </a:lnTo>
                <a:lnTo>
                  <a:pt x="4968" y="5733"/>
                </a:lnTo>
                <a:lnTo>
                  <a:pt x="4968" y="5740"/>
                </a:lnTo>
                <a:lnTo>
                  <a:pt x="4963" y="5744"/>
                </a:lnTo>
                <a:lnTo>
                  <a:pt x="4960" y="5747"/>
                </a:lnTo>
                <a:lnTo>
                  <a:pt x="4957" y="5750"/>
                </a:lnTo>
                <a:lnTo>
                  <a:pt x="4955" y="5754"/>
                </a:lnTo>
                <a:lnTo>
                  <a:pt x="4950" y="5758"/>
                </a:lnTo>
                <a:lnTo>
                  <a:pt x="4946" y="5761"/>
                </a:lnTo>
                <a:lnTo>
                  <a:pt x="4943" y="5764"/>
                </a:lnTo>
                <a:lnTo>
                  <a:pt x="4940" y="5768"/>
                </a:lnTo>
                <a:lnTo>
                  <a:pt x="4935" y="5768"/>
                </a:lnTo>
                <a:lnTo>
                  <a:pt x="4931" y="5770"/>
                </a:lnTo>
                <a:lnTo>
                  <a:pt x="4928" y="5771"/>
                </a:lnTo>
                <a:lnTo>
                  <a:pt x="4926" y="5772"/>
                </a:lnTo>
                <a:lnTo>
                  <a:pt x="4925" y="5776"/>
                </a:lnTo>
                <a:lnTo>
                  <a:pt x="4924" y="5780"/>
                </a:lnTo>
                <a:lnTo>
                  <a:pt x="4924" y="5788"/>
                </a:lnTo>
                <a:lnTo>
                  <a:pt x="4924" y="5797"/>
                </a:lnTo>
                <a:lnTo>
                  <a:pt x="4932" y="5797"/>
                </a:lnTo>
                <a:lnTo>
                  <a:pt x="4940" y="5797"/>
                </a:lnTo>
                <a:lnTo>
                  <a:pt x="4943" y="5792"/>
                </a:lnTo>
                <a:lnTo>
                  <a:pt x="4946" y="5789"/>
                </a:lnTo>
                <a:lnTo>
                  <a:pt x="4950" y="5786"/>
                </a:lnTo>
                <a:lnTo>
                  <a:pt x="4955" y="5783"/>
                </a:lnTo>
                <a:lnTo>
                  <a:pt x="4960" y="5783"/>
                </a:lnTo>
                <a:lnTo>
                  <a:pt x="4968" y="5783"/>
                </a:lnTo>
                <a:lnTo>
                  <a:pt x="4974" y="5789"/>
                </a:lnTo>
                <a:lnTo>
                  <a:pt x="4982" y="5797"/>
                </a:lnTo>
                <a:lnTo>
                  <a:pt x="4989" y="5803"/>
                </a:lnTo>
                <a:lnTo>
                  <a:pt x="4998" y="5811"/>
                </a:lnTo>
                <a:lnTo>
                  <a:pt x="5003" y="5815"/>
                </a:lnTo>
                <a:lnTo>
                  <a:pt x="5012" y="5822"/>
                </a:lnTo>
                <a:lnTo>
                  <a:pt x="5017" y="5828"/>
                </a:lnTo>
                <a:lnTo>
                  <a:pt x="5025" y="5836"/>
                </a:lnTo>
                <a:lnTo>
                  <a:pt x="5036" y="5846"/>
                </a:lnTo>
                <a:lnTo>
                  <a:pt x="5047" y="5857"/>
                </a:lnTo>
                <a:lnTo>
                  <a:pt x="5057" y="5867"/>
                </a:lnTo>
                <a:lnTo>
                  <a:pt x="5069" y="5878"/>
                </a:lnTo>
                <a:lnTo>
                  <a:pt x="5075" y="5884"/>
                </a:lnTo>
                <a:lnTo>
                  <a:pt x="5082" y="5892"/>
                </a:lnTo>
                <a:lnTo>
                  <a:pt x="5089" y="5898"/>
                </a:lnTo>
                <a:lnTo>
                  <a:pt x="5096" y="5906"/>
                </a:lnTo>
                <a:lnTo>
                  <a:pt x="5102" y="5911"/>
                </a:lnTo>
                <a:lnTo>
                  <a:pt x="5110" y="5920"/>
                </a:lnTo>
                <a:lnTo>
                  <a:pt x="5118" y="5925"/>
                </a:lnTo>
                <a:lnTo>
                  <a:pt x="5127" y="5934"/>
                </a:lnTo>
                <a:lnTo>
                  <a:pt x="5132" y="5939"/>
                </a:lnTo>
                <a:lnTo>
                  <a:pt x="5140" y="5948"/>
                </a:lnTo>
                <a:lnTo>
                  <a:pt x="5146" y="5954"/>
                </a:lnTo>
                <a:lnTo>
                  <a:pt x="5154" y="5962"/>
                </a:lnTo>
                <a:lnTo>
                  <a:pt x="5159" y="5968"/>
                </a:lnTo>
                <a:lnTo>
                  <a:pt x="5168" y="5976"/>
                </a:lnTo>
                <a:lnTo>
                  <a:pt x="5173" y="5976"/>
                </a:lnTo>
                <a:lnTo>
                  <a:pt x="5181" y="5976"/>
                </a:lnTo>
                <a:lnTo>
                  <a:pt x="5189" y="5976"/>
                </a:lnTo>
                <a:lnTo>
                  <a:pt x="5197" y="5976"/>
                </a:lnTo>
                <a:lnTo>
                  <a:pt x="5203" y="5976"/>
                </a:lnTo>
                <a:lnTo>
                  <a:pt x="5211" y="5976"/>
                </a:lnTo>
                <a:lnTo>
                  <a:pt x="5216" y="5976"/>
                </a:lnTo>
                <a:lnTo>
                  <a:pt x="5225" y="5976"/>
                </a:lnTo>
                <a:lnTo>
                  <a:pt x="5225" y="5982"/>
                </a:lnTo>
                <a:lnTo>
                  <a:pt x="5225" y="5990"/>
                </a:lnTo>
                <a:lnTo>
                  <a:pt x="5230" y="5996"/>
                </a:lnTo>
                <a:lnTo>
                  <a:pt x="5238" y="6004"/>
                </a:lnTo>
                <a:lnTo>
                  <a:pt x="5238" y="6016"/>
                </a:lnTo>
                <a:lnTo>
                  <a:pt x="5238" y="6031"/>
                </a:lnTo>
                <a:lnTo>
                  <a:pt x="5238" y="6044"/>
                </a:lnTo>
                <a:lnTo>
                  <a:pt x="5238" y="6060"/>
                </a:lnTo>
                <a:lnTo>
                  <a:pt x="5260" y="6063"/>
                </a:lnTo>
                <a:lnTo>
                  <a:pt x="5281" y="6066"/>
                </a:lnTo>
                <a:lnTo>
                  <a:pt x="5303" y="6069"/>
                </a:lnTo>
                <a:lnTo>
                  <a:pt x="5326" y="6074"/>
                </a:lnTo>
                <a:lnTo>
                  <a:pt x="5332" y="6074"/>
                </a:lnTo>
                <a:lnTo>
                  <a:pt x="5340" y="6074"/>
                </a:lnTo>
                <a:lnTo>
                  <a:pt x="5340" y="6080"/>
                </a:lnTo>
                <a:lnTo>
                  <a:pt x="5340" y="6088"/>
                </a:lnTo>
                <a:lnTo>
                  <a:pt x="5345" y="6094"/>
                </a:lnTo>
                <a:lnTo>
                  <a:pt x="5353" y="6102"/>
                </a:lnTo>
                <a:lnTo>
                  <a:pt x="5353" y="6108"/>
                </a:lnTo>
                <a:lnTo>
                  <a:pt x="5353" y="6116"/>
                </a:lnTo>
                <a:lnTo>
                  <a:pt x="5359" y="6122"/>
                </a:lnTo>
                <a:lnTo>
                  <a:pt x="5367" y="6130"/>
                </a:lnTo>
                <a:lnTo>
                  <a:pt x="5375" y="6135"/>
                </a:lnTo>
                <a:lnTo>
                  <a:pt x="5383" y="6144"/>
                </a:lnTo>
                <a:lnTo>
                  <a:pt x="5383" y="6149"/>
                </a:lnTo>
                <a:lnTo>
                  <a:pt x="5383" y="6158"/>
                </a:lnTo>
                <a:lnTo>
                  <a:pt x="5390" y="6163"/>
                </a:lnTo>
                <a:lnTo>
                  <a:pt x="5397" y="6172"/>
                </a:lnTo>
                <a:lnTo>
                  <a:pt x="5397" y="6178"/>
                </a:lnTo>
                <a:lnTo>
                  <a:pt x="5397" y="6186"/>
                </a:lnTo>
                <a:lnTo>
                  <a:pt x="5403" y="6192"/>
                </a:lnTo>
                <a:lnTo>
                  <a:pt x="5411" y="6200"/>
                </a:lnTo>
                <a:lnTo>
                  <a:pt x="5411" y="6206"/>
                </a:lnTo>
                <a:lnTo>
                  <a:pt x="5411" y="6214"/>
                </a:lnTo>
                <a:lnTo>
                  <a:pt x="5417" y="6220"/>
                </a:lnTo>
                <a:lnTo>
                  <a:pt x="5424" y="6228"/>
                </a:lnTo>
                <a:lnTo>
                  <a:pt x="5424" y="6234"/>
                </a:lnTo>
                <a:lnTo>
                  <a:pt x="5424" y="6241"/>
                </a:lnTo>
                <a:lnTo>
                  <a:pt x="5424" y="6248"/>
                </a:lnTo>
                <a:lnTo>
                  <a:pt x="5424" y="6255"/>
                </a:lnTo>
                <a:lnTo>
                  <a:pt x="5431" y="6262"/>
                </a:lnTo>
                <a:lnTo>
                  <a:pt x="5438" y="6270"/>
                </a:lnTo>
                <a:lnTo>
                  <a:pt x="5438" y="6276"/>
                </a:lnTo>
                <a:lnTo>
                  <a:pt x="5438" y="6284"/>
                </a:lnTo>
                <a:lnTo>
                  <a:pt x="5446" y="6290"/>
                </a:lnTo>
                <a:lnTo>
                  <a:pt x="5454" y="6298"/>
                </a:lnTo>
                <a:lnTo>
                  <a:pt x="5454" y="6304"/>
                </a:lnTo>
                <a:lnTo>
                  <a:pt x="5454" y="6312"/>
                </a:lnTo>
                <a:lnTo>
                  <a:pt x="5454" y="6318"/>
                </a:lnTo>
                <a:lnTo>
                  <a:pt x="5454" y="6326"/>
                </a:lnTo>
                <a:lnTo>
                  <a:pt x="5460" y="6332"/>
                </a:lnTo>
                <a:lnTo>
                  <a:pt x="5469" y="6340"/>
                </a:lnTo>
                <a:lnTo>
                  <a:pt x="5469" y="6353"/>
                </a:lnTo>
                <a:lnTo>
                  <a:pt x="5469" y="6368"/>
                </a:lnTo>
                <a:lnTo>
                  <a:pt x="5469" y="6373"/>
                </a:lnTo>
                <a:lnTo>
                  <a:pt x="5469" y="6382"/>
                </a:lnTo>
                <a:lnTo>
                  <a:pt x="5464" y="6384"/>
                </a:lnTo>
                <a:lnTo>
                  <a:pt x="5460" y="6388"/>
                </a:lnTo>
                <a:lnTo>
                  <a:pt x="5457" y="6392"/>
                </a:lnTo>
                <a:lnTo>
                  <a:pt x="5454" y="6396"/>
                </a:lnTo>
                <a:lnTo>
                  <a:pt x="5454" y="6402"/>
                </a:lnTo>
                <a:lnTo>
                  <a:pt x="5454" y="6410"/>
                </a:lnTo>
                <a:lnTo>
                  <a:pt x="5454" y="6416"/>
                </a:lnTo>
                <a:lnTo>
                  <a:pt x="5454" y="6424"/>
                </a:lnTo>
                <a:lnTo>
                  <a:pt x="5446" y="6430"/>
                </a:lnTo>
                <a:lnTo>
                  <a:pt x="5438" y="6438"/>
                </a:lnTo>
                <a:lnTo>
                  <a:pt x="5434" y="6441"/>
                </a:lnTo>
                <a:lnTo>
                  <a:pt x="5431" y="6444"/>
                </a:lnTo>
                <a:lnTo>
                  <a:pt x="5426" y="6448"/>
                </a:lnTo>
                <a:lnTo>
                  <a:pt x="5424" y="6451"/>
                </a:lnTo>
                <a:lnTo>
                  <a:pt x="5420" y="6455"/>
                </a:lnTo>
                <a:lnTo>
                  <a:pt x="5417" y="6458"/>
                </a:lnTo>
                <a:lnTo>
                  <a:pt x="5413" y="6462"/>
                </a:lnTo>
                <a:lnTo>
                  <a:pt x="5411" y="6465"/>
                </a:lnTo>
                <a:lnTo>
                  <a:pt x="5411" y="6472"/>
                </a:lnTo>
                <a:lnTo>
                  <a:pt x="5411" y="6480"/>
                </a:lnTo>
                <a:lnTo>
                  <a:pt x="5407" y="6483"/>
                </a:lnTo>
                <a:lnTo>
                  <a:pt x="5403" y="6486"/>
                </a:lnTo>
                <a:lnTo>
                  <a:pt x="5399" y="6489"/>
                </a:lnTo>
                <a:lnTo>
                  <a:pt x="5397" y="6494"/>
                </a:lnTo>
                <a:lnTo>
                  <a:pt x="5397" y="6500"/>
                </a:lnTo>
                <a:lnTo>
                  <a:pt x="5397" y="6508"/>
                </a:lnTo>
                <a:lnTo>
                  <a:pt x="5403" y="6514"/>
                </a:lnTo>
                <a:lnTo>
                  <a:pt x="5411" y="6522"/>
                </a:lnTo>
                <a:lnTo>
                  <a:pt x="5411" y="6528"/>
                </a:lnTo>
                <a:lnTo>
                  <a:pt x="5411" y="6536"/>
                </a:lnTo>
                <a:lnTo>
                  <a:pt x="5417" y="6542"/>
                </a:lnTo>
                <a:lnTo>
                  <a:pt x="5424" y="6550"/>
                </a:lnTo>
                <a:lnTo>
                  <a:pt x="5424" y="6556"/>
                </a:lnTo>
                <a:lnTo>
                  <a:pt x="5424" y="6564"/>
                </a:lnTo>
                <a:lnTo>
                  <a:pt x="5431" y="6570"/>
                </a:lnTo>
                <a:lnTo>
                  <a:pt x="5438" y="6578"/>
                </a:lnTo>
                <a:lnTo>
                  <a:pt x="5446" y="6583"/>
                </a:lnTo>
                <a:lnTo>
                  <a:pt x="5454" y="6592"/>
                </a:lnTo>
                <a:lnTo>
                  <a:pt x="5460" y="6592"/>
                </a:lnTo>
                <a:lnTo>
                  <a:pt x="5469" y="6592"/>
                </a:lnTo>
                <a:lnTo>
                  <a:pt x="5474" y="6597"/>
                </a:lnTo>
                <a:lnTo>
                  <a:pt x="5481" y="6606"/>
                </a:lnTo>
                <a:lnTo>
                  <a:pt x="5488" y="6606"/>
                </a:lnTo>
                <a:lnTo>
                  <a:pt x="5496" y="6606"/>
                </a:lnTo>
                <a:lnTo>
                  <a:pt x="5503" y="6612"/>
                </a:lnTo>
                <a:lnTo>
                  <a:pt x="5512" y="6620"/>
                </a:lnTo>
                <a:lnTo>
                  <a:pt x="5517" y="6626"/>
                </a:lnTo>
                <a:lnTo>
                  <a:pt x="5526" y="6634"/>
                </a:lnTo>
                <a:lnTo>
                  <a:pt x="5522" y="6636"/>
                </a:lnTo>
                <a:lnTo>
                  <a:pt x="5517" y="6640"/>
                </a:lnTo>
                <a:lnTo>
                  <a:pt x="5514" y="6644"/>
                </a:lnTo>
                <a:lnTo>
                  <a:pt x="5512" y="6648"/>
                </a:lnTo>
                <a:lnTo>
                  <a:pt x="5512" y="6654"/>
                </a:lnTo>
                <a:lnTo>
                  <a:pt x="5512" y="6662"/>
                </a:lnTo>
                <a:lnTo>
                  <a:pt x="5503" y="6668"/>
                </a:lnTo>
                <a:lnTo>
                  <a:pt x="5496" y="6675"/>
                </a:lnTo>
                <a:lnTo>
                  <a:pt x="5496" y="6682"/>
                </a:lnTo>
                <a:lnTo>
                  <a:pt x="5496" y="6689"/>
                </a:lnTo>
                <a:lnTo>
                  <a:pt x="5491" y="6693"/>
                </a:lnTo>
                <a:lnTo>
                  <a:pt x="5488" y="6696"/>
                </a:lnTo>
                <a:lnTo>
                  <a:pt x="5485" y="6700"/>
                </a:lnTo>
                <a:lnTo>
                  <a:pt x="5481" y="6704"/>
                </a:lnTo>
                <a:lnTo>
                  <a:pt x="5481" y="6710"/>
                </a:lnTo>
                <a:lnTo>
                  <a:pt x="5481" y="6718"/>
                </a:lnTo>
                <a:lnTo>
                  <a:pt x="5481" y="6724"/>
                </a:lnTo>
                <a:lnTo>
                  <a:pt x="5481" y="6732"/>
                </a:lnTo>
                <a:lnTo>
                  <a:pt x="5481" y="6738"/>
                </a:lnTo>
                <a:lnTo>
                  <a:pt x="5481" y="6746"/>
                </a:lnTo>
                <a:lnTo>
                  <a:pt x="5488" y="6752"/>
                </a:lnTo>
                <a:lnTo>
                  <a:pt x="5496" y="6760"/>
                </a:lnTo>
                <a:lnTo>
                  <a:pt x="5496" y="6766"/>
                </a:lnTo>
                <a:lnTo>
                  <a:pt x="5496" y="6774"/>
                </a:lnTo>
                <a:lnTo>
                  <a:pt x="5503" y="6780"/>
                </a:lnTo>
                <a:lnTo>
                  <a:pt x="5512" y="6788"/>
                </a:lnTo>
                <a:lnTo>
                  <a:pt x="5512" y="6793"/>
                </a:lnTo>
                <a:lnTo>
                  <a:pt x="5512" y="6802"/>
                </a:lnTo>
                <a:lnTo>
                  <a:pt x="5512" y="6807"/>
                </a:lnTo>
                <a:lnTo>
                  <a:pt x="5512" y="6816"/>
                </a:lnTo>
                <a:lnTo>
                  <a:pt x="5517" y="6820"/>
                </a:lnTo>
                <a:lnTo>
                  <a:pt x="5526" y="6827"/>
                </a:lnTo>
                <a:lnTo>
                  <a:pt x="5526" y="6833"/>
                </a:lnTo>
                <a:lnTo>
                  <a:pt x="5526" y="6841"/>
                </a:lnTo>
                <a:lnTo>
                  <a:pt x="5531" y="6847"/>
                </a:lnTo>
                <a:lnTo>
                  <a:pt x="5539" y="6855"/>
                </a:lnTo>
                <a:lnTo>
                  <a:pt x="5539" y="6862"/>
                </a:lnTo>
                <a:lnTo>
                  <a:pt x="5539" y="6869"/>
                </a:lnTo>
                <a:lnTo>
                  <a:pt x="5539" y="6876"/>
                </a:lnTo>
                <a:lnTo>
                  <a:pt x="5539" y="6883"/>
                </a:lnTo>
                <a:lnTo>
                  <a:pt x="5545" y="6889"/>
                </a:lnTo>
                <a:lnTo>
                  <a:pt x="5553" y="6897"/>
                </a:lnTo>
                <a:lnTo>
                  <a:pt x="5553" y="6903"/>
                </a:lnTo>
                <a:lnTo>
                  <a:pt x="5553" y="6911"/>
                </a:lnTo>
                <a:lnTo>
                  <a:pt x="5553" y="6917"/>
                </a:lnTo>
                <a:lnTo>
                  <a:pt x="5553" y="6925"/>
                </a:lnTo>
                <a:lnTo>
                  <a:pt x="5558" y="6931"/>
                </a:lnTo>
                <a:lnTo>
                  <a:pt x="5567" y="6939"/>
                </a:lnTo>
                <a:lnTo>
                  <a:pt x="5567" y="6945"/>
                </a:lnTo>
                <a:lnTo>
                  <a:pt x="5567" y="6954"/>
                </a:lnTo>
                <a:lnTo>
                  <a:pt x="5567" y="6959"/>
                </a:lnTo>
                <a:lnTo>
                  <a:pt x="5567" y="6968"/>
                </a:lnTo>
                <a:lnTo>
                  <a:pt x="5567" y="6973"/>
                </a:lnTo>
                <a:lnTo>
                  <a:pt x="5567" y="6981"/>
                </a:lnTo>
                <a:lnTo>
                  <a:pt x="5575" y="6987"/>
                </a:lnTo>
                <a:lnTo>
                  <a:pt x="5583" y="6995"/>
                </a:lnTo>
                <a:lnTo>
                  <a:pt x="5583" y="7001"/>
                </a:lnTo>
                <a:lnTo>
                  <a:pt x="5583" y="7009"/>
                </a:lnTo>
                <a:lnTo>
                  <a:pt x="5583" y="7015"/>
                </a:lnTo>
                <a:lnTo>
                  <a:pt x="5583" y="7023"/>
                </a:lnTo>
                <a:lnTo>
                  <a:pt x="5589" y="7029"/>
                </a:lnTo>
                <a:lnTo>
                  <a:pt x="5596" y="7037"/>
                </a:lnTo>
                <a:lnTo>
                  <a:pt x="5596" y="7043"/>
                </a:lnTo>
                <a:lnTo>
                  <a:pt x="5596" y="7051"/>
                </a:lnTo>
                <a:lnTo>
                  <a:pt x="5596" y="7057"/>
                </a:lnTo>
                <a:lnTo>
                  <a:pt x="5596" y="7065"/>
                </a:lnTo>
                <a:lnTo>
                  <a:pt x="5603" y="7072"/>
                </a:lnTo>
                <a:lnTo>
                  <a:pt x="5610" y="7079"/>
                </a:lnTo>
                <a:lnTo>
                  <a:pt x="5610" y="7086"/>
                </a:lnTo>
                <a:lnTo>
                  <a:pt x="5610" y="7093"/>
                </a:lnTo>
                <a:lnTo>
                  <a:pt x="5616" y="7099"/>
                </a:lnTo>
                <a:lnTo>
                  <a:pt x="5624" y="7107"/>
                </a:lnTo>
                <a:lnTo>
                  <a:pt x="5624" y="7113"/>
                </a:lnTo>
                <a:lnTo>
                  <a:pt x="5624" y="7121"/>
                </a:lnTo>
                <a:lnTo>
                  <a:pt x="5624" y="7127"/>
                </a:lnTo>
                <a:lnTo>
                  <a:pt x="5624" y="7135"/>
                </a:lnTo>
                <a:lnTo>
                  <a:pt x="5632" y="7141"/>
                </a:lnTo>
                <a:lnTo>
                  <a:pt x="5641" y="7149"/>
                </a:lnTo>
                <a:lnTo>
                  <a:pt x="5641" y="7155"/>
                </a:lnTo>
                <a:lnTo>
                  <a:pt x="5641" y="7163"/>
                </a:lnTo>
                <a:lnTo>
                  <a:pt x="5646" y="7169"/>
                </a:lnTo>
                <a:lnTo>
                  <a:pt x="5654" y="7178"/>
                </a:lnTo>
                <a:lnTo>
                  <a:pt x="5654" y="7183"/>
                </a:lnTo>
                <a:lnTo>
                  <a:pt x="5654" y="7192"/>
                </a:lnTo>
                <a:lnTo>
                  <a:pt x="5654" y="7197"/>
                </a:lnTo>
                <a:lnTo>
                  <a:pt x="5654" y="7205"/>
                </a:lnTo>
                <a:lnTo>
                  <a:pt x="5660" y="7211"/>
                </a:lnTo>
                <a:lnTo>
                  <a:pt x="5668" y="7219"/>
                </a:lnTo>
                <a:lnTo>
                  <a:pt x="5668" y="7225"/>
                </a:lnTo>
                <a:lnTo>
                  <a:pt x="5668" y="7233"/>
                </a:lnTo>
                <a:lnTo>
                  <a:pt x="5668" y="7239"/>
                </a:lnTo>
                <a:lnTo>
                  <a:pt x="5668" y="7247"/>
                </a:lnTo>
                <a:lnTo>
                  <a:pt x="5673" y="7253"/>
                </a:lnTo>
                <a:lnTo>
                  <a:pt x="5682" y="7261"/>
                </a:lnTo>
                <a:lnTo>
                  <a:pt x="5682" y="7267"/>
                </a:lnTo>
                <a:lnTo>
                  <a:pt x="5682" y="7275"/>
                </a:lnTo>
                <a:lnTo>
                  <a:pt x="5682" y="7281"/>
                </a:lnTo>
                <a:lnTo>
                  <a:pt x="5682" y="7289"/>
                </a:lnTo>
                <a:lnTo>
                  <a:pt x="5687" y="7296"/>
                </a:lnTo>
                <a:lnTo>
                  <a:pt x="5695" y="7303"/>
                </a:lnTo>
                <a:lnTo>
                  <a:pt x="5695" y="7310"/>
                </a:lnTo>
                <a:lnTo>
                  <a:pt x="5695" y="7317"/>
                </a:lnTo>
                <a:lnTo>
                  <a:pt x="5695" y="7323"/>
                </a:lnTo>
                <a:lnTo>
                  <a:pt x="5695" y="7331"/>
                </a:lnTo>
                <a:lnTo>
                  <a:pt x="5695" y="7337"/>
                </a:lnTo>
                <a:lnTo>
                  <a:pt x="5695" y="7345"/>
                </a:lnTo>
                <a:lnTo>
                  <a:pt x="5703" y="7351"/>
                </a:lnTo>
                <a:lnTo>
                  <a:pt x="5711" y="7359"/>
                </a:lnTo>
                <a:lnTo>
                  <a:pt x="5711" y="7365"/>
                </a:lnTo>
                <a:lnTo>
                  <a:pt x="5711" y="7373"/>
                </a:lnTo>
                <a:lnTo>
                  <a:pt x="5711" y="7379"/>
                </a:lnTo>
                <a:lnTo>
                  <a:pt x="5711" y="7388"/>
                </a:lnTo>
                <a:lnTo>
                  <a:pt x="5717" y="7393"/>
                </a:lnTo>
                <a:lnTo>
                  <a:pt x="5725" y="7402"/>
                </a:lnTo>
                <a:lnTo>
                  <a:pt x="5725" y="7407"/>
                </a:lnTo>
                <a:lnTo>
                  <a:pt x="5725" y="7416"/>
                </a:lnTo>
                <a:lnTo>
                  <a:pt x="5730" y="7421"/>
                </a:lnTo>
                <a:lnTo>
                  <a:pt x="5739" y="7429"/>
                </a:lnTo>
                <a:lnTo>
                  <a:pt x="5739" y="7435"/>
                </a:lnTo>
                <a:lnTo>
                  <a:pt x="5739" y="7443"/>
                </a:lnTo>
                <a:lnTo>
                  <a:pt x="5739" y="7449"/>
                </a:lnTo>
                <a:lnTo>
                  <a:pt x="5739" y="7457"/>
                </a:lnTo>
                <a:lnTo>
                  <a:pt x="5744" y="7463"/>
                </a:lnTo>
                <a:lnTo>
                  <a:pt x="5752" y="7471"/>
                </a:lnTo>
                <a:lnTo>
                  <a:pt x="5752" y="7477"/>
                </a:lnTo>
                <a:lnTo>
                  <a:pt x="5752" y="7485"/>
                </a:lnTo>
                <a:lnTo>
                  <a:pt x="5761" y="7491"/>
                </a:lnTo>
                <a:lnTo>
                  <a:pt x="5769" y="7499"/>
                </a:lnTo>
                <a:lnTo>
                  <a:pt x="5769" y="7505"/>
                </a:lnTo>
                <a:lnTo>
                  <a:pt x="5769" y="7513"/>
                </a:lnTo>
                <a:lnTo>
                  <a:pt x="5775" y="7520"/>
                </a:lnTo>
                <a:lnTo>
                  <a:pt x="5782" y="7527"/>
                </a:lnTo>
                <a:lnTo>
                  <a:pt x="5782" y="7534"/>
                </a:lnTo>
                <a:lnTo>
                  <a:pt x="5782" y="7541"/>
                </a:lnTo>
                <a:lnTo>
                  <a:pt x="5782" y="7547"/>
                </a:lnTo>
                <a:lnTo>
                  <a:pt x="5782" y="7555"/>
                </a:lnTo>
                <a:lnTo>
                  <a:pt x="5789" y="7561"/>
                </a:lnTo>
                <a:lnTo>
                  <a:pt x="5796" y="7569"/>
                </a:lnTo>
                <a:lnTo>
                  <a:pt x="5796" y="7575"/>
                </a:lnTo>
                <a:lnTo>
                  <a:pt x="5796" y="7583"/>
                </a:lnTo>
                <a:lnTo>
                  <a:pt x="5796" y="7589"/>
                </a:lnTo>
                <a:lnTo>
                  <a:pt x="5796" y="7597"/>
                </a:lnTo>
                <a:lnTo>
                  <a:pt x="5802" y="7603"/>
                </a:lnTo>
                <a:lnTo>
                  <a:pt x="5809" y="7612"/>
                </a:lnTo>
                <a:lnTo>
                  <a:pt x="5809" y="7617"/>
                </a:lnTo>
                <a:lnTo>
                  <a:pt x="5809" y="7626"/>
                </a:lnTo>
                <a:lnTo>
                  <a:pt x="5809" y="7631"/>
                </a:lnTo>
                <a:lnTo>
                  <a:pt x="5809" y="7640"/>
                </a:lnTo>
                <a:lnTo>
                  <a:pt x="5816" y="7645"/>
                </a:lnTo>
                <a:lnTo>
                  <a:pt x="5823" y="7653"/>
                </a:lnTo>
                <a:lnTo>
                  <a:pt x="5823" y="7659"/>
                </a:lnTo>
                <a:lnTo>
                  <a:pt x="5823" y="7667"/>
                </a:lnTo>
                <a:lnTo>
                  <a:pt x="5823" y="7673"/>
                </a:lnTo>
                <a:lnTo>
                  <a:pt x="5823" y="7681"/>
                </a:lnTo>
                <a:lnTo>
                  <a:pt x="5832" y="7687"/>
                </a:lnTo>
                <a:lnTo>
                  <a:pt x="5840" y="7695"/>
                </a:lnTo>
                <a:lnTo>
                  <a:pt x="5846" y="7701"/>
                </a:lnTo>
                <a:lnTo>
                  <a:pt x="5854" y="7709"/>
                </a:lnTo>
                <a:lnTo>
                  <a:pt x="5859" y="7715"/>
                </a:lnTo>
                <a:lnTo>
                  <a:pt x="5867" y="7723"/>
                </a:lnTo>
                <a:lnTo>
                  <a:pt x="5873" y="7730"/>
                </a:lnTo>
                <a:lnTo>
                  <a:pt x="5881" y="7737"/>
                </a:lnTo>
                <a:lnTo>
                  <a:pt x="5889" y="7744"/>
                </a:lnTo>
                <a:lnTo>
                  <a:pt x="5897" y="7751"/>
                </a:lnTo>
                <a:lnTo>
                  <a:pt x="5897" y="7758"/>
                </a:lnTo>
                <a:lnTo>
                  <a:pt x="5897" y="7765"/>
                </a:lnTo>
                <a:lnTo>
                  <a:pt x="5903" y="7771"/>
                </a:lnTo>
                <a:lnTo>
                  <a:pt x="5911" y="7779"/>
                </a:lnTo>
                <a:lnTo>
                  <a:pt x="5916" y="7779"/>
                </a:lnTo>
                <a:lnTo>
                  <a:pt x="5925" y="7779"/>
                </a:lnTo>
                <a:lnTo>
                  <a:pt x="5931" y="7785"/>
                </a:lnTo>
                <a:lnTo>
                  <a:pt x="5938" y="7793"/>
                </a:lnTo>
                <a:lnTo>
                  <a:pt x="5945" y="7793"/>
                </a:lnTo>
                <a:lnTo>
                  <a:pt x="5952" y="7793"/>
                </a:lnTo>
                <a:lnTo>
                  <a:pt x="5960" y="7793"/>
                </a:lnTo>
                <a:lnTo>
                  <a:pt x="5968" y="7793"/>
                </a:lnTo>
                <a:lnTo>
                  <a:pt x="5974" y="7799"/>
                </a:lnTo>
                <a:lnTo>
                  <a:pt x="5982" y="7807"/>
                </a:lnTo>
                <a:lnTo>
                  <a:pt x="5982" y="7813"/>
                </a:lnTo>
                <a:lnTo>
                  <a:pt x="5982" y="7822"/>
                </a:lnTo>
                <a:lnTo>
                  <a:pt x="5988" y="7826"/>
                </a:lnTo>
                <a:lnTo>
                  <a:pt x="5995" y="7832"/>
                </a:lnTo>
                <a:lnTo>
                  <a:pt x="6002" y="7839"/>
                </a:lnTo>
                <a:lnTo>
                  <a:pt x="6010" y="7846"/>
                </a:lnTo>
                <a:lnTo>
                  <a:pt x="6010" y="7852"/>
                </a:lnTo>
                <a:lnTo>
                  <a:pt x="6010" y="7860"/>
                </a:lnTo>
                <a:lnTo>
                  <a:pt x="6017" y="7866"/>
                </a:lnTo>
                <a:lnTo>
                  <a:pt x="6026" y="7875"/>
                </a:lnTo>
                <a:lnTo>
                  <a:pt x="6026" y="7880"/>
                </a:lnTo>
                <a:lnTo>
                  <a:pt x="6026" y="7889"/>
                </a:lnTo>
                <a:lnTo>
                  <a:pt x="6026" y="7894"/>
                </a:lnTo>
                <a:lnTo>
                  <a:pt x="6026" y="7903"/>
                </a:lnTo>
                <a:lnTo>
                  <a:pt x="6017" y="7908"/>
                </a:lnTo>
                <a:lnTo>
                  <a:pt x="6010" y="7917"/>
                </a:lnTo>
                <a:lnTo>
                  <a:pt x="6005" y="7919"/>
                </a:lnTo>
                <a:lnTo>
                  <a:pt x="6002" y="7922"/>
                </a:lnTo>
                <a:lnTo>
                  <a:pt x="5999" y="7926"/>
                </a:lnTo>
                <a:lnTo>
                  <a:pt x="5995" y="7931"/>
                </a:lnTo>
                <a:lnTo>
                  <a:pt x="5991" y="7933"/>
                </a:lnTo>
                <a:lnTo>
                  <a:pt x="5988" y="7936"/>
                </a:lnTo>
                <a:lnTo>
                  <a:pt x="5985" y="7941"/>
                </a:lnTo>
                <a:lnTo>
                  <a:pt x="5982" y="7945"/>
                </a:lnTo>
                <a:lnTo>
                  <a:pt x="5978" y="7947"/>
                </a:lnTo>
                <a:lnTo>
                  <a:pt x="5974" y="7950"/>
                </a:lnTo>
                <a:lnTo>
                  <a:pt x="5971" y="7955"/>
                </a:lnTo>
                <a:lnTo>
                  <a:pt x="5968" y="7958"/>
                </a:lnTo>
                <a:lnTo>
                  <a:pt x="5960" y="7964"/>
                </a:lnTo>
                <a:lnTo>
                  <a:pt x="5952" y="7972"/>
                </a:lnTo>
                <a:lnTo>
                  <a:pt x="5948" y="7975"/>
                </a:lnTo>
                <a:lnTo>
                  <a:pt x="5945" y="7978"/>
                </a:lnTo>
                <a:lnTo>
                  <a:pt x="5940" y="7983"/>
                </a:lnTo>
                <a:lnTo>
                  <a:pt x="5938" y="7986"/>
                </a:lnTo>
                <a:lnTo>
                  <a:pt x="5928" y="7992"/>
                </a:lnTo>
                <a:lnTo>
                  <a:pt x="5918" y="7999"/>
                </a:lnTo>
                <a:lnTo>
                  <a:pt x="5908" y="8007"/>
                </a:lnTo>
                <a:lnTo>
                  <a:pt x="5897" y="8014"/>
                </a:lnTo>
                <a:lnTo>
                  <a:pt x="5889" y="8021"/>
                </a:lnTo>
                <a:lnTo>
                  <a:pt x="5881" y="8028"/>
                </a:lnTo>
                <a:lnTo>
                  <a:pt x="5881" y="8035"/>
                </a:lnTo>
                <a:lnTo>
                  <a:pt x="5881" y="8042"/>
                </a:lnTo>
                <a:lnTo>
                  <a:pt x="5876" y="8044"/>
                </a:lnTo>
                <a:lnTo>
                  <a:pt x="5873" y="8049"/>
                </a:lnTo>
                <a:lnTo>
                  <a:pt x="5870" y="8052"/>
                </a:lnTo>
                <a:lnTo>
                  <a:pt x="5867" y="8056"/>
                </a:lnTo>
                <a:lnTo>
                  <a:pt x="5867" y="8063"/>
                </a:lnTo>
                <a:lnTo>
                  <a:pt x="5867" y="8070"/>
                </a:lnTo>
                <a:lnTo>
                  <a:pt x="5867" y="8076"/>
                </a:lnTo>
                <a:lnTo>
                  <a:pt x="5867" y="8084"/>
                </a:lnTo>
                <a:lnTo>
                  <a:pt x="5873" y="8090"/>
                </a:lnTo>
                <a:lnTo>
                  <a:pt x="5881" y="8099"/>
                </a:lnTo>
                <a:lnTo>
                  <a:pt x="5889" y="8090"/>
                </a:lnTo>
                <a:lnTo>
                  <a:pt x="5897" y="8084"/>
                </a:lnTo>
                <a:lnTo>
                  <a:pt x="5900" y="8080"/>
                </a:lnTo>
                <a:lnTo>
                  <a:pt x="5903" y="8076"/>
                </a:lnTo>
                <a:lnTo>
                  <a:pt x="5907" y="8073"/>
                </a:lnTo>
                <a:lnTo>
                  <a:pt x="5911" y="8070"/>
                </a:lnTo>
                <a:lnTo>
                  <a:pt x="5913" y="8066"/>
                </a:lnTo>
                <a:lnTo>
                  <a:pt x="5916" y="8063"/>
                </a:lnTo>
                <a:lnTo>
                  <a:pt x="5921" y="8059"/>
                </a:lnTo>
                <a:lnTo>
                  <a:pt x="5925" y="8056"/>
                </a:lnTo>
                <a:lnTo>
                  <a:pt x="5931" y="8056"/>
                </a:lnTo>
                <a:lnTo>
                  <a:pt x="5938" y="8056"/>
                </a:lnTo>
                <a:lnTo>
                  <a:pt x="5940" y="8052"/>
                </a:lnTo>
                <a:lnTo>
                  <a:pt x="5945" y="8049"/>
                </a:lnTo>
                <a:lnTo>
                  <a:pt x="5948" y="8044"/>
                </a:lnTo>
                <a:lnTo>
                  <a:pt x="5952" y="8042"/>
                </a:lnTo>
                <a:lnTo>
                  <a:pt x="5960" y="8035"/>
                </a:lnTo>
                <a:lnTo>
                  <a:pt x="5968" y="8028"/>
                </a:lnTo>
                <a:lnTo>
                  <a:pt x="5974" y="8028"/>
                </a:lnTo>
                <a:lnTo>
                  <a:pt x="5982" y="8028"/>
                </a:lnTo>
                <a:lnTo>
                  <a:pt x="5985" y="8024"/>
                </a:lnTo>
                <a:lnTo>
                  <a:pt x="5988" y="8021"/>
                </a:lnTo>
                <a:lnTo>
                  <a:pt x="5991" y="8017"/>
                </a:lnTo>
                <a:lnTo>
                  <a:pt x="5995" y="8014"/>
                </a:lnTo>
                <a:lnTo>
                  <a:pt x="5999" y="8010"/>
                </a:lnTo>
                <a:lnTo>
                  <a:pt x="6002" y="8007"/>
                </a:lnTo>
                <a:lnTo>
                  <a:pt x="6005" y="8003"/>
                </a:lnTo>
                <a:lnTo>
                  <a:pt x="6010" y="8000"/>
                </a:lnTo>
                <a:lnTo>
                  <a:pt x="6017" y="7992"/>
                </a:lnTo>
                <a:lnTo>
                  <a:pt x="6026" y="7986"/>
                </a:lnTo>
                <a:lnTo>
                  <a:pt x="6031" y="7986"/>
                </a:lnTo>
                <a:lnTo>
                  <a:pt x="6040" y="7986"/>
                </a:lnTo>
                <a:lnTo>
                  <a:pt x="6042" y="7983"/>
                </a:lnTo>
                <a:lnTo>
                  <a:pt x="6045" y="7978"/>
                </a:lnTo>
                <a:lnTo>
                  <a:pt x="6050" y="7975"/>
                </a:lnTo>
                <a:lnTo>
                  <a:pt x="6053" y="7972"/>
                </a:lnTo>
                <a:lnTo>
                  <a:pt x="6059" y="7972"/>
                </a:lnTo>
                <a:lnTo>
                  <a:pt x="6067" y="7972"/>
                </a:lnTo>
                <a:lnTo>
                  <a:pt x="6069" y="7969"/>
                </a:lnTo>
                <a:lnTo>
                  <a:pt x="6072" y="7964"/>
                </a:lnTo>
                <a:lnTo>
                  <a:pt x="6077" y="7961"/>
                </a:lnTo>
                <a:lnTo>
                  <a:pt x="6081" y="7958"/>
                </a:lnTo>
                <a:lnTo>
                  <a:pt x="6088" y="7958"/>
                </a:lnTo>
                <a:lnTo>
                  <a:pt x="6097" y="7958"/>
                </a:lnTo>
                <a:lnTo>
                  <a:pt x="6103" y="7958"/>
                </a:lnTo>
                <a:lnTo>
                  <a:pt x="6110" y="7958"/>
                </a:lnTo>
                <a:lnTo>
                  <a:pt x="6117" y="7958"/>
                </a:lnTo>
                <a:lnTo>
                  <a:pt x="6124" y="7958"/>
                </a:lnTo>
                <a:lnTo>
                  <a:pt x="6130" y="7964"/>
                </a:lnTo>
                <a:lnTo>
                  <a:pt x="6138" y="7972"/>
                </a:lnTo>
                <a:lnTo>
                  <a:pt x="6146" y="7978"/>
                </a:lnTo>
                <a:lnTo>
                  <a:pt x="6154" y="7986"/>
                </a:lnTo>
                <a:lnTo>
                  <a:pt x="6160" y="7986"/>
                </a:lnTo>
                <a:lnTo>
                  <a:pt x="6167" y="7986"/>
                </a:lnTo>
                <a:lnTo>
                  <a:pt x="6174" y="7992"/>
                </a:lnTo>
                <a:lnTo>
                  <a:pt x="6182" y="8000"/>
                </a:lnTo>
                <a:lnTo>
                  <a:pt x="6187" y="8000"/>
                </a:lnTo>
                <a:lnTo>
                  <a:pt x="6196" y="8000"/>
                </a:lnTo>
                <a:lnTo>
                  <a:pt x="6201" y="8000"/>
                </a:lnTo>
                <a:lnTo>
                  <a:pt x="6209" y="8000"/>
                </a:lnTo>
                <a:lnTo>
                  <a:pt x="6217" y="8000"/>
                </a:lnTo>
                <a:lnTo>
                  <a:pt x="6225" y="8000"/>
                </a:lnTo>
                <a:lnTo>
                  <a:pt x="6231" y="8007"/>
                </a:lnTo>
                <a:lnTo>
                  <a:pt x="6239" y="8014"/>
                </a:lnTo>
                <a:lnTo>
                  <a:pt x="6244" y="8014"/>
                </a:lnTo>
                <a:lnTo>
                  <a:pt x="6253" y="8014"/>
                </a:lnTo>
                <a:lnTo>
                  <a:pt x="6258" y="8014"/>
                </a:lnTo>
                <a:lnTo>
                  <a:pt x="6266" y="8014"/>
                </a:lnTo>
                <a:lnTo>
                  <a:pt x="6275" y="8021"/>
                </a:lnTo>
                <a:lnTo>
                  <a:pt x="6283" y="8028"/>
                </a:lnTo>
                <a:lnTo>
                  <a:pt x="6289" y="8028"/>
                </a:lnTo>
                <a:lnTo>
                  <a:pt x="6296" y="8028"/>
                </a:lnTo>
                <a:lnTo>
                  <a:pt x="6303" y="8028"/>
                </a:lnTo>
                <a:lnTo>
                  <a:pt x="6310" y="8028"/>
                </a:lnTo>
                <a:lnTo>
                  <a:pt x="6316" y="8035"/>
                </a:lnTo>
                <a:lnTo>
                  <a:pt x="6323" y="8042"/>
                </a:lnTo>
                <a:lnTo>
                  <a:pt x="6330" y="8042"/>
                </a:lnTo>
                <a:lnTo>
                  <a:pt x="6337" y="8042"/>
                </a:lnTo>
                <a:lnTo>
                  <a:pt x="6346" y="8049"/>
                </a:lnTo>
                <a:lnTo>
                  <a:pt x="6354" y="8056"/>
                </a:lnTo>
                <a:lnTo>
                  <a:pt x="6360" y="8056"/>
                </a:lnTo>
                <a:lnTo>
                  <a:pt x="6368" y="8056"/>
                </a:lnTo>
                <a:lnTo>
                  <a:pt x="6373" y="8056"/>
                </a:lnTo>
                <a:lnTo>
                  <a:pt x="6381" y="8056"/>
                </a:lnTo>
                <a:lnTo>
                  <a:pt x="6387" y="8063"/>
                </a:lnTo>
                <a:lnTo>
                  <a:pt x="6395" y="8070"/>
                </a:lnTo>
                <a:lnTo>
                  <a:pt x="6403" y="8070"/>
                </a:lnTo>
                <a:lnTo>
                  <a:pt x="6411" y="8070"/>
                </a:lnTo>
                <a:lnTo>
                  <a:pt x="6417" y="8076"/>
                </a:lnTo>
                <a:lnTo>
                  <a:pt x="6425" y="8084"/>
                </a:lnTo>
                <a:lnTo>
                  <a:pt x="6430" y="8084"/>
                </a:lnTo>
                <a:lnTo>
                  <a:pt x="6439" y="8084"/>
                </a:lnTo>
                <a:lnTo>
                  <a:pt x="6444" y="8084"/>
                </a:lnTo>
                <a:lnTo>
                  <a:pt x="6452" y="8084"/>
                </a:lnTo>
                <a:lnTo>
                  <a:pt x="6459" y="8090"/>
                </a:lnTo>
                <a:lnTo>
                  <a:pt x="6466" y="8099"/>
                </a:lnTo>
                <a:lnTo>
                  <a:pt x="6474" y="8099"/>
                </a:lnTo>
                <a:lnTo>
                  <a:pt x="6482" y="8099"/>
                </a:lnTo>
                <a:lnTo>
                  <a:pt x="6488" y="8104"/>
                </a:lnTo>
                <a:lnTo>
                  <a:pt x="6496" y="8113"/>
                </a:lnTo>
                <a:lnTo>
                  <a:pt x="6502" y="8113"/>
                </a:lnTo>
                <a:lnTo>
                  <a:pt x="6509" y="8113"/>
                </a:lnTo>
                <a:lnTo>
                  <a:pt x="6516" y="8118"/>
                </a:lnTo>
                <a:lnTo>
                  <a:pt x="6523" y="8127"/>
                </a:lnTo>
                <a:lnTo>
                  <a:pt x="6531" y="8132"/>
                </a:lnTo>
                <a:lnTo>
                  <a:pt x="6540" y="8141"/>
                </a:lnTo>
                <a:lnTo>
                  <a:pt x="6545" y="8146"/>
                </a:lnTo>
                <a:lnTo>
                  <a:pt x="6554" y="8155"/>
                </a:lnTo>
                <a:lnTo>
                  <a:pt x="6559" y="8160"/>
                </a:lnTo>
                <a:lnTo>
                  <a:pt x="6567" y="8169"/>
                </a:lnTo>
                <a:lnTo>
                  <a:pt x="6567" y="8174"/>
                </a:lnTo>
                <a:lnTo>
                  <a:pt x="6567" y="8182"/>
                </a:lnTo>
                <a:lnTo>
                  <a:pt x="6567" y="8188"/>
                </a:lnTo>
                <a:lnTo>
                  <a:pt x="6567" y="8196"/>
                </a:lnTo>
                <a:lnTo>
                  <a:pt x="6573" y="8196"/>
                </a:lnTo>
                <a:lnTo>
                  <a:pt x="6581" y="8196"/>
                </a:lnTo>
                <a:lnTo>
                  <a:pt x="6595" y="8196"/>
                </a:lnTo>
                <a:lnTo>
                  <a:pt x="6611" y="8196"/>
                </a:lnTo>
                <a:lnTo>
                  <a:pt x="6617" y="8196"/>
                </a:lnTo>
                <a:lnTo>
                  <a:pt x="6624" y="8196"/>
                </a:lnTo>
                <a:lnTo>
                  <a:pt x="6631" y="8202"/>
                </a:lnTo>
                <a:lnTo>
                  <a:pt x="6638" y="8210"/>
                </a:lnTo>
                <a:lnTo>
                  <a:pt x="6644" y="8210"/>
                </a:lnTo>
                <a:lnTo>
                  <a:pt x="6652" y="8210"/>
                </a:lnTo>
                <a:lnTo>
                  <a:pt x="6660" y="8217"/>
                </a:lnTo>
                <a:lnTo>
                  <a:pt x="6668" y="8224"/>
                </a:lnTo>
                <a:lnTo>
                  <a:pt x="6674" y="8224"/>
                </a:lnTo>
                <a:lnTo>
                  <a:pt x="6681" y="8224"/>
                </a:lnTo>
                <a:lnTo>
                  <a:pt x="6688" y="8231"/>
                </a:lnTo>
                <a:lnTo>
                  <a:pt x="6695" y="8238"/>
                </a:lnTo>
                <a:lnTo>
                  <a:pt x="6701" y="8238"/>
                </a:lnTo>
                <a:lnTo>
                  <a:pt x="6710" y="8238"/>
                </a:lnTo>
                <a:lnTo>
                  <a:pt x="6715" y="8238"/>
                </a:lnTo>
                <a:lnTo>
                  <a:pt x="6723" y="8238"/>
                </a:lnTo>
                <a:lnTo>
                  <a:pt x="6731" y="8245"/>
                </a:lnTo>
                <a:lnTo>
                  <a:pt x="6739" y="8252"/>
                </a:lnTo>
                <a:lnTo>
                  <a:pt x="6739" y="8259"/>
                </a:lnTo>
                <a:lnTo>
                  <a:pt x="6739" y="8266"/>
                </a:lnTo>
                <a:lnTo>
                  <a:pt x="6739" y="8273"/>
                </a:lnTo>
                <a:lnTo>
                  <a:pt x="6739" y="8280"/>
                </a:lnTo>
                <a:lnTo>
                  <a:pt x="6745" y="8287"/>
                </a:lnTo>
                <a:lnTo>
                  <a:pt x="6753" y="8294"/>
                </a:lnTo>
                <a:lnTo>
                  <a:pt x="6753" y="8300"/>
                </a:lnTo>
                <a:lnTo>
                  <a:pt x="6753" y="8309"/>
                </a:lnTo>
                <a:lnTo>
                  <a:pt x="6753" y="8314"/>
                </a:lnTo>
                <a:lnTo>
                  <a:pt x="6753" y="8323"/>
                </a:lnTo>
                <a:lnTo>
                  <a:pt x="6753" y="8328"/>
                </a:lnTo>
                <a:lnTo>
                  <a:pt x="6753" y="8337"/>
                </a:lnTo>
                <a:lnTo>
                  <a:pt x="6758" y="8342"/>
                </a:lnTo>
                <a:lnTo>
                  <a:pt x="6767" y="8351"/>
                </a:lnTo>
                <a:lnTo>
                  <a:pt x="6781" y="8353"/>
                </a:lnTo>
                <a:lnTo>
                  <a:pt x="6795" y="8356"/>
                </a:lnTo>
                <a:lnTo>
                  <a:pt x="6810" y="8360"/>
                </a:lnTo>
                <a:lnTo>
                  <a:pt x="6824" y="8365"/>
                </a:lnTo>
                <a:lnTo>
                  <a:pt x="6830" y="8370"/>
                </a:lnTo>
                <a:lnTo>
                  <a:pt x="6837" y="8379"/>
                </a:lnTo>
                <a:lnTo>
                  <a:pt x="6837" y="8384"/>
                </a:lnTo>
                <a:lnTo>
                  <a:pt x="6837" y="8393"/>
                </a:lnTo>
                <a:lnTo>
                  <a:pt x="6844" y="8398"/>
                </a:lnTo>
                <a:lnTo>
                  <a:pt x="6851" y="8406"/>
                </a:lnTo>
                <a:lnTo>
                  <a:pt x="6851" y="8412"/>
                </a:lnTo>
                <a:lnTo>
                  <a:pt x="6851" y="8420"/>
                </a:lnTo>
                <a:lnTo>
                  <a:pt x="6860" y="8426"/>
                </a:lnTo>
                <a:lnTo>
                  <a:pt x="6868" y="8434"/>
                </a:lnTo>
                <a:lnTo>
                  <a:pt x="6874" y="8441"/>
                </a:lnTo>
                <a:lnTo>
                  <a:pt x="6882" y="8448"/>
                </a:lnTo>
                <a:lnTo>
                  <a:pt x="6882" y="8455"/>
                </a:lnTo>
                <a:lnTo>
                  <a:pt x="6882" y="8462"/>
                </a:lnTo>
                <a:lnTo>
                  <a:pt x="6882" y="8469"/>
                </a:lnTo>
                <a:lnTo>
                  <a:pt x="6882" y="8476"/>
                </a:lnTo>
                <a:lnTo>
                  <a:pt x="6887" y="8483"/>
                </a:lnTo>
                <a:lnTo>
                  <a:pt x="6895" y="8490"/>
                </a:lnTo>
                <a:lnTo>
                  <a:pt x="6895" y="8497"/>
                </a:lnTo>
                <a:lnTo>
                  <a:pt x="6895" y="8504"/>
                </a:lnTo>
                <a:lnTo>
                  <a:pt x="6895" y="8511"/>
                </a:lnTo>
                <a:lnTo>
                  <a:pt x="6895" y="8518"/>
                </a:lnTo>
                <a:lnTo>
                  <a:pt x="6901" y="8524"/>
                </a:lnTo>
                <a:lnTo>
                  <a:pt x="6909" y="8533"/>
                </a:lnTo>
                <a:lnTo>
                  <a:pt x="6909" y="8538"/>
                </a:lnTo>
                <a:lnTo>
                  <a:pt x="6909" y="8547"/>
                </a:lnTo>
                <a:lnTo>
                  <a:pt x="6917" y="8552"/>
                </a:lnTo>
                <a:lnTo>
                  <a:pt x="6925" y="8561"/>
                </a:lnTo>
                <a:lnTo>
                  <a:pt x="6925" y="8566"/>
                </a:lnTo>
                <a:lnTo>
                  <a:pt x="6925" y="8575"/>
                </a:lnTo>
                <a:lnTo>
                  <a:pt x="6925" y="8580"/>
                </a:lnTo>
                <a:lnTo>
                  <a:pt x="6925" y="8589"/>
                </a:lnTo>
                <a:lnTo>
                  <a:pt x="6931" y="8594"/>
                </a:lnTo>
                <a:lnTo>
                  <a:pt x="6939" y="8603"/>
                </a:lnTo>
                <a:lnTo>
                  <a:pt x="6939" y="8608"/>
                </a:lnTo>
                <a:lnTo>
                  <a:pt x="6939" y="8616"/>
                </a:lnTo>
                <a:lnTo>
                  <a:pt x="6944" y="8622"/>
                </a:lnTo>
                <a:lnTo>
                  <a:pt x="6953" y="8630"/>
                </a:lnTo>
                <a:lnTo>
                  <a:pt x="6958" y="8636"/>
                </a:lnTo>
                <a:lnTo>
                  <a:pt x="6966" y="8644"/>
                </a:lnTo>
                <a:lnTo>
                  <a:pt x="6966" y="8651"/>
                </a:lnTo>
                <a:lnTo>
                  <a:pt x="6966" y="8658"/>
                </a:lnTo>
                <a:lnTo>
                  <a:pt x="6972" y="8665"/>
                </a:lnTo>
                <a:lnTo>
                  <a:pt x="6980" y="8672"/>
                </a:lnTo>
                <a:lnTo>
                  <a:pt x="6988" y="8679"/>
                </a:lnTo>
                <a:lnTo>
                  <a:pt x="6996" y="8686"/>
                </a:lnTo>
                <a:lnTo>
                  <a:pt x="7002" y="8686"/>
                </a:lnTo>
                <a:lnTo>
                  <a:pt x="7010" y="8686"/>
                </a:lnTo>
                <a:lnTo>
                  <a:pt x="7016" y="8686"/>
                </a:lnTo>
                <a:lnTo>
                  <a:pt x="7023" y="8686"/>
                </a:lnTo>
                <a:lnTo>
                  <a:pt x="7030" y="8686"/>
                </a:lnTo>
                <a:lnTo>
                  <a:pt x="7037" y="8686"/>
                </a:lnTo>
                <a:lnTo>
                  <a:pt x="7045" y="8693"/>
                </a:lnTo>
                <a:lnTo>
                  <a:pt x="7054" y="8700"/>
                </a:lnTo>
                <a:lnTo>
                  <a:pt x="7059" y="8700"/>
                </a:lnTo>
                <a:lnTo>
                  <a:pt x="7068" y="8700"/>
                </a:lnTo>
                <a:lnTo>
                  <a:pt x="7073" y="8707"/>
                </a:lnTo>
                <a:lnTo>
                  <a:pt x="7081" y="8714"/>
                </a:lnTo>
                <a:lnTo>
                  <a:pt x="7081" y="8721"/>
                </a:lnTo>
                <a:lnTo>
                  <a:pt x="7081" y="8728"/>
                </a:lnTo>
                <a:lnTo>
                  <a:pt x="7081" y="8734"/>
                </a:lnTo>
                <a:lnTo>
                  <a:pt x="7081" y="8742"/>
                </a:lnTo>
                <a:lnTo>
                  <a:pt x="7087" y="8748"/>
                </a:lnTo>
                <a:lnTo>
                  <a:pt x="7095" y="8757"/>
                </a:lnTo>
                <a:lnTo>
                  <a:pt x="7095" y="8762"/>
                </a:lnTo>
                <a:lnTo>
                  <a:pt x="7095" y="8771"/>
                </a:lnTo>
                <a:lnTo>
                  <a:pt x="7095" y="8776"/>
                </a:lnTo>
                <a:lnTo>
                  <a:pt x="7095" y="8785"/>
                </a:lnTo>
                <a:lnTo>
                  <a:pt x="7100" y="8790"/>
                </a:lnTo>
                <a:lnTo>
                  <a:pt x="7109" y="8799"/>
                </a:lnTo>
                <a:lnTo>
                  <a:pt x="7116" y="8804"/>
                </a:lnTo>
                <a:lnTo>
                  <a:pt x="7125" y="8813"/>
                </a:lnTo>
                <a:lnTo>
                  <a:pt x="7130" y="8813"/>
                </a:lnTo>
                <a:lnTo>
                  <a:pt x="7138" y="8813"/>
                </a:lnTo>
                <a:lnTo>
                  <a:pt x="7145" y="8818"/>
                </a:lnTo>
                <a:lnTo>
                  <a:pt x="7152" y="8827"/>
                </a:lnTo>
                <a:lnTo>
                  <a:pt x="7158" y="8827"/>
                </a:lnTo>
                <a:lnTo>
                  <a:pt x="7166" y="8827"/>
                </a:lnTo>
                <a:lnTo>
                  <a:pt x="7174" y="8831"/>
                </a:lnTo>
                <a:lnTo>
                  <a:pt x="7182" y="8838"/>
                </a:lnTo>
                <a:lnTo>
                  <a:pt x="7188" y="8838"/>
                </a:lnTo>
                <a:lnTo>
                  <a:pt x="7195" y="8838"/>
                </a:lnTo>
                <a:lnTo>
                  <a:pt x="7202" y="8843"/>
                </a:lnTo>
                <a:lnTo>
                  <a:pt x="7209" y="8852"/>
                </a:lnTo>
                <a:lnTo>
                  <a:pt x="7215" y="8852"/>
                </a:lnTo>
                <a:lnTo>
                  <a:pt x="7224" y="8852"/>
                </a:lnTo>
                <a:lnTo>
                  <a:pt x="7229" y="8857"/>
                </a:lnTo>
                <a:lnTo>
                  <a:pt x="7236" y="8866"/>
                </a:lnTo>
                <a:lnTo>
                  <a:pt x="7245" y="8871"/>
                </a:lnTo>
                <a:lnTo>
                  <a:pt x="7253" y="8880"/>
                </a:lnTo>
                <a:lnTo>
                  <a:pt x="7259" y="8880"/>
                </a:lnTo>
                <a:lnTo>
                  <a:pt x="7267" y="8880"/>
                </a:lnTo>
                <a:lnTo>
                  <a:pt x="7272" y="8885"/>
                </a:lnTo>
                <a:lnTo>
                  <a:pt x="7281" y="8894"/>
                </a:lnTo>
                <a:lnTo>
                  <a:pt x="7286" y="8894"/>
                </a:lnTo>
                <a:lnTo>
                  <a:pt x="7294" y="8894"/>
                </a:lnTo>
                <a:lnTo>
                  <a:pt x="7303" y="8899"/>
                </a:lnTo>
                <a:lnTo>
                  <a:pt x="7311" y="8908"/>
                </a:lnTo>
                <a:lnTo>
                  <a:pt x="7311" y="8913"/>
                </a:lnTo>
                <a:lnTo>
                  <a:pt x="7311" y="8921"/>
                </a:lnTo>
                <a:lnTo>
                  <a:pt x="7303" y="8928"/>
                </a:lnTo>
                <a:lnTo>
                  <a:pt x="7294" y="8935"/>
                </a:lnTo>
                <a:lnTo>
                  <a:pt x="7286" y="8935"/>
                </a:lnTo>
                <a:lnTo>
                  <a:pt x="7281" y="8935"/>
                </a:lnTo>
                <a:lnTo>
                  <a:pt x="7272" y="8935"/>
                </a:lnTo>
                <a:lnTo>
                  <a:pt x="7267" y="8935"/>
                </a:lnTo>
                <a:lnTo>
                  <a:pt x="7262" y="8938"/>
                </a:lnTo>
                <a:lnTo>
                  <a:pt x="7259" y="8942"/>
                </a:lnTo>
                <a:lnTo>
                  <a:pt x="7256" y="8946"/>
                </a:lnTo>
                <a:lnTo>
                  <a:pt x="7253" y="8949"/>
                </a:lnTo>
                <a:lnTo>
                  <a:pt x="7245" y="8956"/>
                </a:lnTo>
                <a:lnTo>
                  <a:pt x="7236" y="8963"/>
                </a:lnTo>
                <a:lnTo>
                  <a:pt x="7233" y="8967"/>
                </a:lnTo>
                <a:lnTo>
                  <a:pt x="7229" y="8970"/>
                </a:lnTo>
                <a:lnTo>
                  <a:pt x="7226" y="8973"/>
                </a:lnTo>
                <a:lnTo>
                  <a:pt x="7224" y="8977"/>
                </a:lnTo>
                <a:lnTo>
                  <a:pt x="7224" y="8984"/>
                </a:lnTo>
                <a:lnTo>
                  <a:pt x="7224" y="8991"/>
                </a:lnTo>
                <a:lnTo>
                  <a:pt x="7219" y="8995"/>
                </a:lnTo>
                <a:lnTo>
                  <a:pt x="7215" y="8998"/>
                </a:lnTo>
                <a:lnTo>
                  <a:pt x="7212" y="9001"/>
                </a:lnTo>
                <a:lnTo>
                  <a:pt x="7209" y="9005"/>
                </a:lnTo>
                <a:lnTo>
                  <a:pt x="7209" y="9012"/>
                </a:lnTo>
                <a:lnTo>
                  <a:pt x="7209" y="9020"/>
                </a:lnTo>
                <a:lnTo>
                  <a:pt x="7209" y="9026"/>
                </a:lnTo>
                <a:lnTo>
                  <a:pt x="7209" y="9034"/>
                </a:lnTo>
                <a:lnTo>
                  <a:pt x="7205" y="9036"/>
                </a:lnTo>
                <a:lnTo>
                  <a:pt x="7202" y="9039"/>
                </a:lnTo>
                <a:lnTo>
                  <a:pt x="7199" y="9043"/>
                </a:lnTo>
                <a:lnTo>
                  <a:pt x="7195" y="9048"/>
                </a:lnTo>
                <a:lnTo>
                  <a:pt x="7195" y="9053"/>
                </a:lnTo>
                <a:lnTo>
                  <a:pt x="7195" y="9062"/>
                </a:lnTo>
                <a:lnTo>
                  <a:pt x="7192" y="9064"/>
                </a:lnTo>
                <a:lnTo>
                  <a:pt x="7188" y="9067"/>
                </a:lnTo>
                <a:lnTo>
                  <a:pt x="7185" y="9072"/>
                </a:lnTo>
                <a:lnTo>
                  <a:pt x="7182" y="9076"/>
                </a:lnTo>
                <a:lnTo>
                  <a:pt x="7182" y="9081"/>
                </a:lnTo>
                <a:lnTo>
                  <a:pt x="7182" y="9090"/>
                </a:lnTo>
                <a:lnTo>
                  <a:pt x="7182" y="9095"/>
                </a:lnTo>
                <a:lnTo>
                  <a:pt x="7182" y="9104"/>
                </a:lnTo>
                <a:lnTo>
                  <a:pt x="7182" y="9109"/>
                </a:lnTo>
                <a:lnTo>
                  <a:pt x="7182" y="9118"/>
                </a:lnTo>
                <a:lnTo>
                  <a:pt x="7182" y="9123"/>
                </a:lnTo>
                <a:lnTo>
                  <a:pt x="7182" y="9132"/>
                </a:lnTo>
                <a:lnTo>
                  <a:pt x="7188" y="9138"/>
                </a:lnTo>
                <a:lnTo>
                  <a:pt x="7195" y="9145"/>
                </a:lnTo>
                <a:lnTo>
                  <a:pt x="7195" y="9152"/>
                </a:lnTo>
                <a:lnTo>
                  <a:pt x="7195" y="9159"/>
                </a:lnTo>
                <a:lnTo>
                  <a:pt x="7195" y="9166"/>
                </a:lnTo>
                <a:lnTo>
                  <a:pt x="7195" y="9173"/>
                </a:lnTo>
                <a:lnTo>
                  <a:pt x="7202" y="9180"/>
                </a:lnTo>
                <a:lnTo>
                  <a:pt x="7209" y="9187"/>
                </a:lnTo>
                <a:lnTo>
                  <a:pt x="7209" y="9194"/>
                </a:lnTo>
                <a:lnTo>
                  <a:pt x="7209" y="9201"/>
                </a:lnTo>
                <a:lnTo>
                  <a:pt x="7215" y="9208"/>
                </a:lnTo>
                <a:lnTo>
                  <a:pt x="7224" y="9215"/>
                </a:lnTo>
                <a:lnTo>
                  <a:pt x="7224" y="9222"/>
                </a:lnTo>
                <a:lnTo>
                  <a:pt x="7224" y="9230"/>
                </a:lnTo>
                <a:lnTo>
                  <a:pt x="7229" y="9236"/>
                </a:lnTo>
                <a:lnTo>
                  <a:pt x="7236" y="9244"/>
                </a:lnTo>
                <a:lnTo>
                  <a:pt x="7236" y="9250"/>
                </a:lnTo>
                <a:lnTo>
                  <a:pt x="7236" y="9258"/>
                </a:lnTo>
                <a:lnTo>
                  <a:pt x="7229" y="9258"/>
                </a:lnTo>
                <a:lnTo>
                  <a:pt x="7224" y="9258"/>
                </a:lnTo>
                <a:lnTo>
                  <a:pt x="7219" y="9260"/>
                </a:lnTo>
                <a:lnTo>
                  <a:pt x="7215" y="9263"/>
                </a:lnTo>
                <a:lnTo>
                  <a:pt x="7212" y="9267"/>
                </a:lnTo>
                <a:lnTo>
                  <a:pt x="7209" y="9272"/>
                </a:lnTo>
                <a:lnTo>
                  <a:pt x="7202" y="9272"/>
                </a:lnTo>
                <a:lnTo>
                  <a:pt x="7195" y="9272"/>
                </a:lnTo>
                <a:lnTo>
                  <a:pt x="7192" y="9274"/>
                </a:lnTo>
                <a:lnTo>
                  <a:pt x="7188" y="9277"/>
                </a:lnTo>
                <a:lnTo>
                  <a:pt x="7185" y="9281"/>
                </a:lnTo>
                <a:lnTo>
                  <a:pt x="7182" y="9286"/>
                </a:lnTo>
                <a:lnTo>
                  <a:pt x="7174" y="9291"/>
                </a:lnTo>
                <a:lnTo>
                  <a:pt x="7166" y="9300"/>
                </a:lnTo>
                <a:lnTo>
                  <a:pt x="7166" y="9305"/>
                </a:lnTo>
                <a:lnTo>
                  <a:pt x="7166" y="9314"/>
                </a:lnTo>
                <a:lnTo>
                  <a:pt x="7166" y="9319"/>
                </a:lnTo>
                <a:lnTo>
                  <a:pt x="7166" y="9328"/>
                </a:lnTo>
                <a:lnTo>
                  <a:pt x="7162" y="9330"/>
                </a:lnTo>
                <a:lnTo>
                  <a:pt x="7158" y="9333"/>
                </a:lnTo>
                <a:lnTo>
                  <a:pt x="7154" y="9338"/>
                </a:lnTo>
                <a:lnTo>
                  <a:pt x="7152" y="9342"/>
                </a:lnTo>
                <a:lnTo>
                  <a:pt x="7152" y="9347"/>
                </a:lnTo>
                <a:lnTo>
                  <a:pt x="7152" y="9356"/>
                </a:lnTo>
                <a:lnTo>
                  <a:pt x="7158" y="9362"/>
                </a:lnTo>
                <a:lnTo>
                  <a:pt x="7166" y="9369"/>
                </a:lnTo>
                <a:lnTo>
                  <a:pt x="7198" y="9369"/>
                </a:lnTo>
                <a:lnTo>
                  <a:pt x="7229" y="9369"/>
                </a:lnTo>
                <a:lnTo>
                  <a:pt x="7261" y="9369"/>
                </a:lnTo>
                <a:lnTo>
                  <a:pt x="7294" y="9369"/>
                </a:lnTo>
                <a:lnTo>
                  <a:pt x="7303" y="9376"/>
                </a:lnTo>
                <a:lnTo>
                  <a:pt x="7311" y="9383"/>
                </a:lnTo>
                <a:lnTo>
                  <a:pt x="7311" y="9390"/>
                </a:lnTo>
                <a:lnTo>
                  <a:pt x="7311" y="9397"/>
                </a:lnTo>
                <a:lnTo>
                  <a:pt x="7317" y="9404"/>
                </a:lnTo>
                <a:lnTo>
                  <a:pt x="7324" y="9411"/>
                </a:lnTo>
                <a:lnTo>
                  <a:pt x="7324" y="9418"/>
                </a:lnTo>
                <a:lnTo>
                  <a:pt x="7324" y="9425"/>
                </a:lnTo>
                <a:lnTo>
                  <a:pt x="7331" y="9432"/>
                </a:lnTo>
                <a:lnTo>
                  <a:pt x="7338" y="9439"/>
                </a:lnTo>
                <a:lnTo>
                  <a:pt x="7338" y="9446"/>
                </a:lnTo>
                <a:lnTo>
                  <a:pt x="7338" y="9454"/>
                </a:lnTo>
                <a:lnTo>
                  <a:pt x="7344" y="9460"/>
                </a:lnTo>
                <a:lnTo>
                  <a:pt x="7351" y="9468"/>
                </a:lnTo>
                <a:lnTo>
                  <a:pt x="7351" y="9474"/>
                </a:lnTo>
                <a:lnTo>
                  <a:pt x="7351" y="9482"/>
                </a:lnTo>
                <a:lnTo>
                  <a:pt x="7358" y="9487"/>
                </a:lnTo>
                <a:lnTo>
                  <a:pt x="7365" y="9496"/>
                </a:lnTo>
                <a:lnTo>
                  <a:pt x="7374" y="9501"/>
                </a:lnTo>
                <a:lnTo>
                  <a:pt x="7381" y="9510"/>
                </a:lnTo>
                <a:lnTo>
                  <a:pt x="7381" y="9515"/>
                </a:lnTo>
                <a:lnTo>
                  <a:pt x="7381" y="9524"/>
                </a:lnTo>
                <a:lnTo>
                  <a:pt x="7388" y="9529"/>
                </a:lnTo>
                <a:lnTo>
                  <a:pt x="7396" y="9538"/>
                </a:lnTo>
                <a:lnTo>
                  <a:pt x="7396" y="9543"/>
                </a:lnTo>
                <a:lnTo>
                  <a:pt x="7396" y="9552"/>
                </a:lnTo>
                <a:lnTo>
                  <a:pt x="7401" y="9557"/>
                </a:lnTo>
                <a:lnTo>
                  <a:pt x="7410" y="9566"/>
                </a:lnTo>
                <a:lnTo>
                  <a:pt x="7415" y="9572"/>
                </a:lnTo>
                <a:lnTo>
                  <a:pt x="7423" y="9580"/>
                </a:lnTo>
                <a:lnTo>
                  <a:pt x="7431" y="9586"/>
                </a:lnTo>
                <a:lnTo>
                  <a:pt x="7439" y="9593"/>
                </a:lnTo>
                <a:lnTo>
                  <a:pt x="7439" y="9600"/>
                </a:lnTo>
                <a:lnTo>
                  <a:pt x="7439" y="9607"/>
                </a:lnTo>
                <a:lnTo>
                  <a:pt x="7445" y="9614"/>
                </a:lnTo>
                <a:lnTo>
                  <a:pt x="7453" y="9621"/>
                </a:lnTo>
                <a:lnTo>
                  <a:pt x="7458" y="9628"/>
                </a:lnTo>
                <a:lnTo>
                  <a:pt x="7467" y="9635"/>
                </a:lnTo>
                <a:lnTo>
                  <a:pt x="7472" y="9642"/>
                </a:lnTo>
                <a:lnTo>
                  <a:pt x="7480" y="9649"/>
                </a:lnTo>
                <a:lnTo>
                  <a:pt x="7480" y="9656"/>
                </a:lnTo>
                <a:lnTo>
                  <a:pt x="7480" y="9663"/>
                </a:lnTo>
                <a:lnTo>
                  <a:pt x="7486" y="9670"/>
                </a:lnTo>
                <a:lnTo>
                  <a:pt x="7494" y="9678"/>
                </a:lnTo>
                <a:lnTo>
                  <a:pt x="7502" y="9684"/>
                </a:lnTo>
                <a:lnTo>
                  <a:pt x="7510" y="9692"/>
                </a:lnTo>
                <a:lnTo>
                  <a:pt x="7516" y="9698"/>
                </a:lnTo>
                <a:lnTo>
                  <a:pt x="7524" y="9706"/>
                </a:lnTo>
                <a:lnTo>
                  <a:pt x="7530" y="9711"/>
                </a:lnTo>
                <a:lnTo>
                  <a:pt x="7537" y="9720"/>
                </a:lnTo>
                <a:lnTo>
                  <a:pt x="7544" y="9725"/>
                </a:lnTo>
                <a:lnTo>
                  <a:pt x="7551" y="9734"/>
                </a:lnTo>
                <a:lnTo>
                  <a:pt x="7558" y="9745"/>
                </a:lnTo>
                <a:lnTo>
                  <a:pt x="7565" y="9754"/>
                </a:lnTo>
                <a:lnTo>
                  <a:pt x="7573" y="9765"/>
                </a:lnTo>
                <a:lnTo>
                  <a:pt x="7582" y="9776"/>
                </a:lnTo>
                <a:lnTo>
                  <a:pt x="7587" y="9781"/>
                </a:lnTo>
                <a:lnTo>
                  <a:pt x="7595" y="9790"/>
                </a:lnTo>
                <a:lnTo>
                  <a:pt x="7601" y="9796"/>
                </a:lnTo>
                <a:lnTo>
                  <a:pt x="7609" y="9804"/>
                </a:lnTo>
                <a:lnTo>
                  <a:pt x="7614" y="9810"/>
                </a:lnTo>
                <a:lnTo>
                  <a:pt x="7623" y="9817"/>
                </a:lnTo>
                <a:lnTo>
                  <a:pt x="7623" y="9824"/>
                </a:lnTo>
                <a:lnTo>
                  <a:pt x="7623" y="9831"/>
                </a:lnTo>
                <a:lnTo>
                  <a:pt x="7630" y="9844"/>
                </a:lnTo>
                <a:lnTo>
                  <a:pt x="7639" y="9857"/>
                </a:lnTo>
                <a:lnTo>
                  <a:pt x="7639" y="9870"/>
                </a:lnTo>
                <a:lnTo>
                  <a:pt x="7639" y="9885"/>
                </a:lnTo>
                <a:lnTo>
                  <a:pt x="7630" y="9885"/>
                </a:lnTo>
                <a:lnTo>
                  <a:pt x="7623" y="9885"/>
                </a:lnTo>
                <a:lnTo>
                  <a:pt x="7614" y="9877"/>
                </a:lnTo>
                <a:lnTo>
                  <a:pt x="7609" y="9871"/>
                </a:lnTo>
                <a:lnTo>
                  <a:pt x="7601" y="9863"/>
                </a:lnTo>
                <a:lnTo>
                  <a:pt x="7595" y="9857"/>
                </a:lnTo>
                <a:lnTo>
                  <a:pt x="7587" y="9849"/>
                </a:lnTo>
                <a:lnTo>
                  <a:pt x="7582" y="9843"/>
                </a:lnTo>
                <a:lnTo>
                  <a:pt x="7573" y="9843"/>
                </a:lnTo>
                <a:lnTo>
                  <a:pt x="7568" y="9843"/>
                </a:lnTo>
                <a:lnTo>
                  <a:pt x="7559" y="9837"/>
                </a:lnTo>
                <a:lnTo>
                  <a:pt x="7551" y="9831"/>
                </a:lnTo>
                <a:lnTo>
                  <a:pt x="7544" y="9831"/>
                </a:lnTo>
                <a:lnTo>
                  <a:pt x="7537" y="9831"/>
                </a:lnTo>
                <a:lnTo>
                  <a:pt x="7530" y="9831"/>
                </a:lnTo>
                <a:lnTo>
                  <a:pt x="7524" y="9831"/>
                </a:lnTo>
                <a:lnTo>
                  <a:pt x="7516" y="9831"/>
                </a:lnTo>
                <a:lnTo>
                  <a:pt x="7510" y="9831"/>
                </a:lnTo>
                <a:lnTo>
                  <a:pt x="7502" y="9831"/>
                </a:lnTo>
                <a:lnTo>
                  <a:pt x="7494" y="9831"/>
                </a:lnTo>
                <a:lnTo>
                  <a:pt x="7490" y="9833"/>
                </a:lnTo>
                <a:lnTo>
                  <a:pt x="7486" y="9837"/>
                </a:lnTo>
                <a:lnTo>
                  <a:pt x="7483" y="9839"/>
                </a:lnTo>
                <a:lnTo>
                  <a:pt x="7480" y="9843"/>
                </a:lnTo>
                <a:lnTo>
                  <a:pt x="7472" y="9843"/>
                </a:lnTo>
                <a:lnTo>
                  <a:pt x="7467" y="9843"/>
                </a:lnTo>
                <a:lnTo>
                  <a:pt x="7463" y="9845"/>
                </a:lnTo>
                <a:lnTo>
                  <a:pt x="7458" y="9849"/>
                </a:lnTo>
                <a:lnTo>
                  <a:pt x="7455" y="9853"/>
                </a:lnTo>
                <a:lnTo>
                  <a:pt x="7453" y="9857"/>
                </a:lnTo>
                <a:lnTo>
                  <a:pt x="7445" y="9857"/>
                </a:lnTo>
                <a:lnTo>
                  <a:pt x="7439" y="9857"/>
                </a:lnTo>
                <a:lnTo>
                  <a:pt x="7431" y="9857"/>
                </a:lnTo>
                <a:lnTo>
                  <a:pt x="7423" y="9857"/>
                </a:lnTo>
                <a:lnTo>
                  <a:pt x="7409" y="9857"/>
                </a:lnTo>
                <a:lnTo>
                  <a:pt x="7396" y="9857"/>
                </a:lnTo>
                <a:lnTo>
                  <a:pt x="7379" y="9857"/>
                </a:lnTo>
                <a:lnTo>
                  <a:pt x="7365" y="9857"/>
                </a:lnTo>
                <a:lnTo>
                  <a:pt x="7358" y="9849"/>
                </a:lnTo>
                <a:lnTo>
                  <a:pt x="7351" y="9843"/>
                </a:lnTo>
                <a:lnTo>
                  <a:pt x="7344" y="9837"/>
                </a:lnTo>
                <a:lnTo>
                  <a:pt x="7338" y="9831"/>
                </a:lnTo>
                <a:lnTo>
                  <a:pt x="7331" y="9824"/>
                </a:lnTo>
                <a:lnTo>
                  <a:pt x="7324" y="9817"/>
                </a:lnTo>
                <a:lnTo>
                  <a:pt x="7317" y="9810"/>
                </a:lnTo>
                <a:lnTo>
                  <a:pt x="7311" y="9804"/>
                </a:lnTo>
                <a:lnTo>
                  <a:pt x="7303" y="9796"/>
                </a:lnTo>
                <a:lnTo>
                  <a:pt x="7294" y="9790"/>
                </a:lnTo>
                <a:lnTo>
                  <a:pt x="7286" y="9781"/>
                </a:lnTo>
                <a:lnTo>
                  <a:pt x="7281" y="9776"/>
                </a:lnTo>
                <a:lnTo>
                  <a:pt x="7272" y="9767"/>
                </a:lnTo>
                <a:lnTo>
                  <a:pt x="7267" y="9762"/>
                </a:lnTo>
                <a:lnTo>
                  <a:pt x="7259" y="9753"/>
                </a:lnTo>
                <a:lnTo>
                  <a:pt x="7253" y="9748"/>
                </a:lnTo>
                <a:lnTo>
                  <a:pt x="7245" y="9739"/>
                </a:lnTo>
                <a:lnTo>
                  <a:pt x="7236" y="9734"/>
                </a:lnTo>
                <a:lnTo>
                  <a:pt x="7229" y="9725"/>
                </a:lnTo>
                <a:lnTo>
                  <a:pt x="7224" y="9720"/>
                </a:lnTo>
                <a:lnTo>
                  <a:pt x="7215" y="9711"/>
                </a:lnTo>
                <a:lnTo>
                  <a:pt x="7209" y="9706"/>
                </a:lnTo>
                <a:lnTo>
                  <a:pt x="7202" y="9698"/>
                </a:lnTo>
                <a:lnTo>
                  <a:pt x="7195" y="9692"/>
                </a:lnTo>
                <a:lnTo>
                  <a:pt x="7188" y="9684"/>
                </a:lnTo>
                <a:lnTo>
                  <a:pt x="7182" y="9678"/>
                </a:lnTo>
                <a:lnTo>
                  <a:pt x="7174" y="9670"/>
                </a:lnTo>
                <a:lnTo>
                  <a:pt x="7166" y="9663"/>
                </a:lnTo>
                <a:lnTo>
                  <a:pt x="7158" y="9663"/>
                </a:lnTo>
                <a:lnTo>
                  <a:pt x="7152" y="9663"/>
                </a:lnTo>
                <a:lnTo>
                  <a:pt x="7145" y="9656"/>
                </a:lnTo>
                <a:lnTo>
                  <a:pt x="7138" y="9649"/>
                </a:lnTo>
                <a:lnTo>
                  <a:pt x="7130" y="9649"/>
                </a:lnTo>
                <a:lnTo>
                  <a:pt x="7125" y="9649"/>
                </a:lnTo>
                <a:lnTo>
                  <a:pt x="7116" y="9656"/>
                </a:lnTo>
                <a:lnTo>
                  <a:pt x="7109" y="9663"/>
                </a:lnTo>
                <a:lnTo>
                  <a:pt x="7100" y="9663"/>
                </a:lnTo>
                <a:lnTo>
                  <a:pt x="7095" y="9663"/>
                </a:lnTo>
                <a:lnTo>
                  <a:pt x="7090" y="9667"/>
                </a:lnTo>
                <a:lnTo>
                  <a:pt x="7087" y="9670"/>
                </a:lnTo>
                <a:lnTo>
                  <a:pt x="7084" y="9673"/>
                </a:lnTo>
                <a:lnTo>
                  <a:pt x="7081" y="9678"/>
                </a:lnTo>
                <a:lnTo>
                  <a:pt x="7073" y="9678"/>
                </a:lnTo>
                <a:lnTo>
                  <a:pt x="7068" y="9678"/>
                </a:lnTo>
                <a:lnTo>
                  <a:pt x="7063" y="9680"/>
                </a:lnTo>
                <a:lnTo>
                  <a:pt x="7059" y="9684"/>
                </a:lnTo>
                <a:lnTo>
                  <a:pt x="7056" y="9687"/>
                </a:lnTo>
                <a:lnTo>
                  <a:pt x="7054" y="9692"/>
                </a:lnTo>
                <a:lnTo>
                  <a:pt x="7045" y="9692"/>
                </a:lnTo>
                <a:lnTo>
                  <a:pt x="7037" y="9692"/>
                </a:lnTo>
                <a:lnTo>
                  <a:pt x="7030" y="9692"/>
                </a:lnTo>
                <a:lnTo>
                  <a:pt x="7023" y="9692"/>
                </a:lnTo>
                <a:lnTo>
                  <a:pt x="7019" y="9694"/>
                </a:lnTo>
                <a:lnTo>
                  <a:pt x="7016" y="9698"/>
                </a:lnTo>
                <a:lnTo>
                  <a:pt x="7013" y="9701"/>
                </a:lnTo>
                <a:lnTo>
                  <a:pt x="7010" y="9706"/>
                </a:lnTo>
                <a:lnTo>
                  <a:pt x="7002" y="9706"/>
                </a:lnTo>
                <a:lnTo>
                  <a:pt x="6996" y="9706"/>
                </a:lnTo>
                <a:lnTo>
                  <a:pt x="6988" y="9711"/>
                </a:lnTo>
                <a:lnTo>
                  <a:pt x="6980" y="9720"/>
                </a:lnTo>
                <a:lnTo>
                  <a:pt x="6972" y="9720"/>
                </a:lnTo>
                <a:lnTo>
                  <a:pt x="6966" y="9720"/>
                </a:lnTo>
                <a:lnTo>
                  <a:pt x="6952" y="9720"/>
                </a:lnTo>
                <a:lnTo>
                  <a:pt x="6939" y="9720"/>
                </a:lnTo>
                <a:lnTo>
                  <a:pt x="6927" y="9720"/>
                </a:lnTo>
                <a:lnTo>
                  <a:pt x="6916" y="9720"/>
                </a:lnTo>
                <a:lnTo>
                  <a:pt x="6905" y="9720"/>
                </a:lnTo>
                <a:lnTo>
                  <a:pt x="6895" y="9720"/>
                </a:lnTo>
                <a:lnTo>
                  <a:pt x="6881" y="9720"/>
                </a:lnTo>
                <a:lnTo>
                  <a:pt x="6866" y="9720"/>
                </a:lnTo>
                <a:lnTo>
                  <a:pt x="6852" y="9720"/>
                </a:lnTo>
                <a:lnTo>
                  <a:pt x="6837" y="9720"/>
                </a:lnTo>
                <a:lnTo>
                  <a:pt x="6830" y="9711"/>
                </a:lnTo>
                <a:lnTo>
                  <a:pt x="6824" y="9706"/>
                </a:lnTo>
                <a:lnTo>
                  <a:pt x="6817" y="9706"/>
                </a:lnTo>
                <a:lnTo>
                  <a:pt x="6810" y="9706"/>
                </a:lnTo>
                <a:lnTo>
                  <a:pt x="6803" y="9706"/>
                </a:lnTo>
                <a:lnTo>
                  <a:pt x="6797" y="9706"/>
                </a:lnTo>
                <a:lnTo>
                  <a:pt x="6789" y="9706"/>
                </a:lnTo>
                <a:lnTo>
                  <a:pt x="6780" y="9706"/>
                </a:lnTo>
                <a:lnTo>
                  <a:pt x="6772" y="9706"/>
                </a:lnTo>
                <a:lnTo>
                  <a:pt x="6767" y="9706"/>
                </a:lnTo>
                <a:lnTo>
                  <a:pt x="6758" y="9698"/>
                </a:lnTo>
                <a:lnTo>
                  <a:pt x="6753" y="9692"/>
                </a:lnTo>
                <a:lnTo>
                  <a:pt x="6745" y="9692"/>
                </a:lnTo>
                <a:lnTo>
                  <a:pt x="6739" y="9692"/>
                </a:lnTo>
                <a:lnTo>
                  <a:pt x="6724" y="9692"/>
                </a:lnTo>
                <a:lnTo>
                  <a:pt x="6710" y="9692"/>
                </a:lnTo>
                <a:lnTo>
                  <a:pt x="6701" y="9692"/>
                </a:lnTo>
                <a:lnTo>
                  <a:pt x="6695" y="9692"/>
                </a:lnTo>
                <a:lnTo>
                  <a:pt x="6695" y="9698"/>
                </a:lnTo>
                <a:lnTo>
                  <a:pt x="6695" y="9706"/>
                </a:lnTo>
                <a:lnTo>
                  <a:pt x="6701" y="9711"/>
                </a:lnTo>
                <a:lnTo>
                  <a:pt x="6710" y="9720"/>
                </a:lnTo>
                <a:lnTo>
                  <a:pt x="6715" y="9725"/>
                </a:lnTo>
                <a:lnTo>
                  <a:pt x="6723" y="9734"/>
                </a:lnTo>
                <a:lnTo>
                  <a:pt x="6731" y="9739"/>
                </a:lnTo>
                <a:lnTo>
                  <a:pt x="6739" y="9748"/>
                </a:lnTo>
                <a:lnTo>
                  <a:pt x="6745" y="9753"/>
                </a:lnTo>
                <a:lnTo>
                  <a:pt x="6753" y="9762"/>
                </a:lnTo>
                <a:lnTo>
                  <a:pt x="6758" y="9767"/>
                </a:lnTo>
                <a:lnTo>
                  <a:pt x="6767" y="9776"/>
                </a:lnTo>
                <a:lnTo>
                  <a:pt x="6772" y="9781"/>
                </a:lnTo>
                <a:lnTo>
                  <a:pt x="6780" y="9790"/>
                </a:lnTo>
                <a:lnTo>
                  <a:pt x="6816" y="9790"/>
                </a:lnTo>
                <a:lnTo>
                  <a:pt x="6851" y="9790"/>
                </a:lnTo>
                <a:lnTo>
                  <a:pt x="6888" y="9790"/>
                </a:lnTo>
                <a:lnTo>
                  <a:pt x="6925" y="9790"/>
                </a:lnTo>
                <a:lnTo>
                  <a:pt x="6931" y="9790"/>
                </a:lnTo>
                <a:lnTo>
                  <a:pt x="6939" y="9790"/>
                </a:lnTo>
                <a:lnTo>
                  <a:pt x="6944" y="9790"/>
                </a:lnTo>
                <a:lnTo>
                  <a:pt x="6953" y="9790"/>
                </a:lnTo>
                <a:lnTo>
                  <a:pt x="6958" y="9790"/>
                </a:lnTo>
                <a:lnTo>
                  <a:pt x="6966" y="9790"/>
                </a:lnTo>
                <a:lnTo>
                  <a:pt x="6969" y="9786"/>
                </a:lnTo>
                <a:lnTo>
                  <a:pt x="6972" y="9781"/>
                </a:lnTo>
                <a:lnTo>
                  <a:pt x="6976" y="9778"/>
                </a:lnTo>
                <a:lnTo>
                  <a:pt x="6980" y="9776"/>
                </a:lnTo>
                <a:lnTo>
                  <a:pt x="6994" y="9776"/>
                </a:lnTo>
                <a:lnTo>
                  <a:pt x="7010" y="9776"/>
                </a:lnTo>
                <a:lnTo>
                  <a:pt x="7016" y="9776"/>
                </a:lnTo>
                <a:lnTo>
                  <a:pt x="7023" y="9776"/>
                </a:lnTo>
                <a:lnTo>
                  <a:pt x="7030" y="9776"/>
                </a:lnTo>
                <a:lnTo>
                  <a:pt x="7037" y="9776"/>
                </a:lnTo>
                <a:lnTo>
                  <a:pt x="7045" y="9776"/>
                </a:lnTo>
                <a:lnTo>
                  <a:pt x="7054" y="9776"/>
                </a:lnTo>
                <a:lnTo>
                  <a:pt x="7056" y="9772"/>
                </a:lnTo>
                <a:lnTo>
                  <a:pt x="7059" y="9767"/>
                </a:lnTo>
                <a:lnTo>
                  <a:pt x="7063" y="9764"/>
                </a:lnTo>
                <a:lnTo>
                  <a:pt x="7068" y="9762"/>
                </a:lnTo>
                <a:lnTo>
                  <a:pt x="7080" y="9762"/>
                </a:lnTo>
                <a:lnTo>
                  <a:pt x="7095" y="9762"/>
                </a:lnTo>
                <a:lnTo>
                  <a:pt x="7100" y="9762"/>
                </a:lnTo>
                <a:lnTo>
                  <a:pt x="7109" y="9762"/>
                </a:lnTo>
                <a:lnTo>
                  <a:pt x="7116" y="9762"/>
                </a:lnTo>
                <a:lnTo>
                  <a:pt x="7125" y="9762"/>
                </a:lnTo>
                <a:lnTo>
                  <a:pt x="7137" y="9767"/>
                </a:lnTo>
                <a:lnTo>
                  <a:pt x="7152" y="9776"/>
                </a:lnTo>
                <a:lnTo>
                  <a:pt x="7158" y="9781"/>
                </a:lnTo>
                <a:lnTo>
                  <a:pt x="7166" y="9790"/>
                </a:lnTo>
                <a:lnTo>
                  <a:pt x="7174" y="9796"/>
                </a:lnTo>
                <a:lnTo>
                  <a:pt x="7182" y="9804"/>
                </a:lnTo>
                <a:lnTo>
                  <a:pt x="7188" y="9810"/>
                </a:lnTo>
                <a:lnTo>
                  <a:pt x="7195" y="9817"/>
                </a:lnTo>
                <a:lnTo>
                  <a:pt x="7202" y="9824"/>
                </a:lnTo>
                <a:lnTo>
                  <a:pt x="7209" y="9831"/>
                </a:lnTo>
                <a:lnTo>
                  <a:pt x="7215" y="9837"/>
                </a:lnTo>
                <a:lnTo>
                  <a:pt x="7224" y="9843"/>
                </a:lnTo>
                <a:lnTo>
                  <a:pt x="7229" y="9849"/>
                </a:lnTo>
                <a:lnTo>
                  <a:pt x="7236" y="9857"/>
                </a:lnTo>
                <a:lnTo>
                  <a:pt x="7245" y="9863"/>
                </a:lnTo>
                <a:lnTo>
                  <a:pt x="7253" y="9871"/>
                </a:lnTo>
                <a:lnTo>
                  <a:pt x="7259" y="9871"/>
                </a:lnTo>
                <a:lnTo>
                  <a:pt x="7267" y="9871"/>
                </a:lnTo>
                <a:lnTo>
                  <a:pt x="7272" y="9877"/>
                </a:lnTo>
                <a:lnTo>
                  <a:pt x="7281" y="9885"/>
                </a:lnTo>
                <a:lnTo>
                  <a:pt x="7286" y="9891"/>
                </a:lnTo>
                <a:lnTo>
                  <a:pt x="7294" y="9898"/>
                </a:lnTo>
                <a:lnTo>
                  <a:pt x="7303" y="9905"/>
                </a:lnTo>
                <a:lnTo>
                  <a:pt x="7311" y="9912"/>
                </a:lnTo>
                <a:lnTo>
                  <a:pt x="7317" y="9912"/>
                </a:lnTo>
                <a:lnTo>
                  <a:pt x="7324" y="9912"/>
                </a:lnTo>
                <a:lnTo>
                  <a:pt x="7331" y="9919"/>
                </a:lnTo>
                <a:lnTo>
                  <a:pt x="7338" y="9926"/>
                </a:lnTo>
                <a:lnTo>
                  <a:pt x="7344" y="9933"/>
                </a:lnTo>
                <a:lnTo>
                  <a:pt x="7351" y="9941"/>
                </a:lnTo>
                <a:lnTo>
                  <a:pt x="7358" y="9941"/>
                </a:lnTo>
                <a:lnTo>
                  <a:pt x="7365" y="9941"/>
                </a:lnTo>
                <a:lnTo>
                  <a:pt x="7374" y="9947"/>
                </a:lnTo>
                <a:lnTo>
                  <a:pt x="7381" y="9955"/>
                </a:lnTo>
                <a:lnTo>
                  <a:pt x="7388" y="9961"/>
                </a:lnTo>
                <a:lnTo>
                  <a:pt x="7396" y="9969"/>
                </a:lnTo>
                <a:lnTo>
                  <a:pt x="7401" y="9969"/>
                </a:lnTo>
                <a:lnTo>
                  <a:pt x="7410" y="9969"/>
                </a:lnTo>
                <a:lnTo>
                  <a:pt x="7415" y="9975"/>
                </a:lnTo>
                <a:lnTo>
                  <a:pt x="7423" y="9983"/>
                </a:lnTo>
                <a:lnTo>
                  <a:pt x="7431" y="9989"/>
                </a:lnTo>
                <a:lnTo>
                  <a:pt x="7439" y="9997"/>
                </a:lnTo>
                <a:lnTo>
                  <a:pt x="7445" y="10003"/>
                </a:lnTo>
                <a:lnTo>
                  <a:pt x="7453" y="10011"/>
                </a:lnTo>
                <a:lnTo>
                  <a:pt x="7458" y="10016"/>
                </a:lnTo>
                <a:lnTo>
                  <a:pt x="7467" y="10025"/>
                </a:lnTo>
                <a:lnTo>
                  <a:pt x="7472" y="10030"/>
                </a:lnTo>
                <a:lnTo>
                  <a:pt x="7480" y="10039"/>
                </a:lnTo>
                <a:lnTo>
                  <a:pt x="7486" y="10044"/>
                </a:lnTo>
                <a:lnTo>
                  <a:pt x="7494" y="10053"/>
                </a:lnTo>
                <a:lnTo>
                  <a:pt x="7502" y="10059"/>
                </a:lnTo>
                <a:lnTo>
                  <a:pt x="7510" y="10067"/>
                </a:lnTo>
                <a:lnTo>
                  <a:pt x="7516" y="10073"/>
                </a:lnTo>
                <a:lnTo>
                  <a:pt x="7524" y="10081"/>
                </a:lnTo>
                <a:lnTo>
                  <a:pt x="7530" y="10087"/>
                </a:lnTo>
                <a:lnTo>
                  <a:pt x="7537" y="10095"/>
                </a:lnTo>
                <a:lnTo>
                  <a:pt x="7544" y="10101"/>
                </a:lnTo>
                <a:lnTo>
                  <a:pt x="7551" y="10109"/>
                </a:lnTo>
                <a:lnTo>
                  <a:pt x="7559" y="10115"/>
                </a:lnTo>
                <a:lnTo>
                  <a:pt x="7568" y="10122"/>
                </a:lnTo>
                <a:lnTo>
                  <a:pt x="7573" y="10129"/>
                </a:lnTo>
                <a:lnTo>
                  <a:pt x="7582" y="10136"/>
                </a:lnTo>
                <a:lnTo>
                  <a:pt x="7587" y="10136"/>
                </a:lnTo>
                <a:lnTo>
                  <a:pt x="7595" y="10136"/>
                </a:lnTo>
                <a:lnTo>
                  <a:pt x="7601" y="10136"/>
                </a:lnTo>
                <a:lnTo>
                  <a:pt x="7609" y="10136"/>
                </a:lnTo>
                <a:lnTo>
                  <a:pt x="7614" y="10143"/>
                </a:lnTo>
                <a:lnTo>
                  <a:pt x="7623" y="10151"/>
                </a:lnTo>
                <a:lnTo>
                  <a:pt x="7630" y="10157"/>
                </a:lnTo>
                <a:lnTo>
                  <a:pt x="7639" y="10165"/>
                </a:lnTo>
                <a:lnTo>
                  <a:pt x="7644" y="10171"/>
                </a:lnTo>
                <a:lnTo>
                  <a:pt x="7652" y="10179"/>
                </a:lnTo>
                <a:lnTo>
                  <a:pt x="7658" y="10185"/>
                </a:lnTo>
                <a:lnTo>
                  <a:pt x="7666" y="10193"/>
                </a:lnTo>
                <a:lnTo>
                  <a:pt x="7666" y="10199"/>
                </a:lnTo>
                <a:lnTo>
                  <a:pt x="7666" y="10207"/>
                </a:lnTo>
                <a:lnTo>
                  <a:pt x="7671" y="10213"/>
                </a:lnTo>
                <a:lnTo>
                  <a:pt x="7680" y="10221"/>
                </a:lnTo>
                <a:lnTo>
                  <a:pt x="7688" y="10227"/>
                </a:lnTo>
                <a:lnTo>
                  <a:pt x="7696" y="10235"/>
                </a:lnTo>
                <a:lnTo>
                  <a:pt x="7696" y="10240"/>
                </a:lnTo>
                <a:lnTo>
                  <a:pt x="7696" y="10249"/>
                </a:lnTo>
                <a:lnTo>
                  <a:pt x="7702" y="10254"/>
                </a:lnTo>
                <a:lnTo>
                  <a:pt x="7709" y="10263"/>
                </a:lnTo>
                <a:lnTo>
                  <a:pt x="7716" y="10268"/>
                </a:lnTo>
                <a:lnTo>
                  <a:pt x="7723" y="10277"/>
                </a:lnTo>
                <a:lnTo>
                  <a:pt x="7723" y="10283"/>
                </a:lnTo>
                <a:lnTo>
                  <a:pt x="7723" y="10291"/>
                </a:lnTo>
                <a:lnTo>
                  <a:pt x="7729" y="10297"/>
                </a:lnTo>
                <a:lnTo>
                  <a:pt x="7737" y="10305"/>
                </a:lnTo>
                <a:lnTo>
                  <a:pt x="7743" y="10311"/>
                </a:lnTo>
                <a:lnTo>
                  <a:pt x="7750" y="10319"/>
                </a:lnTo>
                <a:lnTo>
                  <a:pt x="7759" y="10325"/>
                </a:lnTo>
                <a:lnTo>
                  <a:pt x="7768" y="10333"/>
                </a:lnTo>
                <a:lnTo>
                  <a:pt x="7768" y="10339"/>
                </a:lnTo>
                <a:lnTo>
                  <a:pt x="7768" y="10346"/>
                </a:lnTo>
                <a:lnTo>
                  <a:pt x="7773" y="10353"/>
                </a:lnTo>
                <a:lnTo>
                  <a:pt x="7781" y="10360"/>
                </a:lnTo>
                <a:lnTo>
                  <a:pt x="7786" y="10367"/>
                </a:lnTo>
                <a:lnTo>
                  <a:pt x="7795" y="10375"/>
                </a:lnTo>
                <a:lnTo>
                  <a:pt x="7795" y="10381"/>
                </a:lnTo>
                <a:lnTo>
                  <a:pt x="7795" y="10389"/>
                </a:lnTo>
                <a:lnTo>
                  <a:pt x="7800" y="10395"/>
                </a:lnTo>
                <a:lnTo>
                  <a:pt x="7808" y="10403"/>
                </a:lnTo>
                <a:lnTo>
                  <a:pt x="7808" y="10409"/>
                </a:lnTo>
                <a:lnTo>
                  <a:pt x="7808" y="10417"/>
                </a:lnTo>
                <a:lnTo>
                  <a:pt x="7816" y="10423"/>
                </a:lnTo>
                <a:lnTo>
                  <a:pt x="7825" y="10431"/>
                </a:lnTo>
                <a:lnTo>
                  <a:pt x="7825" y="10437"/>
                </a:lnTo>
                <a:lnTo>
                  <a:pt x="7825" y="10445"/>
                </a:lnTo>
                <a:lnTo>
                  <a:pt x="7831" y="10451"/>
                </a:lnTo>
                <a:lnTo>
                  <a:pt x="7838" y="10459"/>
                </a:lnTo>
                <a:lnTo>
                  <a:pt x="7838" y="10464"/>
                </a:lnTo>
                <a:lnTo>
                  <a:pt x="7838" y="10473"/>
                </a:lnTo>
                <a:lnTo>
                  <a:pt x="7845" y="10478"/>
                </a:lnTo>
                <a:lnTo>
                  <a:pt x="7852" y="10487"/>
                </a:lnTo>
                <a:lnTo>
                  <a:pt x="7852" y="10492"/>
                </a:lnTo>
                <a:lnTo>
                  <a:pt x="7852" y="10501"/>
                </a:lnTo>
                <a:lnTo>
                  <a:pt x="7858" y="10507"/>
                </a:lnTo>
                <a:lnTo>
                  <a:pt x="7865" y="10515"/>
                </a:lnTo>
                <a:lnTo>
                  <a:pt x="7865" y="10521"/>
                </a:lnTo>
                <a:lnTo>
                  <a:pt x="7865" y="10529"/>
                </a:lnTo>
                <a:lnTo>
                  <a:pt x="7872" y="10535"/>
                </a:lnTo>
                <a:lnTo>
                  <a:pt x="7879" y="10543"/>
                </a:lnTo>
                <a:lnTo>
                  <a:pt x="7879" y="10549"/>
                </a:lnTo>
                <a:lnTo>
                  <a:pt x="7879" y="10556"/>
                </a:lnTo>
                <a:lnTo>
                  <a:pt x="7888" y="10563"/>
                </a:lnTo>
                <a:lnTo>
                  <a:pt x="7895" y="10570"/>
                </a:lnTo>
                <a:lnTo>
                  <a:pt x="7895" y="10577"/>
                </a:lnTo>
                <a:lnTo>
                  <a:pt x="7895" y="10584"/>
                </a:lnTo>
                <a:lnTo>
                  <a:pt x="7902" y="10591"/>
                </a:lnTo>
                <a:lnTo>
                  <a:pt x="7910" y="10599"/>
                </a:lnTo>
                <a:lnTo>
                  <a:pt x="7910" y="10605"/>
                </a:lnTo>
                <a:lnTo>
                  <a:pt x="7910" y="10613"/>
                </a:lnTo>
                <a:lnTo>
                  <a:pt x="7915" y="10619"/>
                </a:lnTo>
                <a:lnTo>
                  <a:pt x="7924" y="10627"/>
                </a:lnTo>
                <a:lnTo>
                  <a:pt x="7924" y="10633"/>
                </a:lnTo>
                <a:lnTo>
                  <a:pt x="7924" y="10641"/>
                </a:lnTo>
                <a:lnTo>
                  <a:pt x="7929" y="10647"/>
                </a:lnTo>
                <a:lnTo>
                  <a:pt x="7937" y="10655"/>
                </a:lnTo>
                <a:lnTo>
                  <a:pt x="7937" y="10661"/>
                </a:lnTo>
                <a:lnTo>
                  <a:pt x="7937" y="10669"/>
                </a:lnTo>
                <a:lnTo>
                  <a:pt x="7945" y="10674"/>
                </a:lnTo>
                <a:lnTo>
                  <a:pt x="7953" y="10683"/>
                </a:lnTo>
                <a:lnTo>
                  <a:pt x="7953" y="10688"/>
                </a:lnTo>
                <a:lnTo>
                  <a:pt x="7953" y="10697"/>
                </a:lnTo>
                <a:lnTo>
                  <a:pt x="7959" y="10702"/>
                </a:lnTo>
                <a:lnTo>
                  <a:pt x="7967" y="10711"/>
                </a:lnTo>
                <a:lnTo>
                  <a:pt x="7967" y="10717"/>
                </a:lnTo>
                <a:lnTo>
                  <a:pt x="7967" y="10725"/>
                </a:lnTo>
                <a:lnTo>
                  <a:pt x="7972" y="10731"/>
                </a:lnTo>
                <a:lnTo>
                  <a:pt x="7981" y="10739"/>
                </a:lnTo>
                <a:lnTo>
                  <a:pt x="7981" y="10745"/>
                </a:lnTo>
                <a:lnTo>
                  <a:pt x="7981" y="10753"/>
                </a:lnTo>
                <a:lnTo>
                  <a:pt x="7981" y="10759"/>
                </a:lnTo>
                <a:lnTo>
                  <a:pt x="7981" y="10767"/>
                </a:lnTo>
                <a:lnTo>
                  <a:pt x="7981" y="10773"/>
                </a:lnTo>
                <a:lnTo>
                  <a:pt x="7981" y="10780"/>
                </a:lnTo>
                <a:lnTo>
                  <a:pt x="7977" y="10784"/>
                </a:lnTo>
                <a:lnTo>
                  <a:pt x="7972" y="10787"/>
                </a:lnTo>
                <a:lnTo>
                  <a:pt x="7969" y="10791"/>
                </a:lnTo>
                <a:lnTo>
                  <a:pt x="7967" y="10794"/>
                </a:lnTo>
                <a:lnTo>
                  <a:pt x="7963" y="10798"/>
                </a:lnTo>
                <a:lnTo>
                  <a:pt x="7959" y="10801"/>
                </a:lnTo>
                <a:lnTo>
                  <a:pt x="7956" y="10805"/>
                </a:lnTo>
                <a:lnTo>
                  <a:pt x="7953" y="10809"/>
                </a:lnTo>
                <a:lnTo>
                  <a:pt x="7953" y="10815"/>
                </a:lnTo>
                <a:lnTo>
                  <a:pt x="7953" y="10823"/>
                </a:lnTo>
                <a:lnTo>
                  <a:pt x="7945" y="10829"/>
                </a:lnTo>
                <a:lnTo>
                  <a:pt x="7937" y="10837"/>
                </a:lnTo>
                <a:lnTo>
                  <a:pt x="7932" y="10839"/>
                </a:lnTo>
                <a:lnTo>
                  <a:pt x="7929" y="10841"/>
                </a:lnTo>
                <a:lnTo>
                  <a:pt x="7926" y="10844"/>
                </a:lnTo>
                <a:lnTo>
                  <a:pt x="7924" y="10849"/>
                </a:lnTo>
                <a:lnTo>
                  <a:pt x="7924" y="10854"/>
                </a:lnTo>
                <a:lnTo>
                  <a:pt x="7924" y="10863"/>
                </a:lnTo>
                <a:lnTo>
                  <a:pt x="7919" y="10865"/>
                </a:lnTo>
                <a:lnTo>
                  <a:pt x="7915" y="10868"/>
                </a:lnTo>
                <a:lnTo>
                  <a:pt x="7912" y="10872"/>
                </a:lnTo>
                <a:lnTo>
                  <a:pt x="7910" y="10876"/>
                </a:lnTo>
                <a:lnTo>
                  <a:pt x="7905" y="10879"/>
                </a:lnTo>
                <a:lnTo>
                  <a:pt x="7902" y="10882"/>
                </a:lnTo>
                <a:lnTo>
                  <a:pt x="7899" y="10886"/>
                </a:lnTo>
                <a:lnTo>
                  <a:pt x="7895" y="10890"/>
                </a:lnTo>
                <a:lnTo>
                  <a:pt x="7888" y="10896"/>
                </a:lnTo>
                <a:lnTo>
                  <a:pt x="7879" y="10904"/>
                </a:lnTo>
                <a:lnTo>
                  <a:pt x="7875" y="10907"/>
                </a:lnTo>
                <a:lnTo>
                  <a:pt x="7872" y="10910"/>
                </a:lnTo>
                <a:lnTo>
                  <a:pt x="7868" y="10913"/>
                </a:lnTo>
                <a:lnTo>
                  <a:pt x="7865" y="10918"/>
                </a:lnTo>
                <a:lnTo>
                  <a:pt x="7862" y="10921"/>
                </a:lnTo>
                <a:lnTo>
                  <a:pt x="7858" y="10924"/>
                </a:lnTo>
                <a:lnTo>
                  <a:pt x="7854" y="10928"/>
                </a:lnTo>
                <a:lnTo>
                  <a:pt x="7852" y="10932"/>
                </a:lnTo>
                <a:lnTo>
                  <a:pt x="7848" y="10935"/>
                </a:lnTo>
                <a:lnTo>
                  <a:pt x="7845" y="10938"/>
                </a:lnTo>
                <a:lnTo>
                  <a:pt x="7841" y="10942"/>
                </a:lnTo>
                <a:lnTo>
                  <a:pt x="7838" y="10946"/>
                </a:lnTo>
                <a:lnTo>
                  <a:pt x="7834" y="10949"/>
                </a:lnTo>
                <a:lnTo>
                  <a:pt x="7831" y="10952"/>
                </a:lnTo>
                <a:lnTo>
                  <a:pt x="7827" y="10956"/>
                </a:lnTo>
                <a:lnTo>
                  <a:pt x="7825" y="10960"/>
                </a:lnTo>
                <a:lnTo>
                  <a:pt x="7816" y="10967"/>
                </a:lnTo>
                <a:lnTo>
                  <a:pt x="7808" y="10974"/>
                </a:lnTo>
                <a:lnTo>
                  <a:pt x="7805" y="10976"/>
                </a:lnTo>
                <a:lnTo>
                  <a:pt x="7800" y="10981"/>
                </a:lnTo>
                <a:lnTo>
                  <a:pt x="7797" y="10984"/>
                </a:lnTo>
                <a:lnTo>
                  <a:pt x="7795" y="10988"/>
                </a:lnTo>
                <a:lnTo>
                  <a:pt x="7783" y="11001"/>
                </a:lnTo>
                <a:lnTo>
                  <a:pt x="7772" y="11015"/>
                </a:lnTo>
                <a:lnTo>
                  <a:pt x="7761" y="11029"/>
                </a:lnTo>
                <a:lnTo>
                  <a:pt x="7750" y="11044"/>
                </a:lnTo>
                <a:lnTo>
                  <a:pt x="7747" y="11047"/>
                </a:lnTo>
                <a:lnTo>
                  <a:pt x="7743" y="11050"/>
                </a:lnTo>
                <a:lnTo>
                  <a:pt x="7740" y="11054"/>
                </a:lnTo>
                <a:lnTo>
                  <a:pt x="7737" y="11059"/>
                </a:lnTo>
                <a:lnTo>
                  <a:pt x="7733" y="11061"/>
                </a:lnTo>
                <a:lnTo>
                  <a:pt x="7729" y="11064"/>
                </a:lnTo>
                <a:lnTo>
                  <a:pt x="7726" y="11068"/>
                </a:lnTo>
                <a:lnTo>
                  <a:pt x="7723" y="11073"/>
                </a:lnTo>
                <a:lnTo>
                  <a:pt x="7719" y="11075"/>
                </a:lnTo>
                <a:lnTo>
                  <a:pt x="7716" y="11078"/>
                </a:lnTo>
                <a:lnTo>
                  <a:pt x="7713" y="11082"/>
                </a:lnTo>
                <a:lnTo>
                  <a:pt x="7709" y="11086"/>
                </a:lnTo>
                <a:lnTo>
                  <a:pt x="7706" y="11089"/>
                </a:lnTo>
                <a:lnTo>
                  <a:pt x="7702" y="11092"/>
                </a:lnTo>
                <a:lnTo>
                  <a:pt x="7699" y="11096"/>
                </a:lnTo>
                <a:lnTo>
                  <a:pt x="7696" y="11100"/>
                </a:lnTo>
                <a:lnTo>
                  <a:pt x="7688" y="11106"/>
                </a:lnTo>
                <a:lnTo>
                  <a:pt x="7680" y="11114"/>
                </a:lnTo>
                <a:lnTo>
                  <a:pt x="7676" y="11117"/>
                </a:lnTo>
                <a:lnTo>
                  <a:pt x="7671" y="11120"/>
                </a:lnTo>
                <a:lnTo>
                  <a:pt x="7668" y="11123"/>
                </a:lnTo>
                <a:lnTo>
                  <a:pt x="7666" y="11128"/>
                </a:lnTo>
                <a:lnTo>
                  <a:pt x="7662" y="11131"/>
                </a:lnTo>
                <a:lnTo>
                  <a:pt x="7658" y="11134"/>
                </a:lnTo>
                <a:lnTo>
                  <a:pt x="7655" y="11138"/>
                </a:lnTo>
                <a:lnTo>
                  <a:pt x="7652" y="11142"/>
                </a:lnTo>
                <a:lnTo>
                  <a:pt x="7652" y="11148"/>
                </a:lnTo>
                <a:lnTo>
                  <a:pt x="7652" y="11156"/>
                </a:lnTo>
                <a:lnTo>
                  <a:pt x="7649" y="11159"/>
                </a:lnTo>
                <a:lnTo>
                  <a:pt x="7644" y="11162"/>
                </a:lnTo>
                <a:lnTo>
                  <a:pt x="7641" y="11166"/>
                </a:lnTo>
                <a:lnTo>
                  <a:pt x="7639" y="11170"/>
                </a:lnTo>
                <a:lnTo>
                  <a:pt x="7639" y="11176"/>
                </a:lnTo>
                <a:lnTo>
                  <a:pt x="7639" y="11184"/>
                </a:lnTo>
                <a:lnTo>
                  <a:pt x="7630" y="11191"/>
                </a:lnTo>
                <a:lnTo>
                  <a:pt x="7623" y="11198"/>
                </a:lnTo>
                <a:lnTo>
                  <a:pt x="7623" y="11204"/>
                </a:lnTo>
                <a:lnTo>
                  <a:pt x="7623" y="11212"/>
                </a:lnTo>
                <a:lnTo>
                  <a:pt x="7618" y="11214"/>
                </a:lnTo>
                <a:lnTo>
                  <a:pt x="7614" y="11218"/>
                </a:lnTo>
                <a:lnTo>
                  <a:pt x="7611" y="11222"/>
                </a:lnTo>
                <a:lnTo>
                  <a:pt x="7609" y="11226"/>
                </a:lnTo>
                <a:lnTo>
                  <a:pt x="7604" y="11228"/>
                </a:lnTo>
                <a:lnTo>
                  <a:pt x="7601" y="11232"/>
                </a:lnTo>
                <a:lnTo>
                  <a:pt x="7598" y="11236"/>
                </a:lnTo>
                <a:lnTo>
                  <a:pt x="7595" y="11240"/>
                </a:lnTo>
                <a:lnTo>
                  <a:pt x="7587" y="11240"/>
                </a:lnTo>
                <a:lnTo>
                  <a:pt x="7582" y="11240"/>
                </a:lnTo>
                <a:lnTo>
                  <a:pt x="7577" y="11242"/>
                </a:lnTo>
                <a:lnTo>
                  <a:pt x="7573" y="11246"/>
                </a:lnTo>
                <a:lnTo>
                  <a:pt x="7570" y="11250"/>
                </a:lnTo>
                <a:lnTo>
                  <a:pt x="7568" y="11254"/>
                </a:lnTo>
                <a:lnTo>
                  <a:pt x="7559" y="11260"/>
                </a:lnTo>
                <a:lnTo>
                  <a:pt x="7551" y="11268"/>
                </a:lnTo>
                <a:lnTo>
                  <a:pt x="7551" y="11274"/>
                </a:lnTo>
                <a:lnTo>
                  <a:pt x="7551" y="11283"/>
                </a:lnTo>
                <a:lnTo>
                  <a:pt x="7547" y="11285"/>
                </a:lnTo>
                <a:lnTo>
                  <a:pt x="7544" y="11288"/>
                </a:lnTo>
                <a:lnTo>
                  <a:pt x="7541" y="11292"/>
                </a:lnTo>
                <a:lnTo>
                  <a:pt x="7537" y="11297"/>
                </a:lnTo>
                <a:lnTo>
                  <a:pt x="7537" y="11302"/>
                </a:lnTo>
                <a:lnTo>
                  <a:pt x="7537" y="11310"/>
                </a:lnTo>
                <a:lnTo>
                  <a:pt x="7534" y="11313"/>
                </a:lnTo>
                <a:lnTo>
                  <a:pt x="7530" y="11316"/>
                </a:lnTo>
                <a:lnTo>
                  <a:pt x="7526" y="11320"/>
                </a:lnTo>
                <a:lnTo>
                  <a:pt x="7524" y="11324"/>
                </a:lnTo>
                <a:lnTo>
                  <a:pt x="7530" y="11330"/>
                </a:lnTo>
                <a:lnTo>
                  <a:pt x="7537" y="11338"/>
                </a:lnTo>
                <a:lnTo>
                  <a:pt x="7548" y="11338"/>
                </a:lnTo>
                <a:lnTo>
                  <a:pt x="7559" y="11338"/>
                </a:lnTo>
                <a:lnTo>
                  <a:pt x="7570" y="11338"/>
                </a:lnTo>
                <a:lnTo>
                  <a:pt x="7582" y="11338"/>
                </a:lnTo>
                <a:lnTo>
                  <a:pt x="7594" y="11344"/>
                </a:lnTo>
                <a:lnTo>
                  <a:pt x="7609" y="11352"/>
                </a:lnTo>
                <a:lnTo>
                  <a:pt x="7623" y="11352"/>
                </a:lnTo>
                <a:lnTo>
                  <a:pt x="7639" y="11352"/>
                </a:lnTo>
                <a:lnTo>
                  <a:pt x="7651" y="11352"/>
                </a:lnTo>
                <a:lnTo>
                  <a:pt x="7666" y="11352"/>
                </a:lnTo>
                <a:lnTo>
                  <a:pt x="7677" y="11352"/>
                </a:lnTo>
                <a:lnTo>
                  <a:pt x="7687" y="11352"/>
                </a:lnTo>
                <a:lnTo>
                  <a:pt x="7697" y="11352"/>
                </a:lnTo>
                <a:lnTo>
                  <a:pt x="7709" y="11352"/>
                </a:lnTo>
                <a:lnTo>
                  <a:pt x="7716" y="11358"/>
                </a:lnTo>
                <a:lnTo>
                  <a:pt x="7723" y="11366"/>
                </a:lnTo>
                <a:lnTo>
                  <a:pt x="7729" y="11372"/>
                </a:lnTo>
                <a:lnTo>
                  <a:pt x="7737" y="11380"/>
                </a:lnTo>
                <a:lnTo>
                  <a:pt x="7743" y="11380"/>
                </a:lnTo>
                <a:lnTo>
                  <a:pt x="7750" y="11380"/>
                </a:lnTo>
                <a:lnTo>
                  <a:pt x="7759" y="11386"/>
                </a:lnTo>
                <a:lnTo>
                  <a:pt x="7768" y="11394"/>
                </a:lnTo>
                <a:lnTo>
                  <a:pt x="7773" y="11401"/>
                </a:lnTo>
                <a:lnTo>
                  <a:pt x="7781" y="11408"/>
                </a:lnTo>
                <a:lnTo>
                  <a:pt x="7786" y="11408"/>
                </a:lnTo>
                <a:lnTo>
                  <a:pt x="7795" y="11408"/>
                </a:lnTo>
                <a:lnTo>
                  <a:pt x="7800" y="11415"/>
                </a:lnTo>
                <a:lnTo>
                  <a:pt x="7808" y="11422"/>
                </a:lnTo>
                <a:lnTo>
                  <a:pt x="7816" y="11422"/>
                </a:lnTo>
                <a:lnTo>
                  <a:pt x="7825" y="11422"/>
                </a:lnTo>
                <a:lnTo>
                  <a:pt x="7831" y="11428"/>
                </a:lnTo>
                <a:lnTo>
                  <a:pt x="7838" y="11436"/>
                </a:lnTo>
                <a:lnTo>
                  <a:pt x="7845" y="11442"/>
                </a:lnTo>
                <a:lnTo>
                  <a:pt x="7852" y="11450"/>
                </a:lnTo>
                <a:lnTo>
                  <a:pt x="7858" y="11450"/>
                </a:lnTo>
                <a:lnTo>
                  <a:pt x="7865" y="11450"/>
                </a:lnTo>
                <a:lnTo>
                  <a:pt x="7865" y="11474"/>
                </a:lnTo>
                <a:lnTo>
                  <a:pt x="7865" y="11498"/>
                </a:lnTo>
                <a:lnTo>
                  <a:pt x="7865" y="11523"/>
                </a:lnTo>
                <a:lnTo>
                  <a:pt x="7865" y="11548"/>
                </a:lnTo>
                <a:lnTo>
                  <a:pt x="7862" y="11551"/>
                </a:lnTo>
                <a:lnTo>
                  <a:pt x="7858" y="11554"/>
                </a:lnTo>
                <a:lnTo>
                  <a:pt x="7854" y="11559"/>
                </a:lnTo>
                <a:lnTo>
                  <a:pt x="7852" y="11562"/>
                </a:lnTo>
                <a:lnTo>
                  <a:pt x="7845" y="11562"/>
                </a:lnTo>
                <a:lnTo>
                  <a:pt x="7838" y="11562"/>
                </a:lnTo>
                <a:lnTo>
                  <a:pt x="7834" y="11562"/>
                </a:lnTo>
                <a:lnTo>
                  <a:pt x="7831" y="11563"/>
                </a:lnTo>
                <a:lnTo>
                  <a:pt x="7828" y="11564"/>
                </a:lnTo>
                <a:lnTo>
                  <a:pt x="7826" y="11566"/>
                </a:lnTo>
                <a:lnTo>
                  <a:pt x="7825" y="11574"/>
                </a:lnTo>
                <a:lnTo>
                  <a:pt x="7825" y="11590"/>
                </a:lnTo>
                <a:lnTo>
                  <a:pt x="7848" y="11590"/>
                </a:lnTo>
                <a:lnTo>
                  <a:pt x="7861" y="11589"/>
                </a:lnTo>
                <a:lnTo>
                  <a:pt x="7863" y="11587"/>
                </a:lnTo>
                <a:lnTo>
                  <a:pt x="7865" y="11584"/>
                </a:lnTo>
                <a:lnTo>
                  <a:pt x="7865" y="11581"/>
                </a:lnTo>
                <a:lnTo>
                  <a:pt x="7865" y="11576"/>
                </a:lnTo>
                <a:lnTo>
                  <a:pt x="7872" y="11576"/>
                </a:lnTo>
                <a:lnTo>
                  <a:pt x="7879" y="11576"/>
                </a:lnTo>
                <a:lnTo>
                  <a:pt x="7888" y="11568"/>
                </a:lnTo>
                <a:lnTo>
                  <a:pt x="7895" y="11562"/>
                </a:lnTo>
                <a:lnTo>
                  <a:pt x="7899" y="11559"/>
                </a:lnTo>
                <a:lnTo>
                  <a:pt x="7902" y="11554"/>
                </a:lnTo>
                <a:lnTo>
                  <a:pt x="7905" y="11551"/>
                </a:lnTo>
                <a:lnTo>
                  <a:pt x="7910" y="11548"/>
                </a:lnTo>
                <a:lnTo>
                  <a:pt x="7910" y="11540"/>
                </a:lnTo>
                <a:lnTo>
                  <a:pt x="7910" y="11534"/>
                </a:lnTo>
                <a:lnTo>
                  <a:pt x="7912" y="11530"/>
                </a:lnTo>
                <a:lnTo>
                  <a:pt x="7915" y="11526"/>
                </a:lnTo>
                <a:lnTo>
                  <a:pt x="7919" y="11523"/>
                </a:lnTo>
                <a:lnTo>
                  <a:pt x="7924" y="11521"/>
                </a:lnTo>
                <a:lnTo>
                  <a:pt x="7924" y="11512"/>
                </a:lnTo>
                <a:lnTo>
                  <a:pt x="7924" y="11507"/>
                </a:lnTo>
                <a:lnTo>
                  <a:pt x="7926" y="11502"/>
                </a:lnTo>
                <a:lnTo>
                  <a:pt x="7929" y="11498"/>
                </a:lnTo>
                <a:lnTo>
                  <a:pt x="7932" y="11495"/>
                </a:lnTo>
                <a:lnTo>
                  <a:pt x="7937" y="11492"/>
                </a:lnTo>
                <a:lnTo>
                  <a:pt x="7937" y="11484"/>
                </a:lnTo>
                <a:lnTo>
                  <a:pt x="7937" y="11478"/>
                </a:lnTo>
                <a:lnTo>
                  <a:pt x="7937" y="11470"/>
                </a:lnTo>
                <a:lnTo>
                  <a:pt x="7937" y="11464"/>
                </a:lnTo>
                <a:lnTo>
                  <a:pt x="7945" y="11464"/>
                </a:lnTo>
                <a:lnTo>
                  <a:pt x="7953" y="11464"/>
                </a:lnTo>
                <a:lnTo>
                  <a:pt x="7964" y="11464"/>
                </a:lnTo>
                <a:lnTo>
                  <a:pt x="7973" y="11464"/>
                </a:lnTo>
                <a:lnTo>
                  <a:pt x="7984" y="11464"/>
                </a:lnTo>
                <a:lnTo>
                  <a:pt x="7994" y="11464"/>
                </a:lnTo>
                <a:lnTo>
                  <a:pt x="7997" y="11460"/>
                </a:lnTo>
                <a:lnTo>
                  <a:pt x="8000" y="11456"/>
                </a:lnTo>
                <a:lnTo>
                  <a:pt x="8004" y="11452"/>
                </a:lnTo>
                <a:lnTo>
                  <a:pt x="8008" y="11450"/>
                </a:lnTo>
                <a:lnTo>
                  <a:pt x="8016" y="11442"/>
                </a:lnTo>
                <a:lnTo>
                  <a:pt x="8024" y="11436"/>
                </a:lnTo>
                <a:lnTo>
                  <a:pt x="8026" y="11432"/>
                </a:lnTo>
                <a:lnTo>
                  <a:pt x="8030" y="11428"/>
                </a:lnTo>
                <a:lnTo>
                  <a:pt x="8034" y="11424"/>
                </a:lnTo>
                <a:lnTo>
                  <a:pt x="8038" y="11422"/>
                </a:lnTo>
                <a:lnTo>
                  <a:pt x="8040" y="11418"/>
                </a:lnTo>
                <a:lnTo>
                  <a:pt x="8044" y="11415"/>
                </a:lnTo>
                <a:lnTo>
                  <a:pt x="8047" y="11410"/>
                </a:lnTo>
                <a:lnTo>
                  <a:pt x="8051" y="11408"/>
                </a:lnTo>
                <a:lnTo>
                  <a:pt x="8054" y="11404"/>
                </a:lnTo>
                <a:lnTo>
                  <a:pt x="8058" y="11401"/>
                </a:lnTo>
                <a:lnTo>
                  <a:pt x="8061" y="11396"/>
                </a:lnTo>
                <a:lnTo>
                  <a:pt x="8065" y="11394"/>
                </a:lnTo>
                <a:lnTo>
                  <a:pt x="8073" y="11386"/>
                </a:lnTo>
                <a:lnTo>
                  <a:pt x="8082" y="11380"/>
                </a:lnTo>
                <a:lnTo>
                  <a:pt x="8084" y="11376"/>
                </a:lnTo>
                <a:lnTo>
                  <a:pt x="8087" y="11372"/>
                </a:lnTo>
                <a:lnTo>
                  <a:pt x="8091" y="11369"/>
                </a:lnTo>
                <a:lnTo>
                  <a:pt x="8096" y="11366"/>
                </a:lnTo>
                <a:lnTo>
                  <a:pt x="8098" y="11362"/>
                </a:lnTo>
                <a:lnTo>
                  <a:pt x="8101" y="11358"/>
                </a:lnTo>
                <a:lnTo>
                  <a:pt x="8105" y="11355"/>
                </a:lnTo>
                <a:lnTo>
                  <a:pt x="8109" y="11352"/>
                </a:lnTo>
                <a:lnTo>
                  <a:pt x="8109" y="11344"/>
                </a:lnTo>
                <a:lnTo>
                  <a:pt x="8109" y="11338"/>
                </a:lnTo>
                <a:lnTo>
                  <a:pt x="8109" y="11330"/>
                </a:lnTo>
                <a:lnTo>
                  <a:pt x="8109" y="11324"/>
                </a:lnTo>
                <a:lnTo>
                  <a:pt x="8109" y="11316"/>
                </a:lnTo>
                <a:lnTo>
                  <a:pt x="8109" y="11310"/>
                </a:lnTo>
                <a:lnTo>
                  <a:pt x="8112" y="11306"/>
                </a:lnTo>
                <a:lnTo>
                  <a:pt x="8115" y="11302"/>
                </a:lnTo>
                <a:lnTo>
                  <a:pt x="8118" y="11299"/>
                </a:lnTo>
                <a:lnTo>
                  <a:pt x="8123" y="11297"/>
                </a:lnTo>
                <a:lnTo>
                  <a:pt x="8123" y="11288"/>
                </a:lnTo>
                <a:lnTo>
                  <a:pt x="8123" y="11283"/>
                </a:lnTo>
                <a:lnTo>
                  <a:pt x="8123" y="11274"/>
                </a:lnTo>
                <a:lnTo>
                  <a:pt x="8123" y="11268"/>
                </a:lnTo>
                <a:lnTo>
                  <a:pt x="8123" y="11260"/>
                </a:lnTo>
                <a:lnTo>
                  <a:pt x="8123" y="11254"/>
                </a:lnTo>
                <a:lnTo>
                  <a:pt x="8125" y="11250"/>
                </a:lnTo>
                <a:lnTo>
                  <a:pt x="8128" y="11246"/>
                </a:lnTo>
                <a:lnTo>
                  <a:pt x="8132" y="11242"/>
                </a:lnTo>
                <a:lnTo>
                  <a:pt x="8137" y="11240"/>
                </a:lnTo>
                <a:lnTo>
                  <a:pt x="8137" y="11232"/>
                </a:lnTo>
                <a:lnTo>
                  <a:pt x="8137" y="11226"/>
                </a:lnTo>
                <a:lnTo>
                  <a:pt x="8137" y="11218"/>
                </a:lnTo>
                <a:lnTo>
                  <a:pt x="8137" y="11212"/>
                </a:lnTo>
                <a:lnTo>
                  <a:pt x="8144" y="11204"/>
                </a:lnTo>
                <a:lnTo>
                  <a:pt x="8153" y="11198"/>
                </a:lnTo>
                <a:lnTo>
                  <a:pt x="8153" y="11191"/>
                </a:lnTo>
                <a:lnTo>
                  <a:pt x="8153" y="11184"/>
                </a:lnTo>
                <a:lnTo>
                  <a:pt x="8155" y="11180"/>
                </a:lnTo>
                <a:lnTo>
                  <a:pt x="8158" y="11176"/>
                </a:lnTo>
                <a:lnTo>
                  <a:pt x="8163" y="11173"/>
                </a:lnTo>
                <a:lnTo>
                  <a:pt x="8166" y="11170"/>
                </a:lnTo>
                <a:lnTo>
                  <a:pt x="8169" y="11166"/>
                </a:lnTo>
                <a:lnTo>
                  <a:pt x="8172" y="11162"/>
                </a:lnTo>
                <a:lnTo>
                  <a:pt x="8176" y="11159"/>
                </a:lnTo>
                <a:lnTo>
                  <a:pt x="8180" y="11156"/>
                </a:lnTo>
                <a:lnTo>
                  <a:pt x="8180" y="11148"/>
                </a:lnTo>
                <a:lnTo>
                  <a:pt x="8180" y="11142"/>
                </a:lnTo>
                <a:lnTo>
                  <a:pt x="8182" y="11138"/>
                </a:lnTo>
                <a:lnTo>
                  <a:pt x="8185" y="11134"/>
                </a:lnTo>
                <a:lnTo>
                  <a:pt x="8190" y="11131"/>
                </a:lnTo>
                <a:lnTo>
                  <a:pt x="8194" y="11128"/>
                </a:lnTo>
                <a:lnTo>
                  <a:pt x="8202" y="11128"/>
                </a:lnTo>
                <a:lnTo>
                  <a:pt x="8210" y="11128"/>
                </a:lnTo>
                <a:lnTo>
                  <a:pt x="8212" y="11123"/>
                </a:lnTo>
                <a:lnTo>
                  <a:pt x="8216" y="11120"/>
                </a:lnTo>
                <a:lnTo>
                  <a:pt x="8220" y="11117"/>
                </a:lnTo>
                <a:lnTo>
                  <a:pt x="8223" y="11114"/>
                </a:lnTo>
                <a:lnTo>
                  <a:pt x="8230" y="11114"/>
                </a:lnTo>
                <a:lnTo>
                  <a:pt x="8237" y="11114"/>
                </a:lnTo>
                <a:lnTo>
                  <a:pt x="8243" y="11114"/>
                </a:lnTo>
                <a:lnTo>
                  <a:pt x="8251" y="11114"/>
                </a:lnTo>
                <a:lnTo>
                  <a:pt x="8257" y="11114"/>
                </a:lnTo>
                <a:lnTo>
                  <a:pt x="8264" y="11114"/>
                </a:lnTo>
                <a:lnTo>
                  <a:pt x="8273" y="11114"/>
                </a:lnTo>
                <a:lnTo>
                  <a:pt x="8282" y="11114"/>
                </a:lnTo>
                <a:lnTo>
                  <a:pt x="8284" y="11110"/>
                </a:lnTo>
                <a:lnTo>
                  <a:pt x="8287" y="11106"/>
                </a:lnTo>
                <a:lnTo>
                  <a:pt x="8290" y="11103"/>
                </a:lnTo>
                <a:lnTo>
                  <a:pt x="8295" y="11100"/>
                </a:lnTo>
                <a:lnTo>
                  <a:pt x="8300" y="11100"/>
                </a:lnTo>
                <a:lnTo>
                  <a:pt x="8309" y="11100"/>
                </a:lnTo>
                <a:lnTo>
                  <a:pt x="8314" y="11100"/>
                </a:lnTo>
                <a:lnTo>
                  <a:pt x="8322" y="11100"/>
                </a:lnTo>
                <a:lnTo>
                  <a:pt x="8330" y="11100"/>
                </a:lnTo>
                <a:lnTo>
                  <a:pt x="8339" y="11100"/>
                </a:lnTo>
                <a:lnTo>
                  <a:pt x="8344" y="11100"/>
                </a:lnTo>
                <a:lnTo>
                  <a:pt x="8352" y="11100"/>
                </a:lnTo>
                <a:lnTo>
                  <a:pt x="8355" y="11096"/>
                </a:lnTo>
                <a:lnTo>
                  <a:pt x="8359" y="11092"/>
                </a:lnTo>
                <a:lnTo>
                  <a:pt x="8362" y="11089"/>
                </a:lnTo>
                <a:lnTo>
                  <a:pt x="8366" y="11086"/>
                </a:lnTo>
                <a:lnTo>
                  <a:pt x="8372" y="11086"/>
                </a:lnTo>
                <a:lnTo>
                  <a:pt x="8379" y="11086"/>
                </a:lnTo>
                <a:lnTo>
                  <a:pt x="8386" y="11086"/>
                </a:lnTo>
                <a:lnTo>
                  <a:pt x="8393" y="11086"/>
                </a:lnTo>
                <a:lnTo>
                  <a:pt x="8402" y="11086"/>
                </a:lnTo>
                <a:lnTo>
                  <a:pt x="8409" y="11086"/>
                </a:lnTo>
                <a:lnTo>
                  <a:pt x="8416" y="11086"/>
                </a:lnTo>
                <a:lnTo>
                  <a:pt x="8423" y="11086"/>
                </a:lnTo>
                <a:lnTo>
                  <a:pt x="8426" y="11082"/>
                </a:lnTo>
                <a:lnTo>
                  <a:pt x="8429" y="11078"/>
                </a:lnTo>
                <a:lnTo>
                  <a:pt x="8433" y="11075"/>
                </a:lnTo>
                <a:lnTo>
                  <a:pt x="8438" y="11073"/>
                </a:lnTo>
                <a:lnTo>
                  <a:pt x="8443" y="11073"/>
                </a:lnTo>
                <a:lnTo>
                  <a:pt x="8451" y="11073"/>
                </a:lnTo>
                <a:lnTo>
                  <a:pt x="8459" y="11073"/>
                </a:lnTo>
                <a:lnTo>
                  <a:pt x="8467" y="11073"/>
                </a:lnTo>
                <a:lnTo>
                  <a:pt x="8478" y="11073"/>
                </a:lnTo>
                <a:lnTo>
                  <a:pt x="8487" y="11073"/>
                </a:lnTo>
                <a:lnTo>
                  <a:pt x="8498" y="11073"/>
                </a:lnTo>
                <a:lnTo>
                  <a:pt x="8508" y="11073"/>
                </a:lnTo>
                <a:lnTo>
                  <a:pt x="8519" y="11073"/>
                </a:lnTo>
                <a:lnTo>
                  <a:pt x="8528" y="11073"/>
                </a:lnTo>
                <a:lnTo>
                  <a:pt x="8540" y="11073"/>
                </a:lnTo>
                <a:lnTo>
                  <a:pt x="8552" y="11073"/>
                </a:lnTo>
                <a:lnTo>
                  <a:pt x="8562" y="11073"/>
                </a:lnTo>
                <a:lnTo>
                  <a:pt x="8573" y="11073"/>
                </a:lnTo>
                <a:lnTo>
                  <a:pt x="8584" y="11073"/>
                </a:lnTo>
                <a:lnTo>
                  <a:pt x="8595" y="11073"/>
                </a:lnTo>
                <a:lnTo>
                  <a:pt x="8606" y="11075"/>
                </a:lnTo>
                <a:lnTo>
                  <a:pt x="8616" y="11078"/>
                </a:lnTo>
                <a:lnTo>
                  <a:pt x="8626" y="11082"/>
                </a:lnTo>
                <a:lnTo>
                  <a:pt x="8637" y="11086"/>
                </a:lnTo>
                <a:lnTo>
                  <a:pt x="8642" y="11086"/>
                </a:lnTo>
                <a:lnTo>
                  <a:pt x="8651" y="11086"/>
                </a:lnTo>
                <a:lnTo>
                  <a:pt x="8660" y="11086"/>
                </a:lnTo>
                <a:lnTo>
                  <a:pt x="8671" y="11086"/>
                </a:lnTo>
                <a:lnTo>
                  <a:pt x="8682" y="11086"/>
                </a:lnTo>
                <a:lnTo>
                  <a:pt x="8694" y="11086"/>
                </a:lnTo>
                <a:lnTo>
                  <a:pt x="8715" y="11086"/>
                </a:lnTo>
                <a:lnTo>
                  <a:pt x="8735" y="11086"/>
                </a:lnTo>
                <a:lnTo>
                  <a:pt x="8757" y="11086"/>
                </a:lnTo>
                <a:lnTo>
                  <a:pt x="8778" y="11086"/>
                </a:lnTo>
                <a:lnTo>
                  <a:pt x="8797" y="11086"/>
                </a:lnTo>
                <a:lnTo>
                  <a:pt x="8815" y="11086"/>
                </a:lnTo>
                <a:lnTo>
                  <a:pt x="8835" y="11086"/>
                </a:lnTo>
                <a:lnTo>
                  <a:pt x="8853" y="11086"/>
                </a:lnTo>
                <a:lnTo>
                  <a:pt x="8877" y="11086"/>
                </a:lnTo>
                <a:lnTo>
                  <a:pt x="8902" y="11086"/>
                </a:lnTo>
                <a:lnTo>
                  <a:pt x="8927" y="11086"/>
                </a:lnTo>
                <a:lnTo>
                  <a:pt x="8951" y="11086"/>
                </a:lnTo>
                <a:lnTo>
                  <a:pt x="8957" y="11086"/>
                </a:lnTo>
                <a:lnTo>
                  <a:pt x="8964" y="11086"/>
                </a:lnTo>
                <a:lnTo>
                  <a:pt x="8973" y="11086"/>
                </a:lnTo>
                <a:lnTo>
                  <a:pt x="8981" y="11086"/>
                </a:lnTo>
                <a:lnTo>
                  <a:pt x="8994" y="11086"/>
                </a:lnTo>
                <a:lnTo>
                  <a:pt x="9009" y="11086"/>
                </a:lnTo>
                <a:lnTo>
                  <a:pt x="9014" y="11092"/>
                </a:lnTo>
                <a:lnTo>
                  <a:pt x="9022" y="11100"/>
                </a:lnTo>
                <a:lnTo>
                  <a:pt x="9028" y="11100"/>
                </a:lnTo>
                <a:lnTo>
                  <a:pt x="9036" y="11100"/>
                </a:lnTo>
                <a:lnTo>
                  <a:pt x="9043" y="11100"/>
                </a:lnTo>
                <a:lnTo>
                  <a:pt x="9052" y="11100"/>
                </a:lnTo>
                <a:lnTo>
                  <a:pt x="9065" y="11100"/>
                </a:lnTo>
                <a:lnTo>
                  <a:pt x="9079" y="11100"/>
                </a:lnTo>
                <a:lnTo>
                  <a:pt x="9086" y="11106"/>
                </a:lnTo>
                <a:lnTo>
                  <a:pt x="9093" y="11114"/>
                </a:lnTo>
                <a:lnTo>
                  <a:pt x="9101" y="11114"/>
                </a:lnTo>
                <a:lnTo>
                  <a:pt x="9109" y="11114"/>
                </a:lnTo>
                <a:lnTo>
                  <a:pt x="9115" y="11114"/>
                </a:lnTo>
                <a:lnTo>
                  <a:pt x="9124" y="11114"/>
                </a:lnTo>
                <a:lnTo>
                  <a:pt x="9129" y="11120"/>
                </a:lnTo>
                <a:lnTo>
                  <a:pt x="9136" y="11128"/>
                </a:lnTo>
                <a:lnTo>
                  <a:pt x="9143" y="11128"/>
                </a:lnTo>
                <a:lnTo>
                  <a:pt x="9151" y="11128"/>
                </a:lnTo>
                <a:lnTo>
                  <a:pt x="9156" y="11134"/>
                </a:lnTo>
                <a:lnTo>
                  <a:pt x="9165" y="11142"/>
                </a:lnTo>
                <a:lnTo>
                  <a:pt x="9172" y="11148"/>
                </a:lnTo>
                <a:lnTo>
                  <a:pt x="9181" y="11156"/>
                </a:lnTo>
                <a:lnTo>
                  <a:pt x="9186" y="11156"/>
                </a:lnTo>
                <a:lnTo>
                  <a:pt x="9194" y="11156"/>
                </a:lnTo>
                <a:lnTo>
                  <a:pt x="9200" y="11162"/>
                </a:lnTo>
                <a:lnTo>
                  <a:pt x="9208" y="11170"/>
                </a:lnTo>
                <a:lnTo>
                  <a:pt x="9213" y="11176"/>
                </a:lnTo>
                <a:lnTo>
                  <a:pt x="9222" y="11184"/>
                </a:lnTo>
                <a:lnTo>
                  <a:pt x="9230" y="11191"/>
                </a:lnTo>
                <a:lnTo>
                  <a:pt x="9238" y="11198"/>
                </a:lnTo>
                <a:lnTo>
                  <a:pt x="9244" y="11198"/>
                </a:lnTo>
                <a:lnTo>
                  <a:pt x="9251" y="11198"/>
                </a:lnTo>
                <a:lnTo>
                  <a:pt x="9258" y="11204"/>
                </a:lnTo>
                <a:lnTo>
                  <a:pt x="9265" y="11212"/>
                </a:lnTo>
                <a:lnTo>
                  <a:pt x="9271" y="11218"/>
                </a:lnTo>
                <a:lnTo>
                  <a:pt x="9279" y="11226"/>
                </a:lnTo>
                <a:lnTo>
                  <a:pt x="9285" y="11226"/>
                </a:lnTo>
                <a:lnTo>
                  <a:pt x="9292" y="11226"/>
                </a:lnTo>
                <a:lnTo>
                  <a:pt x="9301" y="11232"/>
                </a:lnTo>
                <a:lnTo>
                  <a:pt x="9310" y="11240"/>
                </a:lnTo>
                <a:lnTo>
                  <a:pt x="9315" y="11246"/>
                </a:lnTo>
                <a:lnTo>
                  <a:pt x="9323" y="11254"/>
                </a:lnTo>
                <a:lnTo>
                  <a:pt x="9329" y="11260"/>
                </a:lnTo>
                <a:lnTo>
                  <a:pt x="9337" y="11268"/>
                </a:lnTo>
                <a:lnTo>
                  <a:pt x="9342" y="11274"/>
                </a:lnTo>
                <a:lnTo>
                  <a:pt x="9350" y="11283"/>
                </a:lnTo>
                <a:lnTo>
                  <a:pt x="9358" y="11288"/>
                </a:lnTo>
                <a:lnTo>
                  <a:pt x="9367" y="11297"/>
                </a:lnTo>
                <a:lnTo>
                  <a:pt x="9372" y="11302"/>
                </a:lnTo>
                <a:lnTo>
                  <a:pt x="9380" y="11310"/>
                </a:lnTo>
                <a:lnTo>
                  <a:pt x="9386" y="11316"/>
                </a:lnTo>
                <a:lnTo>
                  <a:pt x="9394" y="11324"/>
                </a:lnTo>
                <a:lnTo>
                  <a:pt x="9399" y="11330"/>
                </a:lnTo>
                <a:lnTo>
                  <a:pt x="9407" y="11338"/>
                </a:lnTo>
                <a:lnTo>
                  <a:pt x="9424" y="11351"/>
                </a:lnTo>
                <a:lnTo>
                  <a:pt x="9442" y="11365"/>
                </a:lnTo>
                <a:lnTo>
                  <a:pt x="9460" y="11380"/>
                </a:lnTo>
                <a:lnTo>
                  <a:pt x="9478" y="11394"/>
                </a:lnTo>
                <a:lnTo>
                  <a:pt x="9487" y="11401"/>
                </a:lnTo>
                <a:lnTo>
                  <a:pt x="9495" y="11408"/>
                </a:lnTo>
                <a:lnTo>
                  <a:pt x="9501" y="11415"/>
                </a:lnTo>
                <a:lnTo>
                  <a:pt x="9509" y="11422"/>
                </a:lnTo>
                <a:lnTo>
                  <a:pt x="9514" y="11428"/>
                </a:lnTo>
                <a:lnTo>
                  <a:pt x="9523" y="11436"/>
                </a:lnTo>
                <a:lnTo>
                  <a:pt x="9528" y="11442"/>
                </a:lnTo>
                <a:lnTo>
                  <a:pt x="9536" y="11450"/>
                </a:lnTo>
                <a:lnTo>
                  <a:pt x="9542" y="11456"/>
                </a:lnTo>
                <a:lnTo>
                  <a:pt x="9550" y="11464"/>
                </a:lnTo>
                <a:lnTo>
                  <a:pt x="9557" y="11470"/>
                </a:lnTo>
                <a:lnTo>
                  <a:pt x="9566" y="11478"/>
                </a:lnTo>
                <a:lnTo>
                  <a:pt x="9571" y="11484"/>
                </a:lnTo>
                <a:lnTo>
                  <a:pt x="9580" y="11492"/>
                </a:lnTo>
                <a:lnTo>
                  <a:pt x="9586" y="11498"/>
                </a:lnTo>
                <a:lnTo>
                  <a:pt x="9593" y="11507"/>
                </a:lnTo>
                <a:lnTo>
                  <a:pt x="9600" y="11512"/>
                </a:lnTo>
                <a:lnTo>
                  <a:pt x="9607" y="11521"/>
                </a:lnTo>
                <a:lnTo>
                  <a:pt x="9616" y="11526"/>
                </a:lnTo>
                <a:lnTo>
                  <a:pt x="9623" y="11534"/>
                </a:lnTo>
                <a:lnTo>
                  <a:pt x="9629" y="11540"/>
                </a:lnTo>
                <a:lnTo>
                  <a:pt x="9637" y="11548"/>
                </a:lnTo>
                <a:lnTo>
                  <a:pt x="9643" y="11554"/>
                </a:lnTo>
                <a:lnTo>
                  <a:pt x="9650" y="11562"/>
                </a:lnTo>
                <a:lnTo>
                  <a:pt x="9650" y="11568"/>
                </a:lnTo>
                <a:lnTo>
                  <a:pt x="9650" y="11576"/>
                </a:lnTo>
                <a:lnTo>
                  <a:pt x="9657" y="11582"/>
                </a:lnTo>
                <a:lnTo>
                  <a:pt x="9665" y="11590"/>
                </a:lnTo>
                <a:lnTo>
                  <a:pt x="9665" y="11596"/>
                </a:lnTo>
                <a:lnTo>
                  <a:pt x="9665" y="11604"/>
                </a:lnTo>
                <a:lnTo>
                  <a:pt x="9665" y="11610"/>
                </a:lnTo>
                <a:lnTo>
                  <a:pt x="9665" y="11618"/>
                </a:lnTo>
                <a:lnTo>
                  <a:pt x="9665" y="11625"/>
                </a:lnTo>
                <a:lnTo>
                  <a:pt x="9665" y="11632"/>
                </a:lnTo>
                <a:lnTo>
                  <a:pt x="9670" y="11639"/>
                </a:lnTo>
                <a:lnTo>
                  <a:pt x="9679" y="11646"/>
                </a:lnTo>
                <a:lnTo>
                  <a:pt x="9679" y="11652"/>
                </a:lnTo>
                <a:lnTo>
                  <a:pt x="9679" y="11660"/>
                </a:lnTo>
                <a:lnTo>
                  <a:pt x="9679" y="11666"/>
                </a:lnTo>
                <a:lnTo>
                  <a:pt x="9679" y="11674"/>
                </a:lnTo>
                <a:lnTo>
                  <a:pt x="9679" y="11680"/>
                </a:lnTo>
                <a:lnTo>
                  <a:pt x="9679" y="11688"/>
                </a:lnTo>
                <a:lnTo>
                  <a:pt x="9686" y="11694"/>
                </a:lnTo>
                <a:lnTo>
                  <a:pt x="9695" y="11702"/>
                </a:lnTo>
                <a:lnTo>
                  <a:pt x="9695" y="11708"/>
                </a:lnTo>
                <a:lnTo>
                  <a:pt x="9695" y="11717"/>
                </a:lnTo>
                <a:lnTo>
                  <a:pt x="9695" y="11726"/>
                </a:lnTo>
                <a:lnTo>
                  <a:pt x="9695" y="11737"/>
                </a:lnTo>
                <a:lnTo>
                  <a:pt x="9695" y="11748"/>
                </a:lnTo>
                <a:lnTo>
                  <a:pt x="9695" y="11758"/>
                </a:lnTo>
                <a:lnTo>
                  <a:pt x="9695" y="11775"/>
                </a:lnTo>
                <a:lnTo>
                  <a:pt x="9695" y="11792"/>
                </a:lnTo>
                <a:lnTo>
                  <a:pt x="9695" y="11810"/>
                </a:lnTo>
                <a:lnTo>
                  <a:pt x="9695" y="11828"/>
                </a:lnTo>
                <a:lnTo>
                  <a:pt x="9690" y="11841"/>
                </a:lnTo>
                <a:lnTo>
                  <a:pt x="9686" y="11854"/>
                </a:lnTo>
                <a:lnTo>
                  <a:pt x="9682" y="11867"/>
                </a:lnTo>
                <a:lnTo>
                  <a:pt x="9679" y="11881"/>
                </a:lnTo>
                <a:lnTo>
                  <a:pt x="9686" y="11888"/>
                </a:lnTo>
                <a:lnTo>
                  <a:pt x="9695" y="11895"/>
                </a:lnTo>
                <a:lnTo>
                  <a:pt x="9695" y="11902"/>
                </a:lnTo>
                <a:lnTo>
                  <a:pt x="9695" y="11909"/>
                </a:lnTo>
                <a:lnTo>
                  <a:pt x="9695" y="11916"/>
                </a:lnTo>
                <a:lnTo>
                  <a:pt x="9695" y="11923"/>
                </a:lnTo>
                <a:lnTo>
                  <a:pt x="9700" y="11930"/>
                </a:lnTo>
                <a:lnTo>
                  <a:pt x="9708" y="11937"/>
                </a:lnTo>
                <a:lnTo>
                  <a:pt x="9708" y="11944"/>
                </a:lnTo>
                <a:lnTo>
                  <a:pt x="9708" y="11951"/>
                </a:lnTo>
                <a:lnTo>
                  <a:pt x="9714" y="11957"/>
                </a:lnTo>
                <a:lnTo>
                  <a:pt x="9722" y="11965"/>
                </a:lnTo>
                <a:lnTo>
                  <a:pt x="9722" y="11971"/>
                </a:lnTo>
                <a:lnTo>
                  <a:pt x="9722" y="11980"/>
                </a:lnTo>
                <a:lnTo>
                  <a:pt x="9722" y="11985"/>
                </a:lnTo>
                <a:lnTo>
                  <a:pt x="9722" y="11994"/>
                </a:lnTo>
                <a:lnTo>
                  <a:pt x="9722" y="11999"/>
                </a:lnTo>
                <a:lnTo>
                  <a:pt x="9722" y="12008"/>
                </a:lnTo>
                <a:lnTo>
                  <a:pt x="9722" y="12013"/>
                </a:lnTo>
                <a:lnTo>
                  <a:pt x="9722" y="12022"/>
                </a:lnTo>
                <a:lnTo>
                  <a:pt x="9727" y="12027"/>
                </a:lnTo>
                <a:lnTo>
                  <a:pt x="9736" y="12036"/>
                </a:lnTo>
                <a:lnTo>
                  <a:pt x="9736" y="12049"/>
                </a:lnTo>
                <a:lnTo>
                  <a:pt x="9736" y="12063"/>
                </a:lnTo>
                <a:lnTo>
                  <a:pt x="9736" y="12069"/>
                </a:lnTo>
                <a:lnTo>
                  <a:pt x="9736" y="12077"/>
                </a:lnTo>
                <a:lnTo>
                  <a:pt x="9736" y="12090"/>
                </a:lnTo>
                <a:lnTo>
                  <a:pt x="9736" y="12105"/>
                </a:lnTo>
                <a:lnTo>
                  <a:pt x="9736" y="12112"/>
                </a:lnTo>
                <a:lnTo>
                  <a:pt x="9736" y="12119"/>
                </a:lnTo>
                <a:lnTo>
                  <a:pt x="9732" y="12122"/>
                </a:lnTo>
                <a:lnTo>
                  <a:pt x="9727" y="12126"/>
                </a:lnTo>
                <a:lnTo>
                  <a:pt x="9724" y="12129"/>
                </a:lnTo>
                <a:lnTo>
                  <a:pt x="9722" y="12133"/>
                </a:lnTo>
                <a:lnTo>
                  <a:pt x="9722" y="12140"/>
                </a:lnTo>
                <a:lnTo>
                  <a:pt x="9722" y="12147"/>
                </a:lnTo>
                <a:lnTo>
                  <a:pt x="9718" y="12149"/>
                </a:lnTo>
                <a:lnTo>
                  <a:pt x="9714" y="12154"/>
                </a:lnTo>
                <a:lnTo>
                  <a:pt x="9711" y="12157"/>
                </a:lnTo>
                <a:lnTo>
                  <a:pt x="9708" y="12161"/>
                </a:lnTo>
                <a:lnTo>
                  <a:pt x="9708" y="12168"/>
                </a:lnTo>
                <a:lnTo>
                  <a:pt x="9708" y="12175"/>
                </a:lnTo>
                <a:lnTo>
                  <a:pt x="9705" y="12178"/>
                </a:lnTo>
                <a:lnTo>
                  <a:pt x="9700" y="12181"/>
                </a:lnTo>
                <a:lnTo>
                  <a:pt x="9697" y="12185"/>
                </a:lnTo>
                <a:lnTo>
                  <a:pt x="9695" y="12189"/>
                </a:lnTo>
                <a:lnTo>
                  <a:pt x="9695" y="12195"/>
                </a:lnTo>
                <a:lnTo>
                  <a:pt x="9695" y="12204"/>
                </a:lnTo>
                <a:lnTo>
                  <a:pt x="9695" y="12209"/>
                </a:lnTo>
                <a:lnTo>
                  <a:pt x="9695" y="12218"/>
                </a:lnTo>
                <a:lnTo>
                  <a:pt x="9686" y="12223"/>
                </a:lnTo>
                <a:lnTo>
                  <a:pt x="9679" y="12232"/>
                </a:lnTo>
                <a:lnTo>
                  <a:pt x="9679" y="12237"/>
                </a:lnTo>
                <a:lnTo>
                  <a:pt x="9679" y="12246"/>
                </a:lnTo>
                <a:lnTo>
                  <a:pt x="9674" y="12248"/>
                </a:lnTo>
                <a:lnTo>
                  <a:pt x="9670" y="12251"/>
                </a:lnTo>
                <a:lnTo>
                  <a:pt x="9667" y="12255"/>
                </a:lnTo>
                <a:lnTo>
                  <a:pt x="9665" y="12260"/>
                </a:lnTo>
                <a:lnTo>
                  <a:pt x="9665" y="12265"/>
                </a:lnTo>
                <a:lnTo>
                  <a:pt x="9665" y="12274"/>
                </a:lnTo>
                <a:lnTo>
                  <a:pt x="9660" y="12276"/>
                </a:lnTo>
                <a:lnTo>
                  <a:pt x="9657" y="12279"/>
                </a:lnTo>
                <a:lnTo>
                  <a:pt x="9654" y="12284"/>
                </a:lnTo>
                <a:lnTo>
                  <a:pt x="9650" y="12287"/>
                </a:lnTo>
                <a:lnTo>
                  <a:pt x="9650" y="12293"/>
                </a:lnTo>
                <a:lnTo>
                  <a:pt x="9650" y="12301"/>
                </a:lnTo>
                <a:lnTo>
                  <a:pt x="9650" y="12307"/>
                </a:lnTo>
                <a:lnTo>
                  <a:pt x="9650" y="12315"/>
                </a:lnTo>
                <a:lnTo>
                  <a:pt x="9647" y="12318"/>
                </a:lnTo>
                <a:lnTo>
                  <a:pt x="9643" y="12321"/>
                </a:lnTo>
                <a:lnTo>
                  <a:pt x="9640" y="12325"/>
                </a:lnTo>
                <a:lnTo>
                  <a:pt x="9637" y="12329"/>
                </a:lnTo>
                <a:lnTo>
                  <a:pt x="9637" y="12336"/>
                </a:lnTo>
                <a:lnTo>
                  <a:pt x="9637" y="12343"/>
                </a:lnTo>
                <a:lnTo>
                  <a:pt x="9633" y="12346"/>
                </a:lnTo>
                <a:lnTo>
                  <a:pt x="9629" y="12350"/>
                </a:lnTo>
                <a:lnTo>
                  <a:pt x="9626" y="12353"/>
                </a:lnTo>
                <a:lnTo>
                  <a:pt x="9623" y="12357"/>
                </a:lnTo>
                <a:lnTo>
                  <a:pt x="9623" y="12364"/>
                </a:lnTo>
                <a:lnTo>
                  <a:pt x="9623" y="12371"/>
                </a:lnTo>
                <a:lnTo>
                  <a:pt x="9623" y="12378"/>
                </a:lnTo>
                <a:lnTo>
                  <a:pt x="9623" y="12385"/>
                </a:lnTo>
                <a:lnTo>
                  <a:pt x="9616" y="12398"/>
                </a:lnTo>
                <a:lnTo>
                  <a:pt x="9607" y="12413"/>
                </a:lnTo>
                <a:lnTo>
                  <a:pt x="9607" y="12419"/>
                </a:lnTo>
                <a:lnTo>
                  <a:pt x="9607" y="12428"/>
                </a:lnTo>
                <a:lnTo>
                  <a:pt x="9607" y="12441"/>
                </a:lnTo>
                <a:lnTo>
                  <a:pt x="9607" y="12456"/>
                </a:lnTo>
                <a:lnTo>
                  <a:pt x="9607" y="12469"/>
                </a:lnTo>
                <a:lnTo>
                  <a:pt x="9607" y="12484"/>
                </a:lnTo>
                <a:lnTo>
                  <a:pt x="9607" y="12494"/>
                </a:lnTo>
                <a:lnTo>
                  <a:pt x="9607" y="12504"/>
                </a:lnTo>
                <a:lnTo>
                  <a:pt x="9607" y="12515"/>
                </a:lnTo>
                <a:lnTo>
                  <a:pt x="9607" y="12525"/>
                </a:lnTo>
                <a:lnTo>
                  <a:pt x="9603" y="12531"/>
                </a:lnTo>
                <a:lnTo>
                  <a:pt x="9600" y="12538"/>
                </a:lnTo>
                <a:lnTo>
                  <a:pt x="9596" y="12546"/>
                </a:lnTo>
                <a:lnTo>
                  <a:pt x="9593" y="12553"/>
                </a:lnTo>
                <a:lnTo>
                  <a:pt x="9593" y="12566"/>
                </a:lnTo>
                <a:lnTo>
                  <a:pt x="9593" y="12581"/>
                </a:lnTo>
                <a:lnTo>
                  <a:pt x="9593" y="12588"/>
                </a:lnTo>
                <a:lnTo>
                  <a:pt x="9593" y="12595"/>
                </a:lnTo>
                <a:lnTo>
                  <a:pt x="9593" y="12602"/>
                </a:lnTo>
                <a:lnTo>
                  <a:pt x="9593" y="12609"/>
                </a:lnTo>
                <a:lnTo>
                  <a:pt x="9593" y="12620"/>
                </a:lnTo>
                <a:lnTo>
                  <a:pt x="9593" y="12630"/>
                </a:lnTo>
                <a:lnTo>
                  <a:pt x="9593" y="12641"/>
                </a:lnTo>
                <a:lnTo>
                  <a:pt x="9593" y="12652"/>
                </a:lnTo>
                <a:lnTo>
                  <a:pt x="9590" y="12658"/>
                </a:lnTo>
                <a:lnTo>
                  <a:pt x="9586" y="12665"/>
                </a:lnTo>
                <a:lnTo>
                  <a:pt x="9582" y="12671"/>
                </a:lnTo>
                <a:lnTo>
                  <a:pt x="9580" y="12680"/>
                </a:lnTo>
                <a:lnTo>
                  <a:pt x="9580" y="12685"/>
                </a:lnTo>
                <a:lnTo>
                  <a:pt x="9580" y="12694"/>
                </a:lnTo>
                <a:lnTo>
                  <a:pt x="9580" y="12707"/>
                </a:lnTo>
                <a:lnTo>
                  <a:pt x="9580" y="12721"/>
                </a:lnTo>
                <a:lnTo>
                  <a:pt x="9580" y="12727"/>
                </a:lnTo>
                <a:lnTo>
                  <a:pt x="9580" y="12735"/>
                </a:lnTo>
                <a:lnTo>
                  <a:pt x="9576" y="12738"/>
                </a:lnTo>
                <a:lnTo>
                  <a:pt x="9571" y="12741"/>
                </a:lnTo>
                <a:lnTo>
                  <a:pt x="9568" y="12746"/>
                </a:lnTo>
                <a:lnTo>
                  <a:pt x="9566" y="12749"/>
                </a:lnTo>
                <a:lnTo>
                  <a:pt x="9557" y="12755"/>
                </a:lnTo>
                <a:lnTo>
                  <a:pt x="9550" y="12763"/>
                </a:lnTo>
                <a:lnTo>
                  <a:pt x="9545" y="12766"/>
                </a:lnTo>
                <a:lnTo>
                  <a:pt x="9542" y="12770"/>
                </a:lnTo>
                <a:lnTo>
                  <a:pt x="9539" y="12773"/>
                </a:lnTo>
                <a:lnTo>
                  <a:pt x="9536" y="12777"/>
                </a:lnTo>
                <a:lnTo>
                  <a:pt x="9531" y="12780"/>
                </a:lnTo>
                <a:lnTo>
                  <a:pt x="9528" y="12784"/>
                </a:lnTo>
                <a:lnTo>
                  <a:pt x="9525" y="12787"/>
                </a:lnTo>
                <a:lnTo>
                  <a:pt x="9523" y="12791"/>
                </a:lnTo>
                <a:lnTo>
                  <a:pt x="9518" y="12798"/>
                </a:lnTo>
                <a:lnTo>
                  <a:pt x="9514" y="12804"/>
                </a:lnTo>
                <a:lnTo>
                  <a:pt x="9511" y="12812"/>
                </a:lnTo>
                <a:lnTo>
                  <a:pt x="9509" y="12819"/>
                </a:lnTo>
                <a:lnTo>
                  <a:pt x="9504" y="12821"/>
                </a:lnTo>
                <a:lnTo>
                  <a:pt x="9501" y="12826"/>
                </a:lnTo>
                <a:lnTo>
                  <a:pt x="9498" y="12829"/>
                </a:lnTo>
                <a:lnTo>
                  <a:pt x="9495" y="12833"/>
                </a:lnTo>
                <a:lnTo>
                  <a:pt x="9487" y="12839"/>
                </a:lnTo>
                <a:lnTo>
                  <a:pt x="9478" y="12847"/>
                </a:lnTo>
                <a:lnTo>
                  <a:pt x="9474" y="12850"/>
                </a:lnTo>
                <a:lnTo>
                  <a:pt x="9471" y="12852"/>
                </a:lnTo>
                <a:lnTo>
                  <a:pt x="9468" y="12855"/>
                </a:lnTo>
                <a:lnTo>
                  <a:pt x="9465" y="12858"/>
                </a:lnTo>
                <a:lnTo>
                  <a:pt x="9461" y="12862"/>
                </a:lnTo>
                <a:lnTo>
                  <a:pt x="9457" y="12865"/>
                </a:lnTo>
                <a:lnTo>
                  <a:pt x="9454" y="12868"/>
                </a:lnTo>
                <a:lnTo>
                  <a:pt x="9451" y="12872"/>
                </a:lnTo>
                <a:lnTo>
                  <a:pt x="9447" y="12876"/>
                </a:lnTo>
                <a:lnTo>
                  <a:pt x="9444" y="12879"/>
                </a:lnTo>
                <a:lnTo>
                  <a:pt x="9441" y="12882"/>
                </a:lnTo>
                <a:lnTo>
                  <a:pt x="9437" y="12886"/>
                </a:lnTo>
                <a:lnTo>
                  <a:pt x="9430" y="12899"/>
                </a:lnTo>
                <a:lnTo>
                  <a:pt x="9421" y="12915"/>
                </a:lnTo>
                <a:lnTo>
                  <a:pt x="9417" y="12917"/>
                </a:lnTo>
                <a:lnTo>
                  <a:pt x="9413" y="12921"/>
                </a:lnTo>
                <a:lnTo>
                  <a:pt x="9410" y="12924"/>
                </a:lnTo>
                <a:lnTo>
                  <a:pt x="9407" y="12929"/>
                </a:lnTo>
                <a:lnTo>
                  <a:pt x="9404" y="12931"/>
                </a:lnTo>
                <a:lnTo>
                  <a:pt x="9399" y="12934"/>
                </a:lnTo>
                <a:lnTo>
                  <a:pt x="9396" y="12938"/>
                </a:lnTo>
                <a:lnTo>
                  <a:pt x="9394" y="12943"/>
                </a:lnTo>
                <a:lnTo>
                  <a:pt x="9390" y="12945"/>
                </a:lnTo>
                <a:lnTo>
                  <a:pt x="9386" y="12948"/>
                </a:lnTo>
                <a:lnTo>
                  <a:pt x="9383" y="12952"/>
                </a:lnTo>
                <a:lnTo>
                  <a:pt x="9380" y="12957"/>
                </a:lnTo>
                <a:lnTo>
                  <a:pt x="9376" y="12959"/>
                </a:lnTo>
                <a:lnTo>
                  <a:pt x="9372" y="12962"/>
                </a:lnTo>
                <a:lnTo>
                  <a:pt x="9369" y="12967"/>
                </a:lnTo>
                <a:lnTo>
                  <a:pt x="9367" y="12971"/>
                </a:lnTo>
                <a:lnTo>
                  <a:pt x="9358" y="12976"/>
                </a:lnTo>
                <a:lnTo>
                  <a:pt x="9350" y="12985"/>
                </a:lnTo>
                <a:lnTo>
                  <a:pt x="9346" y="12991"/>
                </a:lnTo>
                <a:lnTo>
                  <a:pt x="9342" y="12998"/>
                </a:lnTo>
                <a:lnTo>
                  <a:pt x="9339" y="13004"/>
                </a:lnTo>
                <a:lnTo>
                  <a:pt x="9337" y="13013"/>
                </a:lnTo>
                <a:lnTo>
                  <a:pt x="9332" y="13015"/>
                </a:lnTo>
                <a:lnTo>
                  <a:pt x="9329" y="13018"/>
                </a:lnTo>
                <a:lnTo>
                  <a:pt x="9325" y="13023"/>
                </a:lnTo>
                <a:lnTo>
                  <a:pt x="9323" y="13026"/>
                </a:lnTo>
                <a:lnTo>
                  <a:pt x="9318" y="13029"/>
                </a:lnTo>
                <a:lnTo>
                  <a:pt x="9315" y="13033"/>
                </a:lnTo>
                <a:lnTo>
                  <a:pt x="9312" y="13037"/>
                </a:lnTo>
                <a:lnTo>
                  <a:pt x="9310" y="13040"/>
                </a:lnTo>
                <a:lnTo>
                  <a:pt x="9301" y="13047"/>
                </a:lnTo>
                <a:lnTo>
                  <a:pt x="9292" y="13054"/>
                </a:lnTo>
                <a:lnTo>
                  <a:pt x="9289" y="13057"/>
                </a:lnTo>
                <a:lnTo>
                  <a:pt x="9285" y="13061"/>
                </a:lnTo>
                <a:lnTo>
                  <a:pt x="9281" y="13064"/>
                </a:lnTo>
                <a:lnTo>
                  <a:pt x="9279" y="13068"/>
                </a:lnTo>
                <a:lnTo>
                  <a:pt x="9275" y="13071"/>
                </a:lnTo>
                <a:lnTo>
                  <a:pt x="9271" y="13075"/>
                </a:lnTo>
                <a:lnTo>
                  <a:pt x="9267" y="13078"/>
                </a:lnTo>
                <a:lnTo>
                  <a:pt x="9265" y="13082"/>
                </a:lnTo>
                <a:lnTo>
                  <a:pt x="9261" y="13086"/>
                </a:lnTo>
                <a:lnTo>
                  <a:pt x="9258" y="13089"/>
                </a:lnTo>
                <a:lnTo>
                  <a:pt x="9254" y="13092"/>
                </a:lnTo>
                <a:lnTo>
                  <a:pt x="9251" y="13096"/>
                </a:lnTo>
                <a:lnTo>
                  <a:pt x="9248" y="13100"/>
                </a:lnTo>
                <a:lnTo>
                  <a:pt x="9244" y="13103"/>
                </a:lnTo>
                <a:lnTo>
                  <a:pt x="9240" y="13106"/>
                </a:lnTo>
                <a:lnTo>
                  <a:pt x="9238" y="13110"/>
                </a:lnTo>
                <a:lnTo>
                  <a:pt x="9230" y="13117"/>
                </a:lnTo>
                <a:lnTo>
                  <a:pt x="9222" y="13125"/>
                </a:lnTo>
                <a:lnTo>
                  <a:pt x="9218" y="13127"/>
                </a:lnTo>
                <a:lnTo>
                  <a:pt x="9213" y="13131"/>
                </a:lnTo>
                <a:lnTo>
                  <a:pt x="9210" y="13134"/>
                </a:lnTo>
                <a:lnTo>
                  <a:pt x="9208" y="13139"/>
                </a:lnTo>
                <a:lnTo>
                  <a:pt x="9204" y="13141"/>
                </a:lnTo>
                <a:lnTo>
                  <a:pt x="9200" y="13145"/>
                </a:lnTo>
                <a:lnTo>
                  <a:pt x="9197" y="13148"/>
                </a:lnTo>
                <a:lnTo>
                  <a:pt x="9194" y="13153"/>
                </a:lnTo>
                <a:lnTo>
                  <a:pt x="9180" y="13160"/>
                </a:lnTo>
                <a:lnTo>
                  <a:pt x="9169" y="13168"/>
                </a:lnTo>
                <a:lnTo>
                  <a:pt x="9165" y="13171"/>
                </a:lnTo>
                <a:lnTo>
                  <a:pt x="9161" y="13175"/>
                </a:lnTo>
                <a:lnTo>
                  <a:pt x="9159" y="13179"/>
                </a:lnTo>
                <a:lnTo>
                  <a:pt x="9157" y="13183"/>
                </a:lnTo>
                <a:lnTo>
                  <a:pt x="9155" y="13193"/>
                </a:lnTo>
                <a:lnTo>
                  <a:pt x="9153" y="13205"/>
                </a:lnTo>
                <a:lnTo>
                  <a:pt x="9152" y="13219"/>
                </a:lnTo>
                <a:lnTo>
                  <a:pt x="9151" y="13237"/>
                </a:lnTo>
                <a:lnTo>
                  <a:pt x="9156" y="13242"/>
                </a:lnTo>
                <a:lnTo>
                  <a:pt x="9165" y="13250"/>
                </a:lnTo>
                <a:lnTo>
                  <a:pt x="9172" y="13250"/>
                </a:lnTo>
                <a:lnTo>
                  <a:pt x="9181" y="13250"/>
                </a:lnTo>
                <a:lnTo>
                  <a:pt x="9193" y="13250"/>
                </a:lnTo>
                <a:lnTo>
                  <a:pt x="9208" y="13250"/>
                </a:lnTo>
                <a:lnTo>
                  <a:pt x="9213" y="13257"/>
                </a:lnTo>
                <a:lnTo>
                  <a:pt x="9222" y="13264"/>
                </a:lnTo>
                <a:lnTo>
                  <a:pt x="9218" y="13267"/>
                </a:lnTo>
                <a:lnTo>
                  <a:pt x="9213" y="13271"/>
                </a:lnTo>
                <a:lnTo>
                  <a:pt x="9210" y="13275"/>
                </a:lnTo>
                <a:lnTo>
                  <a:pt x="9208" y="13278"/>
                </a:lnTo>
                <a:lnTo>
                  <a:pt x="9204" y="13281"/>
                </a:lnTo>
                <a:lnTo>
                  <a:pt x="9200" y="13285"/>
                </a:lnTo>
                <a:lnTo>
                  <a:pt x="9197" y="13288"/>
                </a:lnTo>
                <a:lnTo>
                  <a:pt x="9194" y="13292"/>
                </a:lnTo>
                <a:lnTo>
                  <a:pt x="9191" y="13296"/>
                </a:lnTo>
                <a:lnTo>
                  <a:pt x="9186" y="13299"/>
                </a:lnTo>
                <a:lnTo>
                  <a:pt x="9183" y="13302"/>
                </a:lnTo>
                <a:lnTo>
                  <a:pt x="9181" y="13306"/>
                </a:lnTo>
                <a:lnTo>
                  <a:pt x="9172" y="13313"/>
                </a:lnTo>
                <a:lnTo>
                  <a:pt x="9165" y="13320"/>
                </a:lnTo>
                <a:lnTo>
                  <a:pt x="9165" y="13327"/>
                </a:lnTo>
                <a:lnTo>
                  <a:pt x="9165" y="13334"/>
                </a:lnTo>
                <a:lnTo>
                  <a:pt x="9160" y="13338"/>
                </a:lnTo>
                <a:lnTo>
                  <a:pt x="9156" y="13341"/>
                </a:lnTo>
                <a:lnTo>
                  <a:pt x="9153" y="13344"/>
                </a:lnTo>
                <a:lnTo>
                  <a:pt x="9151" y="13349"/>
                </a:lnTo>
                <a:lnTo>
                  <a:pt x="9146" y="13351"/>
                </a:lnTo>
                <a:lnTo>
                  <a:pt x="9143" y="13355"/>
                </a:lnTo>
                <a:lnTo>
                  <a:pt x="9140" y="13358"/>
                </a:lnTo>
                <a:lnTo>
                  <a:pt x="9136" y="13363"/>
                </a:lnTo>
                <a:lnTo>
                  <a:pt x="9136" y="13368"/>
                </a:lnTo>
                <a:lnTo>
                  <a:pt x="9136" y="13377"/>
                </a:lnTo>
                <a:lnTo>
                  <a:pt x="9133" y="13379"/>
                </a:lnTo>
                <a:lnTo>
                  <a:pt x="9129" y="13382"/>
                </a:lnTo>
                <a:lnTo>
                  <a:pt x="9126" y="13386"/>
                </a:lnTo>
                <a:lnTo>
                  <a:pt x="9124" y="13391"/>
                </a:lnTo>
                <a:lnTo>
                  <a:pt x="9115" y="13391"/>
                </a:lnTo>
                <a:lnTo>
                  <a:pt x="9109" y="13391"/>
                </a:lnTo>
                <a:lnTo>
                  <a:pt x="9101" y="13396"/>
                </a:lnTo>
                <a:lnTo>
                  <a:pt x="9093" y="13405"/>
                </a:lnTo>
                <a:lnTo>
                  <a:pt x="9086" y="13405"/>
                </a:lnTo>
                <a:lnTo>
                  <a:pt x="9079" y="13405"/>
                </a:lnTo>
                <a:lnTo>
                  <a:pt x="9076" y="13407"/>
                </a:lnTo>
                <a:lnTo>
                  <a:pt x="9072" y="13410"/>
                </a:lnTo>
                <a:lnTo>
                  <a:pt x="9068" y="13415"/>
                </a:lnTo>
                <a:lnTo>
                  <a:pt x="9066" y="13419"/>
                </a:lnTo>
                <a:lnTo>
                  <a:pt x="9058" y="13419"/>
                </a:lnTo>
                <a:lnTo>
                  <a:pt x="9052" y="13419"/>
                </a:lnTo>
                <a:lnTo>
                  <a:pt x="9043" y="13419"/>
                </a:lnTo>
                <a:lnTo>
                  <a:pt x="9036" y="13419"/>
                </a:lnTo>
                <a:lnTo>
                  <a:pt x="9032" y="13421"/>
                </a:lnTo>
                <a:lnTo>
                  <a:pt x="9028" y="13424"/>
                </a:lnTo>
                <a:lnTo>
                  <a:pt x="9025" y="13429"/>
                </a:lnTo>
                <a:lnTo>
                  <a:pt x="9022" y="13433"/>
                </a:lnTo>
                <a:lnTo>
                  <a:pt x="9014" y="13433"/>
                </a:lnTo>
                <a:lnTo>
                  <a:pt x="9009" y="13433"/>
                </a:lnTo>
                <a:lnTo>
                  <a:pt x="9000" y="13433"/>
                </a:lnTo>
                <a:lnTo>
                  <a:pt x="8995" y="13433"/>
                </a:lnTo>
                <a:lnTo>
                  <a:pt x="8987" y="13433"/>
                </a:lnTo>
                <a:lnTo>
                  <a:pt x="8981" y="13433"/>
                </a:lnTo>
                <a:lnTo>
                  <a:pt x="8973" y="13424"/>
                </a:lnTo>
                <a:lnTo>
                  <a:pt x="8964" y="13419"/>
                </a:lnTo>
                <a:lnTo>
                  <a:pt x="8964" y="13410"/>
                </a:lnTo>
                <a:lnTo>
                  <a:pt x="8964" y="13405"/>
                </a:lnTo>
                <a:lnTo>
                  <a:pt x="8957" y="13396"/>
                </a:lnTo>
                <a:lnTo>
                  <a:pt x="8951" y="13391"/>
                </a:lnTo>
                <a:lnTo>
                  <a:pt x="8943" y="13382"/>
                </a:lnTo>
                <a:lnTo>
                  <a:pt x="8937" y="13377"/>
                </a:lnTo>
                <a:lnTo>
                  <a:pt x="8937" y="13368"/>
                </a:lnTo>
                <a:lnTo>
                  <a:pt x="8937" y="13363"/>
                </a:lnTo>
                <a:lnTo>
                  <a:pt x="8930" y="13355"/>
                </a:lnTo>
                <a:lnTo>
                  <a:pt x="8923" y="13349"/>
                </a:lnTo>
                <a:lnTo>
                  <a:pt x="8916" y="13341"/>
                </a:lnTo>
                <a:lnTo>
                  <a:pt x="8907" y="13334"/>
                </a:lnTo>
                <a:lnTo>
                  <a:pt x="8900" y="13334"/>
                </a:lnTo>
                <a:lnTo>
                  <a:pt x="8893" y="13334"/>
                </a:lnTo>
                <a:lnTo>
                  <a:pt x="8890" y="13338"/>
                </a:lnTo>
                <a:lnTo>
                  <a:pt x="8885" y="13341"/>
                </a:lnTo>
                <a:lnTo>
                  <a:pt x="8882" y="13344"/>
                </a:lnTo>
                <a:lnTo>
                  <a:pt x="8880" y="13349"/>
                </a:lnTo>
                <a:lnTo>
                  <a:pt x="8876" y="13351"/>
                </a:lnTo>
                <a:lnTo>
                  <a:pt x="8872" y="13355"/>
                </a:lnTo>
                <a:lnTo>
                  <a:pt x="8869" y="13358"/>
                </a:lnTo>
                <a:lnTo>
                  <a:pt x="8866" y="13363"/>
                </a:lnTo>
                <a:lnTo>
                  <a:pt x="8858" y="13363"/>
                </a:lnTo>
                <a:lnTo>
                  <a:pt x="8853" y="13363"/>
                </a:lnTo>
                <a:lnTo>
                  <a:pt x="8844" y="13368"/>
                </a:lnTo>
                <a:lnTo>
                  <a:pt x="8836" y="13377"/>
                </a:lnTo>
                <a:lnTo>
                  <a:pt x="8828" y="13377"/>
                </a:lnTo>
                <a:lnTo>
                  <a:pt x="8823" y="13377"/>
                </a:lnTo>
                <a:lnTo>
                  <a:pt x="8818" y="13379"/>
                </a:lnTo>
                <a:lnTo>
                  <a:pt x="8815" y="13382"/>
                </a:lnTo>
                <a:lnTo>
                  <a:pt x="8811" y="13386"/>
                </a:lnTo>
                <a:lnTo>
                  <a:pt x="8809" y="13391"/>
                </a:lnTo>
                <a:lnTo>
                  <a:pt x="8804" y="13393"/>
                </a:lnTo>
                <a:lnTo>
                  <a:pt x="8801" y="13396"/>
                </a:lnTo>
                <a:lnTo>
                  <a:pt x="8798" y="13401"/>
                </a:lnTo>
                <a:lnTo>
                  <a:pt x="8796" y="13405"/>
                </a:lnTo>
                <a:lnTo>
                  <a:pt x="8787" y="13410"/>
                </a:lnTo>
                <a:lnTo>
                  <a:pt x="8778" y="13419"/>
                </a:lnTo>
                <a:lnTo>
                  <a:pt x="8778" y="13424"/>
                </a:lnTo>
                <a:lnTo>
                  <a:pt x="8778" y="13433"/>
                </a:lnTo>
                <a:lnTo>
                  <a:pt x="8775" y="13435"/>
                </a:lnTo>
                <a:lnTo>
                  <a:pt x="8771" y="13438"/>
                </a:lnTo>
                <a:lnTo>
                  <a:pt x="8768" y="13443"/>
                </a:lnTo>
                <a:lnTo>
                  <a:pt x="8765" y="13447"/>
                </a:lnTo>
                <a:lnTo>
                  <a:pt x="8761" y="13449"/>
                </a:lnTo>
                <a:lnTo>
                  <a:pt x="8757" y="13452"/>
                </a:lnTo>
                <a:lnTo>
                  <a:pt x="8753" y="13457"/>
                </a:lnTo>
                <a:lnTo>
                  <a:pt x="8751" y="13461"/>
                </a:lnTo>
                <a:lnTo>
                  <a:pt x="8747" y="13463"/>
                </a:lnTo>
                <a:lnTo>
                  <a:pt x="8744" y="13467"/>
                </a:lnTo>
                <a:lnTo>
                  <a:pt x="8740" y="13471"/>
                </a:lnTo>
                <a:lnTo>
                  <a:pt x="8737" y="13474"/>
                </a:lnTo>
                <a:lnTo>
                  <a:pt x="8734" y="13477"/>
                </a:lnTo>
                <a:lnTo>
                  <a:pt x="8730" y="13481"/>
                </a:lnTo>
                <a:lnTo>
                  <a:pt x="8726" y="13485"/>
                </a:lnTo>
                <a:lnTo>
                  <a:pt x="8724" y="13488"/>
                </a:lnTo>
                <a:lnTo>
                  <a:pt x="8716" y="13488"/>
                </a:lnTo>
                <a:lnTo>
                  <a:pt x="8708" y="13488"/>
                </a:lnTo>
                <a:lnTo>
                  <a:pt x="8699" y="13488"/>
                </a:lnTo>
                <a:lnTo>
                  <a:pt x="8694" y="13488"/>
                </a:lnTo>
                <a:lnTo>
                  <a:pt x="8686" y="13488"/>
                </a:lnTo>
                <a:lnTo>
                  <a:pt x="8680" y="13488"/>
                </a:lnTo>
                <a:lnTo>
                  <a:pt x="8677" y="13491"/>
                </a:lnTo>
                <a:lnTo>
                  <a:pt x="8672" y="13495"/>
                </a:lnTo>
                <a:lnTo>
                  <a:pt x="8669" y="13499"/>
                </a:lnTo>
                <a:lnTo>
                  <a:pt x="8667" y="13502"/>
                </a:lnTo>
                <a:lnTo>
                  <a:pt x="8651" y="13502"/>
                </a:lnTo>
                <a:lnTo>
                  <a:pt x="8637" y="13502"/>
                </a:lnTo>
                <a:lnTo>
                  <a:pt x="8629" y="13502"/>
                </a:lnTo>
                <a:lnTo>
                  <a:pt x="8623" y="13502"/>
                </a:lnTo>
                <a:lnTo>
                  <a:pt x="8615" y="13502"/>
                </a:lnTo>
                <a:lnTo>
                  <a:pt x="8610" y="13502"/>
                </a:lnTo>
                <a:lnTo>
                  <a:pt x="8605" y="13505"/>
                </a:lnTo>
                <a:lnTo>
                  <a:pt x="8601" y="13509"/>
                </a:lnTo>
                <a:lnTo>
                  <a:pt x="8598" y="13512"/>
                </a:lnTo>
                <a:lnTo>
                  <a:pt x="8595" y="13516"/>
                </a:lnTo>
                <a:lnTo>
                  <a:pt x="8579" y="13516"/>
                </a:lnTo>
                <a:lnTo>
                  <a:pt x="8565" y="13516"/>
                </a:lnTo>
                <a:lnTo>
                  <a:pt x="8558" y="13516"/>
                </a:lnTo>
                <a:lnTo>
                  <a:pt x="8552" y="13516"/>
                </a:lnTo>
                <a:lnTo>
                  <a:pt x="8544" y="13516"/>
                </a:lnTo>
                <a:lnTo>
                  <a:pt x="8538" y="13516"/>
                </a:lnTo>
                <a:lnTo>
                  <a:pt x="8529" y="13516"/>
                </a:lnTo>
                <a:lnTo>
                  <a:pt x="8522" y="13516"/>
                </a:lnTo>
                <a:lnTo>
                  <a:pt x="8518" y="13520"/>
                </a:lnTo>
                <a:lnTo>
                  <a:pt x="8514" y="13523"/>
                </a:lnTo>
                <a:lnTo>
                  <a:pt x="8511" y="13526"/>
                </a:lnTo>
                <a:lnTo>
                  <a:pt x="8508" y="13530"/>
                </a:lnTo>
                <a:lnTo>
                  <a:pt x="8500" y="13530"/>
                </a:lnTo>
                <a:lnTo>
                  <a:pt x="8495" y="13530"/>
                </a:lnTo>
                <a:lnTo>
                  <a:pt x="8486" y="13530"/>
                </a:lnTo>
                <a:lnTo>
                  <a:pt x="8481" y="13530"/>
                </a:lnTo>
                <a:lnTo>
                  <a:pt x="8473" y="13530"/>
                </a:lnTo>
                <a:lnTo>
                  <a:pt x="8467" y="13530"/>
                </a:lnTo>
                <a:lnTo>
                  <a:pt x="8459" y="13530"/>
                </a:lnTo>
                <a:lnTo>
                  <a:pt x="8451" y="13530"/>
                </a:lnTo>
                <a:lnTo>
                  <a:pt x="8446" y="13534"/>
                </a:lnTo>
                <a:lnTo>
                  <a:pt x="8443" y="13537"/>
                </a:lnTo>
                <a:lnTo>
                  <a:pt x="8440" y="13540"/>
                </a:lnTo>
                <a:lnTo>
                  <a:pt x="8438" y="13544"/>
                </a:lnTo>
                <a:lnTo>
                  <a:pt x="8429" y="13544"/>
                </a:lnTo>
                <a:lnTo>
                  <a:pt x="8423" y="13544"/>
                </a:lnTo>
                <a:lnTo>
                  <a:pt x="8416" y="13544"/>
                </a:lnTo>
                <a:lnTo>
                  <a:pt x="8409" y="13544"/>
                </a:lnTo>
                <a:lnTo>
                  <a:pt x="8402" y="13544"/>
                </a:lnTo>
                <a:lnTo>
                  <a:pt x="8393" y="13544"/>
                </a:lnTo>
                <a:lnTo>
                  <a:pt x="8386" y="13544"/>
                </a:lnTo>
                <a:lnTo>
                  <a:pt x="8379" y="13544"/>
                </a:lnTo>
                <a:lnTo>
                  <a:pt x="8376" y="13548"/>
                </a:lnTo>
                <a:lnTo>
                  <a:pt x="8372" y="13551"/>
                </a:lnTo>
                <a:lnTo>
                  <a:pt x="8368" y="13554"/>
                </a:lnTo>
                <a:lnTo>
                  <a:pt x="8366" y="13559"/>
                </a:lnTo>
                <a:lnTo>
                  <a:pt x="8372" y="13565"/>
                </a:lnTo>
                <a:lnTo>
                  <a:pt x="8379" y="13573"/>
                </a:lnTo>
                <a:lnTo>
                  <a:pt x="8386" y="13573"/>
                </a:lnTo>
                <a:lnTo>
                  <a:pt x="8393" y="13573"/>
                </a:lnTo>
                <a:lnTo>
                  <a:pt x="8402" y="13579"/>
                </a:lnTo>
                <a:lnTo>
                  <a:pt x="8409" y="13587"/>
                </a:lnTo>
                <a:lnTo>
                  <a:pt x="8416" y="13587"/>
                </a:lnTo>
                <a:lnTo>
                  <a:pt x="8423" y="13587"/>
                </a:lnTo>
                <a:lnTo>
                  <a:pt x="8429" y="13587"/>
                </a:lnTo>
                <a:lnTo>
                  <a:pt x="8438" y="13587"/>
                </a:lnTo>
                <a:lnTo>
                  <a:pt x="8443" y="13592"/>
                </a:lnTo>
                <a:lnTo>
                  <a:pt x="8451" y="13601"/>
                </a:lnTo>
                <a:lnTo>
                  <a:pt x="8459" y="13601"/>
                </a:lnTo>
                <a:lnTo>
                  <a:pt x="8467" y="13601"/>
                </a:lnTo>
                <a:lnTo>
                  <a:pt x="8473" y="13606"/>
                </a:lnTo>
                <a:lnTo>
                  <a:pt x="8481" y="13615"/>
                </a:lnTo>
                <a:lnTo>
                  <a:pt x="8486" y="13615"/>
                </a:lnTo>
                <a:lnTo>
                  <a:pt x="8495" y="13615"/>
                </a:lnTo>
                <a:lnTo>
                  <a:pt x="8500" y="13620"/>
                </a:lnTo>
                <a:lnTo>
                  <a:pt x="8508" y="13629"/>
                </a:lnTo>
                <a:lnTo>
                  <a:pt x="8514" y="13629"/>
                </a:lnTo>
                <a:lnTo>
                  <a:pt x="8522" y="13629"/>
                </a:lnTo>
                <a:lnTo>
                  <a:pt x="8529" y="13629"/>
                </a:lnTo>
                <a:lnTo>
                  <a:pt x="8538" y="13629"/>
                </a:lnTo>
                <a:lnTo>
                  <a:pt x="8544" y="13629"/>
                </a:lnTo>
                <a:lnTo>
                  <a:pt x="8552" y="13629"/>
                </a:lnTo>
                <a:lnTo>
                  <a:pt x="8558" y="13629"/>
                </a:lnTo>
                <a:lnTo>
                  <a:pt x="8565" y="13629"/>
                </a:lnTo>
                <a:lnTo>
                  <a:pt x="8568" y="13625"/>
                </a:lnTo>
                <a:lnTo>
                  <a:pt x="8572" y="13620"/>
                </a:lnTo>
                <a:lnTo>
                  <a:pt x="8575" y="13617"/>
                </a:lnTo>
                <a:lnTo>
                  <a:pt x="8579" y="13615"/>
                </a:lnTo>
                <a:lnTo>
                  <a:pt x="8587" y="13615"/>
                </a:lnTo>
                <a:lnTo>
                  <a:pt x="8595" y="13615"/>
                </a:lnTo>
                <a:lnTo>
                  <a:pt x="8601" y="13615"/>
                </a:lnTo>
                <a:lnTo>
                  <a:pt x="8610" y="13615"/>
                </a:lnTo>
                <a:lnTo>
                  <a:pt x="8615" y="13615"/>
                </a:lnTo>
                <a:lnTo>
                  <a:pt x="8623" y="13615"/>
                </a:lnTo>
                <a:lnTo>
                  <a:pt x="8629" y="13615"/>
                </a:lnTo>
                <a:lnTo>
                  <a:pt x="8637" y="13615"/>
                </a:lnTo>
                <a:lnTo>
                  <a:pt x="8639" y="13610"/>
                </a:lnTo>
                <a:lnTo>
                  <a:pt x="8642" y="13606"/>
                </a:lnTo>
                <a:lnTo>
                  <a:pt x="8646" y="13603"/>
                </a:lnTo>
                <a:lnTo>
                  <a:pt x="8651" y="13601"/>
                </a:lnTo>
                <a:lnTo>
                  <a:pt x="8658" y="13601"/>
                </a:lnTo>
                <a:lnTo>
                  <a:pt x="8667" y="13601"/>
                </a:lnTo>
                <a:lnTo>
                  <a:pt x="8672" y="13601"/>
                </a:lnTo>
                <a:lnTo>
                  <a:pt x="8680" y="13601"/>
                </a:lnTo>
                <a:lnTo>
                  <a:pt x="8686" y="13601"/>
                </a:lnTo>
                <a:lnTo>
                  <a:pt x="8694" y="13601"/>
                </a:lnTo>
                <a:lnTo>
                  <a:pt x="8696" y="13596"/>
                </a:lnTo>
                <a:lnTo>
                  <a:pt x="8699" y="13592"/>
                </a:lnTo>
                <a:lnTo>
                  <a:pt x="8704" y="13589"/>
                </a:lnTo>
                <a:lnTo>
                  <a:pt x="8708" y="13587"/>
                </a:lnTo>
                <a:lnTo>
                  <a:pt x="8716" y="13587"/>
                </a:lnTo>
                <a:lnTo>
                  <a:pt x="8724" y="13587"/>
                </a:lnTo>
                <a:lnTo>
                  <a:pt x="8730" y="13587"/>
                </a:lnTo>
                <a:lnTo>
                  <a:pt x="8737" y="13587"/>
                </a:lnTo>
                <a:lnTo>
                  <a:pt x="8744" y="13587"/>
                </a:lnTo>
                <a:lnTo>
                  <a:pt x="8751" y="13587"/>
                </a:lnTo>
                <a:lnTo>
                  <a:pt x="8757" y="13587"/>
                </a:lnTo>
                <a:lnTo>
                  <a:pt x="8765" y="13587"/>
                </a:lnTo>
                <a:lnTo>
                  <a:pt x="8768" y="13582"/>
                </a:lnTo>
                <a:lnTo>
                  <a:pt x="8771" y="13579"/>
                </a:lnTo>
                <a:lnTo>
                  <a:pt x="8775" y="13575"/>
                </a:lnTo>
                <a:lnTo>
                  <a:pt x="8778" y="13573"/>
                </a:lnTo>
                <a:lnTo>
                  <a:pt x="8787" y="13573"/>
                </a:lnTo>
                <a:lnTo>
                  <a:pt x="8796" y="13573"/>
                </a:lnTo>
                <a:lnTo>
                  <a:pt x="8801" y="13573"/>
                </a:lnTo>
                <a:lnTo>
                  <a:pt x="8809" y="13573"/>
                </a:lnTo>
                <a:lnTo>
                  <a:pt x="8822" y="13573"/>
                </a:lnTo>
                <a:lnTo>
                  <a:pt x="8836" y="13573"/>
                </a:lnTo>
                <a:lnTo>
                  <a:pt x="8836" y="13586"/>
                </a:lnTo>
                <a:lnTo>
                  <a:pt x="8836" y="13601"/>
                </a:lnTo>
                <a:lnTo>
                  <a:pt x="8836" y="13606"/>
                </a:lnTo>
                <a:lnTo>
                  <a:pt x="8836" y="13615"/>
                </a:lnTo>
                <a:lnTo>
                  <a:pt x="8836" y="13620"/>
                </a:lnTo>
                <a:lnTo>
                  <a:pt x="8836" y="13629"/>
                </a:lnTo>
                <a:lnTo>
                  <a:pt x="8836" y="13634"/>
                </a:lnTo>
                <a:lnTo>
                  <a:pt x="8836" y="13643"/>
                </a:lnTo>
                <a:lnTo>
                  <a:pt x="8836" y="13656"/>
                </a:lnTo>
                <a:lnTo>
                  <a:pt x="8836" y="13671"/>
                </a:lnTo>
                <a:lnTo>
                  <a:pt x="8836" y="13676"/>
                </a:lnTo>
                <a:lnTo>
                  <a:pt x="8836" y="13685"/>
                </a:lnTo>
                <a:lnTo>
                  <a:pt x="8836" y="13691"/>
                </a:lnTo>
                <a:lnTo>
                  <a:pt x="8836" y="13698"/>
                </a:lnTo>
                <a:lnTo>
                  <a:pt x="8832" y="13701"/>
                </a:lnTo>
                <a:lnTo>
                  <a:pt x="8828" y="13705"/>
                </a:lnTo>
                <a:lnTo>
                  <a:pt x="8825" y="13709"/>
                </a:lnTo>
                <a:lnTo>
                  <a:pt x="8823" y="13712"/>
                </a:lnTo>
                <a:lnTo>
                  <a:pt x="8823" y="13719"/>
                </a:lnTo>
                <a:lnTo>
                  <a:pt x="8823" y="13726"/>
                </a:lnTo>
                <a:lnTo>
                  <a:pt x="8818" y="13730"/>
                </a:lnTo>
                <a:lnTo>
                  <a:pt x="8815" y="13733"/>
                </a:lnTo>
                <a:lnTo>
                  <a:pt x="8811" y="13736"/>
                </a:lnTo>
                <a:lnTo>
                  <a:pt x="8809" y="13740"/>
                </a:lnTo>
                <a:lnTo>
                  <a:pt x="8801" y="13740"/>
                </a:lnTo>
                <a:lnTo>
                  <a:pt x="8796" y="13740"/>
                </a:lnTo>
                <a:lnTo>
                  <a:pt x="8787" y="13740"/>
                </a:lnTo>
                <a:lnTo>
                  <a:pt x="8778" y="13740"/>
                </a:lnTo>
                <a:lnTo>
                  <a:pt x="8764" y="13740"/>
                </a:lnTo>
                <a:lnTo>
                  <a:pt x="8751" y="13740"/>
                </a:lnTo>
                <a:lnTo>
                  <a:pt x="8733" y="13740"/>
                </a:lnTo>
                <a:lnTo>
                  <a:pt x="8715" y="13740"/>
                </a:lnTo>
                <a:lnTo>
                  <a:pt x="8697" y="13740"/>
                </a:lnTo>
                <a:lnTo>
                  <a:pt x="8680" y="13740"/>
                </a:lnTo>
                <a:lnTo>
                  <a:pt x="8665" y="13740"/>
                </a:lnTo>
                <a:lnTo>
                  <a:pt x="8651" y="13740"/>
                </a:lnTo>
                <a:lnTo>
                  <a:pt x="8642" y="13740"/>
                </a:lnTo>
                <a:lnTo>
                  <a:pt x="8637" y="13740"/>
                </a:lnTo>
                <a:lnTo>
                  <a:pt x="8629" y="13740"/>
                </a:lnTo>
                <a:lnTo>
                  <a:pt x="8623" y="13740"/>
                </a:lnTo>
                <a:lnTo>
                  <a:pt x="8615" y="13744"/>
                </a:lnTo>
                <a:lnTo>
                  <a:pt x="8608" y="13747"/>
                </a:lnTo>
                <a:lnTo>
                  <a:pt x="8602" y="13750"/>
                </a:lnTo>
                <a:lnTo>
                  <a:pt x="8595" y="13754"/>
                </a:lnTo>
                <a:lnTo>
                  <a:pt x="8587" y="13754"/>
                </a:lnTo>
                <a:lnTo>
                  <a:pt x="8579" y="13754"/>
                </a:lnTo>
                <a:lnTo>
                  <a:pt x="8564" y="13754"/>
                </a:lnTo>
                <a:lnTo>
                  <a:pt x="8552" y="13754"/>
                </a:lnTo>
                <a:lnTo>
                  <a:pt x="8536" y="13754"/>
                </a:lnTo>
                <a:lnTo>
                  <a:pt x="8522" y="13754"/>
                </a:lnTo>
                <a:lnTo>
                  <a:pt x="8514" y="13758"/>
                </a:lnTo>
                <a:lnTo>
                  <a:pt x="8507" y="13761"/>
                </a:lnTo>
                <a:lnTo>
                  <a:pt x="8500" y="13764"/>
                </a:lnTo>
                <a:lnTo>
                  <a:pt x="8495" y="13768"/>
                </a:lnTo>
                <a:lnTo>
                  <a:pt x="8480" y="13768"/>
                </a:lnTo>
                <a:lnTo>
                  <a:pt x="8467" y="13768"/>
                </a:lnTo>
                <a:lnTo>
                  <a:pt x="8451" y="13768"/>
                </a:lnTo>
                <a:lnTo>
                  <a:pt x="8438" y="13768"/>
                </a:lnTo>
                <a:lnTo>
                  <a:pt x="8422" y="13768"/>
                </a:lnTo>
                <a:lnTo>
                  <a:pt x="8409" y="13768"/>
                </a:lnTo>
                <a:lnTo>
                  <a:pt x="8402" y="13775"/>
                </a:lnTo>
                <a:lnTo>
                  <a:pt x="8393" y="13783"/>
                </a:lnTo>
                <a:lnTo>
                  <a:pt x="8379" y="13783"/>
                </a:lnTo>
                <a:lnTo>
                  <a:pt x="8366" y="13783"/>
                </a:lnTo>
                <a:lnTo>
                  <a:pt x="8359" y="13783"/>
                </a:lnTo>
                <a:lnTo>
                  <a:pt x="8352" y="13783"/>
                </a:lnTo>
                <a:lnTo>
                  <a:pt x="8344" y="13783"/>
                </a:lnTo>
                <a:lnTo>
                  <a:pt x="8339" y="13783"/>
                </a:lnTo>
                <a:lnTo>
                  <a:pt x="8330" y="13789"/>
                </a:lnTo>
                <a:lnTo>
                  <a:pt x="8322" y="13797"/>
                </a:lnTo>
                <a:lnTo>
                  <a:pt x="8308" y="13797"/>
                </a:lnTo>
                <a:lnTo>
                  <a:pt x="8295" y="13797"/>
                </a:lnTo>
                <a:lnTo>
                  <a:pt x="8287" y="13797"/>
                </a:lnTo>
                <a:lnTo>
                  <a:pt x="8282" y="13797"/>
                </a:lnTo>
                <a:lnTo>
                  <a:pt x="8273" y="13797"/>
                </a:lnTo>
                <a:lnTo>
                  <a:pt x="8264" y="13797"/>
                </a:lnTo>
                <a:lnTo>
                  <a:pt x="8261" y="13799"/>
                </a:lnTo>
                <a:lnTo>
                  <a:pt x="8257" y="13803"/>
                </a:lnTo>
                <a:lnTo>
                  <a:pt x="8254" y="13806"/>
                </a:lnTo>
                <a:lnTo>
                  <a:pt x="8251" y="13811"/>
                </a:lnTo>
                <a:lnTo>
                  <a:pt x="8243" y="13811"/>
                </a:lnTo>
                <a:lnTo>
                  <a:pt x="8237" y="13811"/>
                </a:lnTo>
                <a:lnTo>
                  <a:pt x="8230" y="13811"/>
                </a:lnTo>
                <a:lnTo>
                  <a:pt x="8223" y="13811"/>
                </a:lnTo>
                <a:lnTo>
                  <a:pt x="8216" y="13811"/>
                </a:lnTo>
                <a:lnTo>
                  <a:pt x="8210" y="13811"/>
                </a:lnTo>
                <a:lnTo>
                  <a:pt x="8199" y="13813"/>
                </a:lnTo>
                <a:lnTo>
                  <a:pt x="8190" y="13815"/>
                </a:lnTo>
                <a:lnTo>
                  <a:pt x="8180" y="13818"/>
                </a:lnTo>
                <a:lnTo>
                  <a:pt x="8171" y="13821"/>
                </a:lnTo>
                <a:lnTo>
                  <a:pt x="8182" y="13830"/>
                </a:lnTo>
                <a:lnTo>
                  <a:pt x="8194" y="13839"/>
                </a:lnTo>
                <a:lnTo>
                  <a:pt x="8210" y="13839"/>
                </a:lnTo>
                <a:lnTo>
                  <a:pt x="8229" y="13839"/>
                </a:lnTo>
                <a:lnTo>
                  <a:pt x="8246" y="13839"/>
                </a:lnTo>
                <a:lnTo>
                  <a:pt x="8264" y="13839"/>
                </a:lnTo>
                <a:lnTo>
                  <a:pt x="8273" y="13830"/>
                </a:lnTo>
                <a:lnTo>
                  <a:pt x="8282" y="13825"/>
                </a:lnTo>
                <a:lnTo>
                  <a:pt x="8294" y="13825"/>
                </a:lnTo>
                <a:lnTo>
                  <a:pt x="8309" y="13825"/>
                </a:lnTo>
                <a:lnTo>
                  <a:pt x="8314" y="13825"/>
                </a:lnTo>
                <a:lnTo>
                  <a:pt x="8322" y="13825"/>
                </a:lnTo>
                <a:lnTo>
                  <a:pt x="8330" y="13825"/>
                </a:lnTo>
                <a:lnTo>
                  <a:pt x="8339" y="13825"/>
                </a:lnTo>
                <a:lnTo>
                  <a:pt x="8341" y="13820"/>
                </a:lnTo>
                <a:lnTo>
                  <a:pt x="8344" y="13816"/>
                </a:lnTo>
                <a:lnTo>
                  <a:pt x="8348" y="13813"/>
                </a:lnTo>
                <a:lnTo>
                  <a:pt x="8352" y="13811"/>
                </a:lnTo>
                <a:lnTo>
                  <a:pt x="8359" y="13811"/>
                </a:lnTo>
                <a:lnTo>
                  <a:pt x="8366" y="13811"/>
                </a:lnTo>
                <a:lnTo>
                  <a:pt x="8372" y="13811"/>
                </a:lnTo>
                <a:lnTo>
                  <a:pt x="8379" y="13811"/>
                </a:lnTo>
                <a:lnTo>
                  <a:pt x="8382" y="13806"/>
                </a:lnTo>
                <a:lnTo>
                  <a:pt x="8386" y="13803"/>
                </a:lnTo>
                <a:lnTo>
                  <a:pt x="8389" y="13799"/>
                </a:lnTo>
                <a:lnTo>
                  <a:pt x="8393" y="13797"/>
                </a:lnTo>
                <a:lnTo>
                  <a:pt x="8407" y="13797"/>
                </a:lnTo>
                <a:lnTo>
                  <a:pt x="8423" y="13797"/>
                </a:lnTo>
                <a:lnTo>
                  <a:pt x="8429" y="13797"/>
                </a:lnTo>
                <a:lnTo>
                  <a:pt x="8438" y="13797"/>
                </a:lnTo>
                <a:lnTo>
                  <a:pt x="8447" y="13797"/>
                </a:lnTo>
                <a:lnTo>
                  <a:pt x="8458" y="13797"/>
                </a:lnTo>
                <a:lnTo>
                  <a:pt x="8469" y="13797"/>
                </a:lnTo>
                <a:lnTo>
                  <a:pt x="8481" y="13797"/>
                </a:lnTo>
                <a:lnTo>
                  <a:pt x="8487" y="13792"/>
                </a:lnTo>
                <a:lnTo>
                  <a:pt x="8494" y="13789"/>
                </a:lnTo>
                <a:lnTo>
                  <a:pt x="8500" y="13785"/>
                </a:lnTo>
                <a:lnTo>
                  <a:pt x="8508" y="13783"/>
                </a:lnTo>
                <a:lnTo>
                  <a:pt x="8519" y="13783"/>
                </a:lnTo>
                <a:lnTo>
                  <a:pt x="8528" y="13783"/>
                </a:lnTo>
                <a:lnTo>
                  <a:pt x="8540" y="13783"/>
                </a:lnTo>
                <a:lnTo>
                  <a:pt x="8552" y="13783"/>
                </a:lnTo>
                <a:lnTo>
                  <a:pt x="8564" y="13783"/>
                </a:lnTo>
                <a:lnTo>
                  <a:pt x="8579" y="13783"/>
                </a:lnTo>
                <a:lnTo>
                  <a:pt x="8587" y="13783"/>
                </a:lnTo>
                <a:lnTo>
                  <a:pt x="8595" y="13783"/>
                </a:lnTo>
                <a:lnTo>
                  <a:pt x="8601" y="13789"/>
                </a:lnTo>
                <a:lnTo>
                  <a:pt x="8610" y="13797"/>
                </a:lnTo>
                <a:lnTo>
                  <a:pt x="8610" y="13803"/>
                </a:lnTo>
                <a:lnTo>
                  <a:pt x="8610" y="13811"/>
                </a:lnTo>
                <a:lnTo>
                  <a:pt x="8615" y="13816"/>
                </a:lnTo>
                <a:lnTo>
                  <a:pt x="8623" y="13825"/>
                </a:lnTo>
                <a:lnTo>
                  <a:pt x="8629" y="13830"/>
                </a:lnTo>
                <a:lnTo>
                  <a:pt x="8637" y="13839"/>
                </a:lnTo>
                <a:lnTo>
                  <a:pt x="8642" y="13844"/>
                </a:lnTo>
                <a:lnTo>
                  <a:pt x="8651" y="13853"/>
                </a:lnTo>
                <a:lnTo>
                  <a:pt x="8658" y="13857"/>
                </a:lnTo>
                <a:lnTo>
                  <a:pt x="8667" y="13864"/>
                </a:lnTo>
                <a:lnTo>
                  <a:pt x="8672" y="13870"/>
                </a:lnTo>
                <a:lnTo>
                  <a:pt x="8680" y="13878"/>
                </a:lnTo>
                <a:lnTo>
                  <a:pt x="8686" y="13884"/>
                </a:lnTo>
                <a:lnTo>
                  <a:pt x="8694" y="13892"/>
                </a:lnTo>
                <a:lnTo>
                  <a:pt x="8694" y="13897"/>
                </a:lnTo>
                <a:lnTo>
                  <a:pt x="8694" y="13906"/>
                </a:lnTo>
                <a:lnTo>
                  <a:pt x="8686" y="13906"/>
                </a:lnTo>
                <a:lnTo>
                  <a:pt x="8680" y="13906"/>
                </a:lnTo>
                <a:lnTo>
                  <a:pt x="8677" y="13908"/>
                </a:lnTo>
                <a:lnTo>
                  <a:pt x="8672" y="13911"/>
                </a:lnTo>
                <a:lnTo>
                  <a:pt x="8669" y="13916"/>
                </a:lnTo>
                <a:lnTo>
                  <a:pt x="8667" y="13920"/>
                </a:lnTo>
                <a:lnTo>
                  <a:pt x="8658" y="13920"/>
                </a:lnTo>
                <a:lnTo>
                  <a:pt x="8651" y="13920"/>
                </a:lnTo>
                <a:lnTo>
                  <a:pt x="8646" y="13922"/>
                </a:lnTo>
                <a:lnTo>
                  <a:pt x="8642" y="13925"/>
                </a:lnTo>
                <a:lnTo>
                  <a:pt x="8639" y="13930"/>
                </a:lnTo>
                <a:lnTo>
                  <a:pt x="8637" y="13934"/>
                </a:lnTo>
                <a:lnTo>
                  <a:pt x="8629" y="13934"/>
                </a:lnTo>
                <a:lnTo>
                  <a:pt x="8623" y="13934"/>
                </a:lnTo>
                <a:lnTo>
                  <a:pt x="8615" y="13934"/>
                </a:lnTo>
                <a:lnTo>
                  <a:pt x="8610" y="13934"/>
                </a:lnTo>
                <a:lnTo>
                  <a:pt x="8605" y="13936"/>
                </a:lnTo>
                <a:lnTo>
                  <a:pt x="8601" y="13939"/>
                </a:lnTo>
                <a:lnTo>
                  <a:pt x="8598" y="13944"/>
                </a:lnTo>
                <a:lnTo>
                  <a:pt x="8595" y="13948"/>
                </a:lnTo>
                <a:lnTo>
                  <a:pt x="8587" y="13948"/>
                </a:lnTo>
                <a:lnTo>
                  <a:pt x="8579" y="13948"/>
                </a:lnTo>
                <a:lnTo>
                  <a:pt x="8575" y="13950"/>
                </a:lnTo>
                <a:lnTo>
                  <a:pt x="8572" y="13954"/>
                </a:lnTo>
                <a:lnTo>
                  <a:pt x="8568" y="13958"/>
                </a:lnTo>
                <a:lnTo>
                  <a:pt x="8565" y="13962"/>
                </a:lnTo>
                <a:lnTo>
                  <a:pt x="8558" y="13962"/>
                </a:lnTo>
                <a:lnTo>
                  <a:pt x="8552" y="13962"/>
                </a:lnTo>
                <a:lnTo>
                  <a:pt x="8548" y="13964"/>
                </a:lnTo>
                <a:lnTo>
                  <a:pt x="8544" y="13968"/>
                </a:lnTo>
                <a:lnTo>
                  <a:pt x="8540" y="13972"/>
                </a:lnTo>
                <a:lnTo>
                  <a:pt x="8538" y="13976"/>
                </a:lnTo>
                <a:lnTo>
                  <a:pt x="8529" y="13976"/>
                </a:lnTo>
                <a:lnTo>
                  <a:pt x="8522" y="13976"/>
                </a:lnTo>
                <a:lnTo>
                  <a:pt x="8518" y="13978"/>
                </a:lnTo>
                <a:lnTo>
                  <a:pt x="8514" y="13982"/>
                </a:lnTo>
                <a:lnTo>
                  <a:pt x="8511" y="13986"/>
                </a:lnTo>
                <a:lnTo>
                  <a:pt x="8508" y="13990"/>
                </a:lnTo>
                <a:lnTo>
                  <a:pt x="8500" y="13990"/>
                </a:lnTo>
                <a:lnTo>
                  <a:pt x="8495" y="13990"/>
                </a:lnTo>
                <a:lnTo>
                  <a:pt x="8491" y="13992"/>
                </a:lnTo>
                <a:lnTo>
                  <a:pt x="8486" y="13996"/>
                </a:lnTo>
                <a:lnTo>
                  <a:pt x="8483" y="14000"/>
                </a:lnTo>
                <a:lnTo>
                  <a:pt x="8481" y="14003"/>
                </a:lnTo>
                <a:lnTo>
                  <a:pt x="8473" y="14003"/>
                </a:lnTo>
                <a:lnTo>
                  <a:pt x="8467" y="14003"/>
                </a:lnTo>
                <a:lnTo>
                  <a:pt x="8459" y="14003"/>
                </a:lnTo>
                <a:lnTo>
                  <a:pt x="8451" y="14003"/>
                </a:lnTo>
                <a:lnTo>
                  <a:pt x="8446" y="14007"/>
                </a:lnTo>
                <a:lnTo>
                  <a:pt x="8443" y="14010"/>
                </a:lnTo>
                <a:lnTo>
                  <a:pt x="8440" y="14014"/>
                </a:lnTo>
                <a:lnTo>
                  <a:pt x="8438" y="14017"/>
                </a:lnTo>
                <a:lnTo>
                  <a:pt x="8429" y="14017"/>
                </a:lnTo>
                <a:lnTo>
                  <a:pt x="8423" y="14017"/>
                </a:lnTo>
                <a:lnTo>
                  <a:pt x="8416" y="14017"/>
                </a:lnTo>
                <a:lnTo>
                  <a:pt x="8409" y="14017"/>
                </a:lnTo>
                <a:lnTo>
                  <a:pt x="8402" y="14017"/>
                </a:lnTo>
                <a:lnTo>
                  <a:pt x="8393" y="14017"/>
                </a:lnTo>
                <a:lnTo>
                  <a:pt x="8389" y="14021"/>
                </a:lnTo>
                <a:lnTo>
                  <a:pt x="8386" y="14024"/>
                </a:lnTo>
                <a:lnTo>
                  <a:pt x="8382" y="14028"/>
                </a:lnTo>
                <a:lnTo>
                  <a:pt x="8379" y="14031"/>
                </a:lnTo>
                <a:lnTo>
                  <a:pt x="8372" y="14031"/>
                </a:lnTo>
                <a:lnTo>
                  <a:pt x="8366" y="14031"/>
                </a:lnTo>
                <a:lnTo>
                  <a:pt x="8359" y="14031"/>
                </a:lnTo>
                <a:lnTo>
                  <a:pt x="8352" y="14031"/>
                </a:lnTo>
                <a:lnTo>
                  <a:pt x="8348" y="14035"/>
                </a:lnTo>
                <a:lnTo>
                  <a:pt x="8344" y="14038"/>
                </a:lnTo>
                <a:lnTo>
                  <a:pt x="8341" y="14041"/>
                </a:lnTo>
                <a:lnTo>
                  <a:pt x="8339" y="14046"/>
                </a:lnTo>
                <a:lnTo>
                  <a:pt x="8330" y="14046"/>
                </a:lnTo>
                <a:lnTo>
                  <a:pt x="8322" y="14046"/>
                </a:lnTo>
                <a:lnTo>
                  <a:pt x="8314" y="14046"/>
                </a:lnTo>
                <a:lnTo>
                  <a:pt x="8309" y="14046"/>
                </a:lnTo>
                <a:lnTo>
                  <a:pt x="8304" y="14049"/>
                </a:lnTo>
                <a:lnTo>
                  <a:pt x="8300" y="14052"/>
                </a:lnTo>
                <a:lnTo>
                  <a:pt x="8297" y="14055"/>
                </a:lnTo>
                <a:lnTo>
                  <a:pt x="8295" y="14060"/>
                </a:lnTo>
                <a:lnTo>
                  <a:pt x="8290" y="14063"/>
                </a:lnTo>
                <a:lnTo>
                  <a:pt x="8287" y="14066"/>
                </a:lnTo>
                <a:lnTo>
                  <a:pt x="8284" y="14069"/>
                </a:lnTo>
                <a:lnTo>
                  <a:pt x="8282" y="14074"/>
                </a:lnTo>
                <a:lnTo>
                  <a:pt x="8273" y="14080"/>
                </a:lnTo>
                <a:lnTo>
                  <a:pt x="8264" y="14088"/>
                </a:lnTo>
                <a:lnTo>
                  <a:pt x="8262" y="14088"/>
                </a:lnTo>
                <a:lnTo>
                  <a:pt x="8260" y="14089"/>
                </a:lnTo>
                <a:lnTo>
                  <a:pt x="8259" y="14090"/>
                </a:lnTo>
                <a:lnTo>
                  <a:pt x="8257" y="14092"/>
                </a:lnTo>
                <a:lnTo>
                  <a:pt x="8255" y="14096"/>
                </a:lnTo>
                <a:lnTo>
                  <a:pt x="8255" y="14102"/>
                </a:lnTo>
                <a:lnTo>
                  <a:pt x="8255" y="14107"/>
                </a:lnTo>
                <a:lnTo>
                  <a:pt x="8257" y="14112"/>
                </a:lnTo>
                <a:lnTo>
                  <a:pt x="8259" y="14114"/>
                </a:lnTo>
                <a:lnTo>
                  <a:pt x="8260" y="14115"/>
                </a:lnTo>
                <a:lnTo>
                  <a:pt x="8262" y="14116"/>
                </a:lnTo>
                <a:lnTo>
                  <a:pt x="8264" y="14116"/>
                </a:lnTo>
                <a:lnTo>
                  <a:pt x="8291" y="14116"/>
                </a:lnTo>
                <a:lnTo>
                  <a:pt x="8318" y="14116"/>
                </a:lnTo>
                <a:lnTo>
                  <a:pt x="8344" y="14116"/>
                </a:lnTo>
                <a:lnTo>
                  <a:pt x="8372" y="14116"/>
                </a:lnTo>
                <a:lnTo>
                  <a:pt x="8399" y="14116"/>
                </a:lnTo>
                <a:lnTo>
                  <a:pt x="8426" y="14116"/>
                </a:lnTo>
                <a:lnTo>
                  <a:pt x="8453" y="14116"/>
                </a:lnTo>
                <a:lnTo>
                  <a:pt x="8481" y="14116"/>
                </a:lnTo>
                <a:lnTo>
                  <a:pt x="8481" y="14121"/>
                </a:lnTo>
                <a:lnTo>
                  <a:pt x="8481" y="14130"/>
                </a:lnTo>
                <a:lnTo>
                  <a:pt x="8476" y="14132"/>
                </a:lnTo>
                <a:lnTo>
                  <a:pt x="8473" y="14135"/>
                </a:lnTo>
                <a:lnTo>
                  <a:pt x="8470" y="14140"/>
                </a:lnTo>
                <a:lnTo>
                  <a:pt x="8467" y="14144"/>
                </a:lnTo>
                <a:lnTo>
                  <a:pt x="8459" y="14144"/>
                </a:lnTo>
                <a:lnTo>
                  <a:pt x="8451" y="14144"/>
                </a:lnTo>
                <a:lnTo>
                  <a:pt x="8446" y="14146"/>
                </a:lnTo>
                <a:lnTo>
                  <a:pt x="8443" y="14149"/>
                </a:lnTo>
                <a:lnTo>
                  <a:pt x="8440" y="14154"/>
                </a:lnTo>
                <a:lnTo>
                  <a:pt x="8438" y="14158"/>
                </a:lnTo>
                <a:lnTo>
                  <a:pt x="8433" y="14160"/>
                </a:lnTo>
                <a:lnTo>
                  <a:pt x="8429" y="14163"/>
                </a:lnTo>
                <a:lnTo>
                  <a:pt x="8426" y="14168"/>
                </a:lnTo>
                <a:lnTo>
                  <a:pt x="8423" y="14172"/>
                </a:lnTo>
                <a:lnTo>
                  <a:pt x="8416" y="14172"/>
                </a:lnTo>
                <a:lnTo>
                  <a:pt x="8409" y="14172"/>
                </a:lnTo>
                <a:lnTo>
                  <a:pt x="8402" y="14178"/>
                </a:lnTo>
                <a:lnTo>
                  <a:pt x="8393" y="14186"/>
                </a:lnTo>
                <a:lnTo>
                  <a:pt x="8386" y="14186"/>
                </a:lnTo>
                <a:lnTo>
                  <a:pt x="8379" y="14186"/>
                </a:lnTo>
                <a:lnTo>
                  <a:pt x="8376" y="14188"/>
                </a:lnTo>
                <a:lnTo>
                  <a:pt x="8372" y="14192"/>
                </a:lnTo>
                <a:lnTo>
                  <a:pt x="8368" y="14196"/>
                </a:lnTo>
                <a:lnTo>
                  <a:pt x="8366" y="14200"/>
                </a:lnTo>
                <a:lnTo>
                  <a:pt x="8362" y="14202"/>
                </a:lnTo>
                <a:lnTo>
                  <a:pt x="8359" y="14206"/>
                </a:lnTo>
                <a:lnTo>
                  <a:pt x="8355" y="14210"/>
                </a:lnTo>
                <a:lnTo>
                  <a:pt x="8352" y="14214"/>
                </a:lnTo>
                <a:lnTo>
                  <a:pt x="8348" y="14217"/>
                </a:lnTo>
                <a:lnTo>
                  <a:pt x="8344" y="14220"/>
                </a:lnTo>
                <a:lnTo>
                  <a:pt x="8341" y="14224"/>
                </a:lnTo>
                <a:lnTo>
                  <a:pt x="8339" y="14227"/>
                </a:lnTo>
                <a:lnTo>
                  <a:pt x="8330" y="14234"/>
                </a:lnTo>
                <a:lnTo>
                  <a:pt x="8322" y="14241"/>
                </a:lnTo>
                <a:lnTo>
                  <a:pt x="8314" y="14241"/>
                </a:lnTo>
                <a:lnTo>
                  <a:pt x="8309" y="14241"/>
                </a:lnTo>
                <a:lnTo>
                  <a:pt x="8300" y="14241"/>
                </a:lnTo>
                <a:lnTo>
                  <a:pt x="8295" y="14241"/>
                </a:lnTo>
                <a:lnTo>
                  <a:pt x="8290" y="14241"/>
                </a:lnTo>
                <a:lnTo>
                  <a:pt x="8287" y="14242"/>
                </a:lnTo>
                <a:lnTo>
                  <a:pt x="8285" y="14244"/>
                </a:lnTo>
                <a:lnTo>
                  <a:pt x="8283" y="14246"/>
                </a:lnTo>
                <a:lnTo>
                  <a:pt x="8282" y="14253"/>
                </a:lnTo>
                <a:lnTo>
                  <a:pt x="8282" y="14270"/>
                </a:lnTo>
                <a:lnTo>
                  <a:pt x="8296" y="14270"/>
                </a:lnTo>
                <a:lnTo>
                  <a:pt x="8310" y="14270"/>
                </a:lnTo>
                <a:lnTo>
                  <a:pt x="8324" y="14270"/>
                </a:lnTo>
                <a:lnTo>
                  <a:pt x="8339" y="14270"/>
                </a:lnTo>
                <a:lnTo>
                  <a:pt x="8344" y="14270"/>
                </a:lnTo>
                <a:lnTo>
                  <a:pt x="8352" y="14270"/>
                </a:lnTo>
                <a:lnTo>
                  <a:pt x="8359" y="14270"/>
                </a:lnTo>
                <a:lnTo>
                  <a:pt x="8366" y="14270"/>
                </a:lnTo>
                <a:lnTo>
                  <a:pt x="8372" y="14270"/>
                </a:lnTo>
                <a:lnTo>
                  <a:pt x="8379" y="14270"/>
                </a:lnTo>
                <a:lnTo>
                  <a:pt x="8386" y="14270"/>
                </a:lnTo>
                <a:lnTo>
                  <a:pt x="8393" y="14270"/>
                </a:lnTo>
                <a:lnTo>
                  <a:pt x="8402" y="14270"/>
                </a:lnTo>
                <a:lnTo>
                  <a:pt x="8409" y="14270"/>
                </a:lnTo>
                <a:lnTo>
                  <a:pt x="8416" y="14276"/>
                </a:lnTo>
                <a:lnTo>
                  <a:pt x="8423" y="14284"/>
                </a:lnTo>
                <a:lnTo>
                  <a:pt x="8429" y="14284"/>
                </a:lnTo>
                <a:lnTo>
                  <a:pt x="8438" y="14284"/>
                </a:lnTo>
                <a:lnTo>
                  <a:pt x="8443" y="14284"/>
                </a:lnTo>
                <a:lnTo>
                  <a:pt x="8451" y="14284"/>
                </a:lnTo>
                <a:lnTo>
                  <a:pt x="8465" y="14284"/>
                </a:lnTo>
                <a:lnTo>
                  <a:pt x="8481" y="14284"/>
                </a:lnTo>
                <a:lnTo>
                  <a:pt x="8486" y="14284"/>
                </a:lnTo>
                <a:lnTo>
                  <a:pt x="8495" y="14284"/>
                </a:lnTo>
                <a:lnTo>
                  <a:pt x="8500" y="14284"/>
                </a:lnTo>
                <a:lnTo>
                  <a:pt x="8508" y="14284"/>
                </a:lnTo>
                <a:lnTo>
                  <a:pt x="8525" y="14270"/>
                </a:lnTo>
                <a:lnTo>
                  <a:pt x="8542" y="14254"/>
                </a:lnTo>
                <a:lnTo>
                  <a:pt x="8561" y="14241"/>
                </a:lnTo>
                <a:lnTo>
                  <a:pt x="8579" y="14227"/>
                </a:lnTo>
                <a:lnTo>
                  <a:pt x="8587" y="14227"/>
                </a:lnTo>
                <a:lnTo>
                  <a:pt x="8595" y="14227"/>
                </a:lnTo>
                <a:lnTo>
                  <a:pt x="8601" y="14234"/>
                </a:lnTo>
                <a:lnTo>
                  <a:pt x="8610" y="14241"/>
                </a:lnTo>
                <a:lnTo>
                  <a:pt x="8615" y="14248"/>
                </a:lnTo>
                <a:lnTo>
                  <a:pt x="8623" y="14255"/>
                </a:lnTo>
                <a:lnTo>
                  <a:pt x="8629" y="14266"/>
                </a:lnTo>
                <a:lnTo>
                  <a:pt x="8636" y="14277"/>
                </a:lnTo>
                <a:lnTo>
                  <a:pt x="8642" y="14287"/>
                </a:lnTo>
                <a:lnTo>
                  <a:pt x="8651" y="14298"/>
                </a:lnTo>
                <a:lnTo>
                  <a:pt x="8658" y="14304"/>
                </a:lnTo>
                <a:lnTo>
                  <a:pt x="8667" y="14312"/>
                </a:lnTo>
                <a:lnTo>
                  <a:pt x="8669" y="14307"/>
                </a:lnTo>
                <a:lnTo>
                  <a:pt x="8672" y="14304"/>
                </a:lnTo>
                <a:lnTo>
                  <a:pt x="8677" y="14301"/>
                </a:lnTo>
                <a:lnTo>
                  <a:pt x="8680" y="14298"/>
                </a:lnTo>
                <a:lnTo>
                  <a:pt x="8680" y="14283"/>
                </a:lnTo>
                <a:lnTo>
                  <a:pt x="8680" y="14270"/>
                </a:lnTo>
                <a:lnTo>
                  <a:pt x="8683" y="14265"/>
                </a:lnTo>
                <a:lnTo>
                  <a:pt x="8686" y="14262"/>
                </a:lnTo>
                <a:lnTo>
                  <a:pt x="8690" y="14259"/>
                </a:lnTo>
                <a:lnTo>
                  <a:pt x="8694" y="14255"/>
                </a:lnTo>
                <a:lnTo>
                  <a:pt x="8694" y="14248"/>
                </a:lnTo>
                <a:lnTo>
                  <a:pt x="8694" y="14241"/>
                </a:lnTo>
                <a:lnTo>
                  <a:pt x="8694" y="14234"/>
                </a:lnTo>
                <a:lnTo>
                  <a:pt x="8694" y="14227"/>
                </a:lnTo>
                <a:lnTo>
                  <a:pt x="8694" y="14213"/>
                </a:lnTo>
                <a:lnTo>
                  <a:pt x="8694" y="14200"/>
                </a:lnTo>
                <a:lnTo>
                  <a:pt x="8694" y="14185"/>
                </a:lnTo>
                <a:lnTo>
                  <a:pt x="8694" y="14172"/>
                </a:lnTo>
                <a:lnTo>
                  <a:pt x="8708" y="14172"/>
                </a:lnTo>
                <a:lnTo>
                  <a:pt x="8724" y="14172"/>
                </a:lnTo>
                <a:lnTo>
                  <a:pt x="8734" y="14172"/>
                </a:lnTo>
                <a:lnTo>
                  <a:pt x="8745" y="14172"/>
                </a:lnTo>
                <a:lnTo>
                  <a:pt x="8755" y="14172"/>
                </a:lnTo>
                <a:lnTo>
                  <a:pt x="8765" y="14172"/>
                </a:lnTo>
                <a:lnTo>
                  <a:pt x="8779" y="14178"/>
                </a:lnTo>
                <a:lnTo>
                  <a:pt x="8796" y="14186"/>
                </a:lnTo>
                <a:lnTo>
                  <a:pt x="8808" y="14186"/>
                </a:lnTo>
                <a:lnTo>
                  <a:pt x="8823" y="14186"/>
                </a:lnTo>
                <a:lnTo>
                  <a:pt x="8828" y="14186"/>
                </a:lnTo>
                <a:lnTo>
                  <a:pt x="8836" y="14186"/>
                </a:lnTo>
                <a:lnTo>
                  <a:pt x="8844" y="14192"/>
                </a:lnTo>
                <a:lnTo>
                  <a:pt x="8853" y="14200"/>
                </a:lnTo>
                <a:lnTo>
                  <a:pt x="8858" y="14206"/>
                </a:lnTo>
                <a:lnTo>
                  <a:pt x="8866" y="14214"/>
                </a:lnTo>
                <a:lnTo>
                  <a:pt x="8872" y="14220"/>
                </a:lnTo>
                <a:lnTo>
                  <a:pt x="8880" y="14227"/>
                </a:lnTo>
                <a:lnTo>
                  <a:pt x="8880" y="14234"/>
                </a:lnTo>
                <a:lnTo>
                  <a:pt x="8880" y="14241"/>
                </a:lnTo>
                <a:lnTo>
                  <a:pt x="8885" y="14248"/>
                </a:lnTo>
                <a:lnTo>
                  <a:pt x="8893" y="14255"/>
                </a:lnTo>
                <a:lnTo>
                  <a:pt x="8900" y="14262"/>
                </a:lnTo>
                <a:lnTo>
                  <a:pt x="8907" y="14270"/>
                </a:lnTo>
                <a:lnTo>
                  <a:pt x="8907" y="14276"/>
                </a:lnTo>
                <a:lnTo>
                  <a:pt x="8907" y="14284"/>
                </a:lnTo>
                <a:lnTo>
                  <a:pt x="8916" y="14290"/>
                </a:lnTo>
                <a:lnTo>
                  <a:pt x="8923" y="14298"/>
                </a:lnTo>
                <a:lnTo>
                  <a:pt x="8930" y="14304"/>
                </a:lnTo>
                <a:lnTo>
                  <a:pt x="8937" y="14312"/>
                </a:lnTo>
                <a:lnTo>
                  <a:pt x="8943" y="14318"/>
                </a:lnTo>
                <a:lnTo>
                  <a:pt x="8951" y="14326"/>
                </a:lnTo>
                <a:lnTo>
                  <a:pt x="8951" y="14332"/>
                </a:lnTo>
                <a:lnTo>
                  <a:pt x="8951" y="14340"/>
                </a:lnTo>
                <a:lnTo>
                  <a:pt x="8957" y="14340"/>
                </a:lnTo>
                <a:lnTo>
                  <a:pt x="8964" y="14340"/>
                </a:lnTo>
                <a:lnTo>
                  <a:pt x="8973" y="14340"/>
                </a:lnTo>
                <a:lnTo>
                  <a:pt x="8981" y="14340"/>
                </a:lnTo>
                <a:lnTo>
                  <a:pt x="8984" y="14336"/>
                </a:lnTo>
                <a:lnTo>
                  <a:pt x="8987" y="14332"/>
                </a:lnTo>
                <a:lnTo>
                  <a:pt x="8990" y="14328"/>
                </a:lnTo>
                <a:lnTo>
                  <a:pt x="8995" y="14326"/>
                </a:lnTo>
                <a:lnTo>
                  <a:pt x="9000" y="14326"/>
                </a:lnTo>
                <a:lnTo>
                  <a:pt x="9009" y="14326"/>
                </a:lnTo>
                <a:lnTo>
                  <a:pt x="9011" y="14321"/>
                </a:lnTo>
                <a:lnTo>
                  <a:pt x="9014" y="14318"/>
                </a:lnTo>
                <a:lnTo>
                  <a:pt x="9017" y="14314"/>
                </a:lnTo>
                <a:lnTo>
                  <a:pt x="9022" y="14312"/>
                </a:lnTo>
                <a:lnTo>
                  <a:pt x="9025" y="14307"/>
                </a:lnTo>
                <a:lnTo>
                  <a:pt x="9028" y="14304"/>
                </a:lnTo>
                <a:lnTo>
                  <a:pt x="9032" y="14301"/>
                </a:lnTo>
                <a:lnTo>
                  <a:pt x="9036" y="14298"/>
                </a:lnTo>
                <a:lnTo>
                  <a:pt x="9043" y="14298"/>
                </a:lnTo>
                <a:lnTo>
                  <a:pt x="9052" y="14298"/>
                </a:lnTo>
                <a:lnTo>
                  <a:pt x="9054" y="14293"/>
                </a:lnTo>
                <a:lnTo>
                  <a:pt x="9058" y="14290"/>
                </a:lnTo>
                <a:lnTo>
                  <a:pt x="9062" y="14287"/>
                </a:lnTo>
                <a:lnTo>
                  <a:pt x="9066" y="14284"/>
                </a:lnTo>
                <a:lnTo>
                  <a:pt x="9072" y="14284"/>
                </a:lnTo>
                <a:lnTo>
                  <a:pt x="9079" y="14284"/>
                </a:lnTo>
                <a:lnTo>
                  <a:pt x="9086" y="14284"/>
                </a:lnTo>
                <a:lnTo>
                  <a:pt x="9093" y="14284"/>
                </a:lnTo>
                <a:lnTo>
                  <a:pt x="9101" y="14284"/>
                </a:lnTo>
                <a:lnTo>
                  <a:pt x="9109" y="14284"/>
                </a:lnTo>
                <a:lnTo>
                  <a:pt x="9115" y="14284"/>
                </a:lnTo>
                <a:lnTo>
                  <a:pt x="9124" y="14284"/>
                </a:lnTo>
                <a:lnTo>
                  <a:pt x="9126" y="14279"/>
                </a:lnTo>
                <a:lnTo>
                  <a:pt x="9129" y="14276"/>
                </a:lnTo>
                <a:lnTo>
                  <a:pt x="9133" y="14273"/>
                </a:lnTo>
                <a:lnTo>
                  <a:pt x="9136" y="14270"/>
                </a:lnTo>
                <a:lnTo>
                  <a:pt x="9143" y="14270"/>
                </a:lnTo>
                <a:lnTo>
                  <a:pt x="9151" y="14270"/>
                </a:lnTo>
                <a:lnTo>
                  <a:pt x="9156" y="14270"/>
                </a:lnTo>
                <a:lnTo>
                  <a:pt x="9165" y="14270"/>
                </a:lnTo>
                <a:lnTo>
                  <a:pt x="9172" y="14270"/>
                </a:lnTo>
                <a:lnTo>
                  <a:pt x="9181" y="14270"/>
                </a:lnTo>
                <a:lnTo>
                  <a:pt x="9183" y="14265"/>
                </a:lnTo>
                <a:lnTo>
                  <a:pt x="9186" y="14262"/>
                </a:lnTo>
                <a:lnTo>
                  <a:pt x="9191" y="14259"/>
                </a:lnTo>
                <a:lnTo>
                  <a:pt x="9194" y="14255"/>
                </a:lnTo>
                <a:lnTo>
                  <a:pt x="9200" y="14255"/>
                </a:lnTo>
                <a:lnTo>
                  <a:pt x="9208" y="14255"/>
                </a:lnTo>
                <a:lnTo>
                  <a:pt x="9213" y="14255"/>
                </a:lnTo>
                <a:lnTo>
                  <a:pt x="9222" y="14255"/>
                </a:lnTo>
                <a:lnTo>
                  <a:pt x="9230" y="14255"/>
                </a:lnTo>
                <a:lnTo>
                  <a:pt x="9238" y="14255"/>
                </a:lnTo>
                <a:lnTo>
                  <a:pt x="9244" y="14255"/>
                </a:lnTo>
                <a:lnTo>
                  <a:pt x="9251" y="14255"/>
                </a:lnTo>
                <a:lnTo>
                  <a:pt x="9254" y="14251"/>
                </a:lnTo>
                <a:lnTo>
                  <a:pt x="9258" y="14248"/>
                </a:lnTo>
                <a:lnTo>
                  <a:pt x="9261" y="14245"/>
                </a:lnTo>
                <a:lnTo>
                  <a:pt x="9265" y="14241"/>
                </a:lnTo>
                <a:lnTo>
                  <a:pt x="9271" y="14241"/>
                </a:lnTo>
                <a:lnTo>
                  <a:pt x="9279" y="14241"/>
                </a:lnTo>
                <a:lnTo>
                  <a:pt x="9293" y="14241"/>
                </a:lnTo>
                <a:lnTo>
                  <a:pt x="9310" y="14241"/>
                </a:lnTo>
                <a:lnTo>
                  <a:pt x="9322" y="14241"/>
                </a:lnTo>
                <a:lnTo>
                  <a:pt x="9337" y="14241"/>
                </a:lnTo>
                <a:lnTo>
                  <a:pt x="9343" y="14238"/>
                </a:lnTo>
                <a:lnTo>
                  <a:pt x="9351" y="14234"/>
                </a:lnTo>
                <a:lnTo>
                  <a:pt x="9358" y="14231"/>
                </a:lnTo>
                <a:lnTo>
                  <a:pt x="9367" y="14227"/>
                </a:lnTo>
                <a:lnTo>
                  <a:pt x="9379" y="14227"/>
                </a:lnTo>
                <a:lnTo>
                  <a:pt x="9394" y="14227"/>
                </a:lnTo>
                <a:lnTo>
                  <a:pt x="9407" y="14227"/>
                </a:lnTo>
                <a:lnTo>
                  <a:pt x="9421" y="14227"/>
                </a:lnTo>
                <a:lnTo>
                  <a:pt x="9435" y="14227"/>
                </a:lnTo>
                <a:lnTo>
                  <a:pt x="9451" y="14227"/>
                </a:lnTo>
                <a:lnTo>
                  <a:pt x="9464" y="14227"/>
                </a:lnTo>
                <a:lnTo>
                  <a:pt x="9478" y="14227"/>
                </a:lnTo>
                <a:lnTo>
                  <a:pt x="9478" y="14234"/>
                </a:lnTo>
                <a:lnTo>
                  <a:pt x="9478" y="14241"/>
                </a:lnTo>
                <a:lnTo>
                  <a:pt x="9474" y="14245"/>
                </a:lnTo>
                <a:lnTo>
                  <a:pt x="9471" y="14248"/>
                </a:lnTo>
                <a:lnTo>
                  <a:pt x="9468" y="14251"/>
                </a:lnTo>
                <a:lnTo>
                  <a:pt x="9465" y="14255"/>
                </a:lnTo>
                <a:lnTo>
                  <a:pt x="9465" y="14262"/>
                </a:lnTo>
                <a:lnTo>
                  <a:pt x="9465" y="14270"/>
                </a:lnTo>
                <a:lnTo>
                  <a:pt x="9461" y="14273"/>
                </a:lnTo>
                <a:lnTo>
                  <a:pt x="9457" y="14276"/>
                </a:lnTo>
                <a:lnTo>
                  <a:pt x="9454" y="14279"/>
                </a:lnTo>
                <a:lnTo>
                  <a:pt x="9451" y="14284"/>
                </a:lnTo>
                <a:lnTo>
                  <a:pt x="9451" y="14290"/>
                </a:lnTo>
                <a:lnTo>
                  <a:pt x="9451" y="14298"/>
                </a:lnTo>
                <a:lnTo>
                  <a:pt x="9447" y="14301"/>
                </a:lnTo>
                <a:lnTo>
                  <a:pt x="9444" y="14304"/>
                </a:lnTo>
                <a:lnTo>
                  <a:pt x="9441" y="14307"/>
                </a:lnTo>
                <a:lnTo>
                  <a:pt x="9437" y="14312"/>
                </a:lnTo>
                <a:lnTo>
                  <a:pt x="9437" y="14318"/>
                </a:lnTo>
                <a:lnTo>
                  <a:pt x="9437" y="14326"/>
                </a:lnTo>
                <a:lnTo>
                  <a:pt x="9437" y="14332"/>
                </a:lnTo>
                <a:lnTo>
                  <a:pt x="9437" y="14340"/>
                </a:lnTo>
                <a:lnTo>
                  <a:pt x="9437" y="14345"/>
                </a:lnTo>
                <a:lnTo>
                  <a:pt x="9437" y="14354"/>
                </a:lnTo>
                <a:lnTo>
                  <a:pt x="9437" y="14367"/>
                </a:lnTo>
                <a:lnTo>
                  <a:pt x="9437" y="14382"/>
                </a:lnTo>
                <a:lnTo>
                  <a:pt x="9430" y="14388"/>
                </a:lnTo>
                <a:lnTo>
                  <a:pt x="9421" y="14396"/>
                </a:lnTo>
                <a:lnTo>
                  <a:pt x="9430" y="14402"/>
                </a:lnTo>
                <a:lnTo>
                  <a:pt x="9437" y="14410"/>
                </a:lnTo>
                <a:lnTo>
                  <a:pt x="9437" y="14416"/>
                </a:lnTo>
                <a:lnTo>
                  <a:pt x="9437" y="14424"/>
                </a:lnTo>
                <a:lnTo>
                  <a:pt x="9444" y="14430"/>
                </a:lnTo>
                <a:lnTo>
                  <a:pt x="9451" y="14438"/>
                </a:lnTo>
                <a:lnTo>
                  <a:pt x="9457" y="14444"/>
                </a:lnTo>
                <a:lnTo>
                  <a:pt x="9465" y="14451"/>
                </a:lnTo>
                <a:lnTo>
                  <a:pt x="9465" y="14458"/>
                </a:lnTo>
                <a:lnTo>
                  <a:pt x="9465" y="14465"/>
                </a:lnTo>
                <a:lnTo>
                  <a:pt x="9471" y="14472"/>
                </a:lnTo>
                <a:lnTo>
                  <a:pt x="9478" y="14480"/>
                </a:lnTo>
                <a:lnTo>
                  <a:pt x="9478" y="14486"/>
                </a:lnTo>
                <a:lnTo>
                  <a:pt x="9478" y="14494"/>
                </a:lnTo>
                <a:lnTo>
                  <a:pt x="9487" y="14500"/>
                </a:lnTo>
                <a:lnTo>
                  <a:pt x="9495" y="14508"/>
                </a:lnTo>
                <a:lnTo>
                  <a:pt x="9501" y="14514"/>
                </a:lnTo>
                <a:lnTo>
                  <a:pt x="9509" y="14522"/>
                </a:lnTo>
                <a:lnTo>
                  <a:pt x="9509" y="14528"/>
                </a:lnTo>
                <a:lnTo>
                  <a:pt x="9509" y="14536"/>
                </a:lnTo>
                <a:lnTo>
                  <a:pt x="9509" y="14542"/>
                </a:lnTo>
                <a:lnTo>
                  <a:pt x="9509" y="14550"/>
                </a:lnTo>
                <a:lnTo>
                  <a:pt x="9509" y="14556"/>
                </a:lnTo>
                <a:lnTo>
                  <a:pt x="9509" y="14564"/>
                </a:lnTo>
                <a:lnTo>
                  <a:pt x="9504" y="14566"/>
                </a:lnTo>
                <a:lnTo>
                  <a:pt x="9501" y="14569"/>
                </a:lnTo>
                <a:lnTo>
                  <a:pt x="9498" y="14574"/>
                </a:lnTo>
                <a:lnTo>
                  <a:pt x="9495" y="14578"/>
                </a:lnTo>
                <a:lnTo>
                  <a:pt x="9495" y="14583"/>
                </a:lnTo>
                <a:lnTo>
                  <a:pt x="9495" y="14592"/>
                </a:lnTo>
                <a:lnTo>
                  <a:pt x="9495" y="14597"/>
                </a:lnTo>
                <a:lnTo>
                  <a:pt x="9495" y="14606"/>
                </a:lnTo>
                <a:lnTo>
                  <a:pt x="9487" y="14612"/>
                </a:lnTo>
                <a:lnTo>
                  <a:pt x="9478" y="14620"/>
                </a:lnTo>
                <a:lnTo>
                  <a:pt x="9478" y="14626"/>
                </a:lnTo>
                <a:lnTo>
                  <a:pt x="9478" y="14634"/>
                </a:lnTo>
                <a:lnTo>
                  <a:pt x="9478" y="14640"/>
                </a:lnTo>
                <a:lnTo>
                  <a:pt x="9478" y="14648"/>
                </a:lnTo>
                <a:lnTo>
                  <a:pt x="9478" y="14654"/>
                </a:lnTo>
                <a:lnTo>
                  <a:pt x="9478" y="14661"/>
                </a:lnTo>
                <a:lnTo>
                  <a:pt x="9474" y="14665"/>
                </a:lnTo>
                <a:lnTo>
                  <a:pt x="9471" y="14668"/>
                </a:lnTo>
                <a:lnTo>
                  <a:pt x="9468" y="14672"/>
                </a:lnTo>
                <a:lnTo>
                  <a:pt x="9465" y="14675"/>
                </a:lnTo>
                <a:lnTo>
                  <a:pt x="9465" y="14682"/>
                </a:lnTo>
                <a:lnTo>
                  <a:pt x="9465" y="14689"/>
                </a:lnTo>
                <a:lnTo>
                  <a:pt x="9457" y="14689"/>
                </a:lnTo>
                <a:lnTo>
                  <a:pt x="9451" y="14689"/>
                </a:lnTo>
                <a:lnTo>
                  <a:pt x="9447" y="14693"/>
                </a:lnTo>
                <a:lnTo>
                  <a:pt x="9444" y="14696"/>
                </a:lnTo>
                <a:lnTo>
                  <a:pt x="9441" y="14699"/>
                </a:lnTo>
                <a:lnTo>
                  <a:pt x="9437" y="14704"/>
                </a:lnTo>
                <a:lnTo>
                  <a:pt x="9430" y="14704"/>
                </a:lnTo>
                <a:lnTo>
                  <a:pt x="9421" y="14704"/>
                </a:lnTo>
                <a:lnTo>
                  <a:pt x="9417" y="14707"/>
                </a:lnTo>
                <a:lnTo>
                  <a:pt x="9413" y="14710"/>
                </a:lnTo>
                <a:lnTo>
                  <a:pt x="9410" y="14713"/>
                </a:lnTo>
                <a:lnTo>
                  <a:pt x="9407" y="14718"/>
                </a:lnTo>
                <a:lnTo>
                  <a:pt x="9404" y="14721"/>
                </a:lnTo>
                <a:lnTo>
                  <a:pt x="9399" y="14724"/>
                </a:lnTo>
                <a:lnTo>
                  <a:pt x="9396" y="14727"/>
                </a:lnTo>
                <a:lnTo>
                  <a:pt x="9394" y="14732"/>
                </a:lnTo>
                <a:lnTo>
                  <a:pt x="9386" y="14732"/>
                </a:lnTo>
                <a:lnTo>
                  <a:pt x="9380" y="14732"/>
                </a:lnTo>
                <a:lnTo>
                  <a:pt x="9376" y="14735"/>
                </a:lnTo>
                <a:lnTo>
                  <a:pt x="9372" y="14738"/>
                </a:lnTo>
                <a:lnTo>
                  <a:pt x="9369" y="14741"/>
                </a:lnTo>
                <a:lnTo>
                  <a:pt x="9367" y="14746"/>
                </a:lnTo>
                <a:lnTo>
                  <a:pt x="9358" y="14746"/>
                </a:lnTo>
                <a:lnTo>
                  <a:pt x="9350" y="14746"/>
                </a:lnTo>
                <a:lnTo>
                  <a:pt x="9346" y="14749"/>
                </a:lnTo>
                <a:lnTo>
                  <a:pt x="9342" y="14752"/>
                </a:lnTo>
                <a:lnTo>
                  <a:pt x="9339" y="14755"/>
                </a:lnTo>
                <a:lnTo>
                  <a:pt x="9337" y="14760"/>
                </a:lnTo>
                <a:lnTo>
                  <a:pt x="9332" y="14762"/>
                </a:lnTo>
                <a:lnTo>
                  <a:pt x="9329" y="14766"/>
                </a:lnTo>
                <a:lnTo>
                  <a:pt x="9325" y="14770"/>
                </a:lnTo>
                <a:lnTo>
                  <a:pt x="9323" y="14774"/>
                </a:lnTo>
                <a:lnTo>
                  <a:pt x="9315" y="14774"/>
                </a:lnTo>
                <a:lnTo>
                  <a:pt x="9310" y="14774"/>
                </a:lnTo>
                <a:lnTo>
                  <a:pt x="9301" y="14779"/>
                </a:lnTo>
                <a:lnTo>
                  <a:pt x="9292" y="14788"/>
                </a:lnTo>
                <a:lnTo>
                  <a:pt x="9289" y="14790"/>
                </a:lnTo>
                <a:lnTo>
                  <a:pt x="9285" y="14793"/>
                </a:lnTo>
                <a:lnTo>
                  <a:pt x="9281" y="14798"/>
                </a:lnTo>
                <a:lnTo>
                  <a:pt x="9279" y="14802"/>
                </a:lnTo>
                <a:lnTo>
                  <a:pt x="9271" y="14802"/>
                </a:lnTo>
                <a:lnTo>
                  <a:pt x="9265" y="14802"/>
                </a:lnTo>
                <a:lnTo>
                  <a:pt x="9261" y="14804"/>
                </a:lnTo>
                <a:lnTo>
                  <a:pt x="9258" y="14807"/>
                </a:lnTo>
                <a:lnTo>
                  <a:pt x="9254" y="14812"/>
                </a:lnTo>
                <a:lnTo>
                  <a:pt x="9251" y="14816"/>
                </a:lnTo>
                <a:lnTo>
                  <a:pt x="9244" y="14816"/>
                </a:lnTo>
                <a:lnTo>
                  <a:pt x="9238" y="14816"/>
                </a:lnTo>
                <a:lnTo>
                  <a:pt x="9230" y="14821"/>
                </a:lnTo>
                <a:lnTo>
                  <a:pt x="9222" y="14830"/>
                </a:lnTo>
                <a:lnTo>
                  <a:pt x="9213" y="14830"/>
                </a:lnTo>
                <a:lnTo>
                  <a:pt x="9208" y="14830"/>
                </a:lnTo>
                <a:lnTo>
                  <a:pt x="9204" y="14832"/>
                </a:lnTo>
                <a:lnTo>
                  <a:pt x="9200" y="14836"/>
                </a:lnTo>
                <a:lnTo>
                  <a:pt x="9197" y="14840"/>
                </a:lnTo>
                <a:lnTo>
                  <a:pt x="9194" y="14844"/>
                </a:lnTo>
                <a:lnTo>
                  <a:pt x="9186" y="14844"/>
                </a:lnTo>
                <a:lnTo>
                  <a:pt x="9181" y="14844"/>
                </a:lnTo>
                <a:lnTo>
                  <a:pt x="9172" y="14850"/>
                </a:lnTo>
                <a:lnTo>
                  <a:pt x="9165" y="14858"/>
                </a:lnTo>
                <a:lnTo>
                  <a:pt x="9156" y="14858"/>
                </a:lnTo>
                <a:lnTo>
                  <a:pt x="9151" y="14858"/>
                </a:lnTo>
                <a:lnTo>
                  <a:pt x="9146" y="14860"/>
                </a:lnTo>
                <a:lnTo>
                  <a:pt x="9143" y="14863"/>
                </a:lnTo>
                <a:lnTo>
                  <a:pt x="9140" y="14866"/>
                </a:lnTo>
                <a:lnTo>
                  <a:pt x="9136" y="14869"/>
                </a:lnTo>
                <a:lnTo>
                  <a:pt x="9129" y="14869"/>
                </a:lnTo>
                <a:lnTo>
                  <a:pt x="9124" y="14869"/>
                </a:lnTo>
                <a:lnTo>
                  <a:pt x="9119" y="14871"/>
                </a:lnTo>
                <a:lnTo>
                  <a:pt x="9115" y="14875"/>
                </a:lnTo>
                <a:lnTo>
                  <a:pt x="9112" y="14879"/>
                </a:lnTo>
                <a:lnTo>
                  <a:pt x="9109" y="14883"/>
                </a:lnTo>
                <a:lnTo>
                  <a:pt x="9101" y="14883"/>
                </a:lnTo>
                <a:lnTo>
                  <a:pt x="9093" y="14883"/>
                </a:lnTo>
                <a:lnTo>
                  <a:pt x="9089" y="14885"/>
                </a:lnTo>
                <a:lnTo>
                  <a:pt x="9086" y="14889"/>
                </a:lnTo>
                <a:lnTo>
                  <a:pt x="9082" y="14893"/>
                </a:lnTo>
                <a:lnTo>
                  <a:pt x="9079" y="14897"/>
                </a:lnTo>
                <a:lnTo>
                  <a:pt x="9072" y="14897"/>
                </a:lnTo>
                <a:lnTo>
                  <a:pt x="9066" y="14897"/>
                </a:lnTo>
                <a:lnTo>
                  <a:pt x="9062" y="14899"/>
                </a:lnTo>
                <a:lnTo>
                  <a:pt x="9058" y="14903"/>
                </a:lnTo>
                <a:lnTo>
                  <a:pt x="9054" y="14907"/>
                </a:lnTo>
                <a:lnTo>
                  <a:pt x="9052" y="14911"/>
                </a:lnTo>
                <a:lnTo>
                  <a:pt x="9043" y="14917"/>
                </a:lnTo>
                <a:lnTo>
                  <a:pt x="9036" y="14925"/>
                </a:lnTo>
                <a:lnTo>
                  <a:pt x="9032" y="14928"/>
                </a:lnTo>
                <a:lnTo>
                  <a:pt x="9028" y="14931"/>
                </a:lnTo>
                <a:lnTo>
                  <a:pt x="9025" y="14935"/>
                </a:lnTo>
                <a:lnTo>
                  <a:pt x="9022" y="14939"/>
                </a:lnTo>
                <a:lnTo>
                  <a:pt x="9022" y="14945"/>
                </a:lnTo>
                <a:lnTo>
                  <a:pt x="9022" y="14954"/>
                </a:lnTo>
                <a:lnTo>
                  <a:pt x="9017" y="14956"/>
                </a:lnTo>
                <a:lnTo>
                  <a:pt x="9014" y="14959"/>
                </a:lnTo>
                <a:lnTo>
                  <a:pt x="9011" y="14963"/>
                </a:lnTo>
                <a:lnTo>
                  <a:pt x="9009" y="14968"/>
                </a:lnTo>
                <a:lnTo>
                  <a:pt x="9009" y="14973"/>
                </a:lnTo>
                <a:lnTo>
                  <a:pt x="9009" y="14981"/>
                </a:lnTo>
                <a:lnTo>
                  <a:pt x="9004" y="14984"/>
                </a:lnTo>
                <a:lnTo>
                  <a:pt x="9000" y="14987"/>
                </a:lnTo>
                <a:lnTo>
                  <a:pt x="8997" y="14991"/>
                </a:lnTo>
                <a:lnTo>
                  <a:pt x="8995" y="14995"/>
                </a:lnTo>
                <a:lnTo>
                  <a:pt x="8995" y="15008"/>
                </a:lnTo>
                <a:lnTo>
                  <a:pt x="8995" y="15023"/>
                </a:lnTo>
                <a:lnTo>
                  <a:pt x="8990" y="15036"/>
                </a:lnTo>
                <a:lnTo>
                  <a:pt x="8987" y="15050"/>
                </a:lnTo>
                <a:lnTo>
                  <a:pt x="8984" y="15064"/>
                </a:lnTo>
                <a:lnTo>
                  <a:pt x="8981" y="15079"/>
                </a:lnTo>
                <a:lnTo>
                  <a:pt x="8981" y="15092"/>
                </a:lnTo>
                <a:lnTo>
                  <a:pt x="8981" y="15106"/>
                </a:lnTo>
                <a:lnTo>
                  <a:pt x="8981" y="15120"/>
                </a:lnTo>
                <a:lnTo>
                  <a:pt x="8981" y="15135"/>
                </a:lnTo>
                <a:lnTo>
                  <a:pt x="8981" y="15141"/>
                </a:lnTo>
                <a:lnTo>
                  <a:pt x="8981" y="15149"/>
                </a:lnTo>
                <a:lnTo>
                  <a:pt x="8973" y="15155"/>
                </a:lnTo>
                <a:lnTo>
                  <a:pt x="8964" y="15163"/>
                </a:lnTo>
                <a:lnTo>
                  <a:pt x="8960" y="15166"/>
                </a:lnTo>
                <a:lnTo>
                  <a:pt x="8957" y="15169"/>
                </a:lnTo>
                <a:lnTo>
                  <a:pt x="8954" y="15173"/>
                </a:lnTo>
                <a:lnTo>
                  <a:pt x="8951" y="15178"/>
                </a:lnTo>
                <a:lnTo>
                  <a:pt x="8943" y="15178"/>
                </a:lnTo>
                <a:lnTo>
                  <a:pt x="8937" y="15178"/>
                </a:lnTo>
                <a:lnTo>
                  <a:pt x="8930" y="15178"/>
                </a:lnTo>
                <a:lnTo>
                  <a:pt x="8923" y="15178"/>
                </a:lnTo>
                <a:lnTo>
                  <a:pt x="8916" y="15178"/>
                </a:lnTo>
                <a:lnTo>
                  <a:pt x="8907" y="15178"/>
                </a:lnTo>
                <a:lnTo>
                  <a:pt x="8900" y="15169"/>
                </a:lnTo>
                <a:lnTo>
                  <a:pt x="8893" y="15163"/>
                </a:lnTo>
                <a:lnTo>
                  <a:pt x="8885" y="15163"/>
                </a:lnTo>
                <a:lnTo>
                  <a:pt x="8880" y="15163"/>
                </a:lnTo>
                <a:lnTo>
                  <a:pt x="8872" y="15155"/>
                </a:lnTo>
                <a:lnTo>
                  <a:pt x="8866" y="15149"/>
                </a:lnTo>
                <a:lnTo>
                  <a:pt x="8858" y="15149"/>
                </a:lnTo>
                <a:lnTo>
                  <a:pt x="8853" y="15149"/>
                </a:lnTo>
                <a:lnTo>
                  <a:pt x="8844" y="15141"/>
                </a:lnTo>
                <a:lnTo>
                  <a:pt x="8836" y="15135"/>
                </a:lnTo>
                <a:lnTo>
                  <a:pt x="8828" y="15135"/>
                </a:lnTo>
                <a:lnTo>
                  <a:pt x="8823" y="15135"/>
                </a:lnTo>
                <a:lnTo>
                  <a:pt x="8815" y="15138"/>
                </a:lnTo>
                <a:lnTo>
                  <a:pt x="8808" y="15141"/>
                </a:lnTo>
                <a:lnTo>
                  <a:pt x="8801" y="15145"/>
                </a:lnTo>
                <a:lnTo>
                  <a:pt x="8796" y="15149"/>
                </a:lnTo>
                <a:lnTo>
                  <a:pt x="8779" y="15149"/>
                </a:lnTo>
                <a:lnTo>
                  <a:pt x="8765" y="15149"/>
                </a:lnTo>
                <a:lnTo>
                  <a:pt x="8757" y="15149"/>
                </a:lnTo>
                <a:lnTo>
                  <a:pt x="8751" y="15149"/>
                </a:lnTo>
                <a:lnTo>
                  <a:pt x="8747" y="15152"/>
                </a:lnTo>
                <a:lnTo>
                  <a:pt x="8744" y="15155"/>
                </a:lnTo>
                <a:lnTo>
                  <a:pt x="8740" y="15159"/>
                </a:lnTo>
                <a:lnTo>
                  <a:pt x="8737" y="15163"/>
                </a:lnTo>
                <a:lnTo>
                  <a:pt x="8697" y="15197"/>
                </a:lnTo>
                <a:lnTo>
                  <a:pt x="8657" y="15232"/>
                </a:lnTo>
                <a:lnTo>
                  <a:pt x="8618" y="15267"/>
                </a:lnTo>
                <a:lnTo>
                  <a:pt x="8579" y="15303"/>
                </a:lnTo>
                <a:lnTo>
                  <a:pt x="8572" y="15303"/>
                </a:lnTo>
                <a:lnTo>
                  <a:pt x="8565" y="15303"/>
                </a:lnTo>
                <a:lnTo>
                  <a:pt x="8562" y="15305"/>
                </a:lnTo>
                <a:lnTo>
                  <a:pt x="8558" y="15309"/>
                </a:lnTo>
                <a:lnTo>
                  <a:pt x="8554" y="15313"/>
                </a:lnTo>
                <a:lnTo>
                  <a:pt x="8552" y="15317"/>
                </a:lnTo>
                <a:lnTo>
                  <a:pt x="8544" y="15317"/>
                </a:lnTo>
                <a:lnTo>
                  <a:pt x="8538" y="15317"/>
                </a:lnTo>
                <a:lnTo>
                  <a:pt x="8529" y="15323"/>
                </a:lnTo>
                <a:lnTo>
                  <a:pt x="8522" y="15331"/>
                </a:lnTo>
                <a:lnTo>
                  <a:pt x="8514" y="15331"/>
                </a:lnTo>
                <a:lnTo>
                  <a:pt x="8508" y="15331"/>
                </a:lnTo>
                <a:lnTo>
                  <a:pt x="8504" y="15333"/>
                </a:lnTo>
                <a:lnTo>
                  <a:pt x="8500" y="15337"/>
                </a:lnTo>
                <a:lnTo>
                  <a:pt x="8497" y="15341"/>
                </a:lnTo>
                <a:lnTo>
                  <a:pt x="8495" y="15345"/>
                </a:lnTo>
                <a:lnTo>
                  <a:pt x="8486" y="15345"/>
                </a:lnTo>
                <a:lnTo>
                  <a:pt x="8481" y="15345"/>
                </a:lnTo>
                <a:lnTo>
                  <a:pt x="8473" y="15345"/>
                </a:lnTo>
                <a:lnTo>
                  <a:pt x="8467" y="15345"/>
                </a:lnTo>
                <a:lnTo>
                  <a:pt x="8459" y="15351"/>
                </a:lnTo>
                <a:lnTo>
                  <a:pt x="8451" y="15359"/>
                </a:lnTo>
                <a:lnTo>
                  <a:pt x="8443" y="15359"/>
                </a:lnTo>
                <a:lnTo>
                  <a:pt x="8438" y="15359"/>
                </a:lnTo>
                <a:lnTo>
                  <a:pt x="8433" y="15362"/>
                </a:lnTo>
                <a:lnTo>
                  <a:pt x="8429" y="15365"/>
                </a:lnTo>
                <a:lnTo>
                  <a:pt x="8426" y="15369"/>
                </a:lnTo>
                <a:lnTo>
                  <a:pt x="8423" y="15373"/>
                </a:lnTo>
                <a:lnTo>
                  <a:pt x="8416" y="15373"/>
                </a:lnTo>
                <a:lnTo>
                  <a:pt x="8409" y="15373"/>
                </a:lnTo>
                <a:lnTo>
                  <a:pt x="8402" y="15379"/>
                </a:lnTo>
                <a:lnTo>
                  <a:pt x="8393" y="15388"/>
                </a:lnTo>
                <a:lnTo>
                  <a:pt x="8386" y="15388"/>
                </a:lnTo>
                <a:lnTo>
                  <a:pt x="8379" y="15388"/>
                </a:lnTo>
                <a:lnTo>
                  <a:pt x="8372" y="15388"/>
                </a:lnTo>
                <a:lnTo>
                  <a:pt x="8366" y="15388"/>
                </a:lnTo>
                <a:lnTo>
                  <a:pt x="8362" y="15390"/>
                </a:lnTo>
                <a:lnTo>
                  <a:pt x="8359" y="15393"/>
                </a:lnTo>
                <a:lnTo>
                  <a:pt x="8355" y="15397"/>
                </a:lnTo>
                <a:lnTo>
                  <a:pt x="8352" y="15402"/>
                </a:lnTo>
                <a:lnTo>
                  <a:pt x="8344" y="15402"/>
                </a:lnTo>
                <a:lnTo>
                  <a:pt x="8339" y="15402"/>
                </a:lnTo>
                <a:lnTo>
                  <a:pt x="8330" y="15407"/>
                </a:lnTo>
                <a:lnTo>
                  <a:pt x="8322" y="15415"/>
                </a:lnTo>
                <a:lnTo>
                  <a:pt x="8314" y="15415"/>
                </a:lnTo>
                <a:lnTo>
                  <a:pt x="8309" y="15415"/>
                </a:lnTo>
                <a:lnTo>
                  <a:pt x="8304" y="15418"/>
                </a:lnTo>
                <a:lnTo>
                  <a:pt x="8300" y="15421"/>
                </a:lnTo>
                <a:lnTo>
                  <a:pt x="8297" y="15425"/>
                </a:lnTo>
                <a:lnTo>
                  <a:pt x="8295" y="15429"/>
                </a:lnTo>
                <a:lnTo>
                  <a:pt x="8287" y="15429"/>
                </a:lnTo>
                <a:lnTo>
                  <a:pt x="8282" y="15429"/>
                </a:lnTo>
                <a:lnTo>
                  <a:pt x="8273" y="15429"/>
                </a:lnTo>
                <a:lnTo>
                  <a:pt x="8264" y="15429"/>
                </a:lnTo>
                <a:lnTo>
                  <a:pt x="8261" y="15432"/>
                </a:lnTo>
                <a:lnTo>
                  <a:pt x="8257" y="15435"/>
                </a:lnTo>
                <a:lnTo>
                  <a:pt x="8254" y="15439"/>
                </a:lnTo>
                <a:lnTo>
                  <a:pt x="8251" y="15443"/>
                </a:lnTo>
                <a:lnTo>
                  <a:pt x="8247" y="15446"/>
                </a:lnTo>
                <a:lnTo>
                  <a:pt x="8243" y="15449"/>
                </a:lnTo>
                <a:lnTo>
                  <a:pt x="8240" y="15452"/>
                </a:lnTo>
                <a:lnTo>
                  <a:pt x="8237" y="15457"/>
                </a:lnTo>
                <a:lnTo>
                  <a:pt x="8233" y="15460"/>
                </a:lnTo>
                <a:lnTo>
                  <a:pt x="8230" y="15463"/>
                </a:lnTo>
                <a:lnTo>
                  <a:pt x="8227" y="15467"/>
                </a:lnTo>
                <a:lnTo>
                  <a:pt x="8223" y="15471"/>
                </a:lnTo>
                <a:lnTo>
                  <a:pt x="8220" y="15474"/>
                </a:lnTo>
                <a:lnTo>
                  <a:pt x="8216" y="15477"/>
                </a:lnTo>
                <a:lnTo>
                  <a:pt x="8212" y="15481"/>
                </a:lnTo>
                <a:lnTo>
                  <a:pt x="8210" y="15485"/>
                </a:lnTo>
                <a:lnTo>
                  <a:pt x="8202" y="15498"/>
                </a:lnTo>
                <a:lnTo>
                  <a:pt x="8194" y="15513"/>
                </a:lnTo>
                <a:lnTo>
                  <a:pt x="8190" y="15515"/>
                </a:lnTo>
                <a:lnTo>
                  <a:pt x="8185" y="15520"/>
                </a:lnTo>
                <a:lnTo>
                  <a:pt x="8182" y="15523"/>
                </a:lnTo>
                <a:lnTo>
                  <a:pt x="8180" y="15527"/>
                </a:lnTo>
                <a:lnTo>
                  <a:pt x="8176" y="15529"/>
                </a:lnTo>
                <a:lnTo>
                  <a:pt x="8172" y="15533"/>
                </a:lnTo>
                <a:lnTo>
                  <a:pt x="8169" y="15537"/>
                </a:lnTo>
                <a:lnTo>
                  <a:pt x="8166" y="15541"/>
                </a:lnTo>
                <a:lnTo>
                  <a:pt x="8163" y="15543"/>
                </a:lnTo>
                <a:lnTo>
                  <a:pt x="8158" y="15547"/>
                </a:lnTo>
                <a:lnTo>
                  <a:pt x="8155" y="15551"/>
                </a:lnTo>
                <a:lnTo>
                  <a:pt x="8153" y="15555"/>
                </a:lnTo>
                <a:lnTo>
                  <a:pt x="8144" y="15561"/>
                </a:lnTo>
                <a:lnTo>
                  <a:pt x="8137" y="15569"/>
                </a:lnTo>
                <a:lnTo>
                  <a:pt x="8132" y="15571"/>
                </a:lnTo>
                <a:lnTo>
                  <a:pt x="8128" y="15575"/>
                </a:lnTo>
                <a:lnTo>
                  <a:pt x="8125" y="15579"/>
                </a:lnTo>
                <a:lnTo>
                  <a:pt x="8123" y="15583"/>
                </a:lnTo>
                <a:lnTo>
                  <a:pt x="8118" y="15586"/>
                </a:lnTo>
                <a:lnTo>
                  <a:pt x="8115" y="15589"/>
                </a:lnTo>
                <a:lnTo>
                  <a:pt x="8112" y="15593"/>
                </a:lnTo>
                <a:lnTo>
                  <a:pt x="8109" y="15597"/>
                </a:lnTo>
                <a:lnTo>
                  <a:pt x="8105" y="15600"/>
                </a:lnTo>
                <a:lnTo>
                  <a:pt x="8101" y="15603"/>
                </a:lnTo>
                <a:lnTo>
                  <a:pt x="8098" y="15607"/>
                </a:lnTo>
                <a:lnTo>
                  <a:pt x="8096" y="15612"/>
                </a:lnTo>
                <a:lnTo>
                  <a:pt x="8087" y="15612"/>
                </a:lnTo>
                <a:lnTo>
                  <a:pt x="8082" y="15612"/>
                </a:lnTo>
                <a:lnTo>
                  <a:pt x="8073" y="15603"/>
                </a:lnTo>
                <a:lnTo>
                  <a:pt x="8065" y="15597"/>
                </a:lnTo>
                <a:lnTo>
                  <a:pt x="8058" y="15597"/>
                </a:lnTo>
                <a:lnTo>
                  <a:pt x="8051" y="15597"/>
                </a:lnTo>
                <a:lnTo>
                  <a:pt x="8044" y="15597"/>
                </a:lnTo>
                <a:lnTo>
                  <a:pt x="8038" y="15597"/>
                </a:lnTo>
                <a:lnTo>
                  <a:pt x="8030" y="15589"/>
                </a:lnTo>
                <a:lnTo>
                  <a:pt x="8024" y="15583"/>
                </a:lnTo>
                <a:lnTo>
                  <a:pt x="8016" y="15583"/>
                </a:lnTo>
                <a:lnTo>
                  <a:pt x="8008" y="15583"/>
                </a:lnTo>
                <a:lnTo>
                  <a:pt x="8000" y="15583"/>
                </a:lnTo>
                <a:lnTo>
                  <a:pt x="7994" y="15583"/>
                </a:lnTo>
                <a:lnTo>
                  <a:pt x="7986" y="15575"/>
                </a:lnTo>
                <a:lnTo>
                  <a:pt x="7981" y="15569"/>
                </a:lnTo>
                <a:lnTo>
                  <a:pt x="7972" y="15569"/>
                </a:lnTo>
                <a:lnTo>
                  <a:pt x="7967" y="15569"/>
                </a:lnTo>
                <a:lnTo>
                  <a:pt x="7959" y="15569"/>
                </a:lnTo>
                <a:lnTo>
                  <a:pt x="7953" y="15569"/>
                </a:lnTo>
                <a:lnTo>
                  <a:pt x="7945" y="15561"/>
                </a:lnTo>
                <a:lnTo>
                  <a:pt x="7937" y="15555"/>
                </a:lnTo>
                <a:lnTo>
                  <a:pt x="7929" y="15555"/>
                </a:lnTo>
                <a:lnTo>
                  <a:pt x="7924" y="15555"/>
                </a:lnTo>
                <a:lnTo>
                  <a:pt x="7915" y="15555"/>
                </a:lnTo>
                <a:lnTo>
                  <a:pt x="7910" y="15555"/>
                </a:lnTo>
                <a:lnTo>
                  <a:pt x="7902" y="15547"/>
                </a:lnTo>
                <a:lnTo>
                  <a:pt x="7895" y="15541"/>
                </a:lnTo>
                <a:lnTo>
                  <a:pt x="7888" y="15541"/>
                </a:lnTo>
                <a:lnTo>
                  <a:pt x="7879" y="15541"/>
                </a:lnTo>
                <a:lnTo>
                  <a:pt x="7872" y="15541"/>
                </a:lnTo>
                <a:lnTo>
                  <a:pt x="7865" y="15541"/>
                </a:lnTo>
                <a:lnTo>
                  <a:pt x="7858" y="15533"/>
                </a:lnTo>
                <a:lnTo>
                  <a:pt x="7852" y="15527"/>
                </a:lnTo>
                <a:lnTo>
                  <a:pt x="7845" y="15527"/>
                </a:lnTo>
                <a:lnTo>
                  <a:pt x="7838" y="15527"/>
                </a:lnTo>
                <a:lnTo>
                  <a:pt x="7831" y="15520"/>
                </a:lnTo>
                <a:lnTo>
                  <a:pt x="7825" y="15513"/>
                </a:lnTo>
                <a:lnTo>
                  <a:pt x="7816" y="15513"/>
                </a:lnTo>
                <a:lnTo>
                  <a:pt x="7808" y="15513"/>
                </a:lnTo>
                <a:lnTo>
                  <a:pt x="7800" y="15513"/>
                </a:lnTo>
                <a:lnTo>
                  <a:pt x="7795" y="15513"/>
                </a:lnTo>
                <a:lnTo>
                  <a:pt x="7786" y="15513"/>
                </a:lnTo>
                <a:lnTo>
                  <a:pt x="7781" y="15513"/>
                </a:lnTo>
                <a:lnTo>
                  <a:pt x="7773" y="15505"/>
                </a:lnTo>
                <a:lnTo>
                  <a:pt x="7768" y="15499"/>
                </a:lnTo>
                <a:lnTo>
                  <a:pt x="7759" y="15499"/>
                </a:lnTo>
                <a:lnTo>
                  <a:pt x="7750" y="15499"/>
                </a:lnTo>
                <a:lnTo>
                  <a:pt x="7743" y="15499"/>
                </a:lnTo>
                <a:lnTo>
                  <a:pt x="7737" y="15499"/>
                </a:lnTo>
                <a:lnTo>
                  <a:pt x="7729" y="15499"/>
                </a:lnTo>
                <a:lnTo>
                  <a:pt x="7723" y="15499"/>
                </a:lnTo>
                <a:lnTo>
                  <a:pt x="7716" y="15499"/>
                </a:lnTo>
                <a:lnTo>
                  <a:pt x="7709" y="15499"/>
                </a:lnTo>
                <a:lnTo>
                  <a:pt x="7702" y="15491"/>
                </a:lnTo>
                <a:lnTo>
                  <a:pt x="7696" y="15485"/>
                </a:lnTo>
                <a:lnTo>
                  <a:pt x="7688" y="15485"/>
                </a:lnTo>
                <a:lnTo>
                  <a:pt x="7680" y="15485"/>
                </a:lnTo>
                <a:lnTo>
                  <a:pt x="7671" y="15485"/>
                </a:lnTo>
                <a:lnTo>
                  <a:pt x="7666" y="15485"/>
                </a:lnTo>
                <a:lnTo>
                  <a:pt x="7658" y="15485"/>
                </a:lnTo>
                <a:lnTo>
                  <a:pt x="7652" y="15485"/>
                </a:lnTo>
                <a:lnTo>
                  <a:pt x="7644" y="15485"/>
                </a:lnTo>
                <a:lnTo>
                  <a:pt x="7639" y="15485"/>
                </a:lnTo>
                <a:lnTo>
                  <a:pt x="7623" y="15477"/>
                </a:lnTo>
                <a:lnTo>
                  <a:pt x="7609" y="15471"/>
                </a:lnTo>
                <a:lnTo>
                  <a:pt x="7601" y="15471"/>
                </a:lnTo>
                <a:lnTo>
                  <a:pt x="7595" y="15471"/>
                </a:lnTo>
                <a:lnTo>
                  <a:pt x="7587" y="15471"/>
                </a:lnTo>
                <a:lnTo>
                  <a:pt x="7582" y="15471"/>
                </a:lnTo>
                <a:lnTo>
                  <a:pt x="7565" y="15471"/>
                </a:lnTo>
                <a:lnTo>
                  <a:pt x="7551" y="15471"/>
                </a:lnTo>
                <a:lnTo>
                  <a:pt x="7544" y="15463"/>
                </a:lnTo>
                <a:lnTo>
                  <a:pt x="7537" y="15457"/>
                </a:lnTo>
                <a:lnTo>
                  <a:pt x="7530" y="15457"/>
                </a:lnTo>
                <a:lnTo>
                  <a:pt x="7524" y="15457"/>
                </a:lnTo>
                <a:lnTo>
                  <a:pt x="7508" y="15457"/>
                </a:lnTo>
                <a:lnTo>
                  <a:pt x="7494" y="15457"/>
                </a:lnTo>
                <a:lnTo>
                  <a:pt x="7490" y="15460"/>
                </a:lnTo>
                <a:lnTo>
                  <a:pt x="7486" y="15463"/>
                </a:lnTo>
                <a:lnTo>
                  <a:pt x="7483" y="15467"/>
                </a:lnTo>
                <a:lnTo>
                  <a:pt x="7480" y="15471"/>
                </a:lnTo>
                <a:lnTo>
                  <a:pt x="7472" y="15471"/>
                </a:lnTo>
                <a:lnTo>
                  <a:pt x="7467" y="15471"/>
                </a:lnTo>
                <a:lnTo>
                  <a:pt x="7458" y="15471"/>
                </a:lnTo>
                <a:lnTo>
                  <a:pt x="7453" y="15471"/>
                </a:lnTo>
                <a:lnTo>
                  <a:pt x="7445" y="15471"/>
                </a:lnTo>
                <a:lnTo>
                  <a:pt x="7439" y="15471"/>
                </a:lnTo>
                <a:lnTo>
                  <a:pt x="7431" y="15477"/>
                </a:lnTo>
                <a:lnTo>
                  <a:pt x="7423" y="15485"/>
                </a:lnTo>
                <a:lnTo>
                  <a:pt x="7415" y="15485"/>
                </a:lnTo>
                <a:lnTo>
                  <a:pt x="7410" y="15485"/>
                </a:lnTo>
                <a:lnTo>
                  <a:pt x="7401" y="15485"/>
                </a:lnTo>
                <a:lnTo>
                  <a:pt x="7396" y="15485"/>
                </a:lnTo>
                <a:lnTo>
                  <a:pt x="7391" y="15488"/>
                </a:lnTo>
                <a:lnTo>
                  <a:pt x="7388" y="15491"/>
                </a:lnTo>
                <a:lnTo>
                  <a:pt x="7385" y="15495"/>
                </a:lnTo>
                <a:lnTo>
                  <a:pt x="7381" y="15499"/>
                </a:lnTo>
                <a:lnTo>
                  <a:pt x="7374" y="15499"/>
                </a:lnTo>
                <a:lnTo>
                  <a:pt x="7365" y="15499"/>
                </a:lnTo>
                <a:lnTo>
                  <a:pt x="7358" y="15499"/>
                </a:lnTo>
                <a:lnTo>
                  <a:pt x="7351" y="15499"/>
                </a:lnTo>
                <a:lnTo>
                  <a:pt x="7344" y="15499"/>
                </a:lnTo>
                <a:lnTo>
                  <a:pt x="7338" y="15499"/>
                </a:lnTo>
                <a:lnTo>
                  <a:pt x="7334" y="15501"/>
                </a:lnTo>
                <a:lnTo>
                  <a:pt x="7331" y="15505"/>
                </a:lnTo>
                <a:lnTo>
                  <a:pt x="7327" y="15509"/>
                </a:lnTo>
                <a:lnTo>
                  <a:pt x="7324" y="15513"/>
                </a:lnTo>
                <a:lnTo>
                  <a:pt x="7317" y="15513"/>
                </a:lnTo>
                <a:lnTo>
                  <a:pt x="7311" y="15513"/>
                </a:lnTo>
                <a:lnTo>
                  <a:pt x="7303" y="15513"/>
                </a:lnTo>
                <a:lnTo>
                  <a:pt x="7294" y="15513"/>
                </a:lnTo>
                <a:lnTo>
                  <a:pt x="7291" y="15515"/>
                </a:lnTo>
                <a:lnTo>
                  <a:pt x="7286" y="15520"/>
                </a:lnTo>
                <a:lnTo>
                  <a:pt x="7283" y="15523"/>
                </a:lnTo>
                <a:lnTo>
                  <a:pt x="7281" y="15527"/>
                </a:lnTo>
                <a:lnTo>
                  <a:pt x="7272" y="15527"/>
                </a:lnTo>
                <a:lnTo>
                  <a:pt x="7267" y="15527"/>
                </a:lnTo>
                <a:lnTo>
                  <a:pt x="7230" y="15527"/>
                </a:lnTo>
                <a:lnTo>
                  <a:pt x="7194" y="15527"/>
                </a:lnTo>
                <a:lnTo>
                  <a:pt x="7160" y="15527"/>
                </a:lnTo>
                <a:lnTo>
                  <a:pt x="7125" y="15527"/>
                </a:lnTo>
                <a:lnTo>
                  <a:pt x="7102" y="15527"/>
                </a:lnTo>
                <a:lnTo>
                  <a:pt x="7080" y="15527"/>
                </a:lnTo>
                <a:lnTo>
                  <a:pt x="7058" y="15527"/>
                </a:lnTo>
                <a:lnTo>
                  <a:pt x="7037" y="15527"/>
                </a:lnTo>
                <a:lnTo>
                  <a:pt x="7030" y="15527"/>
                </a:lnTo>
                <a:lnTo>
                  <a:pt x="7023" y="15527"/>
                </a:lnTo>
                <a:lnTo>
                  <a:pt x="7023" y="15533"/>
                </a:lnTo>
                <a:lnTo>
                  <a:pt x="7023" y="15541"/>
                </a:lnTo>
                <a:lnTo>
                  <a:pt x="7016" y="15541"/>
                </a:lnTo>
                <a:lnTo>
                  <a:pt x="7010" y="15541"/>
                </a:lnTo>
                <a:lnTo>
                  <a:pt x="7006" y="15543"/>
                </a:lnTo>
                <a:lnTo>
                  <a:pt x="7002" y="15547"/>
                </a:lnTo>
                <a:lnTo>
                  <a:pt x="6998" y="15551"/>
                </a:lnTo>
                <a:lnTo>
                  <a:pt x="6996" y="15555"/>
                </a:lnTo>
                <a:lnTo>
                  <a:pt x="6988" y="15555"/>
                </a:lnTo>
                <a:lnTo>
                  <a:pt x="6980" y="15555"/>
                </a:lnTo>
                <a:lnTo>
                  <a:pt x="6972" y="15555"/>
                </a:lnTo>
                <a:lnTo>
                  <a:pt x="6966" y="15555"/>
                </a:lnTo>
                <a:lnTo>
                  <a:pt x="6962" y="15557"/>
                </a:lnTo>
                <a:lnTo>
                  <a:pt x="6958" y="15561"/>
                </a:lnTo>
                <a:lnTo>
                  <a:pt x="6955" y="15565"/>
                </a:lnTo>
                <a:lnTo>
                  <a:pt x="6953" y="15569"/>
                </a:lnTo>
                <a:lnTo>
                  <a:pt x="6944" y="15569"/>
                </a:lnTo>
                <a:lnTo>
                  <a:pt x="6939" y="15569"/>
                </a:lnTo>
                <a:lnTo>
                  <a:pt x="6931" y="15569"/>
                </a:lnTo>
                <a:lnTo>
                  <a:pt x="6925" y="15569"/>
                </a:lnTo>
                <a:lnTo>
                  <a:pt x="6917" y="15575"/>
                </a:lnTo>
                <a:lnTo>
                  <a:pt x="6909" y="15583"/>
                </a:lnTo>
                <a:lnTo>
                  <a:pt x="6901" y="15583"/>
                </a:lnTo>
                <a:lnTo>
                  <a:pt x="6895" y="15583"/>
                </a:lnTo>
                <a:lnTo>
                  <a:pt x="6891" y="15586"/>
                </a:lnTo>
                <a:lnTo>
                  <a:pt x="6887" y="15589"/>
                </a:lnTo>
                <a:lnTo>
                  <a:pt x="6884" y="15593"/>
                </a:lnTo>
                <a:lnTo>
                  <a:pt x="6882" y="15597"/>
                </a:lnTo>
                <a:lnTo>
                  <a:pt x="6877" y="15600"/>
                </a:lnTo>
                <a:lnTo>
                  <a:pt x="6874" y="15603"/>
                </a:lnTo>
                <a:lnTo>
                  <a:pt x="6871" y="15607"/>
                </a:lnTo>
                <a:lnTo>
                  <a:pt x="6868" y="15612"/>
                </a:lnTo>
                <a:lnTo>
                  <a:pt x="6860" y="15612"/>
                </a:lnTo>
                <a:lnTo>
                  <a:pt x="6851" y="15612"/>
                </a:lnTo>
                <a:lnTo>
                  <a:pt x="6847" y="15614"/>
                </a:lnTo>
                <a:lnTo>
                  <a:pt x="6844" y="15617"/>
                </a:lnTo>
                <a:lnTo>
                  <a:pt x="6840" y="15621"/>
                </a:lnTo>
                <a:lnTo>
                  <a:pt x="6837" y="15626"/>
                </a:lnTo>
                <a:lnTo>
                  <a:pt x="6834" y="15628"/>
                </a:lnTo>
                <a:lnTo>
                  <a:pt x="6830" y="15631"/>
                </a:lnTo>
                <a:lnTo>
                  <a:pt x="6826" y="15635"/>
                </a:lnTo>
                <a:lnTo>
                  <a:pt x="6824" y="15639"/>
                </a:lnTo>
                <a:lnTo>
                  <a:pt x="6820" y="15642"/>
                </a:lnTo>
                <a:lnTo>
                  <a:pt x="6817" y="15645"/>
                </a:lnTo>
                <a:lnTo>
                  <a:pt x="6812" y="15649"/>
                </a:lnTo>
                <a:lnTo>
                  <a:pt x="6810" y="15653"/>
                </a:lnTo>
                <a:lnTo>
                  <a:pt x="6806" y="15656"/>
                </a:lnTo>
                <a:lnTo>
                  <a:pt x="6803" y="15659"/>
                </a:lnTo>
                <a:lnTo>
                  <a:pt x="6799" y="15663"/>
                </a:lnTo>
                <a:lnTo>
                  <a:pt x="6797" y="15667"/>
                </a:lnTo>
                <a:lnTo>
                  <a:pt x="6789" y="15667"/>
                </a:lnTo>
                <a:lnTo>
                  <a:pt x="6780" y="15667"/>
                </a:lnTo>
                <a:lnTo>
                  <a:pt x="6772" y="15659"/>
                </a:lnTo>
                <a:lnTo>
                  <a:pt x="6767" y="15653"/>
                </a:lnTo>
                <a:lnTo>
                  <a:pt x="6758" y="15638"/>
                </a:lnTo>
                <a:lnTo>
                  <a:pt x="6753" y="15626"/>
                </a:lnTo>
                <a:lnTo>
                  <a:pt x="6745" y="15617"/>
                </a:lnTo>
                <a:lnTo>
                  <a:pt x="6739" y="15612"/>
                </a:lnTo>
                <a:lnTo>
                  <a:pt x="6731" y="15603"/>
                </a:lnTo>
                <a:lnTo>
                  <a:pt x="6723" y="15597"/>
                </a:lnTo>
                <a:lnTo>
                  <a:pt x="6715" y="15589"/>
                </a:lnTo>
                <a:lnTo>
                  <a:pt x="6710" y="15583"/>
                </a:lnTo>
                <a:lnTo>
                  <a:pt x="6701" y="15575"/>
                </a:lnTo>
                <a:lnTo>
                  <a:pt x="6695" y="15569"/>
                </a:lnTo>
                <a:lnTo>
                  <a:pt x="6688" y="15561"/>
                </a:lnTo>
                <a:lnTo>
                  <a:pt x="6681" y="15555"/>
                </a:lnTo>
                <a:lnTo>
                  <a:pt x="6681" y="15547"/>
                </a:lnTo>
                <a:lnTo>
                  <a:pt x="6681" y="15541"/>
                </a:lnTo>
                <a:lnTo>
                  <a:pt x="6674" y="15533"/>
                </a:lnTo>
                <a:lnTo>
                  <a:pt x="6668" y="15527"/>
                </a:lnTo>
                <a:lnTo>
                  <a:pt x="6660" y="15520"/>
                </a:lnTo>
                <a:lnTo>
                  <a:pt x="6652" y="15513"/>
                </a:lnTo>
                <a:lnTo>
                  <a:pt x="6644" y="15505"/>
                </a:lnTo>
                <a:lnTo>
                  <a:pt x="6638" y="15499"/>
                </a:lnTo>
                <a:lnTo>
                  <a:pt x="6631" y="15491"/>
                </a:lnTo>
                <a:lnTo>
                  <a:pt x="6624" y="15485"/>
                </a:lnTo>
                <a:lnTo>
                  <a:pt x="6617" y="15485"/>
                </a:lnTo>
                <a:lnTo>
                  <a:pt x="6611" y="15485"/>
                </a:lnTo>
                <a:lnTo>
                  <a:pt x="6602" y="15491"/>
                </a:lnTo>
                <a:lnTo>
                  <a:pt x="6595" y="15499"/>
                </a:lnTo>
                <a:lnTo>
                  <a:pt x="6586" y="15499"/>
                </a:lnTo>
                <a:lnTo>
                  <a:pt x="6581" y="15499"/>
                </a:lnTo>
                <a:lnTo>
                  <a:pt x="6573" y="15499"/>
                </a:lnTo>
                <a:lnTo>
                  <a:pt x="6567" y="15499"/>
                </a:lnTo>
                <a:lnTo>
                  <a:pt x="6563" y="15501"/>
                </a:lnTo>
                <a:lnTo>
                  <a:pt x="6559" y="15505"/>
                </a:lnTo>
                <a:lnTo>
                  <a:pt x="6556" y="15509"/>
                </a:lnTo>
                <a:lnTo>
                  <a:pt x="6554" y="15513"/>
                </a:lnTo>
                <a:lnTo>
                  <a:pt x="6545" y="15513"/>
                </a:lnTo>
                <a:lnTo>
                  <a:pt x="6540" y="15513"/>
                </a:lnTo>
                <a:lnTo>
                  <a:pt x="6531" y="15520"/>
                </a:lnTo>
                <a:lnTo>
                  <a:pt x="6523" y="15527"/>
                </a:lnTo>
                <a:lnTo>
                  <a:pt x="6516" y="15527"/>
                </a:lnTo>
                <a:lnTo>
                  <a:pt x="6509" y="15527"/>
                </a:lnTo>
                <a:lnTo>
                  <a:pt x="6502" y="15527"/>
                </a:lnTo>
                <a:lnTo>
                  <a:pt x="6496" y="15527"/>
                </a:lnTo>
                <a:lnTo>
                  <a:pt x="6492" y="15529"/>
                </a:lnTo>
                <a:lnTo>
                  <a:pt x="6488" y="15533"/>
                </a:lnTo>
                <a:lnTo>
                  <a:pt x="6485" y="15537"/>
                </a:lnTo>
                <a:lnTo>
                  <a:pt x="6482" y="15541"/>
                </a:lnTo>
                <a:lnTo>
                  <a:pt x="6474" y="15541"/>
                </a:lnTo>
                <a:lnTo>
                  <a:pt x="6466" y="15541"/>
                </a:lnTo>
                <a:lnTo>
                  <a:pt x="6459" y="15541"/>
                </a:lnTo>
                <a:lnTo>
                  <a:pt x="6452" y="15541"/>
                </a:lnTo>
                <a:lnTo>
                  <a:pt x="6448" y="15543"/>
                </a:lnTo>
                <a:lnTo>
                  <a:pt x="6444" y="15547"/>
                </a:lnTo>
                <a:lnTo>
                  <a:pt x="6441" y="15551"/>
                </a:lnTo>
                <a:lnTo>
                  <a:pt x="6439" y="15555"/>
                </a:lnTo>
                <a:lnTo>
                  <a:pt x="6430" y="15555"/>
                </a:lnTo>
                <a:lnTo>
                  <a:pt x="6425" y="15555"/>
                </a:lnTo>
                <a:lnTo>
                  <a:pt x="6421" y="15557"/>
                </a:lnTo>
                <a:lnTo>
                  <a:pt x="6417" y="15561"/>
                </a:lnTo>
                <a:lnTo>
                  <a:pt x="6414" y="15565"/>
                </a:lnTo>
                <a:lnTo>
                  <a:pt x="6411" y="15569"/>
                </a:lnTo>
                <a:lnTo>
                  <a:pt x="6403" y="15569"/>
                </a:lnTo>
                <a:lnTo>
                  <a:pt x="6395" y="15569"/>
                </a:lnTo>
                <a:lnTo>
                  <a:pt x="6387" y="15561"/>
                </a:lnTo>
                <a:lnTo>
                  <a:pt x="6381" y="15555"/>
                </a:lnTo>
                <a:lnTo>
                  <a:pt x="6373" y="15555"/>
                </a:lnTo>
                <a:lnTo>
                  <a:pt x="6368" y="15555"/>
                </a:lnTo>
                <a:lnTo>
                  <a:pt x="6360" y="15547"/>
                </a:lnTo>
                <a:lnTo>
                  <a:pt x="6354" y="15541"/>
                </a:lnTo>
                <a:lnTo>
                  <a:pt x="6346" y="15541"/>
                </a:lnTo>
                <a:lnTo>
                  <a:pt x="6337" y="15541"/>
                </a:lnTo>
                <a:lnTo>
                  <a:pt x="6330" y="15533"/>
                </a:lnTo>
                <a:lnTo>
                  <a:pt x="6323" y="15527"/>
                </a:lnTo>
                <a:lnTo>
                  <a:pt x="6316" y="15527"/>
                </a:lnTo>
                <a:lnTo>
                  <a:pt x="6310" y="15527"/>
                </a:lnTo>
                <a:lnTo>
                  <a:pt x="6303" y="15520"/>
                </a:lnTo>
                <a:lnTo>
                  <a:pt x="6296" y="15513"/>
                </a:lnTo>
                <a:lnTo>
                  <a:pt x="6294" y="15513"/>
                </a:lnTo>
                <a:lnTo>
                  <a:pt x="6292" y="15514"/>
                </a:lnTo>
                <a:lnTo>
                  <a:pt x="6290" y="15515"/>
                </a:lnTo>
                <a:lnTo>
                  <a:pt x="6289" y="15517"/>
                </a:lnTo>
                <a:lnTo>
                  <a:pt x="6287" y="15522"/>
                </a:lnTo>
                <a:lnTo>
                  <a:pt x="6287" y="15527"/>
                </a:lnTo>
                <a:lnTo>
                  <a:pt x="6287" y="15533"/>
                </a:lnTo>
                <a:lnTo>
                  <a:pt x="6289" y="15537"/>
                </a:lnTo>
                <a:lnTo>
                  <a:pt x="6290" y="15539"/>
                </a:lnTo>
                <a:lnTo>
                  <a:pt x="6292" y="15540"/>
                </a:lnTo>
                <a:lnTo>
                  <a:pt x="6294" y="15541"/>
                </a:lnTo>
                <a:lnTo>
                  <a:pt x="6296" y="15541"/>
                </a:lnTo>
                <a:lnTo>
                  <a:pt x="6296" y="15547"/>
                </a:lnTo>
                <a:lnTo>
                  <a:pt x="6296" y="15555"/>
                </a:lnTo>
                <a:lnTo>
                  <a:pt x="6296" y="15561"/>
                </a:lnTo>
                <a:lnTo>
                  <a:pt x="6296" y="15569"/>
                </a:lnTo>
                <a:lnTo>
                  <a:pt x="6289" y="15569"/>
                </a:lnTo>
                <a:lnTo>
                  <a:pt x="6283" y="15569"/>
                </a:lnTo>
                <a:lnTo>
                  <a:pt x="6275" y="15569"/>
                </a:lnTo>
                <a:lnTo>
                  <a:pt x="6266" y="15569"/>
                </a:lnTo>
                <a:lnTo>
                  <a:pt x="6258" y="15561"/>
                </a:lnTo>
                <a:lnTo>
                  <a:pt x="6253" y="15555"/>
                </a:lnTo>
                <a:lnTo>
                  <a:pt x="6244" y="15555"/>
                </a:lnTo>
                <a:lnTo>
                  <a:pt x="6239" y="15555"/>
                </a:lnTo>
                <a:lnTo>
                  <a:pt x="6231" y="15555"/>
                </a:lnTo>
                <a:lnTo>
                  <a:pt x="6225" y="15555"/>
                </a:lnTo>
                <a:lnTo>
                  <a:pt x="6217" y="15547"/>
                </a:lnTo>
                <a:lnTo>
                  <a:pt x="6209" y="15541"/>
                </a:lnTo>
                <a:lnTo>
                  <a:pt x="6201" y="15541"/>
                </a:lnTo>
                <a:lnTo>
                  <a:pt x="6196" y="15541"/>
                </a:lnTo>
                <a:lnTo>
                  <a:pt x="6187" y="15541"/>
                </a:lnTo>
                <a:lnTo>
                  <a:pt x="6182" y="15541"/>
                </a:lnTo>
                <a:lnTo>
                  <a:pt x="6174" y="15533"/>
                </a:lnTo>
                <a:lnTo>
                  <a:pt x="6167" y="15527"/>
                </a:lnTo>
                <a:lnTo>
                  <a:pt x="6160" y="15527"/>
                </a:lnTo>
                <a:lnTo>
                  <a:pt x="6154" y="15527"/>
                </a:lnTo>
                <a:lnTo>
                  <a:pt x="6146" y="15520"/>
                </a:lnTo>
                <a:lnTo>
                  <a:pt x="6138" y="15513"/>
                </a:lnTo>
                <a:lnTo>
                  <a:pt x="6130" y="15513"/>
                </a:lnTo>
                <a:lnTo>
                  <a:pt x="6124" y="15513"/>
                </a:lnTo>
                <a:lnTo>
                  <a:pt x="6117" y="15505"/>
                </a:lnTo>
                <a:lnTo>
                  <a:pt x="6110" y="15499"/>
                </a:lnTo>
                <a:lnTo>
                  <a:pt x="6103" y="15499"/>
                </a:lnTo>
                <a:lnTo>
                  <a:pt x="6097" y="15499"/>
                </a:lnTo>
                <a:lnTo>
                  <a:pt x="6088" y="15491"/>
                </a:lnTo>
                <a:lnTo>
                  <a:pt x="6081" y="15485"/>
                </a:lnTo>
                <a:lnTo>
                  <a:pt x="6072" y="15477"/>
                </a:lnTo>
                <a:lnTo>
                  <a:pt x="6067" y="15471"/>
                </a:lnTo>
                <a:lnTo>
                  <a:pt x="6059" y="15463"/>
                </a:lnTo>
                <a:lnTo>
                  <a:pt x="6053" y="15457"/>
                </a:lnTo>
                <a:lnTo>
                  <a:pt x="6045" y="15449"/>
                </a:lnTo>
                <a:lnTo>
                  <a:pt x="6040" y="15443"/>
                </a:lnTo>
                <a:lnTo>
                  <a:pt x="6031" y="15443"/>
                </a:lnTo>
                <a:lnTo>
                  <a:pt x="6026" y="15443"/>
                </a:lnTo>
                <a:lnTo>
                  <a:pt x="6017" y="15435"/>
                </a:lnTo>
                <a:lnTo>
                  <a:pt x="6010" y="15429"/>
                </a:lnTo>
                <a:lnTo>
                  <a:pt x="6002" y="15421"/>
                </a:lnTo>
                <a:lnTo>
                  <a:pt x="5995" y="15415"/>
                </a:lnTo>
                <a:lnTo>
                  <a:pt x="5988" y="15407"/>
                </a:lnTo>
                <a:lnTo>
                  <a:pt x="5982" y="15402"/>
                </a:lnTo>
                <a:lnTo>
                  <a:pt x="5966" y="15393"/>
                </a:lnTo>
                <a:lnTo>
                  <a:pt x="5952" y="15388"/>
                </a:lnTo>
                <a:lnTo>
                  <a:pt x="5945" y="15379"/>
                </a:lnTo>
                <a:lnTo>
                  <a:pt x="5938" y="15373"/>
                </a:lnTo>
                <a:lnTo>
                  <a:pt x="5931" y="15365"/>
                </a:lnTo>
                <a:lnTo>
                  <a:pt x="5925" y="15359"/>
                </a:lnTo>
                <a:lnTo>
                  <a:pt x="5916" y="15351"/>
                </a:lnTo>
                <a:lnTo>
                  <a:pt x="5911" y="15345"/>
                </a:lnTo>
                <a:lnTo>
                  <a:pt x="5903" y="15345"/>
                </a:lnTo>
                <a:lnTo>
                  <a:pt x="5897" y="15345"/>
                </a:lnTo>
                <a:lnTo>
                  <a:pt x="5889" y="15351"/>
                </a:lnTo>
                <a:lnTo>
                  <a:pt x="5881" y="15359"/>
                </a:lnTo>
                <a:lnTo>
                  <a:pt x="5889" y="15365"/>
                </a:lnTo>
                <a:lnTo>
                  <a:pt x="5897" y="15373"/>
                </a:lnTo>
                <a:lnTo>
                  <a:pt x="5903" y="15379"/>
                </a:lnTo>
                <a:lnTo>
                  <a:pt x="5911" y="15388"/>
                </a:lnTo>
                <a:lnTo>
                  <a:pt x="5911" y="15393"/>
                </a:lnTo>
                <a:lnTo>
                  <a:pt x="5911" y="15402"/>
                </a:lnTo>
                <a:lnTo>
                  <a:pt x="5916" y="15407"/>
                </a:lnTo>
                <a:lnTo>
                  <a:pt x="5925" y="15415"/>
                </a:lnTo>
                <a:lnTo>
                  <a:pt x="5931" y="15421"/>
                </a:lnTo>
                <a:lnTo>
                  <a:pt x="5938" y="15429"/>
                </a:lnTo>
                <a:lnTo>
                  <a:pt x="5945" y="15435"/>
                </a:lnTo>
                <a:lnTo>
                  <a:pt x="5952" y="15443"/>
                </a:lnTo>
                <a:lnTo>
                  <a:pt x="5952" y="15449"/>
                </a:lnTo>
                <a:lnTo>
                  <a:pt x="5952" y="15457"/>
                </a:lnTo>
                <a:lnTo>
                  <a:pt x="5960" y="15463"/>
                </a:lnTo>
                <a:lnTo>
                  <a:pt x="5968" y="15471"/>
                </a:lnTo>
                <a:lnTo>
                  <a:pt x="5974" y="15477"/>
                </a:lnTo>
                <a:lnTo>
                  <a:pt x="5982" y="15485"/>
                </a:lnTo>
                <a:lnTo>
                  <a:pt x="5982" y="15491"/>
                </a:lnTo>
                <a:lnTo>
                  <a:pt x="5982" y="15499"/>
                </a:lnTo>
                <a:lnTo>
                  <a:pt x="5988" y="15505"/>
                </a:lnTo>
                <a:lnTo>
                  <a:pt x="5995" y="15513"/>
                </a:lnTo>
                <a:lnTo>
                  <a:pt x="6002" y="15520"/>
                </a:lnTo>
                <a:lnTo>
                  <a:pt x="6010" y="15527"/>
                </a:lnTo>
                <a:lnTo>
                  <a:pt x="6010" y="15533"/>
                </a:lnTo>
                <a:lnTo>
                  <a:pt x="6010" y="15541"/>
                </a:lnTo>
                <a:lnTo>
                  <a:pt x="6005" y="15543"/>
                </a:lnTo>
                <a:lnTo>
                  <a:pt x="6002" y="15547"/>
                </a:lnTo>
                <a:lnTo>
                  <a:pt x="5999" y="15551"/>
                </a:lnTo>
                <a:lnTo>
                  <a:pt x="5995" y="15555"/>
                </a:lnTo>
                <a:lnTo>
                  <a:pt x="5988" y="15555"/>
                </a:lnTo>
                <a:lnTo>
                  <a:pt x="5982" y="15555"/>
                </a:lnTo>
                <a:lnTo>
                  <a:pt x="5978" y="15557"/>
                </a:lnTo>
                <a:lnTo>
                  <a:pt x="5974" y="15561"/>
                </a:lnTo>
                <a:lnTo>
                  <a:pt x="5971" y="15565"/>
                </a:lnTo>
                <a:lnTo>
                  <a:pt x="5968" y="15569"/>
                </a:lnTo>
                <a:lnTo>
                  <a:pt x="5960" y="15569"/>
                </a:lnTo>
                <a:lnTo>
                  <a:pt x="5952" y="15569"/>
                </a:lnTo>
                <a:lnTo>
                  <a:pt x="5948" y="15571"/>
                </a:lnTo>
                <a:lnTo>
                  <a:pt x="5945" y="15575"/>
                </a:lnTo>
                <a:lnTo>
                  <a:pt x="5940" y="15579"/>
                </a:lnTo>
                <a:lnTo>
                  <a:pt x="5938" y="15583"/>
                </a:lnTo>
                <a:lnTo>
                  <a:pt x="5934" y="15586"/>
                </a:lnTo>
                <a:lnTo>
                  <a:pt x="5931" y="15589"/>
                </a:lnTo>
                <a:lnTo>
                  <a:pt x="5927" y="15593"/>
                </a:lnTo>
                <a:lnTo>
                  <a:pt x="5925" y="15597"/>
                </a:lnTo>
                <a:lnTo>
                  <a:pt x="5916" y="15597"/>
                </a:lnTo>
                <a:lnTo>
                  <a:pt x="5911" y="15597"/>
                </a:lnTo>
                <a:lnTo>
                  <a:pt x="5907" y="15600"/>
                </a:lnTo>
                <a:lnTo>
                  <a:pt x="5903" y="15603"/>
                </a:lnTo>
                <a:lnTo>
                  <a:pt x="5900" y="15607"/>
                </a:lnTo>
                <a:lnTo>
                  <a:pt x="5897" y="15612"/>
                </a:lnTo>
                <a:lnTo>
                  <a:pt x="5889" y="15612"/>
                </a:lnTo>
                <a:lnTo>
                  <a:pt x="5881" y="15612"/>
                </a:lnTo>
                <a:lnTo>
                  <a:pt x="5876" y="15614"/>
                </a:lnTo>
                <a:lnTo>
                  <a:pt x="5873" y="15617"/>
                </a:lnTo>
                <a:lnTo>
                  <a:pt x="5870" y="15621"/>
                </a:lnTo>
                <a:lnTo>
                  <a:pt x="5867" y="15626"/>
                </a:lnTo>
                <a:lnTo>
                  <a:pt x="5863" y="15628"/>
                </a:lnTo>
                <a:lnTo>
                  <a:pt x="5859" y="15631"/>
                </a:lnTo>
                <a:lnTo>
                  <a:pt x="5856" y="15635"/>
                </a:lnTo>
                <a:lnTo>
                  <a:pt x="5854" y="15639"/>
                </a:lnTo>
                <a:lnTo>
                  <a:pt x="5849" y="15642"/>
                </a:lnTo>
                <a:lnTo>
                  <a:pt x="5846" y="15645"/>
                </a:lnTo>
                <a:lnTo>
                  <a:pt x="5843" y="15649"/>
                </a:lnTo>
                <a:lnTo>
                  <a:pt x="5840" y="15653"/>
                </a:lnTo>
                <a:lnTo>
                  <a:pt x="5832" y="15659"/>
                </a:lnTo>
                <a:lnTo>
                  <a:pt x="5823" y="15667"/>
                </a:lnTo>
                <a:lnTo>
                  <a:pt x="5819" y="15670"/>
                </a:lnTo>
                <a:lnTo>
                  <a:pt x="5816" y="15673"/>
                </a:lnTo>
                <a:lnTo>
                  <a:pt x="5813" y="15676"/>
                </a:lnTo>
                <a:lnTo>
                  <a:pt x="5809" y="15681"/>
                </a:lnTo>
                <a:lnTo>
                  <a:pt x="5806" y="15684"/>
                </a:lnTo>
                <a:lnTo>
                  <a:pt x="5802" y="15687"/>
                </a:lnTo>
                <a:lnTo>
                  <a:pt x="5799" y="15691"/>
                </a:lnTo>
                <a:lnTo>
                  <a:pt x="5796" y="15695"/>
                </a:lnTo>
                <a:lnTo>
                  <a:pt x="5792" y="15701"/>
                </a:lnTo>
                <a:lnTo>
                  <a:pt x="5789" y="15708"/>
                </a:lnTo>
                <a:lnTo>
                  <a:pt x="5784" y="15715"/>
                </a:lnTo>
                <a:lnTo>
                  <a:pt x="5782" y="15723"/>
                </a:lnTo>
                <a:lnTo>
                  <a:pt x="5775" y="15723"/>
                </a:lnTo>
                <a:lnTo>
                  <a:pt x="5769" y="15723"/>
                </a:lnTo>
                <a:lnTo>
                  <a:pt x="5753" y="15723"/>
                </a:lnTo>
                <a:lnTo>
                  <a:pt x="5739" y="15723"/>
                </a:lnTo>
                <a:lnTo>
                  <a:pt x="5730" y="15723"/>
                </a:lnTo>
                <a:lnTo>
                  <a:pt x="5725" y="15723"/>
                </a:lnTo>
                <a:lnTo>
                  <a:pt x="5713" y="15723"/>
                </a:lnTo>
                <a:lnTo>
                  <a:pt x="5702" y="15723"/>
                </a:lnTo>
                <a:lnTo>
                  <a:pt x="5691" y="15723"/>
                </a:lnTo>
                <a:lnTo>
                  <a:pt x="5682" y="15723"/>
                </a:lnTo>
                <a:lnTo>
                  <a:pt x="5671" y="15723"/>
                </a:lnTo>
                <a:lnTo>
                  <a:pt x="5661" y="15723"/>
                </a:lnTo>
                <a:lnTo>
                  <a:pt x="5650" y="15723"/>
                </a:lnTo>
                <a:lnTo>
                  <a:pt x="5641" y="15723"/>
                </a:lnTo>
                <a:lnTo>
                  <a:pt x="5626" y="15719"/>
                </a:lnTo>
                <a:lnTo>
                  <a:pt x="5611" y="15715"/>
                </a:lnTo>
                <a:lnTo>
                  <a:pt x="5597" y="15712"/>
                </a:lnTo>
                <a:lnTo>
                  <a:pt x="5583" y="15709"/>
                </a:lnTo>
                <a:lnTo>
                  <a:pt x="5571" y="15709"/>
                </a:lnTo>
                <a:lnTo>
                  <a:pt x="5560" y="15709"/>
                </a:lnTo>
                <a:lnTo>
                  <a:pt x="5550" y="15709"/>
                </a:lnTo>
                <a:lnTo>
                  <a:pt x="5539" y="15709"/>
                </a:lnTo>
                <a:lnTo>
                  <a:pt x="5531" y="15709"/>
                </a:lnTo>
                <a:lnTo>
                  <a:pt x="5526" y="15709"/>
                </a:lnTo>
                <a:lnTo>
                  <a:pt x="5517" y="15709"/>
                </a:lnTo>
                <a:lnTo>
                  <a:pt x="5512" y="15709"/>
                </a:lnTo>
                <a:lnTo>
                  <a:pt x="5503" y="15709"/>
                </a:lnTo>
                <a:lnTo>
                  <a:pt x="5496" y="15709"/>
                </a:lnTo>
                <a:lnTo>
                  <a:pt x="5491" y="15712"/>
                </a:lnTo>
                <a:lnTo>
                  <a:pt x="5488" y="15715"/>
                </a:lnTo>
                <a:lnTo>
                  <a:pt x="5485" y="15719"/>
                </a:lnTo>
                <a:lnTo>
                  <a:pt x="5481" y="15723"/>
                </a:lnTo>
                <a:lnTo>
                  <a:pt x="5474" y="15723"/>
                </a:lnTo>
                <a:lnTo>
                  <a:pt x="5469" y="15723"/>
                </a:lnTo>
                <a:lnTo>
                  <a:pt x="5460" y="15723"/>
                </a:lnTo>
                <a:lnTo>
                  <a:pt x="5454" y="15723"/>
                </a:lnTo>
                <a:lnTo>
                  <a:pt x="5446" y="15723"/>
                </a:lnTo>
                <a:lnTo>
                  <a:pt x="5438" y="15723"/>
                </a:lnTo>
                <a:lnTo>
                  <a:pt x="5434" y="15725"/>
                </a:lnTo>
                <a:lnTo>
                  <a:pt x="5431" y="15730"/>
                </a:lnTo>
                <a:lnTo>
                  <a:pt x="5426" y="15733"/>
                </a:lnTo>
                <a:lnTo>
                  <a:pt x="5424" y="15737"/>
                </a:lnTo>
                <a:lnTo>
                  <a:pt x="5417" y="15737"/>
                </a:lnTo>
                <a:lnTo>
                  <a:pt x="5411" y="15737"/>
                </a:lnTo>
                <a:lnTo>
                  <a:pt x="5403" y="15737"/>
                </a:lnTo>
                <a:lnTo>
                  <a:pt x="5397" y="15737"/>
                </a:lnTo>
                <a:lnTo>
                  <a:pt x="5393" y="15739"/>
                </a:lnTo>
                <a:lnTo>
                  <a:pt x="5390" y="15744"/>
                </a:lnTo>
                <a:lnTo>
                  <a:pt x="5386" y="15747"/>
                </a:lnTo>
                <a:lnTo>
                  <a:pt x="5383" y="15751"/>
                </a:lnTo>
                <a:lnTo>
                  <a:pt x="5375" y="15751"/>
                </a:lnTo>
                <a:lnTo>
                  <a:pt x="5367" y="15751"/>
                </a:lnTo>
                <a:lnTo>
                  <a:pt x="5359" y="15751"/>
                </a:lnTo>
                <a:lnTo>
                  <a:pt x="5353" y="15751"/>
                </a:lnTo>
                <a:lnTo>
                  <a:pt x="5345" y="15751"/>
                </a:lnTo>
                <a:lnTo>
                  <a:pt x="5340" y="15751"/>
                </a:lnTo>
                <a:lnTo>
                  <a:pt x="5335" y="15753"/>
                </a:lnTo>
                <a:lnTo>
                  <a:pt x="5332" y="15757"/>
                </a:lnTo>
                <a:lnTo>
                  <a:pt x="5329" y="15761"/>
                </a:lnTo>
                <a:lnTo>
                  <a:pt x="5326" y="15765"/>
                </a:lnTo>
                <a:lnTo>
                  <a:pt x="5318" y="15765"/>
                </a:lnTo>
                <a:lnTo>
                  <a:pt x="5309" y="15765"/>
                </a:lnTo>
                <a:lnTo>
                  <a:pt x="5302" y="15765"/>
                </a:lnTo>
                <a:lnTo>
                  <a:pt x="5295" y="15765"/>
                </a:lnTo>
                <a:lnTo>
                  <a:pt x="5292" y="15767"/>
                </a:lnTo>
                <a:lnTo>
                  <a:pt x="5288" y="15771"/>
                </a:lnTo>
                <a:lnTo>
                  <a:pt x="5285" y="15775"/>
                </a:lnTo>
                <a:lnTo>
                  <a:pt x="5282" y="15779"/>
                </a:lnTo>
                <a:lnTo>
                  <a:pt x="5278" y="15800"/>
                </a:lnTo>
                <a:lnTo>
                  <a:pt x="5275" y="15821"/>
                </a:lnTo>
                <a:lnTo>
                  <a:pt x="5271" y="15842"/>
                </a:lnTo>
                <a:lnTo>
                  <a:pt x="5268" y="15863"/>
                </a:lnTo>
                <a:lnTo>
                  <a:pt x="5268" y="15876"/>
                </a:lnTo>
                <a:lnTo>
                  <a:pt x="5268" y="15889"/>
                </a:lnTo>
                <a:lnTo>
                  <a:pt x="5271" y="15898"/>
                </a:lnTo>
                <a:lnTo>
                  <a:pt x="5275" y="15909"/>
                </a:lnTo>
                <a:lnTo>
                  <a:pt x="5278" y="15920"/>
                </a:lnTo>
                <a:lnTo>
                  <a:pt x="5282" y="15931"/>
                </a:lnTo>
                <a:lnTo>
                  <a:pt x="5282" y="15936"/>
                </a:lnTo>
                <a:lnTo>
                  <a:pt x="5282" y="15944"/>
                </a:lnTo>
                <a:lnTo>
                  <a:pt x="5278" y="15947"/>
                </a:lnTo>
                <a:lnTo>
                  <a:pt x="5275" y="15950"/>
                </a:lnTo>
                <a:lnTo>
                  <a:pt x="5271" y="15955"/>
                </a:lnTo>
                <a:lnTo>
                  <a:pt x="5268" y="15958"/>
                </a:lnTo>
                <a:lnTo>
                  <a:pt x="5264" y="15961"/>
                </a:lnTo>
                <a:lnTo>
                  <a:pt x="5261" y="15964"/>
                </a:lnTo>
                <a:lnTo>
                  <a:pt x="5258" y="15969"/>
                </a:lnTo>
                <a:lnTo>
                  <a:pt x="5255" y="15972"/>
                </a:lnTo>
                <a:lnTo>
                  <a:pt x="5247" y="15972"/>
                </a:lnTo>
                <a:lnTo>
                  <a:pt x="5238" y="15972"/>
                </a:lnTo>
                <a:lnTo>
                  <a:pt x="5235" y="15975"/>
                </a:lnTo>
                <a:lnTo>
                  <a:pt x="5230" y="15978"/>
                </a:lnTo>
                <a:lnTo>
                  <a:pt x="5227" y="15982"/>
                </a:lnTo>
                <a:lnTo>
                  <a:pt x="5225" y="15986"/>
                </a:lnTo>
                <a:lnTo>
                  <a:pt x="5221" y="15989"/>
                </a:lnTo>
                <a:lnTo>
                  <a:pt x="5216" y="15992"/>
                </a:lnTo>
                <a:lnTo>
                  <a:pt x="5213" y="15996"/>
                </a:lnTo>
                <a:lnTo>
                  <a:pt x="5211" y="16000"/>
                </a:lnTo>
                <a:lnTo>
                  <a:pt x="5203" y="16000"/>
                </a:lnTo>
                <a:lnTo>
                  <a:pt x="5197" y="16000"/>
                </a:lnTo>
                <a:lnTo>
                  <a:pt x="5189" y="16007"/>
                </a:lnTo>
                <a:lnTo>
                  <a:pt x="5181" y="16014"/>
                </a:lnTo>
                <a:lnTo>
                  <a:pt x="5173" y="16014"/>
                </a:lnTo>
                <a:lnTo>
                  <a:pt x="5168" y="16014"/>
                </a:lnTo>
                <a:lnTo>
                  <a:pt x="5159" y="16007"/>
                </a:lnTo>
                <a:lnTo>
                  <a:pt x="5154" y="16000"/>
                </a:lnTo>
                <a:lnTo>
                  <a:pt x="5146" y="16000"/>
                </a:lnTo>
                <a:lnTo>
                  <a:pt x="5140" y="16000"/>
                </a:lnTo>
                <a:lnTo>
                  <a:pt x="5132" y="16000"/>
                </a:lnTo>
                <a:lnTo>
                  <a:pt x="5127" y="16000"/>
                </a:lnTo>
                <a:lnTo>
                  <a:pt x="5118" y="15992"/>
                </a:lnTo>
                <a:lnTo>
                  <a:pt x="5110" y="15986"/>
                </a:lnTo>
                <a:lnTo>
                  <a:pt x="5102" y="15986"/>
                </a:lnTo>
                <a:lnTo>
                  <a:pt x="5096" y="15986"/>
                </a:lnTo>
                <a:lnTo>
                  <a:pt x="5089" y="15986"/>
                </a:lnTo>
                <a:lnTo>
                  <a:pt x="5082" y="15986"/>
                </a:lnTo>
                <a:lnTo>
                  <a:pt x="5075" y="15978"/>
                </a:lnTo>
                <a:lnTo>
                  <a:pt x="5069" y="15972"/>
                </a:lnTo>
                <a:lnTo>
                  <a:pt x="5061" y="15972"/>
                </a:lnTo>
                <a:lnTo>
                  <a:pt x="5053" y="15972"/>
                </a:lnTo>
                <a:lnTo>
                  <a:pt x="5044" y="15972"/>
                </a:lnTo>
                <a:lnTo>
                  <a:pt x="5039" y="15972"/>
                </a:lnTo>
                <a:lnTo>
                  <a:pt x="5031" y="15972"/>
                </a:lnTo>
                <a:lnTo>
                  <a:pt x="5025" y="15972"/>
                </a:lnTo>
                <a:lnTo>
                  <a:pt x="5017" y="15964"/>
                </a:lnTo>
                <a:lnTo>
                  <a:pt x="5012" y="15958"/>
                </a:lnTo>
                <a:lnTo>
                  <a:pt x="5000" y="15958"/>
                </a:lnTo>
                <a:lnTo>
                  <a:pt x="4988" y="15958"/>
                </a:lnTo>
                <a:lnTo>
                  <a:pt x="4978" y="15958"/>
                </a:lnTo>
                <a:lnTo>
                  <a:pt x="4968" y="15958"/>
                </a:lnTo>
                <a:lnTo>
                  <a:pt x="4946" y="15958"/>
                </a:lnTo>
                <a:lnTo>
                  <a:pt x="4924" y="15958"/>
                </a:lnTo>
                <a:lnTo>
                  <a:pt x="4904" y="15958"/>
                </a:lnTo>
                <a:lnTo>
                  <a:pt x="4883" y="15958"/>
                </a:lnTo>
                <a:lnTo>
                  <a:pt x="4865" y="15961"/>
                </a:lnTo>
                <a:lnTo>
                  <a:pt x="4846" y="15964"/>
                </a:lnTo>
                <a:lnTo>
                  <a:pt x="4829" y="15969"/>
                </a:lnTo>
                <a:lnTo>
                  <a:pt x="4812" y="15972"/>
                </a:lnTo>
                <a:lnTo>
                  <a:pt x="4788" y="15972"/>
                </a:lnTo>
                <a:lnTo>
                  <a:pt x="4765" y="15972"/>
                </a:lnTo>
                <a:lnTo>
                  <a:pt x="4741" y="15972"/>
                </a:lnTo>
                <a:lnTo>
                  <a:pt x="4718" y="15972"/>
                </a:lnTo>
                <a:lnTo>
                  <a:pt x="4695" y="15972"/>
                </a:lnTo>
                <a:lnTo>
                  <a:pt x="4671" y="15972"/>
                </a:lnTo>
                <a:lnTo>
                  <a:pt x="4648" y="15972"/>
                </a:lnTo>
                <a:lnTo>
                  <a:pt x="4626" y="15972"/>
                </a:lnTo>
                <a:lnTo>
                  <a:pt x="4626" y="15978"/>
                </a:lnTo>
                <a:lnTo>
                  <a:pt x="4626" y="15986"/>
                </a:lnTo>
                <a:lnTo>
                  <a:pt x="4626" y="15992"/>
                </a:lnTo>
                <a:lnTo>
                  <a:pt x="4626" y="16000"/>
                </a:lnTo>
                <a:lnTo>
                  <a:pt x="4632" y="16007"/>
                </a:lnTo>
                <a:lnTo>
                  <a:pt x="4640" y="16014"/>
                </a:lnTo>
                <a:lnTo>
                  <a:pt x="4640" y="16021"/>
                </a:lnTo>
                <a:lnTo>
                  <a:pt x="4640" y="16028"/>
                </a:lnTo>
                <a:lnTo>
                  <a:pt x="4645" y="16035"/>
                </a:lnTo>
                <a:lnTo>
                  <a:pt x="4654" y="16042"/>
                </a:lnTo>
                <a:lnTo>
                  <a:pt x="4654" y="16049"/>
                </a:lnTo>
                <a:lnTo>
                  <a:pt x="4654" y="16056"/>
                </a:lnTo>
                <a:lnTo>
                  <a:pt x="4654" y="16062"/>
                </a:lnTo>
                <a:lnTo>
                  <a:pt x="4654" y="16070"/>
                </a:lnTo>
                <a:lnTo>
                  <a:pt x="4645" y="16070"/>
                </a:lnTo>
                <a:lnTo>
                  <a:pt x="4640" y="16070"/>
                </a:lnTo>
                <a:lnTo>
                  <a:pt x="4632" y="16062"/>
                </a:lnTo>
                <a:lnTo>
                  <a:pt x="4626" y="16056"/>
                </a:lnTo>
                <a:lnTo>
                  <a:pt x="4618" y="16049"/>
                </a:lnTo>
                <a:lnTo>
                  <a:pt x="4613" y="16042"/>
                </a:lnTo>
                <a:lnTo>
                  <a:pt x="4604" y="16042"/>
                </a:lnTo>
                <a:lnTo>
                  <a:pt x="4596" y="16042"/>
                </a:lnTo>
                <a:lnTo>
                  <a:pt x="4588" y="16035"/>
                </a:lnTo>
                <a:lnTo>
                  <a:pt x="4582" y="16028"/>
                </a:lnTo>
                <a:lnTo>
                  <a:pt x="4575" y="16021"/>
                </a:lnTo>
                <a:lnTo>
                  <a:pt x="4568" y="16014"/>
                </a:lnTo>
                <a:lnTo>
                  <a:pt x="4561" y="16007"/>
                </a:lnTo>
                <a:lnTo>
                  <a:pt x="4555" y="16000"/>
                </a:lnTo>
                <a:lnTo>
                  <a:pt x="4547" y="15992"/>
                </a:lnTo>
                <a:lnTo>
                  <a:pt x="4539" y="15986"/>
                </a:lnTo>
                <a:lnTo>
                  <a:pt x="4530" y="15986"/>
                </a:lnTo>
                <a:lnTo>
                  <a:pt x="4525" y="15986"/>
                </a:lnTo>
                <a:lnTo>
                  <a:pt x="4517" y="15978"/>
                </a:lnTo>
                <a:lnTo>
                  <a:pt x="4511" y="15972"/>
                </a:lnTo>
                <a:lnTo>
                  <a:pt x="4503" y="15964"/>
                </a:lnTo>
                <a:lnTo>
                  <a:pt x="4498" y="15958"/>
                </a:lnTo>
                <a:lnTo>
                  <a:pt x="4489" y="15950"/>
                </a:lnTo>
                <a:lnTo>
                  <a:pt x="4484" y="15944"/>
                </a:lnTo>
                <a:lnTo>
                  <a:pt x="4475" y="15944"/>
                </a:lnTo>
                <a:lnTo>
                  <a:pt x="4468" y="15944"/>
                </a:lnTo>
                <a:lnTo>
                  <a:pt x="4460" y="15936"/>
                </a:lnTo>
                <a:lnTo>
                  <a:pt x="4454" y="15931"/>
                </a:lnTo>
                <a:lnTo>
                  <a:pt x="4446" y="15922"/>
                </a:lnTo>
                <a:lnTo>
                  <a:pt x="4441" y="15917"/>
                </a:lnTo>
                <a:lnTo>
                  <a:pt x="4432" y="15908"/>
                </a:lnTo>
                <a:lnTo>
                  <a:pt x="4427" y="15903"/>
                </a:lnTo>
                <a:lnTo>
                  <a:pt x="4418" y="15903"/>
                </a:lnTo>
                <a:lnTo>
                  <a:pt x="4410" y="15903"/>
                </a:lnTo>
                <a:lnTo>
                  <a:pt x="4403" y="15894"/>
                </a:lnTo>
                <a:lnTo>
                  <a:pt x="4396" y="15889"/>
                </a:lnTo>
                <a:lnTo>
                  <a:pt x="4389" y="15880"/>
                </a:lnTo>
                <a:lnTo>
                  <a:pt x="4383" y="15875"/>
                </a:lnTo>
                <a:lnTo>
                  <a:pt x="4375" y="15875"/>
                </a:lnTo>
                <a:lnTo>
                  <a:pt x="4369" y="15875"/>
                </a:lnTo>
                <a:lnTo>
                  <a:pt x="4362" y="15868"/>
                </a:lnTo>
                <a:lnTo>
                  <a:pt x="4355" y="15863"/>
                </a:lnTo>
                <a:lnTo>
                  <a:pt x="4348" y="15855"/>
                </a:lnTo>
                <a:lnTo>
                  <a:pt x="4339" y="15849"/>
                </a:lnTo>
                <a:lnTo>
                  <a:pt x="4331" y="15849"/>
                </a:lnTo>
                <a:lnTo>
                  <a:pt x="4325" y="15849"/>
                </a:lnTo>
                <a:lnTo>
                  <a:pt x="4317" y="15841"/>
                </a:lnTo>
                <a:lnTo>
                  <a:pt x="4312" y="15836"/>
                </a:lnTo>
                <a:lnTo>
                  <a:pt x="4304" y="15827"/>
                </a:lnTo>
                <a:lnTo>
                  <a:pt x="4298" y="15821"/>
                </a:lnTo>
                <a:lnTo>
                  <a:pt x="4290" y="15821"/>
                </a:lnTo>
                <a:lnTo>
                  <a:pt x="4282" y="15821"/>
                </a:lnTo>
                <a:lnTo>
                  <a:pt x="4274" y="15813"/>
                </a:lnTo>
                <a:lnTo>
                  <a:pt x="4267" y="15807"/>
                </a:lnTo>
                <a:lnTo>
                  <a:pt x="4260" y="15799"/>
                </a:lnTo>
                <a:lnTo>
                  <a:pt x="4255" y="15793"/>
                </a:lnTo>
                <a:lnTo>
                  <a:pt x="4247" y="15793"/>
                </a:lnTo>
                <a:lnTo>
                  <a:pt x="4240" y="15793"/>
                </a:lnTo>
                <a:lnTo>
                  <a:pt x="4233" y="15785"/>
                </a:lnTo>
                <a:lnTo>
                  <a:pt x="4226" y="15779"/>
                </a:lnTo>
                <a:lnTo>
                  <a:pt x="4219" y="15771"/>
                </a:lnTo>
                <a:lnTo>
                  <a:pt x="4210" y="15765"/>
                </a:lnTo>
                <a:lnTo>
                  <a:pt x="4203" y="15765"/>
                </a:lnTo>
                <a:lnTo>
                  <a:pt x="4197" y="15765"/>
                </a:lnTo>
                <a:lnTo>
                  <a:pt x="4185" y="15761"/>
                </a:lnTo>
                <a:lnTo>
                  <a:pt x="4174" y="15757"/>
                </a:lnTo>
                <a:lnTo>
                  <a:pt x="4164" y="15753"/>
                </a:lnTo>
                <a:lnTo>
                  <a:pt x="4153" y="15751"/>
                </a:lnTo>
                <a:lnTo>
                  <a:pt x="4131" y="15751"/>
                </a:lnTo>
                <a:lnTo>
                  <a:pt x="4110" y="15751"/>
                </a:lnTo>
                <a:lnTo>
                  <a:pt x="4089" y="15751"/>
                </a:lnTo>
                <a:lnTo>
                  <a:pt x="4068" y="15751"/>
                </a:lnTo>
                <a:lnTo>
                  <a:pt x="4060" y="15739"/>
                </a:lnTo>
                <a:lnTo>
                  <a:pt x="4052" y="15728"/>
                </a:lnTo>
                <a:lnTo>
                  <a:pt x="4048" y="15734"/>
                </a:lnTo>
                <a:lnTo>
                  <a:pt x="4046" y="15739"/>
                </a:lnTo>
                <a:lnTo>
                  <a:pt x="4044" y="15745"/>
                </a:lnTo>
                <a:lnTo>
                  <a:pt x="4041" y="15751"/>
                </a:lnTo>
                <a:lnTo>
                  <a:pt x="4033" y="15757"/>
                </a:lnTo>
                <a:lnTo>
                  <a:pt x="4025" y="15765"/>
                </a:lnTo>
                <a:lnTo>
                  <a:pt x="4016" y="15765"/>
                </a:lnTo>
                <a:lnTo>
                  <a:pt x="4011" y="15765"/>
                </a:lnTo>
                <a:lnTo>
                  <a:pt x="4003" y="15765"/>
                </a:lnTo>
                <a:lnTo>
                  <a:pt x="3997" y="15765"/>
                </a:lnTo>
                <a:lnTo>
                  <a:pt x="3993" y="15767"/>
                </a:lnTo>
                <a:lnTo>
                  <a:pt x="3989" y="15771"/>
                </a:lnTo>
                <a:lnTo>
                  <a:pt x="3986" y="15775"/>
                </a:lnTo>
                <a:lnTo>
                  <a:pt x="3984" y="15779"/>
                </a:lnTo>
                <a:lnTo>
                  <a:pt x="3975" y="15779"/>
                </a:lnTo>
                <a:lnTo>
                  <a:pt x="3970" y="15779"/>
                </a:lnTo>
                <a:lnTo>
                  <a:pt x="3961" y="15779"/>
                </a:lnTo>
                <a:lnTo>
                  <a:pt x="3954" y="15779"/>
                </a:lnTo>
                <a:lnTo>
                  <a:pt x="3946" y="15779"/>
                </a:lnTo>
                <a:lnTo>
                  <a:pt x="3940" y="15779"/>
                </a:lnTo>
                <a:lnTo>
                  <a:pt x="3935" y="15781"/>
                </a:lnTo>
                <a:lnTo>
                  <a:pt x="3932" y="15785"/>
                </a:lnTo>
                <a:lnTo>
                  <a:pt x="3929" y="15789"/>
                </a:lnTo>
                <a:lnTo>
                  <a:pt x="3927" y="15793"/>
                </a:lnTo>
                <a:lnTo>
                  <a:pt x="3918" y="15793"/>
                </a:lnTo>
                <a:lnTo>
                  <a:pt x="3913" y="15793"/>
                </a:lnTo>
                <a:lnTo>
                  <a:pt x="3904" y="15793"/>
                </a:lnTo>
                <a:lnTo>
                  <a:pt x="3896" y="15793"/>
                </a:lnTo>
                <a:lnTo>
                  <a:pt x="3892" y="15796"/>
                </a:lnTo>
                <a:lnTo>
                  <a:pt x="3889" y="15799"/>
                </a:lnTo>
                <a:lnTo>
                  <a:pt x="3884" y="15803"/>
                </a:lnTo>
                <a:lnTo>
                  <a:pt x="3882" y="15807"/>
                </a:lnTo>
                <a:lnTo>
                  <a:pt x="3875" y="15807"/>
                </a:lnTo>
                <a:lnTo>
                  <a:pt x="3869" y="15807"/>
                </a:lnTo>
                <a:lnTo>
                  <a:pt x="3861" y="15807"/>
                </a:lnTo>
                <a:lnTo>
                  <a:pt x="3855" y="15807"/>
                </a:lnTo>
                <a:lnTo>
                  <a:pt x="3848" y="15807"/>
                </a:lnTo>
                <a:lnTo>
                  <a:pt x="3841" y="15807"/>
                </a:lnTo>
                <a:lnTo>
                  <a:pt x="3834" y="15810"/>
                </a:lnTo>
                <a:lnTo>
                  <a:pt x="3825" y="15813"/>
                </a:lnTo>
                <a:lnTo>
                  <a:pt x="3818" y="15817"/>
                </a:lnTo>
                <a:lnTo>
                  <a:pt x="3811" y="15821"/>
                </a:lnTo>
                <a:lnTo>
                  <a:pt x="3800" y="15821"/>
                </a:lnTo>
                <a:lnTo>
                  <a:pt x="3788" y="15821"/>
                </a:lnTo>
                <a:lnTo>
                  <a:pt x="3778" y="15821"/>
                </a:lnTo>
                <a:lnTo>
                  <a:pt x="3768" y="15821"/>
                </a:lnTo>
                <a:lnTo>
                  <a:pt x="3760" y="15821"/>
                </a:lnTo>
                <a:lnTo>
                  <a:pt x="3754" y="15821"/>
                </a:lnTo>
                <a:lnTo>
                  <a:pt x="3746" y="15821"/>
                </a:lnTo>
                <a:lnTo>
                  <a:pt x="3741" y="15821"/>
                </a:lnTo>
                <a:lnTo>
                  <a:pt x="3725" y="15821"/>
                </a:lnTo>
                <a:lnTo>
                  <a:pt x="3712" y="15821"/>
                </a:lnTo>
                <a:lnTo>
                  <a:pt x="3705" y="15824"/>
                </a:lnTo>
                <a:lnTo>
                  <a:pt x="3697" y="15827"/>
                </a:lnTo>
                <a:lnTo>
                  <a:pt x="3690" y="15831"/>
                </a:lnTo>
                <a:lnTo>
                  <a:pt x="3683" y="15836"/>
                </a:lnTo>
                <a:lnTo>
                  <a:pt x="3675" y="15836"/>
                </a:lnTo>
                <a:lnTo>
                  <a:pt x="3669" y="15836"/>
                </a:lnTo>
                <a:lnTo>
                  <a:pt x="3665" y="15838"/>
                </a:lnTo>
                <a:lnTo>
                  <a:pt x="3662" y="15841"/>
                </a:lnTo>
                <a:lnTo>
                  <a:pt x="3658" y="15845"/>
                </a:lnTo>
                <a:lnTo>
                  <a:pt x="3655" y="15849"/>
                </a:lnTo>
                <a:lnTo>
                  <a:pt x="3648" y="15855"/>
                </a:lnTo>
                <a:lnTo>
                  <a:pt x="3639" y="15863"/>
                </a:lnTo>
                <a:lnTo>
                  <a:pt x="3636" y="15865"/>
                </a:lnTo>
                <a:lnTo>
                  <a:pt x="3631" y="15868"/>
                </a:lnTo>
                <a:lnTo>
                  <a:pt x="3628" y="15870"/>
                </a:lnTo>
                <a:lnTo>
                  <a:pt x="3626" y="15875"/>
                </a:lnTo>
                <a:lnTo>
                  <a:pt x="3622" y="15877"/>
                </a:lnTo>
                <a:lnTo>
                  <a:pt x="3617" y="15880"/>
                </a:lnTo>
                <a:lnTo>
                  <a:pt x="3614" y="15884"/>
                </a:lnTo>
                <a:lnTo>
                  <a:pt x="3612" y="15889"/>
                </a:lnTo>
                <a:lnTo>
                  <a:pt x="3607" y="15891"/>
                </a:lnTo>
                <a:lnTo>
                  <a:pt x="3604" y="15894"/>
                </a:lnTo>
                <a:lnTo>
                  <a:pt x="3601" y="15898"/>
                </a:lnTo>
                <a:lnTo>
                  <a:pt x="3598" y="15903"/>
                </a:lnTo>
                <a:lnTo>
                  <a:pt x="3594" y="15905"/>
                </a:lnTo>
                <a:lnTo>
                  <a:pt x="3590" y="15908"/>
                </a:lnTo>
                <a:lnTo>
                  <a:pt x="3587" y="15912"/>
                </a:lnTo>
                <a:lnTo>
                  <a:pt x="3585" y="15917"/>
                </a:lnTo>
                <a:lnTo>
                  <a:pt x="3576" y="15922"/>
                </a:lnTo>
                <a:lnTo>
                  <a:pt x="3569" y="15930"/>
                </a:lnTo>
                <a:lnTo>
                  <a:pt x="3561" y="15936"/>
                </a:lnTo>
                <a:lnTo>
                  <a:pt x="3554" y="15944"/>
                </a:lnTo>
                <a:lnTo>
                  <a:pt x="3550" y="15947"/>
                </a:lnTo>
                <a:lnTo>
                  <a:pt x="3547" y="15950"/>
                </a:lnTo>
                <a:lnTo>
                  <a:pt x="3544" y="15955"/>
                </a:lnTo>
                <a:lnTo>
                  <a:pt x="3540" y="15958"/>
                </a:lnTo>
                <a:lnTo>
                  <a:pt x="3533" y="15958"/>
                </a:lnTo>
                <a:lnTo>
                  <a:pt x="3527" y="15958"/>
                </a:lnTo>
                <a:lnTo>
                  <a:pt x="3519" y="15964"/>
                </a:lnTo>
                <a:lnTo>
                  <a:pt x="3511" y="15972"/>
                </a:lnTo>
                <a:lnTo>
                  <a:pt x="3503" y="15972"/>
                </a:lnTo>
                <a:lnTo>
                  <a:pt x="3497" y="15972"/>
                </a:lnTo>
                <a:lnTo>
                  <a:pt x="3493" y="15975"/>
                </a:lnTo>
                <a:lnTo>
                  <a:pt x="3490" y="15978"/>
                </a:lnTo>
                <a:lnTo>
                  <a:pt x="3486" y="15982"/>
                </a:lnTo>
                <a:lnTo>
                  <a:pt x="3483" y="15986"/>
                </a:lnTo>
                <a:lnTo>
                  <a:pt x="3475" y="15986"/>
                </a:lnTo>
                <a:lnTo>
                  <a:pt x="3470" y="15986"/>
                </a:lnTo>
                <a:lnTo>
                  <a:pt x="3466" y="15989"/>
                </a:lnTo>
                <a:lnTo>
                  <a:pt x="3461" y="15992"/>
                </a:lnTo>
                <a:lnTo>
                  <a:pt x="3458" y="15996"/>
                </a:lnTo>
                <a:lnTo>
                  <a:pt x="3456" y="16000"/>
                </a:lnTo>
                <a:lnTo>
                  <a:pt x="3447" y="16000"/>
                </a:lnTo>
                <a:lnTo>
                  <a:pt x="3440" y="16000"/>
                </a:lnTo>
                <a:lnTo>
                  <a:pt x="3435" y="16003"/>
                </a:lnTo>
                <a:lnTo>
                  <a:pt x="3432" y="16007"/>
                </a:lnTo>
                <a:lnTo>
                  <a:pt x="3429" y="16010"/>
                </a:lnTo>
                <a:lnTo>
                  <a:pt x="3426" y="16014"/>
                </a:lnTo>
                <a:lnTo>
                  <a:pt x="3418" y="16014"/>
                </a:lnTo>
                <a:lnTo>
                  <a:pt x="3413" y="16014"/>
                </a:lnTo>
                <a:lnTo>
                  <a:pt x="3408" y="16017"/>
                </a:lnTo>
                <a:lnTo>
                  <a:pt x="3404" y="16021"/>
                </a:lnTo>
                <a:lnTo>
                  <a:pt x="3401" y="16024"/>
                </a:lnTo>
                <a:lnTo>
                  <a:pt x="3399" y="16028"/>
                </a:lnTo>
                <a:lnTo>
                  <a:pt x="3390" y="16028"/>
                </a:lnTo>
                <a:lnTo>
                  <a:pt x="3382" y="16028"/>
                </a:lnTo>
                <a:lnTo>
                  <a:pt x="3378" y="16030"/>
                </a:lnTo>
                <a:lnTo>
                  <a:pt x="3375" y="16035"/>
                </a:lnTo>
                <a:lnTo>
                  <a:pt x="3371" y="16038"/>
                </a:lnTo>
                <a:lnTo>
                  <a:pt x="3368" y="16042"/>
                </a:lnTo>
                <a:lnTo>
                  <a:pt x="3361" y="16042"/>
                </a:lnTo>
                <a:lnTo>
                  <a:pt x="3355" y="16042"/>
                </a:lnTo>
                <a:lnTo>
                  <a:pt x="3351" y="16044"/>
                </a:lnTo>
                <a:lnTo>
                  <a:pt x="3347" y="16049"/>
                </a:lnTo>
                <a:lnTo>
                  <a:pt x="3343" y="16052"/>
                </a:lnTo>
                <a:lnTo>
                  <a:pt x="3341" y="16056"/>
                </a:lnTo>
                <a:lnTo>
                  <a:pt x="3341" y="16062"/>
                </a:lnTo>
                <a:lnTo>
                  <a:pt x="3341" y="16070"/>
                </a:lnTo>
                <a:lnTo>
                  <a:pt x="3337" y="16073"/>
                </a:lnTo>
                <a:lnTo>
                  <a:pt x="3334" y="16076"/>
                </a:lnTo>
                <a:lnTo>
                  <a:pt x="3330" y="16080"/>
                </a:lnTo>
                <a:lnTo>
                  <a:pt x="3327" y="16084"/>
                </a:lnTo>
                <a:lnTo>
                  <a:pt x="3327" y="16090"/>
                </a:lnTo>
                <a:lnTo>
                  <a:pt x="3327" y="16099"/>
                </a:lnTo>
                <a:lnTo>
                  <a:pt x="3327" y="16104"/>
                </a:lnTo>
                <a:lnTo>
                  <a:pt x="3327" y="16113"/>
                </a:lnTo>
                <a:lnTo>
                  <a:pt x="3327" y="16118"/>
                </a:lnTo>
                <a:lnTo>
                  <a:pt x="3327" y="16127"/>
                </a:lnTo>
                <a:lnTo>
                  <a:pt x="3327" y="16132"/>
                </a:lnTo>
                <a:lnTo>
                  <a:pt x="3327" y="16141"/>
                </a:lnTo>
                <a:lnTo>
                  <a:pt x="3320" y="16146"/>
                </a:lnTo>
                <a:lnTo>
                  <a:pt x="3311" y="16155"/>
                </a:lnTo>
                <a:lnTo>
                  <a:pt x="3311" y="16160"/>
                </a:lnTo>
                <a:lnTo>
                  <a:pt x="3311" y="16168"/>
                </a:lnTo>
                <a:lnTo>
                  <a:pt x="3311" y="16174"/>
                </a:lnTo>
                <a:lnTo>
                  <a:pt x="3311" y="16182"/>
                </a:lnTo>
                <a:lnTo>
                  <a:pt x="3311" y="16188"/>
                </a:lnTo>
                <a:lnTo>
                  <a:pt x="3311" y="16196"/>
                </a:lnTo>
                <a:lnTo>
                  <a:pt x="3311" y="16202"/>
                </a:lnTo>
                <a:lnTo>
                  <a:pt x="3311" y="16210"/>
                </a:lnTo>
                <a:lnTo>
                  <a:pt x="3320" y="16217"/>
                </a:lnTo>
                <a:lnTo>
                  <a:pt x="3327" y="16224"/>
                </a:lnTo>
                <a:lnTo>
                  <a:pt x="3327" y="16231"/>
                </a:lnTo>
                <a:lnTo>
                  <a:pt x="3327" y="16238"/>
                </a:lnTo>
                <a:lnTo>
                  <a:pt x="3327" y="16245"/>
                </a:lnTo>
                <a:lnTo>
                  <a:pt x="3327" y="16252"/>
                </a:lnTo>
                <a:lnTo>
                  <a:pt x="3334" y="16259"/>
                </a:lnTo>
                <a:lnTo>
                  <a:pt x="3341" y="16266"/>
                </a:lnTo>
                <a:lnTo>
                  <a:pt x="3341" y="16273"/>
                </a:lnTo>
                <a:lnTo>
                  <a:pt x="3341" y="16280"/>
                </a:lnTo>
                <a:lnTo>
                  <a:pt x="3341" y="16286"/>
                </a:lnTo>
                <a:lnTo>
                  <a:pt x="3341" y="16294"/>
                </a:lnTo>
                <a:lnTo>
                  <a:pt x="3337" y="16297"/>
                </a:lnTo>
                <a:lnTo>
                  <a:pt x="3334" y="16300"/>
                </a:lnTo>
                <a:lnTo>
                  <a:pt x="3330" y="16304"/>
                </a:lnTo>
                <a:lnTo>
                  <a:pt x="3327" y="16309"/>
                </a:lnTo>
                <a:lnTo>
                  <a:pt x="3320" y="16309"/>
                </a:lnTo>
                <a:lnTo>
                  <a:pt x="3311" y="16309"/>
                </a:lnTo>
                <a:lnTo>
                  <a:pt x="3303" y="16309"/>
                </a:lnTo>
                <a:lnTo>
                  <a:pt x="3297" y="16309"/>
                </a:lnTo>
                <a:lnTo>
                  <a:pt x="3289" y="16309"/>
                </a:lnTo>
                <a:lnTo>
                  <a:pt x="3284" y="16309"/>
                </a:lnTo>
                <a:lnTo>
                  <a:pt x="3280" y="16311"/>
                </a:lnTo>
                <a:lnTo>
                  <a:pt x="3276" y="16314"/>
                </a:lnTo>
                <a:lnTo>
                  <a:pt x="3273" y="16318"/>
                </a:lnTo>
                <a:lnTo>
                  <a:pt x="3270" y="16323"/>
                </a:lnTo>
                <a:lnTo>
                  <a:pt x="3262" y="16323"/>
                </a:lnTo>
                <a:lnTo>
                  <a:pt x="3254" y="16323"/>
                </a:lnTo>
                <a:lnTo>
                  <a:pt x="3246" y="16323"/>
                </a:lnTo>
                <a:lnTo>
                  <a:pt x="3240" y="16323"/>
                </a:lnTo>
                <a:lnTo>
                  <a:pt x="3237" y="16323"/>
                </a:lnTo>
                <a:lnTo>
                  <a:pt x="3235" y="16324"/>
                </a:lnTo>
                <a:lnTo>
                  <a:pt x="3234" y="16325"/>
                </a:lnTo>
                <a:lnTo>
                  <a:pt x="3232" y="16327"/>
                </a:lnTo>
                <a:lnTo>
                  <a:pt x="3230" y="16331"/>
                </a:lnTo>
                <a:lnTo>
                  <a:pt x="3230" y="16337"/>
                </a:lnTo>
                <a:lnTo>
                  <a:pt x="3230" y="16341"/>
                </a:lnTo>
                <a:lnTo>
                  <a:pt x="3232" y="16346"/>
                </a:lnTo>
                <a:lnTo>
                  <a:pt x="3234" y="16347"/>
                </a:lnTo>
                <a:lnTo>
                  <a:pt x="3235" y="16350"/>
                </a:lnTo>
                <a:lnTo>
                  <a:pt x="3237" y="16350"/>
                </a:lnTo>
                <a:lnTo>
                  <a:pt x="3240" y="16351"/>
                </a:lnTo>
                <a:lnTo>
                  <a:pt x="3240" y="16356"/>
                </a:lnTo>
                <a:lnTo>
                  <a:pt x="3240" y="16365"/>
                </a:lnTo>
                <a:lnTo>
                  <a:pt x="3240" y="16370"/>
                </a:lnTo>
                <a:lnTo>
                  <a:pt x="3240" y="16379"/>
                </a:lnTo>
                <a:lnTo>
                  <a:pt x="3246" y="16384"/>
                </a:lnTo>
                <a:lnTo>
                  <a:pt x="3254" y="16392"/>
                </a:lnTo>
                <a:lnTo>
                  <a:pt x="3254" y="16398"/>
                </a:lnTo>
                <a:lnTo>
                  <a:pt x="3254" y="16406"/>
                </a:lnTo>
                <a:lnTo>
                  <a:pt x="3254" y="16412"/>
                </a:lnTo>
                <a:lnTo>
                  <a:pt x="3254" y="16420"/>
                </a:lnTo>
                <a:lnTo>
                  <a:pt x="3262" y="16426"/>
                </a:lnTo>
                <a:lnTo>
                  <a:pt x="3270" y="16434"/>
                </a:lnTo>
                <a:lnTo>
                  <a:pt x="3276" y="16434"/>
                </a:lnTo>
                <a:lnTo>
                  <a:pt x="3284" y="16434"/>
                </a:lnTo>
                <a:lnTo>
                  <a:pt x="3289" y="16434"/>
                </a:lnTo>
                <a:lnTo>
                  <a:pt x="3297" y="16434"/>
                </a:lnTo>
                <a:lnTo>
                  <a:pt x="3303" y="16441"/>
                </a:lnTo>
                <a:lnTo>
                  <a:pt x="3311" y="16448"/>
                </a:lnTo>
                <a:lnTo>
                  <a:pt x="3320" y="16448"/>
                </a:lnTo>
                <a:lnTo>
                  <a:pt x="3327" y="16448"/>
                </a:lnTo>
                <a:lnTo>
                  <a:pt x="3327" y="16455"/>
                </a:lnTo>
                <a:lnTo>
                  <a:pt x="3327" y="16462"/>
                </a:lnTo>
                <a:lnTo>
                  <a:pt x="3320" y="16469"/>
                </a:lnTo>
                <a:lnTo>
                  <a:pt x="3311" y="16476"/>
                </a:lnTo>
                <a:lnTo>
                  <a:pt x="3307" y="16478"/>
                </a:lnTo>
                <a:lnTo>
                  <a:pt x="3303" y="16483"/>
                </a:lnTo>
                <a:lnTo>
                  <a:pt x="3300" y="16486"/>
                </a:lnTo>
                <a:lnTo>
                  <a:pt x="3297" y="16490"/>
                </a:lnTo>
                <a:lnTo>
                  <a:pt x="3297" y="16497"/>
                </a:lnTo>
                <a:lnTo>
                  <a:pt x="3297" y="16504"/>
                </a:lnTo>
                <a:lnTo>
                  <a:pt x="3294" y="16507"/>
                </a:lnTo>
                <a:lnTo>
                  <a:pt x="3289" y="16510"/>
                </a:lnTo>
                <a:lnTo>
                  <a:pt x="3286" y="16514"/>
                </a:lnTo>
                <a:lnTo>
                  <a:pt x="3284" y="16518"/>
                </a:lnTo>
                <a:lnTo>
                  <a:pt x="3280" y="16521"/>
                </a:lnTo>
                <a:lnTo>
                  <a:pt x="3276" y="16524"/>
                </a:lnTo>
                <a:lnTo>
                  <a:pt x="3273" y="16528"/>
                </a:lnTo>
                <a:lnTo>
                  <a:pt x="3270" y="16533"/>
                </a:lnTo>
                <a:lnTo>
                  <a:pt x="3262" y="16546"/>
                </a:lnTo>
                <a:lnTo>
                  <a:pt x="3254" y="16561"/>
                </a:lnTo>
                <a:lnTo>
                  <a:pt x="3249" y="16563"/>
                </a:lnTo>
                <a:lnTo>
                  <a:pt x="3246" y="16566"/>
                </a:lnTo>
                <a:lnTo>
                  <a:pt x="3243" y="16570"/>
                </a:lnTo>
                <a:lnTo>
                  <a:pt x="3240" y="16575"/>
                </a:lnTo>
                <a:lnTo>
                  <a:pt x="3236" y="16577"/>
                </a:lnTo>
                <a:lnTo>
                  <a:pt x="3232" y="16580"/>
                </a:lnTo>
                <a:lnTo>
                  <a:pt x="3229" y="16584"/>
                </a:lnTo>
                <a:lnTo>
                  <a:pt x="3227" y="16589"/>
                </a:lnTo>
                <a:lnTo>
                  <a:pt x="3222" y="16591"/>
                </a:lnTo>
                <a:lnTo>
                  <a:pt x="3218" y="16594"/>
                </a:lnTo>
                <a:lnTo>
                  <a:pt x="3215" y="16599"/>
                </a:lnTo>
                <a:lnTo>
                  <a:pt x="3213" y="16602"/>
                </a:lnTo>
                <a:lnTo>
                  <a:pt x="3208" y="16605"/>
                </a:lnTo>
                <a:lnTo>
                  <a:pt x="3205" y="16608"/>
                </a:lnTo>
                <a:lnTo>
                  <a:pt x="3202" y="16613"/>
                </a:lnTo>
                <a:lnTo>
                  <a:pt x="3198" y="16616"/>
                </a:lnTo>
                <a:lnTo>
                  <a:pt x="3191" y="16622"/>
                </a:lnTo>
                <a:lnTo>
                  <a:pt x="3182" y="16630"/>
                </a:lnTo>
                <a:lnTo>
                  <a:pt x="3179" y="16633"/>
                </a:lnTo>
                <a:lnTo>
                  <a:pt x="3175" y="16636"/>
                </a:lnTo>
                <a:lnTo>
                  <a:pt x="3171" y="16640"/>
                </a:lnTo>
                <a:lnTo>
                  <a:pt x="3169" y="16644"/>
                </a:lnTo>
                <a:lnTo>
                  <a:pt x="3165" y="16647"/>
                </a:lnTo>
                <a:lnTo>
                  <a:pt x="3161" y="16650"/>
                </a:lnTo>
                <a:lnTo>
                  <a:pt x="3157" y="16654"/>
                </a:lnTo>
                <a:lnTo>
                  <a:pt x="3155" y="16658"/>
                </a:lnTo>
                <a:lnTo>
                  <a:pt x="3151" y="16661"/>
                </a:lnTo>
                <a:lnTo>
                  <a:pt x="3148" y="16665"/>
                </a:lnTo>
                <a:lnTo>
                  <a:pt x="3144" y="16668"/>
                </a:lnTo>
                <a:lnTo>
                  <a:pt x="3141" y="16672"/>
                </a:lnTo>
                <a:lnTo>
                  <a:pt x="3141" y="16679"/>
                </a:lnTo>
                <a:lnTo>
                  <a:pt x="3141" y="16686"/>
                </a:lnTo>
                <a:lnTo>
                  <a:pt x="3141" y="16693"/>
                </a:lnTo>
                <a:lnTo>
                  <a:pt x="3141" y="16700"/>
                </a:lnTo>
                <a:lnTo>
                  <a:pt x="3141" y="16713"/>
                </a:lnTo>
                <a:lnTo>
                  <a:pt x="3141" y="16728"/>
                </a:lnTo>
                <a:lnTo>
                  <a:pt x="3141" y="16741"/>
                </a:lnTo>
                <a:lnTo>
                  <a:pt x="3141" y="16757"/>
                </a:lnTo>
                <a:lnTo>
                  <a:pt x="3134" y="16762"/>
                </a:lnTo>
                <a:lnTo>
                  <a:pt x="3125" y="16771"/>
                </a:lnTo>
                <a:lnTo>
                  <a:pt x="3125" y="16776"/>
                </a:lnTo>
                <a:lnTo>
                  <a:pt x="3125" y="16785"/>
                </a:lnTo>
                <a:lnTo>
                  <a:pt x="3122" y="16787"/>
                </a:lnTo>
                <a:lnTo>
                  <a:pt x="3117" y="16790"/>
                </a:lnTo>
                <a:lnTo>
                  <a:pt x="3114" y="16794"/>
                </a:lnTo>
                <a:lnTo>
                  <a:pt x="3112" y="16799"/>
                </a:lnTo>
                <a:lnTo>
                  <a:pt x="3103" y="16799"/>
                </a:lnTo>
                <a:lnTo>
                  <a:pt x="3098" y="16799"/>
                </a:lnTo>
                <a:lnTo>
                  <a:pt x="3090" y="16799"/>
                </a:lnTo>
                <a:lnTo>
                  <a:pt x="3084" y="16799"/>
                </a:lnTo>
                <a:lnTo>
                  <a:pt x="3076" y="16799"/>
                </a:lnTo>
                <a:lnTo>
                  <a:pt x="3071" y="16799"/>
                </a:lnTo>
                <a:lnTo>
                  <a:pt x="3062" y="16799"/>
                </a:lnTo>
                <a:lnTo>
                  <a:pt x="3055" y="16799"/>
                </a:lnTo>
                <a:lnTo>
                  <a:pt x="3039" y="16799"/>
                </a:lnTo>
                <a:lnTo>
                  <a:pt x="3026" y="16799"/>
                </a:lnTo>
                <a:lnTo>
                  <a:pt x="3019" y="16790"/>
                </a:lnTo>
                <a:lnTo>
                  <a:pt x="3013" y="16785"/>
                </a:lnTo>
                <a:lnTo>
                  <a:pt x="3013" y="16776"/>
                </a:lnTo>
                <a:lnTo>
                  <a:pt x="3013" y="16771"/>
                </a:lnTo>
                <a:lnTo>
                  <a:pt x="3005" y="16762"/>
                </a:lnTo>
                <a:lnTo>
                  <a:pt x="2997" y="16757"/>
                </a:lnTo>
                <a:lnTo>
                  <a:pt x="2989" y="16757"/>
                </a:lnTo>
                <a:lnTo>
                  <a:pt x="2983" y="16757"/>
                </a:lnTo>
                <a:lnTo>
                  <a:pt x="2979" y="16759"/>
                </a:lnTo>
                <a:lnTo>
                  <a:pt x="2976" y="16762"/>
                </a:lnTo>
                <a:lnTo>
                  <a:pt x="2972" y="16766"/>
                </a:lnTo>
                <a:lnTo>
                  <a:pt x="2969" y="16771"/>
                </a:lnTo>
                <a:lnTo>
                  <a:pt x="2965" y="16773"/>
                </a:lnTo>
                <a:lnTo>
                  <a:pt x="2962" y="16776"/>
                </a:lnTo>
                <a:lnTo>
                  <a:pt x="2958" y="16780"/>
                </a:lnTo>
                <a:lnTo>
                  <a:pt x="2956" y="16785"/>
                </a:lnTo>
                <a:lnTo>
                  <a:pt x="2956" y="16790"/>
                </a:lnTo>
                <a:lnTo>
                  <a:pt x="2956" y="16799"/>
                </a:lnTo>
                <a:lnTo>
                  <a:pt x="2947" y="16799"/>
                </a:lnTo>
                <a:lnTo>
                  <a:pt x="2942" y="16799"/>
                </a:lnTo>
                <a:lnTo>
                  <a:pt x="2933" y="16790"/>
                </a:lnTo>
                <a:lnTo>
                  <a:pt x="2926" y="16785"/>
                </a:lnTo>
                <a:lnTo>
                  <a:pt x="2918" y="16785"/>
                </a:lnTo>
                <a:lnTo>
                  <a:pt x="2912" y="16785"/>
                </a:lnTo>
                <a:lnTo>
                  <a:pt x="2904" y="16776"/>
                </a:lnTo>
                <a:lnTo>
                  <a:pt x="2899" y="16771"/>
                </a:lnTo>
                <a:lnTo>
                  <a:pt x="2890" y="16762"/>
                </a:lnTo>
                <a:lnTo>
                  <a:pt x="2885" y="16757"/>
                </a:lnTo>
                <a:lnTo>
                  <a:pt x="2885" y="16748"/>
                </a:lnTo>
                <a:lnTo>
                  <a:pt x="2885" y="16742"/>
                </a:lnTo>
                <a:lnTo>
                  <a:pt x="2876" y="16734"/>
                </a:lnTo>
                <a:lnTo>
                  <a:pt x="2868" y="16728"/>
                </a:lnTo>
                <a:lnTo>
                  <a:pt x="2868" y="16720"/>
                </a:lnTo>
                <a:lnTo>
                  <a:pt x="2868" y="16714"/>
                </a:lnTo>
                <a:lnTo>
                  <a:pt x="2860" y="16707"/>
                </a:lnTo>
                <a:lnTo>
                  <a:pt x="2854" y="16700"/>
                </a:lnTo>
                <a:lnTo>
                  <a:pt x="2854" y="16693"/>
                </a:lnTo>
                <a:lnTo>
                  <a:pt x="2854" y="16686"/>
                </a:lnTo>
                <a:lnTo>
                  <a:pt x="2847" y="16679"/>
                </a:lnTo>
                <a:lnTo>
                  <a:pt x="2841" y="16672"/>
                </a:lnTo>
                <a:lnTo>
                  <a:pt x="2841" y="16665"/>
                </a:lnTo>
                <a:lnTo>
                  <a:pt x="2841" y="16658"/>
                </a:lnTo>
                <a:lnTo>
                  <a:pt x="2833" y="16650"/>
                </a:lnTo>
                <a:lnTo>
                  <a:pt x="2827" y="16644"/>
                </a:lnTo>
                <a:lnTo>
                  <a:pt x="2820" y="16636"/>
                </a:lnTo>
                <a:lnTo>
                  <a:pt x="2813" y="16630"/>
                </a:lnTo>
                <a:lnTo>
                  <a:pt x="2788" y="16628"/>
                </a:lnTo>
                <a:lnTo>
                  <a:pt x="2762" y="16627"/>
                </a:lnTo>
                <a:lnTo>
                  <a:pt x="2736" y="16625"/>
                </a:lnTo>
                <a:lnTo>
                  <a:pt x="2712" y="16622"/>
                </a:lnTo>
                <a:lnTo>
                  <a:pt x="2686" y="16620"/>
                </a:lnTo>
                <a:lnTo>
                  <a:pt x="2661" y="16619"/>
                </a:lnTo>
                <a:lnTo>
                  <a:pt x="2636" y="16618"/>
                </a:lnTo>
                <a:lnTo>
                  <a:pt x="2611" y="16616"/>
                </a:lnTo>
                <a:lnTo>
                  <a:pt x="2603" y="16616"/>
                </a:lnTo>
                <a:lnTo>
                  <a:pt x="2598" y="16616"/>
                </a:lnTo>
                <a:lnTo>
                  <a:pt x="2589" y="16608"/>
                </a:lnTo>
                <a:lnTo>
                  <a:pt x="2584" y="16602"/>
                </a:lnTo>
                <a:lnTo>
                  <a:pt x="2576" y="16594"/>
                </a:lnTo>
                <a:lnTo>
                  <a:pt x="2570" y="16589"/>
                </a:lnTo>
                <a:lnTo>
                  <a:pt x="2562" y="16580"/>
                </a:lnTo>
                <a:lnTo>
                  <a:pt x="2557" y="16575"/>
                </a:lnTo>
                <a:lnTo>
                  <a:pt x="2548" y="16566"/>
                </a:lnTo>
                <a:lnTo>
                  <a:pt x="2541" y="16561"/>
                </a:lnTo>
                <a:lnTo>
                  <a:pt x="2532" y="16546"/>
                </a:lnTo>
                <a:lnTo>
                  <a:pt x="2527" y="16533"/>
                </a:lnTo>
                <a:lnTo>
                  <a:pt x="2519" y="16524"/>
                </a:lnTo>
                <a:lnTo>
                  <a:pt x="2512" y="16518"/>
                </a:lnTo>
                <a:lnTo>
                  <a:pt x="2505" y="16510"/>
                </a:lnTo>
                <a:lnTo>
                  <a:pt x="2500" y="16504"/>
                </a:lnTo>
                <a:lnTo>
                  <a:pt x="2491" y="16497"/>
                </a:lnTo>
                <a:lnTo>
                  <a:pt x="2483" y="16490"/>
                </a:lnTo>
                <a:lnTo>
                  <a:pt x="2475" y="16483"/>
                </a:lnTo>
                <a:lnTo>
                  <a:pt x="2469" y="16476"/>
                </a:lnTo>
                <a:lnTo>
                  <a:pt x="2462" y="16469"/>
                </a:lnTo>
                <a:lnTo>
                  <a:pt x="2455" y="16462"/>
                </a:lnTo>
                <a:lnTo>
                  <a:pt x="2448" y="16462"/>
                </a:lnTo>
                <a:lnTo>
                  <a:pt x="2442" y="16462"/>
                </a:lnTo>
                <a:lnTo>
                  <a:pt x="2438" y="16465"/>
                </a:lnTo>
                <a:lnTo>
                  <a:pt x="2434" y="16469"/>
                </a:lnTo>
                <a:lnTo>
                  <a:pt x="2430" y="16472"/>
                </a:lnTo>
                <a:lnTo>
                  <a:pt x="2428" y="16476"/>
                </a:lnTo>
                <a:lnTo>
                  <a:pt x="2419" y="16483"/>
                </a:lnTo>
                <a:lnTo>
                  <a:pt x="2412" y="16490"/>
                </a:lnTo>
                <a:lnTo>
                  <a:pt x="2412" y="16497"/>
                </a:lnTo>
                <a:lnTo>
                  <a:pt x="2412" y="16504"/>
                </a:lnTo>
                <a:lnTo>
                  <a:pt x="2408" y="16507"/>
                </a:lnTo>
                <a:lnTo>
                  <a:pt x="2404" y="16510"/>
                </a:lnTo>
                <a:lnTo>
                  <a:pt x="2401" y="16514"/>
                </a:lnTo>
                <a:lnTo>
                  <a:pt x="2398" y="16518"/>
                </a:lnTo>
                <a:lnTo>
                  <a:pt x="2398" y="16524"/>
                </a:lnTo>
                <a:lnTo>
                  <a:pt x="2398" y="16533"/>
                </a:lnTo>
                <a:lnTo>
                  <a:pt x="2398" y="16546"/>
                </a:lnTo>
                <a:lnTo>
                  <a:pt x="2398" y="16561"/>
                </a:lnTo>
                <a:lnTo>
                  <a:pt x="2393" y="16563"/>
                </a:lnTo>
                <a:lnTo>
                  <a:pt x="2390" y="16566"/>
                </a:lnTo>
                <a:lnTo>
                  <a:pt x="2387" y="16570"/>
                </a:lnTo>
                <a:lnTo>
                  <a:pt x="2385" y="16575"/>
                </a:lnTo>
                <a:lnTo>
                  <a:pt x="2376" y="16575"/>
                </a:lnTo>
                <a:lnTo>
                  <a:pt x="2371" y="16575"/>
                </a:lnTo>
                <a:lnTo>
                  <a:pt x="2362" y="16566"/>
                </a:lnTo>
                <a:lnTo>
                  <a:pt x="2355" y="16561"/>
                </a:lnTo>
                <a:lnTo>
                  <a:pt x="2346" y="16552"/>
                </a:lnTo>
                <a:lnTo>
                  <a:pt x="2340" y="16547"/>
                </a:lnTo>
                <a:lnTo>
                  <a:pt x="2333" y="16538"/>
                </a:lnTo>
                <a:lnTo>
                  <a:pt x="2326" y="16533"/>
                </a:lnTo>
                <a:lnTo>
                  <a:pt x="2319" y="16535"/>
                </a:lnTo>
                <a:lnTo>
                  <a:pt x="2312" y="16538"/>
                </a:lnTo>
                <a:lnTo>
                  <a:pt x="2306" y="16542"/>
                </a:lnTo>
                <a:lnTo>
                  <a:pt x="2299" y="16547"/>
                </a:lnTo>
                <a:lnTo>
                  <a:pt x="2283" y="16547"/>
                </a:lnTo>
                <a:lnTo>
                  <a:pt x="2269" y="16547"/>
                </a:lnTo>
                <a:lnTo>
                  <a:pt x="2255" y="16547"/>
                </a:lnTo>
                <a:lnTo>
                  <a:pt x="2242" y="16547"/>
                </a:lnTo>
                <a:lnTo>
                  <a:pt x="2226" y="16547"/>
                </a:lnTo>
                <a:lnTo>
                  <a:pt x="2212" y="16547"/>
                </a:lnTo>
                <a:lnTo>
                  <a:pt x="2204" y="16549"/>
                </a:lnTo>
                <a:lnTo>
                  <a:pt x="2198" y="16552"/>
                </a:lnTo>
                <a:lnTo>
                  <a:pt x="2191" y="16556"/>
                </a:lnTo>
                <a:lnTo>
                  <a:pt x="2185" y="16561"/>
                </a:lnTo>
                <a:lnTo>
                  <a:pt x="2168" y="16561"/>
                </a:lnTo>
                <a:lnTo>
                  <a:pt x="2154" y="16561"/>
                </a:lnTo>
                <a:lnTo>
                  <a:pt x="2140" y="16561"/>
                </a:lnTo>
                <a:lnTo>
                  <a:pt x="2127" y="16561"/>
                </a:lnTo>
                <a:lnTo>
                  <a:pt x="2111" y="16561"/>
                </a:lnTo>
                <a:lnTo>
                  <a:pt x="2097" y="16561"/>
                </a:lnTo>
                <a:lnTo>
                  <a:pt x="2089" y="16561"/>
                </a:lnTo>
                <a:lnTo>
                  <a:pt x="2084" y="16561"/>
                </a:lnTo>
                <a:lnTo>
                  <a:pt x="2060" y="16562"/>
                </a:lnTo>
                <a:lnTo>
                  <a:pt x="2036" y="16563"/>
                </a:lnTo>
                <a:lnTo>
                  <a:pt x="2013" y="16565"/>
                </a:lnTo>
                <a:lnTo>
                  <a:pt x="1990" y="16566"/>
                </a:lnTo>
                <a:lnTo>
                  <a:pt x="1966" y="16568"/>
                </a:lnTo>
                <a:lnTo>
                  <a:pt x="1943" y="16570"/>
                </a:lnTo>
                <a:lnTo>
                  <a:pt x="1921" y="16573"/>
                </a:lnTo>
                <a:lnTo>
                  <a:pt x="1898" y="16575"/>
                </a:lnTo>
                <a:lnTo>
                  <a:pt x="1890" y="16575"/>
                </a:lnTo>
                <a:lnTo>
                  <a:pt x="1884" y="16575"/>
                </a:lnTo>
                <a:lnTo>
                  <a:pt x="1880" y="16577"/>
                </a:lnTo>
                <a:lnTo>
                  <a:pt x="1876" y="16580"/>
                </a:lnTo>
                <a:lnTo>
                  <a:pt x="1873" y="16584"/>
                </a:lnTo>
                <a:lnTo>
                  <a:pt x="1871" y="16589"/>
                </a:lnTo>
                <a:lnTo>
                  <a:pt x="1862" y="16589"/>
                </a:lnTo>
                <a:lnTo>
                  <a:pt x="1857" y="16589"/>
                </a:lnTo>
                <a:lnTo>
                  <a:pt x="1848" y="16594"/>
                </a:lnTo>
                <a:lnTo>
                  <a:pt x="1841" y="16602"/>
                </a:lnTo>
                <a:lnTo>
                  <a:pt x="1832" y="16602"/>
                </a:lnTo>
                <a:lnTo>
                  <a:pt x="1826" y="16602"/>
                </a:lnTo>
                <a:lnTo>
                  <a:pt x="1819" y="16602"/>
                </a:lnTo>
                <a:lnTo>
                  <a:pt x="1812" y="16602"/>
                </a:lnTo>
                <a:lnTo>
                  <a:pt x="1812" y="16594"/>
                </a:lnTo>
                <a:lnTo>
                  <a:pt x="1812" y="16589"/>
                </a:lnTo>
                <a:lnTo>
                  <a:pt x="1812" y="16580"/>
                </a:lnTo>
                <a:lnTo>
                  <a:pt x="1812" y="16575"/>
                </a:lnTo>
                <a:lnTo>
                  <a:pt x="1805" y="16566"/>
                </a:lnTo>
                <a:lnTo>
                  <a:pt x="1799" y="16561"/>
                </a:lnTo>
                <a:lnTo>
                  <a:pt x="1792" y="16552"/>
                </a:lnTo>
                <a:lnTo>
                  <a:pt x="1785" y="16547"/>
                </a:lnTo>
                <a:lnTo>
                  <a:pt x="1778" y="16552"/>
                </a:lnTo>
                <a:lnTo>
                  <a:pt x="1769" y="16561"/>
                </a:lnTo>
                <a:lnTo>
                  <a:pt x="1765" y="16563"/>
                </a:lnTo>
                <a:lnTo>
                  <a:pt x="1762" y="16566"/>
                </a:lnTo>
                <a:lnTo>
                  <a:pt x="1758" y="16570"/>
                </a:lnTo>
                <a:lnTo>
                  <a:pt x="1755" y="16575"/>
                </a:lnTo>
                <a:lnTo>
                  <a:pt x="1752" y="16577"/>
                </a:lnTo>
                <a:lnTo>
                  <a:pt x="1748" y="16580"/>
                </a:lnTo>
                <a:lnTo>
                  <a:pt x="1744" y="16584"/>
                </a:lnTo>
                <a:lnTo>
                  <a:pt x="1742" y="16589"/>
                </a:lnTo>
                <a:lnTo>
                  <a:pt x="1738" y="16591"/>
                </a:lnTo>
                <a:lnTo>
                  <a:pt x="1735" y="16594"/>
                </a:lnTo>
                <a:lnTo>
                  <a:pt x="1730" y="16599"/>
                </a:lnTo>
                <a:lnTo>
                  <a:pt x="1728" y="16602"/>
                </a:lnTo>
                <a:lnTo>
                  <a:pt x="1720" y="16602"/>
                </a:lnTo>
                <a:lnTo>
                  <a:pt x="1712" y="16602"/>
                </a:lnTo>
                <a:lnTo>
                  <a:pt x="1707" y="16605"/>
                </a:lnTo>
                <a:lnTo>
                  <a:pt x="1704" y="16608"/>
                </a:lnTo>
                <a:lnTo>
                  <a:pt x="1701" y="16613"/>
                </a:lnTo>
                <a:lnTo>
                  <a:pt x="1698" y="16616"/>
                </a:lnTo>
                <a:lnTo>
                  <a:pt x="1694" y="16619"/>
                </a:lnTo>
                <a:lnTo>
                  <a:pt x="1690" y="16622"/>
                </a:lnTo>
                <a:lnTo>
                  <a:pt x="1687" y="16627"/>
                </a:lnTo>
                <a:lnTo>
                  <a:pt x="1685" y="16630"/>
                </a:lnTo>
                <a:lnTo>
                  <a:pt x="1680" y="16633"/>
                </a:lnTo>
                <a:lnTo>
                  <a:pt x="1676" y="16636"/>
                </a:lnTo>
                <a:lnTo>
                  <a:pt x="1673" y="16640"/>
                </a:lnTo>
                <a:lnTo>
                  <a:pt x="1671" y="16644"/>
                </a:lnTo>
                <a:lnTo>
                  <a:pt x="1671" y="16650"/>
                </a:lnTo>
                <a:lnTo>
                  <a:pt x="1671" y="16658"/>
                </a:lnTo>
                <a:lnTo>
                  <a:pt x="1671" y="16665"/>
                </a:lnTo>
                <a:lnTo>
                  <a:pt x="1671" y="16672"/>
                </a:lnTo>
                <a:lnTo>
                  <a:pt x="1666" y="16675"/>
                </a:lnTo>
                <a:lnTo>
                  <a:pt x="1663" y="16679"/>
                </a:lnTo>
                <a:lnTo>
                  <a:pt x="1660" y="16682"/>
                </a:lnTo>
                <a:lnTo>
                  <a:pt x="1657" y="16686"/>
                </a:lnTo>
                <a:lnTo>
                  <a:pt x="1657" y="16693"/>
                </a:lnTo>
                <a:lnTo>
                  <a:pt x="1657" y="16700"/>
                </a:lnTo>
                <a:lnTo>
                  <a:pt x="1657" y="16707"/>
                </a:lnTo>
                <a:lnTo>
                  <a:pt x="1657" y="16714"/>
                </a:lnTo>
                <a:lnTo>
                  <a:pt x="1657" y="16720"/>
                </a:lnTo>
                <a:lnTo>
                  <a:pt x="1657" y="16728"/>
                </a:lnTo>
                <a:lnTo>
                  <a:pt x="1649" y="16734"/>
                </a:lnTo>
                <a:lnTo>
                  <a:pt x="1640" y="16742"/>
                </a:lnTo>
                <a:lnTo>
                  <a:pt x="1637" y="16745"/>
                </a:lnTo>
                <a:lnTo>
                  <a:pt x="1633" y="16748"/>
                </a:lnTo>
                <a:lnTo>
                  <a:pt x="1630" y="16752"/>
                </a:lnTo>
                <a:lnTo>
                  <a:pt x="1627" y="16757"/>
                </a:lnTo>
                <a:lnTo>
                  <a:pt x="1623" y="16759"/>
                </a:lnTo>
                <a:lnTo>
                  <a:pt x="1619" y="16762"/>
                </a:lnTo>
                <a:lnTo>
                  <a:pt x="1616" y="16766"/>
                </a:lnTo>
                <a:lnTo>
                  <a:pt x="1613" y="16771"/>
                </a:lnTo>
                <a:lnTo>
                  <a:pt x="1609" y="16773"/>
                </a:lnTo>
                <a:lnTo>
                  <a:pt x="1606" y="16776"/>
                </a:lnTo>
                <a:lnTo>
                  <a:pt x="1603" y="16780"/>
                </a:lnTo>
                <a:lnTo>
                  <a:pt x="1599" y="16785"/>
                </a:lnTo>
                <a:lnTo>
                  <a:pt x="1592" y="16790"/>
                </a:lnTo>
                <a:lnTo>
                  <a:pt x="1583" y="16799"/>
                </a:lnTo>
                <a:lnTo>
                  <a:pt x="1575" y="16799"/>
                </a:lnTo>
                <a:lnTo>
                  <a:pt x="1570" y="16799"/>
                </a:lnTo>
                <a:lnTo>
                  <a:pt x="1561" y="16799"/>
                </a:lnTo>
                <a:lnTo>
                  <a:pt x="1556" y="16799"/>
                </a:lnTo>
                <a:lnTo>
                  <a:pt x="1552" y="16801"/>
                </a:lnTo>
                <a:lnTo>
                  <a:pt x="1548" y="16804"/>
                </a:lnTo>
                <a:lnTo>
                  <a:pt x="1545" y="16809"/>
                </a:lnTo>
                <a:lnTo>
                  <a:pt x="1542" y="16813"/>
                </a:lnTo>
                <a:lnTo>
                  <a:pt x="1534" y="16813"/>
                </a:lnTo>
                <a:lnTo>
                  <a:pt x="1529" y="16813"/>
                </a:lnTo>
                <a:lnTo>
                  <a:pt x="1520" y="16813"/>
                </a:lnTo>
                <a:lnTo>
                  <a:pt x="1513" y="16813"/>
                </a:lnTo>
                <a:lnTo>
                  <a:pt x="1508" y="16815"/>
                </a:lnTo>
                <a:lnTo>
                  <a:pt x="1504" y="16818"/>
                </a:lnTo>
                <a:lnTo>
                  <a:pt x="1501" y="16823"/>
                </a:lnTo>
                <a:lnTo>
                  <a:pt x="1499" y="16826"/>
                </a:lnTo>
                <a:lnTo>
                  <a:pt x="1491" y="16826"/>
                </a:lnTo>
                <a:lnTo>
                  <a:pt x="1485" y="16826"/>
                </a:lnTo>
                <a:lnTo>
                  <a:pt x="1481" y="16829"/>
                </a:lnTo>
                <a:lnTo>
                  <a:pt x="1477" y="16832"/>
                </a:lnTo>
                <a:lnTo>
                  <a:pt x="1474" y="16837"/>
                </a:lnTo>
                <a:lnTo>
                  <a:pt x="1472" y="16840"/>
                </a:lnTo>
                <a:lnTo>
                  <a:pt x="1463" y="16846"/>
                </a:lnTo>
                <a:lnTo>
                  <a:pt x="1454" y="16854"/>
                </a:lnTo>
                <a:lnTo>
                  <a:pt x="1451" y="16857"/>
                </a:lnTo>
                <a:lnTo>
                  <a:pt x="1447" y="16860"/>
                </a:lnTo>
                <a:lnTo>
                  <a:pt x="1443" y="16864"/>
                </a:lnTo>
                <a:lnTo>
                  <a:pt x="1441" y="16868"/>
                </a:lnTo>
                <a:lnTo>
                  <a:pt x="1437" y="16870"/>
                </a:lnTo>
                <a:lnTo>
                  <a:pt x="1434" y="16873"/>
                </a:lnTo>
                <a:lnTo>
                  <a:pt x="1430" y="16876"/>
                </a:lnTo>
                <a:lnTo>
                  <a:pt x="1427" y="16880"/>
                </a:lnTo>
                <a:lnTo>
                  <a:pt x="1423" y="16882"/>
                </a:lnTo>
                <a:lnTo>
                  <a:pt x="1420" y="16885"/>
                </a:lnTo>
                <a:lnTo>
                  <a:pt x="1416" y="16890"/>
                </a:lnTo>
                <a:lnTo>
                  <a:pt x="1414" y="16894"/>
                </a:lnTo>
                <a:lnTo>
                  <a:pt x="1410" y="16896"/>
                </a:lnTo>
                <a:lnTo>
                  <a:pt x="1406" y="16899"/>
                </a:lnTo>
                <a:lnTo>
                  <a:pt x="1402" y="16904"/>
                </a:lnTo>
                <a:lnTo>
                  <a:pt x="1400" y="16908"/>
                </a:lnTo>
                <a:lnTo>
                  <a:pt x="1392" y="16908"/>
                </a:lnTo>
                <a:lnTo>
                  <a:pt x="1384" y="16908"/>
                </a:lnTo>
                <a:lnTo>
                  <a:pt x="1384" y="16897"/>
                </a:lnTo>
                <a:lnTo>
                  <a:pt x="1384" y="16886"/>
                </a:lnTo>
                <a:lnTo>
                  <a:pt x="1384" y="16878"/>
                </a:lnTo>
                <a:lnTo>
                  <a:pt x="1384" y="16868"/>
                </a:lnTo>
                <a:lnTo>
                  <a:pt x="1380" y="16850"/>
                </a:lnTo>
                <a:lnTo>
                  <a:pt x="1376" y="16832"/>
                </a:lnTo>
                <a:lnTo>
                  <a:pt x="1372" y="16815"/>
                </a:lnTo>
                <a:lnTo>
                  <a:pt x="1370" y="16799"/>
                </a:lnTo>
                <a:lnTo>
                  <a:pt x="1370" y="16784"/>
                </a:lnTo>
                <a:lnTo>
                  <a:pt x="1370" y="16771"/>
                </a:lnTo>
                <a:lnTo>
                  <a:pt x="1362" y="16771"/>
                </a:lnTo>
                <a:lnTo>
                  <a:pt x="1357" y="16771"/>
                </a:lnTo>
                <a:lnTo>
                  <a:pt x="1353" y="16773"/>
                </a:lnTo>
                <a:lnTo>
                  <a:pt x="1348" y="16776"/>
                </a:lnTo>
                <a:lnTo>
                  <a:pt x="1345" y="16780"/>
                </a:lnTo>
                <a:lnTo>
                  <a:pt x="1343" y="16785"/>
                </a:lnTo>
                <a:lnTo>
                  <a:pt x="1343" y="16790"/>
                </a:lnTo>
                <a:lnTo>
                  <a:pt x="1343" y="16799"/>
                </a:lnTo>
                <a:lnTo>
                  <a:pt x="1334" y="16804"/>
                </a:lnTo>
                <a:lnTo>
                  <a:pt x="1327" y="16813"/>
                </a:lnTo>
                <a:lnTo>
                  <a:pt x="1322" y="16815"/>
                </a:lnTo>
                <a:lnTo>
                  <a:pt x="1318" y="16818"/>
                </a:lnTo>
                <a:lnTo>
                  <a:pt x="1315" y="16823"/>
                </a:lnTo>
                <a:lnTo>
                  <a:pt x="1313" y="16826"/>
                </a:lnTo>
                <a:lnTo>
                  <a:pt x="1308" y="16829"/>
                </a:lnTo>
                <a:lnTo>
                  <a:pt x="1305" y="16832"/>
                </a:lnTo>
                <a:lnTo>
                  <a:pt x="1302" y="16837"/>
                </a:lnTo>
                <a:lnTo>
                  <a:pt x="1298" y="16840"/>
                </a:lnTo>
                <a:lnTo>
                  <a:pt x="1298" y="16846"/>
                </a:lnTo>
                <a:lnTo>
                  <a:pt x="1298" y="16854"/>
                </a:lnTo>
                <a:lnTo>
                  <a:pt x="1298" y="16864"/>
                </a:lnTo>
                <a:lnTo>
                  <a:pt x="1298" y="16873"/>
                </a:lnTo>
                <a:lnTo>
                  <a:pt x="1298" y="16883"/>
                </a:lnTo>
                <a:lnTo>
                  <a:pt x="1298" y="16894"/>
                </a:lnTo>
                <a:lnTo>
                  <a:pt x="1298" y="16907"/>
                </a:lnTo>
                <a:lnTo>
                  <a:pt x="1298" y="16920"/>
                </a:lnTo>
                <a:lnTo>
                  <a:pt x="1298" y="16935"/>
                </a:lnTo>
                <a:lnTo>
                  <a:pt x="1298" y="16949"/>
                </a:lnTo>
                <a:lnTo>
                  <a:pt x="1295" y="16952"/>
                </a:lnTo>
                <a:lnTo>
                  <a:pt x="1291" y="16956"/>
                </a:lnTo>
                <a:lnTo>
                  <a:pt x="1288" y="16959"/>
                </a:lnTo>
                <a:lnTo>
                  <a:pt x="1285" y="16963"/>
                </a:lnTo>
                <a:lnTo>
                  <a:pt x="1285" y="16970"/>
                </a:lnTo>
                <a:lnTo>
                  <a:pt x="1285" y="16977"/>
                </a:lnTo>
                <a:lnTo>
                  <a:pt x="1278" y="16977"/>
                </a:lnTo>
                <a:lnTo>
                  <a:pt x="1271" y="16977"/>
                </a:lnTo>
                <a:lnTo>
                  <a:pt x="1264" y="16984"/>
                </a:lnTo>
                <a:lnTo>
                  <a:pt x="1255" y="16991"/>
                </a:lnTo>
                <a:lnTo>
                  <a:pt x="1251" y="16995"/>
                </a:lnTo>
                <a:lnTo>
                  <a:pt x="1248" y="16998"/>
                </a:lnTo>
                <a:lnTo>
                  <a:pt x="1244" y="17001"/>
                </a:lnTo>
                <a:lnTo>
                  <a:pt x="1241" y="17005"/>
                </a:lnTo>
                <a:lnTo>
                  <a:pt x="1234" y="17005"/>
                </a:lnTo>
                <a:lnTo>
                  <a:pt x="1228" y="17005"/>
                </a:lnTo>
                <a:lnTo>
                  <a:pt x="1224" y="17008"/>
                </a:lnTo>
                <a:lnTo>
                  <a:pt x="1221" y="17012"/>
                </a:lnTo>
                <a:lnTo>
                  <a:pt x="1216" y="17015"/>
                </a:lnTo>
                <a:lnTo>
                  <a:pt x="1214" y="17020"/>
                </a:lnTo>
                <a:lnTo>
                  <a:pt x="1207" y="17020"/>
                </a:lnTo>
                <a:lnTo>
                  <a:pt x="1198" y="17020"/>
                </a:lnTo>
                <a:lnTo>
                  <a:pt x="1194" y="17022"/>
                </a:lnTo>
                <a:lnTo>
                  <a:pt x="1190" y="17026"/>
                </a:lnTo>
                <a:lnTo>
                  <a:pt x="1187" y="17029"/>
                </a:lnTo>
                <a:lnTo>
                  <a:pt x="1184" y="17034"/>
                </a:lnTo>
                <a:lnTo>
                  <a:pt x="1176" y="17034"/>
                </a:lnTo>
                <a:lnTo>
                  <a:pt x="1171" y="17034"/>
                </a:lnTo>
                <a:lnTo>
                  <a:pt x="1166" y="17036"/>
                </a:lnTo>
                <a:lnTo>
                  <a:pt x="1162" y="17039"/>
                </a:lnTo>
                <a:lnTo>
                  <a:pt x="1159" y="17043"/>
                </a:lnTo>
                <a:lnTo>
                  <a:pt x="1157" y="17048"/>
                </a:lnTo>
                <a:lnTo>
                  <a:pt x="1162" y="17053"/>
                </a:lnTo>
                <a:lnTo>
                  <a:pt x="1171" y="17062"/>
                </a:lnTo>
                <a:lnTo>
                  <a:pt x="1176" y="17067"/>
                </a:lnTo>
                <a:lnTo>
                  <a:pt x="1184" y="17076"/>
                </a:lnTo>
                <a:lnTo>
                  <a:pt x="1190" y="17076"/>
                </a:lnTo>
                <a:lnTo>
                  <a:pt x="1198" y="17076"/>
                </a:lnTo>
                <a:lnTo>
                  <a:pt x="1207" y="17076"/>
                </a:lnTo>
                <a:lnTo>
                  <a:pt x="1214" y="17076"/>
                </a:lnTo>
                <a:lnTo>
                  <a:pt x="1221" y="17081"/>
                </a:lnTo>
                <a:lnTo>
                  <a:pt x="1228" y="17090"/>
                </a:lnTo>
                <a:lnTo>
                  <a:pt x="1234" y="17090"/>
                </a:lnTo>
                <a:lnTo>
                  <a:pt x="1241" y="17090"/>
                </a:lnTo>
                <a:lnTo>
                  <a:pt x="1241" y="17103"/>
                </a:lnTo>
                <a:lnTo>
                  <a:pt x="1241" y="17118"/>
                </a:lnTo>
                <a:lnTo>
                  <a:pt x="1241" y="17123"/>
                </a:lnTo>
                <a:lnTo>
                  <a:pt x="1241" y="17131"/>
                </a:lnTo>
                <a:lnTo>
                  <a:pt x="1241" y="17138"/>
                </a:lnTo>
                <a:lnTo>
                  <a:pt x="1241" y="17145"/>
                </a:lnTo>
                <a:lnTo>
                  <a:pt x="1241" y="17152"/>
                </a:lnTo>
                <a:lnTo>
                  <a:pt x="1241" y="17159"/>
                </a:lnTo>
                <a:lnTo>
                  <a:pt x="1241" y="17166"/>
                </a:lnTo>
                <a:lnTo>
                  <a:pt x="1241" y="17173"/>
                </a:lnTo>
                <a:lnTo>
                  <a:pt x="1238" y="17176"/>
                </a:lnTo>
                <a:lnTo>
                  <a:pt x="1234" y="17180"/>
                </a:lnTo>
                <a:lnTo>
                  <a:pt x="1230" y="17183"/>
                </a:lnTo>
                <a:lnTo>
                  <a:pt x="1228" y="17187"/>
                </a:lnTo>
                <a:lnTo>
                  <a:pt x="1228" y="17194"/>
                </a:lnTo>
                <a:lnTo>
                  <a:pt x="1228" y="17201"/>
                </a:lnTo>
                <a:lnTo>
                  <a:pt x="1228" y="17208"/>
                </a:lnTo>
                <a:lnTo>
                  <a:pt x="1228" y="17215"/>
                </a:lnTo>
                <a:lnTo>
                  <a:pt x="1210" y="17215"/>
                </a:lnTo>
                <a:lnTo>
                  <a:pt x="1191" y="17215"/>
                </a:lnTo>
                <a:lnTo>
                  <a:pt x="1174" y="17215"/>
                </a:lnTo>
                <a:lnTo>
                  <a:pt x="1157" y="17215"/>
                </a:lnTo>
                <a:lnTo>
                  <a:pt x="1152" y="17219"/>
                </a:lnTo>
                <a:lnTo>
                  <a:pt x="1149" y="17222"/>
                </a:lnTo>
                <a:lnTo>
                  <a:pt x="1146" y="17225"/>
                </a:lnTo>
                <a:lnTo>
                  <a:pt x="1143" y="17230"/>
                </a:lnTo>
                <a:lnTo>
                  <a:pt x="1135" y="17236"/>
                </a:lnTo>
                <a:lnTo>
                  <a:pt x="1126" y="17244"/>
                </a:lnTo>
                <a:lnTo>
                  <a:pt x="1123" y="17246"/>
                </a:lnTo>
                <a:lnTo>
                  <a:pt x="1119" y="17250"/>
                </a:lnTo>
                <a:lnTo>
                  <a:pt x="1116" y="17253"/>
                </a:lnTo>
                <a:lnTo>
                  <a:pt x="1113" y="17258"/>
                </a:lnTo>
                <a:lnTo>
                  <a:pt x="1113" y="17263"/>
                </a:lnTo>
                <a:lnTo>
                  <a:pt x="1113" y="17272"/>
                </a:lnTo>
                <a:lnTo>
                  <a:pt x="1109" y="17274"/>
                </a:lnTo>
                <a:lnTo>
                  <a:pt x="1105" y="17277"/>
                </a:lnTo>
                <a:lnTo>
                  <a:pt x="1102" y="17281"/>
                </a:lnTo>
                <a:lnTo>
                  <a:pt x="1099" y="17286"/>
                </a:lnTo>
                <a:lnTo>
                  <a:pt x="1095" y="17288"/>
                </a:lnTo>
                <a:lnTo>
                  <a:pt x="1092" y="17291"/>
                </a:lnTo>
                <a:lnTo>
                  <a:pt x="1089" y="17296"/>
                </a:lnTo>
                <a:lnTo>
                  <a:pt x="1085" y="17300"/>
                </a:lnTo>
                <a:lnTo>
                  <a:pt x="1085" y="17305"/>
                </a:lnTo>
                <a:lnTo>
                  <a:pt x="1085" y="17314"/>
                </a:lnTo>
                <a:lnTo>
                  <a:pt x="1078" y="17314"/>
                </a:lnTo>
                <a:lnTo>
                  <a:pt x="1069" y="17314"/>
                </a:lnTo>
                <a:close/>
              </a:path>
            </a:pathLst>
          </a:custGeom>
          <a:solidFill>
            <a:srgbClr val="00f008"/>
          </a:solidFill>
          <a:ln w="144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3" name=""/>
          <p:cNvSpPr/>
          <p:nvPr/>
        </p:nvSpPr>
        <p:spPr>
          <a:xfrm>
            <a:off x="2390040" y="220680"/>
            <a:ext cx="54734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U.K. Energy Network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4" name=""/>
          <p:cNvSpPr/>
          <p:nvPr/>
        </p:nvSpPr>
        <p:spPr>
          <a:xfrm>
            <a:off x="5962680" y="1400040"/>
            <a:ext cx="386712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Optimizing Strong Asset </a:t>
            </a:r>
            <a:br>
              <a:rPr sz="1700"/>
            </a:b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Base – 2,900 MW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SzPct val="80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Teesside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SzPct val="80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Teesside Gas Processing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SzPct val="80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Teesside Utility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SzPct val="80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Sutton Bridge Power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Leveraging Strong Gas and Power Market Positions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SzPct val="80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Innovative “Virtual” Gas Storage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SzPct val="80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Opportunities Related to New Electricity Trading Arrangements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SzPct val="80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 and Weather Products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Benefiting from Increased Competition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SzPct val="80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Industry Divestment Creates New Transaction Opportunities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30040" indent="-115560">
              <a:lnSpc>
                <a:spcPct val="100000"/>
              </a:lnSpc>
              <a:buClr>
                <a:srgbClr val="000000"/>
              </a:buClr>
              <a:buSzPct val="80000"/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Volumes Increasing 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5" name=""/>
          <p:cNvSpPr/>
          <p:nvPr/>
        </p:nvSpPr>
        <p:spPr>
          <a:xfrm>
            <a:off x="5902200" y="3147840"/>
            <a:ext cx="88920" cy="88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200" bIns="16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6" name=""/>
          <p:cNvSpPr/>
          <p:nvPr/>
        </p:nvSpPr>
        <p:spPr>
          <a:xfrm>
            <a:off x="5902200" y="4776840"/>
            <a:ext cx="88920" cy="88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200" bIns="16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7" name=""/>
          <p:cNvSpPr/>
          <p:nvPr/>
        </p:nvSpPr>
        <p:spPr>
          <a:xfrm>
            <a:off x="3259080" y="1835280"/>
            <a:ext cx="128520" cy="25200"/>
          </a:xfrm>
          <a:custGeom>
            <a:avLst/>
            <a:gdLst/>
            <a:ahLst/>
            <a:rect l="l" t="t" r="r" b="b"/>
            <a:pathLst>
              <a:path w="458" h="93">
                <a:moveTo>
                  <a:pt x="0" y="65"/>
                </a:moveTo>
                <a:lnTo>
                  <a:pt x="21" y="93"/>
                </a:lnTo>
                <a:lnTo>
                  <a:pt x="458" y="40"/>
                </a:lnTo>
                <a:lnTo>
                  <a:pt x="454" y="0"/>
                </a:lnTo>
                <a:lnTo>
                  <a:pt x="17" y="53"/>
                </a:lnTo>
                <a:lnTo>
                  <a:pt x="0" y="65"/>
                </a:lnTo>
                <a:lnTo>
                  <a:pt x="17" y="53"/>
                </a:lnTo>
                <a:lnTo>
                  <a:pt x="6" y="55"/>
                </a:lnTo>
                <a:lnTo>
                  <a:pt x="0" y="6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1600" bIns="-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8" name=""/>
          <p:cNvSpPr/>
          <p:nvPr/>
        </p:nvSpPr>
        <p:spPr>
          <a:xfrm>
            <a:off x="3228840" y="1854360"/>
            <a:ext cx="39960" cy="58680"/>
          </a:xfrm>
          <a:custGeom>
            <a:avLst/>
            <a:gdLst/>
            <a:ahLst/>
            <a:rect l="l" t="t" r="r" b="b"/>
            <a:pathLst>
              <a:path w="135" h="204">
                <a:moveTo>
                  <a:pt x="28" y="204"/>
                </a:moveTo>
                <a:lnTo>
                  <a:pt x="48" y="193"/>
                </a:lnTo>
                <a:lnTo>
                  <a:pt x="135" y="17"/>
                </a:lnTo>
                <a:lnTo>
                  <a:pt x="99" y="0"/>
                </a:lnTo>
                <a:lnTo>
                  <a:pt x="12" y="176"/>
                </a:lnTo>
                <a:lnTo>
                  <a:pt x="28" y="204"/>
                </a:lnTo>
                <a:lnTo>
                  <a:pt x="12" y="176"/>
                </a:lnTo>
                <a:lnTo>
                  <a:pt x="0" y="201"/>
                </a:lnTo>
                <a:lnTo>
                  <a:pt x="28" y="204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99" name=""/>
          <p:cNvSpPr/>
          <p:nvPr/>
        </p:nvSpPr>
        <p:spPr>
          <a:xfrm>
            <a:off x="3238560" y="1900080"/>
            <a:ext cx="47520" cy="17640"/>
          </a:xfrm>
          <a:custGeom>
            <a:avLst/>
            <a:gdLst/>
            <a:ahLst/>
            <a:rect l="l" t="t" r="r" b="b"/>
            <a:pathLst>
              <a:path w="171" h="59">
                <a:moveTo>
                  <a:pt x="171" y="54"/>
                </a:moveTo>
                <a:lnTo>
                  <a:pt x="161" y="18"/>
                </a:lnTo>
                <a:lnTo>
                  <a:pt x="4" y="0"/>
                </a:lnTo>
                <a:lnTo>
                  <a:pt x="0" y="40"/>
                </a:lnTo>
                <a:lnTo>
                  <a:pt x="157" y="57"/>
                </a:lnTo>
                <a:lnTo>
                  <a:pt x="171" y="54"/>
                </a:lnTo>
                <a:lnTo>
                  <a:pt x="157" y="57"/>
                </a:lnTo>
                <a:lnTo>
                  <a:pt x="165" y="59"/>
                </a:lnTo>
                <a:lnTo>
                  <a:pt x="171" y="54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0" name=""/>
          <p:cNvSpPr/>
          <p:nvPr/>
        </p:nvSpPr>
        <p:spPr>
          <a:xfrm>
            <a:off x="3281400" y="1832040"/>
            <a:ext cx="127080" cy="84240"/>
          </a:xfrm>
          <a:custGeom>
            <a:avLst/>
            <a:gdLst/>
            <a:ahLst/>
            <a:rect l="l" t="t" r="r" b="b"/>
            <a:pathLst>
              <a:path w="456" h="292">
                <a:moveTo>
                  <a:pt x="377" y="9"/>
                </a:moveTo>
                <a:lnTo>
                  <a:pt x="368" y="13"/>
                </a:lnTo>
                <a:lnTo>
                  <a:pt x="0" y="260"/>
                </a:lnTo>
                <a:lnTo>
                  <a:pt x="23" y="292"/>
                </a:lnTo>
                <a:lnTo>
                  <a:pt x="390" y="45"/>
                </a:lnTo>
                <a:lnTo>
                  <a:pt x="377" y="9"/>
                </a:lnTo>
                <a:lnTo>
                  <a:pt x="390" y="45"/>
                </a:lnTo>
                <a:lnTo>
                  <a:pt x="456" y="0"/>
                </a:lnTo>
                <a:lnTo>
                  <a:pt x="377" y="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1" name=""/>
          <p:cNvSpPr/>
          <p:nvPr/>
        </p:nvSpPr>
        <p:spPr>
          <a:xfrm>
            <a:off x="3179880" y="1922400"/>
            <a:ext cx="102960" cy="130320"/>
          </a:xfrm>
          <a:custGeom>
            <a:avLst/>
            <a:gdLst/>
            <a:ahLst/>
            <a:rect l="l" t="t" r="r" b="b"/>
            <a:pathLst>
              <a:path w="364" h="452">
                <a:moveTo>
                  <a:pt x="26" y="452"/>
                </a:moveTo>
                <a:lnTo>
                  <a:pt x="31" y="448"/>
                </a:lnTo>
                <a:lnTo>
                  <a:pt x="364" y="24"/>
                </a:lnTo>
                <a:lnTo>
                  <a:pt x="333" y="0"/>
                </a:lnTo>
                <a:lnTo>
                  <a:pt x="0" y="423"/>
                </a:lnTo>
                <a:lnTo>
                  <a:pt x="26" y="452"/>
                </a:lnTo>
                <a:lnTo>
                  <a:pt x="26" y="452"/>
                </a:lnTo>
                <a:lnTo>
                  <a:pt x="30" y="450"/>
                </a:lnTo>
                <a:lnTo>
                  <a:pt x="31" y="448"/>
                </a:lnTo>
                <a:lnTo>
                  <a:pt x="26" y="452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2" name=""/>
          <p:cNvSpPr/>
          <p:nvPr/>
        </p:nvSpPr>
        <p:spPr>
          <a:xfrm>
            <a:off x="3025800" y="2041560"/>
            <a:ext cx="160200" cy="111240"/>
          </a:xfrm>
          <a:custGeom>
            <a:avLst/>
            <a:gdLst/>
            <a:ahLst/>
            <a:rect l="l" t="t" r="r" b="b"/>
            <a:pathLst>
              <a:path w="565" h="386">
                <a:moveTo>
                  <a:pt x="0" y="354"/>
                </a:moveTo>
                <a:lnTo>
                  <a:pt x="23" y="386"/>
                </a:lnTo>
                <a:lnTo>
                  <a:pt x="565" y="33"/>
                </a:lnTo>
                <a:lnTo>
                  <a:pt x="544" y="0"/>
                </a:lnTo>
                <a:lnTo>
                  <a:pt x="2" y="353"/>
                </a:lnTo>
                <a:lnTo>
                  <a:pt x="0" y="354"/>
                </a:lnTo>
                <a:lnTo>
                  <a:pt x="2" y="353"/>
                </a:lnTo>
                <a:lnTo>
                  <a:pt x="1" y="353"/>
                </a:lnTo>
                <a:lnTo>
                  <a:pt x="0" y="354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3" name=""/>
          <p:cNvSpPr/>
          <p:nvPr/>
        </p:nvSpPr>
        <p:spPr>
          <a:xfrm>
            <a:off x="2865600" y="2143080"/>
            <a:ext cx="168120" cy="135000"/>
          </a:xfrm>
          <a:custGeom>
            <a:avLst/>
            <a:gdLst/>
            <a:ahLst/>
            <a:rect l="l" t="t" r="r" b="b"/>
            <a:pathLst>
              <a:path w="584" h="474">
                <a:moveTo>
                  <a:pt x="22" y="474"/>
                </a:moveTo>
                <a:lnTo>
                  <a:pt x="25" y="472"/>
                </a:lnTo>
                <a:lnTo>
                  <a:pt x="584" y="31"/>
                </a:lnTo>
                <a:lnTo>
                  <a:pt x="560" y="0"/>
                </a:lnTo>
                <a:lnTo>
                  <a:pt x="0" y="441"/>
                </a:lnTo>
                <a:lnTo>
                  <a:pt x="22" y="474"/>
                </a:lnTo>
                <a:lnTo>
                  <a:pt x="22" y="474"/>
                </a:lnTo>
                <a:lnTo>
                  <a:pt x="23" y="474"/>
                </a:lnTo>
                <a:lnTo>
                  <a:pt x="25" y="472"/>
                </a:lnTo>
                <a:lnTo>
                  <a:pt x="22" y="474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4" name=""/>
          <p:cNvSpPr/>
          <p:nvPr/>
        </p:nvSpPr>
        <p:spPr>
          <a:xfrm>
            <a:off x="2724120" y="2266920"/>
            <a:ext cx="149400" cy="81000"/>
          </a:xfrm>
          <a:custGeom>
            <a:avLst/>
            <a:gdLst/>
            <a:ahLst/>
            <a:rect l="l" t="t" r="r" b="b"/>
            <a:pathLst>
              <a:path w="520" h="283">
                <a:moveTo>
                  <a:pt x="0" y="263"/>
                </a:moveTo>
                <a:lnTo>
                  <a:pt x="30" y="283"/>
                </a:lnTo>
                <a:lnTo>
                  <a:pt x="520" y="35"/>
                </a:lnTo>
                <a:lnTo>
                  <a:pt x="501" y="0"/>
                </a:lnTo>
                <a:lnTo>
                  <a:pt x="11" y="247"/>
                </a:lnTo>
                <a:lnTo>
                  <a:pt x="0" y="263"/>
                </a:lnTo>
                <a:lnTo>
                  <a:pt x="11" y="247"/>
                </a:lnTo>
                <a:lnTo>
                  <a:pt x="2" y="252"/>
                </a:lnTo>
                <a:lnTo>
                  <a:pt x="0" y="26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5" name=""/>
          <p:cNvSpPr/>
          <p:nvPr/>
        </p:nvSpPr>
        <p:spPr>
          <a:xfrm>
            <a:off x="2705040" y="2341440"/>
            <a:ext cx="30240" cy="270000"/>
          </a:xfrm>
          <a:custGeom>
            <a:avLst/>
            <a:gdLst/>
            <a:ahLst/>
            <a:rect l="l" t="t" r="r" b="b"/>
            <a:pathLst>
              <a:path w="110" h="949">
                <a:moveTo>
                  <a:pt x="6" y="949"/>
                </a:moveTo>
                <a:lnTo>
                  <a:pt x="40" y="939"/>
                </a:lnTo>
                <a:lnTo>
                  <a:pt x="110" y="3"/>
                </a:lnTo>
                <a:lnTo>
                  <a:pt x="70" y="0"/>
                </a:lnTo>
                <a:lnTo>
                  <a:pt x="1" y="935"/>
                </a:lnTo>
                <a:lnTo>
                  <a:pt x="6" y="949"/>
                </a:lnTo>
                <a:lnTo>
                  <a:pt x="1" y="935"/>
                </a:lnTo>
                <a:lnTo>
                  <a:pt x="0" y="944"/>
                </a:lnTo>
                <a:lnTo>
                  <a:pt x="6" y="94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6" name=""/>
          <p:cNvSpPr/>
          <p:nvPr/>
        </p:nvSpPr>
        <p:spPr>
          <a:xfrm>
            <a:off x="2706840" y="2604960"/>
            <a:ext cx="82440" cy="104760"/>
          </a:xfrm>
          <a:custGeom>
            <a:avLst/>
            <a:gdLst/>
            <a:ahLst/>
            <a:rect l="l" t="t" r="r" b="b"/>
            <a:pathLst>
              <a:path w="292" h="364">
                <a:moveTo>
                  <a:pt x="260" y="271"/>
                </a:moveTo>
                <a:lnTo>
                  <a:pt x="257" y="265"/>
                </a:lnTo>
                <a:lnTo>
                  <a:pt x="30" y="0"/>
                </a:lnTo>
                <a:lnTo>
                  <a:pt x="0" y="25"/>
                </a:lnTo>
                <a:lnTo>
                  <a:pt x="227" y="290"/>
                </a:lnTo>
                <a:lnTo>
                  <a:pt x="260" y="271"/>
                </a:lnTo>
                <a:lnTo>
                  <a:pt x="227" y="290"/>
                </a:lnTo>
                <a:lnTo>
                  <a:pt x="292" y="364"/>
                </a:lnTo>
                <a:lnTo>
                  <a:pt x="260" y="271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7" name=""/>
          <p:cNvSpPr/>
          <p:nvPr/>
        </p:nvSpPr>
        <p:spPr>
          <a:xfrm>
            <a:off x="2749680" y="2627280"/>
            <a:ext cx="29880" cy="57240"/>
          </a:xfrm>
          <a:custGeom>
            <a:avLst/>
            <a:gdLst/>
            <a:ahLst/>
            <a:rect l="l" t="t" r="r" b="b"/>
            <a:pathLst>
              <a:path w="108" h="207">
                <a:moveTo>
                  <a:pt x="0" y="6"/>
                </a:moveTo>
                <a:lnTo>
                  <a:pt x="1" y="13"/>
                </a:lnTo>
                <a:lnTo>
                  <a:pt x="71" y="207"/>
                </a:lnTo>
                <a:lnTo>
                  <a:pt x="108" y="194"/>
                </a:lnTo>
                <a:lnTo>
                  <a:pt x="39" y="0"/>
                </a:lnTo>
                <a:lnTo>
                  <a:pt x="0" y="6"/>
                </a:lnTo>
                <a:lnTo>
                  <a:pt x="0" y="6"/>
                </a:lnTo>
                <a:lnTo>
                  <a:pt x="0" y="9"/>
                </a:lnTo>
                <a:lnTo>
                  <a:pt x="1" y="13"/>
                </a:lnTo>
                <a:lnTo>
                  <a:pt x="0" y="6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8" name=""/>
          <p:cNvSpPr/>
          <p:nvPr/>
        </p:nvSpPr>
        <p:spPr>
          <a:xfrm>
            <a:off x="2749680" y="2382840"/>
            <a:ext cx="25200" cy="246240"/>
          </a:xfrm>
          <a:custGeom>
            <a:avLst/>
            <a:gdLst/>
            <a:ahLst/>
            <a:rect l="l" t="t" r="r" b="b"/>
            <a:pathLst>
              <a:path w="92" h="867">
                <a:moveTo>
                  <a:pt x="64" y="0"/>
                </a:moveTo>
                <a:lnTo>
                  <a:pt x="53" y="17"/>
                </a:lnTo>
                <a:lnTo>
                  <a:pt x="0" y="865"/>
                </a:lnTo>
                <a:lnTo>
                  <a:pt x="40" y="867"/>
                </a:lnTo>
                <a:lnTo>
                  <a:pt x="92" y="19"/>
                </a:lnTo>
                <a:lnTo>
                  <a:pt x="64" y="0"/>
                </a:lnTo>
                <a:lnTo>
                  <a:pt x="64" y="0"/>
                </a:lnTo>
                <a:lnTo>
                  <a:pt x="53" y="5"/>
                </a:lnTo>
                <a:lnTo>
                  <a:pt x="53" y="17"/>
                </a:lnTo>
                <a:lnTo>
                  <a:pt x="64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09" name=""/>
          <p:cNvSpPr/>
          <p:nvPr/>
        </p:nvSpPr>
        <p:spPr>
          <a:xfrm>
            <a:off x="2768760" y="2313000"/>
            <a:ext cx="156960" cy="81000"/>
          </a:xfrm>
          <a:custGeom>
            <a:avLst/>
            <a:gdLst/>
            <a:ahLst/>
            <a:rect l="l" t="t" r="r" b="b"/>
            <a:pathLst>
              <a:path w="553" h="284">
                <a:moveTo>
                  <a:pt x="553" y="23"/>
                </a:moveTo>
                <a:lnTo>
                  <a:pt x="525" y="0"/>
                </a:lnTo>
                <a:lnTo>
                  <a:pt x="0" y="247"/>
                </a:lnTo>
                <a:lnTo>
                  <a:pt x="17" y="284"/>
                </a:lnTo>
                <a:lnTo>
                  <a:pt x="542" y="36"/>
                </a:lnTo>
                <a:lnTo>
                  <a:pt x="553" y="23"/>
                </a:lnTo>
                <a:lnTo>
                  <a:pt x="542" y="36"/>
                </a:lnTo>
                <a:lnTo>
                  <a:pt x="551" y="32"/>
                </a:lnTo>
                <a:lnTo>
                  <a:pt x="553" y="2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0" name=""/>
          <p:cNvSpPr/>
          <p:nvPr/>
        </p:nvSpPr>
        <p:spPr>
          <a:xfrm>
            <a:off x="2913120" y="2268360"/>
            <a:ext cx="22320" cy="49320"/>
          </a:xfrm>
          <a:custGeom>
            <a:avLst/>
            <a:gdLst/>
            <a:ahLst/>
            <a:rect l="l" t="t" r="r" b="b"/>
            <a:pathLst>
              <a:path w="73" h="178">
                <a:moveTo>
                  <a:pt x="41" y="0"/>
                </a:moveTo>
                <a:lnTo>
                  <a:pt x="34" y="10"/>
                </a:lnTo>
                <a:lnTo>
                  <a:pt x="0" y="169"/>
                </a:lnTo>
                <a:lnTo>
                  <a:pt x="39" y="178"/>
                </a:lnTo>
                <a:lnTo>
                  <a:pt x="73" y="19"/>
                </a:lnTo>
                <a:lnTo>
                  <a:pt x="41" y="0"/>
                </a:lnTo>
                <a:lnTo>
                  <a:pt x="41" y="0"/>
                </a:lnTo>
                <a:lnTo>
                  <a:pt x="37" y="5"/>
                </a:lnTo>
                <a:lnTo>
                  <a:pt x="34" y="10"/>
                </a:lnTo>
                <a:lnTo>
                  <a:pt x="41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1" name=""/>
          <p:cNvSpPr/>
          <p:nvPr/>
        </p:nvSpPr>
        <p:spPr>
          <a:xfrm>
            <a:off x="2925720" y="2166840"/>
            <a:ext cx="112680" cy="111240"/>
          </a:xfrm>
          <a:custGeom>
            <a:avLst/>
            <a:gdLst/>
            <a:ahLst/>
            <a:rect l="l" t="t" r="r" b="b"/>
            <a:pathLst>
              <a:path w="395" h="386">
                <a:moveTo>
                  <a:pt x="373" y="0"/>
                </a:moveTo>
                <a:lnTo>
                  <a:pt x="367" y="5"/>
                </a:lnTo>
                <a:lnTo>
                  <a:pt x="0" y="357"/>
                </a:lnTo>
                <a:lnTo>
                  <a:pt x="27" y="386"/>
                </a:lnTo>
                <a:lnTo>
                  <a:pt x="395" y="33"/>
                </a:lnTo>
                <a:lnTo>
                  <a:pt x="373" y="0"/>
                </a:lnTo>
                <a:lnTo>
                  <a:pt x="373" y="0"/>
                </a:lnTo>
                <a:lnTo>
                  <a:pt x="370" y="1"/>
                </a:lnTo>
                <a:lnTo>
                  <a:pt x="367" y="5"/>
                </a:lnTo>
                <a:lnTo>
                  <a:pt x="373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2" name=""/>
          <p:cNvSpPr/>
          <p:nvPr/>
        </p:nvSpPr>
        <p:spPr>
          <a:xfrm>
            <a:off x="3032280" y="2090880"/>
            <a:ext cx="195120" cy="87120"/>
          </a:xfrm>
          <a:custGeom>
            <a:avLst/>
            <a:gdLst/>
            <a:ahLst/>
            <a:rect l="l" t="t" r="r" b="b"/>
            <a:pathLst>
              <a:path w="691" h="302">
                <a:moveTo>
                  <a:pt x="691" y="27"/>
                </a:moveTo>
                <a:lnTo>
                  <a:pt x="666" y="0"/>
                </a:lnTo>
                <a:lnTo>
                  <a:pt x="0" y="265"/>
                </a:lnTo>
                <a:lnTo>
                  <a:pt x="15" y="302"/>
                </a:lnTo>
                <a:lnTo>
                  <a:pt x="680" y="37"/>
                </a:lnTo>
                <a:lnTo>
                  <a:pt x="691" y="27"/>
                </a:lnTo>
                <a:lnTo>
                  <a:pt x="680" y="37"/>
                </a:lnTo>
                <a:lnTo>
                  <a:pt x="687" y="35"/>
                </a:lnTo>
                <a:lnTo>
                  <a:pt x="691" y="2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3" name=""/>
          <p:cNvSpPr/>
          <p:nvPr/>
        </p:nvSpPr>
        <p:spPr>
          <a:xfrm>
            <a:off x="3218040" y="1917720"/>
            <a:ext cx="90360" cy="182520"/>
          </a:xfrm>
          <a:custGeom>
            <a:avLst/>
            <a:gdLst/>
            <a:ahLst/>
            <a:rect l="l" t="t" r="r" b="b"/>
            <a:pathLst>
              <a:path w="316" h="643">
                <a:moveTo>
                  <a:pt x="287" y="0"/>
                </a:moveTo>
                <a:lnTo>
                  <a:pt x="279" y="9"/>
                </a:lnTo>
                <a:lnTo>
                  <a:pt x="0" y="627"/>
                </a:lnTo>
                <a:lnTo>
                  <a:pt x="36" y="643"/>
                </a:lnTo>
                <a:lnTo>
                  <a:pt x="316" y="25"/>
                </a:lnTo>
                <a:lnTo>
                  <a:pt x="287" y="0"/>
                </a:lnTo>
                <a:lnTo>
                  <a:pt x="287" y="0"/>
                </a:lnTo>
                <a:lnTo>
                  <a:pt x="282" y="4"/>
                </a:lnTo>
                <a:lnTo>
                  <a:pt x="279" y="9"/>
                </a:lnTo>
                <a:lnTo>
                  <a:pt x="287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4" name=""/>
          <p:cNvSpPr/>
          <p:nvPr/>
        </p:nvSpPr>
        <p:spPr>
          <a:xfrm>
            <a:off x="3298680" y="1836720"/>
            <a:ext cx="127080" cy="88920"/>
          </a:xfrm>
          <a:custGeom>
            <a:avLst/>
            <a:gdLst/>
            <a:ahLst/>
            <a:rect l="l" t="t" r="r" b="b"/>
            <a:pathLst>
              <a:path w="444" h="312">
                <a:moveTo>
                  <a:pt x="358" y="97"/>
                </a:moveTo>
                <a:lnTo>
                  <a:pt x="332" y="67"/>
                </a:lnTo>
                <a:lnTo>
                  <a:pt x="0" y="278"/>
                </a:lnTo>
                <a:lnTo>
                  <a:pt x="21" y="312"/>
                </a:lnTo>
                <a:lnTo>
                  <a:pt x="353" y="100"/>
                </a:lnTo>
                <a:lnTo>
                  <a:pt x="358" y="97"/>
                </a:lnTo>
                <a:lnTo>
                  <a:pt x="358" y="97"/>
                </a:lnTo>
                <a:lnTo>
                  <a:pt x="444" y="0"/>
                </a:lnTo>
                <a:lnTo>
                  <a:pt x="332" y="67"/>
                </a:lnTo>
                <a:lnTo>
                  <a:pt x="358" y="9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5" name=""/>
          <p:cNvSpPr/>
          <p:nvPr/>
        </p:nvSpPr>
        <p:spPr>
          <a:xfrm>
            <a:off x="3317760" y="1857240"/>
            <a:ext cx="84240" cy="87480"/>
          </a:xfrm>
          <a:custGeom>
            <a:avLst/>
            <a:gdLst/>
            <a:ahLst/>
            <a:rect l="l" t="t" r="r" b="b"/>
            <a:pathLst>
              <a:path w="297" h="310">
                <a:moveTo>
                  <a:pt x="0" y="291"/>
                </a:moveTo>
                <a:lnTo>
                  <a:pt x="34" y="310"/>
                </a:lnTo>
                <a:lnTo>
                  <a:pt x="297" y="28"/>
                </a:lnTo>
                <a:lnTo>
                  <a:pt x="268" y="0"/>
                </a:lnTo>
                <a:lnTo>
                  <a:pt x="5" y="283"/>
                </a:lnTo>
                <a:lnTo>
                  <a:pt x="0" y="291"/>
                </a:lnTo>
                <a:lnTo>
                  <a:pt x="5" y="283"/>
                </a:lnTo>
                <a:lnTo>
                  <a:pt x="2" y="286"/>
                </a:lnTo>
                <a:lnTo>
                  <a:pt x="0" y="291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6" name=""/>
          <p:cNvSpPr/>
          <p:nvPr/>
        </p:nvSpPr>
        <p:spPr>
          <a:xfrm>
            <a:off x="3259080" y="1940040"/>
            <a:ext cx="69840" cy="191880"/>
          </a:xfrm>
          <a:custGeom>
            <a:avLst/>
            <a:gdLst/>
            <a:ahLst/>
            <a:rect l="l" t="t" r="r" b="b"/>
            <a:pathLst>
              <a:path w="248" h="677">
                <a:moveTo>
                  <a:pt x="25" y="677"/>
                </a:moveTo>
                <a:lnTo>
                  <a:pt x="38" y="665"/>
                </a:lnTo>
                <a:lnTo>
                  <a:pt x="248" y="11"/>
                </a:lnTo>
                <a:lnTo>
                  <a:pt x="210" y="0"/>
                </a:lnTo>
                <a:lnTo>
                  <a:pt x="0" y="653"/>
                </a:lnTo>
                <a:lnTo>
                  <a:pt x="25" y="677"/>
                </a:lnTo>
                <a:lnTo>
                  <a:pt x="25" y="677"/>
                </a:lnTo>
                <a:lnTo>
                  <a:pt x="35" y="675"/>
                </a:lnTo>
                <a:lnTo>
                  <a:pt x="38" y="665"/>
                </a:lnTo>
                <a:lnTo>
                  <a:pt x="25" y="67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7" name=""/>
          <p:cNvSpPr/>
          <p:nvPr/>
        </p:nvSpPr>
        <p:spPr>
          <a:xfrm>
            <a:off x="3048120" y="2122560"/>
            <a:ext cx="217440" cy="79200"/>
          </a:xfrm>
          <a:custGeom>
            <a:avLst/>
            <a:gdLst/>
            <a:ahLst/>
            <a:rect l="l" t="t" r="r" b="b"/>
            <a:pathLst>
              <a:path w="759" h="285">
                <a:moveTo>
                  <a:pt x="0" y="262"/>
                </a:moveTo>
                <a:lnTo>
                  <a:pt x="25" y="285"/>
                </a:lnTo>
                <a:lnTo>
                  <a:pt x="759" y="37"/>
                </a:lnTo>
                <a:lnTo>
                  <a:pt x="747" y="0"/>
                </a:lnTo>
                <a:lnTo>
                  <a:pt x="13" y="247"/>
                </a:lnTo>
                <a:lnTo>
                  <a:pt x="0" y="262"/>
                </a:lnTo>
                <a:lnTo>
                  <a:pt x="13" y="247"/>
                </a:lnTo>
                <a:lnTo>
                  <a:pt x="2" y="250"/>
                </a:lnTo>
                <a:lnTo>
                  <a:pt x="0" y="262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8" name=""/>
          <p:cNvSpPr/>
          <p:nvPr/>
        </p:nvSpPr>
        <p:spPr>
          <a:xfrm>
            <a:off x="3038400" y="2197080"/>
            <a:ext cx="22320" cy="54000"/>
          </a:xfrm>
          <a:custGeom>
            <a:avLst/>
            <a:gdLst/>
            <a:ahLst/>
            <a:rect l="l" t="t" r="r" b="b"/>
            <a:pathLst>
              <a:path w="75" h="197">
                <a:moveTo>
                  <a:pt x="30" y="197"/>
                </a:moveTo>
                <a:lnTo>
                  <a:pt x="39" y="184"/>
                </a:lnTo>
                <a:lnTo>
                  <a:pt x="75" y="8"/>
                </a:lnTo>
                <a:lnTo>
                  <a:pt x="36" y="0"/>
                </a:lnTo>
                <a:lnTo>
                  <a:pt x="0" y="177"/>
                </a:lnTo>
                <a:lnTo>
                  <a:pt x="30" y="197"/>
                </a:lnTo>
                <a:lnTo>
                  <a:pt x="30" y="197"/>
                </a:lnTo>
                <a:lnTo>
                  <a:pt x="38" y="193"/>
                </a:lnTo>
                <a:lnTo>
                  <a:pt x="39" y="184"/>
                </a:lnTo>
                <a:lnTo>
                  <a:pt x="30" y="19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19" name=""/>
          <p:cNvSpPr/>
          <p:nvPr/>
        </p:nvSpPr>
        <p:spPr>
          <a:xfrm>
            <a:off x="2973240" y="2243160"/>
            <a:ext cx="73080" cy="49320"/>
          </a:xfrm>
          <a:custGeom>
            <a:avLst/>
            <a:gdLst/>
            <a:ahLst/>
            <a:rect l="l" t="t" r="r" b="b"/>
            <a:pathLst>
              <a:path w="257" h="174">
                <a:moveTo>
                  <a:pt x="0" y="156"/>
                </a:moveTo>
                <a:lnTo>
                  <a:pt x="30" y="174"/>
                </a:lnTo>
                <a:lnTo>
                  <a:pt x="257" y="33"/>
                </a:lnTo>
                <a:lnTo>
                  <a:pt x="237" y="0"/>
                </a:lnTo>
                <a:lnTo>
                  <a:pt x="8" y="140"/>
                </a:lnTo>
                <a:lnTo>
                  <a:pt x="0" y="156"/>
                </a:lnTo>
                <a:lnTo>
                  <a:pt x="8" y="140"/>
                </a:lnTo>
                <a:lnTo>
                  <a:pt x="0" y="146"/>
                </a:lnTo>
                <a:lnTo>
                  <a:pt x="0" y="156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0" name=""/>
          <p:cNvSpPr/>
          <p:nvPr/>
        </p:nvSpPr>
        <p:spPr>
          <a:xfrm>
            <a:off x="2963880" y="2287440"/>
            <a:ext cx="22320" cy="206640"/>
          </a:xfrm>
          <a:custGeom>
            <a:avLst/>
            <a:gdLst/>
            <a:ahLst/>
            <a:rect l="l" t="t" r="r" b="b"/>
            <a:pathLst>
              <a:path w="75" h="727">
                <a:moveTo>
                  <a:pt x="21" y="727"/>
                </a:moveTo>
                <a:lnTo>
                  <a:pt x="40" y="708"/>
                </a:lnTo>
                <a:lnTo>
                  <a:pt x="75" y="3"/>
                </a:lnTo>
                <a:lnTo>
                  <a:pt x="36" y="0"/>
                </a:lnTo>
                <a:lnTo>
                  <a:pt x="0" y="706"/>
                </a:lnTo>
                <a:lnTo>
                  <a:pt x="21" y="727"/>
                </a:lnTo>
                <a:lnTo>
                  <a:pt x="21" y="727"/>
                </a:lnTo>
                <a:lnTo>
                  <a:pt x="39" y="727"/>
                </a:lnTo>
                <a:lnTo>
                  <a:pt x="40" y="708"/>
                </a:lnTo>
                <a:lnTo>
                  <a:pt x="21" y="72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1" name=""/>
          <p:cNvSpPr/>
          <p:nvPr/>
        </p:nvSpPr>
        <p:spPr>
          <a:xfrm>
            <a:off x="2795760" y="2465280"/>
            <a:ext cx="195120" cy="227160"/>
          </a:xfrm>
          <a:custGeom>
            <a:avLst/>
            <a:gdLst/>
            <a:ahLst/>
            <a:rect l="l" t="t" r="r" b="b"/>
            <a:pathLst>
              <a:path w="506" h="711">
                <a:moveTo>
                  <a:pt x="33" y="711"/>
                </a:moveTo>
                <a:lnTo>
                  <a:pt x="506" y="22"/>
                </a:lnTo>
                <a:lnTo>
                  <a:pt x="472" y="0"/>
                </a:lnTo>
                <a:lnTo>
                  <a:pt x="0" y="688"/>
                </a:lnTo>
                <a:lnTo>
                  <a:pt x="33" y="711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2" name=""/>
          <p:cNvSpPr/>
          <p:nvPr/>
        </p:nvSpPr>
        <p:spPr>
          <a:xfrm>
            <a:off x="3298680" y="1892160"/>
            <a:ext cx="65160" cy="54000"/>
          </a:xfrm>
          <a:custGeom>
            <a:avLst/>
            <a:gdLst/>
            <a:ahLst/>
            <a:rect l="l" t="t" r="r" b="b"/>
            <a:pathLst>
              <a:path w="229" h="189">
                <a:moveTo>
                  <a:pt x="226" y="179"/>
                </a:moveTo>
                <a:lnTo>
                  <a:pt x="219" y="159"/>
                </a:lnTo>
                <a:lnTo>
                  <a:pt x="26" y="0"/>
                </a:lnTo>
                <a:lnTo>
                  <a:pt x="0" y="30"/>
                </a:lnTo>
                <a:lnTo>
                  <a:pt x="193" y="189"/>
                </a:lnTo>
                <a:lnTo>
                  <a:pt x="226" y="179"/>
                </a:lnTo>
                <a:lnTo>
                  <a:pt x="226" y="179"/>
                </a:lnTo>
                <a:lnTo>
                  <a:pt x="229" y="166"/>
                </a:lnTo>
                <a:lnTo>
                  <a:pt x="219" y="159"/>
                </a:lnTo>
                <a:lnTo>
                  <a:pt x="226" y="17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3" name=""/>
          <p:cNvSpPr/>
          <p:nvPr/>
        </p:nvSpPr>
        <p:spPr>
          <a:xfrm>
            <a:off x="3297240" y="1940040"/>
            <a:ext cx="65160" cy="206280"/>
          </a:xfrm>
          <a:custGeom>
            <a:avLst/>
            <a:gdLst/>
            <a:ahLst/>
            <a:rect l="l" t="t" r="r" b="b"/>
            <a:pathLst>
              <a:path w="232" h="723">
                <a:moveTo>
                  <a:pt x="36" y="723"/>
                </a:moveTo>
                <a:lnTo>
                  <a:pt x="39" y="716"/>
                </a:lnTo>
                <a:lnTo>
                  <a:pt x="232" y="10"/>
                </a:lnTo>
                <a:lnTo>
                  <a:pt x="193" y="0"/>
                </a:lnTo>
                <a:lnTo>
                  <a:pt x="0" y="705"/>
                </a:lnTo>
                <a:lnTo>
                  <a:pt x="36" y="723"/>
                </a:lnTo>
                <a:lnTo>
                  <a:pt x="36" y="723"/>
                </a:lnTo>
                <a:lnTo>
                  <a:pt x="38" y="719"/>
                </a:lnTo>
                <a:lnTo>
                  <a:pt x="39" y="716"/>
                </a:lnTo>
                <a:lnTo>
                  <a:pt x="36" y="72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4" name=""/>
          <p:cNvSpPr/>
          <p:nvPr/>
        </p:nvSpPr>
        <p:spPr>
          <a:xfrm>
            <a:off x="3149640" y="2138400"/>
            <a:ext cx="158760" cy="208080"/>
          </a:xfrm>
          <a:custGeom>
            <a:avLst/>
            <a:gdLst/>
            <a:ahLst/>
            <a:rect l="l" t="t" r="r" b="b"/>
            <a:pathLst>
              <a:path w="556" h="726">
                <a:moveTo>
                  <a:pt x="0" y="706"/>
                </a:moveTo>
                <a:lnTo>
                  <a:pt x="34" y="726"/>
                </a:lnTo>
                <a:lnTo>
                  <a:pt x="556" y="24"/>
                </a:lnTo>
                <a:lnTo>
                  <a:pt x="523" y="0"/>
                </a:lnTo>
                <a:lnTo>
                  <a:pt x="3" y="702"/>
                </a:lnTo>
                <a:lnTo>
                  <a:pt x="0" y="706"/>
                </a:lnTo>
                <a:lnTo>
                  <a:pt x="3" y="702"/>
                </a:lnTo>
                <a:lnTo>
                  <a:pt x="1" y="704"/>
                </a:lnTo>
                <a:lnTo>
                  <a:pt x="0" y="706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5" name=""/>
          <p:cNvSpPr/>
          <p:nvPr/>
        </p:nvSpPr>
        <p:spPr>
          <a:xfrm>
            <a:off x="3092400" y="2340000"/>
            <a:ext cx="66600" cy="139680"/>
          </a:xfrm>
          <a:custGeom>
            <a:avLst/>
            <a:gdLst/>
            <a:ahLst/>
            <a:rect l="l" t="t" r="r" b="b"/>
            <a:pathLst>
              <a:path w="234" h="495">
                <a:moveTo>
                  <a:pt x="1" y="491"/>
                </a:moveTo>
                <a:lnTo>
                  <a:pt x="38" y="495"/>
                </a:lnTo>
                <a:lnTo>
                  <a:pt x="234" y="16"/>
                </a:lnTo>
                <a:lnTo>
                  <a:pt x="198" y="0"/>
                </a:lnTo>
                <a:lnTo>
                  <a:pt x="2" y="481"/>
                </a:lnTo>
                <a:lnTo>
                  <a:pt x="1" y="491"/>
                </a:lnTo>
                <a:lnTo>
                  <a:pt x="2" y="481"/>
                </a:lnTo>
                <a:lnTo>
                  <a:pt x="0" y="485"/>
                </a:lnTo>
                <a:lnTo>
                  <a:pt x="1" y="491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6" name=""/>
          <p:cNvSpPr/>
          <p:nvPr/>
        </p:nvSpPr>
        <p:spPr>
          <a:xfrm>
            <a:off x="3092400" y="2476440"/>
            <a:ext cx="57240" cy="287280"/>
          </a:xfrm>
          <a:custGeom>
            <a:avLst/>
            <a:gdLst/>
            <a:ahLst/>
            <a:rect l="l" t="t" r="r" b="b"/>
            <a:pathLst>
              <a:path w="197" h="1009">
                <a:moveTo>
                  <a:pt x="168" y="1009"/>
                </a:moveTo>
                <a:lnTo>
                  <a:pt x="197" y="988"/>
                </a:lnTo>
                <a:lnTo>
                  <a:pt x="39" y="0"/>
                </a:lnTo>
                <a:lnTo>
                  <a:pt x="0" y="6"/>
                </a:lnTo>
                <a:lnTo>
                  <a:pt x="158" y="994"/>
                </a:lnTo>
                <a:lnTo>
                  <a:pt x="168" y="1009"/>
                </a:lnTo>
                <a:lnTo>
                  <a:pt x="158" y="994"/>
                </a:lnTo>
                <a:lnTo>
                  <a:pt x="159" y="1005"/>
                </a:lnTo>
                <a:lnTo>
                  <a:pt x="168" y="100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7" name=""/>
          <p:cNvSpPr/>
          <p:nvPr/>
        </p:nvSpPr>
        <p:spPr>
          <a:xfrm>
            <a:off x="3139920" y="2755800"/>
            <a:ext cx="152640" cy="79560"/>
          </a:xfrm>
          <a:custGeom>
            <a:avLst/>
            <a:gdLst/>
            <a:ahLst/>
            <a:rect l="l" t="t" r="r" b="b"/>
            <a:pathLst>
              <a:path w="532" h="283">
                <a:moveTo>
                  <a:pt x="532" y="253"/>
                </a:moveTo>
                <a:lnTo>
                  <a:pt x="525" y="247"/>
                </a:lnTo>
                <a:lnTo>
                  <a:pt x="18" y="0"/>
                </a:lnTo>
                <a:lnTo>
                  <a:pt x="0" y="36"/>
                </a:lnTo>
                <a:lnTo>
                  <a:pt x="508" y="283"/>
                </a:lnTo>
                <a:lnTo>
                  <a:pt x="532" y="253"/>
                </a:lnTo>
                <a:lnTo>
                  <a:pt x="532" y="253"/>
                </a:lnTo>
                <a:lnTo>
                  <a:pt x="529" y="249"/>
                </a:lnTo>
                <a:lnTo>
                  <a:pt x="525" y="247"/>
                </a:lnTo>
                <a:lnTo>
                  <a:pt x="532" y="25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33840" bIns="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8" name=""/>
          <p:cNvSpPr/>
          <p:nvPr/>
        </p:nvSpPr>
        <p:spPr>
          <a:xfrm>
            <a:off x="3284640" y="2827440"/>
            <a:ext cx="228600" cy="301680"/>
          </a:xfrm>
          <a:custGeom>
            <a:avLst/>
            <a:gdLst/>
            <a:ahLst/>
            <a:rect l="l" t="t" r="r" b="b"/>
            <a:pathLst>
              <a:path w="805" h="1065">
                <a:moveTo>
                  <a:pt x="805" y="1054"/>
                </a:moveTo>
                <a:lnTo>
                  <a:pt x="802" y="1042"/>
                </a:lnTo>
                <a:lnTo>
                  <a:pt x="32" y="0"/>
                </a:lnTo>
                <a:lnTo>
                  <a:pt x="0" y="24"/>
                </a:lnTo>
                <a:lnTo>
                  <a:pt x="770" y="1065"/>
                </a:lnTo>
                <a:lnTo>
                  <a:pt x="805" y="1054"/>
                </a:lnTo>
                <a:lnTo>
                  <a:pt x="805" y="1054"/>
                </a:lnTo>
                <a:lnTo>
                  <a:pt x="805" y="1047"/>
                </a:lnTo>
                <a:lnTo>
                  <a:pt x="802" y="1042"/>
                </a:lnTo>
                <a:lnTo>
                  <a:pt x="805" y="1054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29" name=""/>
          <p:cNvSpPr/>
          <p:nvPr/>
        </p:nvSpPr>
        <p:spPr>
          <a:xfrm>
            <a:off x="3500280" y="3125880"/>
            <a:ext cx="12960" cy="118800"/>
          </a:xfrm>
          <a:custGeom>
            <a:avLst/>
            <a:gdLst/>
            <a:ahLst/>
            <a:rect l="l" t="t" r="r" b="b"/>
            <a:pathLst>
              <a:path w="39" h="418">
                <a:moveTo>
                  <a:pt x="35" y="418"/>
                </a:moveTo>
                <a:lnTo>
                  <a:pt x="39" y="405"/>
                </a:lnTo>
                <a:lnTo>
                  <a:pt x="39" y="0"/>
                </a:lnTo>
                <a:lnTo>
                  <a:pt x="0" y="0"/>
                </a:lnTo>
                <a:lnTo>
                  <a:pt x="0" y="405"/>
                </a:lnTo>
                <a:lnTo>
                  <a:pt x="35" y="418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0" name=""/>
          <p:cNvSpPr/>
          <p:nvPr/>
        </p:nvSpPr>
        <p:spPr>
          <a:xfrm>
            <a:off x="3490920" y="3238560"/>
            <a:ext cx="22320" cy="47520"/>
          </a:xfrm>
          <a:custGeom>
            <a:avLst/>
            <a:gdLst/>
            <a:ahLst/>
            <a:rect l="l" t="t" r="r" b="b"/>
            <a:pathLst>
              <a:path w="78" h="172">
                <a:moveTo>
                  <a:pt x="78" y="153"/>
                </a:moveTo>
                <a:lnTo>
                  <a:pt x="66" y="136"/>
                </a:lnTo>
                <a:lnTo>
                  <a:pt x="60" y="133"/>
                </a:lnTo>
                <a:lnTo>
                  <a:pt x="56" y="130"/>
                </a:lnTo>
                <a:lnTo>
                  <a:pt x="51" y="128"/>
                </a:lnTo>
                <a:lnTo>
                  <a:pt x="48" y="125"/>
                </a:lnTo>
                <a:lnTo>
                  <a:pt x="46" y="122"/>
                </a:lnTo>
                <a:lnTo>
                  <a:pt x="44" y="118"/>
                </a:lnTo>
                <a:lnTo>
                  <a:pt x="43" y="115"/>
                </a:lnTo>
                <a:lnTo>
                  <a:pt x="41" y="112"/>
                </a:lnTo>
                <a:lnTo>
                  <a:pt x="40" y="109"/>
                </a:lnTo>
                <a:lnTo>
                  <a:pt x="39" y="105"/>
                </a:lnTo>
                <a:lnTo>
                  <a:pt x="39" y="101"/>
                </a:lnTo>
                <a:lnTo>
                  <a:pt x="40" y="97"/>
                </a:lnTo>
                <a:lnTo>
                  <a:pt x="41" y="87"/>
                </a:lnTo>
                <a:lnTo>
                  <a:pt x="45" y="77"/>
                </a:lnTo>
                <a:lnTo>
                  <a:pt x="49" y="67"/>
                </a:lnTo>
                <a:lnTo>
                  <a:pt x="53" y="58"/>
                </a:lnTo>
                <a:lnTo>
                  <a:pt x="58" y="49"/>
                </a:lnTo>
                <a:lnTo>
                  <a:pt x="63" y="41"/>
                </a:lnTo>
                <a:lnTo>
                  <a:pt x="71" y="30"/>
                </a:lnTo>
                <a:lnTo>
                  <a:pt x="74" y="26"/>
                </a:lnTo>
                <a:lnTo>
                  <a:pt x="44" y="0"/>
                </a:lnTo>
                <a:lnTo>
                  <a:pt x="39" y="7"/>
                </a:lnTo>
                <a:lnTo>
                  <a:pt x="30" y="20"/>
                </a:lnTo>
                <a:lnTo>
                  <a:pt x="24" y="29"/>
                </a:lnTo>
                <a:lnTo>
                  <a:pt x="18" y="39"/>
                </a:lnTo>
                <a:lnTo>
                  <a:pt x="12" y="51"/>
                </a:lnTo>
                <a:lnTo>
                  <a:pt x="7" y="64"/>
                </a:lnTo>
                <a:lnTo>
                  <a:pt x="4" y="78"/>
                </a:lnTo>
                <a:lnTo>
                  <a:pt x="0" y="91"/>
                </a:lnTo>
                <a:lnTo>
                  <a:pt x="0" y="100"/>
                </a:lnTo>
                <a:lnTo>
                  <a:pt x="0" y="108"/>
                </a:lnTo>
                <a:lnTo>
                  <a:pt x="1" y="115"/>
                </a:lnTo>
                <a:lnTo>
                  <a:pt x="3" y="123"/>
                </a:lnTo>
                <a:lnTo>
                  <a:pt x="6" y="130"/>
                </a:lnTo>
                <a:lnTo>
                  <a:pt x="9" y="138"/>
                </a:lnTo>
                <a:lnTo>
                  <a:pt x="13" y="145"/>
                </a:lnTo>
                <a:lnTo>
                  <a:pt x="19" y="152"/>
                </a:lnTo>
                <a:lnTo>
                  <a:pt x="26" y="158"/>
                </a:lnTo>
                <a:lnTo>
                  <a:pt x="34" y="164"/>
                </a:lnTo>
                <a:lnTo>
                  <a:pt x="43" y="169"/>
                </a:lnTo>
                <a:lnTo>
                  <a:pt x="51" y="172"/>
                </a:lnTo>
                <a:lnTo>
                  <a:pt x="39" y="155"/>
                </a:lnTo>
                <a:lnTo>
                  <a:pt x="78" y="153"/>
                </a:lnTo>
                <a:lnTo>
                  <a:pt x="78" y="141"/>
                </a:lnTo>
                <a:lnTo>
                  <a:pt x="66" y="136"/>
                </a:lnTo>
                <a:lnTo>
                  <a:pt x="78" y="15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1" name=""/>
          <p:cNvSpPr/>
          <p:nvPr/>
        </p:nvSpPr>
        <p:spPr>
          <a:xfrm>
            <a:off x="3500280" y="3281400"/>
            <a:ext cx="19080" cy="131760"/>
          </a:xfrm>
          <a:custGeom>
            <a:avLst/>
            <a:gdLst/>
            <a:ahLst/>
            <a:rect l="l" t="t" r="r" b="b"/>
            <a:pathLst>
              <a:path w="64" h="470">
                <a:moveTo>
                  <a:pt x="38" y="470"/>
                </a:moveTo>
                <a:lnTo>
                  <a:pt x="64" y="450"/>
                </a:lnTo>
                <a:lnTo>
                  <a:pt x="39" y="0"/>
                </a:lnTo>
                <a:lnTo>
                  <a:pt x="0" y="2"/>
                </a:lnTo>
                <a:lnTo>
                  <a:pt x="24" y="452"/>
                </a:lnTo>
                <a:lnTo>
                  <a:pt x="38" y="470"/>
                </a:lnTo>
                <a:lnTo>
                  <a:pt x="24" y="452"/>
                </a:lnTo>
                <a:lnTo>
                  <a:pt x="25" y="465"/>
                </a:lnTo>
                <a:lnTo>
                  <a:pt x="38" y="47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2" name=""/>
          <p:cNvSpPr/>
          <p:nvPr/>
        </p:nvSpPr>
        <p:spPr>
          <a:xfrm>
            <a:off x="3513240" y="3403440"/>
            <a:ext cx="191880" cy="69840"/>
          </a:xfrm>
          <a:custGeom>
            <a:avLst/>
            <a:gdLst/>
            <a:ahLst/>
            <a:rect l="l" t="t" r="r" b="b"/>
            <a:pathLst>
              <a:path w="681" h="242">
                <a:moveTo>
                  <a:pt x="655" y="238"/>
                </a:moveTo>
                <a:lnTo>
                  <a:pt x="648" y="204"/>
                </a:lnTo>
                <a:lnTo>
                  <a:pt x="12" y="0"/>
                </a:lnTo>
                <a:lnTo>
                  <a:pt x="0" y="38"/>
                </a:lnTo>
                <a:lnTo>
                  <a:pt x="636" y="242"/>
                </a:lnTo>
                <a:lnTo>
                  <a:pt x="655" y="238"/>
                </a:lnTo>
                <a:lnTo>
                  <a:pt x="655" y="238"/>
                </a:lnTo>
                <a:lnTo>
                  <a:pt x="681" y="215"/>
                </a:lnTo>
                <a:lnTo>
                  <a:pt x="648" y="204"/>
                </a:lnTo>
                <a:lnTo>
                  <a:pt x="655" y="238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24120" bIns="24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3" name=""/>
          <p:cNvSpPr/>
          <p:nvPr/>
        </p:nvSpPr>
        <p:spPr>
          <a:xfrm>
            <a:off x="3641760" y="3463920"/>
            <a:ext cx="57240" cy="50760"/>
          </a:xfrm>
          <a:custGeom>
            <a:avLst/>
            <a:gdLst/>
            <a:ahLst/>
            <a:rect l="l" t="t" r="r" b="b"/>
            <a:pathLst>
              <a:path w="203" h="177">
                <a:moveTo>
                  <a:pt x="3" y="166"/>
                </a:moveTo>
                <a:lnTo>
                  <a:pt x="35" y="177"/>
                </a:lnTo>
                <a:lnTo>
                  <a:pt x="203" y="29"/>
                </a:lnTo>
                <a:lnTo>
                  <a:pt x="177" y="0"/>
                </a:lnTo>
                <a:lnTo>
                  <a:pt x="9" y="148"/>
                </a:lnTo>
                <a:lnTo>
                  <a:pt x="3" y="166"/>
                </a:lnTo>
                <a:lnTo>
                  <a:pt x="9" y="148"/>
                </a:lnTo>
                <a:lnTo>
                  <a:pt x="0" y="156"/>
                </a:lnTo>
                <a:lnTo>
                  <a:pt x="3" y="166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960" bIns="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4" name=""/>
          <p:cNvSpPr/>
          <p:nvPr/>
        </p:nvSpPr>
        <p:spPr>
          <a:xfrm>
            <a:off x="3641760" y="3508200"/>
            <a:ext cx="98280" cy="398520"/>
          </a:xfrm>
          <a:custGeom>
            <a:avLst/>
            <a:gdLst/>
            <a:ahLst/>
            <a:rect l="l" t="t" r="r" b="b"/>
            <a:pathLst>
              <a:path w="346" h="1404">
                <a:moveTo>
                  <a:pt x="318" y="1404"/>
                </a:moveTo>
                <a:lnTo>
                  <a:pt x="346" y="1383"/>
                </a:lnTo>
                <a:lnTo>
                  <a:pt x="39" y="0"/>
                </a:lnTo>
                <a:lnTo>
                  <a:pt x="0" y="8"/>
                </a:lnTo>
                <a:lnTo>
                  <a:pt x="308" y="1390"/>
                </a:lnTo>
                <a:lnTo>
                  <a:pt x="318" y="1404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5" name=""/>
          <p:cNvSpPr/>
          <p:nvPr/>
        </p:nvSpPr>
        <p:spPr>
          <a:xfrm>
            <a:off x="3732120" y="3897360"/>
            <a:ext cx="235080" cy="189000"/>
          </a:xfrm>
          <a:custGeom>
            <a:avLst/>
            <a:gdLst/>
            <a:ahLst/>
            <a:rect l="l" t="t" r="r" b="b"/>
            <a:pathLst>
              <a:path w="823" h="663">
                <a:moveTo>
                  <a:pt x="823" y="641"/>
                </a:moveTo>
                <a:lnTo>
                  <a:pt x="823" y="641"/>
                </a:lnTo>
                <a:lnTo>
                  <a:pt x="804" y="612"/>
                </a:lnTo>
                <a:lnTo>
                  <a:pt x="782" y="583"/>
                </a:lnTo>
                <a:lnTo>
                  <a:pt x="758" y="554"/>
                </a:lnTo>
                <a:lnTo>
                  <a:pt x="732" y="525"/>
                </a:lnTo>
                <a:lnTo>
                  <a:pt x="705" y="495"/>
                </a:lnTo>
                <a:lnTo>
                  <a:pt x="676" y="467"/>
                </a:lnTo>
                <a:lnTo>
                  <a:pt x="646" y="438"/>
                </a:lnTo>
                <a:lnTo>
                  <a:pt x="614" y="410"/>
                </a:lnTo>
                <a:lnTo>
                  <a:pt x="583" y="383"/>
                </a:lnTo>
                <a:lnTo>
                  <a:pt x="549" y="356"/>
                </a:lnTo>
                <a:lnTo>
                  <a:pt x="517" y="329"/>
                </a:lnTo>
                <a:lnTo>
                  <a:pt x="482" y="303"/>
                </a:lnTo>
                <a:lnTo>
                  <a:pt x="415" y="252"/>
                </a:lnTo>
                <a:lnTo>
                  <a:pt x="348" y="205"/>
                </a:lnTo>
                <a:lnTo>
                  <a:pt x="283" y="161"/>
                </a:lnTo>
                <a:lnTo>
                  <a:pt x="222" y="122"/>
                </a:lnTo>
                <a:lnTo>
                  <a:pt x="166" y="87"/>
                </a:lnTo>
                <a:lnTo>
                  <a:pt x="117" y="57"/>
                </a:lnTo>
                <a:lnTo>
                  <a:pt x="77" y="33"/>
                </a:lnTo>
                <a:lnTo>
                  <a:pt x="45" y="15"/>
                </a:lnTo>
                <a:lnTo>
                  <a:pt x="26" y="4"/>
                </a:lnTo>
                <a:lnTo>
                  <a:pt x="18" y="0"/>
                </a:lnTo>
                <a:lnTo>
                  <a:pt x="0" y="35"/>
                </a:lnTo>
                <a:lnTo>
                  <a:pt x="6" y="39"/>
                </a:lnTo>
                <a:lnTo>
                  <a:pt x="26" y="50"/>
                </a:lnTo>
                <a:lnTo>
                  <a:pt x="56" y="68"/>
                </a:lnTo>
                <a:lnTo>
                  <a:pt x="97" y="91"/>
                </a:lnTo>
                <a:lnTo>
                  <a:pt x="146" y="121"/>
                </a:lnTo>
                <a:lnTo>
                  <a:pt x="201" y="156"/>
                </a:lnTo>
                <a:lnTo>
                  <a:pt x="262" y="195"/>
                </a:lnTo>
                <a:lnTo>
                  <a:pt x="325" y="238"/>
                </a:lnTo>
                <a:lnTo>
                  <a:pt x="391" y="284"/>
                </a:lnTo>
                <a:lnTo>
                  <a:pt x="459" y="334"/>
                </a:lnTo>
                <a:lnTo>
                  <a:pt x="492" y="360"/>
                </a:lnTo>
                <a:lnTo>
                  <a:pt x="525" y="386"/>
                </a:lnTo>
                <a:lnTo>
                  <a:pt x="557" y="413"/>
                </a:lnTo>
                <a:lnTo>
                  <a:pt x="588" y="440"/>
                </a:lnTo>
                <a:lnTo>
                  <a:pt x="619" y="467"/>
                </a:lnTo>
                <a:lnTo>
                  <a:pt x="649" y="495"/>
                </a:lnTo>
                <a:lnTo>
                  <a:pt x="676" y="524"/>
                </a:lnTo>
                <a:lnTo>
                  <a:pt x="703" y="552"/>
                </a:lnTo>
                <a:lnTo>
                  <a:pt x="728" y="580"/>
                </a:lnTo>
                <a:lnTo>
                  <a:pt x="751" y="607"/>
                </a:lnTo>
                <a:lnTo>
                  <a:pt x="771" y="635"/>
                </a:lnTo>
                <a:lnTo>
                  <a:pt x="790" y="663"/>
                </a:lnTo>
                <a:lnTo>
                  <a:pt x="790" y="663"/>
                </a:lnTo>
                <a:lnTo>
                  <a:pt x="823" y="641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6" name=""/>
          <p:cNvSpPr/>
          <p:nvPr/>
        </p:nvSpPr>
        <p:spPr>
          <a:xfrm>
            <a:off x="3954600" y="4079880"/>
            <a:ext cx="36360" cy="44280"/>
          </a:xfrm>
          <a:custGeom>
            <a:avLst/>
            <a:gdLst/>
            <a:ahLst/>
            <a:rect l="l" t="t" r="r" b="b"/>
            <a:pathLst>
              <a:path w="124" h="156">
                <a:moveTo>
                  <a:pt x="0" y="22"/>
                </a:moveTo>
                <a:lnTo>
                  <a:pt x="9" y="34"/>
                </a:lnTo>
                <a:lnTo>
                  <a:pt x="28" y="64"/>
                </a:lnTo>
                <a:lnTo>
                  <a:pt x="52" y="102"/>
                </a:lnTo>
                <a:lnTo>
                  <a:pt x="75" y="136"/>
                </a:lnTo>
                <a:lnTo>
                  <a:pt x="83" y="149"/>
                </a:lnTo>
                <a:lnTo>
                  <a:pt x="89" y="156"/>
                </a:lnTo>
                <a:lnTo>
                  <a:pt x="124" y="138"/>
                </a:lnTo>
                <a:lnTo>
                  <a:pt x="119" y="129"/>
                </a:lnTo>
                <a:lnTo>
                  <a:pt x="94" y="88"/>
                </a:lnTo>
                <a:lnTo>
                  <a:pt x="41" y="0"/>
                </a:lnTo>
                <a:lnTo>
                  <a:pt x="8" y="22"/>
                </a:lnTo>
                <a:lnTo>
                  <a:pt x="61" y="109"/>
                </a:lnTo>
                <a:lnTo>
                  <a:pt x="86" y="149"/>
                </a:lnTo>
                <a:lnTo>
                  <a:pt x="88" y="153"/>
                </a:lnTo>
                <a:lnTo>
                  <a:pt x="120" y="133"/>
                </a:lnTo>
                <a:lnTo>
                  <a:pt x="116" y="126"/>
                </a:lnTo>
                <a:lnTo>
                  <a:pt x="108" y="114"/>
                </a:lnTo>
                <a:lnTo>
                  <a:pt x="86" y="81"/>
                </a:lnTo>
                <a:lnTo>
                  <a:pt x="61" y="43"/>
                </a:lnTo>
                <a:lnTo>
                  <a:pt x="41" y="12"/>
                </a:lnTo>
                <a:lnTo>
                  <a:pt x="34" y="0"/>
                </a:lnTo>
                <a:lnTo>
                  <a:pt x="0" y="22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7" name=""/>
          <p:cNvSpPr/>
          <p:nvPr/>
        </p:nvSpPr>
        <p:spPr>
          <a:xfrm>
            <a:off x="2768760" y="2676600"/>
            <a:ext cx="560160" cy="334800"/>
          </a:xfrm>
          <a:custGeom>
            <a:avLst/>
            <a:gdLst/>
            <a:ahLst/>
            <a:rect l="l" t="t" r="r" b="b"/>
            <a:pathLst>
              <a:path w="1964" h="1176">
                <a:moveTo>
                  <a:pt x="1962" y="1171"/>
                </a:moveTo>
                <a:lnTo>
                  <a:pt x="1964" y="1137"/>
                </a:lnTo>
                <a:lnTo>
                  <a:pt x="20" y="0"/>
                </a:lnTo>
                <a:lnTo>
                  <a:pt x="0" y="35"/>
                </a:lnTo>
                <a:lnTo>
                  <a:pt x="1944" y="1170"/>
                </a:lnTo>
                <a:lnTo>
                  <a:pt x="1962" y="1171"/>
                </a:lnTo>
                <a:lnTo>
                  <a:pt x="1944" y="1170"/>
                </a:lnTo>
                <a:lnTo>
                  <a:pt x="1953" y="1176"/>
                </a:lnTo>
                <a:lnTo>
                  <a:pt x="1962" y="1171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8" name=""/>
          <p:cNvSpPr/>
          <p:nvPr/>
        </p:nvSpPr>
        <p:spPr>
          <a:xfrm>
            <a:off x="3322800" y="2968560"/>
            <a:ext cx="68040" cy="41400"/>
          </a:xfrm>
          <a:custGeom>
            <a:avLst/>
            <a:gdLst/>
            <a:ahLst/>
            <a:rect l="l" t="t" r="r" b="b"/>
            <a:pathLst>
              <a:path w="240" h="141">
                <a:moveTo>
                  <a:pt x="223" y="0"/>
                </a:moveTo>
                <a:lnTo>
                  <a:pt x="0" y="106"/>
                </a:lnTo>
                <a:lnTo>
                  <a:pt x="16" y="141"/>
                </a:lnTo>
                <a:lnTo>
                  <a:pt x="240" y="35"/>
                </a:lnTo>
                <a:lnTo>
                  <a:pt x="223" y="0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5400" bIns="-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39" name=""/>
          <p:cNvSpPr/>
          <p:nvPr/>
        </p:nvSpPr>
        <p:spPr>
          <a:xfrm>
            <a:off x="3319560" y="3002040"/>
            <a:ext cx="226800" cy="314280"/>
          </a:xfrm>
          <a:custGeom>
            <a:avLst/>
            <a:gdLst/>
            <a:ahLst/>
            <a:rect l="l" t="t" r="r" b="b"/>
            <a:pathLst>
              <a:path w="795" h="1101">
                <a:moveTo>
                  <a:pt x="0" y="22"/>
                </a:moveTo>
                <a:lnTo>
                  <a:pt x="763" y="1101"/>
                </a:lnTo>
                <a:lnTo>
                  <a:pt x="795" y="1079"/>
                </a:lnTo>
                <a:lnTo>
                  <a:pt x="32" y="0"/>
                </a:lnTo>
                <a:lnTo>
                  <a:pt x="0" y="22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0" name=""/>
          <p:cNvSpPr/>
          <p:nvPr/>
        </p:nvSpPr>
        <p:spPr>
          <a:xfrm>
            <a:off x="2752560" y="2658960"/>
            <a:ext cx="14400" cy="42840"/>
          </a:xfrm>
          <a:custGeom>
            <a:avLst/>
            <a:gdLst/>
            <a:ahLst/>
            <a:rect l="l" t="t" r="r" b="b"/>
            <a:pathLst>
              <a:path w="47" h="155">
                <a:moveTo>
                  <a:pt x="26" y="155"/>
                </a:moveTo>
                <a:lnTo>
                  <a:pt x="46" y="134"/>
                </a:lnTo>
                <a:lnTo>
                  <a:pt x="39" y="0"/>
                </a:lnTo>
                <a:lnTo>
                  <a:pt x="0" y="2"/>
                </a:lnTo>
                <a:lnTo>
                  <a:pt x="6" y="135"/>
                </a:lnTo>
                <a:lnTo>
                  <a:pt x="26" y="155"/>
                </a:lnTo>
                <a:lnTo>
                  <a:pt x="26" y="155"/>
                </a:lnTo>
                <a:lnTo>
                  <a:pt x="47" y="155"/>
                </a:lnTo>
                <a:lnTo>
                  <a:pt x="46" y="134"/>
                </a:lnTo>
                <a:lnTo>
                  <a:pt x="26" y="15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1" name=""/>
          <p:cNvSpPr/>
          <p:nvPr/>
        </p:nvSpPr>
        <p:spPr>
          <a:xfrm>
            <a:off x="2679840" y="2692440"/>
            <a:ext cx="81000" cy="9360"/>
          </a:xfrm>
          <a:prstGeom prst="rect">
            <a:avLst/>
          </a:prstGeom>
          <a:noFill/>
          <a:ln w="1260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2" name=""/>
          <p:cNvSpPr/>
          <p:nvPr/>
        </p:nvSpPr>
        <p:spPr>
          <a:xfrm>
            <a:off x="2747880" y="2703600"/>
            <a:ext cx="82800" cy="301680"/>
          </a:xfrm>
          <a:custGeom>
            <a:avLst/>
            <a:gdLst/>
            <a:ahLst/>
            <a:rect l="l" t="t" r="r" b="b"/>
            <a:pathLst>
              <a:path w="283" h="1054">
                <a:moveTo>
                  <a:pt x="249" y="1054"/>
                </a:moveTo>
                <a:lnTo>
                  <a:pt x="283" y="1037"/>
                </a:lnTo>
                <a:lnTo>
                  <a:pt x="39" y="0"/>
                </a:lnTo>
                <a:lnTo>
                  <a:pt x="0" y="9"/>
                </a:lnTo>
                <a:lnTo>
                  <a:pt x="244" y="1046"/>
                </a:lnTo>
                <a:lnTo>
                  <a:pt x="249" y="1054"/>
                </a:lnTo>
                <a:lnTo>
                  <a:pt x="244" y="1046"/>
                </a:lnTo>
                <a:lnTo>
                  <a:pt x="245" y="1051"/>
                </a:lnTo>
                <a:lnTo>
                  <a:pt x="249" y="1054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3" name=""/>
          <p:cNvSpPr/>
          <p:nvPr/>
        </p:nvSpPr>
        <p:spPr>
          <a:xfrm>
            <a:off x="2819520" y="2995560"/>
            <a:ext cx="169920" cy="206280"/>
          </a:xfrm>
          <a:custGeom>
            <a:avLst/>
            <a:gdLst/>
            <a:ahLst/>
            <a:rect l="l" t="t" r="r" b="b"/>
            <a:pathLst>
              <a:path w="597" h="725">
                <a:moveTo>
                  <a:pt x="569" y="725"/>
                </a:moveTo>
                <a:lnTo>
                  <a:pt x="597" y="698"/>
                </a:lnTo>
                <a:lnTo>
                  <a:pt x="30" y="0"/>
                </a:lnTo>
                <a:lnTo>
                  <a:pt x="0" y="25"/>
                </a:lnTo>
                <a:lnTo>
                  <a:pt x="565" y="723"/>
                </a:lnTo>
                <a:lnTo>
                  <a:pt x="569" y="725"/>
                </a:lnTo>
                <a:lnTo>
                  <a:pt x="565" y="723"/>
                </a:lnTo>
                <a:lnTo>
                  <a:pt x="567" y="724"/>
                </a:lnTo>
                <a:lnTo>
                  <a:pt x="569" y="72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4" name=""/>
          <p:cNvSpPr/>
          <p:nvPr/>
        </p:nvSpPr>
        <p:spPr>
          <a:xfrm>
            <a:off x="2981160" y="3193920"/>
            <a:ext cx="131760" cy="112680"/>
          </a:xfrm>
          <a:custGeom>
            <a:avLst/>
            <a:gdLst/>
            <a:ahLst/>
            <a:rect l="l" t="t" r="r" b="b"/>
            <a:pathLst>
              <a:path w="466" h="397">
                <a:moveTo>
                  <a:pt x="465" y="383"/>
                </a:moveTo>
                <a:lnTo>
                  <a:pt x="459" y="367"/>
                </a:lnTo>
                <a:lnTo>
                  <a:pt x="25" y="0"/>
                </a:lnTo>
                <a:lnTo>
                  <a:pt x="0" y="30"/>
                </a:lnTo>
                <a:lnTo>
                  <a:pt x="433" y="397"/>
                </a:lnTo>
                <a:lnTo>
                  <a:pt x="465" y="383"/>
                </a:lnTo>
                <a:lnTo>
                  <a:pt x="465" y="383"/>
                </a:lnTo>
                <a:lnTo>
                  <a:pt x="466" y="373"/>
                </a:lnTo>
                <a:lnTo>
                  <a:pt x="459" y="367"/>
                </a:lnTo>
                <a:lnTo>
                  <a:pt x="465" y="38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5" name=""/>
          <p:cNvSpPr/>
          <p:nvPr/>
        </p:nvSpPr>
        <p:spPr>
          <a:xfrm>
            <a:off x="3098880" y="3303720"/>
            <a:ext cx="14040" cy="233280"/>
          </a:xfrm>
          <a:custGeom>
            <a:avLst/>
            <a:gdLst/>
            <a:ahLst/>
            <a:rect l="l" t="t" r="r" b="b"/>
            <a:pathLst>
              <a:path w="53" h="819">
                <a:moveTo>
                  <a:pt x="1" y="819"/>
                </a:moveTo>
                <a:lnTo>
                  <a:pt x="39" y="811"/>
                </a:lnTo>
                <a:lnTo>
                  <a:pt x="53" y="1"/>
                </a:lnTo>
                <a:lnTo>
                  <a:pt x="14" y="0"/>
                </a:lnTo>
                <a:lnTo>
                  <a:pt x="0" y="810"/>
                </a:lnTo>
                <a:lnTo>
                  <a:pt x="1" y="819"/>
                </a:lnTo>
                <a:lnTo>
                  <a:pt x="0" y="810"/>
                </a:lnTo>
                <a:lnTo>
                  <a:pt x="0" y="815"/>
                </a:lnTo>
                <a:lnTo>
                  <a:pt x="1" y="81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6" name=""/>
          <p:cNvSpPr/>
          <p:nvPr/>
        </p:nvSpPr>
        <p:spPr>
          <a:xfrm>
            <a:off x="3100320" y="3532320"/>
            <a:ext cx="120600" cy="255600"/>
          </a:xfrm>
          <a:custGeom>
            <a:avLst/>
            <a:gdLst/>
            <a:ahLst/>
            <a:rect l="l" t="t" r="r" b="b"/>
            <a:pathLst>
              <a:path w="430" h="902">
                <a:moveTo>
                  <a:pt x="392" y="895"/>
                </a:moveTo>
                <a:lnTo>
                  <a:pt x="414" y="868"/>
                </a:lnTo>
                <a:lnTo>
                  <a:pt x="37" y="0"/>
                </a:lnTo>
                <a:lnTo>
                  <a:pt x="0" y="16"/>
                </a:lnTo>
                <a:lnTo>
                  <a:pt x="378" y="883"/>
                </a:lnTo>
                <a:lnTo>
                  <a:pt x="392" y="895"/>
                </a:lnTo>
                <a:lnTo>
                  <a:pt x="392" y="895"/>
                </a:lnTo>
                <a:lnTo>
                  <a:pt x="430" y="902"/>
                </a:lnTo>
                <a:lnTo>
                  <a:pt x="414" y="868"/>
                </a:lnTo>
                <a:lnTo>
                  <a:pt x="392" y="89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7" name=""/>
          <p:cNvSpPr/>
          <p:nvPr/>
        </p:nvSpPr>
        <p:spPr>
          <a:xfrm>
            <a:off x="3062160" y="3741840"/>
            <a:ext cx="150840" cy="44280"/>
          </a:xfrm>
          <a:custGeom>
            <a:avLst/>
            <a:gdLst/>
            <a:ahLst/>
            <a:rect l="l" t="t" r="r" b="b"/>
            <a:pathLst>
              <a:path w="529" h="154">
                <a:moveTo>
                  <a:pt x="0" y="9"/>
                </a:moveTo>
                <a:lnTo>
                  <a:pt x="10" y="41"/>
                </a:lnTo>
                <a:lnTo>
                  <a:pt x="521" y="154"/>
                </a:lnTo>
                <a:lnTo>
                  <a:pt x="529" y="115"/>
                </a:lnTo>
                <a:lnTo>
                  <a:pt x="19" y="2"/>
                </a:lnTo>
                <a:lnTo>
                  <a:pt x="0" y="9"/>
                </a:lnTo>
                <a:lnTo>
                  <a:pt x="19" y="2"/>
                </a:lnTo>
                <a:lnTo>
                  <a:pt x="8" y="0"/>
                </a:lnTo>
                <a:lnTo>
                  <a:pt x="0" y="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8" name=""/>
          <p:cNvSpPr/>
          <p:nvPr/>
        </p:nvSpPr>
        <p:spPr>
          <a:xfrm>
            <a:off x="3022560" y="3745080"/>
            <a:ext cx="47520" cy="52200"/>
          </a:xfrm>
          <a:custGeom>
            <a:avLst/>
            <a:gdLst/>
            <a:ahLst/>
            <a:rect l="l" t="t" r="r" b="b"/>
            <a:pathLst>
              <a:path w="170" h="188">
                <a:moveTo>
                  <a:pt x="30" y="188"/>
                </a:moveTo>
                <a:lnTo>
                  <a:pt x="170" y="26"/>
                </a:lnTo>
                <a:lnTo>
                  <a:pt x="140" y="0"/>
                </a:lnTo>
                <a:lnTo>
                  <a:pt x="0" y="162"/>
                </a:lnTo>
                <a:lnTo>
                  <a:pt x="30" y="188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49" name=""/>
          <p:cNvSpPr/>
          <p:nvPr/>
        </p:nvSpPr>
        <p:spPr>
          <a:xfrm>
            <a:off x="2778120" y="2692440"/>
            <a:ext cx="68400" cy="304920"/>
          </a:xfrm>
          <a:custGeom>
            <a:avLst/>
            <a:gdLst/>
            <a:ahLst/>
            <a:rect l="l" t="t" r="r" b="b"/>
            <a:pathLst>
              <a:path w="241" h="1074">
                <a:moveTo>
                  <a:pt x="206" y="1074"/>
                </a:moveTo>
                <a:lnTo>
                  <a:pt x="241" y="1057"/>
                </a:lnTo>
                <a:lnTo>
                  <a:pt x="39" y="0"/>
                </a:lnTo>
                <a:lnTo>
                  <a:pt x="0" y="7"/>
                </a:lnTo>
                <a:lnTo>
                  <a:pt x="202" y="1065"/>
                </a:lnTo>
                <a:lnTo>
                  <a:pt x="206" y="1074"/>
                </a:lnTo>
                <a:lnTo>
                  <a:pt x="202" y="1065"/>
                </a:lnTo>
                <a:lnTo>
                  <a:pt x="203" y="1070"/>
                </a:lnTo>
                <a:lnTo>
                  <a:pt x="206" y="1074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0" name=""/>
          <p:cNvSpPr/>
          <p:nvPr/>
        </p:nvSpPr>
        <p:spPr>
          <a:xfrm>
            <a:off x="2836800" y="2990880"/>
            <a:ext cx="189000" cy="220680"/>
          </a:xfrm>
          <a:custGeom>
            <a:avLst/>
            <a:gdLst/>
            <a:ahLst/>
            <a:rect l="l" t="t" r="r" b="b"/>
            <a:pathLst>
              <a:path w="667" h="777">
                <a:moveTo>
                  <a:pt x="641" y="777"/>
                </a:moveTo>
                <a:lnTo>
                  <a:pt x="667" y="747"/>
                </a:lnTo>
                <a:lnTo>
                  <a:pt x="31" y="0"/>
                </a:lnTo>
                <a:lnTo>
                  <a:pt x="0" y="26"/>
                </a:lnTo>
                <a:lnTo>
                  <a:pt x="637" y="773"/>
                </a:lnTo>
                <a:lnTo>
                  <a:pt x="641" y="777"/>
                </a:lnTo>
                <a:lnTo>
                  <a:pt x="637" y="773"/>
                </a:lnTo>
                <a:lnTo>
                  <a:pt x="639" y="775"/>
                </a:lnTo>
                <a:lnTo>
                  <a:pt x="641" y="77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1" name=""/>
          <p:cNvSpPr/>
          <p:nvPr/>
        </p:nvSpPr>
        <p:spPr>
          <a:xfrm>
            <a:off x="3019320" y="3201840"/>
            <a:ext cx="239760" cy="158760"/>
          </a:xfrm>
          <a:custGeom>
            <a:avLst/>
            <a:gdLst/>
            <a:ahLst/>
            <a:rect l="l" t="t" r="r" b="b"/>
            <a:pathLst>
              <a:path w="840" h="558">
                <a:moveTo>
                  <a:pt x="825" y="558"/>
                </a:moveTo>
                <a:lnTo>
                  <a:pt x="840" y="521"/>
                </a:lnTo>
                <a:lnTo>
                  <a:pt x="22" y="0"/>
                </a:lnTo>
                <a:lnTo>
                  <a:pt x="0" y="33"/>
                </a:lnTo>
                <a:lnTo>
                  <a:pt x="818" y="555"/>
                </a:lnTo>
                <a:lnTo>
                  <a:pt x="825" y="558"/>
                </a:lnTo>
                <a:lnTo>
                  <a:pt x="818" y="555"/>
                </a:lnTo>
                <a:lnTo>
                  <a:pt x="821" y="557"/>
                </a:lnTo>
                <a:lnTo>
                  <a:pt x="825" y="558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2" name=""/>
          <p:cNvSpPr/>
          <p:nvPr/>
        </p:nvSpPr>
        <p:spPr>
          <a:xfrm>
            <a:off x="3254400" y="3349800"/>
            <a:ext cx="253800" cy="60120"/>
          </a:xfrm>
          <a:custGeom>
            <a:avLst/>
            <a:gdLst/>
            <a:ahLst/>
            <a:rect l="l" t="t" r="r" b="b"/>
            <a:pathLst>
              <a:path w="890" h="216">
                <a:moveTo>
                  <a:pt x="890" y="180"/>
                </a:moveTo>
                <a:lnTo>
                  <a:pt x="882" y="177"/>
                </a:lnTo>
                <a:lnTo>
                  <a:pt x="8" y="0"/>
                </a:lnTo>
                <a:lnTo>
                  <a:pt x="0" y="39"/>
                </a:lnTo>
                <a:lnTo>
                  <a:pt x="874" y="216"/>
                </a:lnTo>
                <a:lnTo>
                  <a:pt x="890" y="180"/>
                </a:lnTo>
                <a:lnTo>
                  <a:pt x="890" y="180"/>
                </a:lnTo>
                <a:lnTo>
                  <a:pt x="886" y="177"/>
                </a:lnTo>
                <a:lnTo>
                  <a:pt x="882" y="177"/>
                </a:lnTo>
                <a:lnTo>
                  <a:pt x="890" y="18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4400" bIns="14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3" name=""/>
          <p:cNvSpPr/>
          <p:nvPr/>
        </p:nvSpPr>
        <p:spPr>
          <a:xfrm>
            <a:off x="3500280" y="3400560"/>
            <a:ext cx="152640" cy="114120"/>
          </a:xfrm>
          <a:custGeom>
            <a:avLst/>
            <a:gdLst/>
            <a:ahLst/>
            <a:rect l="l" t="t" r="r" b="b"/>
            <a:pathLst>
              <a:path w="532" h="398">
                <a:moveTo>
                  <a:pt x="532" y="373"/>
                </a:moveTo>
                <a:lnTo>
                  <a:pt x="527" y="367"/>
                </a:lnTo>
                <a:lnTo>
                  <a:pt x="24" y="0"/>
                </a:lnTo>
                <a:lnTo>
                  <a:pt x="0" y="31"/>
                </a:lnTo>
                <a:lnTo>
                  <a:pt x="503" y="398"/>
                </a:lnTo>
                <a:lnTo>
                  <a:pt x="532" y="373"/>
                </a:lnTo>
                <a:lnTo>
                  <a:pt x="532" y="373"/>
                </a:lnTo>
                <a:lnTo>
                  <a:pt x="530" y="369"/>
                </a:lnTo>
                <a:lnTo>
                  <a:pt x="527" y="367"/>
                </a:lnTo>
                <a:lnTo>
                  <a:pt x="532" y="37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4" name=""/>
          <p:cNvSpPr/>
          <p:nvPr/>
        </p:nvSpPr>
        <p:spPr>
          <a:xfrm>
            <a:off x="3643200" y="3508200"/>
            <a:ext cx="36720" cy="60480"/>
          </a:xfrm>
          <a:custGeom>
            <a:avLst/>
            <a:gdLst/>
            <a:ahLst/>
            <a:rect l="l" t="t" r="r" b="b"/>
            <a:pathLst>
              <a:path w="133" h="219">
                <a:moveTo>
                  <a:pt x="112" y="219"/>
                </a:moveTo>
                <a:lnTo>
                  <a:pt x="133" y="191"/>
                </a:lnTo>
                <a:lnTo>
                  <a:pt x="34" y="0"/>
                </a:lnTo>
                <a:lnTo>
                  <a:pt x="0" y="19"/>
                </a:lnTo>
                <a:lnTo>
                  <a:pt x="97" y="209"/>
                </a:lnTo>
                <a:lnTo>
                  <a:pt x="112" y="219"/>
                </a:lnTo>
                <a:lnTo>
                  <a:pt x="97" y="209"/>
                </a:lnTo>
                <a:lnTo>
                  <a:pt x="103" y="218"/>
                </a:lnTo>
                <a:lnTo>
                  <a:pt x="112" y="219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3680" bIns="13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5" name=""/>
          <p:cNvSpPr/>
          <p:nvPr/>
        </p:nvSpPr>
        <p:spPr>
          <a:xfrm>
            <a:off x="3675240" y="3557520"/>
            <a:ext cx="93600" cy="23760"/>
          </a:xfrm>
          <a:custGeom>
            <a:avLst/>
            <a:gdLst/>
            <a:ahLst/>
            <a:rect l="l" t="t" r="r" b="b"/>
            <a:pathLst>
              <a:path w="331" h="82">
                <a:moveTo>
                  <a:pt x="331" y="48"/>
                </a:moveTo>
                <a:lnTo>
                  <a:pt x="321" y="42"/>
                </a:lnTo>
                <a:lnTo>
                  <a:pt x="6" y="0"/>
                </a:lnTo>
                <a:lnTo>
                  <a:pt x="0" y="39"/>
                </a:lnTo>
                <a:lnTo>
                  <a:pt x="315" y="82"/>
                </a:lnTo>
                <a:lnTo>
                  <a:pt x="331" y="48"/>
                </a:lnTo>
                <a:lnTo>
                  <a:pt x="331" y="48"/>
                </a:lnTo>
                <a:lnTo>
                  <a:pt x="326" y="43"/>
                </a:lnTo>
                <a:lnTo>
                  <a:pt x="321" y="42"/>
                </a:lnTo>
                <a:lnTo>
                  <a:pt x="331" y="48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6" name=""/>
          <p:cNvSpPr/>
          <p:nvPr/>
        </p:nvSpPr>
        <p:spPr>
          <a:xfrm>
            <a:off x="3760920" y="3570120"/>
            <a:ext cx="220680" cy="196920"/>
          </a:xfrm>
          <a:custGeom>
            <a:avLst/>
            <a:gdLst/>
            <a:ahLst/>
            <a:rect l="l" t="t" r="r" b="b"/>
            <a:pathLst>
              <a:path w="773" h="685">
                <a:moveTo>
                  <a:pt x="773" y="662"/>
                </a:moveTo>
                <a:lnTo>
                  <a:pt x="768" y="655"/>
                </a:lnTo>
                <a:lnTo>
                  <a:pt x="27" y="0"/>
                </a:lnTo>
                <a:lnTo>
                  <a:pt x="0" y="29"/>
                </a:lnTo>
                <a:lnTo>
                  <a:pt x="742" y="685"/>
                </a:lnTo>
                <a:lnTo>
                  <a:pt x="773" y="662"/>
                </a:lnTo>
                <a:lnTo>
                  <a:pt x="773" y="662"/>
                </a:lnTo>
                <a:lnTo>
                  <a:pt x="771" y="658"/>
                </a:lnTo>
                <a:lnTo>
                  <a:pt x="768" y="655"/>
                </a:lnTo>
                <a:lnTo>
                  <a:pt x="773" y="662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7" name=""/>
          <p:cNvSpPr/>
          <p:nvPr/>
        </p:nvSpPr>
        <p:spPr>
          <a:xfrm>
            <a:off x="3970440" y="3760920"/>
            <a:ext cx="118800" cy="236520"/>
          </a:xfrm>
          <a:custGeom>
            <a:avLst/>
            <a:gdLst/>
            <a:ahLst/>
            <a:rect l="l" t="t" r="r" b="b"/>
            <a:pathLst>
              <a:path w="420" h="833">
                <a:moveTo>
                  <a:pt x="404" y="832"/>
                </a:moveTo>
                <a:lnTo>
                  <a:pt x="420" y="803"/>
                </a:lnTo>
                <a:lnTo>
                  <a:pt x="36" y="0"/>
                </a:lnTo>
                <a:lnTo>
                  <a:pt x="0" y="16"/>
                </a:lnTo>
                <a:lnTo>
                  <a:pt x="384" y="820"/>
                </a:lnTo>
                <a:lnTo>
                  <a:pt x="404" y="832"/>
                </a:lnTo>
                <a:lnTo>
                  <a:pt x="384" y="820"/>
                </a:lnTo>
                <a:lnTo>
                  <a:pt x="391" y="833"/>
                </a:lnTo>
                <a:lnTo>
                  <a:pt x="404" y="832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8" name=""/>
          <p:cNvSpPr/>
          <p:nvPr/>
        </p:nvSpPr>
        <p:spPr>
          <a:xfrm>
            <a:off x="4084560" y="3984480"/>
            <a:ext cx="27000" cy="12960"/>
          </a:xfrm>
          <a:custGeom>
            <a:avLst/>
            <a:gdLst/>
            <a:ahLst/>
            <a:rect l="l" t="t" r="r" b="b"/>
            <a:pathLst>
              <a:path w="96" h="47">
                <a:moveTo>
                  <a:pt x="96" y="3"/>
                </a:moveTo>
                <a:lnTo>
                  <a:pt x="84" y="0"/>
                </a:lnTo>
                <a:lnTo>
                  <a:pt x="0" y="7"/>
                </a:lnTo>
                <a:lnTo>
                  <a:pt x="3" y="47"/>
                </a:lnTo>
                <a:lnTo>
                  <a:pt x="87" y="40"/>
                </a:lnTo>
                <a:lnTo>
                  <a:pt x="96" y="3"/>
                </a:lnTo>
                <a:lnTo>
                  <a:pt x="96" y="3"/>
                </a:lnTo>
                <a:lnTo>
                  <a:pt x="90" y="0"/>
                </a:lnTo>
                <a:lnTo>
                  <a:pt x="84" y="0"/>
                </a:lnTo>
                <a:lnTo>
                  <a:pt x="96" y="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3840" bIns="-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59" name=""/>
          <p:cNvSpPr/>
          <p:nvPr/>
        </p:nvSpPr>
        <p:spPr>
          <a:xfrm>
            <a:off x="4105440" y="3984480"/>
            <a:ext cx="90360" cy="61920"/>
          </a:xfrm>
          <a:custGeom>
            <a:avLst/>
            <a:gdLst/>
            <a:ahLst/>
            <a:rect l="l" t="t" r="r" b="b"/>
            <a:pathLst>
              <a:path w="316" h="224">
                <a:moveTo>
                  <a:pt x="316" y="190"/>
                </a:moveTo>
                <a:lnTo>
                  <a:pt x="22" y="0"/>
                </a:lnTo>
                <a:lnTo>
                  <a:pt x="0" y="33"/>
                </a:lnTo>
                <a:lnTo>
                  <a:pt x="295" y="224"/>
                </a:lnTo>
                <a:lnTo>
                  <a:pt x="316" y="19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0" name=""/>
          <p:cNvSpPr/>
          <p:nvPr/>
        </p:nvSpPr>
        <p:spPr>
          <a:xfrm>
            <a:off x="3621240" y="3835440"/>
            <a:ext cx="117360" cy="69840"/>
          </a:xfrm>
          <a:custGeom>
            <a:avLst/>
            <a:gdLst/>
            <a:ahLst/>
            <a:rect l="l" t="t" r="r" b="b"/>
            <a:pathLst>
              <a:path w="411" h="246">
                <a:moveTo>
                  <a:pt x="5" y="10"/>
                </a:moveTo>
                <a:lnTo>
                  <a:pt x="14" y="35"/>
                </a:lnTo>
                <a:lnTo>
                  <a:pt x="392" y="246"/>
                </a:lnTo>
                <a:lnTo>
                  <a:pt x="411" y="211"/>
                </a:lnTo>
                <a:lnTo>
                  <a:pt x="34" y="0"/>
                </a:lnTo>
                <a:lnTo>
                  <a:pt x="5" y="10"/>
                </a:lnTo>
                <a:lnTo>
                  <a:pt x="5" y="10"/>
                </a:lnTo>
                <a:lnTo>
                  <a:pt x="0" y="26"/>
                </a:lnTo>
                <a:lnTo>
                  <a:pt x="14" y="35"/>
                </a:lnTo>
                <a:lnTo>
                  <a:pt x="5" y="1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3040" bIns="23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1" name=""/>
          <p:cNvSpPr/>
          <p:nvPr/>
        </p:nvSpPr>
        <p:spPr>
          <a:xfrm>
            <a:off x="3622680" y="3753000"/>
            <a:ext cx="42840" cy="88920"/>
          </a:xfrm>
          <a:custGeom>
            <a:avLst/>
            <a:gdLst/>
            <a:ahLst/>
            <a:rect l="l" t="t" r="r" b="b"/>
            <a:pathLst>
              <a:path w="152" h="311">
                <a:moveTo>
                  <a:pt x="150" y="4"/>
                </a:moveTo>
                <a:lnTo>
                  <a:pt x="112" y="0"/>
                </a:lnTo>
                <a:lnTo>
                  <a:pt x="0" y="297"/>
                </a:lnTo>
                <a:lnTo>
                  <a:pt x="37" y="311"/>
                </a:lnTo>
                <a:lnTo>
                  <a:pt x="150" y="14"/>
                </a:lnTo>
                <a:lnTo>
                  <a:pt x="150" y="4"/>
                </a:lnTo>
                <a:lnTo>
                  <a:pt x="150" y="14"/>
                </a:lnTo>
                <a:lnTo>
                  <a:pt x="152" y="9"/>
                </a:lnTo>
                <a:lnTo>
                  <a:pt x="150" y="4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2" name=""/>
          <p:cNvSpPr/>
          <p:nvPr/>
        </p:nvSpPr>
        <p:spPr>
          <a:xfrm>
            <a:off x="3598920" y="3519360"/>
            <a:ext cx="66600" cy="238320"/>
          </a:xfrm>
          <a:custGeom>
            <a:avLst/>
            <a:gdLst/>
            <a:ahLst/>
            <a:rect l="l" t="t" r="r" b="b"/>
            <a:pathLst>
              <a:path w="234" h="835">
                <a:moveTo>
                  <a:pt x="35" y="0"/>
                </a:moveTo>
                <a:lnTo>
                  <a:pt x="0" y="17"/>
                </a:lnTo>
                <a:lnTo>
                  <a:pt x="196" y="835"/>
                </a:lnTo>
                <a:lnTo>
                  <a:pt x="234" y="827"/>
                </a:lnTo>
                <a:lnTo>
                  <a:pt x="38" y="7"/>
                </a:lnTo>
                <a:lnTo>
                  <a:pt x="35" y="0"/>
                </a:lnTo>
                <a:lnTo>
                  <a:pt x="38" y="7"/>
                </a:lnTo>
                <a:lnTo>
                  <a:pt x="37" y="3"/>
                </a:lnTo>
                <a:lnTo>
                  <a:pt x="35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3" name=""/>
          <p:cNvSpPr/>
          <p:nvPr/>
        </p:nvSpPr>
        <p:spPr>
          <a:xfrm>
            <a:off x="3519360" y="3424320"/>
            <a:ext cx="88920" cy="101520"/>
          </a:xfrm>
          <a:custGeom>
            <a:avLst/>
            <a:gdLst/>
            <a:ahLst/>
            <a:rect l="l" t="t" r="r" b="b"/>
            <a:pathLst>
              <a:path w="311" h="364">
                <a:moveTo>
                  <a:pt x="0" y="25"/>
                </a:moveTo>
                <a:lnTo>
                  <a:pt x="279" y="364"/>
                </a:lnTo>
                <a:lnTo>
                  <a:pt x="311" y="339"/>
                </a:lnTo>
                <a:lnTo>
                  <a:pt x="30" y="0"/>
                </a:lnTo>
                <a:lnTo>
                  <a:pt x="0" y="2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4" name=""/>
          <p:cNvSpPr/>
          <p:nvPr/>
        </p:nvSpPr>
        <p:spPr>
          <a:xfrm>
            <a:off x="4402080" y="4513320"/>
            <a:ext cx="328680" cy="44280"/>
          </a:xfrm>
          <a:custGeom>
            <a:avLst/>
            <a:gdLst/>
            <a:ahLst/>
            <a:rect l="l" t="t" r="r" b="b"/>
            <a:pathLst>
              <a:path w="1158" h="152">
                <a:moveTo>
                  <a:pt x="0" y="115"/>
                </a:moveTo>
                <a:lnTo>
                  <a:pt x="11" y="152"/>
                </a:lnTo>
                <a:lnTo>
                  <a:pt x="1158" y="39"/>
                </a:lnTo>
                <a:lnTo>
                  <a:pt x="1155" y="0"/>
                </a:lnTo>
                <a:lnTo>
                  <a:pt x="7" y="113"/>
                </a:lnTo>
                <a:lnTo>
                  <a:pt x="0" y="115"/>
                </a:lnTo>
                <a:lnTo>
                  <a:pt x="7" y="113"/>
                </a:lnTo>
                <a:lnTo>
                  <a:pt x="3" y="113"/>
                </a:lnTo>
                <a:lnTo>
                  <a:pt x="0" y="11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5" name=""/>
          <p:cNvSpPr/>
          <p:nvPr/>
        </p:nvSpPr>
        <p:spPr>
          <a:xfrm>
            <a:off x="4254480" y="4546440"/>
            <a:ext cx="150840" cy="79560"/>
          </a:xfrm>
          <a:custGeom>
            <a:avLst/>
            <a:gdLst/>
            <a:ahLst/>
            <a:rect l="l" t="t" r="r" b="b"/>
            <a:pathLst>
              <a:path w="534" h="277">
                <a:moveTo>
                  <a:pt x="10" y="277"/>
                </a:moveTo>
                <a:lnTo>
                  <a:pt x="16" y="276"/>
                </a:lnTo>
                <a:lnTo>
                  <a:pt x="534" y="36"/>
                </a:lnTo>
                <a:lnTo>
                  <a:pt x="517" y="0"/>
                </a:lnTo>
                <a:lnTo>
                  <a:pt x="0" y="239"/>
                </a:lnTo>
                <a:lnTo>
                  <a:pt x="10" y="277"/>
                </a:lnTo>
                <a:lnTo>
                  <a:pt x="10" y="277"/>
                </a:lnTo>
                <a:lnTo>
                  <a:pt x="13" y="277"/>
                </a:lnTo>
                <a:lnTo>
                  <a:pt x="16" y="276"/>
                </a:lnTo>
                <a:lnTo>
                  <a:pt x="10" y="27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6" name=""/>
          <p:cNvSpPr/>
          <p:nvPr/>
        </p:nvSpPr>
        <p:spPr>
          <a:xfrm>
            <a:off x="4179960" y="4613400"/>
            <a:ext cx="77760" cy="15840"/>
          </a:xfrm>
          <a:custGeom>
            <a:avLst/>
            <a:gdLst/>
            <a:ahLst/>
            <a:rect l="l" t="t" r="r" b="b"/>
            <a:pathLst>
              <a:path w="270" h="53">
                <a:moveTo>
                  <a:pt x="0" y="14"/>
                </a:moveTo>
                <a:lnTo>
                  <a:pt x="3" y="53"/>
                </a:lnTo>
                <a:lnTo>
                  <a:pt x="270" y="39"/>
                </a:lnTo>
                <a:lnTo>
                  <a:pt x="267" y="0"/>
                </a:lnTo>
                <a:lnTo>
                  <a:pt x="1" y="14"/>
                </a:lnTo>
                <a:lnTo>
                  <a:pt x="0" y="14"/>
                </a:lnTo>
                <a:lnTo>
                  <a:pt x="1" y="14"/>
                </a:lnTo>
                <a:lnTo>
                  <a:pt x="1" y="14"/>
                </a:lnTo>
                <a:lnTo>
                  <a:pt x="0" y="14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7" name=""/>
          <p:cNvSpPr/>
          <p:nvPr/>
        </p:nvSpPr>
        <p:spPr>
          <a:xfrm>
            <a:off x="4087800" y="4618080"/>
            <a:ext cx="93600" cy="19080"/>
          </a:xfrm>
          <a:custGeom>
            <a:avLst/>
            <a:gdLst/>
            <a:ahLst/>
            <a:rect l="l" t="t" r="r" b="b"/>
            <a:pathLst>
              <a:path w="328" h="69">
                <a:moveTo>
                  <a:pt x="0" y="52"/>
                </a:moveTo>
                <a:lnTo>
                  <a:pt x="20" y="67"/>
                </a:lnTo>
                <a:lnTo>
                  <a:pt x="328" y="39"/>
                </a:lnTo>
                <a:lnTo>
                  <a:pt x="324" y="0"/>
                </a:lnTo>
                <a:lnTo>
                  <a:pt x="17" y="28"/>
                </a:lnTo>
                <a:lnTo>
                  <a:pt x="0" y="52"/>
                </a:lnTo>
                <a:lnTo>
                  <a:pt x="0" y="52"/>
                </a:lnTo>
                <a:lnTo>
                  <a:pt x="3" y="69"/>
                </a:lnTo>
                <a:lnTo>
                  <a:pt x="20" y="67"/>
                </a:lnTo>
                <a:lnTo>
                  <a:pt x="0" y="52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8" name=""/>
          <p:cNvSpPr/>
          <p:nvPr/>
        </p:nvSpPr>
        <p:spPr>
          <a:xfrm>
            <a:off x="4029120" y="4376880"/>
            <a:ext cx="69840" cy="255600"/>
          </a:xfrm>
          <a:custGeom>
            <a:avLst/>
            <a:gdLst/>
            <a:ahLst/>
            <a:rect l="l" t="t" r="r" b="b"/>
            <a:pathLst>
              <a:path w="248" h="898">
                <a:moveTo>
                  <a:pt x="0" y="9"/>
                </a:moveTo>
                <a:lnTo>
                  <a:pt x="1" y="10"/>
                </a:lnTo>
                <a:lnTo>
                  <a:pt x="211" y="898"/>
                </a:lnTo>
                <a:lnTo>
                  <a:pt x="248" y="889"/>
                </a:lnTo>
                <a:lnTo>
                  <a:pt x="38" y="0"/>
                </a:lnTo>
                <a:lnTo>
                  <a:pt x="0" y="9"/>
                </a:lnTo>
                <a:lnTo>
                  <a:pt x="0" y="9"/>
                </a:lnTo>
                <a:lnTo>
                  <a:pt x="0" y="9"/>
                </a:lnTo>
                <a:lnTo>
                  <a:pt x="1" y="10"/>
                </a:lnTo>
                <a:lnTo>
                  <a:pt x="0" y="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69" name=""/>
          <p:cNvSpPr/>
          <p:nvPr/>
        </p:nvSpPr>
        <p:spPr>
          <a:xfrm>
            <a:off x="3971880" y="4111560"/>
            <a:ext cx="66600" cy="268200"/>
          </a:xfrm>
          <a:custGeom>
            <a:avLst/>
            <a:gdLst/>
            <a:ahLst/>
            <a:rect l="l" t="t" r="r" b="b"/>
            <a:pathLst>
              <a:path w="234" h="940">
                <a:moveTo>
                  <a:pt x="0" y="8"/>
                </a:moveTo>
                <a:lnTo>
                  <a:pt x="196" y="940"/>
                </a:lnTo>
                <a:lnTo>
                  <a:pt x="234" y="932"/>
                </a:lnTo>
                <a:lnTo>
                  <a:pt x="39" y="0"/>
                </a:lnTo>
                <a:lnTo>
                  <a:pt x="0" y="8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0" name=""/>
          <p:cNvSpPr/>
          <p:nvPr/>
        </p:nvSpPr>
        <p:spPr>
          <a:xfrm>
            <a:off x="3132000" y="3290760"/>
            <a:ext cx="15840" cy="246240"/>
          </a:xfrm>
          <a:custGeom>
            <a:avLst/>
            <a:gdLst/>
            <a:ahLst/>
            <a:rect l="l" t="t" r="r" b="b"/>
            <a:pathLst>
              <a:path w="54" h="867">
                <a:moveTo>
                  <a:pt x="1" y="867"/>
                </a:moveTo>
                <a:lnTo>
                  <a:pt x="40" y="861"/>
                </a:lnTo>
                <a:lnTo>
                  <a:pt x="54" y="0"/>
                </a:lnTo>
                <a:lnTo>
                  <a:pt x="14" y="0"/>
                </a:lnTo>
                <a:lnTo>
                  <a:pt x="0" y="860"/>
                </a:lnTo>
                <a:lnTo>
                  <a:pt x="1" y="867"/>
                </a:lnTo>
                <a:lnTo>
                  <a:pt x="0" y="860"/>
                </a:lnTo>
                <a:lnTo>
                  <a:pt x="0" y="864"/>
                </a:lnTo>
                <a:lnTo>
                  <a:pt x="1" y="86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1" name=""/>
          <p:cNvSpPr/>
          <p:nvPr/>
        </p:nvSpPr>
        <p:spPr>
          <a:xfrm>
            <a:off x="3132000" y="3533760"/>
            <a:ext cx="103320" cy="236520"/>
          </a:xfrm>
          <a:custGeom>
            <a:avLst/>
            <a:gdLst/>
            <a:ahLst/>
            <a:rect l="l" t="t" r="r" b="b"/>
            <a:pathLst>
              <a:path w="360" h="834">
                <a:moveTo>
                  <a:pt x="360" y="825"/>
                </a:moveTo>
                <a:lnTo>
                  <a:pt x="359" y="819"/>
                </a:lnTo>
                <a:lnTo>
                  <a:pt x="37" y="0"/>
                </a:lnTo>
                <a:lnTo>
                  <a:pt x="0" y="14"/>
                </a:lnTo>
                <a:lnTo>
                  <a:pt x="322" y="834"/>
                </a:lnTo>
                <a:lnTo>
                  <a:pt x="360" y="825"/>
                </a:lnTo>
                <a:lnTo>
                  <a:pt x="360" y="825"/>
                </a:lnTo>
                <a:lnTo>
                  <a:pt x="360" y="822"/>
                </a:lnTo>
                <a:lnTo>
                  <a:pt x="359" y="819"/>
                </a:lnTo>
                <a:lnTo>
                  <a:pt x="360" y="82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2" name=""/>
          <p:cNvSpPr/>
          <p:nvPr/>
        </p:nvSpPr>
        <p:spPr>
          <a:xfrm>
            <a:off x="3224160" y="3768840"/>
            <a:ext cx="22320" cy="163440"/>
          </a:xfrm>
          <a:custGeom>
            <a:avLst/>
            <a:gdLst/>
            <a:ahLst/>
            <a:rect l="l" t="t" r="r" b="b"/>
            <a:pathLst>
              <a:path w="82" h="581">
                <a:moveTo>
                  <a:pt x="82" y="581"/>
                </a:moveTo>
                <a:lnTo>
                  <a:pt x="82" y="578"/>
                </a:lnTo>
                <a:lnTo>
                  <a:pt x="39" y="0"/>
                </a:lnTo>
                <a:lnTo>
                  <a:pt x="0" y="2"/>
                </a:lnTo>
                <a:lnTo>
                  <a:pt x="41" y="581"/>
                </a:lnTo>
                <a:lnTo>
                  <a:pt x="82" y="581"/>
                </a:lnTo>
                <a:lnTo>
                  <a:pt x="82" y="581"/>
                </a:lnTo>
                <a:lnTo>
                  <a:pt x="82" y="580"/>
                </a:lnTo>
                <a:lnTo>
                  <a:pt x="82" y="578"/>
                </a:lnTo>
                <a:lnTo>
                  <a:pt x="82" y="581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3" name=""/>
          <p:cNvSpPr/>
          <p:nvPr/>
        </p:nvSpPr>
        <p:spPr>
          <a:xfrm>
            <a:off x="3227400" y="3932280"/>
            <a:ext cx="19080" cy="103320"/>
          </a:xfrm>
          <a:custGeom>
            <a:avLst/>
            <a:gdLst/>
            <a:ahLst/>
            <a:rect l="l" t="t" r="r" b="b"/>
            <a:pathLst>
              <a:path w="69" h="360">
                <a:moveTo>
                  <a:pt x="1" y="360"/>
                </a:moveTo>
                <a:lnTo>
                  <a:pt x="40" y="356"/>
                </a:lnTo>
                <a:lnTo>
                  <a:pt x="69" y="3"/>
                </a:lnTo>
                <a:lnTo>
                  <a:pt x="28" y="0"/>
                </a:lnTo>
                <a:lnTo>
                  <a:pt x="0" y="353"/>
                </a:lnTo>
                <a:lnTo>
                  <a:pt x="1" y="360"/>
                </a:lnTo>
                <a:lnTo>
                  <a:pt x="0" y="353"/>
                </a:lnTo>
                <a:lnTo>
                  <a:pt x="0" y="357"/>
                </a:lnTo>
                <a:lnTo>
                  <a:pt x="1" y="36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4" name=""/>
          <p:cNvSpPr/>
          <p:nvPr/>
        </p:nvSpPr>
        <p:spPr>
          <a:xfrm>
            <a:off x="3227400" y="4032360"/>
            <a:ext cx="42840" cy="118800"/>
          </a:xfrm>
          <a:custGeom>
            <a:avLst/>
            <a:gdLst/>
            <a:ahLst/>
            <a:rect l="l" t="t" r="r" b="b"/>
            <a:pathLst>
              <a:path w="151" h="419">
                <a:moveTo>
                  <a:pt x="151" y="409"/>
                </a:moveTo>
                <a:lnTo>
                  <a:pt x="38" y="0"/>
                </a:lnTo>
                <a:lnTo>
                  <a:pt x="0" y="10"/>
                </a:lnTo>
                <a:lnTo>
                  <a:pt x="113" y="419"/>
                </a:lnTo>
                <a:lnTo>
                  <a:pt x="151" y="40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5" name=""/>
          <p:cNvSpPr/>
          <p:nvPr/>
        </p:nvSpPr>
        <p:spPr>
          <a:xfrm>
            <a:off x="3191040" y="3781440"/>
            <a:ext cx="166680" cy="501480"/>
          </a:xfrm>
          <a:custGeom>
            <a:avLst/>
            <a:gdLst/>
            <a:ahLst/>
            <a:rect l="l" t="t" r="r" b="b"/>
            <a:pathLst>
              <a:path w="589" h="1764">
                <a:moveTo>
                  <a:pt x="99" y="0"/>
                </a:moveTo>
                <a:lnTo>
                  <a:pt x="0" y="452"/>
                </a:lnTo>
                <a:lnTo>
                  <a:pt x="113" y="579"/>
                </a:lnTo>
                <a:lnTo>
                  <a:pt x="71" y="1017"/>
                </a:lnTo>
                <a:lnTo>
                  <a:pt x="210" y="1426"/>
                </a:lnTo>
                <a:lnTo>
                  <a:pt x="155" y="1539"/>
                </a:lnTo>
                <a:lnTo>
                  <a:pt x="280" y="1764"/>
                </a:lnTo>
                <a:lnTo>
                  <a:pt x="589" y="1764"/>
                </a:lnTo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6" name=""/>
          <p:cNvSpPr/>
          <p:nvPr/>
        </p:nvSpPr>
        <p:spPr>
          <a:xfrm>
            <a:off x="3159000" y="3784680"/>
            <a:ext cx="68400" cy="282600"/>
          </a:xfrm>
          <a:custGeom>
            <a:avLst/>
            <a:gdLst/>
            <a:ahLst/>
            <a:rect l="l" t="t" r="r" b="b"/>
            <a:pathLst>
              <a:path w="236" h="1000">
                <a:moveTo>
                  <a:pt x="2" y="1000"/>
                </a:moveTo>
                <a:lnTo>
                  <a:pt x="40" y="996"/>
                </a:lnTo>
                <a:lnTo>
                  <a:pt x="236" y="8"/>
                </a:lnTo>
                <a:lnTo>
                  <a:pt x="197" y="0"/>
                </a:lnTo>
                <a:lnTo>
                  <a:pt x="1" y="988"/>
                </a:lnTo>
                <a:lnTo>
                  <a:pt x="2" y="1000"/>
                </a:lnTo>
                <a:lnTo>
                  <a:pt x="1" y="988"/>
                </a:lnTo>
                <a:lnTo>
                  <a:pt x="0" y="994"/>
                </a:lnTo>
                <a:lnTo>
                  <a:pt x="2" y="100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7" name=""/>
          <p:cNvSpPr/>
          <p:nvPr/>
        </p:nvSpPr>
        <p:spPr>
          <a:xfrm>
            <a:off x="3160800" y="4062240"/>
            <a:ext cx="109440" cy="225720"/>
          </a:xfrm>
          <a:custGeom>
            <a:avLst/>
            <a:gdLst/>
            <a:ahLst/>
            <a:rect l="l" t="t" r="r" b="b"/>
            <a:pathLst>
              <a:path w="387" h="790">
                <a:moveTo>
                  <a:pt x="368" y="790"/>
                </a:moveTo>
                <a:lnTo>
                  <a:pt x="387" y="762"/>
                </a:lnTo>
                <a:lnTo>
                  <a:pt x="37" y="0"/>
                </a:lnTo>
                <a:lnTo>
                  <a:pt x="0" y="16"/>
                </a:lnTo>
                <a:lnTo>
                  <a:pt x="351" y="778"/>
                </a:lnTo>
                <a:lnTo>
                  <a:pt x="368" y="790"/>
                </a:lnTo>
                <a:lnTo>
                  <a:pt x="351" y="778"/>
                </a:lnTo>
                <a:lnTo>
                  <a:pt x="355" y="789"/>
                </a:lnTo>
                <a:lnTo>
                  <a:pt x="368" y="79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8" name=""/>
          <p:cNvSpPr/>
          <p:nvPr/>
        </p:nvSpPr>
        <p:spPr>
          <a:xfrm>
            <a:off x="3265560" y="4275000"/>
            <a:ext cx="100080" cy="17640"/>
          </a:xfrm>
          <a:custGeom>
            <a:avLst/>
            <a:gdLst/>
            <a:ahLst/>
            <a:rect l="l" t="t" r="r" b="b"/>
            <a:pathLst>
              <a:path w="355" h="54">
                <a:moveTo>
                  <a:pt x="355" y="28"/>
                </a:moveTo>
                <a:lnTo>
                  <a:pt x="337" y="14"/>
                </a:lnTo>
                <a:lnTo>
                  <a:pt x="1" y="0"/>
                </a:lnTo>
                <a:lnTo>
                  <a:pt x="0" y="40"/>
                </a:lnTo>
                <a:lnTo>
                  <a:pt x="336" y="54"/>
                </a:lnTo>
                <a:lnTo>
                  <a:pt x="355" y="28"/>
                </a:lnTo>
                <a:lnTo>
                  <a:pt x="355" y="28"/>
                </a:lnTo>
                <a:lnTo>
                  <a:pt x="351" y="15"/>
                </a:lnTo>
                <a:lnTo>
                  <a:pt x="337" y="14"/>
                </a:lnTo>
                <a:lnTo>
                  <a:pt x="355" y="28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79" name=""/>
          <p:cNvSpPr/>
          <p:nvPr/>
        </p:nvSpPr>
        <p:spPr>
          <a:xfrm>
            <a:off x="3355920" y="4284720"/>
            <a:ext cx="33480" cy="84240"/>
          </a:xfrm>
          <a:custGeom>
            <a:avLst/>
            <a:gdLst/>
            <a:ahLst/>
            <a:rect l="l" t="t" r="r" b="b"/>
            <a:pathLst>
              <a:path w="123" h="300">
                <a:moveTo>
                  <a:pt x="88" y="300"/>
                </a:moveTo>
                <a:lnTo>
                  <a:pt x="123" y="283"/>
                </a:lnTo>
                <a:lnTo>
                  <a:pt x="38" y="0"/>
                </a:lnTo>
                <a:lnTo>
                  <a:pt x="0" y="12"/>
                </a:lnTo>
                <a:lnTo>
                  <a:pt x="85" y="293"/>
                </a:lnTo>
                <a:lnTo>
                  <a:pt x="88" y="300"/>
                </a:lnTo>
                <a:lnTo>
                  <a:pt x="85" y="293"/>
                </a:lnTo>
                <a:lnTo>
                  <a:pt x="86" y="298"/>
                </a:lnTo>
                <a:lnTo>
                  <a:pt x="88" y="30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7440" bIns="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0" name=""/>
          <p:cNvSpPr/>
          <p:nvPr/>
        </p:nvSpPr>
        <p:spPr>
          <a:xfrm>
            <a:off x="3379680" y="4362480"/>
            <a:ext cx="130320" cy="165240"/>
          </a:xfrm>
          <a:custGeom>
            <a:avLst/>
            <a:gdLst/>
            <a:ahLst/>
            <a:rect l="l" t="t" r="r" b="b"/>
            <a:pathLst>
              <a:path w="451" h="582">
                <a:moveTo>
                  <a:pt x="430" y="582"/>
                </a:moveTo>
                <a:lnTo>
                  <a:pt x="451" y="551"/>
                </a:lnTo>
                <a:lnTo>
                  <a:pt x="31" y="0"/>
                </a:lnTo>
                <a:lnTo>
                  <a:pt x="0" y="24"/>
                </a:lnTo>
                <a:lnTo>
                  <a:pt x="420" y="575"/>
                </a:lnTo>
                <a:lnTo>
                  <a:pt x="430" y="582"/>
                </a:lnTo>
                <a:lnTo>
                  <a:pt x="420" y="575"/>
                </a:lnTo>
                <a:lnTo>
                  <a:pt x="423" y="580"/>
                </a:lnTo>
                <a:lnTo>
                  <a:pt x="430" y="582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1" name=""/>
          <p:cNvSpPr/>
          <p:nvPr/>
        </p:nvSpPr>
        <p:spPr>
          <a:xfrm>
            <a:off x="3502080" y="4518000"/>
            <a:ext cx="279360" cy="90360"/>
          </a:xfrm>
          <a:custGeom>
            <a:avLst/>
            <a:gdLst/>
            <a:ahLst/>
            <a:rect l="l" t="t" r="r" b="b"/>
            <a:pathLst>
              <a:path w="977" h="322">
                <a:moveTo>
                  <a:pt x="968" y="322"/>
                </a:moveTo>
                <a:lnTo>
                  <a:pt x="977" y="283"/>
                </a:lnTo>
                <a:lnTo>
                  <a:pt x="10" y="0"/>
                </a:lnTo>
                <a:lnTo>
                  <a:pt x="0" y="39"/>
                </a:lnTo>
                <a:lnTo>
                  <a:pt x="966" y="321"/>
                </a:lnTo>
                <a:lnTo>
                  <a:pt x="968" y="322"/>
                </a:lnTo>
                <a:lnTo>
                  <a:pt x="966" y="321"/>
                </a:lnTo>
                <a:lnTo>
                  <a:pt x="967" y="322"/>
                </a:lnTo>
                <a:lnTo>
                  <a:pt x="968" y="322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3560" bIns="43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2" name=""/>
          <p:cNvSpPr/>
          <p:nvPr/>
        </p:nvSpPr>
        <p:spPr>
          <a:xfrm>
            <a:off x="3778200" y="4599000"/>
            <a:ext cx="312840" cy="54000"/>
          </a:xfrm>
          <a:custGeom>
            <a:avLst/>
            <a:gdLst/>
            <a:ahLst/>
            <a:rect l="l" t="t" r="r" b="b"/>
            <a:pathLst>
              <a:path w="1103" h="194">
                <a:moveTo>
                  <a:pt x="1100" y="177"/>
                </a:moveTo>
                <a:lnTo>
                  <a:pt x="1083" y="155"/>
                </a:lnTo>
                <a:lnTo>
                  <a:pt x="5" y="0"/>
                </a:lnTo>
                <a:lnTo>
                  <a:pt x="0" y="39"/>
                </a:lnTo>
                <a:lnTo>
                  <a:pt x="1078" y="194"/>
                </a:lnTo>
                <a:lnTo>
                  <a:pt x="1100" y="177"/>
                </a:lnTo>
                <a:lnTo>
                  <a:pt x="1100" y="177"/>
                </a:lnTo>
                <a:lnTo>
                  <a:pt x="1103" y="158"/>
                </a:lnTo>
                <a:lnTo>
                  <a:pt x="1083" y="155"/>
                </a:lnTo>
                <a:lnTo>
                  <a:pt x="1100" y="17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3" name=""/>
          <p:cNvSpPr/>
          <p:nvPr/>
        </p:nvSpPr>
        <p:spPr>
          <a:xfrm>
            <a:off x="4056120" y="4646520"/>
            <a:ext cx="34920" cy="150840"/>
          </a:xfrm>
          <a:custGeom>
            <a:avLst/>
            <a:gdLst/>
            <a:ahLst/>
            <a:rect l="l" t="t" r="r" b="b"/>
            <a:pathLst>
              <a:path w="123" h="530">
                <a:moveTo>
                  <a:pt x="39" y="530"/>
                </a:moveTo>
                <a:lnTo>
                  <a:pt x="39" y="529"/>
                </a:lnTo>
                <a:lnTo>
                  <a:pt x="123" y="6"/>
                </a:lnTo>
                <a:lnTo>
                  <a:pt x="83" y="0"/>
                </a:lnTo>
                <a:lnTo>
                  <a:pt x="0" y="523"/>
                </a:lnTo>
                <a:lnTo>
                  <a:pt x="39" y="530"/>
                </a:lnTo>
                <a:lnTo>
                  <a:pt x="39" y="530"/>
                </a:lnTo>
                <a:lnTo>
                  <a:pt x="39" y="530"/>
                </a:lnTo>
                <a:lnTo>
                  <a:pt x="39" y="529"/>
                </a:lnTo>
                <a:lnTo>
                  <a:pt x="39" y="53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4" name=""/>
          <p:cNvSpPr/>
          <p:nvPr/>
        </p:nvSpPr>
        <p:spPr>
          <a:xfrm>
            <a:off x="4008600" y="4794120"/>
            <a:ext cx="58680" cy="195480"/>
          </a:xfrm>
          <a:custGeom>
            <a:avLst/>
            <a:gdLst/>
            <a:ahLst/>
            <a:rect l="l" t="t" r="r" b="b"/>
            <a:pathLst>
              <a:path w="207" h="681">
                <a:moveTo>
                  <a:pt x="35" y="681"/>
                </a:moveTo>
                <a:lnTo>
                  <a:pt x="38" y="674"/>
                </a:lnTo>
                <a:lnTo>
                  <a:pt x="207" y="10"/>
                </a:lnTo>
                <a:lnTo>
                  <a:pt x="168" y="0"/>
                </a:lnTo>
                <a:lnTo>
                  <a:pt x="0" y="664"/>
                </a:lnTo>
                <a:lnTo>
                  <a:pt x="35" y="681"/>
                </a:lnTo>
                <a:lnTo>
                  <a:pt x="35" y="681"/>
                </a:lnTo>
                <a:lnTo>
                  <a:pt x="37" y="678"/>
                </a:lnTo>
                <a:lnTo>
                  <a:pt x="38" y="674"/>
                </a:lnTo>
                <a:lnTo>
                  <a:pt x="35" y="681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5" name=""/>
          <p:cNvSpPr/>
          <p:nvPr/>
        </p:nvSpPr>
        <p:spPr>
          <a:xfrm>
            <a:off x="3870360" y="4979880"/>
            <a:ext cx="147600" cy="181080"/>
          </a:xfrm>
          <a:custGeom>
            <a:avLst/>
            <a:gdLst/>
            <a:ahLst/>
            <a:rect l="l" t="t" r="r" b="b"/>
            <a:pathLst>
              <a:path w="521" h="632">
                <a:moveTo>
                  <a:pt x="31" y="632"/>
                </a:moveTo>
                <a:lnTo>
                  <a:pt x="521" y="25"/>
                </a:lnTo>
                <a:lnTo>
                  <a:pt x="490" y="0"/>
                </a:lnTo>
                <a:lnTo>
                  <a:pt x="0" y="607"/>
                </a:lnTo>
                <a:lnTo>
                  <a:pt x="31" y="632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6" name=""/>
          <p:cNvSpPr/>
          <p:nvPr/>
        </p:nvSpPr>
        <p:spPr>
          <a:xfrm>
            <a:off x="3193920" y="3905280"/>
            <a:ext cx="33480" cy="42840"/>
          </a:xfrm>
          <a:custGeom>
            <a:avLst/>
            <a:gdLst/>
            <a:ahLst/>
            <a:rect l="l" t="t" r="r" b="b"/>
            <a:pathLst>
              <a:path w="121" h="149">
                <a:moveTo>
                  <a:pt x="120" y="141"/>
                </a:moveTo>
                <a:lnTo>
                  <a:pt x="117" y="128"/>
                </a:lnTo>
                <a:lnTo>
                  <a:pt x="34" y="0"/>
                </a:lnTo>
                <a:lnTo>
                  <a:pt x="0" y="23"/>
                </a:lnTo>
                <a:lnTo>
                  <a:pt x="84" y="149"/>
                </a:lnTo>
                <a:lnTo>
                  <a:pt x="120" y="141"/>
                </a:lnTo>
                <a:lnTo>
                  <a:pt x="120" y="141"/>
                </a:lnTo>
                <a:lnTo>
                  <a:pt x="121" y="133"/>
                </a:lnTo>
                <a:lnTo>
                  <a:pt x="117" y="128"/>
                </a:lnTo>
                <a:lnTo>
                  <a:pt x="120" y="141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7" name=""/>
          <p:cNvSpPr/>
          <p:nvPr/>
        </p:nvSpPr>
        <p:spPr>
          <a:xfrm>
            <a:off x="3203640" y="3944880"/>
            <a:ext cx="23760" cy="133560"/>
          </a:xfrm>
          <a:custGeom>
            <a:avLst/>
            <a:gdLst/>
            <a:ahLst/>
            <a:rect l="l" t="t" r="r" b="b"/>
            <a:pathLst>
              <a:path w="81" h="469">
                <a:moveTo>
                  <a:pt x="32" y="469"/>
                </a:moveTo>
                <a:lnTo>
                  <a:pt x="39" y="456"/>
                </a:lnTo>
                <a:lnTo>
                  <a:pt x="81" y="5"/>
                </a:lnTo>
                <a:lnTo>
                  <a:pt x="42" y="0"/>
                </a:lnTo>
                <a:lnTo>
                  <a:pt x="0" y="453"/>
                </a:lnTo>
                <a:lnTo>
                  <a:pt x="32" y="469"/>
                </a:lnTo>
                <a:lnTo>
                  <a:pt x="32" y="469"/>
                </a:lnTo>
                <a:lnTo>
                  <a:pt x="39" y="463"/>
                </a:lnTo>
                <a:lnTo>
                  <a:pt x="39" y="456"/>
                </a:lnTo>
                <a:lnTo>
                  <a:pt x="32" y="46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8" name=""/>
          <p:cNvSpPr/>
          <p:nvPr/>
        </p:nvSpPr>
        <p:spPr>
          <a:xfrm>
            <a:off x="3181320" y="4068720"/>
            <a:ext cx="31680" cy="30240"/>
          </a:xfrm>
          <a:custGeom>
            <a:avLst/>
            <a:gdLst/>
            <a:ahLst/>
            <a:rect l="l" t="t" r="r" b="b"/>
            <a:pathLst>
              <a:path w="109" h="100">
                <a:moveTo>
                  <a:pt x="25" y="100"/>
                </a:moveTo>
                <a:lnTo>
                  <a:pt x="109" y="30"/>
                </a:lnTo>
                <a:lnTo>
                  <a:pt x="84" y="0"/>
                </a:lnTo>
                <a:lnTo>
                  <a:pt x="0" y="70"/>
                </a:lnTo>
                <a:lnTo>
                  <a:pt x="25" y="10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89" name=""/>
          <p:cNvSpPr/>
          <p:nvPr/>
        </p:nvSpPr>
        <p:spPr>
          <a:xfrm>
            <a:off x="3203640" y="4071960"/>
            <a:ext cx="54000" cy="114120"/>
          </a:xfrm>
          <a:custGeom>
            <a:avLst/>
            <a:gdLst/>
            <a:ahLst/>
            <a:rect l="l" t="t" r="r" b="b"/>
            <a:pathLst>
              <a:path w="188" h="405">
                <a:moveTo>
                  <a:pt x="184" y="405"/>
                </a:moveTo>
                <a:lnTo>
                  <a:pt x="185" y="389"/>
                </a:lnTo>
                <a:lnTo>
                  <a:pt x="37" y="0"/>
                </a:lnTo>
                <a:lnTo>
                  <a:pt x="0" y="15"/>
                </a:lnTo>
                <a:lnTo>
                  <a:pt x="148" y="403"/>
                </a:lnTo>
                <a:lnTo>
                  <a:pt x="184" y="405"/>
                </a:lnTo>
                <a:lnTo>
                  <a:pt x="184" y="405"/>
                </a:lnTo>
                <a:lnTo>
                  <a:pt x="188" y="398"/>
                </a:lnTo>
                <a:lnTo>
                  <a:pt x="185" y="389"/>
                </a:lnTo>
                <a:lnTo>
                  <a:pt x="184" y="40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0" name=""/>
          <p:cNvSpPr/>
          <p:nvPr/>
        </p:nvSpPr>
        <p:spPr>
          <a:xfrm>
            <a:off x="3227400" y="4181400"/>
            <a:ext cx="27000" cy="38160"/>
          </a:xfrm>
          <a:custGeom>
            <a:avLst/>
            <a:gdLst/>
            <a:ahLst/>
            <a:rect l="l" t="t" r="r" b="b"/>
            <a:pathLst>
              <a:path w="95" h="133">
                <a:moveTo>
                  <a:pt x="34" y="133"/>
                </a:moveTo>
                <a:lnTo>
                  <a:pt x="95" y="18"/>
                </a:lnTo>
                <a:lnTo>
                  <a:pt x="60" y="0"/>
                </a:lnTo>
                <a:lnTo>
                  <a:pt x="0" y="115"/>
                </a:lnTo>
                <a:lnTo>
                  <a:pt x="34" y="133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1" name=""/>
          <p:cNvSpPr/>
          <p:nvPr/>
        </p:nvSpPr>
        <p:spPr>
          <a:xfrm>
            <a:off x="3014640" y="4457880"/>
            <a:ext cx="120600" cy="10800"/>
          </a:xfrm>
          <a:custGeom>
            <a:avLst/>
            <a:gdLst/>
            <a:ahLst/>
            <a:rect l="l" t="t" r="r" b="b"/>
            <a:pathLst>
              <a:path w="428" h="40">
                <a:moveTo>
                  <a:pt x="428" y="38"/>
                </a:moveTo>
                <a:lnTo>
                  <a:pt x="419" y="0"/>
                </a:lnTo>
                <a:lnTo>
                  <a:pt x="0" y="0"/>
                </a:lnTo>
                <a:lnTo>
                  <a:pt x="0" y="40"/>
                </a:lnTo>
                <a:lnTo>
                  <a:pt x="419" y="40"/>
                </a:lnTo>
                <a:lnTo>
                  <a:pt x="428" y="38"/>
                </a:lnTo>
                <a:lnTo>
                  <a:pt x="419" y="40"/>
                </a:lnTo>
                <a:lnTo>
                  <a:pt x="424" y="40"/>
                </a:lnTo>
                <a:lnTo>
                  <a:pt x="428" y="38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6000" bIns="-36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2" name=""/>
          <p:cNvSpPr/>
          <p:nvPr/>
        </p:nvSpPr>
        <p:spPr>
          <a:xfrm>
            <a:off x="3132000" y="4352760"/>
            <a:ext cx="252720" cy="115920"/>
          </a:xfrm>
          <a:custGeom>
            <a:avLst/>
            <a:gdLst/>
            <a:ahLst/>
            <a:rect l="l" t="t" r="r" b="b"/>
            <a:pathLst>
              <a:path w="889" h="407">
                <a:moveTo>
                  <a:pt x="884" y="13"/>
                </a:moveTo>
                <a:lnTo>
                  <a:pt x="857" y="0"/>
                </a:lnTo>
                <a:lnTo>
                  <a:pt x="0" y="372"/>
                </a:lnTo>
                <a:lnTo>
                  <a:pt x="16" y="407"/>
                </a:lnTo>
                <a:lnTo>
                  <a:pt x="873" y="37"/>
                </a:lnTo>
                <a:lnTo>
                  <a:pt x="884" y="13"/>
                </a:lnTo>
                <a:lnTo>
                  <a:pt x="873" y="37"/>
                </a:lnTo>
                <a:lnTo>
                  <a:pt x="889" y="30"/>
                </a:lnTo>
                <a:lnTo>
                  <a:pt x="884" y="1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3" name=""/>
          <p:cNvSpPr/>
          <p:nvPr/>
        </p:nvSpPr>
        <p:spPr>
          <a:xfrm>
            <a:off x="3357720" y="4303800"/>
            <a:ext cx="25200" cy="55440"/>
          </a:xfrm>
          <a:custGeom>
            <a:avLst/>
            <a:gdLst/>
            <a:ahLst/>
            <a:rect l="l" t="t" r="r" b="b"/>
            <a:pathLst>
              <a:path w="90" h="201">
                <a:moveTo>
                  <a:pt x="18" y="0"/>
                </a:moveTo>
                <a:lnTo>
                  <a:pt x="0" y="25"/>
                </a:lnTo>
                <a:lnTo>
                  <a:pt x="52" y="201"/>
                </a:lnTo>
                <a:lnTo>
                  <a:pt x="90" y="190"/>
                </a:lnTo>
                <a:lnTo>
                  <a:pt x="38" y="14"/>
                </a:lnTo>
                <a:lnTo>
                  <a:pt x="18" y="0"/>
                </a:lnTo>
                <a:lnTo>
                  <a:pt x="38" y="14"/>
                </a:lnTo>
                <a:lnTo>
                  <a:pt x="33" y="0"/>
                </a:lnTo>
                <a:lnTo>
                  <a:pt x="18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4" name=""/>
          <p:cNvSpPr/>
          <p:nvPr/>
        </p:nvSpPr>
        <p:spPr>
          <a:xfrm>
            <a:off x="3286080" y="4303800"/>
            <a:ext cx="76320" cy="9360"/>
          </a:xfrm>
          <a:custGeom>
            <a:avLst/>
            <a:gdLst/>
            <a:ahLst/>
            <a:rect l="l" t="t" r="r" b="b"/>
            <a:pathLst>
              <a:path w="271" h="39">
                <a:moveTo>
                  <a:pt x="0" y="39"/>
                </a:moveTo>
                <a:lnTo>
                  <a:pt x="0" y="39"/>
                </a:lnTo>
                <a:lnTo>
                  <a:pt x="271" y="39"/>
                </a:lnTo>
                <a:lnTo>
                  <a:pt x="271" y="0"/>
                </a:lnTo>
                <a:lnTo>
                  <a:pt x="0" y="0"/>
                </a:lnTo>
                <a:lnTo>
                  <a:pt x="0" y="39"/>
                </a:lnTo>
                <a:lnTo>
                  <a:pt x="0" y="0"/>
                </a:lnTo>
                <a:lnTo>
                  <a:pt x="0" y="19"/>
                </a:lnTo>
                <a:lnTo>
                  <a:pt x="0" y="3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5" name=""/>
          <p:cNvSpPr/>
          <p:nvPr/>
        </p:nvSpPr>
        <p:spPr>
          <a:xfrm>
            <a:off x="3286080" y="4303800"/>
            <a:ext cx="58680" cy="9360"/>
          </a:xfrm>
          <a:custGeom>
            <a:avLst/>
            <a:gdLst/>
            <a:ahLst/>
            <a:rect l="l" t="t" r="r" b="b"/>
            <a:pathLst>
              <a:path w="212" h="39">
                <a:moveTo>
                  <a:pt x="212" y="16"/>
                </a:moveTo>
                <a:lnTo>
                  <a:pt x="192" y="0"/>
                </a:lnTo>
                <a:lnTo>
                  <a:pt x="0" y="0"/>
                </a:lnTo>
                <a:lnTo>
                  <a:pt x="0" y="39"/>
                </a:lnTo>
                <a:lnTo>
                  <a:pt x="192" y="39"/>
                </a:lnTo>
                <a:lnTo>
                  <a:pt x="212" y="16"/>
                </a:lnTo>
                <a:lnTo>
                  <a:pt x="212" y="16"/>
                </a:lnTo>
                <a:lnTo>
                  <a:pt x="210" y="0"/>
                </a:lnTo>
                <a:lnTo>
                  <a:pt x="192" y="0"/>
                </a:lnTo>
                <a:lnTo>
                  <a:pt x="212" y="16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6" name=""/>
          <p:cNvSpPr/>
          <p:nvPr/>
        </p:nvSpPr>
        <p:spPr>
          <a:xfrm>
            <a:off x="3335400" y="4307040"/>
            <a:ext cx="19080" cy="52200"/>
          </a:xfrm>
          <a:custGeom>
            <a:avLst/>
            <a:gdLst/>
            <a:ahLst/>
            <a:rect l="l" t="t" r="r" b="b"/>
            <a:pathLst>
              <a:path w="69" h="182">
                <a:moveTo>
                  <a:pt x="46" y="182"/>
                </a:moveTo>
                <a:lnTo>
                  <a:pt x="66" y="159"/>
                </a:lnTo>
                <a:lnTo>
                  <a:pt x="39" y="0"/>
                </a:lnTo>
                <a:lnTo>
                  <a:pt x="0" y="7"/>
                </a:lnTo>
                <a:lnTo>
                  <a:pt x="27" y="166"/>
                </a:lnTo>
                <a:lnTo>
                  <a:pt x="46" y="182"/>
                </a:lnTo>
                <a:lnTo>
                  <a:pt x="46" y="182"/>
                </a:lnTo>
                <a:lnTo>
                  <a:pt x="69" y="181"/>
                </a:lnTo>
                <a:lnTo>
                  <a:pt x="66" y="159"/>
                </a:lnTo>
                <a:lnTo>
                  <a:pt x="46" y="182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7" name=""/>
          <p:cNvSpPr/>
          <p:nvPr/>
        </p:nvSpPr>
        <p:spPr>
          <a:xfrm>
            <a:off x="3206880" y="4348080"/>
            <a:ext cx="141120" cy="15840"/>
          </a:xfrm>
          <a:custGeom>
            <a:avLst/>
            <a:gdLst/>
            <a:ahLst/>
            <a:rect l="l" t="t" r="r" b="b"/>
            <a:pathLst>
              <a:path w="496" h="58">
                <a:moveTo>
                  <a:pt x="4" y="35"/>
                </a:moveTo>
                <a:lnTo>
                  <a:pt x="25" y="57"/>
                </a:lnTo>
                <a:lnTo>
                  <a:pt x="496" y="40"/>
                </a:lnTo>
                <a:lnTo>
                  <a:pt x="495" y="0"/>
                </a:lnTo>
                <a:lnTo>
                  <a:pt x="22" y="18"/>
                </a:lnTo>
                <a:lnTo>
                  <a:pt x="4" y="35"/>
                </a:lnTo>
                <a:lnTo>
                  <a:pt x="4" y="35"/>
                </a:lnTo>
                <a:lnTo>
                  <a:pt x="0" y="58"/>
                </a:lnTo>
                <a:lnTo>
                  <a:pt x="25" y="57"/>
                </a:lnTo>
                <a:lnTo>
                  <a:pt x="4" y="3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8" name=""/>
          <p:cNvSpPr/>
          <p:nvPr/>
        </p:nvSpPr>
        <p:spPr>
          <a:xfrm>
            <a:off x="3206880" y="4265640"/>
            <a:ext cx="19080" cy="93600"/>
          </a:xfrm>
          <a:custGeom>
            <a:avLst/>
            <a:gdLst/>
            <a:ahLst/>
            <a:rect l="l" t="t" r="r" b="b"/>
            <a:pathLst>
              <a:path w="65" h="327">
                <a:moveTo>
                  <a:pt x="56" y="219"/>
                </a:moveTo>
                <a:lnTo>
                  <a:pt x="17" y="214"/>
                </a:lnTo>
                <a:lnTo>
                  <a:pt x="0" y="321"/>
                </a:lnTo>
                <a:lnTo>
                  <a:pt x="39" y="327"/>
                </a:lnTo>
                <a:lnTo>
                  <a:pt x="56" y="221"/>
                </a:lnTo>
                <a:lnTo>
                  <a:pt x="56" y="219"/>
                </a:lnTo>
                <a:lnTo>
                  <a:pt x="56" y="219"/>
                </a:lnTo>
                <a:lnTo>
                  <a:pt x="65" y="0"/>
                </a:lnTo>
                <a:lnTo>
                  <a:pt x="17" y="214"/>
                </a:lnTo>
                <a:lnTo>
                  <a:pt x="56" y="219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99" name=""/>
          <p:cNvSpPr/>
          <p:nvPr/>
        </p:nvSpPr>
        <p:spPr>
          <a:xfrm>
            <a:off x="3205080" y="4327560"/>
            <a:ext cx="19080" cy="138240"/>
          </a:xfrm>
          <a:custGeom>
            <a:avLst/>
            <a:gdLst/>
            <a:ahLst/>
            <a:rect l="l" t="t" r="r" b="b"/>
            <a:pathLst>
              <a:path w="65" h="484">
                <a:moveTo>
                  <a:pt x="0" y="354"/>
                </a:moveTo>
                <a:lnTo>
                  <a:pt x="39" y="355"/>
                </a:lnTo>
                <a:lnTo>
                  <a:pt x="65" y="2"/>
                </a:lnTo>
                <a:lnTo>
                  <a:pt x="26" y="0"/>
                </a:lnTo>
                <a:lnTo>
                  <a:pt x="0" y="352"/>
                </a:lnTo>
                <a:lnTo>
                  <a:pt x="0" y="354"/>
                </a:lnTo>
                <a:lnTo>
                  <a:pt x="0" y="354"/>
                </a:lnTo>
                <a:lnTo>
                  <a:pt x="20" y="484"/>
                </a:lnTo>
                <a:lnTo>
                  <a:pt x="39" y="355"/>
                </a:lnTo>
                <a:lnTo>
                  <a:pt x="0" y="354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0" name=""/>
          <p:cNvSpPr/>
          <p:nvPr/>
        </p:nvSpPr>
        <p:spPr>
          <a:xfrm>
            <a:off x="3205080" y="4352760"/>
            <a:ext cx="14400" cy="76320"/>
          </a:xfrm>
          <a:custGeom>
            <a:avLst/>
            <a:gdLst/>
            <a:ahLst/>
            <a:rect l="l" t="t" r="r" b="b"/>
            <a:pathLst>
              <a:path w="49" h="271">
                <a:moveTo>
                  <a:pt x="25" y="3"/>
                </a:moveTo>
                <a:lnTo>
                  <a:pt x="9" y="22"/>
                </a:lnTo>
                <a:lnTo>
                  <a:pt x="0" y="270"/>
                </a:lnTo>
                <a:lnTo>
                  <a:pt x="39" y="271"/>
                </a:lnTo>
                <a:lnTo>
                  <a:pt x="48" y="24"/>
                </a:lnTo>
                <a:lnTo>
                  <a:pt x="25" y="3"/>
                </a:lnTo>
                <a:lnTo>
                  <a:pt x="48" y="24"/>
                </a:lnTo>
                <a:lnTo>
                  <a:pt x="49" y="0"/>
                </a:lnTo>
                <a:lnTo>
                  <a:pt x="25" y="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1" name=""/>
          <p:cNvSpPr/>
          <p:nvPr/>
        </p:nvSpPr>
        <p:spPr>
          <a:xfrm>
            <a:off x="3157560" y="4352760"/>
            <a:ext cx="57240" cy="20880"/>
          </a:xfrm>
          <a:custGeom>
            <a:avLst/>
            <a:gdLst/>
            <a:ahLst/>
            <a:rect l="l" t="t" r="r" b="b"/>
            <a:pathLst>
              <a:path w="200" h="70">
                <a:moveTo>
                  <a:pt x="0" y="66"/>
                </a:moveTo>
                <a:lnTo>
                  <a:pt x="12" y="68"/>
                </a:lnTo>
                <a:lnTo>
                  <a:pt x="200" y="39"/>
                </a:lnTo>
                <a:lnTo>
                  <a:pt x="193" y="0"/>
                </a:lnTo>
                <a:lnTo>
                  <a:pt x="5" y="28"/>
                </a:lnTo>
                <a:lnTo>
                  <a:pt x="0" y="66"/>
                </a:lnTo>
                <a:lnTo>
                  <a:pt x="0" y="66"/>
                </a:lnTo>
                <a:lnTo>
                  <a:pt x="5" y="70"/>
                </a:lnTo>
                <a:lnTo>
                  <a:pt x="12" y="68"/>
                </a:lnTo>
                <a:lnTo>
                  <a:pt x="0" y="66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4840" bIns="-24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2" name=""/>
          <p:cNvSpPr/>
          <p:nvPr/>
        </p:nvSpPr>
        <p:spPr>
          <a:xfrm>
            <a:off x="3086280" y="4325760"/>
            <a:ext cx="75960" cy="46080"/>
          </a:xfrm>
          <a:custGeom>
            <a:avLst/>
            <a:gdLst/>
            <a:ahLst/>
            <a:rect l="l" t="t" r="r" b="b"/>
            <a:pathLst>
              <a:path w="266" h="161">
                <a:moveTo>
                  <a:pt x="0" y="36"/>
                </a:moveTo>
                <a:lnTo>
                  <a:pt x="249" y="161"/>
                </a:lnTo>
                <a:lnTo>
                  <a:pt x="266" y="126"/>
                </a:lnTo>
                <a:lnTo>
                  <a:pt x="17" y="0"/>
                </a:lnTo>
                <a:lnTo>
                  <a:pt x="0" y="36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3" name=""/>
          <p:cNvSpPr/>
          <p:nvPr/>
        </p:nvSpPr>
        <p:spPr>
          <a:xfrm>
            <a:off x="2776680" y="5187960"/>
            <a:ext cx="161640" cy="33480"/>
          </a:xfrm>
          <a:custGeom>
            <a:avLst/>
            <a:gdLst/>
            <a:ahLst/>
            <a:rect l="l" t="t" r="r" b="b"/>
            <a:pathLst>
              <a:path w="567" h="118">
                <a:moveTo>
                  <a:pt x="567" y="39"/>
                </a:moveTo>
                <a:lnTo>
                  <a:pt x="560" y="0"/>
                </a:lnTo>
                <a:lnTo>
                  <a:pt x="0" y="79"/>
                </a:lnTo>
                <a:lnTo>
                  <a:pt x="6" y="118"/>
                </a:lnTo>
                <a:lnTo>
                  <a:pt x="565" y="39"/>
                </a:lnTo>
                <a:lnTo>
                  <a:pt x="567" y="39"/>
                </a:lnTo>
                <a:lnTo>
                  <a:pt x="565" y="39"/>
                </a:lnTo>
                <a:lnTo>
                  <a:pt x="566" y="39"/>
                </a:lnTo>
                <a:lnTo>
                  <a:pt x="567" y="3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4" name=""/>
          <p:cNvSpPr/>
          <p:nvPr/>
        </p:nvSpPr>
        <p:spPr>
          <a:xfrm>
            <a:off x="2935440" y="5067360"/>
            <a:ext cx="517320" cy="131760"/>
          </a:xfrm>
          <a:custGeom>
            <a:avLst/>
            <a:gdLst/>
            <a:ahLst/>
            <a:rect l="l" t="t" r="r" b="b"/>
            <a:pathLst>
              <a:path w="1816" h="463">
                <a:moveTo>
                  <a:pt x="1816" y="27"/>
                </a:moveTo>
                <a:lnTo>
                  <a:pt x="1794" y="0"/>
                </a:lnTo>
                <a:lnTo>
                  <a:pt x="0" y="424"/>
                </a:lnTo>
                <a:lnTo>
                  <a:pt x="9" y="463"/>
                </a:lnTo>
                <a:lnTo>
                  <a:pt x="1802" y="38"/>
                </a:lnTo>
                <a:lnTo>
                  <a:pt x="1816" y="27"/>
                </a:lnTo>
                <a:lnTo>
                  <a:pt x="1802" y="38"/>
                </a:lnTo>
                <a:lnTo>
                  <a:pt x="1812" y="36"/>
                </a:lnTo>
                <a:lnTo>
                  <a:pt x="1816" y="2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5" name=""/>
          <p:cNvSpPr/>
          <p:nvPr/>
        </p:nvSpPr>
        <p:spPr>
          <a:xfrm>
            <a:off x="3443400" y="4710240"/>
            <a:ext cx="177840" cy="366480"/>
          </a:xfrm>
          <a:custGeom>
            <a:avLst/>
            <a:gdLst/>
            <a:ahLst/>
            <a:rect l="l" t="t" r="r" b="b"/>
            <a:pathLst>
              <a:path w="627" h="1280">
                <a:moveTo>
                  <a:pt x="622" y="0"/>
                </a:moveTo>
                <a:lnTo>
                  <a:pt x="587" y="2"/>
                </a:lnTo>
                <a:lnTo>
                  <a:pt x="0" y="1264"/>
                </a:lnTo>
                <a:lnTo>
                  <a:pt x="37" y="1280"/>
                </a:lnTo>
                <a:lnTo>
                  <a:pt x="623" y="19"/>
                </a:lnTo>
                <a:lnTo>
                  <a:pt x="622" y="0"/>
                </a:lnTo>
                <a:lnTo>
                  <a:pt x="623" y="19"/>
                </a:lnTo>
                <a:lnTo>
                  <a:pt x="627" y="10"/>
                </a:lnTo>
                <a:lnTo>
                  <a:pt x="622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6" name=""/>
          <p:cNvSpPr/>
          <p:nvPr/>
        </p:nvSpPr>
        <p:spPr>
          <a:xfrm>
            <a:off x="3514680" y="4546440"/>
            <a:ext cx="104760" cy="171720"/>
          </a:xfrm>
          <a:custGeom>
            <a:avLst/>
            <a:gdLst/>
            <a:ahLst/>
            <a:rect l="l" t="t" r="r" b="b"/>
            <a:pathLst>
              <a:path w="366" h="599">
                <a:moveTo>
                  <a:pt x="29" y="0"/>
                </a:moveTo>
                <a:lnTo>
                  <a:pt x="0" y="25"/>
                </a:lnTo>
                <a:lnTo>
                  <a:pt x="332" y="599"/>
                </a:lnTo>
                <a:lnTo>
                  <a:pt x="366" y="578"/>
                </a:lnTo>
                <a:lnTo>
                  <a:pt x="33" y="6"/>
                </a:lnTo>
                <a:lnTo>
                  <a:pt x="29" y="0"/>
                </a:lnTo>
                <a:lnTo>
                  <a:pt x="33" y="6"/>
                </a:lnTo>
                <a:lnTo>
                  <a:pt x="32" y="2"/>
                </a:lnTo>
                <a:lnTo>
                  <a:pt x="29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7" name=""/>
          <p:cNvSpPr/>
          <p:nvPr/>
        </p:nvSpPr>
        <p:spPr>
          <a:xfrm>
            <a:off x="3375000" y="4430880"/>
            <a:ext cx="147600" cy="125280"/>
          </a:xfrm>
          <a:custGeom>
            <a:avLst/>
            <a:gdLst/>
            <a:ahLst/>
            <a:rect l="l" t="t" r="r" b="b"/>
            <a:pathLst>
              <a:path w="523" h="437">
                <a:moveTo>
                  <a:pt x="0" y="17"/>
                </a:moveTo>
                <a:lnTo>
                  <a:pt x="8" y="31"/>
                </a:lnTo>
                <a:lnTo>
                  <a:pt x="498" y="437"/>
                </a:lnTo>
                <a:lnTo>
                  <a:pt x="523" y="406"/>
                </a:lnTo>
                <a:lnTo>
                  <a:pt x="33" y="0"/>
                </a:lnTo>
                <a:lnTo>
                  <a:pt x="0" y="17"/>
                </a:lnTo>
                <a:lnTo>
                  <a:pt x="0" y="17"/>
                </a:lnTo>
                <a:lnTo>
                  <a:pt x="2" y="25"/>
                </a:lnTo>
                <a:lnTo>
                  <a:pt x="8" y="31"/>
                </a:lnTo>
                <a:lnTo>
                  <a:pt x="0" y="1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8" name=""/>
          <p:cNvSpPr/>
          <p:nvPr/>
        </p:nvSpPr>
        <p:spPr>
          <a:xfrm>
            <a:off x="3370320" y="4361040"/>
            <a:ext cx="15840" cy="74520"/>
          </a:xfrm>
          <a:custGeom>
            <a:avLst/>
            <a:gdLst/>
            <a:ahLst/>
            <a:rect l="l" t="t" r="r" b="b"/>
            <a:pathLst>
              <a:path w="57" h="268">
                <a:moveTo>
                  <a:pt x="0" y="3"/>
                </a:moveTo>
                <a:lnTo>
                  <a:pt x="17" y="268"/>
                </a:lnTo>
                <a:lnTo>
                  <a:pt x="57" y="265"/>
                </a:lnTo>
                <a:lnTo>
                  <a:pt x="40" y="0"/>
                </a:lnTo>
                <a:lnTo>
                  <a:pt x="0" y="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09" name=""/>
          <p:cNvSpPr/>
          <p:nvPr/>
        </p:nvSpPr>
        <p:spPr>
          <a:xfrm>
            <a:off x="2901960" y="5586480"/>
            <a:ext cx="289080" cy="206280"/>
          </a:xfrm>
          <a:custGeom>
            <a:avLst/>
            <a:gdLst/>
            <a:ahLst/>
            <a:rect l="l" t="t" r="r" b="b"/>
            <a:pathLst>
              <a:path w="1013" h="729">
                <a:moveTo>
                  <a:pt x="1013" y="29"/>
                </a:moveTo>
                <a:lnTo>
                  <a:pt x="988" y="0"/>
                </a:lnTo>
                <a:lnTo>
                  <a:pt x="0" y="697"/>
                </a:lnTo>
                <a:lnTo>
                  <a:pt x="22" y="729"/>
                </a:lnTo>
                <a:lnTo>
                  <a:pt x="1011" y="32"/>
                </a:lnTo>
                <a:lnTo>
                  <a:pt x="1013" y="29"/>
                </a:lnTo>
                <a:lnTo>
                  <a:pt x="1011" y="32"/>
                </a:lnTo>
                <a:lnTo>
                  <a:pt x="1012" y="31"/>
                </a:lnTo>
                <a:lnTo>
                  <a:pt x="1013" y="2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0" name=""/>
          <p:cNvSpPr/>
          <p:nvPr/>
        </p:nvSpPr>
        <p:spPr>
          <a:xfrm>
            <a:off x="3181320" y="5499000"/>
            <a:ext cx="92160" cy="93600"/>
          </a:xfrm>
          <a:custGeom>
            <a:avLst/>
            <a:gdLst/>
            <a:ahLst/>
            <a:rect l="l" t="t" r="r" b="b"/>
            <a:pathLst>
              <a:path w="320" h="335">
                <a:moveTo>
                  <a:pt x="320" y="22"/>
                </a:moveTo>
                <a:lnTo>
                  <a:pt x="288" y="0"/>
                </a:lnTo>
                <a:lnTo>
                  <a:pt x="0" y="308"/>
                </a:lnTo>
                <a:lnTo>
                  <a:pt x="28" y="335"/>
                </a:lnTo>
                <a:lnTo>
                  <a:pt x="317" y="27"/>
                </a:lnTo>
                <a:lnTo>
                  <a:pt x="320" y="22"/>
                </a:lnTo>
                <a:lnTo>
                  <a:pt x="317" y="27"/>
                </a:lnTo>
                <a:lnTo>
                  <a:pt x="319" y="24"/>
                </a:lnTo>
                <a:lnTo>
                  <a:pt x="320" y="22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1" name=""/>
          <p:cNvSpPr/>
          <p:nvPr/>
        </p:nvSpPr>
        <p:spPr>
          <a:xfrm>
            <a:off x="3263760" y="5110200"/>
            <a:ext cx="206640" cy="393840"/>
          </a:xfrm>
          <a:custGeom>
            <a:avLst/>
            <a:gdLst/>
            <a:ahLst/>
            <a:rect l="l" t="t" r="r" b="b"/>
            <a:pathLst>
              <a:path w="726" h="1385">
                <a:moveTo>
                  <a:pt x="726" y="17"/>
                </a:moveTo>
                <a:lnTo>
                  <a:pt x="690" y="0"/>
                </a:lnTo>
                <a:lnTo>
                  <a:pt x="0" y="1367"/>
                </a:lnTo>
                <a:lnTo>
                  <a:pt x="34" y="1385"/>
                </a:lnTo>
                <a:lnTo>
                  <a:pt x="726" y="17"/>
                </a:lnTo>
                <a:lnTo>
                  <a:pt x="726" y="17"/>
                </a:lnTo>
                <a:lnTo>
                  <a:pt x="726" y="17"/>
                </a:lnTo>
                <a:lnTo>
                  <a:pt x="726" y="17"/>
                </a:lnTo>
                <a:lnTo>
                  <a:pt x="726" y="1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2" name=""/>
          <p:cNvSpPr/>
          <p:nvPr/>
        </p:nvSpPr>
        <p:spPr>
          <a:xfrm>
            <a:off x="3460680" y="4737240"/>
            <a:ext cx="184320" cy="377640"/>
          </a:xfrm>
          <a:custGeom>
            <a:avLst/>
            <a:gdLst/>
            <a:ahLst/>
            <a:rect l="l" t="t" r="r" b="b"/>
            <a:pathLst>
              <a:path w="648" h="1334">
                <a:moveTo>
                  <a:pt x="626" y="0"/>
                </a:moveTo>
                <a:lnTo>
                  <a:pt x="613" y="12"/>
                </a:lnTo>
                <a:lnTo>
                  <a:pt x="0" y="1317"/>
                </a:lnTo>
                <a:lnTo>
                  <a:pt x="36" y="1334"/>
                </a:lnTo>
                <a:lnTo>
                  <a:pt x="648" y="28"/>
                </a:lnTo>
                <a:lnTo>
                  <a:pt x="626" y="0"/>
                </a:lnTo>
                <a:lnTo>
                  <a:pt x="626" y="0"/>
                </a:lnTo>
                <a:lnTo>
                  <a:pt x="617" y="2"/>
                </a:lnTo>
                <a:lnTo>
                  <a:pt x="613" y="12"/>
                </a:lnTo>
                <a:lnTo>
                  <a:pt x="626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3" name=""/>
          <p:cNvSpPr/>
          <p:nvPr/>
        </p:nvSpPr>
        <p:spPr>
          <a:xfrm>
            <a:off x="3637080" y="4638600"/>
            <a:ext cx="422280" cy="108000"/>
          </a:xfrm>
          <a:custGeom>
            <a:avLst/>
            <a:gdLst/>
            <a:ahLst/>
            <a:rect l="l" t="t" r="r" b="b"/>
            <a:pathLst>
              <a:path w="1483" h="383">
                <a:moveTo>
                  <a:pt x="1483" y="28"/>
                </a:moveTo>
                <a:lnTo>
                  <a:pt x="1460" y="0"/>
                </a:lnTo>
                <a:lnTo>
                  <a:pt x="0" y="344"/>
                </a:lnTo>
                <a:lnTo>
                  <a:pt x="9" y="383"/>
                </a:lnTo>
                <a:lnTo>
                  <a:pt x="1470" y="39"/>
                </a:lnTo>
                <a:lnTo>
                  <a:pt x="1483" y="28"/>
                </a:lnTo>
                <a:lnTo>
                  <a:pt x="1470" y="39"/>
                </a:lnTo>
                <a:lnTo>
                  <a:pt x="1480" y="36"/>
                </a:lnTo>
                <a:lnTo>
                  <a:pt x="1483" y="28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4" name=""/>
          <p:cNvSpPr/>
          <p:nvPr/>
        </p:nvSpPr>
        <p:spPr>
          <a:xfrm>
            <a:off x="4049640" y="4618080"/>
            <a:ext cx="22320" cy="28440"/>
          </a:xfrm>
          <a:custGeom>
            <a:avLst/>
            <a:gdLst/>
            <a:ahLst/>
            <a:rect l="l" t="t" r="r" b="b"/>
            <a:pathLst>
              <a:path w="75" h="96">
                <a:moveTo>
                  <a:pt x="72" y="0"/>
                </a:moveTo>
                <a:lnTo>
                  <a:pt x="35" y="1"/>
                </a:lnTo>
                <a:lnTo>
                  <a:pt x="0" y="80"/>
                </a:lnTo>
                <a:lnTo>
                  <a:pt x="36" y="96"/>
                </a:lnTo>
                <a:lnTo>
                  <a:pt x="72" y="16"/>
                </a:lnTo>
                <a:lnTo>
                  <a:pt x="72" y="0"/>
                </a:lnTo>
                <a:lnTo>
                  <a:pt x="72" y="16"/>
                </a:lnTo>
                <a:lnTo>
                  <a:pt x="75" y="8"/>
                </a:lnTo>
                <a:lnTo>
                  <a:pt x="72" y="0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5" name=""/>
          <p:cNvSpPr/>
          <p:nvPr/>
        </p:nvSpPr>
        <p:spPr>
          <a:xfrm>
            <a:off x="4022640" y="4543560"/>
            <a:ext cx="46080" cy="81000"/>
          </a:xfrm>
          <a:custGeom>
            <a:avLst/>
            <a:gdLst/>
            <a:ahLst/>
            <a:rect l="l" t="t" r="r" b="b"/>
            <a:pathLst>
              <a:path w="162" h="282">
                <a:moveTo>
                  <a:pt x="0" y="8"/>
                </a:moveTo>
                <a:lnTo>
                  <a:pt x="3" y="17"/>
                </a:lnTo>
                <a:lnTo>
                  <a:pt x="125" y="282"/>
                </a:lnTo>
                <a:lnTo>
                  <a:pt x="162" y="265"/>
                </a:lnTo>
                <a:lnTo>
                  <a:pt x="38" y="0"/>
                </a:lnTo>
                <a:lnTo>
                  <a:pt x="0" y="8"/>
                </a:lnTo>
                <a:lnTo>
                  <a:pt x="0" y="8"/>
                </a:lnTo>
                <a:lnTo>
                  <a:pt x="0" y="12"/>
                </a:lnTo>
                <a:lnTo>
                  <a:pt x="3" y="17"/>
                </a:lnTo>
                <a:lnTo>
                  <a:pt x="0" y="8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6" name=""/>
          <p:cNvSpPr/>
          <p:nvPr/>
        </p:nvSpPr>
        <p:spPr>
          <a:xfrm>
            <a:off x="4022640" y="4375080"/>
            <a:ext cx="17640" cy="171360"/>
          </a:xfrm>
          <a:custGeom>
            <a:avLst/>
            <a:gdLst/>
            <a:ahLst/>
            <a:rect l="l" t="t" r="r" b="b"/>
            <a:pathLst>
              <a:path w="58" h="602">
                <a:moveTo>
                  <a:pt x="58" y="1"/>
                </a:moveTo>
                <a:lnTo>
                  <a:pt x="19" y="0"/>
                </a:lnTo>
                <a:lnTo>
                  <a:pt x="0" y="601"/>
                </a:lnTo>
                <a:lnTo>
                  <a:pt x="41" y="602"/>
                </a:lnTo>
                <a:lnTo>
                  <a:pt x="58" y="1"/>
                </a:lnTo>
                <a:lnTo>
                  <a:pt x="58" y="1"/>
                </a:lnTo>
                <a:lnTo>
                  <a:pt x="58" y="1"/>
                </a:lnTo>
                <a:lnTo>
                  <a:pt x="58" y="1"/>
                </a:lnTo>
                <a:lnTo>
                  <a:pt x="58" y="1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7" name=""/>
          <p:cNvSpPr/>
          <p:nvPr/>
        </p:nvSpPr>
        <p:spPr>
          <a:xfrm>
            <a:off x="4029120" y="4049640"/>
            <a:ext cx="19080" cy="327240"/>
          </a:xfrm>
          <a:custGeom>
            <a:avLst/>
            <a:gdLst/>
            <a:ahLst/>
            <a:rect l="l" t="t" r="r" b="b"/>
            <a:pathLst>
              <a:path w="65" h="1141">
                <a:moveTo>
                  <a:pt x="30" y="0"/>
                </a:moveTo>
                <a:lnTo>
                  <a:pt x="26" y="12"/>
                </a:lnTo>
                <a:lnTo>
                  <a:pt x="0" y="1141"/>
                </a:lnTo>
                <a:lnTo>
                  <a:pt x="39" y="1141"/>
                </a:lnTo>
                <a:lnTo>
                  <a:pt x="65" y="13"/>
                </a:lnTo>
                <a:lnTo>
                  <a:pt x="30" y="0"/>
                </a:lnTo>
                <a:lnTo>
                  <a:pt x="30" y="0"/>
                </a:lnTo>
                <a:lnTo>
                  <a:pt x="26" y="5"/>
                </a:lnTo>
                <a:lnTo>
                  <a:pt x="26" y="12"/>
                </a:lnTo>
                <a:lnTo>
                  <a:pt x="30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8" name=""/>
          <p:cNvSpPr/>
          <p:nvPr/>
        </p:nvSpPr>
        <p:spPr>
          <a:xfrm>
            <a:off x="4038480" y="3979800"/>
            <a:ext cx="60480" cy="77760"/>
          </a:xfrm>
          <a:custGeom>
            <a:avLst/>
            <a:gdLst/>
            <a:ahLst/>
            <a:rect l="l" t="t" r="r" b="b"/>
            <a:pathLst>
              <a:path w="211" h="272">
                <a:moveTo>
                  <a:pt x="192" y="79"/>
                </a:moveTo>
                <a:lnTo>
                  <a:pt x="158" y="61"/>
                </a:lnTo>
                <a:lnTo>
                  <a:pt x="0" y="247"/>
                </a:lnTo>
                <a:lnTo>
                  <a:pt x="30" y="272"/>
                </a:lnTo>
                <a:lnTo>
                  <a:pt x="188" y="87"/>
                </a:lnTo>
                <a:lnTo>
                  <a:pt x="192" y="79"/>
                </a:lnTo>
                <a:lnTo>
                  <a:pt x="192" y="79"/>
                </a:lnTo>
                <a:lnTo>
                  <a:pt x="211" y="0"/>
                </a:lnTo>
                <a:lnTo>
                  <a:pt x="158" y="61"/>
                </a:lnTo>
                <a:lnTo>
                  <a:pt x="192" y="7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19" name=""/>
          <p:cNvSpPr/>
          <p:nvPr/>
        </p:nvSpPr>
        <p:spPr>
          <a:xfrm>
            <a:off x="4062240" y="4000680"/>
            <a:ext cx="28800" cy="75960"/>
          </a:xfrm>
          <a:custGeom>
            <a:avLst/>
            <a:gdLst/>
            <a:ahLst/>
            <a:rect l="l" t="t" r="r" b="b"/>
            <a:pathLst>
              <a:path w="102" h="263">
                <a:moveTo>
                  <a:pt x="5" y="263"/>
                </a:moveTo>
                <a:lnTo>
                  <a:pt x="41" y="257"/>
                </a:lnTo>
                <a:lnTo>
                  <a:pt x="102" y="10"/>
                </a:lnTo>
                <a:lnTo>
                  <a:pt x="64" y="0"/>
                </a:lnTo>
                <a:lnTo>
                  <a:pt x="2" y="247"/>
                </a:lnTo>
                <a:lnTo>
                  <a:pt x="5" y="263"/>
                </a:lnTo>
                <a:lnTo>
                  <a:pt x="2" y="247"/>
                </a:lnTo>
                <a:lnTo>
                  <a:pt x="0" y="256"/>
                </a:lnTo>
                <a:lnTo>
                  <a:pt x="5" y="26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9160" bIns="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0" name=""/>
          <p:cNvSpPr/>
          <p:nvPr/>
        </p:nvSpPr>
        <p:spPr>
          <a:xfrm>
            <a:off x="4064040" y="4068720"/>
            <a:ext cx="76320" cy="98640"/>
          </a:xfrm>
          <a:custGeom>
            <a:avLst/>
            <a:gdLst/>
            <a:ahLst/>
            <a:rect l="l" t="t" r="r" b="b"/>
            <a:pathLst>
              <a:path w="260" h="341">
                <a:moveTo>
                  <a:pt x="260" y="318"/>
                </a:moveTo>
                <a:lnTo>
                  <a:pt x="33" y="0"/>
                </a:lnTo>
                <a:lnTo>
                  <a:pt x="0" y="23"/>
                </a:lnTo>
                <a:lnTo>
                  <a:pt x="228" y="341"/>
                </a:lnTo>
                <a:lnTo>
                  <a:pt x="260" y="318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1" name=""/>
          <p:cNvSpPr/>
          <p:nvPr/>
        </p:nvSpPr>
        <p:spPr>
          <a:xfrm>
            <a:off x="4091040" y="4010040"/>
            <a:ext cx="98280" cy="52200"/>
          </a:xfrm>
          <a:custGeom>
            <a:avLst/>
            <a:gdLst/>
            <a:ahLst/>
            <a:rect l="l" t="t" r="r" b="b"/>
            <a:pathLst>
              <a:path w="340" h="185">
                <a:moveTo>
                  <a:pt x="0" y="0"/>
                </a:moveTo>
                <a:lnTo>
                  <a:pt x="70" y="26"/>
                </a:lnTo>
                <a:lnTo>
                  <a:pt x="340" y="185"/>
                </a:lnTo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2" name=""/>
          <p:cNvSpPr/>
          <p:nvPr/>
        </p:nvSpPr>
        <p:spPr>
          <a:xfrm>
            <a:off x="4084560" y="4010040"/>
            <a:ext cx="114480" cy="58680"/>
          </a:xfrm>
          <a:custGeom>
            <a:avLst/>
            <a:gdLst/>
            <a:ahLst/>
            <a:rect l="l" t="t" r="r" b="b"/>
            <a:pathLst>
              <a:path w="401" h="214">
                <a:moveTo>
                  <a:pt x="0" y="37"/>
                </a:moveTo>
                <a:lnTo>
                  <a:pt x="385" y="214"/>
                </a:lnTo>
                <a:lnTo>
                  <a:pt x="401" y="177"/>
                </a:lnTo>
                <a:lnTo>
                  <a:pt x="16" y="0"/>
                </a:lnTo>
                <a:lnTo>
                  <a:pt x="0" y="3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3" name=""/>
          <p:cNvSpPr/>
          <p:nvPr/>
        </p:nvSpPr>
        <p:spPr>
          <a:xfrm>
            <a:off x="4040280" y="4100400"/>
            <a:ext cx="42840" cy="22320"/>
          </a:xfrm>
          <a:custGeom>
            <a:avLst/>
            <a:gdLst/>
            <a:ahLst/>
            <a:rect l="l" t="t" r="r" b="b"/>
            <a:pathLst>
              <a:path w="150" h="81">
                <a:moveTo>
                  <a:pt x="149" y="63"/>
                </a:moveTo>
                <a:lnTo>
                  <a:pt x="136" y="44"/>
                </a:lnTo>
                <a:lnTo>
                  <a:pt x="13" y="0"/>
                </a:lnTo>
                <a:lnTo>
                  <a:pt x="0" y="37"/>
                </a:lnTo>
                <a:lnTo>
                  <a:pt x="122" y="81"/>
                </a:lnTo>
                <a:lnTo>
                  <a:pt x="149" y="63"/>
                </a:lnTo>
                <a:lnTo>
                  <a:pt x="149" y="63"/>
                </a:lnTo>
                <a:lnTo>
                  <a:pt x="150" y="49"/>
                </a:lnTo>
                <a:lnTo>
                  <a:pt x="136" y="44"/>
                </a:lnTo>
                <a:lnTo>
                  <a:pt x="149" y="6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4" name=""/>
          <p:cNvSpPr/>
          <p:nvPr/>
        </p:nvSpPr>
        <p:spPr>
          <a:xfrm>
            <a:off x="4054320" y="4116240"/>
            <a:ext cx="28800" cy="263520"/>
          </a:xfrm>
          <a:custGeom>
            <a:avLst/>
            <a:gdLst/>
            <a:ahLst/>
            <a:rect l="l" t="t" r="r" b="b"/>
            <a:pathLst>
              <a:path w="102" h="925">
                <a:moveTo>
                  <a:pt x="7" y="925"/>
                </a:moveTo>
                <a:lnTo>
                  <a:pt x="40" y="912"/>
                </a:lnTo>
                <a:lnTo>
                  <a:pt x="102" y="2"/>
                </a:lnTo>
                <a:lnTo>
                  <a:pt x="62" y="0"/>
                </a:lnTo>
                <a:lnTo>
                  <a:pt x="0" y="909"/>
                </a:lnTo>
                <a:lnTo>
                  <a:pt x="7" y="925"/>
                </a:lnTo>
                <a:lnTo>
                  <a:pt x="0" y="909"/>
                </a:lnTo>
                <a:lnTo>
                  <a:pt x="0" y="918"/>
                </a:lnTo>
                <a:lnTo>
                  <a:pt x="7" y="92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5" name=""/>
          <p:cNvSpPr/>
          <p:nvPr/>
        </p:nvSpPr>
        <p:spPr>
          <a:xfrm>
            <a:off x="4056120" y="4371840"/>
            <a:ext cx="204840" cy="195480"/>
          </a:xfrm>
          <a:custGeom>
            <a:avLst/>
            <a:gdLst/>
            <a:ahLst/>
            <a:rect l="l" t="t" r="r" b="b"/>
            <a:pathLst>
              <a:path w="719" h="691">
                <a:moveTo>
                  <a:pt x="715" y="683"/>
                </a:moveTo>
                <a:lnTo>
                  <a:pt x="710" y="662"/>
                </a:lnTo>
                <a:lnTo>
                  <a:pt x="28" y="0"/>
                </a:lnTo>
                <a:lnTo>
                  <a:pt x="0" y="29"/>
                </a:lnTo>
                <a:lnTo>
                  <a:pt x="683" y="691"/>
                </a:lnTo>
                <a:lnTo>
                  <a:pt x="715" y="683"/>
                </a:lnTo>
                <a:lnTo>
                  <a:pt x="715" y="683"/>
                </a:lnTo>
                <a:lnTo>
                  <a:pt x="719" y="671"/>
                </a:lnTo>
                <a:lnTo>
                  <a:pt x="710" y="662"/>
                </a:lnTo>
                <a:lnTo>
                  <a:pt x="715" y="68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6" name=""/>
          <p:cNvSpPr/>
          <p:nvPr/>
        </p:nvSpPr>
        <p:spPr>
          <a:xfrm>
            <a:off x="4241880" y="4562640"/>
            <a:ext cx="17280" cy="27000"/>
          </a:xfrm>
          <a:custGeom>
            <a:avLst/>
            <a:gdLst/>
            <a:ahLst/>
            <a:rect l="l" t="t" r="r" b="b"/>
            <a:pathLst>
              <a:path w="64" h="100">
                <a:moveTo>
                  <a:pt x="15" y="98"/>
                </a:moveTo>
                <a:lnTo>
                  <a:pt x="37" y="85"/>
                </a:lnTo>
                <a:lnTo>
                  <a:pt x="64" y="14"/>
                </a:lnTo>
                <a:lnTo>
                  <a:pt x="26" y="0"/>
                </a:lnTo>
                <a:lnTo>
                  <a:pt x="0" y="71"/>
                </a:lnTo>
                <a:lnTo>
                  <a:pt x="15" y="98"/>
                </a:lnTo>
                <a:lnTo>
                  <a:pt x="15" y="98"/>
                </a:lnTo>
                <a:lnTo>
                  <a:pt x="32" y="100"/>
                </a:lnTo>
                <a:lnTo>
                  <a:pt x="37" y="85"/>
                </a:lnTo>
                <a:lnTo>
                  <a:pt x="15" y="98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7" name=""/>
          <p:cNvSpPr/>
          <p:nvPr/>
        </p:nvSpPr>
        <p:spPr>
          <a:xfrm>
            <a:off x="4210200" y="4572000"/>
            <a:ext cx="36360" cy="17640"/>
          </a:xfrm>
          <a:custGeom>
            <a:avLst/>
            <a:gdLst/>
            <a:ahLst/>
            <a:rect l="l" t="t" r="r" b="b"/>
            <a:pathLst>
              <a:path w="134" h="60">
                <a:moveTo>
                  <a:pt x="0" y="12"/>
                </a:moveTo>
                <a:lnTo>
                  <a:pt x="14" y="41"/>
                </a:lnTo>
                <a:lnTo>
                  <a:pt x="127" y="60"/>
                </a:lnTo>
                <a:lnTo>
                  <a:pt x="134" y="21"/>
                </a:lnTo>
                <a:lnTo>
                  <a:pt x="20" y="2"/>
                </a:lnTo>
                <a:lnTo>
                  <a:pt x="0" y="12"/>
                </a:lnTo>
                <a:lnTo>
                  <a:pt x="20" y="2"/>
                </a:lnTo>
                <a:lnTo>
                  <a:pt x="7" y="0"/>
                </a:lnTo>
                <a:lnTo>
                  <a:pt x="0" y="12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8" name=""/>
          <p:cNvSpPr/>
          <p:nvPr/>
        </p:nvSpPr>
        <p:spPr>
          <a:xfrm>
            <a:off x="4064040" y="4576680"/>
            <a:ext cx="155520" cy="241560"/>
          </a:xfrm>
          <a:custGeom>
            <a:avLst/>
            <a:gdLst/>
            <a:ahLst/>
            <a:rect l="l" t="t" r="r" b="b"/>
            <a:pathLst>
              <a:path w="541" h="852">
                <a:moveTo>
                  <a:pt x="4" y="837"/>
                </a:moveTo>
                <a:lnTo>
                  <a:pt x="34" y="832"/>
                </a:lnTo>
                <a:lnTo>
                  <a:pt x="541" y="21"/>
                </a:lnTo>
                <a:lnTo>
                  <a:pt x="507" y="0"/>
                </a:lnTo>
                <a:lnTo>
                  <a:pt x="0" y="812"/>
                </a:lnTo>
                <a:lnTo>
                  <a:pt x="4" y="837"/>
                </a:lnTo>
                <a:lnTo>
                  <a:pt x="4" y="837"/>
                </a:lnTo>
                <a:lnTo>
                  <a:pt x="22" y="852"/>
                </a:lnTo>
                <a:lnTo>
                  <a:pt x="34" y="832"/>
                </a:lnTo>
                <a:lnTo>
                  <a:pt x="4" y="83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29" name=""/>
          <p:cNvSpPr/>
          <p:nvPr/>
        </p:nvSpPr>
        <p:spPr>
          <a:xfrm>
            <a:off x="4021200" y="4770360"/>
            <a:ext cx="52200" cy="42840"/>
          </a:xfrm>
          <a:custGeom>
            <a:avLst/>
            <a:gdLst/>
            <a:ahLst/>
            <a:rect l="l" t="t" r="r" b="b"/>
            <a:pathLst>
              <a:path w="182" h="154">
                <a:moveTo>
                  <a:pt x="0" y="15"/>
                </a:moveTo>
                <a:lnTo>
                  <a:pt x="7" y="30"/>
                </a:lnTo>
                <a:lnTo>
                  <a:pt x="156" y="154"/>
                </a:lnTo>
                <a:lnTo>
                  <a:pt x="182" y="123"/>
                </a:lnTo>
                <a:lnTo>
                  <a:pt x="32" y="0"/>
                </a:lnTo>
                <a:lnTo>
                  <a:pt x="0" y="15"/>
                </a:lnTo>
                <a:lnTo>
                  <a:pt x="0" y="15"/>
                </a:lnTo>
                <a:lnTo>
                  <a:pt x="0" y="25"/>
                </a:lnTo>
                <a:lnTo>
                  <a:pt x="7" y="30"/>
                </a:lnTo>
                <a:lnTo>
                  <a:pt x="0" y="1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0" name=""/>
          <p:cNvSpPr/>
          <p:nvPr/>
        </p:nvSpPr>
        <p:spPr>
          <a:xfrm>
            <a:off x="4021200" y="4714920"/>
            <a:ext cx="12600" cy="58680"/>
          </a:xfrm>
          <a:custGeom>
            <a:avLst/>
            <a:gdLst/>
            <a:ahLst/>
            <a:rect l="l" t="t" r="r" b="b"/>
            <a:pathLst>
              <a:path w="40" h="212">
                <a:moveTo>
                  <a:pt x="3" y="0"/>
                </a:moveTo>
                <a:lnTo>
                  <a:pt x="0" y="10"/>
                </a:lnTo>
                <a:lnTo>
                  <a:pt x="0" y="212"/>
                </a:lnTo>
                <a:lnTo>
                  <a:pt x="40" y="212"/>
                </a:lnTo>
                <a:lnTo>
                  <a:pt x="40" y="10"/>
                </a:lnTo>
                <a:lnTo>
                  <a:pt x="3" y="0"/>
                </a:lnTo>
                <a:lnTo>
                  <a:pt x="3" y="0"/>
                </a:lnTo>
                <a:lnTo>
                  <a:pt x="0" y="4"/>
                </a:lnTo>
                <a:lnTo>
                  <a:pt x="0" y="10"/>
                </a:lnTo>
                <a:lnTo>
                  <a:pt x="3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1880" bIns="11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1" name=""/>
          <p:cNvSpPr/>
          <p:nvPr/>
        </p:nvSpPr>
        <p:spPr>
          <a:xfrm>
            <a:off x="4022640" y="4667400"/>
            <a:ext cx="38160" cy="52200"/>
          </a:xfrm>
          <a:custGeom>
            <a:avLst/>
            <a:gdLst/>
            <a:ahLst/>
            <a:rect l="l" t="t" r="r" b="b"/>
            <a:pathLst>
              <a:path w="132" h="187">
                <a:moveTo>
                  <a:pt x="132" y="15"/>
                </a:moveTo>
                <a:lnTo>
                  <a:pt x="96" y="0"/>
                </a:lnTo>
                <a:lnTo>
                  <a:pt x="0" y="168"/>
                </a:lnTo>
                <a:lnTo>
                  <a:pt x="35" y="187"/>
                </a:lnTo>
                <a:lnTo>
                  <a:pt x="131" y="20"/>
                </a:lnTo>
                <a:lnTo>
                  <a:pt x="132" y="15"/>
                </a:lnTo>
                <a:lnTo>
                  <a:pt x="131" y="20"/>
                </a:lnTo>
                <a:lnTo>
                  <a:pt x="132" y="17"/>
                </a:lnTo>
                <a:lnTo>
                  <a:pt x="132" y="1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5400" bIns="5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2" name=""/>
          <p:cNvSpPr/>
          <p:nvPr/>
        </p:nvSpPr>
        <p:spPr>
          <a:xfrm>
            <a:off x="4049640" y="4633920"/>
            <a:ext cx="17640" cy="38160"/>
          </a:xfrm>
          <a:custGeom>
            <a:avLst/>
            <a:gdLst/>
            <a:ahLst/>
            <a:rect l="l" t="t" r="r" b="b"/>
            <a:pathLst>
              <a:path w="65" h="127">
                <a:moveTo>
                  <a:pt x="51" y="6"/>
                </a:moveTo>
                <a:lnTo>
                  <a:pt x="26" y="19"/>
                </a:lnTo>
                <a:lnTo>
                  <a:pt x="0" y="117"/>
                </a:lnTo>
                <a:lnTo>
                  <a:pt x="38" y="127"/>
                </a:lnTo>
                <a:lnTo>
                  <a:pt x="65" y="30"/>
                </a:lnTo>
                <a:lnTo>
                  <a:pt x="51" y="6"/>
                </a:lnTo>
                <a:lnTo>
                  <a:pt x="51" y="6"/>
                </a:lnTo>
                <a:lnTo>
                  <a:pt x="32" y="0"/>
                </a:lnTo>
                <a:lnTo>
                  <a:pt x="26" y="19"/>
                </a:lnTo>
                <a:lnTo>
                  <a:pt x="51" y="6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3" name=""/>
          <p:cNvSpPr/>
          <p:nvPr/>
        </p:nvSpPr>
        <p:spPr>
          <a:xfrm>
            <a:off x="4060800" y="4635360"/>
            <a:ext cx="27000" cy="19080"/>
          </a:xfrm>
          <a:custGeom>
            <a:avLst/>
            <a:gdLst/>
            <a:ahLst/>
            <a:rect l="l" t="t" r="r" b="b"/>
            <a:pathLst>
              <a:path w="99" h="65">
                <a:moveTo>
                  <a:pt x="93" y="65"/>
                </a:moveTo>
                <a:lnTo>
                  <a:pt x="99" y="26"/>
                </a:lnTo>
                <a:lnTo>
                  <a:pt x="11" y="0"/>
                </a:lnTo>
                <a:lnTo>
                  <a:pt x="0" y="38"/>
                </a:lnTo>
                <a:lnTo>
                  <a:pt x="87" y="64"/>
                </a:lnTo>
                <a:lnTo>
                  <a:pt x="93" y="65"/>
                </a:lnTo>
                <a:lnTo>
                  <a:pt x="87" y="64"/>
                </a:lnTo>
                <a:lnTo>
                  <a:pt x="90" y="65"/>
                </a:lnTo>
                <a:lnTo>
                  <a:pt x="93" y="65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4" name=""/>
          <p:cNvSpPr/>
          <p:nvPr/>
        </p:nvSpPr>
        <p:spPr>
          <a:xfrm>
            <a:off x="4086360" y="4635360"/>
            <a:ext cx="163440" cy="19080"/>
          </a:xfrm>
          <a:custGeom>
            <a:avLst/>
            <a:gdLst/>
            <a:ahLst/>
            <a:rect l="l" t="t" r="r" b="b"/>
            <a:pathLst>
              <a:path w="578" h="66">
                <a:moveTo>
                  <a:pt x="578" y="38"/>
                </a:moveTo>
                <a:lnTo>
                  <a:pt x="568" y="0"/>
                </a:lnTo>
                <a:lnTo>
                  <a:pt x="0" y="26"/>
                </a:lnTo>
                <a:lnTo>
                  <a:pt x="1" y="66"/>
                </a:lnTo>
                <a:lnTo>
                  <a:pt x="570" y="39"/>
                </a:lnTo>
                <a:lnTo>
                  <a:pt x="578" y="38"/>
                </a:lnTo>
                <a:lnTo>
                  <a:pt x="570" y="39"/>
                </a:lnTo>
                <a:lnTo>
                  <a:pt x="575" y="39"/>
                </a:lnTo>
                <a:lnTo>
                  <a:pt x="578" y="38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5" name=""/>
          <p:cNvSpPr/>
          <p:nvPr/>
        </p:nvSpPr>
        <p:spPr>
          <a:xfrm>
            <a:off x="4246560" y="4564080"/>
            <a:ext cx="165240" cy="82440"/>
          </a:xfrm>
          <a:custGeom>
            <a:avLst/>
            <a:gdLst/>
            <a:ahLst/>
            <a:rect l="l" t="t" r="r" b="b"/>
            <a:pathLst>
              <a:path w="575" h="293">
                <a:moveTo>
                  <a:pt x="566" y="0"/>
                </a:moveTo>
                <a:lnTo>
                  <a:pt x="559" y="1"/>
                </a:lnTo>
                <a:lnTo>
                  <a:pt x="0" y="257"/>
                </a:lnTo>
                <a:lnTo>
                  <a:pt x="16" y="293"/>
                </a:lnTo>
                <a:lnTo>
                  <a:pt x="575" y="36"/>
                </a:lnTo>
                <a:lnTo>
                  <a:pt x="566" y="0"/>
                </a:lnTo>
                <a:lnTo>
                  <a:pt x="566" y="0"/>
                </a:lnTo>
                <a:lnTo>
                  <a:pt x="562" y="0"/>
                </a:lnTo>
                <a:lnTo>
                  <a:pt x="559" y="1"/>
                </a:lnTo>
                <a:lnTo>
                  <a:pt x="566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6" name=""/>
          <p:cNvSpPr/>
          <p:nvPr/>
        </p:nvSpPr>
        <p:spPr>
          <a:xfrm>
            <a:off x="4406760" y="4530600"/>
            <a:ext cx="336600" cy="42840"/>
          </a:xfrm>
          <a:custGeom>
            <a:avLst/>
            <a:gdLst/>
            <a:ahLst/>
            <a:rect l="l" t="t" r="r" b="b"/>
            <a:pathLst>
              <a:path w="1182" h="154">
                <a:moveTo>
                  <a:pt x="1179" y="0"/>
                </a:moveTo>
                <a:lnTo>
                  <a:pt x="0" y="115"/>
                </a:lnTo>
                <a:lnTo>
                  <a:pt x="3" y="154"/>
                </a:lnTo>
                <a:lnTo>
                  <a:pt x="1182" y="39"/>
                </a:lnTo>
                <a:lnTo>
                  <a:pt x="1179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7" name=""/>
          <p:cNvSpPr/>
          <p:nvPr/>
        </p:nvSpPr>
        <p:spPr>
          <a:xfrm>
            <a:off x="4006800" y="4981680"/>
            <a:ext cx="117360" cy="118800"/>
          </a:xfrm>
          <a:custGeom>
            <a:avLst/>
            <a:gdLst/>
            <a:ahLst/>
            <a:rect l="l" t="t" r="r" b="b"/>
            <a:pathLst>
              <a:path w="415" h="417">
                <a:moveTo>
                  <a:pt x="415" y="391"/>
                </a:moveTo>
                <a:lnTo>
                  <a:pt x="413" y="389"/>
                </a:lnTo>
                <a:lnTo>
                  <a:pt x="28" y="0"/>
                </a:lnTo>
                <a:lnTo>
                  <a:pt x="0" y="28"/>
                </a:lnTo>
                <a:lnTo>
                  <a:pt x="385" y="417"/>
                </a:lnTo>
                <a:lnTo>
                  <a:pt x="415" y="391"/>
                </a:lnTo>
                <a:lnTo>
                  <a:pt x="415" y="391"/>
                </a:lnTo>
                <a:lnTo>
                  <a:pt x="414" y="390"/>
                </a:lnTo>
                <a:lnTo>
                  <a:pt x="413" y="389"/>
                </a:lnTo>
                <a:lnTo>
                  <a:pt x="415" y="391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8" name=""/>
          <p:cNvSpPr/>
          <p:nvPr/>
        </p:nvSpPr>
        <p:spPr>
          <a:xfrm>
            <a:off x="4116240" y="5092560"/>
            <a:ext cx="19080" cy="30240"/>
          </a:xfrm>
          <a:custGeom>
            <a:avLst/>
            <a:gdLst/>
            <a:ahLst/>
            <a:rect l="l" t="t" r="r" b="b"/>
            <a:pathLst>
              <a:path w="75" h="106">
                <a:moveTo>
                  <a:pt x="74" y="87"/>
                </a:moveTo>
                <a:lnTo>
                  <a:pt x="75" y="62"/>
                </a:lnTo>
                <a:lnTo>
                  <a:pt x="32" y="0"/>
                </a:lnTo>
                <a:lnTo>
                  <a:pt x="0" y="23"/>
                </a:lnTo>
                <a:lnTo>
                  <a:pt x="43" y="84"/>
                </a:lnTo>
                <a:lnTo>
                  <a:pt x="74" y="87"/>
                </a:lnTo>
                <a:lnTo>
                  <a:pt x="43" y="84"/>
                </a:lnTo>
                <a:lnTo>
                  <a:pt x="58" y="106"/>
                </a:lnTo>
                <a:lnTo>
                  <a:pt x="74" y="87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6560" bIns="-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39" name=""/>
          <p:cNvSpPr/>
          <p:nvPr/>
        </p:nvSpPr>
        <p:spPr>
          <a:xfrm>
            <a:off x="4127400" y="4960800"/>
            <a:ext cx="133560" cy="155880"/>
          </a:xfrm>
          <a:custGeom>
            <a:avLst/>
            <a:gdLst/>
            <a:ahLst/>
            <a:rect l="l" t="t" r="r" b="b"/>
            <a:pathLst>
              <a:path w="467" h="549">
                <a:moveTo>
                  <a:pt x="440" y="0"/>
                </a:moveTo>
                <a:lnTo>
                  <a:pt x="437" y="2"/>
                </a:lnTo>
                <a:lnTo>
                  <a:pt x="0" y="523"/>
                </a:lnTo>
                <a:lnTo>
                  <a:pt x="30" y="549"/>
                </a:lnTo>
                <a:lnTo>
                  <a:pt x="467" y="28"/>
                </a:lnTo>
                <a:lnTo>
                  <a:pt x="440" y="0"/>
                </a:lnTo>
                <a:lnTo>
                  <a:pt x="440" y="0"/>
                </a:lnTo>
                <a:lnTo>
                  <a:pt x="438" y="1"/>
                </a:lnTo>
                <a:lnTo>
                  <a:pt x="437" y="2"/>
                </a:lnTo>
                <a:lnTo>
                  <a:pt x="440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0" name=""/>
          <p:cNvSpPr/>
          <p:nvPr/>
        </p:nvSpPr>
        <p:spPr>
          <a:xfrm>
            <a:off x="4253040" y="4546440"/>
            <a:ext cx="498240" cy="424080"/>
          </a:xfrm>
          <a:custGeom>
            <a:avLst/>
            <a:gdLst/>
            <a:ahLst/>
            <a:rect l="l" t="t" r="r" b="b"/>
            <a:pathLst>
              <a:path w="1749" h="1486">
                <a:moveTo>
                  <a:pt x="1723" y="0"/>
                </a:moveTo>
                <a:lnTo>
                  <a:pt x="0" y="1456"/>
                </a:lnTo>
                <a:lnTo>
                  <a:pt x="25" y="1486"/>
                </a:lnTo>
                <a:lnTo>
                  <a:pt x="1749" y="31"/>
                </a:lnTo>
                <a:lnTo>
                  <a:pt x="1723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1" name=""/>
          <p:cNvSpPr/>
          <p:nvPr/>
        </p:nvSpPr>
        <p:spPr>
          <a:xfrm>
            <a:off x="4178160" y="5321160"/>
            <a:ext cx="150840" cy="123840"/>
          </a:xfrm>
          <a:custGeom>
            <a:avLst/>
            <a:gdLst/>
            <a:ahLst/>
            <a:rect l="l" t="t" r="r" b="b"/>
            <a:pathLst>
              <a:path w="530" h="428">
                <a:moveTo>
                  <a:pt x="530" y="17"/>
                </a:moveTo>
                <a:lnTo>
                  <a:pt x="497" y="0"/>
                </a:lnTo>
                <a:lnTo>
                  <a:pt x="0" y="397"/>
                </a:lnTo>
                <a:lnTo>
                  <a:pt x="23" y="428"/>
                </a:lnTo>
                <a:lnTo>
                  <a:pt x="522" y="31"/>
                </a:lnTo>
                <a:lnTo>
                  <a:pt x="530" y="17"/>
                </a:lnTo>
                <a:lnTo>
                  <a:pt x="522" y="31"/>
                </a:lnTo>
                <a:lnTo>
                  <a:pt x="529" y="25"/>
                </a:lnTo>
                <a:lnTo>
                  <a:pt x="530" y="1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2" name=""/>
          <p:cNvSpPr/>
          <p:nvPr/>
        </p:nvSpPr>
        <p:spPr>
          <a:xfrm>
            <a:off x="4319640" y="5270400"/>
            <a:ext cx="14400" cy="57240"/>
          </a:xfrm>
          <a:custGeom>
            <a:avLst/>
            <a:gdLst/>
            <a:ahLst/>
            <a:rect l="l" t="t" r="r" b="b"/>
            <a:pathLst>
              <a:path w="56" h="202">
                <a:moveTo>
                  <a:pt x="55" y="0"/>
                </a:moveTo>
                <a:lnTo>
                  <a:pt x="17" y="5"/>
                </a:lnTo>
                <a:lnTo>
                  <a:pt x="0" y="198"/>
                </a:lnTo>
                <a:lnTo>
                  <a:pt x="39" y="202"/>
                </a:lnTo>
                <a:lnTo>
                  <a:pt x="56" y="8"/>
                </a:lnTo>
                <a:lnTo>
                  <a:pt x="55" y="0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0440" bIns="10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3" name=""/>
          <p:cNvSpPr/>
          <p:nvPr/>
        </p:nvSpPr>
        <p:spPr>
          <a:xfrm>
            <a:off x="4290840" y="5194440"/>
            <a:ext cx="43200" cy="79200"/>
          </a:xfrm>
          <a:custGeom>
            <a:avLst/>
            <a:gdLst/>
            <a:ahLst/>
            <a:rect l="l" t="t" r="r" b="b"/>
            <a:pathLst>
              <a:path w="150" h="279">
                <a:moveTo>
                  <a:pt x="0" y="35"/>
                </a:moveTo>
                <a:lnTo>
                  <a:pt x="0" y="35"/>
                </a:lnTo>
                <a:lnTo>
                  <a:pt x="3" y="37"/>
                </a:lnTo>
                <a:lnTo>
                  <a:pt x="6" y="39"/>
                </a:lnTo>
                <a:lnTo>
                  <a:pt x="9" y="43"/>
                </a:lnTo>
                <a:lnTo>
                  <a:pt x="14" y="48"/>
                </a:lnTo>
                <a:lnTo>
                  <a:pt x="23" y="62"/>
                </a:lnTo>
                <a:lnTo>
                  <a:pt x="33" y="78"/>
                </a:lnTo>
                <a:lnTo>
                  <a:pt x="43" y="97"/>
                </a:lnTo>
                <a:lnTo>
                  <a:pt x="53" y="118"/>
                </a:lnTo>
                <a:lnTo>
                  <a:pt x="62" y="141"/>
                </a:lnTo>
                <a:lnTo>
                  <a:pt x="71" y="162"/>
                </a:lnTo>
                <a:lnTo>
                  <a:pt x="88" y="206"/>
                </a:lnTo>
                <a:lnTo>
                  <a:pt x="101" y="244"/>
                </a:lnTo>
                <a:lnTo>
                  <a:pt x="110" y="270"/>
                </a:lnTo>
                <a:lnTo>
                  <a:pt x="112" y="279"/>
                </a:lnTo>
                <a:lnTo>
                  <a:pt x="150" y="267"/>
                </a:lnTo>
                <a:lnTo>
                  <a:pt x="147" y="258"/>
                </a:lnTo>
                <a:lnTo>
                  <a:pt x="138" y="231"/>
                </a:lnTo>
                <a:lnTo>
                  <a:pt x="125" y="193"/>
                </a:lnTo>
                <a:lnTo>
                  <a:pt x="109" y="148"/>
                </a:lnTo>
                <a:lnTo>
                  <a:pt x="99" y="125"/>
                </a:lnTo>
                <a:lnTo>
                  <a:pt x="89" y="102"/>
                </a:lnTo>
                <a:lnTo>
                  <a:pt x="79" y="80"/>
                </a:lnTo>
                <a:lnTo>
                  <a:pt x="68" y="59"/>
                </a:lnTo>
                <a:lnTo>
                  <a:pt x="57" y="40"/>
                </a:lnTo>
                <a:lnTo>
                  <a:pt x="45" y="24"/>
                </a:lnTo>
                <a:lnTo>
                  <a:pt x="39" y="16"/>
                </a:lnTo>
                <a:lnTo>
                  <a:pt x="32" y="10"/>
                </a:lnTo>
                <a:lnTo>
                  <a:pt x="26" y="4"/>
                </a:lnTo>
                <a:lnTo>
                  <a:pt x="18" y="0"/>
                </a:lnTo>
                <a:lnTo>
                  <a:pt x="18" y="0"/>
                </a:lnTo>
                <a:lnTo>
                  <a:pt x="0" y="35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4" name=""/>
          <p:cNvSpPr/>
          <p:nvPr/>
        </p:nvSpPr>
        <p:spPr>
          <a:xfrm>
            <a:off x="4260960" y="4954680"/>
            <a:ext cx="36360" cy="249120"/>
          </a:xfrm>
          <a:custGeom>
            <a:avLst/>
            <a:gdLst/>
            <a:ahLst/>
            <a:rect l="l" t="t" r="r" b="b"/>
            <a:pathLst>
              <a:path w="126" h="874">
                <a:moveTo>
                  <a:pt x="27" y="37"/>
                </a:moveTo>
                <a:lnTo>
                  <a:pt x="0" y="20"/>
                </a:lnTo>
                <a:lnTo>
                  <a:pt x="0" y="28"/>
                </a:lnTo>
                <a:lnTo>
                  <a:pt x="1" y="54"/>
                </a:lnTo>
                <a:lnTo>
                  <a:pt x="4" y="94"/>
                </a:lnTo>
                <a:lnTo>
                  <a:pt x="7" y="146"/>
                </a:lnTo>
                <a:lnTo>
                  <a:pt x="10" y="209"/>
                </a:lnTo>
                <a:lnTo>
                  <a:pt x="16" y="278"/>
                </a:lnTo>
                <a:lnTo>
                  <a:pt x="21" y="352"/>
                </a:lnTo>
                <a:lnTo>
                  <a:pt x="28" y="429"/>
                </a:lnTo>
                <a:lnTo>
                  <a:pt x="34" y="507"/>
                </a:lnTo>
                <a:lnTo>
                  <a:pt x="42" y="581"/>
                </a:lnTo>
                <a:lnTo>
                  <a:pt x="49" y="653"/>
                </a:lnTo>
                <a:lnTo>
                  <a:pt x="58" y="717"/>
                </a:lnTo>
                <a:lnTo>
                  <a:pt x="62" y="746"/>
                </a:lnTo>
                <a:lnTo>
                  <a:pt x="67" y="773"/>
                </a:lnTo>
                <a:lnTo>
                  <a:pt x="72" y="797"/>
                </a:lnTo>
                <a:lnTo>
                  <a:pt x="76" y="817"/>
                </a:lnTo>
                <a:lnTo>
                  <a:pt x="82" y="836"/>
                </a:lnTo>
                <a:lnTo>
                  <a:pt x="87" y="850"/>
                </a:lnTo>
                <a:lnTo>
                  <a:pt x="90" y="857"/>
                </a:lnTo>
                <a:lnTo>
                  <a:pt x="94" y="863"/>
                </a:lnTo>
                <a:lnTo>
                  <a:pt x="99" y="869"/>
                </a:lnTo>
                <a:lnTo>
                  <a:pt x="106" y="874"/>
                </a:lnTo>
                <a:lnTo>
                  <a:pt x="124" y="839"/>
                </a:lnTo>
                <a:lnTo>
                  <a:pt x="126" y="840"/>
                </a:lnTo>
                <a:lnTo>
                  <a:pt x="126" y="840"/>
                </a:lnTo>
                <a:lnTo>
                  <a:pt x="125" y="838"/>
                </a:lnTo>
                <a:lnTo>
                  <a:pt x="124" y="836"/>
                </a:lnTo>
                <a:lnTo>
                  <a:pt x="120" y="824"/>
                </a:lnTo>
                <a:lnTo>
                  <a:pt x="115" y="808"/>
                </a:lnTo>
                <a:lnTo>
                  <a:pt x="111" y="788"/>
                </a:lnTo>
                <a:lnTo>
                  <a:pt x="106" y="765"/>
                </a:lnTo>
                <a:lnTo>
                  <a:pt x="101" y="740"/>
                </a:lnTo>
                <a:lnTo>
                  <a:pt x="97" y="711"/>
                </a:lnTo>
                <a:lnTo>
                  <a:pt x="89" y="648"/>
                </a:lnTo>
                <a:lnTo>
                  <a:pt x="81" y="577"/>
                </a:lnTo>
                <a:lnTo>
                  <a:pt x="74" y="502"/>
                </a:lnTo>
                <a:lnTo>
                  <a:pt x="67" y="426"/>
                </a:lnTo>
                <a:lnTo>
                  <a:pt x="61" y="349"/>
                </a:lnTo>
                <a:lnTo>
                  <a:pt x="55" y="275"/>
                </a:lnTo>
                <a:lnTo>
                  <a:pt x="50" y="206"/>
                </a:lnTo>
                <a:lnTo>
                  <a:pt x="46" y="144"/>
                </a:lnTo>
                <a:lnTo>
                  <a:pt x="43" y="92"/>
                </a:lnTo>
                <a:lnTo>
                  <a:pt x="41" y="52"/>
                </a:lnTo>
                <a:lnTo>
                  <a:pt x="40" y="26"/>
                </a:lnTo>
                <a:lnTo>
                  <a:pt x="38" y="18"/>
                </a:lnTo>
                <a:lnTo>
                  <a:pt x="11" y="0"/>
                </a:lnTo>
                <a:lnTo>
                  <a:pt x="27" y="3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5" name=""/>
          <p:cNvSpPr/>
          <p:nvPr/>
        </p:nvSpPr>
        <p:spPr>
          <a:xfrm>
            <a:off x="4248000" y="4954680"/>
            <a:ext cx="20880" cy="15840"/>
          </a:xfrm>
          <a:custGeom>
            <a:avLst/>
            <a:gdLst/>
            <a:ahLst/>
            <a:rect l="l" t="t" r="r" b="b"/>
            <a:pathLst>
              <a:path w="71" h="54">
                <a:moveTo>
                  <a:pt x="0" y="44"/>
                </a:moveTo>
                <a:lnTo>
                  <a:pt x="26" y="54"/>
                </a:lnTo>
                <a:lnTo>
                  <a:pt x="71" y="37"/>
                </a:lnTo>
                <a:lnTo>
                  <a:pt x="55" y="0"/>
                </a:lnTo>
                <a:lnTo>
                  <a:pt x="12" y="18"/>
                </a:lnTo>
                <a:lnTo>
                  <a:pt x="0" y="44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6" name=""/>
          <p:cNvSpPr/>
          <p:nvPr/>
        </p:nvSpPr>
        <p:spPr>
          <a:xfrm>
            <a:off x="4129200" y="4827600"/>
            <a:ext cx="129960" cy="139680"/>
          </a:xfrm>
          <a:custGeom>
            <a:avLst/>
            <a:gdLst/>
            <a:ahLst/>
            <a:rect l="l" t="t" r="r" b="b"/>
            <a:pathLst>
              <a:path w="457" h="495">
                <a:moveTo>
                  <a:pt x="0" y="39"/>
                </a:moveTo>
                <a:lnTo>
                  <a:pt x="0" y="39"/>
                </a:lnTo>
                <a:lnTo>
                  <a:pt x="11" y="40"/>
                </a:lnTo>
                <a:lnTo>
                  <a:pt x="22" y="41"/>
                </a:lnTo>
                <a:lnTo>
                  <a:pt x="32" y="43"/>
                </a:lnTo>
                <a:lnTo>
                  <a:pt x="42" y="45"/>
                </a:lnTo>
                <a:lnTo>
                  <a:pt x="62" y="52"/>
                </a:lnTo>
                <a:lnTo>
                  <a:pt x="83" y="60"/>
                </a:lnTo>
                <a:lnTo>
                  <a:pt x="102" y="70"/>
                </a:lnTo>
                <a:lnTo>
                  <a:pt x="122" y="82"/>
                </a:lnTo>
                <a:lnTo>
                  <a:pt x="141" y="96"/>
                </a:lnTo>
                <a:lnTo>
                  <a:pt x="161" y="112"/>
                </a:lnTo>
                <a:lnTo>
                  <a:pt x="179" y="128"/>
                </a:lnTo>
                <a:lnTo>
                  <a:pt x="197" y="145"/>
                </a:lnTo>
                <a:lnTo>
                  <a:pt x="216" y="165"/>
                </a:lnTo>
                <a:lnTo>
                  <a:pt x="233" y="184"/>
                </a:lnTo>
                <a:lnTo>
                  <a:pt x="249" y="205"/>
                </a:lnTo>
                <a:lnTo>
                  <a:pt x="266" y="225"/>
                </a:lnTo>
                <a:lnTo>
                  <a:pt x="281" y="247"/>
                </a:lnTo>
                <a:lnTo>
                  <a:pt x="296" y="267"/>
                </a:lnTo>
                <a:lnTo>
                  <a:pt x="324" y="310"/>
                </a:lnTo>
                <a:lnTo>
                  <a:pt x="348" y="352"/>
                </a:lnTo>
                <a:lnTo>
                  <a:pt x="369" y="390"/>
                </a:lnTo>
                <a:lnTo>
                  <a:pt x="388" y="424"/>
                </a:lnTo>
                <a:lnTo>
                  <a:pt x="413" y="475"/>
                </a:lnTo>
                <a:lnTo>
                  <a:pt x="420" y="495"/>
                </a:lnTo>
                <a:lnTo>
                  <a:pt x="457" y="479"/>
                </a:lnTo>
                <a:lnTo>
                  <a:pt x="448" y="459"/>
                </a:lnTo>
                <a:lnTo>
                  <a:pt x="422" y="406"/>
                </a:lnTo>
                <a:lnTo>
                  <a:pt x="404" y="371"/>
                </a:lnTo>
                <a:lnTo>
                  <a:pt x="382" y="331"/>
                </a:lnTo>
                <a:lnTo>
                  <a:pt x="357" y="289"/>
                </a:lnTo>
                <a:lnTo>
                  <a:pt x="328" y="246"/>
                </a:lnTo>
                <a:lnTo>
                  <a:pt x="313" y="223"/>
                </a:lnTo>
                <a:lnTo>
                  <a:pt x="297" y="201"/>
                </a:lnTo>
                <a:lnTo>
                  <a:pt x="281" y="180"/>
                </a:lnTo>
                <a:lnTo>
                  <a:pt x="262" y="158"/>
                </a:lnTo>
                <a:lnTo>
                  <a:pt x="245" y="137"/>
                </a:lnTo>
                <a:lnTo>
                  <a:pt x="225" y="118"/>
                </a:lnTo>
                <a:lnTo>
                  <a:pt x="206" y="99"/>
                </a:lnTo>
                <a:lnTo>
                  <a:pt x="187" y="81"/>
                </a:lnTo>
                <a:lnTo>
                  <a:pt x="165" y="64"/>
                </a:lnTo>
                <a:lnTo>
                  <a:pt x="144" y="49"/>
                </a:lnTo>
                <a:lnTo>
                  <a:pt x="122" y="36"/>
                </a:lnTo>
                <a:lnTo>
                  <a:pt x="99" y="24"/>
                </a:lnTo>
                <a:lnTo>
                  <a:pt x="76" y="14"/>
                </a:lnTo>
                <a:lnTo>
                  <a:pt x="52" y="7"/>
                </a:lnTo>
                <a:lnTo>
                  <a:pt x="39" y="4"/>
                </a:lnTo>
                <a:lnTo>
                  <a:pt x="27" y="2"/>
                </a:lnTo>
                <a:lnTo>
                  <a:pt x="15" y="0"/>
                </a:lnTo>
                <a:lnTo>
                  <a:pt x="3" y="0"/>
                </a:lnTo>
                <a:lnTo>
                  <a:pt x="3" y="0"/>
                </a:lnTo>
                <a:lnTo>
                  <a:pt x="0" y="3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7" name=""/>
          <p:cNvSpPr/>
          <p:nvPr/>
        </p:nvSpPr>
        <p:spPr>
          <a:xfrm>
            <a:off x="4075200" y="4794120"/>
            <a:ext cx="54000" cy="42840"/>
          </a:xfrm>
          <a:custGeom>
            <a:avLst/>
            <a:gdLst/>
            <a:ahLst/>
            <a:rect l="l" t="t" r="r" b="b"/>
            <a:pathLst>
              <a:path w="194" h="155">
                <a:moveTo>
                  <a:pt x="55" y="15"/>
                </a:moveTo>
                <a:lnTo>
                  <a:pt x="19" y="0"/>
                </a:lnTo>
                <a:lnTo>
                  <a:pt x="15" y="7"/>
                </a:lnTo>
                <a:lnTo>
                  <a:pt x="7" y="22"/>
                </a:lnTo>
                <a:lnTo>
                  <a:pt x="3" y="34"/>
                </a:lnTo>
                <a:lnTo>
                  <a:pt x="1" y="46"/>
                </a:lnTo>
                <a:lnTo>
                  <a:pt x="0" y="53"/>
                </a:lnTo>
                <a:lnTo>
                  <a:pt x="0" y="61"/>
                </a:lnTo>
                <a:lnTo>
                  <a:pt x="1" y="68"/>
                </a:lnTo>
                <a:lnTo>
                  <a:pt x="3" y="76"/>
                </a:lnTo>
                <a:lnTo>
                  <a:pt x="5" y="84"/>
                </a:lnTo>
                <a:lnTo>
                  <a:pt x="10" y="91"/>
                </a:lnTo>
                <a:lnTo>
                  <a:pt x="15" y="99"/>
                </a:lnTo>
                <a:lnTo>
                  <a:pt x="20" y="106"/>
                </a:lnTo>
                <a:lnTo>
                  <a:pt x="28" y="113"/>
                </a:lnTo>
                <a:lnTo>
                  <a:pt x="37" y="119"/>
                </a:lnTo>
                <a:lnTo>
                  <a:pt x="46" y="125"/>
                </a:lnTo>
                <a:lnTo>
                  <a:pt x="56" y="130"/>
                </a:lnTo>
                <a:lnTo>
                  <a:pt x="68" y="136"/>
                </a:lnTo>
                <a:lnTo>
                  <a:pt x="81" y="140"/>
                </a:lnTo>
                <a:lnTo>
                  <a:pt x="96" y="143"/>
                </a:lnTo>
                <a:lnTo>
                  <a:pt x="112" y="147"/>
                </a:lnTo>
                <a:lnTo>
                  <a:pt x="130" y="150"/>
                </a:lnTo>
                <a:lnTo>
                  <a:pt x="148" y="152"/>
                </a:lnTo>
                <a:lnTo>
                  <a:pt x="170" y="154"/>
                </a:lnTo>
                <a:lnTo>
                  <a:pt x="191" y="155"/>
                </a:lnTo>
                <a:lnTo>
                  <a:pt x="194" y="116"/>
                </a:lnTo>
                <a:lnTo>
                  <a:pt x="172" y="114"/>
                </a:lnTo>
                <a:lnTo>
                  <a:pt x="152" y="113"/>
                </a:lnTo>
                <a:lnTo>
                  <a:pt x="135" y="111"/>
                </a:lnTo>
                <a:lnTo>
                  <a:pt x="119" y="108"/>
                </a:lnTo>
                <a:lnTo>
                  <a:pt x="105" y="105"/>
                </a:lnTo>
                <a:lnTo>
                  <a:pt x="93" y="102"/>
                </a:lnTo>
                <a:lnTo>
                  <a:pt x="82" y="98"/>
                </a:lnTo>
                <a:lnTo>
                  <a:pt x="72" y="94"/>
                </a:lnTo>
                <a:lnTo>
                  <a:pt x="65" y="90"/>
                </a:lnTo>
                <a:lnTo>
                  <a:pt x="58" y="87"/>
                </a:lnTo>
                <a:lnTo>
                  <a:pt x="54" y="82"/>
                </a:lnTo>
                <a:lnTo>
                  <a:pt x="50" y="78"/>
                </a:lnTo>
                <a:lnTo>
                  <a:pt x="46" y="75"/>
                </a:lnTo>
                <a:lnTo>
                  <a:pt x="44" y="72"/>
                </a:lnTo>
                <a:lnTo>
                  <a:pt x="42" y="68"/>
                </a:lnTo>
                <a:lnTo>
                  <a:pt x="41" y="65"/>
                </a:lnTo>
                <a:lnTo>
                  <a:pt x="40" y="61"/>
                </a:lnTo>
                <a:lnTo>
                  <a:pt x="40" y="58"/>
                </a:lnTo>
                <a:lnTo>
                  <a:pt x="40" y="54"/>
                </a:lnTo>
                <a:lnTo>
                  <a:pt x="40" y="51"/>
                </a:lnTo>
                <a:lnTo>
                  <a:pt x="41" y="44"/>
                </a:lnTo>
                <a:lnTo>
                  <a:pt x="43" y="38"/>
                </a:lnTo>
                <a:lnTo>
                  <a:pt x="50" y="26"/>
                </a:lnTo>
                <a:lnTo>
                  <a:pt x="51" y="24"/>
                </a:lnTo>
                <a:lnTo>
                  <a:pt x="16" y="8"/>
                </a:lnTo>
                <a:lnTo>
                  <a:pt x="55" y="1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8" name=""/>
          <p:cNvSpPr/>
          <p:nvPr/>
        </p:nvSpPr>
        <p:spPr>
          <a:xfrm>
            <a:off x="4037040" y="4795920"/>
            <a:ext cx="52200" cy="220680"/>
          </a:xfrm>
          <a:custGeom>
            <a:avLst/>
            <a:gdLst/>
            <a:ahLst/>
            <a:rect l="l" t="t" r="r" b="b"/>
            <a:pathLst>
              <a:path w="188" h="776">
                <a:moveTo>
                  <a:pt x="34" y="776"/>
                </a:moveTo>
                <a:lnTo>
                  <a:pt x="39" y="766"/>
                </a:lnTo>
                <a:lnTo>
                  <a:pt x="188" y="7"/>
                </a:lnTo>
                <a:lnTo>
                  <a:pt x="149" y="0"/>
                </a:lnTo>
                <a:lnTo>
                  <a:pt x="0" y="758"/>
                </a:lnTo>
                <a:lnTo>
                  <a:pt x="34" y="776"/>
                </a:lnTo>
                <a:lnTo>
                  <a:pt x="34" y="776"/>
                </a:lnTo>
                <a:lnTo>
                  <a:pt x="38" y="771"/>
                </a:lnTo>
                <a:lnTo>
                  <a:pt x="39" y="766"/>
                </a:lnTo>
                <a:lnTo>
                  <a:pt x="34" y="776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49" name=""/>
          <p:cNvSpPr/>
          <p:nvPr/>
        </p:nvSpPr>
        <p:spPr>
          <a:xfrm>
            <a:off x="3882960" y="5010120"/>
            <a:ext cx="165240" cy="190440"/>
          </a:xfrm>
          <a:custGeom>
            <a:avLst/>
            <a:gdLst/>
            <a:ahLst/>
            <a:rect l="l" t="t" r="r" b="b"/>
            <a:pathLst>
              <a:path w="572" h="673">
                <a:moveTo>
                  <a:pt x="27" y="673"/>
                </a:moveTo>
                <a:lnTo>
                  <a:pt x="30" y="670"/>
                </a:lnTo>
                <a:lnTo>
                  <a:pt x="572" y="26"/>
                </a:lnTo>
                <a:lnTo>
                  <a:pt x="542" y="0"/>
                </a:lnTo>
                <a:lnTo>
                  <a:pt x="0" y="644"/>
                </a:lnTo>
                <a:lnTo>
                  <a:pt x="27" y="673"/>
                </a:lnTo>
                <a:lnTo>
                  <a:pt x="27" y="673"/>
                </a:lnTo>
                <a:lnTo>
                  <a:pt x="29" y="671"/>
                </a:lnTo>
                <a:lnTo>
                  <a:pt x="30" y="670"/>
                </a:lnTo>
                <a:lnTo>
                  <a:pt x="27" y="67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0" name=""/>
          <p:cNvSpPr/>
          <p:nvPr/>
        </p:nvSpPr>
        <p:spPr>
          <a:xfrm>
            <a:off x="3808440" y="5192640"/>
            <a:ext cx="84240" cy="61920"/>
          </a:xfrm>
          <a:custGeom>
            <a:avLst/>
            <a:gdLst/>
            <a:ahLst/>
            <a:rect l="l" t="t" r="r" b="b"/>
            <a:pathLst>
              <a:path w="293" h="227">
                <a:moveTo>
                  <a:pt x="0" y="205"/>
                </a:moveTo>
                <a:lnTo>
                  <a:pt x="30" y="227"/>
                </a:lnTo>
                <a:lnTo>
                  <a:pt x="293" y="33"/>
                </a:lnTo>
                <a:lnTo>
                  <a:pt x="269" y="0"/>
                </a:lnTo>
                <a:lnTo>
                  <a:pt x="6" y="195"/>
                </a:lnTo>
                <a:lnTo>
                  <a:pt x="0" y="205"/>
                </a:lnTo>
                <a:lnTo>
                  <a:pt x="6" y="195"/>
                </a:lnTo>
                <a:lnTo>
                  <a:pt x="2" y="199"/>
                </a:lnTo>
                <a:lnTo>
                  <a:pt x="0" y="205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5120" bIns="15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1" name=""/>
          <p:cNvSpPr/>
          <p:nvPr/>
        </p:nvSpPr>
        <p:spPr>
          <a:xfrm>
            <a:off x="3713040" y="5249880"/>
            <a:ext cx="104760" cy="317520"/>
          </a:xfrm>
          <a:custGeom>
            <a:avLst/>
            <a:gdLst/>
            <a:ahLst/>
            <a:rect l="l" t="t" r="r" b="b"/>
            <a:pathLst>
              <a:path w="370" h="1119">
                <a:moveTo>
                  <a:pt x="25" y="1119"/>
                </a:moveTo>
                <a:lnTo>
                  <a:pt x="38" y="1106"/>
                </a:lnTo>
                <a:lnTo>
                  <a:pt x="370" y="12"/>
                </a:lnTo>
                <a:lnTo>
                  <a:pt x="332" y="0"/>
                </a:lnTo>
                <a:lnTo>
                  <a:pt x="0" y="1094"/>
                </a:lnTo>
                <a:lnTo>
                  <a:pt x="25" y="1119"/>
                </a:lnTo>
                <a:lnTo>
                  <a:pt x="25" y="1119"/>
                </a:lnTo>
                <a:lnTo>
                  <a:pt x="34" y="1116"/>
                </a:lnTo>
                <a:lnTo>
                  <a:pt x="38" y="1106"/>
                </a:lnTo>
                <a:lnTo>
                  <a:pt x="25" y="111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2" name=""/>
          <p:cNvSpPr/>
          <p:nvPr/>
        </p:nvSpPr>
        <p:spPr>
          <a:xfrm>
            <a:off x="3340080" y="5557680"/>
            <a:ext cx="380880" cy="139680"/>
          </a:xfrm>
          <a:custGeom>
            <a:avLst/>
            <a:gdLst/>
            <a:ahLst/>
            <a:rect l="l" t="t" r="r" b="b"/>
            <a:pathLst>
              <a:path w="1338" h="490">
                <a:moveTo>
                  <a:pt x="0" y="486"/>
                </a:moveTo>
                <a:lnTo>
                  <a:pt x="17" y="487"/>
                </a:lnTo>
                <a:lnTo>
                  <a:pt x="1338" y="38"/>
                </a:lnTo>
                <a:lnTo>
                  <a:pt x="1325" y="0"/>
                </a:lnTo>
                <a:lnTo>
                  <a:pt x="5" y="450"/>
                </a:lnTo>
                <a:lnTo>
                  <a:pt x="0" y="486"/>
                </a:lnTo>
                <a:lnTo>
                  <a:pt x="0" y="486"/>
                </a:lnTo>
                <a:lnTo>
                  <a:pt x="8" y="490"/>
                </a:lnTo>
                <a:lnTo>
                  <a:pt x="17" y="487"/>
                </a:lnTo>
                <a:lnTo>
                  <a:pt x="0" y="486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3" name=""/>
          <p:cNvSpPr/>
          <p:nvPr/>
        </p:nvSpPr>
        <p:spPr>
          <a:xfrm>
            <a:off x="3179880" y="5584680"/>
            <a:ext cx="164880" cy="111240"/>
          </a:xfrm>
          <a:custGeom>
            <a:avLst/>
            <a:gdLst/>
            <a:ahLst/>
            <a:rect l="l" t="t" r="r" b="b"/>
            <a:pathLst>
              <a:path w="581" h="387">
                <a:moveTo>
                  <a:pt x="0" y="33"/>
                </a:moveTo>
                <a:lnTo>
                  <a:pt x="560" y="387"/>
                </a:lnTo>
                <a:lnTo>
                  <a:pt x="581" y="354"/>
                </a:lnTo>
                <a:lnTo>
                  <a:pt x="21" y="0"/>
                </a:lnTo>
                <a:lnTo>
                  <a:pt x="0" y="33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4" name=""/>
          <p:cNvSpPr/>
          <p:nvPr/>
        </p:nvSpPr>
        <p:spPr>
          <a:xfrm>
            <a:off x="4321080" y="5307120"/>
            <a:ext cx="95400" cy="28440"/>
          </a:xfrm>
          <a:custGeom>
            <a:avLst/>
            <a:gdLst/>
            <a:ahLst/>
            <a:rect l="l" t="t" r="r" b="b"/>
            <a:pathLst>
              <a:path w="341" h="103">
                <a:moveTo>
                  <a:pt x="0" y="95"/>
                </a:moveTo>
                <a:lnTo>
                  <a:pt x="18" y="101"/>
                </a:lnTo>
                <a:lnTo>
                  <a:pt x="341" y="39"/>
                </a:lnTo>
                <a:lnTo>
                  <a:pt x="335" y="0"/>
                </a:lnTo>
                <a:lnTo>
                  <a:pt x="10" y="62"/>
                </a:lnTo>
                <a:lnTo>
                  <a:pt x="0" y="95"/>
                </a:lnTo>
                <a:lnTo>
                  <a:pt x="0" y="95"/>
                </a:lnTo>
                <a:lnTo>
                  <a:pt x="8" y="103"/>
                </a:lnTo>
                <a:lnTo>
                  <a:pt x="18" y="101"/>
                </a:lnTo>
                <a:lnTo>
                  <a:pt x="0" y="95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360" bIns="-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5" name=""/>
          <p:cNvSpPr/>
          <p:nvPr/>
        </p:nvSpPr>
        <p:spPr>
          <a:xfrm>
            <a:off x="4299120" y="5305320"/>
            <a:ext cx="28440" cy="28800"/>
          </a:xfrm>
          <a:custGeom>
            <a:avLst/>
            <a:gdLst/>
            <a:ahLst/>
            <a:rect l="l" t="t" r="r" b="b"/>
            <a:pathLst>
              <a:path w="104" h="98">
                <a:moveTo>
                  <a:pt x="0" y="14"/>
                </a:moveTo>
                <a:lnTo>
                  <a:pt x="6" y="28"/>
                </a:lnTo>
                <a:lnTo>
                  <a:pt x="76" y="98"/>
                </a:lnTo>
                <a:lnTo>
                  <a:pt x="104" y="70"/>
                </a:lnTo>
                <a:lnTo>
                  <a:pt x="34" y="0"/>
                </a:lnTo>
                <a:lnTo>
                  <a:pt x="0" y="14"/>
                </a:lnTo>
                <a:lnTo>
                  <a:pt x="0" y="14"/>
                </a:lnTo>
                <a:lnTo>
                  <a:pt x="0" y="21"/>
                </a:lnTo>
                <a:lnTo>
                  <a:pt x="6" y="28"/>
                </a:lnTo>
                <a:lnTo>
                  <a:pt x="0" y="14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8000" bIns="-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6" name=""/>
          <p:cNvSpPr/>
          <p:nvPr/>
        </p:nvSpPr>
        <p:spPr>
          <a:xfrm>
            <a:off x="4299120" y="5276880"/>
            <a:ext cx="9360" cy="33480"/>
          </a:xfrm>
          <a:custGeom>
            <a:avLst/>
            <a:gdLst/>
            <a:ahLst/>
            <a:rect l="l" t="t" r="r" b="b"/>
            <a:pathLst>
              <a:path w="39" h="115">
                <a:moveTo>
                  <a:pt x="11" y="0"/>
                </a:moveTo>
                <a:lnTo>
                  <a:pt x="0" y="18"/>
                </a:lnTo>
                <a:lnTo>
                  <a:pt x="0" y="115"/>
                </a:lnTo>
                <a:lnTo>
                  <a:pt x="39" y="115"/>
                </a:lnTo>
                <a:lnTo>
                  <a:pt x="39" y="18"/>
                </a:lnTo>
                <a:lnTo>
                  <a:pt x="11" y="0"/>
                </a:lnTo>
                <a:lnTo>
                  <a:pt x="11" y="0"/>
                </a:lnTo>
                <a:lnTo>
                  <a:pt x="0" y="6"/>
                </a:lnTo>
                <a:lnTo>
                  <a:pt x="0" y="18"/>
                </a:lnTo>
                <a:lnTo>
                  <a:pt x="11" y="0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3320" bIns="-13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7" name=""/>
          <p:cNvSpPr/>
          <p:nvPr/>
        </p:nvSpPr>
        <p:spPr>
          <a:xfrm>
            <a:off x="4302000" y="5267160"/>
            <a:ext cx="27000" cy="19080"/>
          </a:xfrm>
          <a:custGeom>
            <a:avLst/>
            <a:gdLst/>
            <a:ahLst/>
            <a:rect l="l" t="t" r="r" b="b"/>
            <a:pathLst>
              <a:path w="99" h="71">
                <a:moveTo>
                  <a:pt x="99" y="22"/>
                </a:moveTo>
                <a:lnTo>
                  <a:pt x="71" y="0"/>
                </a:lnTo>
                <a:lnTo>
                  <a:pt x="0" y="36"/>
                </a:lnTo>
                <a:lnTo>
                  <a:pt x="18" y="71"/>
                </a:lnTo>
                <a:lnTo>
                  <a:pt x="88" y="36"/>
                </a:lnTo>
                <a:lnTo>
                  <a:pt x="99" y="22"/>
                </a:lnTo>
                <a:lnTo>
                  <a:pt x="88" y="36"/>
                </a:lnTo>
                <a:lnTo>
                  <a:pt x="97" y="32"/>
                </a:lnTo>
                <a:lnTo>
                  <a:pt x="99" y="22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8" name=""/>
          <p:cNvSpPr/>
          <p:nvPr/>
        </p:nvSpPr>
        <p:spPr>
          <a:xfrm>
            <a:off x="4319640" y="5127480"/>
            <a:ext cx="36360" cy="144720"/>
          </a:xfrm>
          <a:custGeom>
            <a:avLst/>
            <a:gdLst/>
            <a:ahLst/>
            <a:rect l="l" t="t" r="r" b="b"/>
            <a:pathLst>
              <a:path w="135" h="511">
                <a:moveTo>
                  <a:pt x="100" y="0"/>
                </a:moveTo>
                <a:lnTo>
                  <a:pt x="96" y="10"/>
                </a:lnTo>
                <a:lnTo>
                  <a:pt x="0" y="504"/>
                </a:lnTo>
                <a:lnTo>
                  <a:pt x="39" y="511"/>
                </a:lnTo>
                <a:lnTo>
                  <a:pt x="135" y="17"/>
                </a:lnTo>
                <a:lnTo>
                  <a:pt x="100" y="0"/>
                </a:lnTo>
                <a:lnTo>
                  <a:pt x="100" y="0"/>
                </a:lnTo>
                <a:lnTo>
                  <a:pt x="97" y="5"/>
                </a:lnTo>
                <a:lnTo>
                  <a:pt x="96" y="10"/>
                </a:lnTo>
                <a:lnTo>
                  <a:pt x="100" y="0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59" name=""/>
          <p:cNvSpPr/>
          <p:nvPr/>
        </p:nvSpPr>
        <p:spPr>
          <a:xfrm>
            <a:off x="4346640" y="4791240"/>
            <a:ext cx="299880" cy="342720"/>
          </a:xfrm>
          <a:custGeom>
            <a:avLst/>
            <a:gdLst/>
            <a:ahLst/>
            <a:rect l="l" t="t" r="r" b="b"/>
            <a:pathLst>
              <a:path w="1056" h="1208">
                <a:moveTo>
                  <a:pt x="1056" y="21"/>
                </a:moveTo>
                <a:lnTo>
                  <a:pt x="1024" y="0"/>
                </a:lnTo>
                <a:lnTo>
                  <a:pt x="0" y="1182"/>
                </a:lnTo>
                <a:lnTo>
                  <a:pt x="31" y="1208"/>
                </a:lnTo>
                <a:lnTo>
                  <a:pt x="1053" y="25"/>
                </a:lnTo>
                <a:lnTo>
                  <a:pt x="1056" y="21"/>
                </a:lnTo>
                <a:lnTo>
                  <a:pt x="1053" y="25"/>
                </a:lnTo>
                <a:lnTo>
                  <a:pt x="1055" y="24"/>
                </a:lnTo>
                <a:lnTo>
                  <a:pt x="1056" y="21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0" name=""/>
          <p:cNvSpPr/>
          <p:nvPr/>
        </p:nvSpPr>
        <p:spPr>
          <a:xfrm>
            <a:off x="4637160" y="4551480"/>
            <a:ext cx="122040" cy="245880"/>
          </a:xfrm>
          <a:custGeom>
            <a:avLst/>
            <a:gdLst/>
            <a:ahLst/>
            <a:rect l="l" t="t" r="r" b="b"/>
            <a:pathLst>
              <a:path w="429" h="864">
                <a:moveTo>
                  <a:pt x="394" y="0"/>
                </a:moveTo>
                <a:lnTo>
                  <a:pt x="0" y="848"/>
                </a:lnTo>
                <a:lnTo>
                  <a:pt x="35" y="864"/>
                </a:lnTo>
                <a:lnTo>
                  <a:pt x="429" y="18"/>
                </a:lnTo>
                <a:lnTo>
                  <a:pt x="394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1" name=""/>
          <p:cNvSpPr/>
          <p:nvPr/>
        </p:nvSpPr>
        <p:spPr>
          <a:xfrm>
            <a:off x="4257720" y="5133960"/>
            <a:ext cx="93600" cy="79560"/>
          </a:xfrm>
          <a:custGeom>
            <a:avLst/>
            <a:gdLst/>
            <a:ahLst/>
            <a:rect l="l" t="t" r="r" b="b"/>
            <a:pathLst>
              <a:path w="331" h="278">
                <a:moveTo>
                  <a:pt x="306" y="0"/>
                </a:moveTo>
                <a:lnTo>
                  <a:pt x="0" y="247"/>
                </a:lnTo>
                <a:lnTo>
                  <a:pt x="25" y="278"/>
                </a:lnTo>
                <a:lnTo>
                  <a:pt x="331" y="32"/>
                </a:lnTo>
                <a:lnTo>
                  <a:pt x="306" y="0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760" bIns="32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2" name=""/>
          <p:cNvSpPr/>
          <p:nvPr/>
        </p:nvSpPr>
        <p:spPr>
          <a:xfrm>
            <a:off x="4103640" y="5106960"/>
            <a:ext cx="34920" cy="38160"/>
          </a:xfrm>
          <a:custGeom>
            <a:avLst/>
            <a:gdLst/>
            <a:ahLst/>
            <a:rect l="l" t="t" r="r" b="b"/>
            <a:pathLst>
              <a:path w="126" h="133">
                <a:moveTo>
                  <a:pt x="97" y="0"/>
                </a:moveTo>
                <a:lnTo>
                  <a:pt x="0" y="106"/>
                </a:lnTo>
                <a:lnTo>
                  <a:pt x="30" y="133"/>
                </a:lnTo>
                <a:lnTo>
                  <a:pt x="126" y="27"/>
                </a:lnTo>
                <a:lnTo>
                  <a:pt x="97" y="0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8640" bIns="-8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3" name=""/>
          <p:cNvSpPr/>
          <p:nvPr/>
        </p:nvSpPr>
        <p:spPr>
          <a:xfrm>
            <a:off x="4233960" y="5110200"/>
            <a:ext cx="41040" cy="17280"/>
          </a:xfrm>
          <a:custGeom>
            <a:avLst/>
            <a:gdLst/>
            <a:ahLst/>
            <a:rect l="l" t="t" r="r" b="b"/>
            <a:pathLst>
              <a:path w="145" h="56">
                <a:moveTo>
                  <a:pt x="141" y="0"/>
                </a:moveTo>
                <a:lnTo>
                  <a:pt x="0" y="17"/>
                </a:lnTo>
                <a:lnTo>
                  <a:pt x="6" y="56"/>
                </a:lnTo>
                <a:lnTo>
                  <a:pt x="145" y="39"/>
                </a:lnTo>
                <a:lnTo>
                  <a:pt x="141" y="0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4" name=""/>
          <p:cNvSpPr/>
          <p:nvPr/>
        </p:nvSpPr>
        <p:spPr>
          <a:xfrm>
            <a:off x="4022640" y="4710240"/>
            <a:ext cx="42840" cy="17280"/>
          </a:xfrm>
          <a:custGeom>
            <a:avLst/>
            <a:gdLst/>
            <a:ahLst/>
            <a:rect l="l" t="t" r="r" b="b"/>
            <a:pathLst>
              <a:path w="145" h="56">
                <a:moveTo>
                  <a:pt x="141" y="0"/>
                </a:moveTo>
                <a:lnTo>
                  <a:pt x="0" y="18"/>
                </a:lnTo>
                <a:lnTo>
                  <a:pt x="6" y="56"/>
                </a:lnTo>
                <a:lnTo>
                  <a:pt x="145" y="39"/>
                </a:lnTo>
                <a:lnTo>
                  <a:pt x="141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520" bIns="-29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5" name=""/>
          <p:cNvSpPr/>
          <p:nvPr/>
        </p:nvSpPr>
        <p:spPr>
          <a:xfrm>
            <a:off x="4030560" y="4521240"/>
            <a:ext cx="44640" cy="27000"/>
          </a:xfrm>
          <a:custGeom>
            <a:avLst/>
            <a:gdLst/>
            <a:ahLst/>
            <a:rect l="l" t="t" r="r" b="b"/>
            <a:pathLst>
              <a:path w="155" h="95">
                <a:moveTo>
                  <a:pt x="140" y="0"/>
                </a:moveTo>
                <a:lnTo>
                  <a:pt x="0" y="59"/>
                </a:lnTo>
                <a:lnTo>
                  <a:pt x="15" y="95"/>
                </a:lnTo>
                <a:lnTo>
                  <a:pt x="155" y="37"/>
                </a:lnTo>
                <a:lnTo>
                  <a:pt x="140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6" name=""/>
          <p:cNvSpPr/>
          <p:nvPr/>
        </p:nvSpPr>
        <p:spPr>
          <a:xfrm>
            <a:off x="3811680" y="5253120"/>
            <a:ext cx="158760" cy="79200"/>
          </a:xfrm>
          <a:custGeom>
            <a:avLst/>
            <a:gdLst/>
            <a:ahLst/>
            <a:rect l="l" t="t" r="r" b="b"/>
            <a:pathLst>
              <a:path w="558" h="275">
                <a:moveTo>
                  <a:pt x="0" y="37"/>
                </a:moveTo>
                <a:lnTo>
                  <a:pt x="542" y="275"/>
                </a:lnTo>
                <a:lnTo>
                  <a:pt x="558" y="238"/>
                </a:lnTo>
                <a:lnTo>
                  <a:pt x="16" y="0"/>
                </a:lnTo>
                <a:lnTo>
                  <a:pt x="0" y="3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2400" bIns="324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7" name=""/>
          <p:cNvSpPr/>
          <p:nvPr/>
        </p:nvSpPr>
        <p:spPr>
          <a:xfrm>
            <a:off x="3235320" y="5370480"/>
            <a:ext cx="68400" cy="81000"/>
          </a:xfrm>
          <a:custGeom>
            <a:avLst/>
            <a:gdLst/>
            <a:ahLst/>
            <a:rect l="l" t="t" r="r" b="b"/>
            <a:pathLst>
              <a:path w="240" h="279">
                <a:moveTo>
                  <a:pt x="16" y="0"/>
                </a:moveTo>
                <a:lnTo>
                  <a:pt x="0" y="32"/>
                </a:lnTo>
                <a:lnTo>
                  <a:pt x="210" y="279"/>
                </a:lnTo>
                <a:lnTo>
                  <a:pt x="240" y="253"/>
                </a:lnTo>
                <a:lnTo>
                  <a:pt x="30" y="6"/>
                </a:lnTo>
                <a:lnTo>
                  <a:pt x="16" y="0"/>
                </a:lnTo>
                <a:lnTo>
                  <a:pt x="30" y="6"/>
                </a:lnTo>
                <a:lnTo>
                  <a:pt x="25" y="0"/>
                </a:lnTo>
                <a:lnTo>
                  <a:pt x="16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8" name=""/>
          <p:cNvSpPr/>
          <p:nvPr/>
        </p:nvSpPr>
        <p:spPr>
          <a:xfrm>
            <a:off x="3193920" y="5367240"/>
            <a:ext cx="44640" cy="15840"/>
          </a:xfrm>
          <a:custGeom>
            <a:avLst/>
            <a:gdLst/>
            <a:ahLst/>
            <a:rect l="l" t="t" r="r" b="b"/>
            <a:pathLst>
              <a:path w="161" h="49">
                <a:moveTo>
                  <a:pt x="0" y="18"/>
                </a:moveTo>
                <a:lnTo>
                  <a:pt x="18" y="41"/>
                </a:lnTo>
                <a:lnTo>
                  <a:pt x="159" y="49"/>
                </a:lnTo>
                <a:lnTo>
                  <a:pt x="161" y="11"/>
                </a:lnTo>
                <a:lnTo>
                  <a:pt x="22" y="2"/>
                </a:lnTo>
                <a:lnTo>
                  <a:pt x="0" y="18"/>
                </a:lnTo>
                <a:lnTo>
                  <a:pt x="22" y="2"/>
                </a:lnTo>
                <a:lnTo>
                  <a:pt x="3" y="0"/>
                </a:lnTo>
                <a:lnTo>
                  <a:pt x="0" y="18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0960" bIns="-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69" name=""/>
          <p:cNvSpPr/>
          <p:nvPr/>
        </p:nvSpPr>
        <p:spPr>
          <a:xfrm>
            <a:off x="3191040" y="5373720"/>
            <a:ext cx="12600" cy="19080"/>
          </a:xfrm>
          <a:custGeom>
            <a:avLst/>
            <a:gdLst/>
            <a:ahLst/>
            <a:rect l="l" t="t" r="r" b="b"/>
            <a:pathLst>
              <a:path w="49" h="67">
                <a:moveTo>
                  <a:pt x="40" y="67"/>
                </a:moveTo>
                <a:lnTo>
                  <a:pt x="49" y="6"/>
                </a:lnTo>
                <a:lnTo>
                  <a:pt x="9" y="0"/>
                </a:lnTo>
                <a:lnTo>
                  <a:pt x="0" y="62"/>
                </a:lnTo>
                <a:lnTo>
                  <a:pt x="40" y="67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0" name=""/>
          <p:cNvSpPr/>
          <p:nvPr/>
        </p:nvSpPr>
        <p:spPr>
          <a:xfrm>
            <a:off x="4122720" y="4313160"/>
            <a:ext cx="144360" cy="42840"/>
          </a:xfrm>
          <a:custGeom>
            <a:avLst/>
            <a:gdLst/>
            <a:ahLst/>
            <a:rect l="l" t="t" r="r" b="b"/>
            <a:pathLst>
              <a:path w="511" h="152">
                <a:moveTo>
                  <a:pt x="0" y="115"/>
                </a:moveTo>
                <a:lnTo>
                  <a:pt x="13" y="152"/>
                </a:lnTo>
                <a:lnTo>
                  <a:pt x="511" y="37"/>
                </a:lnTo>
                <a:lnTo>
                  <a:pt x="503" y="0"/>
                </a:lnTo>
                <a:lnTo>
                  <a:pt x="4" y="114"/>
                </a:lnTo>
                <a:lnTo>
                  <a:pt x="0" y="115"/>
                </a:lnTo>
                <a:lnTo>
                  <a:pt x="4" y="114"/>
                </a:lnTo>
                <a:lnTo>
                  <a:pt x="2" y="114"/>
                </a:lnTo>
                <a:lnTo>
                  <a:pt x="0" y="115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1" name=""/>
          <p:cNvSpPr/>
          <p:nvPr/>
        </p:nvSpPr>
        <p:spPr>
          <a:xfrm>
            <a:off x="4089240" y="4344840"/>
            <a:ext cx="38160" cy="27000"/>
          </a:xfrm>
          <a:custGeom>
            <a:avLst/>
            <a:gdLst/>
            <a:ahLst/>
            <a:rect l="l" t="t" r="r" b="b"/>
            <a:pathLst>
              <a:path w="131" h="90">
                <a:moveTo>
                  <a:pt x="12" y="90"/>
                </a:moveTo>
                <a:lnTo>
                  <a:pt x="17" y="89"/>
                </a:lnTo>
                <a:lnTo>
                  <a:pt x="131" y="36"/>
                </a:lnTo>
                <a:lnTo>
                  <a:pt x="114" y="0"/>
                </a:lnTo>
                <a:lnTo>
                  <a:pt x="0" y="53"/>
                </a:lnTo>
                <a:lnTo>
                  <a:pt x="12" y="90"/>
                </a:lnTo>
                <a:lnTo>
                  <a:pt x="12" y="90"/>
                </a:lnTo>
                <a:lnTo>
                  <a:pt x="14" y="90"/>
                </a:lnTo>
                <a:lnTo>
                  <a:pt x="17" y="89"/>
                </a:lnTo>
                <a:lnTo>
                  <a:pt x="12" y="9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2" name=""/>
          <p:cNvSpPr/>
          <p:nvPr/>
        </p:nvSpPr>
        <p:spPr>
          <a:xfrm>
            <a:off x="4011480" y="4359240"/>
            <a:ext cx="82800" cy="17640"/>
          </a:xfrm>
          <a:custGeom>
            <a:avLst/>
            <a:gdLst/>
            <a:ahLst/>
            <a:rect l="l" t="t" r="r" b="b"/>
            <a:pathLst>
              <a:path w="289" h="59">
                <a:moveTo>
                  <a:pt x="183" y="58"/>
                </a:moveTo>
                <a:lnTo>
                  <a:pt x="184" y="58"/>
                </a:lnTo>
                <a:lnTo>
                  <a:pt x="289" y="39"/>
                </a:lnTo>
                <a:lnTo>
                  <a:pt x="282" y="0"/>
                </a:lnTo>
                <a:lnTo>
                  <a:pt x="177" y="19"/>
                </a:lnTo>
                <a:lnTo>
                  <a:pt x="183" y="58"/>
                </a:lnTo>
                <a:lnTo>
                  <a:pt x="177" y="19"/>
                </a:lnTo>
                <a:lnTo>
                  <a:pt x="0" y="59"/>
                </a:lnTo>
                <a:lnTo>
                  <a:pt x="183" y="58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3" name=""/>
          <p:cNvSpPr/>
          <p:nvPr/>
        </p:nvSpPr>
        <p:spPr>
          <a:xfrm>
            <a:off x="4060800" y="4359240"/>
            <a:ext cx="52560" cy="17640"/>
          </a:xfrm>
          <a:custGeom>
            <a:avLst/>
            <a:gdLst/>
            <a:ahLst/>
            <a:rect l="l" t="t" r="r" b="b"/>
            <a:pathLst>
              <a:path w="181" h="58">
                <a:moveTo>
                  <a:pt x="181" y="39"/>
                </a:moveTo>
                <a:lnTo>
                  <a:pt x="176" y="0"/>
                </a:lnTo>
                <a:lnTo>
                  <a:pt x="0" y="18"/>
                </a:lnTo>
                <a:lnTo>
                  <a:pt x="5" y="58"/>
                </a:lnTo>
                <a:lnTo>
                  <a:pt x="179" y="40"/>
                </a:lnTo>
                <a:lnTo>
                  <a:pt x="181" y="39"/>
                </a:lnTo>
                <a:lnTo>
                  <a:pt x="179" y="40"/>
                </a:lnTo>
                <a:lnTo>
                  <a:pt x="180" y="40"/>
                </a:lnTo>
                <a:lnTo>
                  <a:pt x="181" y="39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4" name=""/>
          <p:cNvSpPr/>
          <p:nvPr/>
        </p:nvSpPr>
        <p:spPr>
          <a:xfrm>
            <a:off x="4110120" y="4332240"/>
            <a:ext cx="156960" cy="39600"/>
          </a:xfrm>
          <a:custGeom>
            <a:avLst/>
            <a:gdLst/>
            <a:ahLst/>
            <a:rect l="l" t="t" r="r" b="b"/>
            <a:pathLst>
              <a:path w="549" h="135">
                <a:moveTo>
                  <a:pt x="543" y="0"/>
                </a:moveTo>
                <a:lnTo>
                  <a:pt x="0" y="96"/>
                </a:lnTo>
                <a:lnTo>
                  <a:pt x="7" y="135"/>
                </a:lnTo>
                <a:lnTo>
                  <a:pt x="549" y="39"/>
                </a:lnTo>
                <a:lnTo>
                  <a:pt x="543" y="0"/>
                </a:lnTo>
                <a:close/>
              </a:path>
            </a:pathLst>
          </a:custGeom>
          <a:noFill/>
          <a:ln w="1260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0" bIns="-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5" name=""/>
          <p:cNvSpPr/>
          <p:nvPr/>
        </p:nvSpPr>
        <p:spPr>
          <a:xfrm>
            <a:off x="3668760" y="4735440"/>
            <a:ext cx="12600" cy="27000"/>
          </a:xfrm>
          <a:custGeom>
            <a:avLst/>
            <a:gdLst/>
            <a:ahLst/>
            <a:rect l="l" t="t" r="r" b="b"/>
            <a:pathLst>
              <a:path w="51" h="102">
                <a:moveTo>
                  <a:pt x="29" y="102"/>
                </a:moveTo>
                <a:lnTo>
                  <a:pt x="48" y="79"/>
                </a:lnTo>
                <a:lnTo>
                  <a:pt x="40" y="0"/>
                </a:lnTo>
                <a:lnTo>
                  <a:pt x="0" y="5"/>
                </a:lnTo>
                <a:lnTo>
                  <a:pt x="9" y="84"/>
                </a:lnTo>
                <a:lnTo>
                  <a:pt x="29" y="102"/>
                </a:lnTo>
                <a:lnTo>
                  <a:pt x="29" y="102"/>
                </a:lnTo>
                <a:lnTo>
                  <a:pt x="51" y="102"/>
                </a:lnTo>
                <a:lnTo>
                  <a:pt x="48" y="79"/>
                </a:lnTo>
                <a:lnTo>
                  <a:pt x="29" y="102"/>
                </a:lnTo>
                <a:close/>
              </a:path>
            </a:pathLst>
          </a:custGeom>
          <a:noFill/>
          <a:ln w="12600">
            <a:solidFill>
              <a:srgbClr val="5f5f5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19800" bIns="-19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6" name=""/>
          <p:cNvSpPr/>
          <p:nvPr/>
        </p:nvSpPr>
        <p:spPr>
          <a:xfrm>
            <a:off x="3630600" y="4751280"/>
            <a:ext cx="46080" cy="11160"/>
          </a:xfrm>
          <a:prstGeom prst="rect">
            <a:avLst/>
          </a:prstGeom>
          <a:noFill/>
          <a:ln w="12600">
            <a:solidFill>
              <a:srgbClr val="5f5f5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5640" bIns="-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7" name=""/>
          <p:cNvSpPr/>
          <p:nvPr/>
        </p:nvSpPr>
        <p:spPr>
          <a:xfrm>
            <a:off x="2867040" y="2873520"/>
            <a:ext cx="237960" cy="242640"/>
          </a:xfrm>
          <a:custGeom>
            <a:avLst/>
            <a:gdLst/>
            <a:ahLst/>
            <a:rect l="l" t="t" r="r" b="b"/>
            <a:pathLst>
              <a:path w="159" h="154">
                <a:moveTo>
                  <a:pt x="0" y="154"/>
                </a:moveTo>
                <a:lnTo>
                  <a:pt x="0" y="70"/>
                </a:lnTo>
                <a:lnTo>
                  <a:pt x="16" y="34"/>
                </a:lnTo>
                <a:lnTo>
                  <a:pt x="40" y="14"/>
                </a:lnTo>
                <a:lnTo>
                  <a:pt x="64" y="0"/>
                </a:lnTo>
                <a:lnTo>
                  <a:pt x="97" y="2"/>
                </a:lnTo>
                <a:lnTo>
                  <a:pt x="135" y="24"/>
                </a:lnTo>
                <a:lnTo>
                  <a:pt x="156" y="69"/>
                </a:lnTo>
                <a:lnTo>
                  <a:pt x="159" y="150"/>
                </a:lnTo>
              </a:path>
            </a:pathLst>
          </a:custGeom>
          <a:noFill/>
          <a:ln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78" name=""/>
          <p:cNvSpPr/>
          <p:nvPr/>
        </p:nvSpPr>
        <p:spPr>
          <a:xfrm>
            <a:off x="3505320" y="4614840"/>
            <a:ext cx="214200" cy="20952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99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479" name=""/>
          <p:cNvGrpSpPr/>
          <p:nvPr/>
        </p:nvGrpSpPr>
        <p:grpSpPr>
          <a:xfrm>
            <a:off x="3162240" y="2641680"/>
            <a:ext cx="244080" cy="228240"/>
            <a:chOff x="3162240" y="2641680"/>
            <a:chExt cx="244080" cy="228240"/>
          </a:xfrm>
        </p:grpSpPr>
        <p:sp>
          <p:nvSpPr>
            <p:cNvPr id="4480" name=""/>
            <p:cNvSpPr/>
            <p:nvPr/>
          </p:nvSpPr>
          <p:spPr>
            <a:xfrm>
              <a:off x="3187080" y="2641680"/>
              <a:ext cx="108360" cy="1015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81" name=""/>
            <p:cNvSpPr/>
            <p:nvPr/>
          </p:nvSpPr>
          <p:spPr>
            <a:xfrm>
              <a:off x="3162240" y="2715480"/>
              <a:ext cx="244080" cy="1544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482" name=""/>
          <p:cNvGrpSpPr/>
          <p:nvPr/>
        </p:nvGrpSpPr>
        <p:grpSpPr>
          <a:xfrm>
            <a:off x="4046400" y="4995720"/>
            <a:ext cx="388800" cy="364680"/>
            <a:chOff x="4046400" y="4995720"/>
            <a:chExt cx="388800" cy="364680"/>
          </a:xfrm>
        </p:grpSpPr>
        <p:sp>
          <p:nvSpPr>
            <p:cNvPr id="4483" name=""/>
            <p:cNvSpPr/>
            <p:nvPr/>
          </p:nvSpPr>
          <p:spPr>
            <a:xfrm>
              <a:off x="4086000" y="4995720"/>
              <a:ext cx="172800" cy="1627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84" name=""/>
            <p:cNvSpPr/>
            <p:nvPr/>
          </p:nvSpPr>
          <p:spPr>
            <a:xfrm>
              <a:off x="4046400" y="5113440"/>
              <a:ext cx="388800" cy="2469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485" name=""/>
          <p:cNvSpPr/>
          <p:nvPr/>
        </p:nvSpPr>
        <p:spPr>
          <a:xfrm>
            <a:off x="4050720" y="4732200"/>
            <a:ext cx="64440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London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86" name=""/>
          <p:cNvSpPr/>
          <p:nvPr/>
        </p:nvSpPr>
        <p:spPr>
          <a:xfrm>
            <a:off x="3452040" y="4313160"/>
            <a:ext cx="59544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Oxford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87" name=""/>
          <p:cNvSpPr/>
          <p:nvPr/>
        </p:nvSpPr>
        <p:spPr>
          <a:xfrm>
            <a:off x="3664080" y="4851360"/>
            <a:ext cx="334800" cy="32724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00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88" name=""/>
          <p:cNvSpPr/>
          <p:nvPr/>
        </p:nvSpPr>
        <p:spPr>
          <a:xfrm>
            <a:off x="4030560" y="4432320"/>
            <a:ext cx="333360" cy="32868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0091ff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489" name=""/>
          <p:cNvGrpSpPr/>
          <p:nvPr/>
        </p:nvGrpSpPr>
        <p:grpSpPr>
          <a:xfrm>
            <a:off x="3867120" y="4782960"/>
            <a:ext cx="296640" cy="287280"/>
            <a:chOff x="3867120" y="4782960"/>
            <a:chExt cx="296640" cy="287280"/>
          </a:xfrm>
        </p:grpSpPr>
        <p:sp>
          <p:nvSpPr>
            <p:cNvPr id="4490" name=""/>
            <p:cNvSpPr/>
            <p:nvPr/>
          </p:nvSpPr>
          <p:spPr>
            <a:xfrm>
              <a:off x="3867120" y="4782960"/>
              <a:ext cx="296640" cy="28728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91" name=""/>
            <p:cNvSpPr/>
            <p:nvPr/>
          </p:nvSpPr>
          <p:spPr>
            <a:xfrm>
              <a:off x="3867120" y="4782960"/>
              <a:ext cx="296640" cy="28728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492" name=""/>
          <p:cNvGrpSpPr/>
          <p:nvPr/>
        </p:nvGrpSpPr>
        <p:grpSpPr>
          <a:xfrm>
            <a:off x="3610080" y="4498920"/>
            <a:ext cx="296280" cy="286920"/>
            <a:chOff x="3610080" y="4498920"/>
            <a:chExt cx="296280" cy="286920"/>
          </a:xfrm>
        </p:grpSpPr>
        <p:sp>
          <p:nvSpPr>
            <p:cNvPr id="4493" name=""/>
            <p:cNvSpPr/>
            <p:nvPr/>
          </p:nvSpPr>
          <p:spPr>
            <a:xfrm>
              <a:off x="3610080" y="4498920"/>
              <a:ext cx="296280" cy="2869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94" name=""/>
            <p:cNvSpPr/>
            <p:nvPr/>
          </p:nvSpPr>
          <p:spPr>
            <a:xfrm>
              <a:off x="3610080" y="4498920"/>
              <a:ext cx="296280" cy="2869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noFill/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495" name=""/>
          <p:cNvSpPr/>
          <p:nvPr/>
        </p:nvSpPr>
        <p:spPr>
          <a:xfrm>
            <a:off x="4724280" y="4525920"/>
            <a:ext cx="493920" cy="187200"/>
          </a:xfrm>
          <a:prstGeom prst="line">
            <a:avLst/>
          </a:prstGeom>
          <a:ln w="38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96" name=""/>
          <p:cNvSpPr/>
          <p:nvPr/>
        </p:nvSpPr>
        <p:spPr>
          <a:xfrm>
            <a:off x="3106800" y="3151080"/>
            <a:ext cx="333360" cy="32868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0091ff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497" name=""/>
          <p:cNvGrpSpPr/>
          <p:nvPr/>
        </p:nvGrpSpPr>
        <p:grpSpPr>
          <a:xfrm>
            <a:off x="4116240" y="4127400"/>
            <a:ext cx="390240" cy="364680"/>
            <a:chOff x="4116240" y="4127400"/>
            <a:chExt cx="390240" cy="364680"/>
          </a:xfrm>
        </p:grpSpPr>
        <p:sp>
          <p:nvSpPr>
            <p:cNvPr id="4498" name=""/>
            <p:cNvSpPr/>
            <p:nvPr/>
          </p:nvSpPr>
          <p:spPr>
            <a:xfrm>
              <a:off x="4156200" y="4127400"/>
              <a:ext cx="173160" cy="1627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499" name=""/>
            <p:cNvSpPr/>
            <p:nvPr/>
          </p:nvSpPr>
          <p:spPr>
            <a:xfrm>
              <a:off x="4116240" y="4245120"/>
              <a:ext cx="390240" cy="2469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500" name=""/>
          <p:cNvGrpSpPr/>
          <p:nvPr/>
        </p:nvGrpSpPr>
        <p:grpSpPr>
          <a:xfrm>
            <a:off x="2982960" y="3121200"/>
            <a:ext cx="296280" cy="285120"/>
            <a:chOff x="2982960" y="3121200"/>
            <a:chExt cx="296280" cy="285120"/>
          </a:xfrm>
        </p:grpSpPr>
        <p:sp>
          <p:nvSpPr>
            <p:cNvPr id="4501" name=""/>
            <p:cNvSpPr/>
            <p:nvPr/>
          </p:nvSpPr>
          <p:spPr>
            <a:xfrm>
              <a:off x="2982960" y="3121200"/>
              <a:ext cx="296280" cy="2851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02" name=""/>
            <p:cNvSpPr/>
            <p:nvPr/>
          </p:nvSpPr>
          <p:spPr>
            <a:xfrm>
              <a:off x="2982960" y="3121200"/>
              <a:ext cx="296280" cy="2851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503" name=""/>
          <p:cNvGrpSpPr/>
          <p:nvPr/>
        </p:nvGrpSpPr>
        <p:grpSpPr>
          <a:xfrm>
            <a:off x="2863800" y="2876400"/>
            <a:ext cx="239400" cy="253800"/>
            <a:chOff x="2863800" y="2876400"/>
            <a:chExt cx="239400" cy="253800"/>
          </a:xfrm>
        </p:grpSpPr>
        <p:sp>
          <p:nvSpPr>
            <p:cNvPr id="4504" name=""/>
            <p:cNvSpPr/>
            <p:nvPr/>
          </p:nvSpPr>
          <p:spPr>
            <a:xfrm>
              <a:off x="2863800" y="2876400"/>
              <a:ext cx="239400" cy="253800"/>
            </a:xfrm>
            <a:custGeom>
              <a:avLst/>
              <a:gdLst/>
              <a:ahLst/>
              <a:rect l="l" t="t" r="r" b="b"/>
              <a:pathLst>
                <a:path w="117" h="120">
                  <a:moveTo>
                    <a:pt x="58" y="120"/>
                  </a:moveTo>
                  <a:lnTo>
                    <a:pt x="62" y="120"/>
                  </a:lnTo>
                  <a:lnTo>
                    <a:pt x="64" y="120"/>
                  </a:lnTo>
                  <a:lnTo>
                    <a:pt x="68" y="119"/>
                  </a:lnTo>
                  <a:lnTo>
                    <a:pt x="71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8" y="116"/>
                  </a:lnTo>
                  <a:lnTo>
                    <a:pt x="82" y="115"/>
                  </a:lnTo>
                  <a:lnTo>
                    <a:pt x="84" y="113"/>
                  </a:lnTo>
                  <a:lnTo>
                    <a:pt x="87" y="113"/>
                  </a:lnTo>
                  <a:lnTo>
                    <a:pt x="89" y="112"/>
                  </a:lnTo>
                  <a:lnTo>
                    <a:pt x="92" y="109"/>
                  </a:lnTo>
                  <a:lnTo>
                    <a:pt x="93" y="108"/>
                  </a:lnTo>
                  <a:lnTo>
                    <a:pt x="96" y="107"/>
                  </a:lnTo>
                  <a:lnTo>
                    <a:pt x="98" y="104"/>
                  </a:lnTo>
                  <a:lnTo>
                    <a:pt x="100" y="103"/>
                  </a:lnTo>
                  <a:lnTo>
                    <a:pt x="101" y="100"/>
                  </a:lnTo>
                  <a:lnTo>
                    <a:pt x="104" y="98"/>
                  </a:lnTo>
                  <a:lnTo>
                    <a:pt x="105" y="95"/>
                  </a:lnTo>
                  <a:lnTo>
                    <a:pt x="108" y="93"/>
                  </a:lnTo>
                  <a:lnTo>
                    <a:pt x="109" y="91"/>
                  </a:lnTo>
                  <a:lnTo>
                    <a:pt x="110" y="88"/>
                  </a:lnTo>
                  <a:lnTo>
                    <a:pt x="111" y="86"/>
                  </a:lnTo>
                  <a:lnTo>
                    <a:pt x="113" y="83"/>
                  </a:lnTo>
                  <a:lnTo>
                    <a:pt x="114" y="81"/>
                  </a:lnTo>
                  <a:lnTo>
                    <a:pt x="115" y="78"/>
                  </a:lnTo>
                  <a:lnTo>
                    <a:pt x="115" y="74"/>
                  </a:lnTo>
                  <a:lnTo>
                    <a:pt x="116" y="72"/>
                  </a:lnTo>
                  <a:lnTo>
                    <a:pt x="116" y="70"/>
                  </a:lnTo>
                  <a:lnTo>
                    <a:pt x="117" y="66"/>
                  </a:lnTo>
                  <a:lnTo>
                    <a:pt x="117" y="63"/>
                  </a:lnTo>
                  <a:lnTo>
                    <a:pt x="117" y="60"/>
                  </a:lnTo>
                  <a:lnTo>
                    <a:pt x="117" y="57"/>
                  </a:lnTo>
                  <a:lnTo>
                    <a:pt x="117" y="55"/>
                  </a:lnTo>
                  <a:lnTo>
                    <a:pt x="116" y="51"/>
                  </a:lnTo>
                  <a:lnTo>
                    <a:pt x="116" y="49"/>
                  </a:lnTo>
                  <a:lnTo>
                    <a:pt x="115" y="45"/>
                  </a:lnTo>
                  <a:lnTo>
                    <a:pt x="115" y="42"/>
                  </a:lnTo>
                  <a:lnTo>
                    <a:pt x="114" y="40"/>
                  </a:lnTo>
                  <a:lnTo>
                    <a:pt x="113" y="36"/>
                  </a:lnTo>
                  <a:lnTo>
                    <a:pt x="111" y="34"/>
                  </a:lnTo>
                  <a:lnTo>
                    <a:pt x="110" y="32"/>
                  </a:lnTo>
                  <a:lnTo>
                    <a:pt x="109" y="29"/>
                  </a:lnTo>
                  <a:lnTo>
                    <a:pt x="108" y="26"/>
                  </a:lnTo>
                  <a:lnTo>
                    <a:pt x="105" y="24"/>
                  </a:lnTo>
                  <a:lnTo>
                    <a:pt x="104" y="23"/>
                  </a:lnTo>
                  <a:lnTo>
                    <a:pt x="101" y="20"/>
                  </a:lnTo>
                  <a:lnTo>
                    <a:pt x="100" y="18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3" y="13"/>
                  </a:lnTo>
                  <a:lnTo>
                    <a:pt x="92" y="10"/>
                  </a:lnTo>
                  <a:lnTo>
                    <a:pt x="89" y="9"/>
                  </a:lnTo>
                  <a:lnTo>
                    <a:pt x="87" y="8"/>
                  </a:lnTo>
                  <a:lnTo>
                    <a:pt x="84" y="7"/>
                  </a:lnTo>
                  <a:lnTo>
                    <a:pt x="82" y="5"/>
                  </a:lnTo>
                  <a:lnTo>
                    <a:pt x="78" y="4"/>
                  </a:lnTo>
                  <a:lnTo>
                    <a:pt x="75" y="3"/>
                  </a:lnTo>
                  <a:lnTo>
                    <a:pt x="73" y="2"/>
                  </a:lnTo>
                  <a:lnTo>
                    <a:pt x="71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1" y="3"/>
                  </a:lnTo>
                  <a:lnTo>
                    <a:pt x="38" y="4"/>
                  </a:lnTo>
                  <a:lnTo>
                    <a:pt x="36" y="5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29" y="9"/>
                  </a:lnTo>
                  <a:lnTo>
                    <a:pt x="26" y="10"/>
                  </a:lnTo>
                  <a:lnTo>
                    <a:pt x="24" y="13"/>
                  </a:lnTo>
                  <a:lnTo>
                    <a:pt x="21" y="14"/>
                  </a:lnTo>
                  <a:lnTo>
                    <a:pt x="20" y="16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1" y="24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5" y="36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3" y="74"/>
                  </a:lnTo>
                  <a:lnTo>
                    <a:pt x="3" y="78"/>
                  </a:lnTo>
                  <a:lnTo>
                    <a:pt x="4" y="81"/>
                  </a:lnTo>
                  <a:lnTo>
                    <a:pt x="5" y="83"/>
                  </a:lnTo>
                  <a:lnTo>
                    <a:pt x="6" y="86"/>
                  </a:lnTo>
                  <a:lnTo>
                    <a:pt x="8" y="88"/>
                  </a:lnTo>
                  <a:lnTo>
                    <a:pt x="9" y="91"/>
                  </a:lnTo>
                  <a:lnTo>
                    <a:pt x="10" y="93"/>
                  </a:lnTo>
                  <a:lnTo>
                    <a:pt x="11" y="95"/>
                  </a:lnTo>
                  <a:lnTo>
                    <a:pt x="14" y="98"/>
                  </a:lnTo>
                  <a:lnTo>
                    <a:pt x="15" y="100"/>
                  </a:lnTo>
                  <a:lnTo>
                    <a:pt x="17" y="103"/>
                  </a:lnTo>
                  <a:lnTo>
                    <a:pt x="20" y="104"/>
                  </a:lnTo>
                  <a:lnTo>
                    <a:pt x="21" y="107"/>
                  </a:lnTo>
                  <a:lnTo>
                    <a:pt x="24" y="108"/>
                  </a:lnTo>
                  <a:lnTo>
                    <a:pt x="26" y="109"/>
                  </a:lnTo>
                  <a:lnTo>
                    <a:pt x="29" y="112"/>
                  </a:lnTo>
                  <a:lnTo>
                    <a:pt x="31" y="113"/>
                  </a:lnTo>
                  <a:lnTo>
                    <a:pt x="32" y="113"/>
                  </a:lnTo>
                  <a:lnTo>
                    <a:pt x="36" y="115"/>
                  </a:lnTo>
                  <a:lnTo>
                    <a:pt x="38" y="116"/>
                  </a:lnTo>
                  <a:lnTo>
                    <a:pt x="41" y="118"/>
                  </a:lnTo>
                  <a:lnTo>
                    <a:pt x="45" y="118"/>
                  </a:lnTo>
                  <a:lnTo>
                    <a:pt x="47" y="119"/>
                  </a:lnTo>
                  <a:lnTo>
                    <a:pt x="50" y="119"/>
                  </a:lnTo>
                  <a:lnTo>
                    <a:pt x="52" y="120"/>
                  </a:lnTo>
                  <a:lnTo>
                    <a:pt x="56" y="120"/>
                  </a:lnTo>
                  <a:lnTo>
                    <a:pt x="58" y="120"/>
                  </a:lnTo>
                  <a:close/>
                </a:path>
              </a:pathLst>
            </a:custGeom>
            <a:solidFill>
              <a:srgbClr val="ff00ff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05" name=""/>
            <p:cNvSpPr/>
            <p:nvPr/>
          </p:nvSpPr>
          <p:spPr>
            <a:xfrm>
              <a:off x="2863800" y="2876400"/>
              <a:ext cx="239400" cy="253800"/>
            </a:xfrm>
            <a:custGeom>
              <a:avLst/>
              <a:gdLst/>
              <a:ahLst/>
              <a:rect l="l" t="t" r="r" b="b"/>
              <a:pathLst>
                <a:path w="117" h="120">
                  <a:moveTo>
                    <a:pt x="58" y="120"/>
                  </a:moveTo>
                  <a:lnTo>
                    <a:pt x="62" y="120"/>
                  </a:lnTo>
                  <a:lnTo>
                    <a:pt x="64" y="120"/>
                  </a:lnTo>
                  <a:lnTo>
                    <a:pt x="68" y="119"/>
                  </a:lnTo>
                  <a:lnTo>
                    <a:pt x="71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8" y="116"/>
                  </a:lnTo>
                  <a:lnTo>
                    <a:pt x="82" y="115"/>
                  </a:lnTo>
                  <a:lnTo>
                    <a:pt x="84" y="113"/>
                  </a:lnTo>
                  <a:lnTo>
                    <a:pt x="87" y="113"/>
                  </a:lnTo>
                  <a:lnTo>
                    <a:pt x="89" y="112"/>
                  </a:lnTo>
                  <a:lnTo>
                    <a:pt x="92" y="109"/>
                  </a:lnTo>
                  <a:lnTo>
                    <a:pt x="93" y="108"/>
                  </a:lnTo>
                  <a:lnTo>
                    <a:pt x="96" y="107"/>
                  </a:lnTo>
                  <a:lnTo>
                    <a:pt x="98" y="104"/>
                  </a:lnTo>
                  <a:lnTo>
                    <a:pt x="100" y="103"/>
                  </a:lnTo>
                  <a:lnTo>
                    <a:pt x="101" y="100"/>
                  </a:lnTo>
                  <a:lnTo>
                    <a:pt x="104" y="98"/>
                  </a:lnTo>
                  <a:lnTo>
                    <a:pt x="105" y="95"/>
                  </a:lnTo>
                  <a:lnTo>
                    <a:pt x="108" y="93"/>
                  </a:lnTo>
                  <a:lnTo>
                    <a:pt x="109" y="91"/>
                  </a:lnTo>
                  <a:lnTo>
                    <a:pt x="110" y="88"/>
                  </a:lnTo>
                  <a:lnTo>
                    <a:pt x="111" y="86"/>
                  </a:lnTo>
                  <a:lnTo>
                    <a:pt x="113" y="83"/>
                  </a:lnTo>
                  <a:lnTo>
                    <a:pt x="114" y="81"/>
                  </a:lnTo>
                  <a:lnTo>
                    <a:pt x="115" y="78"/>
                  </a:lnTo>
                  <a:lnTo>
                    <a:pt x="115" y="74"/>
                  </a:lnTo>
                  <a:lnTo>
                    <a:pt x="116" y="72"/>
                  </a:lnTo>
                  <a:lnTo>
                    <a:pt x="116" y="70"/>
                  </a:lnTo>
                  <a:lnTo>
                    <a:pt x="117" y="66"/>
                  </a:lnTo>
                  <a:lnTo>
                    <a:pt x="117" y="63"/>
                  </a:lnTo>
                  <a:lnTo>
                    <a:pt x="117" y="60"/>
                  </a:lnTo>
                  <a:lnTo>
                    <a:pt x="117" y="57"/>
                  </a:lnTo>
                  <a:lnTo>
                    <a:pt x="117" y="55"/>
                  </a:lnTo>
                  <a:lnTo>
                    <a:pt x="116" y="51"/>
                  </a:lnTo>
                  <a:lnTo>
                    <a:pt x="116" y="49"/>
                  </a:lnTo>
                  <a:lnTo>
                    <a:pt x="115" y="45"/>
                  </a:lnTo>
                  <a:lnTo>
                    <a:pt x="115" y="42"/>
                  </a:lnTo>
                  <a:lnTo>
                    <a:pt x="114" y="40"/>
                  </a:lnTo>
                  <a:lnTo>
                    <a:pt x="113" y="36"/>
                  </a:lnTo>
                  <a:lnTo>
                    <a:pt x="111" y="34"/>
                  </a:lnTo>
                  <a:lnTo>
                    <a:pt x="110" y="32"/>
                  </a:lnTo>
                  <a:lnTo>
                    <a:pt x="109" y="29"/>
                  </a:lnTo>
                  <a:lnTo>
                    <a:pt x="108" y="26"/>
                  </a:lnTo>
                  <a:lnTo>
                    <a:pt x="105" y="24"/>
                  </a:lnTo>
                  <a:lnTo>
                    <a:pt x="104" y="23"/>
                  </a:lnTo>
                  <a:lnTo>
                    <a:pt x="101" y="20"/>
                  </a:lnTo>
                  <a:lnTo>
                    <a:pt x="100" y="18"/>
                  </a:lnTo>
                  <a:lnTo>
                    <a:pt x="98" y="16"/>
                  </a:lnTo>
                  <a:lnTo>
                    <a:pt x="96" y="14"/>
                  </a:lnTo>
                  <a:lnTo>
                    <a:pt x="93" y="13"/>
                  </a:lnTo>
                  <a:lnTo>
                    <a:pt x="92" y="10"/>
                  </a:lnTo>
                  <a:lnTo>
                    <a:pt x="89" y="9"/>
                  </a:lnTo>
                  <a:lnTo>
                    <a:pt x="87" y="8"/>
                  </a:lnTo>
                  <a:lnTo>
                    <a:pt x="84" y="7"/>
                  </a:lnTo>
                  <a:lnTo>
                    <a:pt x="82" y="5"/>
                  </a:lnTo>
                  <a:lnTo>
                    <a:pt x="78" y="4"/>
                  </a:lnTo>
                  <a:lnTo>
                    <a:pt x="75" y="3"/>
                  </a:lnTo>
                  <a:lnTo>
                    <a:pt x="73" y="2"/>
                  </a:lnTo>
                  <a:lnTo>
                    <a:pt x="71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58" y="0"/>
                  </a:lnTo>
                  <a:lnTo>
                    <a:pt x="56" y="0"/>
                  </a:lnTo>
                  <a:lnTo>
                    <a:pt x="52" y="0"/>
                  </a:lnTo>
                  <a:lnTo>
                    <a:pt x="50" y="0"/>
                  </a:lnTo>
                  <a:lnTo>
                    <a:pt x="47" y="2"/>
                  </a:lnTo>
                  <a:lnTo>
                    <a:pt x="45" y="2"/>
                  </a:lnTo>
                  <a:lnTo>
                    <a:pt x="41" y="3"/>
                  </a:lnTo>
                  <a:lnTo>
                    <a:pt x="38" y="4"/>
                  </a:lnTo>
                  <a:lnTo>
                    <a:pt x="36" y="5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29" y="9"/>
                  </a:lnTo>
                  <a:lnTo>
                    <a:pt x="26" y="10"/>
                  </a:lnTo>
                  <a:lnTo>
                    <a:pt x="24" y="13"/>
                  </a:lnTo>
                  <a:lnTo>
                    <a:pt x="21" y="14"/>
                  </a:lnTo>
                  <a:lnTo>
                    <a:pt x="20" y="16"/>
                  </a:lnTo>
                  <a:lnTo>
                    <a:pt x="17" y="18"/>
                  </a:lnTo>
                  <a:lnTo>
                    <a:pt x="15" y="20"/>
                  </a:lnTo>
                  <a:lnTo>
                    <a:pt x="14" y="23"/>
                  </a:lnTo>
                  <a:lnTo>
                    <a:pt x="11" y="24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8" y="32"/>
                  </a:lnTo>
                  <a:lnTo>
                    <a:pt x="6" y="34"/>
                  </a:lnTo>
                  <a:lnTo>
                    <a:pt x="5" y="36"/>
                  </a:lnTo>
                  <a:lnTo>
                    <a:pt x="4" y="40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1" y="49"/>
                  </a:lnTo>
                  <a:lnTo>
                    <a:pt x="0" y="51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0" y="60"/>
                  </a:lnTo>
                  <a:lnTo>
                    <a:pt x="0" y="63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1" y="72"/>
                  </a:lnTo>
                  <a:lnTo>
                    <a:pt x="3" y="74"/>
                  </a:lnTo>
                  <a:lnTo>
                    <a:pt x="3" y="78"/>
                  </a:lnTo>
                  <a:lnTo>
                    <a:pt x="4" y="81"/>
                  </a:lnTo>
                  <a:lnTo>
                    <a:pt x="5" y="83"/>
                  </a:lnTo>
                  <a:lnTo>
                    <a:pt x="6" y="86"/>
                  </a:lnTo>
                  <a:lnTo>
                    <a:pt x="8" y="88"/>
                  </a:lnTo>
                  <a:lnTo>
                    <a:pt x="9" y="91"/>
                  </a:lnTo>
                  <a:lnTo>
                    <a:pt x="10" y="93"/>
                  </a:lnTo>
                  <a:lnTo>
                    <a:pt x="11" y="95"/>
                  </a:lnTo>
                  <a:lnTo>
                    <a:pt x="14" y="98"/>
                  </a:lnTo>
                  <a:lnTo>
                    <a:pt x="15" y="100"/>
                  </a:lnTo>
                  <a:lnTo>
                    <a:pt x="17" y="103"/>
                  </a:lnTo>
                  <a:lnTo>
                    <a:pt x="20" y="104"/>
                  </a:lnTo>
                  <a:lnTo>
                    <a:pt x="21" y="107"/>
                  </a:lnTo>
                  <a:lnTo>
                    <a:pt x="24" y="108"/>
                  </a:lnTo>
                  <a:lnTo>
                    <a:pt x="26" y="109"/>
                  </a:lnTo>
                  <a:lnTo>
                    <a:pt x="29" y="112"/>
                  </a:lnTo>
                  <a:lnTo>
                    <a:pt x="31" y="113"/>
                  </a:lnTo>
                  <a:lnTo>
                    <a:pt x="32" y="113"/>
                  </a:lnTo>
                  <a:lnTo>
                    <a:pt x="36" y="115"/>
                  </a:lnTo>
                  <a:lnTo>
                    <a:pt x="38" y="116"/>
                  </a:lnTo>
                  <a:lnTo>
                    <a:pt x="41" y="118"/>
                  </a:lnTo>
                  <a:lnTo>
                    <a:pt x="45" y="118"/>
                  </a:lnTo>
                  <a:lnTo>
                    <a:pt x="47" y="119"/>
                  </a:lnTo>
                  <a:lnTo>
                    <a:pt x="50" y="119"/>
                  </a:lnTo>
                  <a:lnTo>
                    <a:pt x="52" y="120"/>
                  </a:lnTo>
                  <a:lnTo>
                    <a:pt x="56" y="120"/>
                  </a:lnTo>
                  <a:lnTo>
                    <a:pt x="58" y="120"/>
                  </a:lnTo>
                </a:path>
              </a:pathLst>
            </a:custGeom>
            <a:solidFill>
              <a:srgbClr val="ff00ff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506" name=""/>
          <p:cNvSpPr/>
          <p:nvPr/>
        </p:nvSpPr>
        <p:spPr>
          <a:xfrm>
            <a:off x="3614400" y="3040200"/>
            <a:ext cx="5670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Wilton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7" name=""/>
          <p:cNvSpPr/>
          <p:nvPr/>
        </p:nvSpPr>
        <p:spPr>
          <a:xfrm>
            <a:off x="4244040" y="3940200"/>
            <a:ext cx="616320" cy="3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Sutton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Bridge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8" name=""/>
          <p:cNvSpPr/>
          <p:nvPr/>
        </p:nvSpPr>
        <p:spPr>
          <a:xfrm>
            <a:off x="3551400" y="2717640"/>
            <a:ext cx="722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Teesside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09" name=""/>
          <p:cNvSpPr/>
          <p:nvPr/>
        </p:nvSpPr>
        <p:spPr>
          <a:xfrm>
            <a:off x="3505320" y="3403440"/>
            <a:ext cx="334800" cy="32868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0091ff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0" name=""/>
          <p:cNvSpPr/>
          <p:nvPr/>
        </p:nvSpPr>
        <p:spPr>
          <a:xfrm>
            <a:off x="3006720" y="2797200"/>
            <a:ext cx="243000" cy="21744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1" name=""/>
          <p:cNvSpPr/>
          <p:nvPr/>
        </p:nvSpPr>
        <p:spPr>
          <a:xfrm>
            <a:off x="500040" y="524520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2" name=""/>
          <p:cNvSpPr/>
          <p:nvPr/>
        </p:nvSpPr>
        <p:spPr>
          <a:xfrm>
            <a:off x="1263600" y="4735440"/>
            <a:ext cx="595440" cy="18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3" name=""/>
          <p:cNvSpPr/>
          <p:nvPr/>
        </p:nvSpPr>
        <p:spPr>
          <a:xfrm>
            <a:off x="426960" y="4405320"/>
            <a:ext cx="531720" cy="1297080"/>
          </a:xfrm>
          <a:prstGeom prst="rect">
            <a:avLst/>
          </a:pr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4" name=""/>
          <p:cNvSpPr/>
          <p:nvPr/>
        </p:nvSpPr>
        <p:spPr>
          <a:xfrm>
            <a:off x="453960" y="4427640"/>
            <a:ext cx="531720" cy="1295280"/>
          </a:xfrm>
          <a:prstGeom prst="rect">
            <a:avLst/>
          </a:pr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5" name=""/>
          <p:cNvSpPr/>
          <p:nvPr/>
        </p:nvSpPr>
        <p:spPr>
          <a:xfrm>
            <a:off x="419040" y="3340080"/>
            <a:ext cx="1789200" cy="2732040"/>
          </a:xfrm>
          <a:prstGeom prst="rect">
            <a:avLst/>
          </a:prstGeom>
          <a:solidFill>
            <a:srgbClr val="ffffff"/>
          </a:solidFill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6" name=""/>
          <p:cNvSpPr/>
          <p:nvPr/>
        </p:nvSpPr>
        <p:spPr>
          <a:xfrm>
            <a:off x="939960" y="3457440"/>
            <a:ext cx="1358640" cy="90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Offices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Services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Leased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Utility Services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spcBef>
                <a:spcPts val="561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Processing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7" name=""/>
          <p:cNvSpPr/>
          <p:nvPr/>
        </p:nvSpPr>
        <p:spPr>
          <a:xfrm>
            <a:off x="716040" y="3679920"/>
            <a:ext cx="123840" cy="13500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66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8" name=""/>
          <p:cNvSpPr/>
          <p:nvPr/>
        </p:nvSpPr>
        <p:spPr>
          <a:xfrm>
            <a:off x="716040" y="3484440"/>
            <a:ext cx="123840" cy="123840"/>
          </a:xfrm>
          <a:custGeom>
            <a:avLst/>
            <a:gdLst/>
            <a:ahLst/>
            <a:rect l="l" t="t" r="r" b="b"/>
            <a:pathLst>
              <a:path w="202" h="189">
                <a:moveTo>
                  <a:pt x="99" y="0"/>
                </a:moveTo>
                <a:lnTo>
                  <a:pt x="122" y="75"/>
                </a:lnTo>
                <a:lnTo>
                  <a:pt x="201" y="73"/>
                </a:lnTo>
                <a:lnTo>
                  <a:pt x="135" y="115"/>
                </a:lnTo>
                <a:lnTo>
                  <a:pt x="163" y="188"/>
                </a:lnTo>
                <a:lnTo>
                  <a:pt x="99" y="138"/>
                </a:lnTo>
                <a:lnTo>
                  <a:pt x="38" y="188"/>
                </a:lnTo>
                <a:lnTo>
                  <a:pt x="66" y="115"/>
                </a:lnTo>
                <a:lnTo>
                  <a:pt x="0" y="73"/>
                </a:lnTo>
                <a:lnTo>
                  <a:pt x="79" y="75"/>
                </a:lnTo>
                <a:lnTo>
                  <a:pt x="99" y="0"/>
                </a:lnTo>
              </a:path>
            </a:pathLst>
          </a:custGeom>
          <a:solidFill>
            <a:srgbClr val="fc0128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19" name=""/>
          <p:cNvSpPr/>
          <p:nvPr/>
        </p:nvSpPr>
        <p:spPr>
          <a:xfrm>
            <a:off x="929880" y="4419720"/>
            <a:ext cx="71856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spcBef>
                <a:spcPts val="726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Power Plants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0" name=""/>
          <p:cNvSpPr/>
          <p:nvPr/>
        </p:nvSpPr>
        <p:spPr>
          <a:xfrm>
            <a:off x="939960" y="4518000"/>
            <a:ext cx="1317600" cy="60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 Operation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Under Development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30000"/>
              </a:lnSpc>
              <a:spcBef>
                <a:spcPts val="275"/>
              </a:spcBef>
              <a:tabLst>
                <a:tab algn="l" pos="0"/>
                <a:tab algn="l" pos="1106640"/>
                <a:tab algn="l" pos="2212920"/>
                <a:tab algn="l" pos="3319560"/>
                <a:tab algn="l" pos="4425840"/>
                <a:tab algn="l" pos="5532480"/>
                <a:tab algn="l" pos="6638760"/>
                <a:tab algn="l" pos="7745400"/>
                <a:tab algn="l" pos="8852040"/>
                <a:tab algn="l" pos="995832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521" name=""/>
          <p:cNvGrpSpPr/>
          <p:nvPr/>
        </p:nvGrpSpPr>
        <p:grpSpPr>
          <a:xfrm>
            <a:off x="719280" y="4525920"/>
            <a:ext cx="136440" cy="141480"/>
            <a:chOff x="719280" y="4525920"/>
            <a:chExt cx="136440" cy="141480"/>
          </a:xfrm>
        </p:grpSpPr>
        <p:sp>
          <p:nvSpPr>
            <p:cNvPr id="4522" name=""/>
            <p:cNvSpPr/>
            <p:nvPr/>
          </p:nvSpPr>
          <p:spPr>
            <a:xfrm>
              <a:off x="733320" y="4525920"/>
              <a:ext cx="60120" cy="619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120" bIns="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23" name=""/>
            <p:cNvSpPr/>
            <p:nvPr/>
          </p:nvSpPr>
          <p:spPr>
            <a:xfrm>
              <a:off x="719280" y="4571640"/>
              <a:ext cx="136440" cy="957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524" name=""/>
          <p:cNvSpPr/>
          <p:nvPr/>
        </p:nvSpPr>
        <p:spPr>
          <a:xfrm>
            <a:off x="942480" y="4950000"/>
            <a:ext cx="991440" cy="27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Energy Marketing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Activity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525" name=""/>
          <p:cNvGrpSpPr/>
          <p:nvPr/>
        </p:nvGrpSpPr>
        <p:grpSpPr>
          <a:xfrm>
            <a:off x="719280" y="4741920"/>
            <a:ext cx="136440" cy="142560"/>
            <a:chOff x="719280" y="4741920"/>
            <a:chExt cx="136440" cy="142560"/>
          </a:xfrm>
        </p:grpSpPr>
        <p:sp>
          <p:nvSpPr>
            <p:cNvPr id="4526" name=""/>
            <p:cNvSpPr/>
            <p:nvPr/>
          </p:nvSpPr>
          <p:spPr>
            <a:xfrm>
              <a:off x="733320" y="4741920"/>
              <a:ext cx="60120" cy="626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15840" bIns="15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27" name=""/>
            <p:cNvSpPr/>
            <p:nvPr/>
          </p:nvSpPr>
          <p:spPr>
            <a:xfrm>
              <a:off x="719280" y="4788000"/>
              <a:ext cx="136440" cy="96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528" name=""/>
          <p:cNvSpPr/>
          <p:nvPr/>
        </p:nvSpPr>
        <p:spPr>
          <a:xfrm>
            <a:off x="933120" y="5311800"/>
            <a:ext cx="343800" cy="687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2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2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29" name=""/>
          <p:cNvSpPr/>
          <p:nvPr/>
        </p:nvSpPr>
        <p:spPr>
          <a:xfrm>
            <a:off x="650880" y="5273640"/>
            <a:ext cx="200160" cy="200160"/>
          </a:xfrm>
          <a:prstGeom prst="ellipse">
            <a:avLst/>
          </a:prstGeom>
          <a:solidFill>
            <a:srgbClr val="0091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0" name=""/>
          <p:cNvSpPr/>
          <p:nvPr/>
        </p:nvSpPr>
        <p:spPr>
          <a:xfrm>
            <a:off x="650880" y="5527800"/>
            <a:ext cx="200160" cy="19980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1" name=""/>
          <p:cNvSpPr/>
          <p:nvPr/>
        </p:nvSpPr>
        <p:spPr>
          <a:xfrm>
            <a:off x="700200" y="4016520"/>
            <a:ext cx="155520" cy="13968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560" bIns="1656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2" name=""/>
          <p:cNvSpPr/>
          <p:nvPr/>
        </p:nvSpPr>
        <p:spPr>
          <a:xfrm>
            <a:off x="716040" y="4213080"/>
            <a:ext cx="123840" cy="13500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00ff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3" name=""/>
          <p:cNvSpPr/>
          <p:nvPr/>
        </p:nvSpPr>
        <p:spPr>
          <a:xfrm>
            <a:off x="841320" y="4246560"/>
            <a:ext cx="0" cy="9540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4" name=""/>
          <p:cNvSpPr/>
          <p:nvPr/>
        </p:nvSpPr>
        <p:spPr>
          <a:xfrm>
            <a:off x="714240" y="4246560"/>
            <a:ext cx="0" cy="9540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5" name=""/>
          <p:cNvSpPr/>
          <p:nvPr/>
        </p:nvSpPr>
        <p:spPr>
          <a:xfrm>
            <a:off x="5902200" y="1519200"/>
            <a:ext cx="88920" cy="889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6200" bIns="16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6" name=""/>
          <p:cNvSpPr/>
          <p:nvPr/>
        </p:nvSpPr>
        <p:spPr>
          <a:xfrm>
            <a:off x="684360" y="5767560"/>
            <a:ext cx="21564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7" name=""/>
          <p:cNvSpPr/>
          <p:nvPr/>
        </p:nvSpPr>
        <p:spPr>
          <a:xfrm rot="1216200">
            <a:off x="4410360" y="4352400"/>
            <a:ext cx="8956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Interconnector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8" name=""/>
          <p:cNvSpPr/>
          <p:nvPr/>
        </p:nvSpPr>
        <p:spPr>
          <a:xfrm>
            <a:off x="4208400" y="5327640"/>
            <a:ext cx="461880" cy="22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Kent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39" name=""/>
          <p:cNvSpPr/>
          <p:nvPr/>
        </p:nvSpPr>
        <p:spPr>
          <a:xfrm>
            <a:off x="923760" y="5568840"/>
            <a:ext cx="248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0" name=""/>
          <p:cNvSpPr/>
          <p:nvPr/>
        </p:nvSpPr>
        <p:spPr>
          <a:xfrm>
            <a:off x="662040" y="5769000"/>
            <a:ext cx="182520" cy="182520"/>
          </a:xfrm>
          <a:prstGeom prst="pentagon">
            <a:avLst/>
          </a:prstGeom>
          <a:solidFill>
            <a:srgbClr val="969696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1" name=""/>
          <p:cNvSpPr/>
          <p:nvPr/>
        </p:nvSpPr>
        <p:spPr>
          <a:xfrm>
            <a:off x="3129120" y="4159080"/>
            <a:ext cx="201600" cy="201960"/>
          </a:xfrm>
          <a:prstGeom prst="pentagon">
            <a:avLst/>
          </a:prstGeom>
          <a:solidFill>
            <a:srgbClr val="969696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2" name=""/>
          <p:cNvSpPr/>
          <p:nvPr/>
        </p:nvSpPr>
        <p:spPr>
          <a:xfrm>
            <a:off x="2952720" y="4317840"/>
            <a:ext cx="201600" cy="201600"/>
          </a:xfrm>
          <a:prstGeom prst="pentagon">
            <a:avLst/>
          </a:prstGeom>
          <a:solidFill>
            <a:srgbClr val="969696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43" name=""/>
          <p:cNvSpPr/>
          <p:nvPr/>
        </p:nvSpPr>
        <p:spPr>
          <a:xfrm>
            <a:off x="3417840" y="2774880"/>
            <a:ext cx="201600" cy="201600"/>
          </a:xfrm>
          <a:prstGeom prst="pentagon">
            <a:avLst/>
          </a:prstGeom>
          <a:solidFill>
            <a:srgbClr val="969696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544" name=""/>
          <p:cNvGrpSpPr/>
          <p:nvPr/>
        </p:nvGrpSpPr>
        <p:grpSpPr>
          <a:xfrm>
            <a:off x="3179880" y="2806560"/>
            <a:ext cx="389880" cy="364680"/>
            <a:chOff x="3179880" y="2806560"/>
            <a:chExt cx="389880" cy="364680"/>
          </a:xfrm>
        </p:grpSpPr>
        <p:sp>
          <p:nvSpPr>
            <p:cNvPr id="4545" name=""/>
            <p:cNvSpPr/>
            <p:nvPr/>
          </p:nvSpPr>
          <p:spPr>
            <a:xfrm>
              <a:off x="3219840" y="2806560"/>
              <a:ext cx="173160" cy="1627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46" name=""/>
            <p:cNvSpPr/>
            <p:nvPr/>
          </p:nvSpPr>
          <p:spPr>
            <a:xfrm>
              <a:off x="3179880" y="2924280"/>
              <a:ext cx="389880" cy="2469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547" name=""/>
          <p:cNvGrpSpPr/>
          <p:nvPr/>
        </p:nvGrpSpPr>
        <p:grpSpPr>
          <a:xfrm>
            <a:off x="3379680" y="2992320"/>
            <a:ext cx="277560" cy="260280"/>
            <a:chOff x="3379680" y="2992320"/>
            <a:chExt cx="277560" cy="260280"/>
          </a:xfrm>
        </p:grpSpPr>
        <p:sp>
          <p:nvSpPr>
            <p:cNvPr id="4548" name=""/>
            <p:cNvSpPr/>
            <p:nvPr/>
          </p:nvSpPr>
          <p:spPr>
            <a:xfrm>
              <a:off x="3408120" y="2992320"/>
              <a:ext cx="123120" cy="1159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549" name=""/>
            <p:cNvSpPr/>
            <p:nvPr/>
          </p:nvSpPr>
          <p:spPr>
            <a:xfrm>
              <a:off x="3379680" y="3076200"/>
              <a:ext cx="277560" cy="17640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550" name=""/>
          <p:cNvSpPr/>
          <p:nvPr/>
        </p:nvSpPr>
        <p:spPr>
          <a:xfrm>
            <a:off x="4719600" y="4583160"/>
            <a:ext cx="493920" cy="187200"/>
          </a:xfrm>
          <a:prstGeom prst="line">
            <a:avLst/>
          </a:prstGeom>
          <a:ln w="38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1" name=""/>
          <p:cNvSpPr/>
          <p:nvPr/>
        </p:nvSpPr>
        <p:spPr>
          <a:xfrm>
            <a:off x="4494240" y="4456080"/>
            <a:ext cx="334800" cy="32868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0091ff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2" name=""/>
          <p:cNvSpPr/>
          <p:nvPr/>
        </p:nvSpPr>
        <p:spPr>
          <a:xfrm>
            <a:off x="689040" y="3927600"/>
            <a:ext cx="163440" cy="0"/>
          </a:xfrm>
          <a:prstGeom prst="line">
            <a:avLst/>
          </a:prstGeom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3" name=""/>
          <p:cNvSpPr/>
          <p:nvPr/>
        </p:nvSpPr>
        <p:spPr>
          <a:xfrm>
            <a:off x="689040" y="3929040"/>
            <a:ext cx="163440" cy="0"/>
          </a:xfrm>
          <a:prstGeom prst="line">
            <a:avLst/>
          </a:prstGeom>
          <a:ln w="648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"/>
          <p:cNvSpPr/>
          <p:nvPr/>
        </p:nvSpPr>
        <p:spPr>
          <a:xfrm>
            <a:off x="368280" y="230040"/>
            <a:ext cx="96026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Key Markets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5" name=""/>
          <p:cNvSpPr/>
          <p:nvPr/>
        </p:nvSpPr>
        <p:spPr>
          <a:xfrm>
            <a:off x="2340000" y="5135400"/>
            <a:ext cx="111240" cy="1112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" name=""/>
          <p:cNvSpPr/>
          <p:nvPr/>
        </p:nvSpPr>
        <p:spPr>
          <a:xfrm>
            <a:off x="2417760" y="5006880"/>
            <a:ext cx="9626760" cy="149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Profit Opportunities Exist Within and Between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Scale and Information Identify Highest Value Opportunities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Low Incremental Cost to Enter New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5000"/>
              </a:lnSpc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Diversification Contributes to Strong Business Growth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" name=""/>
          <p:cNvSpPr/>
          <p:nvPr/>
        </p:nvSpPr>
        <p:spPr>
          <a:xfrm>
            <a:off x="2340000" y="5510160"/>
            <a:ext cx="111240" cy="1112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8" name=""/>
          <p:cNvSpPr/>
          <p:nvPr/>
        </p:nvSpPr>
        <p:spPr>
          <a:xfrm>
            <a:off x="2340000" y="5894280"/>
            <a:ext cx="111240" cy="1112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9" name=""/>
          <p:cNvSpPr/>
          <p:nvPr/>
        </p:nvSpPr>
        <p:spPr>
          <a:xfrm>
            <a:off x="2340000" y="6269040"/>
            <a:ext cx="111240" cy="1112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0" name=""/>
          <p:cNvSpPr/>
          <p:nvPr/>
        </p:nvSpPr>
        <p:spPr>
          <a:xfrm flipV="1">
            <a:off x="6094440" y="3524040"/>
            <a:ext cx="976320" cy="9363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1" name=""/>
          <p:cNvSpPr/>
          <p:nvPr/>
        </p:nvSpPr>
        <p:spPr>
          <a:xfrm flipH="1" flipV="1">
            <a:off x="3250800" y="3519360"/>
            <a:ext cx="1035000" cy="749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2" name=""/>
          <p:cNvSpPr/>
          <p:nvPr/>
        </p:nvSpPr>
        <p:spPr>
          <a:xfrm flipH="1">
            <a:off x="5929200" y="1138320"/>
            <a:ext cx="222480" cy="3043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3" name=""/>
          <p:cNvSpPr/>
          <p:nvPr/>
        </p:nvSpPr>
        <p:spPr>
          <a:xfrm flipH="1">
            <a:off x="3794040" y="2206800"/>
            <a:ext cx="2689200" cy="11016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4" name=""/>
          <p:cNvSpPr/>
          <p:nvPr/>
        </p:nvSpPr>
        <p:spPr>
          <a:xfrm flipH="1">
            <a:off x="3875040" y="1027080"/>
            <a:ext cx="1959120" cy="9572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5" name=""/>
          <p:cNvSpPr/>
          <p:nvPr/>
        </p:nvSpPr>
        <p:spPr>
          <a:xfrm>
            <a:off x="6275520" y="1128600"/>
            <a:ext cx="876240" cy="8096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6" name=""/>
          <p:cNvSpPr/>
          <p:nvPr/>
        </p:nvSpPr>
        <p:spPr>
          <a:xfrm>
            <a:off x="4205160" y="1138320"/>
            <a:ext cx="230400" cy="31068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7" name=""/>
          <p:cNvSpPr/>
          <p:nvPr/>
        </p:nvSpPr>
        <p:spPr>
          <a:xfrm flipH="1">
            <a:off x="4464000" y="1173240"/>
            <a:ext cx="1535040" cy="3119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8" name=""/>
          <p:cNvSpPr/>
          <p:nvPr/>
        </p:nvSpPr>
        <p:spPr>
          <a:xfrm>
            <a:off x="4216320" y="1173240"/>
            <a:ext cx="1633680" cy="3114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39" name=""/>
          <p:cNvSpPr/>
          <p:nvPr/>
        </p:nvSpPr>
        <p:spPr>
          <a:xfrm flipH="1">
            <a:off x="4587480" y="2306520"/>
            <a:ext cx="1739880" cy="19749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0" name=""/>
          <p:cNvSpPr/>
          <p:nvPr/>
        </p:nvSpPr>
        <p:spPr>
          <a:xfrm>
            <a:off x="3973680" y="2371680"/>
            <a:ext cx="1890720" cy="2014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1" name=""/>
          <p:cNvSpPr/>
          <p:nvPr/>
        </p:nvSpPr>
        <p:spPr>
          <a:xfrm>
            <a:off x="3603600" y="332748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2" name=""/>
          <p:cNvSpPr/>
          <p:nvPr/>
        </p:nvSpPr>
        <p:spPr>
          <a:xfrm flipH="1">
            <a:off x="3720600" y="1231920"/>
            <a:ext cx="2256120" cy="1962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3" name=""/>
          <p:cNvSpPr/>
          <p:nvPr/>
        </p:nvSpPr>
        <p:spPr>
          <a:xfrm>
            <a:off x="4427640" y="1325520"/>
            <a:ext cx="2151000" cy="1868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4" name=""/>
          <p:cNvSpPr/>
          <p:nvPr/>
        </p:nvSpPr>
        <p:spPr>
          <a:xfrm>
            <a:off x="3546360" y="214488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" name=""/>
          <p:cNvSpPr/>
          <p:nvPr/>
        </p:nvSpPr>
        <p:spPr>
          <a:xfrm>
            <a:off x="3851280" y="2193840"/>
            <a:ext cx="2681280" cy="1081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" name=""/>
          <p:cNvSpPr/>
          <p:nvPr/>
        </p:nvSpPr>
        <p:spPr>
          <a:xfrm>
            <a:off x="4278240" y="1022400"/>
            <a:ext cx="2090880" cy="927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" name=""/>
          <p:cNvSpPr/>
          <p:nvPr/>
        </p:nvSpPr>
        <p:spPr>
          <a:xfrm flipH="1">
            <a:off x="3158640" y="1085760"/>
            <a:ext cx="646200" cy="882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8" name=""/>
          <p:cNvSpPr/>
          <p:nvPr/>
        </p:nvSpPr>
        <p:spPr>
          <a:xfrm>
            <a:off x="3143160" y="2043000"/>
            <a:ext cx="15840" cy="15192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9" name=""/>
          <p:cNvSpPr/>
          <p:nvPr/>
        </p:nvSpPr>
        <p:spPr>
          <a:xfrm>
            <a:off x="7129440" y="2081160"/>
            <a:ext cx="0" cy="1433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" name=""/>
          <p:cNvSpPr/>
          <p:nvPr/>
        </p:nvSpPr>
        <p:spPr>
          <a:xfrm>
            <a:off x="4346640" y="1014480"/>
            <a:ext cx="15922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1" name=""/>
          <p:cNvSpPr/>
          <p:nvPr/>
        </p:nvSpPr>
        <p:spPr>
          <a:xfrm>
            <a:off x="2682720" y="808200"/>
            <a:ext cx="1974960" cy="5428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2" name=""/>
          <p:cNvSpPr/>
          <p:nvPr/>
        </p:nvSpPr>
        <p:spPr>
          <a:xfrm>
            <a:off x="2036880" y="3006720"/>
            <a:ext cx="1987560" cy="5936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Emissions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" name=""/>
          <p:cNvSpPr/>
          <p:nvPr/>
        </p:nvSpPr>
        <p:spPr>
          <a:xfrm>
            <a:off x="2036880" y="1881360"/>
            <a:ext cx="1987560" cy="5936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" name=""/>
          <p:cNvSpPr/>
          <p:nvPr/>
        </p:nvSpPr>
        <p:spPr>
          <a:xfrm>
            <a:off x="6299280" y="1884240"/>
            <a:ext cx="1971720" cy="5828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Crude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" name=""/>
          <p:cNvSpPr/>
          <p:nvPr/>
        </p:nvSpPr>
        <p:spPr>
          <a:xfrm>
            <a:off x="3603600" y="443700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" name=""/>
          <p:cNvSpPr/>
          <p:nvPr/>
        </p:nvSpPr>
        <p:spPr>
          <a:xfrm>
            <a:off x="2784600" y="4170240"/>
            <a:ext cx="1987560" cy="59220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Pulp and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" name=""/>
          <p:cNvSpPr/>
          <p:nvPr/>
        </p:nvSpPr>
        <p:spPr>
          <a:xfrm>
            <a:off x="5551560" y="812880"/>
            <a:ext cx="1987560" cy="5428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" name=""/>
          <p:cNvSpPr/>
          <p:nvPr/>
        </p:nvSpPr>
        <p:spPr>
          <a:xfrm>
            <a:off x="6292800" y="3021120"/>
            <a:ext cx="1987560" cy="5824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" name=""/>
          <p:cNvSpPr/>
          <p:nvPr/>
        </p:nvSpPr>
        <p:spPr>
          <a:xfrm>
            <a:off x="5551560" y="4170240"/>
            <a:ext cx="1987560" cy="5828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Merchant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Investments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4" name=""/>
          <p:cNvSpPr/>
          <p:nvPr/>
        </p:nvSpPr>
        <p:spPr>
          <a:xfrm>
            <a:off x="758880" y="992160"/>
            <a:ext cx="2913120" cy="40788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5" name=""/>
          <p:cNvSpPr/>
          <p:nvPr/>
        </p:nvSpPr>
        <p:spPr>
          <a:xfrm>
            <a:off x="750960" y="1490760"/>
            <a:ext cx="9404280" cy="12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2" marL="91440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669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Positive Reform of the Electric Trading Arrangements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91440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669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Continued Moratorium on New Gas-Fired Plants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91440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6696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Divestment of Generation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6" name=""/>
          <p:cNvSpPr/>
          <p:nvPr/>
        </p:nvSpPr>
        <p:spPr>
          <a:xfrm>
            <a:off x="803520" y="998640"/>
            <a:ext cx="26838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Government Agenda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7" name=""/>
          <p:cNvSpPr/>
          <p:nvPr/>
        </p:nvSpPr>
        <p:spPr>
          <a:xfrm>
            <a:off x="2730960" y="209520"/>
            <a:ext cx="48171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U.K. Market Environment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8" name=""/>
          <p:cNvSpPr/>
          <p:nvPr/>
        </p:nvSpPr>
        <p:spPr>
          <a:xfrm>
            <a:off x="725400" y="3008160"/>
            <a:ext cx="256068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59" name=""/>
          <p:cNvSpPr/>
          <p:nvPr/>
        </p:nvSpPr>
        <p:spPr>
          <a:xfrm>
            <a:off x="879480" y="3727440"/>
            <a:ext cx="9447120" cy="305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2" marL="80172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Well-Developed, Liquid Power and Gas Markets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80172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Increased Energy Convergence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91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Frutiger 45 Light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Gas/Power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3" marL="915840">
              <a:lnSpc>
                <a:spcPct val="100000"/>
              </a:lnSpc>
              <a:spcBef>
                <a:spcPts val="1001"/>
              </a:spcBef>
              <a:buClr>
                <a:srgbClr val="000000"/>
              </a:buClr>
              <a:buFont typeface="Frutiger 45 Light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U.K./Continental Europe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80172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Established Continental Energy Companies Entering U.K. Gas Market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80172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 Product Opportunities (i.e., Storage and Linepack Services)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2" marL="80172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0" name=""/>
          <p:cNvSpPr/>
          <p:nvPr/>
        </p:nvSpPr>
        <p:spPr>
          <a:xfrm>
            <a:off x="754200" y="3235320"/>
            <a:ext cx="3065400" cy="37944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1" name=""/>
          <p:cNvSpPr/>
          <p:nvPr/>
        </p:nvSpPr>
        <p:spPr>
          <a:xfrm>
            <a:off x="815760" y="3219480"/>
            <a:ext cx="28116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 Developments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2" name=""/>
          <p:cNvSpPr/>
          <p:nvPr/>
        </p:nvSpPr>
        <p:spPr>
          <a:xfrm>
            <a:off x="1565280" y="1614600"/>
            <a:ext cx="112680" cy="11268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3" name=""/>
          <p:cNvSpPr/>
          <p:nvPr/>
        </p:nvSpPr>
        <p:spPr>
          <a:xfrm>
            <a:off x="1565280" y="2009880"/>
            <a:ext cx="112680" cy="11268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4" name=""/>
          <p:cNvSpPr/>
          <p:nvPr/>
        </p:nvSpPr>
        <p:spPr>
          <a:xfrm>
            <a:off x="1565280" y="2432160"/>
            <a:ext cx="112680" cy="11268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5" name=""/>
          <p:cNvSpPr/>
          <p:nvPr/>
        </p:nvSpPr>
        <p:spPr>
          <a:xfrm>
            <a:off x="1560600" y="3809880"/>
            <a:ext cx="112680" cy="11268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6" name=""/>
          <p:cNvSpPr/>
          <p:nvPr/>
        </p:nvSpPr>
        <p:spPr>
          <a:xfrm>
            <a:off x="1560600" y="4229280"/>
            <a:ext cx="112680" cy="11268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7" name=""/>
          <p:cNvSpPr/>
          <p:nvPr/>
        </p:nvSpPr>
        <p:spPr>
          <a:xfrm>
            <a:off x="1560600" y="5381640"/>
            <a:ext cx="112680" cy="11268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68" name=""/>
          <p:cNvSpPr/>
          <p:nvPr/>
        </p:nvSpPr>
        <p:spPr>
          <a:xfrm>
            <a:off x="1560600" y="5797440"/>
            <a:ext cx="112680" cy="11268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3480" bIns="3348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9" name=""/>
          <p:cNvSpPr/>
          <p:nvPr/>
        </p:nvSpPr>
        <p:spPr>
          <a:xfrm>
            <a:off x="2443680" y="220680"/>
            <a:ext cx="53881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U.K. Volume Growth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4570" name=""/>
          <p:cNvGraphicFramePr/>
          <p:nvPr/>
        </p:nvGraphicFramePr>
        <p:xfrm>
          <a:off x="1552680" y="1092240"/>
          <a:ext cx="3502080" cy="51163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57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552680" y="1092240"/>
                    <a:ext cx="3502080" cy="5116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572" name=""/>
          <p:cNvSpPr/>
          <p:nvPr/>
        </p:nvSpPr>
        <p:spPr>
          <a:xfrm>
            <a:off x="1382760" y="846720"/>
            <a:ext cx="3633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</a:t>
            </a:r>
            <a:r>
              <a:rPr b="1" lang="en-US" sz="1600" strike="noStrike" u="none" baseline="30000">
                <a:solidFill>
                  <a:srgbClr val="000000"/>
                </a:solidFill>
                <a:effectLst/>
                <a:uFillTx/>
                <a:latin typeface="Frutiger 45 Light"/>
              </a:rPr>
              <a:t>*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(BBtue/d)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73" name=""/>
          <p:cNvSpPr/>
          <p:nvPr/>
        </p:nvSpPr>
        <p:spPr>
          <a:xfrm>
            <a:off x="2573280" y="58154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74" name=""/>
          <p:cNvSpPr/>
          <p:nvPr/>
        </p:nvSpPr>
        <p:spPr>
          <a:xfrm>
            <a:off x="3408480" y="58154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75" name=""/>
          <p:cNvSpPr/>
          <p:nvPr/>
        </p:nvSpPr>
        <p:spPr>
          <a:xfrm>
            <a:off x="1338120" y="866880"/>
            <a:ext cx="3686400" cy="52513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4576" name=""/>
          <p:cNvGraphicFramePr/>
          <p:nvPr/>
        </p:nvGraphicFramePr>
        <p:xfrm>
          <a:off x="5432400" y="712800"/>
          <a:ext cx="3557520" cy="54180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577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432400" y="712800"/>
                    <a:ext cx="3557520" cy="541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578" name=""/>
          <p:cNvSpPr/>
          <p:nvPr/>
        </p:nvSpPr>
        <p:spPr>
          <a:xfrm>
            <a:off x="6442200" y="58219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79" name=""/>
          <p:cNvSpPr/>
          <p:nvPr/>
        </p:nvSpPr>
        <p:spPr>
          <a:xfrm>
            <a:off x="7277040" y="58219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80" name=""/>
          <p:cNvSpPr/>
          <p:nvPr/>
        </p:nvSpPr>
        <p:spPr>
          <a:xfrm>
            <a:off x="5302080" y="852480"/>
            <a:ext cx="3684600" cy="524664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81" name=""/>
          <p:cNvSpPr/>
          <p:nvPr/>
        </p:nvSpPr>
        <p:spPr>
          <a:xfrm>
            <a:off x="1765440" y="58154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82" name=""/>
          <p:cNvSpPr/>
          <p:nvPr/>
        </p:nvSpPr>
        <p:spPr>
          <a:xfrm>
            <a:off x="5619960" y="58219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83" name=""/>
          <p:cNvSpPr/>
          <p:nvPr/>
        </p:nvSpPr>
        <p:spPr>
          <a:xfrm>
            <a:off x="5295960" y="846720"/>
            <a:ext cx="36338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r>
              <a:rPr b="1" lang="en-US" sz="1600" strike="noStrike" u="none" baseline="30000">
                <a:solidFill>
                  <a:srgbClr val="000000"/>
                </a:solidFill>
                <a:effectLst/>
                <a:uFillTx/>
                <a:latin typeface="Frutiger 45 Light"/>
              </a:rPr>
              <a:t>*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(Million MWh)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84" name=""/>
          <p:cNvSpPr/>
          <p:nvPr/>
        </p:nvSpPr>
        <p:spPr>
          <a:xfrm>
            <a:off x="4237200" y="58154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85" name=""/>
          <p:cNvSpPr/>
          <p:nvPr/>
        </p:nvSpPr>
        <p:spPr>
          <a:xfrm>
            <a:off x="8097840" y="58219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86" name=""/>
          <p:cNvSpPr/>
          <p:nvPr/>
        </p:nvSpPr>
        <p:spPr>
          <a:xfrm>
            <a:off x="6570000" y="438624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87" name=""/>
          <p:cNvSpPr/>
          <p:nvPr/>
        </p:nvSpPr>
        <p:spPr>
          <a:xfrm>
            <a:off x="7398720" y="431316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88" name=""/>
          <p:cNvSpPr/>
          <p:nvPr/>
        </p:nvSpPr>
        <p:spPr>
          <a:xfrm>
            <a:off x="8241480" y="142416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89" name=""/>
          <p:cNvSpPr/>
          <p:nvPr/>
        </p:nvSpPr>
        <p:spPr>
          <a:xfrm>
            <a:off x="5705640" y="4824360"/>
            <a:ext cx="4856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90" name=""/>
          <p:cNvSpPr/>
          <p:nvPr/>
        </p:nvSpPr>
        <p:spPr>
          <a:xfrm>
            <a:off x="4230720" y="142560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1,520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91" name=""/>
          <p:cNvSpPr/>
          <p:nvPr/>
        </p:nvSpPr>
        <p:spPr>
          <a:xfrm>
            <a:off x="3387600" y="218268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1,243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92" name=""/>
          <p:cNvSpPr/>
          <p:nvPr/>
        </p:nvSpPr>
        <p:spPr>
          <a:xfrm>
            <a:off x="2674080" y="377676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660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93" name=""/>
          <p:cNvSpPr/>
          <p:nvPr/>
        </p:nvSpPr>
        <p:spPr>
          <a:xfrm>
            <a:off x="1829520" y="477828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293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94" name=""/>
          <p:cNvSpPr/>
          <p:nvPr/>
        </p:nvSpPr>
        <p:spPr>
          <a:xfrm>
            <a:off x="1255680" y="6075720"/>
            <a:ext cx="331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 and Financial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5" name=""/>
          <p:cNvSpPr/>
          <p:nvPr/>
        </p:nvSpPr>
        <p:spPr>
          <a:xfrm>
            <a:off x="914400" y="9360"/>
            <a:ext cx="84200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Nordic Energy Network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96" name=""/>
          <p:cNvSpPr/>
          <p:nvPr/>
        </p:nvSpPr>
        <p:spPr>
          <a:xfrm>
            <a:off x="1720440" y="5661000"/>
            <a:ext cx="1616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GEX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97" name=""/>
          <p:cNvSpPr/>
          <p:nvPr/>
        </p:nvSpPr>
        <p:spPr>
          <a:xfrm>
            <a:off x="2041560" y="6027840"/>
            <a:ext cx="46080" cy="5220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0" y="12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6480" bIns="6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98" name=""/>
          <p:cNvSpPr/>
          <p:nvPr/>
        </p:nvSpPr>
        <p:spPr>
          <a:xfrm>
            <a:off x="1316160" y="5450040"/>
            <a:ext cx="304560" cy="666720"/>
          </a:xfrm>
          <a:custGeom>
            <a:avLst/>
            <a:gdLst/>
            <a:ahLst/>
            <a:rect l="l" t="t" r="r" b="b"/>
            <a:pathLst>
              <a:path w="120" h="228">
                <a:moveTo>
                  <a:pt x="60" y="228"/>
                </a:moveTo>
                <a:lnTo>
                  <a:pt x="24" y="222"/>
                </a:lnTo>
                <a:lnTo>
                  <a:pt x="24" y="192"/>
                </a:lnTo>
                <a:lnTo>
                  <a:pt x="0" y="174"/>
                </a:lnTo>
                <a:lnTo>
                  <a:pt x="0" y="108"/>
                </a:lnTo>
                <a:lnTo>
                  <a:pt x="6" y="66"/>
                </a:lnTo>
                <a:lnTo>
                  <a:pt x="102" y="0"/>
                </a:lnTo>
                <a:lnTo>
                  <a:pt x="108" y="42"/>
                </a:lnTo>
                <a:lnTo>
                  <a:pt x="84" y="90"/>
                </a:lnTo>
                <a:lnTo>
                  <a:pt x="96" y="90"/>
                </a:lnTo>
                <a:lnTo>
                  <a:pt x="90" y="102"/>
                </a:lnTo>
                <a:lnTo>
                  <a:pt x="120" y="102"/>
                </a:lnTo>
                <a:lnTo>
                  <a:pt x="120" y="114"/>
                </a:lnTo>
                <a:lnTo>
                  <a:pt x="108" y="132"/>
                </a:lnTo>
                <a:lnTo>
                  <a:pt x="96" y="126"/>
                </a:lnTo>
                <a:lnTo>
                  <a:pt x="96" y="144"/>
                </a:lnTo>
                <a:lnTo>
                  <a:pt x="78" y="150"/>
                </a:lnTo>
                <a:lnTo>
                  <a:pt x="78" y="162"/>
                </a:lnTo>
                <a:lnTo>
                  <a:pt x="66" y="162"/>
                </a:lnTo>
                <a:lnTo>
                  <a:pt x="72" y="174"/>
                </a:lnTo>
                <a:lnTo>
                  <a:pt x="60" y="210"/>
                </a:lnTo>
                <a:lnTo>
                  <a:pt x="72" y="228"/>
                </a:lnTo>
                <a:lnTo>
                  <a:pt x="60" y="228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c0c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599" name=""/>
          <p:cNvSpPr/>
          <p:nvPr/>
        </p:nvSpPr>
        <p:spPr>
          <a:xfrm>
            <a:off x="1604880" y="6080040"/>
            <a:ext cx="30240" cy="7164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6" y="24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25920" bIns="25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00" name=""/>
          <p:cNvSpPr/>
          <p:nvPr/>
        </p:nvSpPr>
        <p:spPr>
          <a:xfrm>
            <a:off x="1498680" y="5942160"/>
            <a:ext cx="136440" cy="137880"/>
          </a:xfrm>
          <a:custGeom>
            <a:avLst/>
            <a:gdLst/>
            <a:ahLst/>
            <a:rect l="l" t="t" r="r" b="b"/>
            <a:pathLst>
              <a:path w="54" h="48">
                <a:moveTo>
                  <a:pt x="18" y="6"/>
                </a:moveTo>
                <a:lnTo>
                  <a:pt x="42" y="0"/>
                </a:lnTo>
                <a:lnTo>
                  <a:pt x="54" y="30"/>
                </a:lnTo>
                <a:lnTo>
                  <a:pt x="48" y="42"/>
                </a:lnTo>
                <a:lnTo>
                  <a:pt x="18" y="48"/>
                </a:lnTo>
                <a:lnTo>
                  <a:pt x="0" y="12"/>
                </a:lnTo>
                <a:lnTo>
                  <a:pt x="18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01" name=""/>
          <p:cNvSpPr/>
          <p:nvPr/>
        </p:nvSpPr>
        <p:spPr>
          <a:xfrm>
            <a:off x="1650960" y="6097680"/>
            <a:ext cx="88920" cy="69840"/>
          </a:xfrm>
          <a:custGeom>
            <a:avLst/>
            <a:gdLst/>
            <a:ahLst/>
            <a:rect l="l" t="t" r="r" b="b"/>
            <a:pathLst>
              <a:path w="36" h="24">
                <a:moveTo>
                  <a:pt x="12" y="0"/>
                </a:moveTo>
                <a:lnTo>
                  <a:pt x="30" y="6"/>
                </a:lnTo>
                <a:lnTo>
                  <a:pt x="36" y="24"/>
                </a:ln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24120" bIns="24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02" name=""/>
          <p:cNvSpPr/>
          <p:nvPr/>
        </p:nvSpPr>
        <p:spPr>
          <a:xfrm>
            <a:off x="1739880" y="6097680"/>
            <a:ext cx="31680" cy="85680"/>
          </a:xfrm>
          <a:custGeom>
            <a:avLst/>
            <a:gdLst/>
            <a:ahLst/>
            <a:rect l="l" t="t" r="r" b="b"/>
            <a:pathLst>
              <a:path w="12" h="30">
                <a:moveTo>
                  <a:pt x="0" y="0"/>
                </a:moveTo>
                <a:lnTo>
                  <a:pt x="12" y="6"/>
                </a:lnTo>
                <a:lnTo>
                  <a:pt x="6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39960" bIns="39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03" name=""/>
          <p:cNvSpPr/>
          <p:nvPr/>
        </p:nvSpPr>
        <p:spPr>
          <a:xfrm>
            <a:off x="1635120" y="5835600"/>
            <a:ext cx="198360" cy="244440"/>
          </a:xfrm>
          <a:custGeom>
            <a:avLst/>
            <a:gdLst/>
            <a:ahLst/>
            <a:rect l="l" t="t" r="r" b="b"/>
            <a:pathLst>
              <a:path w="78" h="84">
                <a:moveTo>
                  <a:pt x="24" y="6"/>
                </a:moveTo>
                <a:lnTo>
                  <a:pt x="30" y="18"/>
                </a:lnTo>
                <a:lnTo>
                  <a:pt x="0" y="30"/>
                </a:lnTo>
                <a:lnTo>
                  <a:pt x="12" y="42"/>
                </a:lnTo>
                <a:lnTo>
                  <a:pt x="18" y="66"/>
                </a:lnTo>
                <a:lnTo>
                  <a:pt x="42" y="72"/>
                </a:lnTo>
                <a:lnTo>
                  <a:pt x="36" y="84"/>
                </a:lnTo>
                <a:lnTo>
                  <a:pt x="54" y="84"/>
                </a:lnTo>
                <a:lnTo>
                  <a:pt x="54" y="66"/>
                </a:lnTo>
                <a:lnTo>
                  <a:pt x="66" y="66"/>
                </a:lnTo>
                <a:lnTo>
                  <a:pt x="60" y="48"/>
                </a:lnTo>
                <a:lnTo>
                  <a:pt x="78" y="36"/>
                </a:lnTo>
                <a:lnTo>
                  <a:pt x="66" y="0"/>
                </a:lnTo>
                <a:lnTo>
                  <a:pt x="48" y="6"/>
                </a:lnTo>
                <a:lnTo>
                  <a:pt x="48" y="18"/>
                </a:lnTo>
                <a:lnTo>
                  <a:pt x="42" y="36"/>
                </a:lnTo>
                <a:lnTo>
                  <a:pt x="42" y="12"/>
                </a:lnTo>
                <a:lnTo>
                  <a:pt x="24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04" name=""/>
          <p:cNvSpPr/>
          <p:nvPr/>
        </p:nvSpPr>
        <p:spPr>
          <a:xfrm>
            <a:off x="1878120" y="6167520"/>
            <a:ext cx="61920" cy="6984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24120" bIns="24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05" name=""/>
          <p:cNvSpPr/>
          <p:nvPr/>
        </p:nvSpPr>
        <p:spPr>
          <a:xfrm>
            <a:off x="1878120" y="6167520"/>
            <a:ext cx="61920" cy="6984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24120" bIns="24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06" name=""/>
          <p:cNvSpPr/>
          <p:nvPr/>
        </p:nvSpPr>
        <p:spPr>
          <a:xfrm>
            <a:off x="965160" y="1407960"/>
            <a:ext cx="2900520" cy="3959280"/>
          </a:xfrm>
          <a:custGeom>
            <a:avLst/>
            <a:gdLst/>
            <a:ahLst/>
            <a:rect l="l" t="t" r="r" b="b"/>
            <a:pathLst>
              <a:path w="1144" h="1360">
                <a:moveTo>
                  <a:pt x="114" y="916"/>
                </a:moveTo>
                <a:lnTo>
                  <a:pt x="90" y="934"/>
                </a:lnTo>
                <a:lnTo>
                  <a:pt x="114" y="952"/>
                </a:lnTo>
                <a:lnTo>
                  <a:pt x="114" y="964"/>
                </a:lnTo>
                <a:lnTo>
                  <a:pt x="66" y="964"/>
                </a:lnTo>
                <a:lnTo>
                  <a:pt x="72" y="970"/>
                </a:lnTo>
                <a:lnTo>
                  <a:pt x="66" y="982"/>
                </a:lnTo>
                <a:lnTo>
                  <a:pt x="72" y="1000"/>
                </a:lnTo>
                <a:lnTo>
                  <a:pt x="60" y="982"/>
                </a:lnTo>
                <a:lnTo>
                  <a:pt x="48" y="1000"/>
                </a:lnTo>
                <a:lnTo>
                  <a:pt x="48" y="1012"/>
                </a:lnTo>
                <a:lnTo>
                  <a:pt x="12" y="1006"/>
                </a:lnTo>
                <a:lnTo>
                  <a:pt x="12" y="1024"/>
                </a:lnTo>
                <a:lnTo>
                  <a:pt x="66" y="1024"/>
                </a:lnTo>
                <a:lnTo>
                  <a:pt x="6" y="1042"/>
                </a:lnTo>
                <a:lnTo>
                  <a:pt x="12" y="1048"/>
                </a:lnTo>
                <a:lnTo>
                  <a:pt x="6" y="1072"/>
                </a:lnTo>
                <a:lnTo>
                  <a:pt x="6" y="1096"/>
                </a:lnTo>
                <a:lnTo>
                  <a:pt x="60" y="1096"/>
                </a:lnTo>
                <a:lnTo>
                  <a:pt x="66" y="1072"/>
                </a:lnTo>
                <a:lnTo>
                  <a:pt x="66" y="1090"/>
                </a:lnTo>
                <a:lnTo>
                  <a:pt x="90" y="1090"/>
                </a:lnTo>
                <a:lnTo>
                  <a:pt x="114" y="1060"/>
                </a:lnTo>
                <a:lnTo>
                  <a:pt x="102" y="1090"/>
                </a:lnTo>
                <a:lnTo>
                  <a:pt x="120" y="1084"/>
                </a:lnTo>
                <a:lnTo>
                  <a:pt x="96" y="1096"/>
                </a:lnTo>
                <a:lnTo>
                  <a:pt x="96" y="1114"/>
                </a:lnTo>
                <a:lnTo>
                  <a:pt x="84" y="1120"/>
                </a:lnTo>
                <a:lnTo>
                  <a:pt x="78" y="1096"/>
                </a:lnTo>
                <a:lnTo>
                  <a:pt x="6" y="1114"/>
                </a:lnTo>
                <a:lnTo>
                  <a:pt x="12" y="1120"/>
                </a:lnTo>
                <a:lnTo>
                  <a:pt x="12" y="1132"/>
                </a:lnTo>
                <a:lnTo>
                  <a:pt x="0" y="1126"/>
                </a:lnTo>
                <a:lnTo>
                  <a:pt x="12" y="1144"/>
                </a:lnTo>
                <a:lnTo>
                  <a:pt x="30" y="1138"/>
                </a:lnTo>
                <a:lnTo>
                  <a:pt x="12" y="1168"/>
                </a:lnTo>
                <a:lnTo>
                  <a:pt x="12" y="1186"/>
                </a:lnTo>
                <a:lnTo>
                  <a:pt x="24" y="1174"/>
                </a:lnTo>
                <a:lnTo>
                  <a:pt x="30" y="1186"/>
                </a:lnTo>
                <a:lnTo>
                  <a:pt x="24" y="1198"/>
                </a:lnTo>
                <a:lnTo>
                  <a:pt x="24" y="1204"/>
                </a:lnTo>
                <a:lnTo>
                  <a:pt x="60" y="1150"/>
                </a:lnTo>
                <a:lnTo>
                  <a:pt x="90" y="1150"/>
                </a:lnTo>
                <a:lnTo>
                  <a:pt x="72" y="1168"/>
                </a:lnTo>
                <a:lnTo>
                  <a:pt x="66" y="1156"/>
                </a:lnTo>
                <a:lnTo>
                  <a:pt x="36" y="1210"/>
                </a:lnTo>
                <a:lnTo>
                  <a:pt x="60" y="1216"/>
                </a:lnTo>
                <a:lnTo>
                  <a:pt x="12" y="1246"/>
                </a:lnTo>
                <a:lnTo>
                  <a:pt x="12" y="1252"/>
                </a:lnTo>
                <a:lnTo>
                  <a:pt x="60" y="1240"/>
                </a:lnTo>
                <a:lnTo>
                  <a:pt x="42" y="1288"/>
                </a:lnTo>
                <a:lnTo>
                  <a:pt x="30" y="1282"/>
                </a:lnTo>
                <a:lnTo>
                  <a:pt x="24" y="1306"/>
                </a:lnTo>
                <a:lnTo>
                  <a:pt x="60" y="1342"/>
                </a:lnTo>
                <a:lnTo>
                  <a:pt x="78" y="1336"/>
                </a:lnTo>
                <a:lnTo>
                  <a:pt x="72" y="1360"/>
                </a:lnTo>
                <a:lnTo>
                  <a:pt x="120" y="1360"/>
                </a:lnTo>
                <a:lnTo>
                  <a:pt x="180" y="1318"/>
                </a:lnTo>
                <a:lnTo>
                  <a:pt x="204" y="1276"/>
                </a:lnTo>
                <a:lnTo>
                  <a:pt x="228" y="1282"/>
                </a:lnTo>
                <a:lnTo>
                  <a:pt x="240" y="1258"/>
                </a:lnTo>
                <a:lnTo>
                  <a:pt x="228" y="1222"/>
                </a:lnTo>
                <a:lnTo>
                  <a:pt x="246" y="1234"/>
                </a:lnTo>
                <a:lnTo>
                  <a:pt x="240" y="1210"/>
                </a:lnTo>
                <a:lnTo>
                  <a:pt x="246" y="1204"/>
                </a:lnTo>
                <a:lnTo>
                  <a:pt x="252" y="1264"/>
                </a:lnTo>
                <a:lnTo>
                  <a:pt x="270" y="1276"/>
                </a:lnTo>
                <a:lnTo>
                  <a:pt x="276" y="1300"/>
                </a:lnTo>
                <a:lnTo>
                  <a:pt x="288" y="1288"/>
                </a:lnTo>
                <a:lnTo>
                  <a:pt x="294" y="1258"/>
                </a:lnTo>
                <a:lnTo>
                  <a:pt x="288" y="1234"/>
                </a:lnTo>
                <a:lnTo>
                  <a:pt x="300" y="1204"/>
                </a:lnTo>
                <a:lnTo>
                  <a:pt x="324" y="1186"/>
                </a:lnTo>
                <a:lnTo>
                  <a:pt x="330" y="1150"/>
                </a:lnTo>
                <a:lnTo>
                  <a:pt x="312" y="1114"/>
                </a:lnTo>
                <a:lnTo>
                  <a:pt x="342" y="1078"/>
                </a:lnTo>
                <a:lnTo>
                  <a:pt x="318" y="1036"/>
                </a:lnTo>
                <a:lnTo>
                  <a:pt x="312" y="958"/>
                </a:lnTo>
                <a:lnTo>
                  <a:pt x="324" y="910"/>
                </a:lnTo>
                <a:lnTo>
                  <a:pt x="312" y="881"/>
                </a:lnTo>
                <a:lnTo>
                  <a:pt x="318" y="851"/>
                </a:lnTo>
                <a:lnTo>
                  <a:pt x="354" y="821"/>
                </a:lnTo>
                <a:lnTo>
                  <a:pt x="401" y="809"/>
                </a:lnTo>
                <a:lnTo>
                  <a:pt x="401" y="785"/>
                </a:lnTo>
                <a:lnTo>
                  <a:pt x="384" y="755"/>
                </a:lnTo>
                <a:lnTo>
                  <a:pt x="413" y="695"/>
                </a:lnTo>
                <a:lnTo>
                  <a:pt x="425" y="605"/>
                </a:lnTo>
                <a:lnTo>
                  <a:pt x="449" y="593"/>
                </a:lnTo>
                <a:lnTo>
                  <a:pt x="461" y="551"/>
                </a:lnTo>
                <a:lnTo>
                  <a:pt x="503" y="491"/>
                </a:lnTo>
                <a:lnTo>
                  <a:pt x="491" y="455"/>
                </a:lnTo>
                <a:lnTo>
                  <a:pt x="515" y="402"/>
                </a:lnTo>
                <a:lnTo>
                  <a:pt x="551" y="378"/>
                </a:lnTo>
                <a:lnTo>
                  <a:pt x="569" y="390"/>
                </a:lnTo>
                <a:lnTo>
                  <a:pt x="587" y="324"/>
                </a:lnTo>
                <a:lnTo>
                  <a:pt x="665" y="336"/>
                </a:lnTo>
                <a:lnTo>
                  <a:pt x="671" y="330"/>
                </a:lnTo>
                <a:lnTo>
                  <a:pt x="659" y="312"/>
                </a:lnTo>
                <a:lnTo>
                  <a:pt x="671" y="282"/>
                </a:lnTo>
                <a:lnTo>
                  <a:pt x="671" y="264"/>
                </a:lnTo>
                <a:lnTo>
                  <a:pt x="689" y="258"/>
                </a:lnTo>
                <a:lnTo>
                  <a:pt x="713" y="246"/>
                </a:lnTo>
                <a:lnTo>
                  <a:pt x="707" y="234"/>
                </a:lnTo>
                <a:lnTo>
                  <a:pt x="719" y="228"/>
                </a:lnTo>
                <a:lnTo>
                  <a:pt x="773" y="300"/>
                </a:lnTo>
                <a:lnTo>
                  <a:pt x="815" y="306"/>
                </a:lnTo>
                <a:lnTo>
                  <a:pt x="839" y="282"/>
                </a:lnTo>
                <a:lnTo>
                  <a:pt x="869" y="306"/>
                </a:lnTo>
                <a:lnTo>
                  <a:pt x="916" y="270"/>
                </a:lnTo>
                <a:lnTo>
                  <a:pt x="922" y="198"/>
                </a:lnTo>
                <a:lnTo>
                  <a:pt x="928" y="168"/>
                </a:lnTo>
                <a:lnTo>
                  <a:pt x="1018" y="132"/>
                </a:lnTo>
                <a:lnTo>
                  <a:pt x="1072" y="180"/>
                </a:lnTo>
                <a:lnTo>
                  <a:pt x="1072" y="216"/>
                </a:lnTo>
                <a:lnTo>
                  <a:pt x="1054" y="246"/>
                </a:lnTo>
                <a:lnTo>
                  <a:pt x="1066" y="264"/>
                </a:lnTo>
                <a:lnTo>
                  <a:pt x="1108" y="216"/>
                </a:lnTo>
                <a:lnTo>
                  <a:pt x="1114" y="192"/>
                </a:lnTo>
                <a:lnTo>
                  <a:pt x="1144" y="198"/>
                </a:lnTo>
                <a:lnTo>
                  <a:pt x="1144" y="174"/>
                </a:lnTo>
                <a:lnTo>
                  <a:pt x="1084" y="186"/>
                </a:lnTo>
                <a:lnTo>
                  <a:pt x="1102" y="156"/>
                </a:lnTo>
                <a:lnTo>
                  <a:pt x="1042" y="120"/>
                </a:lnTo>
                <a:lnTo>
                  <a:pt x="1108" y="132"/>
                </a:lnTo>
                <a:lnTo>
                  <a:pt x="1144" y="84"/>
                </a:lnTo>
                <a:lnTo>
                  <a:pt x="1102" y="48"/>
                </a:lnTo>
                <a:lnTo>
                  <a:pt x="1072" y="54"/>
                </a:lnTo>
                <a:lnTo>
                  <a:pt x="1072" y="30"/>
                </a:lnTo>
                <a:lnTo>
                  <a:pt x="1042" y="42"/>
                </a:lnTo>
                <a:lnTo>
                  <a:pt x="1042" y="84"/>
                </a:lnTo>
                <a:lnTo>
                  <a:pt x="1018" y="84"/>
                </a:lnTo>
                <a:lnTo>
                  <a:pt x="1030" y="60"/>
                </a:lnTo>
                <a:lnTo>
                  <a:pt x="1006" y="60"/>
                </a:lnTo>
                <a:lnTo>
                  <a:pt x="1018" y="54"/>
                </a:lnTo>
                <a:lnTo>
                  <a:pt x="1012" y="42"/>
                </a:lnTo>
                <a:lnTo>
                  <a:pt x="1030" y="36"/>
                </a:lnTo>
                <a:lnTo>
                  <a:pt x="1036" y="18"/>
                </a:lnTo>
                <a:lnTo>
                  <a:pt x="1000" y="0"/>
                </a:lnTo>
                <a:lnTo>
                  <a:pt x="976" y="84"/>
                </a:lnTo>
                <a:lnTo>
                  <a:pt x="952" y="90"/>
                </a:lnTo>
                <a:lnTo>
                  <a:pt x="952" y="18"/>
                </a:lnTo>
                <a:lnTo>
                  <a:pt x="887" y="132"/>
                </a:lnTo>
                <a:lnTo>
                  <a:pt x="881" y="126"/>
                </a:lnTo>
                <a:lnTo>
                  <a:pt x="893" y="84"/>
                </a:lnTo>
                <a:lnTo>
                  <a:pt x="922" y="30"/>
                </a:lnTo>
                <a:lnTo>
                  <a:pt x="893" y="42"/>
                </a:lnTo>
                <a:lnTo>
                  <a:pt x="881" y="18"/>
                </a:lnTo>
                <a:lnTo>
                  <a:pt x="857" y="36"/>
                </a:lnTo>
                <a:lnTo>
                  <a:pt x="869" y="54"/>
                </a:lnTo>
                <a:lnTo>
                  <a:pt x="809" y="114"/>
                </a:lnTo>
                <a:lnTo>
                  <a:pt x="809" y="144"/>
                </a:lnTo>
                <a:lnTo>
                  <a:pt x="791" y="132"/>
                </a:lnTo>
                <a:lnTo>
                  <a:pt x="791" y="120"/>
                </a:lnTo>
                <a:lnTo>
                  <a:pt x="767" y="126"/>
                </a:lnTo>
                <a:lnTo>
                  <a:pt x="749" y="102"/>
                </a:lnTo>
                <a:lnTo>
                  <a:pt x="743" y="120"/>
                </a:lnTo>
                <a:lnTo>
                  <a:pt x="731" y="102"/>
                </a:lnTo>
                <a:lnTo>
                  <a:pt x="731" y="126"/>
                </a:lnTo>
                <a:lnTo>
                  <a:pt x="749" y="132"/>
                </a:lnTo>
                <a:lnTo>
                  <a:pt x="755" y="180"/>
                </a:lnTo>
                <a:lnTo>
                  <a:pt x="719" y="138"/>
                </a:lnTo>
                <a:lnTo>
                  <a:pt x="719" y="156"/>
                </a:lnTo>
                <a:lnTo>
                  <a:pt x="695" y="162"/>
                </a:lnTo>
                <a:lnTo>
                  <a:pt x="689" y="174"/>
                </a:lnTo>
                <a:lnTo>
                  <a:pt x="695" y="192"/>
                </a:lnTo>
                <a:lnTo>
                  <a:pt x="677" y="222"/>
                </a:lnTo>
                <a:lnTo>
                  <a:pt x="677" y="204"/>
                </a:lnTo>
                <a:lnTo>
                  <a:pt x="677" y="150"/>
                </a:lnTo>
                <a:lnTo>
                  <a:pt x="653" y="174"/>
                </a:lnTo>
                <a:lnTo>
                  <a:pt x="653" y="210"/>
                </a:lnTo>
                <a:lnTo>
                  <a:pt x="647" y="174"/>
                </a:lnTo>
                <a:lnTo>
                  <a:pt x="629" y="174"/>
                </a:lnTo>
                <a:lnTo>
                  <a:pt x="623" y="210"/>
                </a:lnTo>
                <a:lnTo>
                  <a:pt x="641" y="240"/>
                </a:lnTo>
                <a:lnTo>
                  <a:pt x="605" y="204"/>
                </a:lnTo>
                <a:lnTo>
                  <a:pt x="599" y="204"/>
                </a:lnTo>
                <a:lnTo>
                  <a:pt x="617" y="228"/>
                </a:lnTo>
                <a:lnTo>
                  <a:pt x="605" y="234"/>
                </a:lnTo>
                <a:lnTo>
                  <a:pt x="587" y="228"/>
                </a:lnTo>
                <a:lnTo>
                  <a:pt x="587" y="210"/>
                </a:lnTo>
                <a:lnTo>
                  <a:pt x="581" y="234"/>
                </a:lnTo>
                <a:lnTo>
                  <a:pt x="581" y="246"/>
                </a:lnTo>
                <a:lnTo>
                  <a:pt x="557" y="264"/>
                </a:lnTo>
                <a:lnTo>
                  <a:pt x="569" y="288"/>
                </a:lnTo>
                <a:lnTo>
                  <a:pt x="563" y="282"/>
                </a:lnTo>
                <a:lnTo>
                  <a:pt x="563" y="300"/>
                </a:lnTo>
                <a:lnTo>
                  <a:pt x="509" y="324"/>
                </a:lnTo>
                <a:lnTo>
                  <a:pt x="557" y="336"/>
                </a:lnTo>
                <a:lnTo>
                  <a:pt x="545" y="354"/>
                </a:lnTo>
                <a:lnTo>
                  <a:pt x="503" y="342"/>
                </a:lnTo>
                <a:lnTo>
                  <a:pt x="503" y="390"/>
                </a:lnTo>
                <a:lnTo>
                  <a:pt x="491" y="396"/>
                </a:lnTo>
                <a:lnTo>
                  <a:pt x="485" y="366"/>
                </a:lnTo>
                <a:lnTo>
                  <a:pt x="461" y="402"/>
                </a:lnTo>
                <a:lnTo>
                  <a:pt x="467" y="419"/>
                </a:lnTo>
                <a:lnTo>
                  <a:pt x="455" y="431"/>
                </a:lnTo>
                <a:lnTo>
                  <a:pt x="473" y="431"/>
                </a:lnTo>
                <a:lnTo>
                  <a:pt x="425" y="443"/>
                </a:lnTo>
                <a:lnTo>
                  <a:pt x="407" y="503"/>
                </a:lnTo>
                <a:lnTo>
                  <a:pt x="372" y="533"/>
                </a:lnTo>
                <a:lnTo>
                  <a:pt x="366" y="545"/>
                </a:lnTo>
                <a:lnTo>
                  <a:pt x="378" y="551"/>
                </a:lnTo>
                <a:lnTo>
                  <a:pt x="360" y="557"/>
                </a:lnTo>
                <a:lnTo>
                  <a:pt x="372" y="581"/>
                </a:lnTo>
                <a:lnTo>
                  <a:pt x="336" y="617"/>
                </a:lnTo>
                <a:lnTo>
                  <a:pt x="360" y="605"/>
                </a:lnTo>
                <a:lnTo>
                  <a:pt x="360" y="623"/>
                </a:lnTo>
                <a:lnTo>
                  <a:pt x="348" y="617"/>
                </a:lnTo>
                <a:lnTo>
                  <a:pt x="342" y="647"/>
                </a:lnTo>
                <a:lnTo>
                  <a:pt x="330" y="647"/>
                </a:lnTo>
                <a:lnTo>
                  <a:pt x="342" y="677"/>
                </a:lnTo>
                <a:lnTo>
                  <a:pt x="324" y="659"/>
                </a:lnTo>
                <a:lnTo>
                  <a:pt x="312" y="689"/>
                </a:lnTo>
                <a:lnTo>
                  <a:pt x="324" y="677"/>
                </a:lnTo>
                <a:lnTo>
                  <a:pt x="330" y="701"/>
                </a:lnTo>
                <a:lnTo>
                  <a:pt x="282" y="725"/>
                </a:lnTo>
                <a:lnTo>
                  <a:pt x="282" y="743"/>
                </a:lnTo>
                <a:lnTo>
                  <a:pt x="288" y="743"/>
                </a:lnTo>
                <a:lnTo>
                  <a:pt x="282" y="767"/>
                </a:lnTo>
                <a:lnTo>
                  <a:pt x="264" y="761"/>
                </a:lnTo>
                <a:lnTo>
                  <a:pt x="228" y="809"/>
                </a:lnTo>
                <a:lnTo>
                  <a:pt x="228" y="821"/>
                </a:lnTo>
                <a:lnTo>
                  <a:pt x="210" y="833"/>
                </a:lnTo>
                <a:lnTo>
                  <a:pt x="228" y="863"/>
                </a:lnTo>
                <a:lnTo>
                  <a:pt x="282" y="839"/>
                </a:lnTo>
                <a:lnTo>
                  <a:pt x="228" y="881"/>
                </a:lnTo>
                <a:lnTo>
                  <a:pt x="210" y="857"/>
                </a:lnTo>
                <a:lnTo>
                  <a:pt x="192" y="869"/>
                </a:lnTo>
                <a:lnTo>
                  <a:pt x="198" y="881"/>
                </a:lnTo>
                <a:lnTo>
                  <a:pt x="192" y="887"/>
                </a:lnTo>
                <a:lnTo>
                  <a:pt x="180" y="869"/>
                </a:lnTo>
                <a:lnTo>
                  <a:pt x="162" y="881"/>
                </a:lnTo>
                <a:lnTo>
                  <a:pt x="114" y="91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c0c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07" name=""/>
          <p:cNvSpPr/>
          <p:nvPr/>
        </p:nvSpPr>
        <p:spPr>
          <a:xfrm>
            <a:off x="1362240" y="3884760"/>
            <a:ext cx="88560" cy="33120"/>
          </a:xfrm>
          <a:custGeom>
            <a:avLst/>
            <a:gdLst/>
            <a:ahLst/>
            <a:rect l="l" t="t" r="r" b="b"/>
            <a:pathLst>
              <a:path w="36" h="12">
                <a:moveTo>
                  <a:pt x="0" y="12"/>
                </a:moveTo>
                <a:lnTo>
                  <a:pt x="24" y="0"/>
                </a:lnTo>
                <a:lnTo>
                  <a:pt x="36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2600" bIns="-12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08" name=""/>
          <p:cNvSpPr/>
          <p:nvPr/>
        </p:nvSpPr>
        <p:spPr>
          <a:xfrm>
            <a:off x="2530440" y="1811160"/>
            <a:ext cx="74520" cy="86040"/>
          </a:xfrm>
          <a:custGeom>
            <a:avLst/>
            <a:gdLst/>
            <a:ahLst/>
            <a:rect l="l" t="t" r="r" b="b"/>
            <a:pathLst>
              <a:path w="30" h="30">
                <a:moveTo>
                  <a:pt x="0" y="0"/>
                </a:moveTo>
                <a:lnTo>
                  <a:pt x="30" y="6"/>
                </a:lnTo>
                <a:lnTo>
                  <a:pt x="12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40320" bIns="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09" name=""/>
          <p:cNvSpPr/>
          <p:nvPr/>
        </p:nvSpPr>
        <p:spPr>
          <a:xfrm>
            <a:off x="2438280" y="1914480"/>
            <a:ext cx="92160" cy="69840"/>
          </a:xfrm>
          <a:custGeom>
            <a:avLst/>
            <a:gdLst/>
            <a:ahLst/>
            <a:rect l="l" t="t" r="r" b="b"/>
            <a:pathLst>
              <a:path w="36" h="24">
                <a:moveTo>
                  <a:pt x="6" y="6"/>
                </a:moveTo>
                <a:lnTo>
                  <a:pt x="36" y="0"/>
                </a:lnTo>
                <a:lnTo>
                  <a:pt x="12" y="24"/>
                </a:lnTo>
                <a:lnTo>
                  <a:pt x="0" y="24"/>
                </a:lnTo>
                <a:lnTo>
                  <a:pt x="6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24120" bIns="24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10" name=""/>
          <p:cNvSpPr/>
          <p:nvPr/>
        </p:nvSpPr>
        <p:spPr>
          <a:xfrm>
            <a:off x="2301840" y="1984320"/>
            <a:ext cx="119160" cy="193680"/>
          </a:xfrm>
          <a:custGeom>
            <a:avLst/>
            <a:gdLst/>
            <a:ahLst/>
            <a:rect l="l" t="t" r="r" b="b"/>
            <a:pathLst>
              <a:path w="48" h="66">
                <a:moveTo>
                  <a:pt x="0" y="48"/>
                </a:moveTo>
                <a:lnTo>
                  <a:pt x="0" y="42"/>
                </a:lnTo>
                <a:lnTo>
                  <a:pt x="0" y="24"/>
                </a:lnTo>
                <a:lnTo>
                  <a:pt x="24" y="0"/>
                </a:lnTo>
                <a:lnTo>
                  <a:pt x="48" y="24"/>
                </a:lnTo>
                <a:lnTo>
                  <a:pt x="42" y="48"/>
                </a:lnTo>
                <a:lnTo>
                  <a:pt x="0" y="66"/>
                </a:lnTo>
                <a:lnTo>
                  <a:pt x="0" y="4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11" name=""/>
          <p:cNvSpPr/>
          <p:nvPr/>
        </p:nvSpPr>
        <p:spPr>
          <a:xfrm>
            <a:off x="2149560" y="2089080"/>
            <a:ext cx="74520" cy="88920"/>
          </a:xfrm>
          <a:custGeom>
            <a:avLst/>
            <a:gdLst/>
            <a:ahLst/>
            <a:rect l="l" t="t" r="r" b="b"/>
            <a:pathLst>
              <a:path w="30" h="30">
                <a:moveTo>
                  <a:pt x="6" y="12"/>
                </a:moveTo>
                <a:lnTo>
                  <a:pt x="30" y="0"/>
                </a:lnTo>
                <a:lnTo>
                  <a:pt x="12" y="30"/>
                </a:lnTo>
                <a:lnTo>
                  <a:pt x="0" y="30"/>
                </a:lnTo>
                <a:lnTo>
                  <a:pt x="6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43200" bIns="43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12" name=""/>
          <p:cNvSpPr/>
          <p:nvPr/>
        </p:nvSpPr>
        <p:spPr>
          <a:xfrm>
            <a:off x="2011320" y="2197080"/>
            <a:ext cx="92160" cy="101520"/>
          </a:xfrm>
          <a:custGeom>
            <a:avLst/>
            <a:gdLst/>
            <a:ahLst/>
            <a:rect l="l" t="t" r="r" b="b"/>
            <a:pathLst>
              <a:path w="36" h="36">
                <a:moveTo>
                  <a:pt x="0" y="36"/>
                </a:moveTo>
                <a:lnTo>
                  <a:pt x="24" y="18"/>
                </a:lnTo>
                <a:lnTo>
                  <a:pt x="24" y="0"/>
                </a:lnTo>
                <a:lnTo>
                  <a:pt x="36" y="36"/>
                </a:lnTo>
                <a:lnTo>
                  <a:pt x="0" y="3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13" name=""/>
          <p:cNvSpPr/>
          <p:nvPr/>
        </p:nvSpPr>
        <p:spPr>
          <a:xfrm>
            <a:off x="2011320" y="2212920"/>
            <a:ext cx="246240" cy="260280"/>
          </a:xfrm>
          <a:custGeom>
            <a:avLst/>
            <a:gdLst/>
            <a:ahLst/>
            <a:rect l="l" t="t" r="r" b="b"/>
            <a:pathLst>
              <a:path w="96" h="90">
                <a:moveTo>
                  <a:pt x="60" y="0"/>
                </a:moveTo>
                <a:lnTo>
                  <a:pt x="72" y="24"/>
                </a:lnTo>
                <a:lnTo>
                  <a:pt x="72" y="42"/>
                </a:lnTo>
                <a:lnTo>
                  <a:pt x="84" y="6"/>
                </a:lnTo>
                <a:lnTo>
                  <a:pt x="96" y="18"/>
                </a:lnTo>
                <a:lnTo>
                  <a:pt x="96" y="36"/>
                </a:lnTo>
                <a:lnTo>
                  <a:pt x="60" y="78"/>
                </a:lnTo>
                <a:lnTo>
                  <a:pt x="54" y="54"/>
                </a:lnTo>
                <a:lnTo>
                  <a:pt x="0" y="90"/>
                </a:lnTo>
                <a:lnTo>
                  <a:pt x="42" y="54"/>
                </a:lnTo>
                <a:lnTo>
                  <a:pt x="6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14" name=""/>
          <p:cNvSpPr/>
          <p:nvPr/>
        </p:nvSpPr>
        <p:spPr>
          <a:xfrm>
            <a:off x="1057320" y="4267080"/>
            <a:ext cx="30240" cy="34920"/>
          </a:xfrm>
          <a:custGeom>
            <a:avLst/>
            <a:gdLst/>
            <a:ahLst/>
            <a:rect l="l" t="t" r="r" b="b"/>
            <a:pathLst>
              <a:path w="12" h="12">
                <a:moveTo>
                  <a:pt x="6" y="12"/>
                </a:moveTo>
                <a:lnTo>
                  <a:pt x="12" y="0"/>
                </a:lnTo>
                <a:lnTo>
                  <a:pt x="0" y="0"/>
                </a:lnTo>
                <a:lnTo>
                  <a:pt x="6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0800" bIns="-10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15" name=""/>
          <p:cNvSpPr/>
          <p:nvPr/>
        </p:nvSpPr>
        <p:spPr>
          <a:xfrm>
            <a:off x="1650960" y="2158920"/>
            <a:ext cx="1457280" cy="3834000"/>
          </a:xfrm>
          <a:custGeom>
            <a:avLst/>
            <a:gdLst/>
            <a:ahLst/>
            <a:rect l="l" t="t" r="r" b="b"/>
            <a:pathLst>
              <a:path w="575" h="1317">
                <a:moveTo>
                  <a:pt x="419" y="0"/>
                </a:moveTo>
                <a:lnTo>
                  <a:pt x="401" y="6"/>
                </a:lnTo>
                <a:lnTo>
                  <a:pt x="401" y="24"/>
                </a:lnTo>
                <a:lnTo>
                  <a:pt x="389" y="54"/>
                </a:lnTo>
                <a:lnTo>
                  <a:pt x="401" y="72"/>
                </a:lnTo>
                <a:lnTo>
                  <a:pt x="395" y="78"/>
                </a:lnTo>
                <a:lnTo>
                  <a:pt x="317" y="66"/>
                </a:lnTo>
                <a:lnTo>
                  <a:pt x="299" y="132"/>
                </a:lnTo>
                <a:lnTo>
                  <a:pt x="281" y="120"/>
                </a:lnTo>
                <a:lnTo>
                  <a:pt x="245" y="144"/>
                </a:lnTo>
                <a:lnTo>
                  <a:pt x="221" y="197"/>
                </a:lnTo>
                <a:lnTo>
                  <a:pt x="233" y="233"/>
                </a:lnTo>
                <a:lnTo>
                  <a:pt x="191" y="293"/>
                </a:lnTo>
                <a:lnTo>
                  <a:pt x="179" y="335"/>
                </a:lnTo>
                <a:lnTo>
                  <a:pt x="155" y="347"/>
                </a:lnTo>
                <a:lnTo>
                  <a:pt x="143" y="437"/>
                </a:lnTo>
                <a:lnTo>
                  <a:pt x="114" y="497"/>
                </a:lnTo>
                <a:lnTo>
                  <a:pt x="131" y="527"/>
                </a:lnTo>
                <a:lnTo>
                  <a:pt x="131" y="551"/>
                </a:lnTo>
                <a:lnTo>
                  <a:pt x="84" y="563"/>
                </a:lnTo>
                <a:lnTo>
                  <a:pt x="48" y="593"/>
                </a:lnTo>
                <a:lnTo>
                  <a:pt x="42" y="623"/>
                </a:lnTo>
                <a:lnTo>
                  <a:pt x="54" y="652"/>
                </a:lnTo>
                <a:lnTo>
                  <a:pt x="42" y="700"/>
                </a:lnTo>
                <a:lnTo>
                  <a:pt x="48" y="778"/>
                </a:lnTo>
                <a:lnTo>
                  <a:pt x="72" y="820"/>
                </a:lnTo>
                <a:lnTo>
                  <a:pt x="42" y="856"/>
                </a:lnTo>
                <a:lnTo>
                  <a:pt x="60" y="892"/>
                </a:lnTo>
                <a:lnTo>
                  <a:pt x="54" y="928"/>
                </a:lnTo>
                <a:lnTo>
                  <a:pt x="30" y="946"/>
                </a:lnTo>
                <a:lnTo>
                  <a:pt x="18" y="976"/>
                </a:lnTo>
                <a:lnTo>
                  <a:pt x="24" y="1000"/>
                </a:lnTo>
                <a:lnTo>
                  <a:pt x="18" y="1030"/>
                </a:lnTo>
                <a:lnTo>
                  <a:pt x="6" y="1042"/>
                </a:lnTo>
                <a:lnTo>
                  <a:pt x="0" y="1018"/>
                </a:lnTo>
                <a:lnTo>
                  <a:pt x="0" y="1030"/>
                </a:lnTo>
                <a:lnTo>
                  <a:pt x="0" y="1066"/>
                </a:lnTo>
                <a:lnTo>
                  <a:pt x="12" y="1084"/>
                </a:lnTo>
                <a:lnTo>
                  <a:pt x="18" y="1078"/>
                </a:lnTo>
                <a:lnTo>
                  <a:pt x="24" y="1084"/>
                </a:lnTo>
                <a:lnTo>
                  <a:pt x="12" y="1102"/>
                </a:lnTo>
                <a:lnTo>
                  <a:pt x="24" y="1102"/>
                </a:lnTo>
                <a:lnTo>
                  <a:pt x="24" y="1125"/>
                </a:lnTo>
                <a:lnTo>
                  <a:pt x="36" y="1125"/>
                </a:lnTo>
                <a:lnTo>
                  <a:pt x="30" y="1161"/>
                </a:lnTo>
                <a:lnTo>
                  <a:pt x="78" y="1227"/>
                </a:lnTo>
                <a:lnTo>
                  <a:pt x="66" y="1239"/>
                </a:lnTo>
                <a:lnTo>
                  <a:pt x="72" y="1251"/>
                </a:lnTo>
                <a:lnTo>
                  <a:pt x="60" y="1257"/>
                </a:lnTo>
                <a:lnTo>
                  <a:pt x="78" y="1299"/>
                </a:lnTo>
                <a:lnTo>
                  <a:pt x="72" y="1317"/>
                </a:lnTo>
                <a:lnTo>
                  <a:pt x="131" y="1317"/>
                </a:lnTo>
                <a:lnTo>
                  <a:pt x="143" y="1263"/>
                </a:lnTo>
                <a:lnTo>
                  <a:pt x="209" y="1257"/>
                </a:lnTo>
                <a:lnTo>
                  <a:pt x="239" y="1155"/>
                </a:lnTo>
                <a:lnTo>
                  <a:pt x="233" y="1114"/>
                </a:lnTo>
                <a:lnTo>
                  <a:pt x="245" y="1114"/>
                </a:lnTo>
                <a:lnTo>
                  <a:pt x="245" y="1084"/>
                </a:lnTo>
                <a:lnTo>
                  <a:pt x="227" y="1072"/>
                </a:lnTo>
                <a:lnTo>
                  <a:pt x="245" y="1066"/>
                </a:lnTo>
                <a:lnTo>
                  <a:pt x="221" y="1060"/>
                </a:lnTo>
                <a:lnTo>
                  <a:pt x="257" y="1048"/>
                </a:lnTo>
                <a:lnTo>
                  <a:pt x="281" y="1018"/>
                </a:lnTo>
                <a:lnTo>
                  <a:pt x="293" y="1030"/>
                </a:lnTo>
                <a:lnTo>
                  <a:pt x="311" y="1012"/>
                </a:lnTo>
                <a:lnTo>
                  <a:pt x="311" y="1000"/>
                </a:lnTo>
                <a:lnTo>
                  <a:pt x="329" y="994"/>
                </a:lnTo>
                <a:lnTo>
                  <a:pt x="269" y="1000"/>
                </a:lnTo>
                <a:lnTo>
                  <a:pt x="227" y="982"/>
                </a:lnTo>
                <a:lnTo>
                  <a:pt x="257" y="976"/>
                </a:lnTo>
                <a:lnTo>
                  <a:pt x="293" y="994"/>
                </a:lnTo>
                <a:lnTo>
                  <a:pt x="323" y="976"/>
                </a:lnTo>
                <a:lnTo>
                  <a:pt x="335" y="946"/>
                </a:lnTo>
                <a:lnTo>
                  <a:pt x="317" y="916"/>
                </a:lnTo>
                <a:lnTo>
                  <a:pt x="323" y="910"/>
                </a:lnTo>
                <a:lnTo>
                  <a:pt x="281" y="880"/>
                </a:lnTo>
                <a:lnTo>
                  <a:pt x="251" y="922"/>
                </a:lnTo>
                <a:lnTo>
                  <a:pt x="221" y="928"/>
                </a:lnTo>
                <a:lnTo>
                  <a:pt x="263" y="898"/>
                </a:lnTo>
                <a:lnTo>
                  <a:pt x="257" y="802"/>
                </a:lnTo>
                <a:lnTo>
                  <a:pt x="263" y="784"/>
                </a:lnTo>
                <a:lnTo>
                  <a:pt x="275" y="790"/>
                </a:lnTo>
                <a:lnTo>
                  <a:pt x="281" y="730"/>
                </a:lnTo>
                <a:lnTo>
                  <a:pt x="269" y="706"/>
                </a:lnTo>
                <a:lnTo>
                  <a:pt x="287" y="712"/>
                </a:lnTo>
                <a:lnTo>
                  <a:pt x="293" y="700"/>
                </a:lnTo>
                <a:lnTo>
                  <a:pt x="293" y="670"/>
                </a:lnTo>
                <a:lnTo>
                  <a:pt x="299" y="682"/>
                </a:lnTo>
                <a:lnTo>
                  <a:pt x="317" y="658"/>
                </a:lnTo>
                <a:lnTo>
                  <a:pt x="335" y="634"/>
                </a:lnTo>
                <a:lnTo>
                  <a:pt x="413" y="587"/>
                </a:lnTo>
                <a:lnTo>
                  <a:pt x="461" y="521"/>
                </a:lnTo>
                <a:lnTo>
                  <a:pt x="443" y="479"/>
                </a:lnTo>
                <a:lnTo>
                  <a:pt x="461" y="449"/>
                </a:lnTo>
                <a:lnTo>
                  <a:pt x="455" y="425"/>
                </a:lnTo>
                <a:lnTo>
                  <a:pt x="485" y="401"/>
                </a:lnTo>
                <a:lnTo>
                  <a:pt x="473" y="383"/>
                </a:lnTo>
                <a:lnTo>
                  <a:pt x="491" y="395"/>
                </a:lnTo>
                <a:lnTo>
                  <a:pt x="503" y="365"/>
                </a:lnTo>
                <a:lnTo>
                  <a:pt x="569" y="377"/>
                </a:lnTo>
                <a:lnTo>
                  <a:pt x="575" y="359"/>
                </a:lnTo>
                <a:lnTo>
                  <a:pt x="557" y="317"/>
                </a:lnTo>
                <a:lnTo>
                  <a:pt x="569" y="275"/>
                </a:lnTo>
                <a:lnTo>
                  <a:pt x="551" y="227"/>
                </a:lnTo>
                <a:lnTo>
                  <a:pt x="551" y="132"/>
                </a:lnTo>
                <a:lnTo>
                  <a:pt x="521" y="90"/>
                </a:lnTo>
                <a:lnTo>
                  <a:pt x="419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c0c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16" name=""/>
          <p:cNvSpPr/>
          <p:nvPr/>
        </p:nvSpPr>
        <p:spPr>
          <a:xfrm>
            <a:off x="2438280" y="5416560"/>
            <a:ext cx="92160" cy="208080"/>
          </a:xfrm>
          <a:custGeom>
            <a:avLst/>
            <a:gdLst/>
            <a:ahLst/>
            <a:rect l="l" t="t" r="r" b="b"/>
            <a:pathLst>
              <a:path w="36" h="72">
                <a:moveTo>
                  <a:pt x="0" y="72"/>
                </a:moveTo>
                <a:lnTo>
                  <a:pt x="30" y="36"/>
                </a:lnTo>
                <a:lnTo>
                  <a:pt x="24" y="12"/>
                </a:lnTo>
                <a:lnTo>
                  <a:pt x="36" y="0"/>
                </a:lnTo>
                <a:lnTo>
                  <a:pt x="18" y="0"/>
                </a:lnTo>
                <a:lnTo>
                  <a:pt x="0" y="24"/>
                </a:lnTo>
                <a:lnTo>
                  <a:pt x="0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17" name=""/>
          <p:cNvSpPr/>
          <p:nvPr/>
        </p:nvSpPr>
        <p:spPr>
          <a:xfrm>
            <a:off x="2224080" y="5624640"/>
            <a:ext cx="63360" cy="176040"/>
          </a:xfrm>
          <a:custGeom>
            <a:avLst/>
            <a:gdLst/>
            <a:ahLst/>
            <a:rect l="l" t="t" r="r" b="b"/>
            <a:pathLst>
              <a:path w="24" h="60">
                <a:moveTo>
                  <a:pt x="0" y="60"/>
                </a:moveTo>
                <a:lnTo>
                  <a:pt x="24" y="0"/>
                </a:lnTo>
                <a:lnTo>
                  <a:pt x="6" y="24"/>
                </a:lnTo>
                <a:lnTo>
                  <a:pt x="0" y="6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18" name=""/>
          <p:cNvSpPr/>
          <p:nvPr/>
        </p:nvSpPr>
        <p:spPr>
          <a:xfrm>
            <a:off x="2909880" y="4807080"/>
            <a:ext cx="44280" cy="69840"/>
          </a:xfrm>
          <a:custGeom>
            <a:avLst/>
            <a:gdLst/>
            <a:ahLst/>
            <a:rect l="l" t="t" r="r" b="b"/>
            <a:pathLst>
              <a:path w="18" h="24">
                <a:moveTo>
                  <a:pt x="6" y="24"/>
                </a:moveTo>
                <a:lnTo>
                  <a:pt x="18" y="0"/>
                </a:lnTo>
                <a:lnTo>
                  <a:pt x="0" y="24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24120" bIns="24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19" name=""/>
          <p:cNvSpPr/>
          <p:nvPr/>
        </p:nvSpPr>
        <p:spPr>
          <a:xfrm>
            <a:off x="2604960" y="4788000"/>
            <a:ext cx="46080" cy="88920"/>
          </a:xfrm>
          <a:custGeom>
            <a:avLst/>
            <a:gdLst/>
            <a:ahLst/>
            <a:rect l="l" t="t" r="r" b="b"/>
            <a:pathLst>
              <a:path w="18" h="30">
                <a:moveTo>
                  <a:pt x="12" y="0"/>
                </a:moveTo>
                <a:lnTo>
                  <a:pt x="6" y="0"/>
                </a:lnTo>
                <a:lnTo>
                  <a:pt x="0" y="24"/>
                </a:lnTo>
                <a:lnTo>
                  <a:pt x="18" y="3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tIns="43200" bIns="43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20" name=""/>
          <p:cNvSpPr/>
          <p:nvPr/>
        </p:nvSpPr>
        <p:spPr>
          <a:xfrm>
            <a:off x="2714760" y="1792440"/>
            <a:ext cx="1211040" cy="3103560"/>
          </a:xfrm>
          <a:custGeom>
            <a:avLst/>
            <a:gdLst/>
            <a:ahLst/>
            <a:rect l="l" t="t" r="r" b="b"/>
            <a:pathLst>
              <a:path w="479" h="1066">
                <a:moveTo>
                  <a:pt x="0" y="126"/>
                </a:moveTo>
                <a:lnTo>
                  <a:pt x="102" y="216"/>
                </a:lnTo>
                <a:lnTo>
                  <a:pt x="132" y="258"/>
                </a:lnTo>
                <a:lnTo>
                  <a:pt x="132" y="353"/>
                </a:lnTo>
                <a:lnTo>
                  <a:pt x="150" y="401"/>
                </a:lnTo>
                <a:lnTo>
                  <a:pt x="138" y="443"/>
                </a:lnTo>
                <a:lnTo>
                  <a:pt x="156" y="485"/>
                </a:lnTo>
                <a:lnTo>
                  <a:pt x="210" y="539"/>
                </a:lnTo>
                <a:lnTo>
                  <a:pt x="215" y="593"/>
                </a:lnTo>
                <a:lnTo>
                  <a:pt x="180" y="605"/>
                </a:lnTo>
                <a:lnTo>
                  <a:pt x="174" y="635"/>
                </a:lnTo>
                <a:lnTo>
                  <a:pt x="96" y="737"/>
                </a:lnTo>
                <a:lnTo>
                  <a:pt x="72" y="760"/>
                </a:lnTo>
                <a:lnTo>
                  <a:pt x="48" y="760"/>
                </a:lnTo>
                <a:lnTo>
                  <a:pt x="48" y="784"/>
                </a:lnTo>
                <a:lnTo>
                  <a:pt x="30" y="784"/>
                </a:lnTo>
                <a:lnTo>
                  <a:pt x="18" y="820"/>
                </a:lnTo>
                <a:lnTo>
                  <a:pt x="30" y="856"/>
                </a:lnTo>
                <a:lnTo>
                  <a:pt x="24" y="874"/>
                </a:lnTo>
                <a:lnTo>
                  <a:pt x="48" y="928"/>
                </a:lnTo>
                <a:lnTo>
                  <a:pt x="36" y="928"/>
                </a:lnTo>
                <a:lnTo>
                  <a:pt x="36" y="958"/>
                </a:lnTo>
                <a:lnTo>
                  <a:pt x="30" y="976"/>
                </a:lnTo>
                <a:lnTo>
                  <a:pt x="36" y="994"/>
                </a:lnTo>
                <a:lnTo>
                  <a:pt x="30" y="1006"/>
                </a:lnTo>
                <a:lnTo>
                  <a:pt x="84" y="1042"/>
                </a:lnTo>
                <a:lnTo>
                  <a:pt x="96" y="1030"/>
                </a:lnTo>
                <a:lnTo>
                  <a:pt x="108" y="1066"/>
                </a:lnTo>
                <a:lnTo>
                  <a:pt x="120" y="1054"/>
                </a:lnTo>
                <a:lnTo>
                  <a:pt x="126" y="1066"/>
                </a:lnTo>
                <a:lnTo>
                  <a:pt x="168" y="1060"/>
                </a:lnTo>
                <a:lnTo>
                  <a:pt x="233" y="1024"/>
                </a:lnTo>
                <a:lnTo>
                  <a:pt x="311" y="1012"/>
                </a:lnTo>
                <a:lnTo>
                  <a:pt x="413" y="916"/>
                </a:lnTo>
                <a:lnTo>
                  <a:pt x="479" y="814"/>
                </a:lnTo>
                <a:lnTo>
                  <a:pt x="479" y="784"/>
                </a:lnTo>
                <a:lnTo>
                  <a:pt x="449" y="749"/>
                </a:lnTo>
                <a:lnTo>
                  <a:pt x="431" y="719"/>
                </a:lnTo>
                <a:lnTo>
                  <a:pt x="443" y="665"/>
                </a:lnTo>
                <a:lnTo>
                  <a:pt x="419" y="635"/>
                </a:lnTo>
                <a:lnTo>
                  <a:pt x="419" y="605"/>
                </a:lnTo>
                <a:lnTo>
                  <a:pt x="407" y="605"/>
                </a:lnTo>
                <a:lnTo>
                  <a:pt x="407" y="557"/>
                </a:lnTo>
                <a:lnTo>
                  <a:pt x="419" y="503"/>
                </a:lnTo>
                <a:lnTo>
                  <a:pt x="383" y="377"/>
                </a:lnTo>
                <a:lnTo>
                  <a:pt x="419" y="305"/>
                </a:lnTo>
                <a:lnTo>
                  <a:pt x="389" y="246"/>
                </a:lnTo>
                <a:lnTo>
                  <a:pt x="353" y="210"/>
                </a:lnTo>
                <a:lnTo>
                  <a:pt x="359" y="156"/>
                </a:lnTo>
                <a:lnTo>
                  <a:pt x="353" y="150"/>
                </a:lnTo>
                <a:lnTo>
                  <a:pt x="377" y="132"/>
                </a:lnTo>
                <a:lnTo>
                  <a:pt x="365" y="114"/>
                </a:lnTo>
                <a:lnTo>
                  <a:pt x="383" y="84"/>
                </a:lnTo>
                <a:lnTo>
                  <a:pt x="383" y="48"/>
                </a:lnTo>
                <a:lnTo>
                  <a:pt x="329" y="0"/>
                </a:lnTo>
                <a:lnTo>
                  <a:pt x="239" y="36"/>
                </a:lnTo>
                <a:lnTo>
                  <a:pt x="233" y="66"/>
                </a:lnTo>
                <a:lnTo>
                  <a:pt x="227" y="138"/>
                </a:lnTo>
                <a:lnTo>
                  <a:pt x="180" y="174"/>
                </a:lnTo>
                <a:lnTo>
                  <a:pt x="150" y="150"/>
                </a:lnTo>
                <a:lnTo>
                  <a:pt x="126" y="174"/>
                </a:lnTo>
                <a:lnTo>
                  <a:pt x="84" y="168"/>
                </a:lnTo>
                <a:lnTo>
                  <a:pt x="30" y="96"/>
                </a:lnTo>
                <a:lnTo>
                  <a:pt x="18" y="102"/>
                </a:lnTo>
                <a:lnTo>
                  <a:pt x="24" y="114"/>
                </a:lnTo>
                <a:lnTo>
                  <a:pt x="0" y="12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c0c0c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21" name=""/>
          <p:cNvSpPr/>
          <p:nvPr/>
        </p:nvSpPr>
        <p:spPr>
          <a:xfrm>
            <a:off x="3035160" y="4873680"/>
            <a:ext cx="46080" cy="6516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22" name=""/>
          <p:cNvSpPr/>
          <p:nvPr/>
        </p:nvSpPr>
        <p:spPr>
          <a:xfrm>
            <a:off x="820800" y="6059520"/>
            <a:ext cx="952560" cy="3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23" name=""/>
          <p:cNvSpPr/>
          <p:nvPr/>
        </p:nvSpPr>
        <p:spPr>
          <a:xfrm>
            <a:off x="1260360" y="5011560"/>
            <a:ext cx="295560" cy="19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24" name=""/>
          <p:cNvSpPr/>
          <p:nvPr/>
        </p:nvSpPr>
        <p:spPr>
          <a:xfrm>
            <a:off x="1168560" y="4968720"/>
            <a:ext cx="312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Oslo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25" name=""/>
          <p:cNvSpPr/>
          <p:nvPr/>
        </p:nvSpPr>
        <p:spPr>
          <a:xfrm>
            <a:off x="2101680" y="5348160"/>
            <a:ext cx="690840" cy="19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26" name=""/>
          <p:cNvSpPr/>
          <p:nvPr/>
        </p:nvSpPr>
        <p:spPr>
          <a:xfrm>
            <a:off x="2933640" y="4941720"/>
            <a:ext cx="522360" cy="19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27" name=""/>
          <p:cNvSpPr/>
          <p:nvPr/>
        </p:nvSpPr>
        <p:spPr>
          <a:xfrm>
            <a:off x="460440" y="5959440"/>
            <a:ext cx="907920" cy="39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28" name=""/>
          <p:cNvSpPr/>
          <p:nvPr/>
        </p:nvSpPr>
        <p:spPr>
          <a:xfrm>
            <a:off x="2401920" y="6353280"/>
            <a:ext cx="538200" cy="1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29" name=""/>
          <p:cNvSpPr/>
          <p:nvPr/>
        </p:nvSpPr>
        <p:spPr>
          <a:xfrm>
            <a:off x="3035160" y="4873680"/>
            <a:ext cx="46080" cy="6516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30" name=""/>
          <p:cNvSpPr/>
          <p:nvPr/>
        </p:nvSpPr>
        <p:spPr>
          <a:xfrm>
            <a:off x="3035160" y="4873680"/>
            <a:ext cx="46080" cy="6516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8360" bIns="183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31" name=""/>
          <p:cNvSpPr/>
          <p:nvPr/>
        </p:nvSpPr>
        <p:spPr>
          <a:xfrm>
            <a:off x="820800" y="6059520"/>
            <a:ext cx="952560" cy="3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32" name=""/>
          <p:cNvSpPr/>
          <p:nvPr/>
        </p:nvSpPr>
        <p:spPr>
          <a:xfrm>
            <a:off x="460440" y="5959440"/>
            <a:ext cx="907920" cy="39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33" name=""/>
          <p:cNvSpPr/>
          <p:nvPr/>
        </p:nvSpPr>
        <p:spPr>
          <a:xfrm>
            <a:off x="2401920" y="6353280"/>
            <a:ext cx="538200" cy="1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634" name=""/>
          <p:cNvGrpSpPr/>
          <p:nvPr/>
        </p:nvGrpSpPr>
        <p:grpSpPr>
          <a:xfrm>
            <a:off x="2317680" y="4809960"/>
            <a:ext cx="204480" cy="231480"/>
            <a:chOff x="2317680" y="4809960"/>
            <a:chExt cx="204480" cy="231480"/>
          </a:xfrm>
        </p:grpSpPr>
        <p:sp>
          <p:nvSpPr>
            <p:cNvPr id="4635" name=""/>
            <p:cNvSpPr/>
            <p:nvPr/>
          </p:nvSpPr>
          <p:spPr>
            <a:xfrm>
              <a:off x="2317680" y="4809960"/>
              <a:ext cx="204480" cy="23148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36" name=""/>
            <p:cNvSpPr/>
            <p:nvPr/>
          </p:nvSpPr>
          <p:spPr>
            <a:xfrm>
              <a:off x="2317680" y="4809960"/>
              <a:ext cx="204480" cy="23148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637" name=""/>
          <p:cNvGrpSpPr/>
          <p:nvPr/>
        </p:nvGrpSpPr>
        <p:grpSpPr>
          <a:xfrm>
            <a:off x="1542960" y="4913280"/>
            <a:ext cx="206280" cy="231480"/>
            <a:chOff x="1542960" y="4913280"/>
            <a:chExt cx="206280" cy="231480"/>
          </a:xfrm>
        </p:grpSpPr>
        <p:sp>
          <p:nvSpPr>
            <p:cNvPr id="4638" name=""/>
            <p:cNvSpPr/>
            <p:nvPr/>
          </p:nvSpPr>
          <p:spPr>
            <a:xfrm>
              <a:off x="1542960" y="4913280"/>
              <a:ext cx="206280" cy="23148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39" name=""/>
            <p:cNvSpPr/>
            <p:nvPr/>
          </p:nvSpPr>
          <p:spPr>
            <a:xfrm>
              <a:off x="1542960" y="4913280"/>
              <a:ext cx="206280" cy="23148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640" name=""/>
          <p:cNvSpPr/>
          <p:nvPr/>
        </p:nvSpPr>
        <p:spPr>
          <a:xfrm>
            <a:off x="2946240" y="4935600"/>
            <a:ext cx="53856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Helsinki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641" name=""/>
          <p:cNvGrpSpPr/>
          <p:nvPr/>
        </p:nvGrpSpPr>
        <p:grpSpPr>
          <a:xfrm>
            <a:off x="3112920" y="4729320"/>
            <a:ext cx="207720" cy="228240"/>
            <a:chOff x="3112920" y="4729320"/>
            <a:chExt cx="207720" cy="228240"/>
          </a:xfrm>
        </p:grpSpPr>
        <p:sp>
          <p:nvSpPr>
            <p:cNvPr id="4642" name=""/>
            <p:cNvSpPr/>
            <p:nvPr/>
          </p:nvSpPr>
          <p:spPr>
            <a:xfrm>
              <a:off x="3112920" y="4729320"/>
              <a:ext cx="207720" cy="22824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43" name=""/>
            <p:cNvSpPr/>
            <p:nvPr/>
          </p:nvSpPr>
          <p:spPr>
            <a:xfrm>
              <a:off x="3112920" y="4729320"/>
              <a:ext cx="207720" cy="22824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644" name=""/>
          <p:cNvSpPr/>
          <p:nvPr/>
        </p:nvSpPr>
        <p:spPr>
          <a:xfrm>
            <a:off x="3381480" y="5408640"/>
            <a:ext cx="1098360" cy="155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Offices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Partnerships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45" name=""/>
          <p:cNvSpPr/>
          <p:nvPr/>
        </p:nvSpPr>
        <p:spPr>
          <a:xfrm>
            <a:off x="3243240" y="6033960"/>
            <a:ext cx="162000" cy="15732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4646" name=""/>
          <p:cNvGrpSpPr/>
          <p:nvPr/>
        </p:nvGrpSpPr>
        <p:grpSpPr>
          <a:xfrm>
            <a:off x="3219480" y="5424480"/>
            <a:ext cx="207720" cy="196560"/>
            <a:chOff x="3219480" y="5424480"/>
            <a:chExt cx="207720" cy="196560"/>
          </a:xfrm>
        </p:grpSpPr>
        <p:sp>
          <p:nvSpPr>
            <p:cNvPr id="4647" name=""/>
            <p:cNvSpPr/>
            <p:nvPr/>
          </p:nvSpPr>
          <p:spPr>
            <a:xfrm>
              <a:off x="3219480" y="5424480"/>
              <a:ext cx="207720" cy="1965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648" name=""/>
            <p:cNvSpPr/>
            <p:nvPr/>
          </p:nvSpPr>
          <p:spPr>
            <a:xfrm>
              <a:off x="3219480" y="5424480"/>
              <a:ext cx="207720" cy="1965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4649" name=""/>
          <p:cNvSpPr/>
          <p:nvPr/>
        </p:nvSpPr>
        <p:spPr>
          <a:xfrm>
            <a:off x="1962000" y="3502080"/>
            <a:ext cx="1020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Sweden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50" name=""/>
          <p:cNvSpPr/>
          <p:nvPr/>
        </p:nvSpPr>
        <p:spPr>
          <a:xfrm>
            <a:off x="2932200" y="3986280"/>
            <a:ext cx="858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Finland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51" name=""/>
          <p:cNvSpPr/>
          <p:nvPr/>
        </p:nvSpPr>
        <p:spPr>
          <a:xfrm>
            <a:off x="1087560" y="3849840"/>
            <a:ext cx="907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Norway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52" name=""/>
          <p:cNvSpPr/>
          <p:nvPr/>
        </p:nvSpPr>
        <p:spPr>
          <a:xfrm>
            <a:off x="735120" y="5927760"/>
            <a:ext cx="917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53" name=""/>
          <p:cNvSpPr/>
          <p:nvPr/>
        </p:nvSpPr>
        <p:spPr>
          <a:xfrm>
            <a:off x="1785960" y="4329000"/>
            <a:ext cx="698400" cy="459720"/>
          </a:xfrm>
          <a:prstGeom prst="rect">
            <a:avLst/>
          </a:prstGeom>
          <a:solidFill>
            <a:srgbClr val="3333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Nord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Pool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54" name=""/>
          <p:cNvSpPr/>
          <p:nvPr/>
        </p:nvSpPr>
        <p:spPr>
          <a:xfrm>
            <a:off x="1297080" y="5716440"/>
            <a:ext cx="222120" cy="21780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55" name=""/>
          <p:cNvSpPr/>
          <p:nvPr/>
        </p:nvSpPr>
        <p:spPr>
          <a:xfrm>
            <a:off x="2832120" y="4535640"/>
            <a:ext cx="222120" cy="21744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56" name=""/>
          <p:cNvSpPr/>
          <p:nvPr/>
        </p:nvSpPr>
        <p:spPr>
          <a:xfrm>
            <a:off x="3151080" y="5337000"/>
            <a:ext cx="1160640" cy="95904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57" name=""/>
          <p:cNvSpPr/>
          <p:nvPr/>
        </p:nvSpPr>
        <p:spPr>
          <a:xfrm>
            <a:off x="406440" y="1035000"/>
            <a:ext cx="4351320" cy="53611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58" name=""/>
          <p:cNvSpPr/>
          <p:nvPr/>
        </p:nvSpPr>
        <p:spPr>
          <a:xfrm>
            <a:off x="5378400" y="946080"/>
            <a:ext cx="46656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spcBef>
                <a:spcPts val="1188"/>
              </a:spcBef>
              <a:tabLst>
                <a:tab algn="l" pos="0"/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Leading Player and Market Maker 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88"/>
              </a:spcBef>
              <a:tabLst>
                <a:tab algn="l" pos="0"/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Increased Liquidity, Price Transparency and Cross-Border Influence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88"/>
              </a:spcBef>
              <a:tabLst>
                <a:tab algn="l" pos="0"/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eCommerce Facilitates Long-Term Energy Partnerships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88"/>
              </a:spcBef>
              <a:tabLst>
                <a:tab algn="l" pos="0"/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240 Enron Counterparties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59" name=""/>
          <p:cNvSpPr/>
          <p:nvPr/>
        </p:nvSpPr>
        <p:spPr>
          <a:xfrm>
            <a:off x="5270400" y="1076400"/>
            <a:ext cx="131760" cy="131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0" name=""/>
          <p:cNvSpPr/>
          <p:nvPr/>
        </p:nvSpPr>
        <p:spPr>
          <a:xfrm>
            <a:off x="5270400" y="1496880"/>
            <a:ext cx="131760" cy="131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1" name=""/>
          <p:cNvSpPr/>
          <p:nvPr/>
        </p:nvSpPr>
        <p:spPr>
          <a:xfrm>
            <a:off x="5270400" y="2232000"/>
            <a:ext cx="131760" cy="131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2" name=""/>
          <p:cNvSpPr/>
          <p:nvPr/>
        </p:nvSpPr>
        <p:spPr>
          <a:xfrm>
            <a:off x="3208320" y="568800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3" name=""/>
          <p:cNvSpPr/>
          <p:nvPr/>
        </p:nvSpPr>
        <p:spPr>
          <a:xfrm>
            <a:off x="1838160" y="575316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4" name=""/>
          <p:cNvSpPr/>
          <p:nvPr/>
        </p:nvSpPr>
        <p:spPr>
          <a:xfrm>
            <a:off x="2057400" y="546264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5" name=""/>
          <p:cNvSpPr/>
          <p:nvPr/>
        </p:nvSpPr>
        <p:spPr>
          <a:xfrm>
            <a:off x="1405080" y="501804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6" name=""/>
          <p:cNvSpPr/>
          <p:nvPr/>
        </p:nvSpPr>
        <p:spPr>
          <a:xfrm>
            <a:off x="1371600" y="409716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67" name=""/>
          <p:cNvSpPr/>
          <p:nvPr/>
        </p:nvSpPr>
        <p:spPr>
          <a:xfrm>
            <a:off x="3432240" y="423216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4668" name=""/>
          <p:cNvGraphicFramePr/>
          <p:nvPr/>
        </p:nvGraphicFramePr>
        <p:xfrm>
          <a:off x="5189400" y="3252960"/>
          <a:ext cx="4221360" cy="3189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66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189400" y="3252960"/>
                    <a:ext cx="4221360" cy="3189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670" name=""/>
          <p:cNvSpPr/>
          <p:nvPr/>
        </p:nvSpPr>
        <p:spPr>
          <a:xfrm>
            <a:off x="5637240" y="569736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1" name=""/>
          <p:cNvSpPr/>
          <p:nvPr/>
        </p:nvSpPr>
        <p:spPr>
          <a:xfrm>
            <a:off x="6659280" y="529128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2" name=""/>
          <p:cNvSpPr/>
          <p:nvPr/>
        </p:nvSpPr>
        <p:spPr>
          <a:xfrm>
            <a:off x="7637040" y="424008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3" name=""/>
          <p:cNvSpPr/>
          <p:nvPr/>
        </p:nvSpPr>
        <p:spPr>
          <a:xfrm>
            <a:off x="8641800" y="343836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31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4" name=""/>
          <p:cNvSpPr/>
          <p:nvPr/>
        </p:nvSpPr>
        <p:spPr>
          <a:xfrm>
            <a:off x="5495400" y="614664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5" name=""/>
          <p:cNvSpPr/>
          <p:nvPr/>
        </p:nvSpPr>
        <p:spPr>
          <a:xfrm>
            <a:off x="6509160" y="614664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6" name=""/>
          <p:cNvSpPr/>
          <p:nvPr/>
        </p:nvSpPr>
        <p:spPr>
          <a:xfrm>
            <a:off x="7510680" y="615312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7" name=""/>
          <p:cNvSpPr/>
          <p:nvPr/>
        </p:nvSpPr>
        <p:spPr>
          <a:xfrm>
            <a:off x="8525160" y="6153120"/>
            <a:ext cx="519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8" name=""/>
          <p:cNvSpPr/>
          <p:nvPr/>
        </p:nvSpPr>
        <p:spPr>
          <a:xfrm>
            <a:off x="6080040" y="3408480"/>
            <a:ext cx="2346480" cy="107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Volume Growth</a:t>
            </a:r>
            <a:r>
              <a:rPr b="1" lang="en-US" sz="1600" strike="noStrike" u="none" baseline="30000">
                <a:solidFill>
                  <a:srgbClr val="000000"/>
                </a:solidFill>
                <a:effectLst/>
                <a:uFillTx/>
                <a:latin typeface="Frutiger 45 Light"/>
              </a:rPr>
              <a:t>*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(Million MWh)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476280"/>
                <a:tab algn="l" pos="952560"/>
                <a:tab algn="l" pos="1428840"/>
                <a:tab algn="l" pos="1905120"/>
                <a:tab algn="l" pos="2381400"/>
                <a:tab algn="l" pos="2857680"/>
                <a:tab algn="l" pos="3333600"/>
                <a:tab algn="l" pos="3809880"/>
                <a:tab algn="l" pos="4286160"/>
                <a:tab algn="l" pos="4762440"/>
                <a:tab algn="l" pos="5238720"/>
                <a:tab algn="l" pos="5715000"/>
                <a:tab algn="l" pos="6191280"/>
                <a:tab algn="l" pos="6667560"/>
                <a:tab algn="l" pos="7143840"/>
                <a:tab algn="l" pos="7620120"/>
                <a:tab algn="l" pos="8096400"/>
                <a:tab algn="l" pos="8572680"/>
                <a:tab algn="l" pos="9048600"/>
                <a:tab algn="l" pos="952488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79" name=""/>
          <p:cNvSpPr/>
          <p:nvPr/>
        </p:nvSpPr>
        <p:spPr>
          <a:xfrm>
            <a:off x="5133960" y="3343320"/>
            <a:ext cx="4340160" cy="3051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0" name=""/>
          <p:cNvSpPr/>
          <p:nvPr/>
        </p:nvSpPr>
        <p:spPr>
          <a:xfrm>
            <a:off x="595440" y="1050840"/>
            <a:ext cx="39510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World’s Most Deregulated Power Market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1" name=""/>
          <p:cNvSpPr/>
          <p:nvPr/>
        </p:nvSpPr>
        <p:spPr>
          <a:xfrm>
            <a:off x="5270400" y="2949480"/>
            <a:ext cx="131760" cy="1317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2" name=""/>
          <p:cNvSpPr/>
          <p:nvPr/>
        </p:nvSpPr>
        <p:spPr>
          <a:xfrm>
            <a:off x="1917720" y="4944960"/>
            <a:ext cx="222120" cy="21744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3" name=""/>
          <p:cNvSpPr/>
          <p:nvPr/>
        </p:nvSpPr>
        <p:spPr>
          <a:xfrm>
            <a:off x="2162160" y="5037120"/>
            <a:ext cx="717480" cy="16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Stockholm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4" name=""/>
          <p:cNvSpPr/>
          <p:nvPr/>
        </p:nvSpPr>
        <p:spPr>
          <a:xfrm>
            <a:off x="5067360" y="6370920"/>
            <a:ext cx="3317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 and Financial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5" name=""/>
          <p:cNvSpPr/>
          <p:nvPr/>
        </p:nvSpPr>
        <p:spPr>
          <a:xfrm>
            <a:off x="1065240" y="443232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6" name=""/>
          <p:cNvSpPr/>
          <p:nvPr/>
        </p:nvSpPr>
        <p:spPr>
          <a:xfrm>
            <a:off x="1216080" y="4519440"/>
            <a:ext cx="417600" cy="393840"/>
          </a:xfrm>
          <a:prstGeom prst="ellipse">
            <a:avLst/>
          </a:prstGeom>
          <a:solidFill>
            <a:srgbClr val="fc0128"/>
          </a:solidFill>
          <a:ln w="144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7" name=""/>
          <p:cNvSpPr/>
          <p:nvPr/>
        </p:nvSpPr>
        <p:spPr>
          <a:xfrm>
            <a:off x="2836800" y="424512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88" name=""/>
          <p:cNvSpPr/>
          <p:nvPr/>
        </p:nvSpPr>
        <p:spPr>
          <a:xfrm>
            <a:off x="1941480" y="5202360"/>
            <a:ext cx="228600" cy="2286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9520" bIns="295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89" name=""/>
          <p:cNvGraphicFramePr/>
          <p:nvPr/>
        </p:nvGraphicFramePr>
        <p:xfrm>
          <a:off x="1163520" y="2287440"/>
          <a:ext cx="2995560" cy="1619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69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163520" y="2287440"/>
                    <a:ext cx="2995560" cy="1619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691" name=""/>
          <p:cNvSpPr/>
          <p:nvPr/>
        </p:nvSpPr>
        <p:spPr>
          <a:xfrm>
            <a:off x="5591160" y="899280"/>
            <a:ext cx="3568680" cy="3988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Customer Mix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92" name=""/>
          <p:cNvSpPr/>
          <p:nvPr/>
        </p:nvSpPr>
        <p:spPr>
          <a:xfrm>
            <a:off x="1100160" y="907200"/>
            <a:ext cx="3220920" cy="398880"/>
          </a:xfrm>
          <a:prstGeom prst="rect">
            <a:avLst/>
          </a:pr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 Size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93" name=""/>
          <p:cNvSpPr/>
          <p:nvPr/>
        </p:nvSpPr>
        <p:spPr>
          <a:xfrm>
            <a:off x="928800" y="-69840"/>
            <a:ext cx="8420040" cy="99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Continental Wholesale Energy Market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94" name=""/>
          <p:cNvSpPr/>
          <p:nvPr/>
        </p:nvSpPr>
        <p:spPr>
          <a:xfrm>
            <a:off x="6541920" y="141120"/>
            <a:ext cx="3668760" cy="45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spcBef>
                <a:spcPts val="300"/>
              </a:spcBef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95" name=""/>
          <p:cNvSpPr/>
          <p:nvPr/>
        </p:nvSpPr>
        <p:spPr>
          <a:xfrm>
            <a:off x="6541920" y="141120"/>
            <a:ext cx="3668760" cy="45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spcBef>
                <a:spcPts val="300"/>
              </a:spcBef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696" name=""/>
          <p:cNvSpPr/>
          <p:nvPr/>
        </p:nvSpPr>
        <p:spPr>
          <a:xfrm>
            <a:off x="958680" y="1319040"/>
            <a:ext cx="34329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$156 Billion Annual Revenues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4697" name=""/>
          <p:cNvGraphicFramePr/>
          <p:nvPr/>
        </p:nvGraphicFramePr>
        <p:xfrm>
          <a:off x="4268880" y="1866960"/>
          <a:ext cx="6654600" cy="44337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69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268880" y="1866960"/>
                    <a:ext cx="6654600" cy="4433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699" name=""/>
          <p:cNvSpPr/>
          <p:nvPr/>
        </p:nvSpPr>
        <p:spPr>
          <a:xfrm>
            <a:off x="6842520" y="2397240"/>
            <a:ext cx="7214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Other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0" name=""/>
          <p:cNvSpPr/>
          <p:nvPr/>
        </p:nvSpPr>
        <p:spPr>
          <a:xfrm>
            <a:off x="8381880" y="3465360"/>
            <a:ext cx="9468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German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1" name=""/>
          <p:cNvSpPr/>
          <p:nvPr/>
        </p:nvSpPr>
        <p:spPr>
          <a:xfrm>
            <a:off x="7090920" y="5062680"/>
            <a:ext cx="7549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Dutch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2" name=""/>
          <p:cNvSpPr/>
          <p:nvPr/>
        </p:nvSpPr>
        <p:spPr>
          <a:xfrm>
            <a:off x="5723280" y="4336920"/>
            <a:ext cx="75528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Swiss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3" name=""/>
          <p:cNvSpPr/>
          <p:nvPr/>
        </p:nvSpPr>
        <p:spPr>
          <a:xfrm>
            <a:off x="1725480" y="1768680"/>
            <a:ext cx="1968480" cy="30744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– 3,157 TWh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4704" name=""/>
          <p:cNvGraphicFramePr/>
          <p:nvPr/>
        </p:nvGraphicFramePr>
        <p:xfrm>
          <a:off x="1189080" y="4605480"/>
          <a:ext cx="2995560" cy="183024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470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189080" y="4605480"/>
                    <a:ext cx="2995560" cy="1830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706" name=""/>
          <p:cNvSpPr/>
          <p:nvPr/>
        </p:nvSpPr>
        <p:spPr>
          <a:xfrm>
            <a:off x="2403360" y="4295880"/>
            <a:ext cx="9928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29.6 Tcf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7" name=""/>
          <p:cNvSpPr/>
          <p:nvPr/>
        </p:nvSpPr>
        <p:spPr>
          <a:xfrm>
            <a:off x="1381680" y="219240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1,695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8" name=""/>
          <p:cNvSpPr/>
          <p:nvPr/>
        </p:nvSpPr>
        <p:spPr>
          <a:xfrm>
            <a:off x="1550880" y="530856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9.0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09" name=""/>
          <p:cNvSpPr/>
          <p:nvPr/>
        </p:nvSpPr>
        <p:spPr>
          <a:xfrm>
            <a:off x="2492280" y="5826240"/>
            <a:ext cx="392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2.4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0" name=""/>
          <p:cNvSpPr/>
          <p:nvPr/>
        </p:nvSpPr>
        <p:spPr>
          <a:xfrm>
            <a:off x="3396600" y="4562640"/>
            <a:ext cx="477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18.2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1" name=""/>
          <p:cNvSpPr/>
          <p:nvPr/>
        </p:nvSpPr>
        <p:spPr>
          <a:xfrm>
            <a:off x="2442240" y="316872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435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2" name=""/>
          <p:cNvSpPr/>
          <p:nvPr/>
        </p:nvSpPr>
        <p:spPr>
          <a:xfrm>
            <a:off x="3347280" y="2708280"/>
            <a:ext cx="56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1,027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3" name=""/>
          <p:cNvSpPr/>
          <p:nvPr/>
        </p:nvSpPr>
        <p:spPr>
          <a:xfrm>
            <a:off x="1267920" y="3735360"/>
            <a:ext cx="781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Western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4" name=""/>
          <p:cNvSpPr/>
          <p:nvPr/>
        </p:nvSpPr>
        <p:spPr>
          <a:xfrm>
            <a:off x="2294280" y="3735360"/>
            <a:ext cx="705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Central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5" name=""/>
          <p:cNvSpPr/>
          <p:nvPr/>
        </p:nvSpPr>
        <p:spPr>
          <a:xfrm>
            <a:off x="3225960" y="3735360"/>
            <a:ext cx="816120" cy="41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Eastern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Incl. Russia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6" name=""/>
          <p:cNvSpPr/>
          <p:nvPr/>
        </p:nvSpPr>
        <p:spPr>
          <a:xfrm>
            <a:off x="1267920" y="6243480"/>
            <a:ext cx="7819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Western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7" name=""/>
          <p:cNvSpPr/>
          <p:nvPr/>
        </p:nvSpPr>
        <p:spPr>
          <a:xfrm>
            <a:off x="2294280" y="6243480"/>
            <a:ext cx="705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Central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8" name=""/>
          <p:cNvSpPr/>
          <p:nvPr/>
        </p:nvSpPr>
        <p:spPr>
          <a:xfrm>
            <a:off x="3225960" y="6243480"/>
            <a:ext cx="816120" cy="41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Eastern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Incl. Russia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19" name=""/>
          <p:cNvSpPr/>
          <p:nvPr/>
        </p:nvSpPr>
        <p:spPr>
          <a:xfrm>
            <a:off x="5511960" y="1303200"/>
            <a:ext cx="36241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210 Wholesale Counterparties in 16 Countries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0" name=""/>
          <p:cNvSpPr/>
          <p:nvPr/>
        </p:nvSpPr>
        <p:spPr>
          <a:xfrm>
            <a:off x="1978560" y="4295880"/>
            <a:ext cx="5673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Gas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1" name=""/>
          <p:cNvSpPr/>
          <p:nvPr/>
        </p:nvSpPr>
        <p:spPr>
          <a:xfrm>
            <a:off x="2065320" y="4313160"/>
            <a:ext cx="1284480" cy="28908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2" name=""/>
          <p:cNvSpPr/>
          <p:nvPr/>
        </p:nvSpPr>
        <p:spPr>
          <a:xfrm>
            <a:off x="5635800" y="3611520"/>
            <a:ext cx="58644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Italy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3" name=""/>
          <p:cNvSpPr/>
          <p:nvPr/>
        </p:nvSpPr>
        <p:spPr>
          <a:xfrm>
            <a:off x="5730480" y="3160800"/>
            <a:ext cx="980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Belgium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4" name=""/>
          <p:cNvSpPr/>
          <p:nvPr/>
        </p:nvSpPr>
        <p:spPr>
          <a:xfrm>
            <a:off x="5795280" y="2344680"/>
            <a:ext cx="1036440" cy="8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Czech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Republic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4725" name=""/>
          <p:cNvSpPr/>
          <p:nvPr/>
        </p:nvSpPr>
        <p:spPr>
          <a:xfrm>
            <a:off x="5826960" y="6111720"/>
            <a:ext cx="3660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(Inception to Date Volumes Traded Per Country)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6" name=""/>
          <p:cNvGrpSpPr/>
          <p:nvPr/>
        </p:nvGrpSpPr>
        <p:grpSpPr>
          <a:xfrm>
            <a:off x="565200" y="258840"/>
            <a:ext cx="12231720" cy="5641920"/>
            <a:chOff x="565200" y="258840"/>
            <a:chExt cx="12231720" cy="5641920"/>
          </a:xfrm>
        </p:grpSpPr>
        <p:grpSp>
          <p:nvGrpSpPr>
            <p:cNvPr id="4727" name=""/>
            <p:cNvGrpSpPr/>
            <p:nvPr/>
          </p:nvGrpSpPr>
          <p:grpSpPr>
            <a:xfrm>
              <a:off x="8907480" y="1590840"/>
              <a:ext cx="2955960" cy="3236760"/>
              <a:chOff x="8907480" y="1590840"/>
              <a:chExt cx="2955960" cy="3236760"/>
            </a:xfrm>
          </p:grpSpPr>
          <p:sp>
            <p:nvSpPr>
              <p:cNvPr id="4728" name=""/>
              <p:cNvSpPr/>
              <p:nvPr/>
            </p:nvSpPr>
            <p:spPr>
              <a:xfrm>
                <a:off x="8907480" y="1590840"/>
                <a:ext cx="2955960" cy="3236760"/>
              </a:xfrm>
              <a:custGeom>
                <a:avLst/>
                <a:gdLst/>
                <a:ahLst/>
                <a:rect l="l" t="t" r="r" b="b"/>
                <a:pathLst>
                  <a:path w="1862" h="2039">
                    <a:moveTo>
                      <a:pt x="311" y="0"/>
                    </a:moveTo>
                    <a:lnTo>
                      <a:pt x="1862" y="1238"/>
                    </a:lnTo>
                    <a:lnTo>
                      <a:pt x="1826" y="1222"/>
                    </a:lnTo>
                    <a:lnTo>
                      <a:pt x="1808" y="1197"/>
                    </a:lnTo>
                    <a:lnTo>
                      <a:pt x="1800" y="1197"/>
                    </a:lnTo>
                    <a:lnTo>
                      <a:pt x="1800" y="1238"/>
                    </a:lnTo>
                    <a:lnTo>
                      <a:pt x="1791" y="1238"/>
                    </a:lnTo>
                    <a:lnTo>
                      <a:pt x="1782" y="1213"/>
                    </a:lnTo>
                    <a:lnTo>
                      <a:pt x="1720" y="1147"/>
                    </a:lnTo>
                    <a:lnTo>
                      <a:pt x="1658" y="1147"/>
                    </a:lnTo>
                    <a:lnTo>
                      <a:pt x="1649" y="1124"/>
                    </a:lnTo>
                    <a:lnTo>
                      <a:pt x="1640" y="1124"/>
                    </a:lnTo>
                    <a:lnTo>
                      <a:pt x="1614" y="1124"/>
                    </a:lnTo>
                    <a:lnTo>
                      <a:pt x="1605" y="1147"/>
                    </a:lnTo>
                    <a:lnTo>
                      <a:pt x="1596" y="1147"/>
                    </a:lnTo>
                    <a:lnTo>
                      <a:pt x="1579" y="1147"/>
                    </a:lnTo>
                    <a:lnTo>
                      <a:pt x="1579" y="1132"/>
                    </a:lnTo>
                    <a:lnTo>
                      <a:pt x="1534" y="1140"/>
                    </a:lnTo>
                    <a:lnTo>
                      <a:pt x="1508" y="1172"/>
                    </a:lnTo>
                    <a:lnTo>
                      <a:pt x="1455" y="1188"/>
                    </a:lnTo>
                    <a:lnTo>
                      <a:pt x="1446" y="1213"/>
                    </a:lnTo>
                    <a:lnTo>
                      <a:pt x="1420" y="1229"/>
                    </a:lnTo>
                    <a:lnTo>
                      <a:pt x="1402" y="1238"/>
                    </a:lnTo>
                    <a:lnTo>
                      <a:pt x="1420" y="1295"/>
                    </a:lnTo>
                    <a:lnTo>
                      <a:pt x="1394" y="1311"/>
                    </a:lnTo>
                    <a:lnTo>
                      <a:pt x="1333" y="1245"/>
                    </a:lnTo>
                    <a:lnTo>
                      <a:pt x="1325" y="1287"/>
                    </a:lnTo>
                    <a:lnTo>
                      <a:pt x="1297" y="1303"/>
                    </a:lnTo>
                    <a:lnTo>
                      <a:pt x="1288" y="1352"/>
                    </a:lnTo>
                    <a:lnTo>
                      <a:pt x="1307" y="1368"/>
                    </a:lnTo>
                    <a:lnTo>
                      <a:pt x="1280" y="1393"/>
                    </a:lnTo>
                    <a:lnTo>
                      <a:pt x="1270" y="1434"/>
                    </a:lnTo>
                    <a:lnTo>
                      <a:pt x="1307" y="1450"/>
                    </a:lnTo>
                    <a:lnTo>
                      <a:pt x="1315" y="1491"/>
                    </a:lnTo>
                    <a:lnTo>
                      <a:pt x="1325" y="1500"/>
                    </a:lnTo>
                    <a:lnTo>
                      <a:pt x="1325" y="1491"/>
                    </a:lnTo>
                    <a:lnTo>
                      <a:pt x="1377" y="1500"/>
                    </a:lnTo>
                    <a:lnTo>
                      <a:pt x="1402" y="1524"/>
                    </a:lnTo>
                    <a:lnTo>
                      <a:pt x="1428" y="1581"/>
                    </a:lnTo>
                    <a:lnTo>
                      <a:pt x="1394" y="1581"/>
                    </a:lnTo>
                    <a:lnTo>
                      <a:pt x="1386" y="1599"/>
                    </a:lnTo>
                    <a:lnTo>
                      <a:pt x="1394" y="1606"/>
                    </a:lnTo>
                    <a:lnTo>
                      <a:pt x="1428" y="1622"/>
                    </a:lnTo>
                    <a:lnTo>
                      <a:pt x="1394" y="1631"/>
                    </a:lnTo>
                    <a:lnTo>
                      <a:pt x="1368" y="1672"/>
                    </a:lnTo>
                    <a:lnTo>
                      <a:pt x="1351" y="1631"/>
                    </a:lnTo>
                    <a:lnTo>
                      <a:pt x="1325" y="1622"/>
                    </a:lnTo>
                    <a:lnTo>
                      <a:pt x="1333" y="1639"/>
                    </a:lnTo>
                    <a:lnTo>
                      <a:pt x="1333" y="1680"/>
                    </a:lnTo>
                    <a:lnTo>
                      <a:pt x="1315" y="1672"/>
                    </a:lnTo>
                    <a:lnTo>
                      <a:pt x="1315" y="1713"/>
                    </a:lnTo>
                    <a:lnTo>
                      <a:pt x="1270" y="1778"/>
                    </a:lnTo>
                    <a:lnTo>
                      <a:pt x="1307" y="1810"/>
                    </a:lnTo>
                    <a:lnTo>
                      <a:pt x="1325" y="1851"/>
                    </a:lnTo>
                    <a:lnTo>
                      <a:pt x="1333" y="1834"/>
                    </a:lnTo>
                    <a:lnTo>
                      <a:pt x="1333" y="1899"/>
                    </a:lnTo>
                    <a:lnTo>
                      <a:pt x="1377" y="1989"/>
                    </a:lnTo>
                    <a:lnTo>
                      <a:pt x="1386" y="1998"/>
                    </a:lnTo>
                    <a:lnTo>
                      <a:pt x="1359" y="2039"/>
                    </a:lnTo>
                    <a:lnTo>
                      <a:pt x="1315" y="2039"/>
                    </a:lnTo>
                    <a:lnTo>
                      <a:pt x="1307" y="2014"/>
                    </a:lnTo>
                    <a:lnTo>
                      <a:pt x="1262" y="1989"/>
                    </a:lnTo>
                    <a:lnTo>
                      <a:pt x="1218" y="1965"/>
                    </a:lnTo>
                    <a:lnTo>
                      <a:pt x="1218" y="1940"/>
                    </a:lnTo>
                    <a:lnTo>
                      <a:pt x="1183" y="1925"/>
                    </a:lnTo>
                    <a:lnTo>
                      <a:pt x="1148" y="1916"/>
                    </a:lnTo>
                    <a:lnTo>
                      <a:pt x="1103" y="1932"/>
                    </a:lnTo>
                    <a:lnTo>
                      <a:pt x="1032" y="1883"/>
                    </a:lnTo>
                    <a:lnTo>
                      <a:pt x="953" y="1883"/>
                    </a:lnTo>
                    <a:lnTo>
                      <a:pt x="882" y="1859"/>
                    </a:lnTo>
                    <a:lnTo>
                      <a:pt x="830" y="1859"/>
                    </a:lnTo>
                    <a:lnTo>
                      <a:pt x="760" y="1802"/>
                    </a:lnTo>
                    <a:lnTo>
                      <a:pt x="688" y="1761"/>
                    </a:lnTo>
                    <a:lnTo>
                      <a:pt x="671" y="1761"/>
                    </a:lnTo>
                    <a:lnTo>
                      <a:pt x="627" y="1721"/>
                    </a:lnTo>
                    <a:lnTo>
                      <a:pt x="635" y="1704"/>
                    </a:lnTo>
                    <a:lnTo>
                      <a:pt x="671" y="1704"/>
                    </a:lnTo>
                    <a:lnTo>
                      <a:pt x="705" y="1656"/>
                    </a:lnTo>
                    <a:lnTo>
                      <a:pt x="742" y="1647"/>
                    </a:lnTo>
                    <a:lnTo>
                      <a:pt x="688" y="1606"/>
                    </a:lnTo>
                    <a:lnTo>
                      <a:pt x="696" y="1599"/>
                    </a:lnTo>
                    <a:lnTo>
                      <a:pt x="742" y="1590"/>
                    </a:lnTo>
                    <a:lnTo>
                      <a:pt x="742" y="1581"/>
                    </a:lnTo>
                    <a:lnTo>
                      <a:pt x="794" y="1558"/>
                    </a:lnTo>
                    <a:lnTo>
                      <a:pt x="784" y="1549"/>
                    </a:lnTo>
                    <a:lnTo>
                      <a:pt x="732" y="1558"/>
                    </a:lnTo>
                    <a:lnTo>
                      <a:pt x="732" y="1524"/>
                    </a:lnTo>
                    <a:lnTo>
                      <a:pt x="742" y="1507"/>
                    </a:lnTo>
                    <a:lnTo>
                      <a:pt x="760" y="1500"/>
                    </a:lnTo>
                    <a:lnTo>
                      <a:pt x="776" y="1483"/>
                    </a:lnTo>
                    <a:lnTo>
                      <a:pt x="794" y="1491"/>
                    </a:lnTo>
                    <a:lnTo>
                      <a:pt x="830" y="1491"/>
                    </a:lnTo>
                    <a:lnTo>
                      <a:pt x="839" y="1441"/>
                    </a:lnTo>
                    <a:lnTo>
                      <a:pt x="830" y="1441"/>
                    </a:lnTo>
                    <a:lnTo>
                      <a:pt x="830" y="1409"/>
                    </a:lnTo>
                    <a:lnTo>
                      <a:pt x="847" y="1393"/>
                    </a:lnTo>
                    <a:lnTo>
                      <a:pt x="830" y="1376"/>
                    </a:lnTo>
                    <a:lnTo>
                      <a:pt x="847" y="1376"/>
                    </a:lnTo>
                    <a:lnTo>
                      <a:pt x="856" y="1360"/>
                    </a:lnTo>
                    <a:lnTo>
                      <a:pt x="847" y="1336"/>
                    </a:lnTo>
                    <a:lnTo>
                      <a:pt x="856" y="1328"/>
                    </a:lnTo>
                    <a:lnTo>
                      <a:pt x="784" y="1303"/>
                    </a:lnTo>
                    <a:lnTo>
                      <a:pt x="767" y="1303"/>
                    </a:lnTo>
                    <a:lnTo>
                      <a:pt x="742" y="1287"/>
                    </a:lnTo>
                    <a:lnTo>
                      <a:pt x="714" y="1295"/>
                    </a:lnTo>
                    <a:lnTo>
                      <a:pt x="671" y="1245"/>
                    </a:lnTo>
                    <a:lnTo>
                      <a:pt x="627" y="1262"/>
                    </a:lnTo>
                    <a:lnTo>
                      <a:pt x="611" y="1262"/>
                    </a:lnTo>
                    <a:lnTo>
                      <a:pt x="601" y="1245"/>
                    </a:lnTo>
                    <a:lnTo>
                      <a:pt x="565" y="1245"/>
                    </a:lnTo>
                    <a:lnTo>
                      <a:pt x="547" y="1238"/>
                    </a:lnTo>
                    <a:lnTo>
                      <a:pt x="547" y="1197"/>
                    </a:lnTo>
                    <a:lnTo>
                      <a:pt x="531" y="1172"/>
                    </a:lnTo>
                    <a:lnTo>
                      <a:pt x="513" y="1172"/>
                    </a:lnTo>
                    <a:lnTo>
                      <a:pt x="477" y="1163"/>
                    </a:lnTo>
                    <a:lnTo>
                      <a:pt x="468" y="1132"/>
                    </a:lnTo>
                    <a:lnTo>
                      <a:pt x="486" y="1124"/>
                    </a:lnTo>
                    <a:lnTo>
                      <a:pt x="486" y="1115"/>
                    </a:lnTo>
                    <a:lnTo>
                      <a:pt x="442" y="1067"/>
                    </a:lnTo>
                    <a:lnTo>
                      <a:pt x="354" y="1067"/>
                    </a:lnTo>
                    <a:lnTo>
                      <a:pt x="327" y="1100"/>
                    </a:lnTo>
                    <a:lnTo>
                      <a:pt x="318" y="1092"/>
                    </a:lnTo>
                    <a:lnTo>
                      <a:pt x="291" y="1010"/>
                    </a:lnTo>
                    <a:lnTo>
                      <a:pt x="284" y="992"/>
                    </a:lnTo>
                    <a:lnTo>
                      <a:pt x="300" y="976"/>
                    </a:lnTo>
                    <a:lnTo>
                      <a:pt x="345" y="984"/>
                    </a:lnTo>
                    <a:lnTo>
                      <a:pt x="380" y="960"/>
                    </a:lnTo>
                    <a:lnTo>
                      <a:pt x="380" y="944"/>
                    </a:lnTo>
                    <a:lnTo>
                      <a:pt x="371" y="944"/>
                    </a:lnTo>
                    <a:lnTo>
                      <a:pt x="363" y="927"/>
                    </a:lnTo>
                    <a:lnTo>
                      <a:pt x="345" y="918"/>
                    </a:lnTo>
                    <a:lnTo>
                      <a:pt x="318" y="918"/>
                    </a:lnTo>
                    <a:lnTo>
                      <a:pt x="318" y="894"/>
                    </a:lnTo>
                    <a:lnTo>
                      <a:pt x="291" y="878"/>
                    </a:lnTo>
                    <a:lnTo>
                      <a:pt x="257" y="821"/>
                    </a:lnTo>
                    <a:lnTo>
                      <a:pt x="265" y="780"/>
                    </a:lnTo>
                    <a:lnTo>
                      <a:pt x="257" y="764"/>
                    </a:lnTo>
                    <a:lnTo>
                      <a:pt x="257" y="739"/>
                    </a:lnTo>
                    <a:lnTo>
                      <a:pt x="211" y="707"/>
                    </a:lnTo>
                    <a:lnTo>
                      <a:pt x="159" y="722"/>
                    </a:lnTo>
                    <a:lnTo>
                      <a:pt x="159" y="707"/>
                    </a:lnTo>
                    <a:lnTo>
                      <a:pt x="150" y="690"/>
                    </a:lnTo>
                    <a:lnTo>
                      <a:pt x="88" y="682"/>
                    </a:lnTo>
                    <a:lnTo>
                      <a:pt x="80" y="682"/>
                    </a:lnTo>
                    <a:lnTo>
                      <a:pt x="80" y="633"/>
                    </a:lnTo>
                    <a:lnTo>
                      <a:pt x="62" y="599"/>
                    </a:lnTo>
                    <a:lnTo>
                      <a:pt x="44" y="591"/>
                    </a:lnTo>
                    <a:lnTo>
                      <a:pt x="52" y="551"/>
                    </a:lnTo>
                    <a:lnTo>
                      <a:pt x="27" y="517"/>
                    </a:lnTo>
                    <a:lnTo>
                      <a:pt x="27" y="510"/>
                    </a:lnTo>
                    <a:lnTo>
                      <a:pt x="52" y="485"/>
                    </a:lnTo>
                    <a:lnTo>
                      <a:pt x="44" y="469"/>
                    </a:lnTo>
                    <a:lnTo>
                      <a:pt x="36" y="462"/>
                    </a:lnTo>
                    <a:lnTo>
                      <a:pt x="27" y="437"/>
                    </a:lnTo>
                    <a:lnTo>
                      <a:pt x="18" y="429"/>
                    </a:lnTo>
                    <a:lnTo>
                      <a:pt x="0" y="371"/>
                    </a:lnTo>
                    <a:lnTo>
                      <a:pt x="52" y="355"/>
                    </a:lnTo>
                    <a:lnTo>
                      <a:pt x="80" y="314"/>
                    </a:lnTo>
                    <a:lnTo>
                      <a:pt x="80" y="282"/>
                    </a:lnTo>
                    <a:lnTo>
                      <a:pt x="132" y="241"/>
                    </a:lnTo>
                    <a:lnTo>
                      <a:pt x="204" y="249"/>
                    </a:lnTo>
                    <a:lnTo>
                      <a:pt x="177" y="224"/>
                    </a:lnTo>
                    <a:lnTo>
                      <a:pt x="98" y="200"/>
                    </a:lnTo>
                    <a:lnTo>
                      <a:pt x="80" y="175"/>
                    </a:lnTo>
                    <a:lnTo>
                      <a:pt x="98" y="184"/>
                    </a:lnTo>
                    <a:lnTo>
                      <a:pt x="98" y="150"/>
                    </a:lnTo>
                    <a:lnTo>
                      <a:pt x="36" y="167"/>
                    </a:lnTo>
                    <a:lnTo>
                      <a:pt x="186" y="36"/>
                    </a:lnTo>
                    <a:lnTo>
                      <a:pt x="278" y="53"/>
                    </a:lnTo>
                    <a:lnTo>
                      <a:pt x="311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729" name=""/>
              <p:cNvSpPr/>
              <p:nvPr/>
            </p:nvSpPr>
            <p:spPr>
              <a:xfrm>
                <a:off x="8907480" y="1590840"/>
                <a:ext cx="2955960" cy="3236760"/>
              </a:xfrm>
              <a:custGeom>
                <a:avLst/>
                <a:gdLst/>
                <a:ahLst/>
                <a:rect l="l" t="t" r="r" b="b"/>
                <a:pathLst>
                  <a:path w="1862" h="2039">
                    <a:moveTo>
                      <a:pt x="311" y="0"/>
                    </a:moveTo>
                    <a:lnTo>
                      <a:pt x="1862" y="1238"/>
                    </a:lnTo>
                    <a:lnTo>
                      <a:pt x="1826" y="1222"/>
                    </a:lnTo>
                    <a:lnTo>
                      <a:pt x="1808" y="1197"/>
                    </a:lnTo>
                    <a:lnTo>
                      <a:pt x="1800" y="1197"/>
                    </a:lnTo>
                    <a:lnTo>
                      <a:pt x="1800" y="1238"/>
                    </a:lnTo>
                    <a:lnTo>
                      <a:pt x="1791" y="1238"/>
                    </a:lnTo>
                    <a:lnTo>
                      <a:pt x="1782" y="1213"/>
                    </a:lnTo>
                    <a:lnTo>
                      <a:pt x="1720" y="1147"/>
                    </a:lnTo>
                    <a:lnTo>
                      <a:pt x="1658" y="1147"/>
                    </a:lnTo>
                    <a:lnTo>
                      <a:pt x="1649" y="1124"/>
                    </a:lnTo>
                    <a:lnTo>
                      <a:pt x="1640" y="1124"/>
                    </a:lnTo>
                    <a:lnTo>
                      <a:pt x="1614" y="1124"/>
                    </a:lnTo>
                    <a:lnTo>
                      <a:pt x="1605" y="1147"/>
                    </a:lnTo>
                    <a:lnTo>
                      <a:pt x="1596" y="1147"/>
                    </a:lnTo>
                    <a:lnTo>
                      <a:pt x="1579" y="1147"/>
                    </a:lnTo>
                    <a:lnTo>
                      <a:pt x="1579" y="1132"/>
                    </a:lnTo>
                    <a:lnTo>
                      <a:pt x="1534" y="1140"/>
                    </a:lnTo>
                    <a:lnTo>
                      <a:pt x="1508" y="1172"/>
                    </a:lnTo>
                    <a:lnTo>
                      <a:pt x="1455" y="1188"/>
                    </a:lnTo>
                    <a:lnTo>
                      <a:pt x="1446" y="1213"/>
                    </a:lnTo>
                    <a:lnTo>
                      <a:pt x="1420" y="1229"/>
                    </a:lnTo>
                    <a:lnTo>
                      <a:pt x="1402" y="1238"/>
                    </a:lnTo>
                    <a:lnTo>
                      <a:pt x="1420" y="1295"/>
                    </a:lnTo>
                    <a:lnTo>
                      <a:pt x="1394" y="1311"/>
                    </a:lnTo>
                    <a:lnTo>
                      <a:pt x="1333" y="1245"/>
                    </a:lnTo>
                    <a:lnTo>
                      <a:pt x="1325" y="1287"/>
                    </a:lnTo>
                    <a:lnTo>
                      <a:pt x="1297" y="1303"/>
                    </a:lnTo>
                    <a:lnTo>
                      <a:pt x="1288" y="1352"/>
                    </a:lnTo>
                    <a:lnTo>
                      <a:pt x="1307" y="1368"/>
                    </a:lnTo>
                    <a:lnTo>
                      <a:pt x="1280" y="1393"/>
                    </a:lnTo>
                    <a:lnTo>
                      <a:pt x="1270" y="1434"/>
                    </a:lnTo>
                    <a:lnTo>
                      <a:pt x="1307" y="1450"/>
                    </a:lnTo>
                    <a:lnTo>
                      <a:pt x="1315" y="1491"/>
                    </a:lnTo>
                    <a:lnTo>
                      <a:pt x="1325" y="1500"/>
                    </a:lnTo>
                    <a:lnTo>
                      <a:pt x="1325" y="1491"/>
                    </a:lnTo>
                    <a:lnTo>
                      <a:pt x="1377" y="1500"/>
                    </a:lnTo>
                    <a:lnTo>
                      <a:pt x="1402" y="1524"/>
                    </a:lnTo>
                    <a:lnTo>
                      <a:pt x="1428" y="1581"/>
                    </a:lnTo>
                    <a:lnTo>
                      <a:pt x="1394" y="1581"/>
                    </a:lnTo>
                    <a:lnTo>
                      <a:pt x="1386" y="1599"/>
                    </a:lnTo>
                    <a:lnTo>
                      <a:pt x="1394" y="1606"/>
                    </a:lnTo>
                    <a:lnTo>
                      <a:pt x="1428" y="1622"/>
                    </a:lnTo>
                    <a:lnTo>
                      <a:pt x="1394" y="1631"/>
                    </a:lnTo>
                    <a:lnTo>
                      <a:pt x="1368" y="1672"/>
                    </a:lnTo>
                    <a:lnTo>
                      <a:pt x="1351" y="1631"/>
                    </a:lnTo>
                    <a:lnTo>
                      <a:pt x="1325" y="1622"/>
                    </a:lnTo>
                    <a:lnTo>
                      <a:pt x="1333" y="1639"/>
                    </a:lnTo>
                    <a:lnTo>
                      <a:pt x="1333" y="1680"/>
                    </a:lnTo>
                    <a:lnTo>
                      <a:pt x="1315" y="1672"/>
                    </a:lnTo>
                    <a:lnTo>
                      <a:pt x="1315" y="1713"/>
                    </a:lnTo>
                    <a:lnTo>
                      <a:pt x="1270" y="1778"/>
                    </a:lnTo>
                    <a:lnTo>
                      <a:pt x="1307" y="1810"/>
                    </a:lnTo>
                    <a:lnTo>
                      <a:pt x="1325" y="1851"/>
                    </a:lnTo>
                    <a:lnTo>
                      <a:pt x="1333" y="1834"/>
                    </a:lnTo>
                    <a:lnTo>
                      <a:pt x="1333" y="1899"/>
                    </a:lnTo>
                    <a:lnTo>
                      <a:pt x="1377" y="1989"/>
                    </a:lnTo>
                    <a:lnTo>
                      <a:pt x="1386" y="1998"/>
                    </a:lnTo>
                    <a:lnTo>
                      <a:pt x="1359" y="2039"/>
                    </a:lnTo>
                    <a:lnTo>
                      <a:pt x="1315" y="2039"/>
                    </a:lnTo>
                    <a:lnTo>
                      <a:pt x="1307" y="2014"/>
                    </a:lnTo>
                    <a:lnTo>
                      <a:pt x="1262" y="1989"/>
                    </a:lnTo>
                    <a:lnTo>
                      <a:pt x="1218" y="1965"/>
                    </a:lnTo>
                    <a:lnTo>
                      <a:pt x="1218" y="1940"/>
                    </a:lnTo>
                    <a:lnTo>
                      <a:pt x="1183" y="1925"/>
                    </a:lnTo>
                    <a:lnTo>
                      <a:pt x="1148" y="1916"/>
                    </a:lnTo>
                    <a:lnTo>
                      <a:pt x="1103" y="1932"/>
                    </a:lnTo>
                    <a:lnTo>
                      <a:pt x="1032" y="1883"/>
                    </a:lnTo>
                    <a:lnTo>
                      <a:pt x="953" y="1883"/>
                    </a:lnTo>
                    <a:lnTo>
                      <a:pt x="882" y="1859"/>
                    </a:lnTo>
                    <a:lnTo>
                      <a:pt x="830" y="1859"/>
                    </a:lnTo>
                    <a:lnTo>
                      <a:pt x="760" y="1802"/>
                    </a:lnTo>
                    <a:lnTo>
                      <a:pt x="688" y="1761"/>
                    </a:lnTo>
                    <a:lnTo>
                      <a:pt x="671" y="1761"/>
                    </a:lnTo>
                    <a:lnTo>
                      <a:pt x="627" y="1721"/>
                    </a:lnTo>
                    <a:lnTo>
                      <a:pt x="635" y="1704"/>
                    </a:lnTo>
                    <a:lnTo>
                      <a:pt x="671" y="1704"/>
                    </a:lnTo>
                    <a:lnTo>
                      <a:pt x="705" y="1656"/>
                    </a:lnTo>
                    <a:lnTo>
                      <a:pt x="742" y="1647"/>
                    </a:lnTo>
                    <a:lnTo>
                      <a:pt x="688" y="1606"/>
                    </a:lnTo>
                    <a:lnTo>
                      <a:pt x="696" y="1599"/>
                    </a:lnTo>
                    <a:lnTo>
                      <a:pt x="742" y="1590"/>
                    </a:lnTo>
                    <a:lnTo>
                      <a:pt x="742" y="1581"/>
                    </a:lnTo>
                    <a:lnTo>
                      <a:pt x="794" y="1558"/>
                    </a:lnTo>
                    <a:lnTo>
                      <a:pt x="784" y="1549"/>
                    </a:lnTo>
                    <a:lnTo>
                      <a:pt x="732" y="1558"/>
                    </a:lnTo>
                    <a:lnTo>
                      <a:pt x="732" y="1524"/>
                    </a:lnTo>
                    <a:lnTo>
                      <a:pt x="742" y="1507"/>
                    </a:lnTo>
                    <a:lnTo>
                      <a:pt x="760" y="1500"/>
                    </a:lnTo>
                    <a:lnTo>
                      <a:pt x="776" y="1483"/>
                    </a:lnTo>
                    <a:lnTo>
                      <a:pt x="794" y="1491"/>
                    </a:lnTo>
                    <a:lnTo>
                      <a:pt x="830" y="1491"/>
                    </a:lnTo>
                    <a:lnTo>
                      <a:pt x="839" y="1441"/>
                    </a:lnTo>
                    <a:lnTo>
                      <a:pt x="830" y="1441"/>
                    </a:lnTo>
                    <a:lnTo>
                      <a:pt x="830" y="1409"/>
                    </a:lnTo>
                    <a:lnTo>
                      <a:pt x="847" y="1393"/>
                    </a:lnTo>
                    <a:lnTo>
                      <a:pt x="830" y="1376"/>
                    </a:lnTo>
                    <a:lnTo>
                      <a:pt x="847" y="1376"/>
                    </a:lnTo>
                    <a:lnTo>
                      <a:pt x="856" y="1360"/>
                    </a:lnTo>
                    <a:lnTo>
                      <a:pt x="847" y="1336"/>
                    </a:lnTo>
                    <a:lnTo>
                      <a:pt x="856" y="1328"/>
                    </a:lnTo>
                    <a:lnTo>
                      <a:pt x="784" y="1303"/>
                    </a:lnTo>
                    <a:lnTo>
                      <a:pt x="767" y="1303"/>
                    </a:lnTo>
                    <a:lnTo>
                      <a:pt x="742" y="1287"/>
                    </a:lnTo>
                    <a:lnTo>
                      <a:pt x="714" y="1295"/>
                    </a:lnTo>
                    <a:lnTo>
                      <a:pt x="671" y="1245"/>
                    </a:lnTo>
                    <a:lnTo>
                      <a:pt x="627" y="1262"/>
                    </a:lnTo>
                    <a:lnTo>
                      <a:pt x="611" y="1262"/>
                    </a:lnTo>
                    <a:lnTo>
                      <a:pt x="601" y="1245"/>
                    </a:lnTo>
                    <a:lnTo>
                      <a:pt x="565" y="1245"/>
                    </a:lnTo>
                    <a:lnTo>
                      <a:pt x="547" y="1238"/>
                    </a:lnTo>
                    <a:lnTo>
                      <a:pt x="547" y="1197"/>
                    </a:lnTo>
                    <a:lnTo>
                      <a:pt x="531" y="1172"/>
                    </a:lnTo>
                    <a:lnTo>
                      <a:pt x="513" y="1172"/>
                    </a:lnTo>
                    <a:lnTo>
                      <a:pt x="477" y="1163"/>
                    </a:lnTo>
                    <a:lnTo>
                      <a:pt x="468" y="1132"/>
                    </a:lnTo>
                    <a:lnTo>
                      <a:pt x="486" y="1124"/>
                    </a:lnTo>
                    <a:lnTo>
                      <a:pt x="486" y="1115"/>
                    </a:lnTo>
                    <a:lnTo>
                      <a:pt x="442" y="1067"/>
                    </a:lnTo>
                    <a:lnTo>
                      <a:pt x="354" y="1067"/>
                    </a:lnTo>
                    <a:lnTo>
                      <a:pt x="327" y="1100"/>
                    </a:lnTo>
                    <a:lnTo>
                      <a:pt x="318" y="1092"/>
                    </a:lnTo>
                    <a:lnTo>
                      <a:pt x="291" y="1010"/>
                    </a:lnTo>
                    <a:lnTo>
                      <a:pt x="284" y="992"/>
                    </a:lnTo>
                    <a:lnTo>
                      <a:pt x="300" y="976"/>
                    </a:lnTo>
                    <a:lnTo>
                      <a:pt x="345" y="984"/>
                    </a:lnTo>
                    <a:lnTo>
                      <a:pt x="380" y="960"/>
                    </a:lnTo>
                    <a:lnTo>
                      <a:pt x="380" y="944"/>
                    </a:lnTo>
                    <a:lnTo>
                      <a:pt x="371" y="944"/>
                    </a:lnTo>
                    <a:lnTo>
                      <a:pt x="363" y="927"/>
                    </a:lnTo>
                    <a:lnTo>
                      <a:pt x="345" y="918"/>
                    </a:lnTo>
                    <a:lnTo>
                      <a:pt x="318" y="918"/>
                    </a:lnTo>
                    <a:lnTo>
                      <a:pt x="318" y="894"/>
                    </a:lnTo>
                    <a:lnTo>
                      <a:pt x="291" y="878"/>
                    </a:lnTo>
                    <a:lnTo>
                      <a:pt x="257" y="821"/>
                    </a:lnTo>
                    <a:lnTo>
                      <a:pt x="265" y="780"/>
                    </a:lnTo>
                    <a:lnTo>
                      <a:pt x="257" y="764"/>
                    </a:lnTo>
                    <a:lnTo>
                      <a:pt x="257" y="739"/>
                    </a:lnTo>
                    <a:lnTo>
                      <a:pt x="211" y="707"/>
                    </a:lnTo>
                    <a:lnTo>
                      <a:pt x="159" y="722"/>
                    </a:lnTo>
                    <a:lnTo>
                      <a:pt x="159" y="707"/>
                    </a:lnTo>
                    <a:lnTo>
                      <a:pt x="150" y="690"/>
                    </a:lnTo>
                    <a:lnTo>
                      <a:pt x="88" y="682"/>
                    </a:lnTo>
                    <a:lnTo>
                      <a:pt x="80" y="682"/>
                    </a:lnTo>
                    <a:lnTo>
                      <a:pt x="80" y="633"/>
                    </a:lnTo>
                    <a:lnTo>
                      <a:pt x="62" y="599"/>
                    </a:lnTo>
                    <a:lnTo>
                      <a:pt x="44" y="591"/>
                    </a:lnTo>
                    <a:lnTo>
                      <a:pt x="52" y="551"/>
                    </a:lnTo>
                    <a:lnTo>
                      <a:pt x="27" y="517"/>
                    </a:lnTo>
                    <a:lnTo>
                      <a:pt x="27" y="510"/>
                    </a:lnTo>
                    <a:lnTo>
                      <a:pt x="52" y="485"/>
                    </a:lnTo>
                    <a:lnTo>
                      <a:pt x="44" y="469"/>
                    </a:lnTo>
                    <a:lnTo>
                      <a:pt x="36" y="462"/>
                    </a:lnTo>
                    <a:lnTo>
                      <a:pt x="27" y="437"/>
                    </a:lnTo>
                    <a:lnTo>
                      <a:pt x="18" y="429"/>
                    </a:lnTo>
                    <a:lnTo>
                      <a:pt x="0" y="371"/>
                    </a:lnTo>
                    <a:lnTo>
                      <a:pt x="52" y="355"/>
                    </a:lnTo>
                    <a:lnTo>
                      <a:pt x="80" y="314"/>
                    </a:lnTo>
                    <a:lnTo>
                      <a:pt x="80" y="282"/>
                    </a:lnTo>
                    <a:lnTo>
                      <a:pt x="132" y="241"/>
                    </a:lnTo>
                    <a:lnTo>
                      <a:pt x="204" y="249"/>
                    </a:lnTo>
                    <a:lnTo>
                      <a:pt x="177" y="224"/>
                    </a:lnTo>
                    <a:lnTo>
                      <a:pt x="98" y="200"/>
                    </a:lnTo>
                    <a:lnTo>
                      <a:pt x="80" y="175"/>
                    </a:lnTo>
                    <a:lnTo>
                      <a:pt x="98" y="184"/>
                    </a:lnTo>
                    <a:lnTo>
                      <a:pt x="98" y="150"/>
                    </a:lnTo>
                    <a:lnTo>
                      <a:pt x="36" y="167"/>
                    </a:lnTo>
                    <a:lnTo>
                      <a:pt x="186" y="36"/>
                    </a:lnTo>
                    <a:lnTo>
                      <a:pt x="278" y="53"/>
                    </a:lnTo>
                  </a:path>
                </a:pathLst>
              </a:custGeom>
              <a:noFill/>
              <a:ln w="1440">
                <a:solidFill>
                  <a:srgbClr val="505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730" name=""/>
            <p:cNvSpPr/>
            <p:nvPr/>
          </p:nvSpPr>
          <p:spPr>
            <a:xfrm>
              <a:off x="8825040" y="3301920"/>
              <a:ext cx="1885680" cy="1139760"/>
            </a:xfrm>
            <a:custGeom>
              <a:avLst/>
              <a:gdLst/>
              <a:ahLst/>
              <a:rect l="l" t="t" r="r" b="b"/>
              <a:pathLst>
                <a:path w="1188" h="718">
                  <a:moveTo>
                    <a:pt x="301" y="383"/>
                  </a:moveTo>
                  <a:lnTo>
                    <a:pt x="187" y="424"/>
                  </a:lnTo>
                  <a:lnTo>
                    <a:pt x="160" y="407"/>
                  </a:lnTo>
                  <a:lnTo>
                    <a:pt x="44" y="407"/>
                  </a:lnTo>
                  <a:lnTo>
                    <a:pt x="0" y="375"/>
                  </a:lnTo>
                  <a:lnTo>
                    <a:pt x="27" y="309"/>
                  </a:lnTo>
                  <a:lnTo>
                    <a:pt x="44" y="309"/>
                  </a:lnTo>
                  <a:lnTo>
                    <a:pt x="44" y="277"/>
                  </a:lnTo>
                  <a:lnTo>
                    <a:pt x="62" y="236"/>
                  </a:lnTo>
                  <a:lnTo>
                    <a:pt x="124" y="170"/>
                  </a:lnTo>
                  <a:lnTo>
                    <a:pt x="89" y="72"/>
                  </a:lnTo>
                  <a:lnTo>
                    <a:pt x="151" y="57"/>
                  </a:lnTo>
                  <a:lnTo>
                    <a:pt x="169" y="41"/>
                  </a:lnTo>
                  <a:lnTo>
                    <a:pt x="256" y="41"/>
                  </a:lnTo>
                  <a:lnTo>
                    <a:pt x="327" y="57"/>
                  </a:lnTo>
                  <a:lnTo>
                    <a:pt x="345" y="72"/>
                  </a:lnTo>
                  <a:lnTo>
                    <a:pt x="363" y="72"/>
                  </a:lnTo>
                  <a:lnTo>
                    <a:pt x="372" y="89"/>
                  </a:lnTo>
                  <a:lnTo>
                    <a:pt x="407" y="72"/>
                  </a:lnTo>
                  <a:lnTo>
                    <a:pt x="443" y="97"/>
                  </a:lnTo>
                  <a:lnTo>
                    <a:pt x="470" y="72"/>
                  </a:lnTo>
                  <a:lnTo>
                    <a:pt x="496" y="97"/>
                  </a:lnTo>
                  <a:lnTo>
                    <a:pt x="541" y="89"/>
                  </a:lnTo>
                  <a:lnTo>
                    <a:pt x="550" y="97"/>
                  </a:lnTo>
                  <a:lnTo>
                    <a:pt x="567" y="89"/>
                  </a:lnTo>
                  <a:lnTo>
                    <a:pt x="576" y="49"/>
                  </a:lnTo>
                  <a:lnTo>
                    <a:pt x="594" y="33"/>
                  </a:lnTo>
                  <a:lnTo>
                    <a:pt x="647" y="25"/>
                  </a:lnTo>
                  <a:lnTo>
                    <a:pt x="656" y="33"/>
                  </a:lnTo>
                  <a:lnTo>
                    <a:pt x="683" y="0"/>
                  </a:lnTo>
                  <a:lnTo>
                    <a:pt x="772" y="0"/>
                  </a:lnTo>
                  <a:lnTo>
                    <a:pt x="816" y="49"/>
                  </a:lnTo>
                  <a:lnTo>
                    <a:pt x="816" y="57"/>
                  </a:lnTo>
                  <a:lnTo>
                    <a:pt x="798" y="65"/>
                  </a:lnTo>
                  <a:lnTo>
                    <a:pt x="807" y="97"/>
                  </a:lnTo>
                  <a:lnTo>
                    <a:pt x="843" y="105"/>
                  </a:lnTo>
                  <a:lnTo>
                    <a:pt x="861" y="105"/>
                  </a:lnTo>
                  <a:lnTo>
                    <a:pt x="878" y="129"/>
                  </a:lnTo>
                  <a:lnTo>
                    <a:pt x="878" y="170"/>
                  </a:lnTo>
                  <a:lnTo>
                    <a:pt x="896" y="178"/>
                  </a:lnTo>
                  <a:lnTo>
                    <a:pt x="932" y="178"/>
                  </a:lnTo>
                  <a:lnTo>
                    <a:pt x="941" y="195"/>
                  </a:lnTo>
                  <a:lnTo>
                    <a:pt x="958" y="195"/>
                  </a:lnTo>
                  <a:lnTo>
                    <a:pt x="1001" y="178"/>
                  </a:lnTo>
                  <a:lnTo>
                    <a:pt x="1046" y="228"/>
                  </a:lnTo>
                  <a:lnTo>
                    <a:pt x="1072" y="219"/>
                  </a:lnTo>
                  <a:lnTo>
                    <a:pt x="1099" y="236"/>
                  </a:lnTo>
                  <a:lnTo>
                    <a:pt x="1117" y="236"/>
                  </a:lnTo>
                  <a:lnTo>
                    <a:pt x="1188" y="260"/>
                  </a:lnTo>
                  <a:lnTo>
                    <a:pt x="1179" y="268"/>
                  </a:lnTo>
                  <a:lnTo>
                    <a:pt x="1188" y="293"/>
                  </a:lnTo>
                  <a:lnTo>
                    <a:pt x="1179" y="309"/>
                  </a:lnTo>
                  <a:lnTo>
                    <a:pt x="1161" y="309"/>
                  </a:lnTo>
                  <a:lnTo>
                    <a:pt x="1179" y="326"/>
                  </a:lnTo>
                  <a:lnTo>
                    <a:pt x="1161" y="342"/>
                  </a:lnTo>
                  <a:lnTo>
                    <a:pt x="1161" y="375"/>
                  </a:lnTo>
                  <a:lnTo>
                    <a:pt x="1170" y="375"/>
                  </a:lnTo>
                  <a:lnTo>
                    <a:pt x="1161" y="424"/>
                  </a:lnTo>
                  <a:lnTo>
                    <a:pt x="1126" y="424"/>
                  </a:lnTo>
                  <a:lnTo>
                    <a:pt x="1108" y="416"/>
                  </a:lnTo>
                  <a:lnTo>
                    <a:pt x="1090" y="432"/>
                  </a:lnTo>
                  <a:lnTo>
                    <a:pt x="1072" y="440"/>
                  </a:lnTo>
                  <a:lnTo>
                    <a:pt x="1064" y="456"/>
                  </a:lnTo>
                  <a:lnTo>
                    <a:pt x="1064" y="489"/>
                  </a:lnTo>
                  <a:lnTo>
                    <a:pt x="896" y="530"/>
                  </a:lnTo>
                  <a:lnTo>
                    <a:pt x="870" y="563"/>
                  </a:lnTo>
                  <a:lnTo>
                    <a:pt x="852" y="546"/>
                  </a:lnTo>
                  <a:lnTo>
                    <a:pt x="843" y="571"/>
                  </a:lnTo>
                  <a:lnTo>
                    <a:pt x="843" y="587"/>
                  </a:lnTo>
                  <a:lnTo>
                    <a:pt x="825" y="571"/>
                  </a:lnTo>
                  <a:lnTo>
                    <a:pt x="816" y="587"/>
                  </a:lnTo>
                  <a:lnTo>
                    <a:pt x="790" y="555"/>
                  </a:lnTo>
                  <a:lnTo>
                    <a:pt x="790" y="571"/>
                  </a:lnTo>
                  <a:lnTo>
                    <a:pt x="763" y="571"/>
                  </a:lnTo>
                  <a:lnTo>
                    <a:pt x="790" y="595"/>
                  </a:lnTo>
                  <a:lnTo>
                    <a:pt x="816" y="587"/>
                  </a:lnTo>
                  <a:lnTo>
                    <a:pt x="816" y="604"/>
                  </a:lnTo>
                  <a:lnTo>
                    <a:pt x="843" y="612"/>
                  </a:lnTo>
                  <a:lnTo>
                    <a:pt x="852" y="644"/>
                  </a:lnTo>
                  <a:lnTo>
                    <a:pt x="950" y="636"/>
                  </a:lnTo>
                  <a:lnTo>
                    <a:pt x="941" y="669"/>
                  </a:lnTo>
                  <a:lnTo>
                    <a:pt x="878" y="661"/>
                  </a:lnTo>
                  <a:lnTo>
                    <a:pt x="781" y="718"/>
                  </a:lnTo>
                  <a:lnTo>
                    <a:pt x="745" y="710"/>
                  </a:lnTo>
                  <a:lnTo>
                    <a:pt x="745" y="661"/>
                  </a:lnTo>
                  <a:lnTo>
                    <a:pt x="683" y="636"/>
                  </a:lnTo>
                  <a:lnTo>
                    <a:pt x="772" y="587"/>
                  </a:lnTo>
                  <a:lnTo>
                    <a:pt x="763" y="579"/>
                  </a:lnTo>
                  <a:lnTo>
                    <a:pt x="638" y="571"/>
                  </a:lnTo>
                  <a:lnTo>
                    <a:pt x="656" y="555"/>
                  </a:lnTo>
                  <a:lnTo>
                    <a:pt x="630" y="546"/>
                  </a:lnTo>
                  <a:lnTo>
                    <a:pt x="665" y="546"/>
                  </a:lnTo>
                  <a:lnTo>
                    <a:pt x="647" y="522"/>
                  </a:lnTo>
                  <a:lnTo>
                    <a:pt x="567" y="538"/>
                  </a:lnTo>
                  <a:lnTo>
                    <a:pt x="550" y="571"/>
                  </a:lnTo>
                  <a:lnTo>
                    <a:pt x="523" y="555"/>
                  </a:lnTo>
                  <a:lnTo>
                    <a:pt x="541" y="587"/>
                  </a:lnTo>
                  <a:lnTo>
                    <a:pt x="505" y="620"/>
                  </a:lnTo>
                  <a:lnTo>
                    <a:pt x="496" y="604"/>
                  </a:lnTo>
                  <a:lnTo>
                    <a:pt x="487" y="636"/>
                  </a:lnTo>
                  <a:lnTo>
                    <a:pt x="425" y="644"/>
                  </a:lnTo>
                  <a:lnTo>
                    <a:pt x="398" y="628"/>
                  </a:lnTo>
                  <a:lnTo>
                    <a:pt x="425" y="620"/>
                  </a:lnTo>
                  <a:lnTo>
                    <a:pt x="434" y="604"/>
                  </a:lnTo>
                  <a:lnTo>
                    <a:pt x="461" y="579"/>
                  </a:lnTo>
                  <a:lnTo>
                    <a:pt x="470" y="546"/>
                  </a:lnTo>
                  <a:lnTo>
                    <a:pt x="523" y="546"/>
                  </a:lnTo>
                  <a:lnTo>
                    <a:pt x="523" y="514"/>
                  </a:lnTo>
                  <a:lnTo>
                    <a:pt x="505" y="497"/>
                  </a:lnTo>
                  <a:lnTo>
                    <a:pt x="496" y="465"/>
                  </a:lnTo>
                  <a:lnTo>
                    <a:pt x="470" y="448"/>
                  </a:lnTo>
                  <a:lnTo>
                    <a:pt x="470" y="407"/>
                  </a:lnTo>
                  <a:lnTo>
                    <a:pt x="434" y="391"/>
                  </a:lnTo>
                  <a:lnTo>
                    <a:pt x="407" y="391"/>
                  </a:lnTo>
                  <a:lnTo>
                    <a:pt x="354" y="366"/>
                  </a:lnTo>
                  <a:lnTo>
                    <a:pt x="318" y="366"/>
                  </a:lnTo>
                  <a:lnTo>
                    <a:pt x="301" y="383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31" name=""/>
            <p:cNvSpPr/>
            <p:nvPr/>
          </p:nvSpPr>
          <p:spPr>
            <a:xfrm>
              <a:off x="10504440" y="4778280"/>
              <a:ext cx="327240" cy="309600"/>
            </a:xfrm>
            <a:custGeom>
              <a:avLst/>
              <a:gdLst/>
              <a:ahLst/>
              <a:rect l="l" t="t" r="r" b="b"/>
              <a:pathLst>
                <a:path w="206" h="195">
                  <a:moveTo>
                    <a:pt x="0" y="24"/>
                  </a:moveTo>
                  <a:lnTo>
                    <a:pt x="90" y="0"/>
                  </a:lnTo>
                  <a:lnTo>
                    <a:pt x="99" y="0"/>
                  </a:lnTo>
                  <a:lnTo>
                    <a:pt x="116" y="16"/>
                  </a:lnTo>
                  <a:lnTo>
                    <a:pt x="134" y="24"/>
                  </a:lnTo>
                  <a:lnTo>
                    <a:pt x="134" y="57"/>
                  </a:lnTo>
                  <a:lnTo>
                    <a:pt x="161" y="81"/>
                  </a:lnTo>
                  <a:lnTo>
                    <a:pt x="152" y="106"/>
                  </a:lnTo>
                  <a:lnTo>
                    <a:pt x="179" y="130"/>
                  </a:lnTo>
                  <a:lnTo>
                    <a:pt x="197" y="130"/>
                  </a:lnTo>
                  <a:lnTo>
                    <a:pt x="197" y="162"/>
                  </a:lnTo>
                  <a:lnTo>
                    <a:pt x="188" y="162"/>
                  </a:lnTo>
                  <a:lnTo>
                    <a:pt x="206" y="195"/>
                  </a:lnTo>
                  <a:lnTo>
                    <a:pt x="170" y="195"/>
                  </a:lnTo>
                  <a:lnTo>
                    <a:pt x="152" y="138"/>
                  </a:lnTo>
                  <a:lnTo>
                    <a:pt x="125" y="138"/>
                  </a:lnTo>
                  <a:lnTo>
                    <a:pt x="99" y="122"/>
                  </a:lnTo>
                  <a:lnTo>
                    <a:pt x="81" y="130"/>
                  </a:lnTo>
                  <a:lnTo>
                    <a:pt x="72" y="122"/>
                  </a:lnTo>
                  <a:lnTo>
                    <a:pt x="18" y="89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32" name=""/>
            <p:cNvSpPr/>
            <p:nvPr/>
          </p:nvSpPr>
          <p:spPr>
            <a:xfrm>
              <a:off x="10632960" y="4971960"/>
              <a:ext cx="142920" cy="115920"/>
            </a:xfrm>
            <a:custGeom>
              <a:avLst/>
              <a:gdLst/>
              <a:ahLst/>
              <a:rect l="l" t="t" r="r" b="b"/>
              <a:pathLst>
                <a:path w="90" h="73">
                  <a:moveTo>
                    <a:pt x="0" y="8"/>
                  </a:moveTo>
                  <a:lnTo>
                    <a:pt x="18" y="0"/>
                  </a:lnTo>
                  <a:lnTo>
                    <a:pt x="45" y="16"/>
                  </a:lnTo>
                  <a:lnTo>
                    <a:pt x="72" y="16"/>
                  </a:lnTo>
                  <a:lnTo>
                    <a:pt x="90" y="73"/>
                  </a:lnTo>
                  <a:lnTo>
                    <a:pt x="45" y="6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33" name=""/>
            <p:cNvSpPr/>
            <p:nvPr/>
          </p:nvSpPr>
          <p:spPr>
            <a:xfrm>
              <a:off x="10661760" y="4700520"/>
              <a:ext cx="547560" cy="428760"/>
            </a:xfrm>
            <a:custGeom>
              <a:avLst/>
              <a:gdLst/>
              <a:ahLst/>
              <a:rect l="l" t="t" r="r" b="b"/>
              <a:pathLst>
                <a:path w="345" h="270">
                  <a:moveTo>
                    <a:pt x="107" y="245"/>
                  </a:moveTo>
                  <a:lnTo>
                    <a:pt x="89" y="213"/>
                  </a:lnTo>
                  <a:lnTo>
                    <a:pt x="98" y="213"/>
                  </a:lnTo>
                  <a:lnTo>
                    <a:pt x="98" y="180"/>
                  </a:lnTo>
                  <a:lnTo>
                    <a:pt x="80" y="180"/>
                  </a:lnTo>
                  <a:lnTo>
                    <a:pt x="53" y="155"/>
                  </a:lnTo>
                  <a:lnTo>
                    <a:pt x="62" y="131"/>
                  </a:lnTo>
                  <a:lnTo>
                    <a:pt x="36" y="106"/>
                  </a:lnTo>
                  <a:lnTo>
                    <a:pt x="36" y="74"/>
                  </a:lnTo>
                  <a:lnTo>
                    <a:pt x="18" y="65"/>
                  </a:lnTo>
                  <a:lnTo>
                    <a:pt x="0" y="49"/>
                  </a:lnTo>
                  <a:lnTo>
                    <a:pt x="27" y="33"/>
                  </a:lnTo>
                  <a:lnTo>
                    <a:pt x="107" y="57"/>
                  </a:lnTo>
                  <a:lnTo>
                    <a:pt x="107" y="41"/>
                  </a:lnTo>
                  <a:lnTo>
                    <a:pt x="80" y="16"/>
                  </a:lnTo>
                  <a:lnTo>
                    <a:pt x="98" y="0"/>
                  </a:lnTo>
                  <a:lnTo>
                    <a:pt x="142" y="25"/>
                  </a:lnTo>
                  <a:lnTo>
                    <a:pt x="151" y="49"/>
                  </a:lnTo>
                  <a:lnTo>
                    <a:pt x="195" y="49"/>
                  </a:lnTo>
                  <a:lnTo>
                    <a:pt x="222" y="8"/>
                  </a:lnTo>
                  <a:lnTo>
                    <a:pt x="256" y="41"/>
                  </a:lnTo>
                  <a:lnTo>
                    <a:pt x="301" y="106"/>
                  </a:lnTo>
                  <a:lnTo>
                    <a:pt x="336" y="115"/>
                  </a:lnTo>
                  <a:lnTo>
                    <a:pt x="345" y="131"/>
                  </a:lnTo>
                  <a:lnTo>
                    <a:pt x="318" y="123"/>
                  </a:lnTo>
                  <a:lnTo>
                    <a:pt x="301" y="139"/>
                  </a:lnTo>
                  <a:lnTo>
                    <a:pt x="274" y="229"/>
                  </a:lnTo>
                  <a:lnTo>
                    <a:pt x="247" y="221"/>
                  </a:lnTo>
                  <a:lnTo>
                    <a:pt x="247" y="270"/>
                  </a:lnTo>
                  <a:lnTo>
                    <a:pt x="195" y="245"/>
                  </a:lnTo>
                  <a:lnTo>
                    <a:pt x="213" y="229"/>
                  </a:lnTo>
                  <a:lnTo>
                    <a:pt x="204" y="188"/>
                  </a:lnTo>
                  <a:lnTo>
                    <a:pt x="187" y="188"/>
                  </a:lnTo>
                  <a:lnTo>
                    <a:pt x="142" y="196"/>
                  </a:lnTo>
                  <a:lnTo>
                    <a:pt x="107" y="245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34" name=""/>
            <p:cNvSpPr/>
            <p:nvPr/>
          </p:nvSpPr>
          <p:spPr>
            <a:xfrm>
              <a:off x="10123560" y="4491000"/>
              <a:ext cx="708120" cy="325440"/>
            </a:xfrm>
            <a:custGeom>
              <a:avLst/>
              <a:gdLst/>
              <a:ahLst/>
              <a:rect l="l" t="t" r="r" b="b"/>
              <a:pathLst>
                <a:path w="446" h="205">
                  <a:moveTo>
                    <a:pt x="241" y="205"/>
                  </a:moveTo>
                  <a:lnTo>
                    <a:pt x="187" y="164"/>
                  </a:lnTo>
                  <a:lnTo>
                    <a:pt x="161" y="172"/>
                  </a:lnTo>
                  <a:lnTo>
                    <a:pt x="107" y="164"/>
                  </a:lnTo>
                  <a:lnTo>
                    <a:pt x="125" y="148"/>
                  </a:lnTo>
                  <a:lnTo>
                    <a:pt x="125" y="123"/>
                  </a:lnTo>
                  <a:lnTo>
                    <a:pt x="98" y="66"/>
                  </a:lnTo>
                  <a:lnTo>
                    <a:pt x="27" y="25"/>
                  </a:lnTo>
                  <a:lnTo>
                    <a:pt x="0" y="0"/>
                  </a:lnTo>
                  <a:lnTo>
                    <a:pt x="54" y="0"/>
                  </a:lnTo>
                  <a:lnTo>
                    <a:pt x="125" y="25"/>
                  </a:lnTo>
                  <a:lnTo>
                    <a:pt x="205" y="25"/>
                  </a:lnTo>
                  <a:lnTo>
                    <a:pt x="277" y="74"/>
                  </a:lnTo>
                  <a:lnTo>
                    <a:pt x="321" y="57"/>
                  </a:lnTo>
                  <a:lnTo>
                    <a:pt x="357" y="66"/>
                  </a:lnTo>
                  <a:lnTo>
                    <a:pt x="392" y="82"/>
                  </a:lnTo>
                  <a:lnTo>
                    <a:pt x="392" y="107"/>
                  </a:lnTo>
                  <a:lnTo>
                    <a:pt x="437" y="131"/>
                  </a:lnTo>
                  <a:lnTo>
                    <a:pt x="419" y="148"/>
                  </a:lnTo>
                  <a:lnTo>
                    <a:pt x="446" y="172"/>
                  </a:lnTo>
                  <a:lnTo>
                    <a:pt x="446" y="189"/>
                  </a:lnTo>
                  <a:lnTo>
                    <a:pt x="366" y="164"/>
                  </a:lnTo>
                  <a:lnTo>
                    <a:pt x="339" y="180"/>
                  </a:lnTo>
                  <a:lnTo>
                    <a:pt x="330" y="180"/>
                  </a:lnTo>
                  <a:lnTo>
                    <a:pt x="241" y="205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35" name=""/>
            <p:cNvSpPr/>
            <p:nvPr/>
          </p:nvSpPr>
          <p:spPr>
            <a:xfrm>
              <a:off x="10256760" y="3822840"/>
              <a:ext cx="102888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36" name=""/>
            <p:cNvSpPr/>
            <p:nvPr/>
          </p:nvSpPr>
          <p:spPr>
            <a:xfrm>
              <a:off x="10585440" y="4854600"/>
              <a:ext cx="862200" cy="29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37" name=""/>
            <p:cNvSpPr/>
            <p:nvPr/>
          </p:nvSpPr>
          <p:spPr>
            <a:xfrm>
              <a:off x="10585440" y="4854600"/>
              <a:ext cx="862200" cy="29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38" name=""/>
            <p:cNvSpPr/>
            <p:nvPr/>
          </p:nvSpPr>
          <p:spPr>
            <a:xfrm>
              <a:off x="8340840" y="3683160"/>
              <a:ext cx="590400" cy="272880"/>
            </a:xfrm>
            <a:custGeom>
              <a:avLst/>
              <a:gdLst/>
              <a:ahLst/>
              <a:rect l="l" t="t" r="r" b="b"/>
              <a:pathLst>
                <a:path w="372" h="172">
                  <a:moveTo>
                    <a:pt x="0" y="98"/>
                  </a:moveTo>
                  <a:lnTo>
                    <a:pt x="27" y="74"/>
                  </a:lnTo>
                  <a:lnTo>
                    <a:pt x="44" y="74"/>
                  </a:lnTo>
                  <a:lnTo>
                    <a:pt x="71" y="41"/>
                  </a:lnTo>
                  <a:lnTo>
                    <a:pt x="71" y="25"/>
                  </a:lnTo>
                  <a:lnTo>
                    <a:pt x="97" y="8"/>
                  </a:lnTo>
                  <a:lnTo>
                    <a:pt x="115" y="0"/>
                  </a:lnTo>
                  <a:lnTo>
                    <a:pt x="142" y="16"/>
                  </a:lnTo>
                  <a:lnTo>
                    <a:pt x="177" y="8"/>
                  </a:lnTo>
                  <a:lnTo>
                    <a:pt x="204" y="33"/>
                  </a:lnTo>
                  <a:lnTo>
                    <a:pt x="301" y="16"/>
                  </a:lnTo>
                  <a:lnTo>
                    <a:pt x="372" y="49"/>
                  </a:lnTo>
                  <a:lnTo>
                    <a:pt x="345" y="115"/>
                  </a:lnTo>
                  <a:lnTo>
                    <a:pt x="257" y="98"/>
                  </a:lnTo>
                  <a:lnTo>
                    <a:pt x="204" y="131"/>
                  </a:lnTo>
                  <a:lnTo>
                    <a:pt x="124" y="147"/>
                  </a:lnTo>
                  <a:lnTo>
                    <a:pt x="106" y="172"/>
                  </a:lnTo>
                  <a:lnTo>
                    <a:pt x="62" y="172"/>
                  </a:lnTo>
                  <a:lnTo>
                    <a:pt x="18" y="139"/>
                  </a:lnTo>
                  <a:lnTo>
                    <a:pt x="0" y="98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39" name=""/>
            <p:cNvSpPr/>
            <p:nvPr/>
          </p:nvSpPr>
          <p:spPr>
            <a:xfrm>
              <a:off x="7848720" y="3460680"/>
              <a:ext cx="674640" cy="378000"/>
            </a:xfrm>
            <a:custGeom>
              <a:avLst/>
              <a:gdLst/>
              <a:ahLst/>
              <a:rect l="l" t="t" r="r" b="b"/>
              <a:pathLst>
                <a:path w="425" h="238">
                  <a:moveTo>
                    <a:pt x="309" y="238"/>
                  </a:moveTo>
                  <a:lnTo>
                    <a:pt x="336" y="213"/>
                  </a:lnTo>
                  <a:lnTo>
                    <a:pt x="354" y="213"/>
                  </a:lnTo>
                  <a:lnTo>
                    <a:pt x="381" y="181"/>
                  </a:lnTo>
                  <a:lnTo>
                    <a:pt x="381" y="164"/>
                  </a:lnTo>
                  <a:lnTo>
                    <a:pt x="407" y="148"/>
                  </a:lnTo>
                  <a:lnTo>
                    <a:pt x="425" y="140"/>
                  </a:lnTo>
                  <a:lnTo>
                    <a:pt x="372" y="98"/>
                  </a:lnTo>
                  <a:lnTo>
                    <a:pt x="372" y="74"/>
                  </a:lnTo>
                  <a:lnTo>
                    <a:pt x="318" y="66"/>
                  </a:lnTo>
                  <a:lnTo>
                    <a:pt x="301" y="82"/>
                  </a:lnTo>
                  <a:lnTo>
                    <a:pt x="256" y="33"/>
                  </a:lnTo>
                  <a:lnTo>
                    <a:pt x="203" y="8"/>
                  </a:lnTo>
                  <a:lnTo>
                    <a:pt x="176" y="25"/>
                  </a:lnTo>
                  <a:lnTo>
                    <a:pt x="141" y="0"/>
                  </a:lnTo>
                  <a:lnTo>
                    <a:pt x="132" y="25"/>
                  </a:lnTo>
                  <a:lnTo>
                    <a:pt x="18" y="90"/>
                  </a:lnTo>
                  <a:lnTo>
                    <a:pt x="0" y="74"/>
                  </a:lnTo>
                  <a:lnTo>
                    <a:pt x="36" y="148"/>
                  </a:lnTo>
                  <a:lnTo>
                    <a:pt x="114" y="222"/>
                  </a:lnTo>
                  <a:lnTo>
                    <a:pt x="167" y="230"/>
                  </a:lnTo>
                  <a:lnTo>
                    <a:pt x="203" y="197"/>
                  </a:lnTo>
                  <a:lnTo>
                    <a:pt x="301" y="213"/>
                  </a:lnTo>
                  <a:lnTo>
                    <a:pt x="309" y="238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40" name=""/>
            <p:cNvSpPr/>
            <p:nvPr/>
          </p:nvSpPr>
          <p:spPr>
            <a:xfrm>
              <a:off x="7580160" y="3774960"/>
              <a:ext cx="785880" cy="363600"/>
            </a:xfrm>
            <a:custGeom>
              <a:avLst/>
              <a:gdLst/>
              <a:ahLst/>
              <a:rect l="l" t="t" r="r" b="b"/>
              <a:pathLst>
                <a:path w="495" h="229">
                  <a:moveTo>
                    <a:pt x="477" y="41"/>
                  </a:moveTo>
                  <a:lnTo>
                    <a:pt x="468" y="16"/>
                  </a:lnTo>
                  <a:lnTo>
                    <a:pt x="371" y="0"/>
                  </a:lnTo>
                  <a:lnTo>
                    <a:pt x="335" y="33"/>
                  </a:lnTo>
                  <a:lnTo>
                    <a:pt x="282" y="25"/>
                  </a:lnTo>
                  <a:lnTo>
                    <a:pt x="222" y="65"/>
                  </a:lnTo>
                  <a:lnTo>
                    <a:pt x="231" y="123"/>
                  </a:lnTo>
                  <a:lnTo>
                    <a:pt x="222" y="131"/>
                  </a:lnTo>
                  <a:lnTo>
                    <a:pt x="186" y="114"/>
                  </a:lnTo>
                  <a:lnTo>
                    <a:pt x="115" y="139"/>
                  </a:lnTo>
                  <a:lnTo>
                    <a:pt x="71" y="131"/>
                  </a:lnTo>
                  <a:lnTo>
                    <a:pt x="53" y="147"/>
                  </a:lnTo>
                  <a:lnTo>
                    <a:pt x="27" y="131"/>
                  </a:lnTo>
                  <a:lnTo>
                    <a:pt x="0" y="139"/>
                  </a:lnTo>
                  <a:lnTo>
                    <a:pt x="18" y="180"/>
                  </a:lnTo>
                  <a:lnTo>
                    <a:pt x="62" y="188"/>
                  </a:lnTo>
                  <a:lnTo>
                    <a:pt x="168" y="172"/>
                  </a:lnTo>
                  <a:lnTo>
                    <a:pt x="195" y="204"/>
                  </a:lnTo>
                  <a:lnTo>
                    <a:pt x="275" y="221"/>
                  </a:lnTo>
                  <a:lnTo>
                    <a:pt x="327" y="229"/>
                  </a:lnTo>
                  <a:lnTo>
                    <a:pt x="433" y="188"/>
                  </a:lnTo>
                  <a:lnTo>
                    <a:pt x="460" y="172"/>
                  </a:lnTo>
                  <a:lnTo>
                    <a:pt x="460" y="114"/>
                  </a:lnTo>
                  <a:lnTo>
                    <a:pt x="495" y="114"/>
                  </a:lnTo>
                  <a:lnTo>
                    <a:pt x="495" y="82"/>
                  </a:lnTo>
                  <a:lnTo>
                    <a:pt x="477" y="41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41" name=""/>
            <p:cNvSpPr/>
            <p:nvPr/>
          </p:nvSpPr>
          <p:spPr>
            <a:xfrm>
              <a:off x="6892920" y="3417840"/>
              <a:ext cx="372960" cy="274680"/>
            </a:xfrm>
            <a:custGeom>
              <a:avLst/>
              <a:gdLst/>
              <a:ahLst/>
              <a:rect l="l" t="t" r="r" b="b"/>
              <a:pathLst>
                <a:path w="235" h="173">
                  <a:moveTo>
                    <a:pt x="150" y="0"/>
                  </a:moveTo>
                  <a:lnTo>
                    <a:pt x="66" y="17"/>
                  </a:lnTo>
                  <a:lnTo>
                    <a:pt x="38" y="0"/>
                  </a:lnTo>
                  <a:lnTo>
                    <a:pt x="0" y="26"/>
                  </a:lnTo>
                  <a:lnTo>
                    <a:pt x="0" y="52"/>
                  </a:lnTo>
                  <a:lnTo>
                    <a:pt x="75" y="104"/>
                  </a:lnTo>
                  <a:lnTo>
                    <a:pt x="94" y="138"/>
                  </a:lnTo>
                  <a:lnTo>
                    <a:pt x="141" y="121"/>
                  </a:lnTo>
                  <a:lnTo>
                    <a:pt x="141" y="164"/>
                  </a:lnTo>
                  <a:lnTo>
                    <a:pt x="197" y="173"/>
                  </a:lnTo>
                  <a:lnTo>
                    <a:pt x="188" y="147"/>
                  </a:lnTo>
                  <a:lnTo>
                    <a:pt x="216" y="121"/>
                  </a:lnTo>
                  <a:lnTo>
                    <a:pt x="235" y="95"/>
                  </a:lnTo>
                  <a:lnTo>
                    <a:pt x="216" y="61"/>
                  </a:lnTo>
                  <a:lnTo>
                    <a:pt x="188" y="52"/>
                  </a:lnTo>
                  <a:lnTo>
                    <a:pt x="188" y="1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42" name=""/>
            <p:cNvSpPr/>
            <p:nvPr/>
          </p:nvSpPr>
          <p:spPr>
            <a:xfrm>
              <a:off x="9956880" y="5499000"/>
              <a:ext cx="239760" cy="130320"/>
            </a:xfrm>
            <a:custGeom>
              <a:avLst/>
              <a:gdLst/>
              <a:ahLst/>
              <a:rect l="l" t="t" r="r" b="b"/>
              <a:pathLst>
                <a:path w="151" h="82">
                  <a:moveTo>
                    <a:pt x="115" y="16"/>
                  </a:moveTo>
                  <a:lnTo>
                    <a:pt x="151" y="0"/>
                  </a:lnTo>
                  <a:lnTo>
                    <a:pt x="115" y="57"/>
                  </a:lnTo>
                  <a:lnTo>
                    <a:pt x="53" y="82"/>
                  </a:lnTo>
                  <a:lnTo>
                    <a:pt x="18" y="74"/>
                  </a:lnTo>
                  <a:lnTo>
                    <a:pt x="0" y="49"/>
                  </a:lnTo>
                  <a:lnTo>
                    <a:pt x="44" y="25"/>
                  </a:lnTo>
                  <a:lnTo>
                    <a:pt x="115" y="16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43" name=""/>
            <p:cNvSpPr/>
            <p:nvPr/>
          </p:nvSpPr>
          <p:spPr>
            <a:xfrm>
              <a:off x="8267760" y="3838680"/>
              <a:ext cx="690480" cy="390600"/>
            </a:xfrm>
            <a:custGeom>
              <a:avLst/>
              <a:gdLst/>
              <a:ahLst/>
              <a:rect l="l" t="t" r="r" b="b"/>
              <a:pathLst>
                <a:path w="435" h="246">
                  <a:moveTo>
                    <a:pt x="18" y="164"/>
                  </a:moveTo>
                  <a:lnTo>
                    <a:pt x="115" y="246"/>
                  </a:lnTo>
                  <a:lnTo>
                    <a:pt x="169" y="230"/>
                  </a:lnTo>
                  <a:lnTo>
                    <a:pt x="231" y="213"/>
                  </a:lnTo>
                  <a:lnTo>
                    <a:pt x="266" y="213"/>
                  </a:lnTo>
                  <a:lnTo>
                    <a:pt x="328" y="197"/>
                  </a:lnTo>
                  <a:lnTo>
                    <a:pt x="382" y="82"/>
                  </a:lnTo>
                  <a:lnTo>
                    <a:pt x="435" y="49"/>
                  </a:lnTo>
                  <a:lnTo>
                    <a:pt x="391" y="16"/>
                  </a:lnTo>
                  <a:lnTo>
                    <a:pt x="302" y="0"/>
                  </a:lnTo>
                  <a:lnTo>
                    <a:pt x="249" y="33"/>
                  </a:lnTo>
                  <a:lnTo>
                    <a:pt x="169" y="49"/>
                  </a:lnTo>
                  <a:lnTo>
                    <a:pt x="151" y="74"/>
                  </a:lnTo>
                  <a:lnTo>
                    <a:pt x="107" y="74"/>
                  </a:lnTo>
                  <a:lnTo>
                    <a:pt x="62" y="41"/>
                  </a:lnTo>
                  <a:lnTo>
                    <a:pt x="62" y="74"/>
                  </a:lnTo>
                  <a:lnTo>
                    <a:pt x="27" y="74"/>
                  </a:lnTo>
                  <a:lnTo>
                    <a:pt x="27" y="131"/>
                  </a:lnTo>
                  <a:lnTo>
                    <a:pt x="0" y="148"/>
                  </a:lnTo>
                  <a:lnTo>
                    <a:pt x="18" y="164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44" name=""/>
            <p:cNvSpPr/>
            <p:nvPr/>
          </p:nvSpPr>
          <p:spPr>
            <a:xfrm>
              <a:off x="8113680" y="2800440"/>
              <a:ext cx="41400" cy="381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6" y="24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45" name=""/>
            <p:cNvSpPr/>
            <p:nvPr/>
          </p:nvSpPr>
          <p:spPr>
            <a:xfrm>
              <a:off x="7439040" y="2371680"/>
              <a:ext cx="282600" cy="493920"/>
            </a:xfrm>
            <a:custGeom>
              <a:avLst/>
              <a:gdLst/>
              <a:ahLst/>
              <a:rect l="l" t="t" r="r" b="b"/>
              <a:pathLst>
                <a:path w="178" h="311">
                  <a:moveTo>
                    <a:pt x="89" y="311"/>
                  </a:moveTo>
                  <a:lnTo>
                    <a:pt x="36" y="303"/>
                  </a:lnTo>
                  <a:lnTo>
                    <a:pt x="36" y="262"/>
                  </a:lnTo>
                  <a:lnTo>
                    <a:pt x="0" y="237"/>
                  </a:lnTo>
                  <a:lnTo>
                    <a:pt x="0" y="147"/>
                  </a:lnTo>
                  <a:lnTo>
                    <a:pt x="9" y="90"/>
                  </a:lnTo>
                  <a:lnTo>
                    <a:pt x="151" y="0"/>
                  </a:lnTo>
                  <a:lnTo>
                    <a:pt x="160" y="57"/>
                  </a:lnTo>
                  <a:lnTo>
                    <a:pt x="125" y="123"/>
                  </a:lnTo>
                  <a:lnTo>
                    <a:pt x="142" y="123"/>
                  </a:lnTo>
                  <a:lnTo>
                    <a:pt x="133" y="139"/>
                  </a:lnTo>
                  <a:lnTo>
                    <a:pt x="178" y="139"/>
                  </a:lnTo>
                  <a:lnTo>
                    <a:pt x="178" y="155"/>
                  </a:lnTo>
                  <a:lnTo>
                    <a:pt x="160" y="180"/>
                  </a:lnTo>
                  <a:lnTo>
                    <a:pt x="142" y="172"/>
                  </a:lnTo>
                  <a:lnTo>
                    <a:pt x="142" y="196"/>
                  </a:lnTo>
                  <a:lnTo>
                    <a:pt x="116" y="205"/>
                  </a:lnTo>
                  <a:lnTo>
                    <a:pt x="116" y="221"/>
                  </a:lnTo>
                  <a:lnTo>
                    <a:pt x="98" y="221"/>
                  </a:lnTo>
                  <a:lnTo>
                    <a:pt x="107" y="237"/>
                  </a:lnTo>
                  <a:lnTo>
                    <a:pt x="89" y="286"/>
                  </a:lnTo>
                  <a:lnTo>
                    <a:pt x="107" y="311"/>
                  </a:lnTo>
                  <a:lnTo>
                    <a:pt x="89" y="311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46" name=""/>
            <p:cNvSpPr/>
            <p:nvPr/>
          </p:nvSpPr>
          <p:spPr>
            <a:xfrm>
              <a:off x="7709040" y="2838600"/>
              <a:ext cx="25200" cy="55440"/>
            </a:xfrm>
            <a:custGeom>
              <a:avLst/>
              <a:gdLst/>
              <a:ahLst/>
              <a:rect l="l" t="t" r="r" b="b"/>
              <a:pathLst>
                <a:path w="16" h="35">
                  <a:moveTo>
                    <a:pt x="16" y="0"/>
                  </a:moveTo>
                  <a:lnTo>
                    <a:pt x="8" y="35"/>
                  </a:lnTo>
                  <a:lnTo>
                    <a:pt x="0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47" name=""/>
            <p:cNvSpPr/>
            <p:nvPr/>
          </p:nvSpPr>
          <p:spPr>
            <a:xfrm>
              <a:off x="7608960" y="2736720"/>
              <a:ext cx="125280" cy="101880"/>
            </a:xfrm>
            <a:custGeom>
              <a:avLst/>
              <a:gdLst/>
              <a:ahLst/>
              <a:rect l="l" t="t" r="r" b="b"/>
              <a:pathLst>
                <a:path w="79" h="64">
                  <a:moveTo>
                    <a:pt x="26" y="8"/>
                  </a:moveTo>
                  <a:lnTo>
                    <a:pt x="61" y="0"/>
                  </a:lnTo>
                  <a:lnTo>
                    <a:pt x="79" y="40"/>
                  </a:lnTo>
                  <a:lnTo>
                    <a:pt x="70" y="56"/>
                  </a:lnTo>
                  <a:lnTo>
                    <a:pt x="26" y="64"/>
                  </a:lnTo>
                  <a:lnTo>
                    <a:pt x="0" y="16"/>
                  </a:lnTo>
                  <a:lnTo>
                    <a:pt x="26" y="8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48" name=""/>
            <p:cNvSpPr/>
            <p:nvPr/>
          </p:nvSpPr>
          <p:spPr>
            <a:xfrm>
              <a:off x="7750080" y="2851200"/>
              <a:ext cx="82800" cy="54000"/>
            </a:xfrm>
            <a:custGeom>
              <a:avLst/>
              <a:gdLst/>
              <a:ahLst/>
              <a:rect l="l" t="t" r="r" b="b"/>
              <a:pathLst>
                <a:path w="52" h="34">
                  <a:moveTo>
                    <a:pt x="17" y="0"/>
                  </a:moveTo>
                  <a:lnTo>
                    <a:pt x="43" y="8"/>
                  </a:lnTo>
                  <a:lnTo>
                    <a:pt x="52" y="3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49" name=""/>
            <p:cNvSpPr/>
            <p:nvPr/>
          </p:nvSpPr>
          <p:spPr>
            <a:xfrm>
              <a:off x="7832880" y="2851200"/>
              <a:ext cx="28440" cy="65160"/>
            </a:xfrm>
            <a:custGeom>
              <a:avLst/>
              <a:gdLst/>
              <a:ahLst/>
              <a:rect l="l" t="t" r="r" b="b"/>
              <a:pathLst>
                <a:path w="18" h="41">
                  <a:moveTo>
                    <a:pt x="0" y="0"/>
                  </a:moveTo>
                  <a:lnTo>
                    <a:pt x="18" y="8"/>
                  </a:lnTo>
                  <a:lnTo>
                    <a:pt x="9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50" name=""/>
            <p:cNvSpPr/>
            <p:nvPr/>
          </p:nvSpPr>
          <p:spPr>
            <a:xfrm>
              <a:off x="7734240" y="2658960"/>
              <a:ext cx="184320" cy="179640"/>
            </a:xfrm>
            <a:custGeom>
              <a:avLst/>
              <a:gdLst/>
              <a:ahLst/>
              <a:rect l="l" t="t" r="r" b="b"/>
              <a:pathLst>
                <a:path w="116" h="113">
                  <a:moveTo>
                    <a:pt x="36" y="8"/>
                  </a:moveTo>
                  <a:lnTo>
                    <a:pt x="45" y="24"/>
                  </a:lnTo>
                  <a:lnTo>
                    <a:pt x="0" y="40"/>
                  </a:lnTo>
                  <a:lnTo>
                    <a:pt x="18" y="56"/>
                  </a:lnTo>
                  <a:lnTo>
                    <a:pt x="27" y="89"/>
                  </a:lnTo>
                  <a:lnTo>
                    <a:pt x="62" y="97"/>
                  </a:lnTo>
                  <a:lnTo>
                    <a:pt x="54" y="113"/>
                  </a:lnTo>
                  <a:lnTo>
                    <a:pt x="80" y="113"/>
                  </a:lnTo>
                  <a:lnTo>
                    <a:pt x="80" y="89"/>
                  </a:lnTo>
                  <a:lnTo>
                    <a:pt x="98" y="89"/>
                  </a:lnTo>
                  <a:lnTo>
                    <a:pt x="89" y="65"/>
                  </a:lnTo>
                  <a:lnTo>
                    <a:pt x="116" y="48"/>
                  </a:lnTo>
                  <a:lnTo>
                    <a:pt x="98" y="0"/>
                  </a:lnTo>
                  <a:lnTo>
                    <a:pt x="71" y="8"/>
                  </a:lnTo>
                  <a:lnTo>
                    <a:pt x="71" y="24"/>
                  </a:lnTo>
                  <a:lnTo>
                    <a:pt x="62" y="48"/>
                  </a:lnTo>
                  <a:lnTo>
                    <a:pt x="62" y="16"/>
                  </a:lnTo>
                  <a:lnTo>
                    <a:pt x="36" y="8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51" name=""/>
            <p:cNvSpPr/>
            <p:nvPr/>
          </p:nvSpPr>
          <p:spPr>
            <a:xfrm>
              <a:off x="7961400" y="2905200"/>
              <a:ext cx="55440" cy="50760"/>
            </a:xfrm>
            <a:custGeom>
              <a:avLst/>
              <a:gdLst/>
              <a:ahLst/>
              <a:rect l="l" t="t" r="r" b="b"/>
              <a:pathLst>
                <a:path w="35" h="32">
                  <a:moveTo>
                    <a:pt x="26" y="16"/>
                  </a:moveTo>
                  <a:lnTo>
                    <a:pt x="35" y="32"/>
                  </a:lnTo>
                  <a:lnTo>
                    <a:pt x="0" y="24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9" y="0"/>
                  </a:lnTo>
                  <a:lnTo>
                    <a:pt x="26" y="8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52" name=""/>
            <p:cNvSpPr/>
            <p:nvPr/>
          </p:nvSpPr>
          <p:spPr>
            <a:xfrm>
              <a:off x="7961400" y="2905200"/>
              <a:ext cx="55440" cy="50760"/>
            </a:xfrm>
            <a:custGeom>
              <a:avLst/>
              <a:gdLst/>
              <a:ahLst/>
              <a:rect l="l" t="t" r="r" b="b"/>
              <a:pathLst>
                <a:path w="35" h="32">
                  <a:moveTo>
                    <a:pt x="26" y="16"/>
                  </a:moveTo>
                  <a:lnTo>
                    <a:pt x="35" y="32"/>
                  </a:lnTo>
                  <a:lnTo>
                    <a:pt x="0" y="24"/>
                  </a:lnTo>
                  <a:lnTo>
                    <a:pt x="0" y="8"/>
                  </a:lnTo>
                  <a:lnTo>
                    <a:pt x="17" y="16"/>
                  </a:lnTo>
                  <a:lnTo>
                    <a:pt x="9" y="0"/>
                  </a:lnTo>
                  <a:lnTo>
                    <a:pt x="26" y="8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53" name=""/>
            <p:cNvSpPr/>
            <p:nvPr/>
          </p:nvSpPr>
          <p:spPr>
            <a:xfrm>
              <a:off x="7226280" y="2851200"/>
              <a:ext cx="914400" cy="1157400"/>
            </a:xfrm>
            <a:custGeom>
              <a:avLst/>
              <a:gdLst/>
              <a:ahLst/>
              <a:rect l="l" t="t" r="r" b="b"/>
              <a:pathLst>
                <a:path w="576" h="729">
                  <a:moveTo>
                    <a:pt x="567" y="409"/>
                  </a:moveTo>
                  <a:lnTo>
                    <a:pt x="576" y="360"/>
                  </a:lnTo>
                  <a:lnTo>
                    <a:pt x="558" y="335"/>
                  </a:lnTo>
                  <a:lnTo>
                    <a:pt x="540" y="230"/>
                  </a:lnTo>
                  <a:lnTo>
                    <a:pt x="523" y="213"/>
                  </a:lnTo>
                  <a:lnTo>
                    <a:pt x="540" y="164"/>
                  </a:lnTo>
                  <a:lnTo>
                    <a:pt x="523" y="123"/>
                  </a:lnTo>
                  <a:lnTo>
                    <a:pt x="444" y="57"/>
                  </a:lnTo>
                  <a:lnTo>
                    <a:pt x="409" y="66"/>
                  </a:lnTo>
                  <a:lnTo>
                    <a:pt x="426" y="49"/>
                  </a:lnTo>
                  <a:lnTo>
                    <a:pt x="346" y="107"/>
                  </a:lnTo>
                  <a:lnTo>
                    <a:pt x="302" y="107"/>
                  </a:lnTo>
                  <a:lnTo>
                    <a:pt x="320" y="66"/>
                  </a:lnTo>
                  <a:lnTo>
                    <a:pt x="258" y="57"/>
                  </a:lnTo>
                  <a:lnTo>
                    <a:pt x="249" y="41"/>
                  </a:lnTo>
                  <a:lnTo>
                    <a:pt x="249" y="16"/>
                  </a:lnTo>
                  <a:lnTo>
                    <a:pt x="222" y="8"/>
                  </a:lnTo>
                  <a:lnTo>
                    <a:pt x="169" y="0"/>
                  </a:lnTo>
                  <a:lnTo>
                    <a:pt x="195" y="41"/>
                  </a:lnTo>
                  <a:lnTo>
                    <a:pt x="169" y="66"/>
                  </a:lnTo>
                  <a:lnTo>
                    <a:pt x="195" y="115"/>
                  </a:lnTo>
                  <a:lnTo>
                    <a:pt x="169" y="123"/>
                  </a:lnTo>
                  <a:lnTo>
                    <a:pt x="169" y="164"/>
                  </a:lnTo>
                  <a:lnTo>
                    <a:pt x="160" y="148"/>
                  </a:lnTo>
                  <a:lnTo>
                    <a:pt x="133" y="156"/>
                  </a:lnTo>
                  <a:lnTo>
                    <a:pt x="133" y="131"/>
                  </a:lnTo>
                  <a:lnTo>
                    <a:pt x="107" y="131"/>
                  </a:lnTo>
                  <a:lnTo>
                    <a:pt x="80" y="131"/>
                  </a:lnTo>
                  <a:lnTo>
                    <a:pt x="71" y="156"/>
                  </a:lnTo>
                  <a:lnTo>
                    <a:pt x="98" y="181"/>
                  </a:lnTo>
                  <a:lnTo>
                    <a:pt x="71" y="181"/>
                  </a:lnTo>
                  <a:lnTo>
                    <a:pt x="53" y="222"/>
                  </a:lnTo>
                  <a:lnTo>
                    <a:pt x="36" y="238"/>
                  </a:lnTo>
                  <a:lnTo>
                    <a:pt x="62" y="271"/>
                  </a:lnTo>
                  <a:lnTo>
                    <a:pt x="36" y="312"/>
                  </a:lnTo>
                  <a:lnTo>
                    <a:pt x="0" y="304"/>
                  </a:lnTo>
                  <a:lnTo>
                    <a:pt x="0" y="417"/>
                  </a:lnTo>
                  <a:lnTo>
                    <a:pt x="18" y="450"/>
                  </a:lnTo>
                  <a:lnTo>
                    <a:pt x="0" y="475"/>
                  </a:lnTo>
                  <a:lnTo>
                    <a:pt x="18" y="516"/>
                  </a:lnTo>
                  <a:lnTo>
                    <a:pt x="18" y="532"/>
                  </a:lnTo>
                  <a:lnTo>
                    <a:pt x="44" y="565"/>
                  </a:lnTo>
                  <a:lnTo>
                    <a:pt x="133" y="581"/>
                  </a:lnTo>
                  <a:lnTo>
                    <a:pt x="98" y="663"/>
                  </a:lnTo>
                  <a:lnTo>
                    <a:pt x="98" y="704"/>
                  </a:lnTo>
                  <a:lnTo>
                    <a:pt x="178" y="704"/>
                  </a:lnTo>
                  <a:lnTo>
                    <a:pt x="222" y="721"/>
                  </a:lnTo>
                  <a:lnTo>
                    <a:pt x="249" y="713"/>
                  </a:lnTo>
                  <a:lnTo>
                    <a:pt x="275" y="729"/>
                  </a:lnTo>
                  <a:lnTo>
                    <a:pt x="293" y="713"/>
                  </a:lnTo>
                  <a:lnTo>
                    <a:pt x="338" y="721"/>
                  </a:lnTo>
                  <a:lnTo>
                    <a:pt x="409" y="696"/>
                  </a:lnTo>
                  <a:lnTo>
                    <a:pt x="444" y="713"/>
                  </a:lnTo>
                  <a:lnTo>
                    <a:pt x="453" y="704"/>
                  </a:lnTo>
                  <a:lnTo>
                    <a:pt x="444" y="647"/>
                  </a:lnTo>
                  <a:lnTo>
                    <a:pt x="505" y="606"/>
                  </a:lnTo>
                  <a:lnTo>
                    <a:pt x="426" y="532"/>
                  </a:lnTo>
                  <a:lnTo>
                    <a:pt x="391" y="458"/>
                  </a:lnTo>
                  <a:lnTo>
                    <a:pt x="409" y="475"/>
                  </a:lnTo>
                  <a:lnTo>
                    <a:pt x="523" y="409"/>
                  </a:lnTo>
                  <a:lnTo>
                    <a:pt x="532" y="384"/>
                  </a:lnTo>
                  <a:lnTo>
                    <a:pt x="567" y="409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54" name=""/>
            <p:cNvSpPr/>
            <p:nvPr/>
          </p:nvSpPr>
          <p:spPr>
            <a:xfrm>
              <a:off x="8056440" y="2868480"/>
              <a:ext cx="1028880" cy="898560"/>
            </a:xfrm>
            <a:custGeom>
              <a:avLst/>
              <a:gdLst/>
              <a:ahLst/>
              <a:rect l="l" t="t" r="r" b="b"/>
              <a:pathLst>
                <a:path w="648" h="566">
                  <a:moveTo>
                    <a:pt x="621" y="92"/>
                  </a:moveTo>
                  <a:lnTo>
                    <a:pt x="639" y="209"/>
                  </a:lnTo>
                  <a:lnTo>
                    <a:pt x="595" y="259"/>
                  </a:lnTo>
                  <a:lnTo>
                    <a:pt x="621" y="284"/>
                  </a:lnTo>
                  <a:lnTo>
                    <a:pt x="612" y="324"/>
                  </a:lnTo>
                  <a:lnTo>
                    <a:pt x="648" y="424"/>
                  </a:lnTo>
                  <a:lnTo>
                    <a:pt x="586" y="491"/>
                  </a:lnTo>
                  <a:lnTo>
                    <a:pt x="568" y="533"/>
                  </a:lnTo>
                  <a:lnTo>
                    <a:pt x="568" y="566"/>
                  </a:lnTo>
                  <a:lnTo>
                    <a:pt x="550" y="566"/>
                  </a:lnTo>
                  <a:lnTo>
                    <a:pt x="479" y="533"/>
                  </a:lnTo>
                  <a:lnTo>
                    <a:pt x="382" y="549"/>
                  </a:lnTo>
                  <a:lnTo>
                    <a:pt x="355" y="524"/>
                  </a:lnTo>
                  <a:lnTo>
                    <a:pt x="320" y="533"/>
                  </a:lnTo>
                  <a:lnTo>
                    <a:pt x="293" y="516"/>
                  </a:lnTo>
                  <a:lnTo>
                    <a:pt x="240" y="474"/>
                  </a:lnTo>
                  <a:lnTo>
                    <a:pt x="240" y="449"/>
                  </a:lnTo>
                  <a:lnTo>
                    <a:pt x="186" y="441"/>
                  </a:lnTo>
                  <a:lnTo>
                    <a:pt x="169" y="458"/>
                  </a:lnTo>
                  <a:lnTo>
                    <a:pt x="124" y="407"/>
                  </a:lnTo>
                  <a:lnTo>
                    <a:pt x="71" y="382"/>
                  </a:lnTo>
                  <a:lnTo>
                    <a:pt x="44" y="399"/>
                  </a:lnTo>
                  <a:lnTo>
                    <a:pt x="53" y="349"/>
                  </a:lnTo>
                  <a:lnTo>
                    <a:pt x="36" y="324"/>
                  </a:lnTo>
                  <a:lnTo>
                    <a:pt x="18" y="217"/>
                  </a:lnTo>
                  <a:lnTo>
                    <a:pt x="0" y="200"/>
                  </a:lnTo>
                  <a:lnTo>
                    <a:pt x="18" y="150"/>
                  </a:lnTo>
                  <a:lnTo>
                    <a:pt x="0" y="108"/>
                  </a:lnTo>
                  <a:lnTo>
                    <a:pt x="27" y="117"/>
                  </a:lnTo>
                  <a:lnTo>
                    <a:pt x="27" y="100"/>
                  </a:lnTo>
                  <a:lnTo>
                    <a:pt x="9" y="100"/>
                  </a:lnTo>
                  <a:lnTo>
                    <a:pt x="18" y="92"/>
                  </a:lnTo>
                  <a:lnTo>
                    <a:pt x="204" y="0"/>
                  </a:lnTo>
                  <a:lnTo>
                    <a:pt x="302" y="0"/>
                  </a:lnTo>
                  <a:lnTo>
                    <a:pt x="302" y="17"/>
                  </a:lnTo>
                  <a:lnTo>
                    <a:pt x="284" y="8"/>
                  </a:lnTo>
                  <a:lnTo>
                    <a:pt x="302" y="50"/>
                  </a:lnTo>
                  <a:lnTo>
                    <a:pt x="364" y="33"/>
                  </a:lnTo>
                  <a:lnTo>
                    <a:pt x="453" y="50"/>
                  </a:lnTo>
                  <a:lnTo>
                    <a:pt x="568" y="42"/>
                  </a:lnTo>
                  <a:lnTo>
                    <a:pt x="621" y="75"/>
                  </a:lnTo>
                  <a:lnTo>
                    <a:pt x="621" y="92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55" name=""/>
            <p:cNvSpPr/>
            <p:nvPr/>
          </p:nvSpPr>
          <p:spPr>
            <a:xfrm>
              <a:off x="8690040" y="4759200"/>
              <a:ext cx="662040" cy="509760"/>
            </a:xfrm>
            <a:custGeom>
              <a:avLst/>
              <a:gdLst/>
              <a:ahLst/>
              <a:rect l="l" t="t" r="r" b="b"/>
              <a:pathLst>
                <a:path w="417" h="321">
                  <a:moveTo>
                    <a:pt x="36" y="214"/>
                  </a:moveTo>
                  <a:lnTo>
                    <a:pt x="62" y="222"/>
                  </a:lnTo>
                  <a:lnTo>
                    <a:pt x="62" y="230"/>
                  </a:lnTo>
                  <a:lnTo>
                    <a:pt x="36" y="230"/>
                  </a:lnTo>
                  <a:lnTo>
                    <a:pt x="62" y="272"/>
                  </a:lnTo>
                  <a:lnTo>
                    <a:pt x="169" y="263"/>
                  </a:lnTo>
                  <a:lnTo>
                    <a:pt x="196" y="280"/>
                  </a:lnTo>
                  <a:lnTo>
                    <a:pt x="178" y="288"/>
                  </a:lnTo>
                  <a:lnTo>
                    <a:pt x="232" y="296"/>
                  </a:lnTo>
                  <a:lnTo>
                    <a:pt x="258" y="321"/>
                  </a:lnTo>
                  <a:lnTo>
                    <a:pt x="249" y="280"/>
                  </a:lnTo>
                  <a:lnTo>
                    <a:pt x="151" y="222"/>
                  </a:lnTo>
                  <a:lnTo>
                    <a:pt x="187" y="222"/>
                  </a:lnTo>
                  <a:lnTo>
                    <a:pt x="178" y="198"/>
                  </a:lnTo>
                  <a:lnTo>
                    <a:pt x="205" y="198"/>
                  </a:lnTo>
                  <a:lnTo>
                    <a:pt x="169" y="140"/>
                  </a:lnTo>
                  <a:lnTo>
                    <a:pt x="169" y="99"/>
                  </a:lnTo>
                  <a:lnTo>
                    <a:pt x="178" y="91"/>
                  </a:lnTo>
                  <a:lnTo>
                    <a:pt x="178" y="107"/>
                  </a:lnTo>
                  <a:lnTo>
                    <a:pt x="223" y="148"/>
                  </a:lnTo>
                  <a:lnTo>
                    <a:pt x="223" y="123"/>
                  </a:lnTo>
                  <a:lnTo>
                    <a:pt x="249" y="140"/>
                  </a:lnTo>
                  <a:lnTo>
                    <a:pt x="240" y="107"/>
                  </a:lnTo>
                  <a:lnTo>
                    <a:pt x="276" y="123"/>
                  </a:lnTo>
                  <a:lnTo>
                    <a:pt x="232" y="91"/>
                  </a:lnTo>
                  <a:lnTo>
                    <a:pt x="285" y="66"/>
                  </a:lnTo>
                  <a:lnTo>
                    <a:pt x="321" y="58"/>
                  </a:lnTo>
                  <a:lnTo>
                    <a:pt x="390" y="82"/>
                  </a:lnTo>
                  <a:lnTo>
                    <a:pt x="417" y="25"/>
                  </a:lnTo>
                  <a:lnTo>
                    <a:pt x="399" y="0"/>
                  </a:lnTo>
                  <a:lnTo>
                    <a:pt x="390" y="0"/>
                  </a:lnTo>
                  <a:lnTo>
                    <a:pt x="390" y="16"/>
                  </a:lnTo>
                  <a:lnTo>
                    <a:pt x="372" y="33"/>
                  </a:lnTo>
                  <a:lnTo>
                    <a:pt x="346" y="41"/>
                  </a:lnTo>
                  <a:lnTo>
                    <a:pt x="285" y="16"/>
                  </a:lnTo>
                  <a:lnTo>
                    <a:pt x="187" y="33"/>
                  </a:lnTo>
                  <a:lnTo>
                    <a:pt x="53" y="74"/>
                  </a:lnTo>
                  <a:lnTo>
                    <a:pt x="62" y="99"/>
                  </a:lnTo>
                  <a:lnTo>
                    <a:pt x="0" y="165"/>
                  </a:lnTo>
                  <a:lnTo>
                    <a:pt x="36" y="214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56" name=""/>
            <p:cNvSpPr/>
            <p:nvPr/>
          </p:nvSpPr>
          <p:spPr>
            <a:xfrm>
              <a:off x="8648640" y="5021280"/>
              <a:ext cx="41400" cy="381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6" y="24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26" y="24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57" name=""/>
            <p:cNvSpPr/>
            <p:nvPr/>
          </p:nvSpPr>
          <p:spPr>
            <a:xfrm>
              <a:off x="8721720" y="5178600"/>
              <a:ext cx="27000" cy="36360"/>
            </a:xfrm>
            <a:custGeom>
              <a:avLst/>
              <a:gdLst/>
              <a:ahLst/>
              <a:rect l="l" t="t" r="r" b="b"/>
              <a:pathLst>
                <a:path w="17" h="23">
                  <a:moveTo>
                    <a:pt x="17" y="23"/>
                  </a:moveTo>
                  <a:lnTo>
                    <a:pt x="17" y="0"/>
                  </a:lnTo>
                  <a:lnTo>
                    <a:pt x="0" y="15"/>
                  </a:lnTo>
                  <a:lnTo>
                    <a:pt x="17" y="23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58" name=""/>
            <p:cNvSpPr/>
            <p:nvPr/>
          </p:nvSpPr>
          <p:spPr>
            <a:xfrm>
              <a:off x="8790120" y="5187960"/>
              <a:ext cx="237960" cy="220680"/>
            </a:xfrm>
            <a:custGeom>
              <a:avLst/>
              <a:gdLst/>
              <a:ahLst/>
              <a:rect l="l" t="t" r="r" b="b"/>
              <a:pathLst>
                <a:path w="150" h="139">
                  <a:moveTo>
                    <a:pt x="62" y="0"/>
                  </a:moveTo>
                  <a:lnTo>
                    <a:pt x="18" y="8"/>
                  </a:lnTo>
                  <a:lnTo>
                    <a:pt x="0" y="41"/>
                  </a:lnTo>
                  <a:lnTo>
                    <a:pt x="35" y="82"/>
                  </a:lnTo>
                  <a:lnTo>
                    <a:pt x="35" y="106"/>
                  </a:lnTo>
                  <a:lnTo>
                    <a:pt x="44" y="114"/>
                  </a:lnTo>
                  <a:lnTo>
                    <a:pt x="62" y="98"/>
                  </a:lnTo>
                  <a:lnTo>
                    <a:pt x="79" y="139"/>
                  </a:lnTo>
                  <a:lnTo>
                    <a:pt x="106" y="114"/>
                  </a:lnTo>
                  <a:lnTo>
                    <a:pt x="132" y="139"/>
                  </a:lnTo>
                  <a:lnTo>
                    <a:pt x="106" y="57"/>
                  </a:lnTo>
                  <a:lnTo>
                    <a:pt x="132" y="82"/>
                  </a:lnTo>
                  <a:lnTo>
                    <a:pt x="150" y="65"/>
                  </a:lnTo>
                  <a:lnTo>
                    <a:pt x="132" y="2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59" name=""/>
            <p:cNvSpPr/>
            <p:nvPr/>
          </p:nvSpPr>
          <p:spPr>
            <a:xfrm>
              <a:off x="9171000" y="5227560"/>
              <a:ext cx="27000" cy="41400"/>
            </a:xfrm>
            <a:custGeom>
              <a:avLst/>
              <a:gdLst/>
              <a:ahLst/>
              <a:rect l="l" t="t" r="r" b="b"/>
              <a:pathLst>
                <a:path w="17" h="26">
                  <a:moveTo>
                    <a:pt x="17" y="26"/>
                  </a:moveTo>
                  <a:lnTo>
                    <a:pt x="17" y="9"/>
                  </a:lnTo>
                  <a:lnTo>
                    <a:pt x="0" y="0"/>
                  </a:lnTo>
                  <a:lnTo>
                    <a:pt x="17" y="26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60" name=""/>
            <p:cNvSpPr/>
            <p:nvPr/>
          </p:nvSpPr>
          <p:spPr>
            <a:xfrm>
              <a:off x="9042480" y="5511960"/>
              <a:ext cx="282600" cy="90360"/>
            </a:xfrm>
            <a:custGeom>
              <a:avLst/>
              <a:gdLst/>
              <a:ahLst/>
              <a:rect l="l" t="t" r="r" b="b"/>
              <a:pathLst>
                <a:path w="178" h="57">
                  <a:moveTo>
                    <a:pt x="99" y="16"/>
                  </a:moveTo>
                  <a:lnTo>
                    <a:pt x="54" y="16"/>
                  </a:lnTo>
                  <a:lnTo>
                    <a:pt x="36" y="0"/>
                  </a:lnTo>
                  <a:lnTo>
                    <a:pt x="9" y="0"/>
                  </a:lnTo>
                  <a:lnTo>
                    <a:pt x="0" y="33"/>
                  </a:lnTo>
                  <a:lnTo>
                    <a:pt x="63" y="33"/>
                  </a:lnTo>
                  <a:lnTo>
                    <a:pt x="81" y="57"/>
                  </a:lnTo>
                  <a:lnTo>
                    <a:pt x="169" y="49"/>
                  </a:lnTo>
                  <a:lnTo>
                    <a:pt x="178" y="24"/>
                  </a:lnTo>
                  <a:lnTo>
                    <a:pt x="160" y="33"/>
                  </a:lnTo>
                  <a:lnTo>
                    <a:pt x="99" y="16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61" name=""/>
            <p:cNvSpPr/>
            <p:nvPr/>
          </p:nvSpPr>
          <p:spPr>
            <a:xfrm>
              <a:off x="9477360" y="5408640"/>
              <a:ext cx="57240" cy="63360"/>
            </a:xfrm>
            <a:custGeom>
              <a:avLst/>
              <a:gdLst/>
              <a:ahLst/>
              <a:rect l="l" t="t" r="r" b="b"/>
              <a:pathLst>
                <a:path w="36" h="40">
                  <a:moveTo>
                    <a:pt x="27" y="33"/>
                  </a:moveTo>
                  <a:lnTo>
                    <a:pt x="36" y="0"/>
                  </a:lnTo>
                  <a:lnTo>
                    <a:pt x="0" y="25"/>
                  </a:lnTo>
                  <a:lnTo>
                    <a:pt x="0" y="40"/>
                  </a:lnTo>
                  <a:lnTo>
                    <a:pt x="27" y="33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62" name=""/>
            <p:cNvSpPr/>
            <p:nvPr/>
          </p:nvSpPr>
          <p:spPr>
            <a:xfrm>
              <a:off x="9279000" y="5151600"/>
              <a:ext cx="28440" cy="50760"/>
            </a:xfrm>
            <a:custGeom>
              <a:avLst/>
              <a:gdLst/>
              <a:ahLst/>
              <a:rect l="l" t="t" r="r" b="b"/>
              <a:pathLst>
                <a:path w="18" h="32">
                  <a:moveTo>
                    <a:pt x="9" y="32"/>
                  </a:moveTo>
                  <a:lnTo>
                    <a:pt x="18" y="8"/>
                  </a:lnTo>
                  <a:lnTo>
                    <a:pt x="0" y="0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60" bIns="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63" name=""/>
            <p:cNvSpPr/>
            <p:nvPr/>
          </p:nvSpPr>
          <p:spPr>
            <a:xfrm>
              <a:off x="9279000" y="5059440"/>
              <a:ext cx="73080" cy="38160"/>
            </a:xfrm>
            <a:custGeom>
              <a:avLst/>
              <a:gdLst/>
              <a:ahLst/>
              <a:rect l="l" t="t" r="r" b="b"/>
              <a:pathLst>
                <a:path w="46" h="24">
                  <a:moveTo>
                    <a:pt x="46" y="24"/>
                  </a:moveTo>
                  <a:lnTo>
                    <a:pt x="28" y="0"/>
                  </a:lnTo>
                  <a:lnTo>
                    <a:pt x="0" y="16"/>
                  </a:lnTo>
                  <a:lnTo>
                    <a:pt x="46" y="24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64" name=""/>
            <p:cNvSpPr/>
            <p:nvPr/>
          </p:nvSpPr>
          <p:spPr>
            <a:xfrm>
              <a:off x="9198000" y="4981680"/>
              <a:ext cx="28440" cy="25200"/>
            </a:xfrm>
            <a:custGeom>
              <a:avLst/>
              <a:gdLst/>
              <a:ahLst/>
              <a:rect l="l" t="t" r="r" b="b"/>
              <a:pathLst>
                <a:path w="18" h="16">
                  <a:moveTo>
                    <a:pt x="0" y="16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8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65" name=""/>
            <p:cNvSpPr/>
            <p:nvPr/>
          </p:nvSpPr>
          <p:spPr>
            <a:xfrm>
              <a:off x="9144000" y="4875120"/>
              <a:ext cx="27000" cy="27000"/>
            </a:xfrm>
            <a:custGeom>
              <a:avLst/>
              <a:gdLst/>
              <a:ahLst/>
              <a:rect l="l" t="t" r="r" b="b"/>
              <a:pathLst>
                <a:path w="17" h="17">
                  <a:moveTo>
                    <a:pt x="8" y="17"/>
                  </a:moveTo>
                  <a:lnTo>
                    <a:pt x="17" y="0"/>
                  </a:lnTo>
                  <a:lnTo>
                    <a:pt x="0" y="8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66" name=""/>
            <p:cNvSpPr/>
            <p:nvPr/>
          </p:nvSpPr>
          <p:spPr>
            <a:xfrm>
              <a:off x="9002880" y="5097600"/>
              <a:ext cx="152280" cy="129960"/>
            </a:xfrm>
            <a:custGeom>
              <a:avLst/>
              <a:gdLst/>
              <a:ahLst/>
              <a:rect l="l" t="t" r="r" b="b"/>
              <a:pathLst>
                <a:path w="96" h="82">
                  <a:moveTo>
                    <a:pt x="96" y="74"/>
                  </a:moveTo>
                  <a:lnTo>
                    <a:pt x="70" y="33"/>
                  </a:lnTo>
                  <a:lnTo>
                    <a:pt x="17" y="0"/>
                  </a:lnTo>
                  <a:lnTo>
                    <a:pt x="0" y="16"/>
                  </a:lnTo>
                  <a:lnTo>
                    <a:pt x="70" y="66"/>
                  </a:lnTo>
                  <a:lnTo>
                    <a:pt x="87" y="82"/>
                  </a:lnTo>
                  <a:lnTo>
                    <a:pt x="96" y="82"/>
                  </a:lnTo>
                  <a:lnTo>
                    <a:pt x="96" y="74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67" name=""/>
            <p:cNvSpPr/>
            <p:nvPr/>
          </p:nvSpPr>
          <p:spPr>
            <a:xfrm>
              <a:off x="7296120" y="4046400"/>
              <a:ext cx="1227240" cy="1181160"/>
            </a:xfrm>
            <a:custGeom>
              <a:avLst/>
              <a:gdLst/>
              <a:ahLst/>
              <a:rect l="l" t="t" r="r" b="b"/>
              <a:pathLst>
                <a:path w="773" h="744">
                  <a:moveTo>
                    <a:pt x="454" y="131"/>
                  </a:moveTo>
                  <a:lnTo>
                    <a:pt x="470" y="123"/>
                  </a:lnTo>
                  <a:lnTo>
                    <a:pt x="454" y="106"/>
                  </a:lnTo>
                  <a:lnTo>
                    <a:pt x="445" y="74"/>
                  </a:lnTo>
                  <a:lnTo>
                    <a:pt x="436" y="74"/>
                  </a:lnTo>
                  <a:lnTo>
                    <a:pt x="454" y="49"/>
                  </a:lnTo>
                  <a:lnTo>
                    <a:pt x="374" y="33"/>
                  </a:lnTo>
                  <a:lnTo>
                    <a:pt x="347" y="0"/>
                  </a:lnTo>
                  <a:lnTo>
                    <a:pt x="240" y="16"/>
                  </a:lnTo>
                  <a:lnTo>
                    <a:pt x="240" y="41"/>
                  </a:lnTo>
                  <a:lnTo>
                    <a:pt x="223" y="41"/>
                  </a:lnTo>
                  <a:lnTo>
                    <a:pt x="223" y="66"/>
                  </a:lnTo>
                  <a:lnTo>
                    <a:pt x="169" y="49"/>
                  </a:lnTo>
                  <a:lnTo>
                    <a:pt x="151" y="98"/>
                  </a:lnTo>
                  <a:lnTo>
                    <a:pt x="116" y="66"/>
                  </a:lnTo>
                  <a:lnTo>
                    <a:pt x="71" y="98"/>
                  </a:lnTo>
                  <a:lnTo>
                    <a:pt x="18" y="106"/>
                  </a:lnTo>
                  <a:lnTo>
                    <a:pt x="0" y="115"/>
                  </a:lnTo>
                  <a:lnTo>
                    <a:pt x="27" y="156"/>
                  </a:lnTo>
                  <a:lnTo>
                    <a:pt x="0" y="188"/>
                  </a:lnTo>
                  <a:lnTo>
                    <a:pt x="9" y="197"/>
                  </a:lnTo>
                  <a:lnTo>
                    <a:pt x="27" y="244"/>
                  </a:lnTo>
                  <a:lnTo>
                    <a:pt x="53" y="253"/>
                  </a:lnTo>
                  <a:lnTo>
                    <a:pt x="53" y="277"/>
                  </a:lnTo>
                  <a:lnTo>
                    <a:pt x="89" y="269"/>
                  </a:lnTo>
                  <a:lnTo>
                    <a:pt x="134" y="229"/>
                  </a:lnTo>
                  <a:lnTo>
                    <a:pt x="223" y="269"/>
                  </a:lnTo>
                  <a:lnTo>
                    <a:pt x="249" y="343"/>
                  </a:lnTo>
                  <a:lnTo>
                    <a:pt x="294" y="400"/>
                  </a:lnTo>
                  <a:lnTo>
                    <a:pt x="320" y="400"/>
                  </a:lnTo>
                  <a:lnTo>
                    <a:pt x="418" y="490"/>
                  </a:lnTo>
                  <a:lnTo>
                    <a:pt x="454" y="490"/>
                  </a:lnTo>
                  <a:lnTo>
                    <a:pt x="497" y="539"/>
                  </a:lnTo>
                  <a:lnTo>
                    <a:pt x="533" y="539"/>
                  </a:lnTo>
                  <a:lnTo>
                    <a:pt x="542" y="572"/>
                  </a:lnTo>
                  <a:lnTo>
                    <a:pt x="568" y="588"/>
                  </a:lnTo>
                  <a:lnTo>
                    <a:pt x="586" y="580"/>
                  </a:lnTo>
                  <a:lnTo>
                    <a:pt x="622" y="678"/>
                  </a:lnTo>
                  <a:lnTo>
                    <a:pt x="595" y="695"/>
                  </a:lnTo>
                  <a:lnTo>
                    <a:pt x="586" y="728"/>
                  </a:lnTo>
                  <a:lnTo>
                    <a:pt x="586" y="744"/>
                  </a:lnTo>
                  <a:lnTo>
                    <a:pt x="613" y="744"/>
                  </a:lnTo>
                  <a:lnTo>
                    <a:pt x="639" y="711"/>
                  </a:lnTo>
                  <a:lnTo>
                    <a:pt x="648" y="678"/>
                  </a:lnTo>
                  <a:lnTo>
                    <a:pt x="675" y="662"/>
                  </a:lnTo>
                  <a:lnTo>
                    <a:pt x="675" y="629"/>
                  </a:lnTo>
                  <a:lnTo>
                    <a:pt x="639" y="605"/>
                  </a:lnTo>
                  <a:lnTo>
                    <a:pt x="657" y="556"/>
                  </a:lnTo>
                  <a:lnTo>
                    <a:pt x="684" y="547"/>
                  </a:lnTo>
                  <a:lnTo>
                    <a:pt x="728" y="572"/>
                  </a:lnTo>
                  <a:lnTo>
                    <a:pt x="764" y="597"/>
                  </a:lnTo>
                  <a:lnTo>
                    <a:pt x="773" y="580"/>
                  </a:lnTo>
                  <a:lnTo>
                    <a:pt x="728" y="531"/>
                  </a:lnTo>
                  <a:lnTo>
                    <a:pt x="604" y="474"/>
                  </a:lnTo>
                  <a:lnTo>
                    <a:pt x="613" y="441"/>
                  </a:lnTo>
                  <a:lnTo>
                    <a:pt x="613" y="433"/>
                  </a:lnTo>
                  <a:lnTo>
                    <a:pt x="550" y="441"/>
                  </a:lnTo>
                  <a:lnTo>
                    <a:pt x="524" y="416"/>
                  </a:lnTo>
                  <a:lnTo>
                    <a:pt x="479" y="375"/>
                  </a:lnTo>
                  <a:lnTo>
                    <a:pt x="445" y="294"/>
                  </a:lnTo>
                  <a:lnTo>
                    <a:pt x="374" y="253"/>
                  </a:lnTo>
                  <a:lnTo>
                    <a:pt x="365" y="213"/>
                  </a:lnTo>
                  <a:lnTo>
                    <a:pt x="374" y="188"/>
                  </a:lnTo>
                  <a:lnTo>
                    <a:pt x="365" y="172"/>
                  </a:lnTo>
                  <a:lnTo>
                    <a:pt x="365" y="147"/>
                  </a:lnTo>
                  <a:lnTo>
                    <a:pt x="427" y="115"/>
                  </a:lnTo>
                  <a:lnTo>
                    <a:pt x="445" y="115"/>
                  </a:lnTo>
                  <a:lnTo>
                    <a:pt x="454" y="131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68" name=""/>
            <p:cNvSpPr/>
            <p:nvPr/>
          </p:nvSpPr>
          <p:spPr>
            <a:xfrm>
              <a:off x="7451640" y="4813200"/>
              <a:ext cx="157320" cy="309600"/>
            </a:xfrm>
            <a:custGeom>
              <a:avLst/>
              <a:gdLst/>
              <a:ahLst/>
              <a:rect l="l" t="t" r="r" b="b"/>
              <a:pathLst>
                <a:path w="99" h="195">
                  <a:moveTo>
                    <a:pt x="63" y="0"/>
                  </a:moveTo>
                  <a:lnTo>
                    <a:pt x="81" y="16"/>
                  </a:lnTo>
                  <a:lnTo>
                    <a:pt x="99" y="49"/>
                  </a:lnTo>
                  <a:lnTo>
                    <a:pt x="99" y="154"/>
                  </a:lnTo>
                  <a:lnTo>
                    <a:pt x="81" y="171"/>
                  </a:lnTo>
                  <a:lnTo>
                    <a:pt x="72" y="162"/>
                  </a:lnTo>
                  <a:lnTo>
                    <a:pt x="36" y="195"/>
                  </a:lnTo>
                  <a:lnTo>
                    <a:pt x="18" y="162"/>
                  </a:lnTo>
                  <a:lnTo>
                    <a:pt x="18" y="114"/>
                  </a:lnTo>
                  <a:lnTo>
                    <a:pt x="0" y="32"/>
                  </a:lnTo>
                  <a:lnTo>
                    <a:pt x="27" y="41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69" name=""/>
            <p:cNvSpPr/>
            <p:nvPr/>
          </p:nvSpPr>
          <p:spPr>
            <a:xfrm>
              <a:off x="7904160" y="5187960"/>
              <a:ext cx="320760" cy="184320"/>
            </a:xfrm>
            <a:custGeom>
              <a:avLst/>
              <a:gdLst/>
              <a:ahLst/>
              <a:rect l="l" t="t" r="r" b="b"/>
              <a:pathLst>
                <a:path w="202" h="116">
                  <a:moveTo>
                    <a:pt x="202" y="0"/>
                  </a:moveTo>
                  <a:lnTo>
                    <a:pt x="167" y="66"/>
                  </a:lnTo>
                  <a:lnTo>
                    <a:pt x="175" y="99"/>
                  </a:lnTo>
                  <a:lnTo>
                    <a:pt x="167" y="116"/>
                  </a:lnTo>
                  <a:lnTo>
                    <a:pt x="140" y="116"/>
                  </a:lnTo>
                  <a:lnTo>
                    <a:pt x="114" y="99"/>
                  </a:lnTo>
                  <a:lnTo>
                    <a:pt x="9" y="50"/>
                  </a:lnTo>
                  <a:lnTo>
                    <a:pt x="0" y="25"/>
                  </a:lnTo>
                  <a:lnTo>
                    <a:pt x="9" y="8"/>
                  </a:lnTo>
                  <a:lnTo>
                    <a:pt x="44" y="8"/>
                  </a:lnTo>
                  <a:lnTo>
                    <a:pt x="71" y="25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70" name=""/>
            <p:cNvSpPr/>
            <p:nvPr/>
          </p:nvSpPr>
          <p:spPr>
            <a:xfrm>
              <a:off x="7184880" y="3606840"/>
              <a:ext cx="69840" cy="90360"/>
            </a:xfrm>
            <a:custGeom>
              <a:avLst/>
              <a:gdLst/>
              <a:ahLst/>
              <a:rect l="l" t="t" r="r" b="b"/>
              <a:pathLst>
                <a:path w="44" h="57">
                  <a:moveTo>
                    <a:pt x="9" y="49"/>
                  </a:moveTo>
                  <a:lnTo>
                    <a:pt x="44" y="57"/>
                  </a:lnTo>
                  <a:lnTo>
                    <a:pt x="44" y="41"/>
                  </a:lnTo>
                  <a:lnTo>
                    <a:pt x="26" y="0"/>
                  </a:lnTo>
                  <a:lnTo>
                    <a:pt x="0" y="24"/>
                  </a:lnTo>
                  <a:lnTo>
                    <a:pt x="9" y="49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71" name=""/>
            <p:cNvSpPr/>
            <p:nvPr/>
          </p:nvSpPr>
          <p:spPr>
            <a:xfrm>
              <a:off x="7101000" y="3138480"/>
              <a:ext cx="41040" cy="41400"/>
            </a:xfrm>
            <a:custGeom>
              <a:avLst/>
              <a:gdLst/>
              <a:ahLst/>
              <a:rect l="l" t="t" r="r" b="b"/>
              <a:pathLst>
                <a:path w="26" h="26">
                  <a:moveTo>
                    <a:pt x="26" y="0"/>
                  </a:moveTo>
                  <a:lnTo>
                    <a:pt x="0" y="26"/>
                  </a:lnTo>
                  <a:lnTo>
                    <a:pt x="17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72" name=""/>
            <p:cNvSpPr/>
            <p:nvPr/>
          </p:nvSpPr>
          <p:spPr>
            <a:xfrm>
              <a:off x="6961320" y="3100320"/>
              <a:ext cx="379440" cy="412920"/>
            </a:xfrm>
            <a:custGeom>
              <a:avLst/>
              <a:gdLst/>
              <a:ahLst/>
              <a:rect l="l" t="t" r="r" b="b"/>
              <a:pathLst>
                <a:path w="239" h="260">
                  <a:moveTo>
                    <a:pt x="106" y="57"/>
                  </a:moveTo>
                  <a:lnTo>
                    <a:pt x="115" y="74"/>
                  </a:lnTo>
                  <a:lnTo>
                    <a:pt x="106" y="82"/>
                  </a:lnTo>
                  <a:lnTo>
                    <a:pt x="106" y="106"/>
                  </a:lnTo>
                  <a:lnTo>
                    <a:pt x="133" y="114"/>
                  </a:lnTo>
                  <a:lnTo>
                    <a:pt x="124" y="90"/>
                  </a:lnTo>
                  <a:lnTo>
                    <a:pt x="142" y="57"/>
                  </a:lnTo>
                  <a:lnTo>
                    <a:pt x="133" y="57"/>
                  </a:lnTo>
                  <a:lnTo>
                    <a:pt x="133" y="25"/>
                  </a:lnTo>
                  <a:lnTo>
                    <a:pt x="212" y="0"/>
                  </a:lnTo>
                  <a:lnTo>
                    <a:pt x="239" y="25"/>
                  </a:lnTo>
                  <a:lnTo>
                    <a:pt x="221" y="65"/>
                  </a:lnTo>
                  <a:lnTo>
                    <a:pt x="204" y="82"/>
                  </a:lnTo>
                  <a:lnTo>
                    <a:pt x="230" y="114"/>
                  </a:lnTo>
                  <a:lnTo>
                    <a:pt x="204" y="155"/>
                  </a:lnTo>
                  <a:lnTo>
                    <a:pt x="168" y="147"/>
                  </a:lnTo>
                  <a:lnTo>
                    <a:pt x="168" y="260"/>
                  </a:lnTo>
                  <a:lnTo>
                    <a:pt x="142" y="252"/>
                  </a:lnTo>
                  <a:lnTo>
                    <a:pt x="142" y="219"/>
                  </a:lnTo>
                  <a:lnTo>
                    <a:pt x="106" y="203"/>
                  </a:lnTo>
                  <a:lnTo>
                    <a:pt x="27" y="219"/>
                  </a:lnTo>
                  <a:lnTo>
                    <a:pt x="0" y="203"/>
                  </a:lnTo>
                  <a:lnTo>
                    <a:pt x="62" y="203"/>
                  </a:lnTo>
                  <a:lnTo>
                    <a:pt x="35" y="186"/>
                  </a:lnTo>
                  <a:lnTo>
                    <a:pt x="97" y="172"/>
                  </a:lnTo>
                  <a:lnTo>
                    <a:pt x="62" y="172"/>
                  </a:lnTo>
                  <a:lnTo>
                    <a:pt x="53" y="155"/>
                  </a:lnTo>
                  <a:lnTo>
                    <a:pt x="106" y="57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73" name=""/>
            <p:cNvSpPr/>
            <p:nvPr/>
          </p:nvSpPr>
          <p:spPr>
            <a:xfrm>
              <a:off x="5637240" y="4724280"/>
              <a:ext cx="338040" cy="611280"/>
            </a:xfrm>
            <a:custGeom>
              <a:avLst/>
              <a:gdLst/>
              <a:ahLst/>
              <a:rect l="l" t="t" r="r" b="b"/>
              <a:pathLst>
                <a:path w="213" h="385">
                  <a:moveTo>
                    <a:pt x="44" y="25"/>
                  </a:moveTo>
                  <a:lnTo>
                    <a:pt x="53" y="90"/>
                  </a:lnTo>
                  <a:lnTo>
                    <a:pt x="0" y="262"/>
                  </a:lnTo>
                  <a:lnTo>
                    <a:pt x="18" y="287"/>
                  </a:lnTo>
                  <a:lnTo>
                    <a:pt x="53" y="279"/>
                  </a:lnTo>
                  <a:lnTo>
                    <a:pt x="35" y="385"/>
                  </a:lnTo>
                  <a:lnTo>
                    <a:pt x="133" y="377"/>
                  </a:lnTo>
                  <a:lnTo>
                    <a:pt x="133" y="344"/>
                  </a:lnTo>
                  <a:lnTo>
                    <a:pt x="169" y="311"/>
                  </a:lnTo>
                  <a:lnTo>
                    <a:pt x="142" y="279"/>
                  </a:lnTo>
                  <a:lnTo>
                    <a:pt x="160" y="238"/>
                  </a:lnTo>
                  <a:lnTo>
                    <a:pt x="142" y="197"/>
                  </a:lnTo>
                  <a:lnTo>
                    <a:pt x="169" y="172"/>
                  </a:lnTo>
                  <a:lnTo>
                    <a:pt x="169" y="147"/>
                  </a:lnTo>
                  <a:lnTo>
                    <a:pt x="177" y="82"/>
                  </a:lnTo>
                  <a:lnTo>
                    <a:pt x="213" y="41"/>
                  </a:lnTo>
                  <a:lnTo>
                    <a:pt x="195" y="16"/>
                  </a:lnTo>
                  <a:lnTo>
                    <a:pt x="98" y="16"/>
                  </a:lnTo>
                  <a:lnTo>
                    <a:pt x="89" y="0"/>
                  </a:lnTo>
                  <a:lnTo>
                    <a:pt x="44" y="25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74" name=""/>
            <p:cNvSpPr/>
            <p:nvPr/>
          </p:nvSpPr>
          <p:spPr>
            <a:xfrm>
              <a:off x="8690040" y="3878280"/>
              <a:ext cx="971640" cy="636480"/>
            </a:xfrm>
            <a:custGeom>
              <a:avLst/>
              <a:gdLst/>
              <a:ahLst/>
              <a:rect l="l" t="t" r="r" b="b"/>
              <a:pathLst>
                <a:path w="612" h="401">
                  <a:moveTo>
                    <a:pt x="0" y="189"/>
                  </a:moveTo>
                  <a:lnTo>
                    <a:pt x="62" y="172"/>
                  </a:lnTo>
                  <a:lnTo>
                    <a:pt x="116" y="57"/>
                  </a:lnTo>
                  <a:lnTo>
                    <a:pt x="169" y="25"/>
                  </a:lnTo>
                  <a:lnTo>
                    <a:pt x="285" y="25"/>
                  </a:lnTo>
                  <a:lnTo>
                    <a:pt x="311" y="41"/>
                  </a:lnTo>
                  <a:lnTo>
                    <a:pt x="425" y="0"/>
                  </a:lnTo>
                  <a:lnTo>
                    <a:pt x="470" y="41"/>
                  </a:lnTo>
                  <a:lnTo>
                    <a:pt x="514" y="131"/>
                  </a:lnTo>
                  <a:lnTo>
                    <a:pt x="523" y="246"/>
                  </a:lnTo>
                  <a:lnTo>
                    <a:pt x="550" y="263"/>
                  </a:lnTo>
                  <a:lnTo>
                    <a:pt x="612" y="255"/>
                  </a:lnTo>
                  <a:lnTo>
                    <a:pt x="612" y="304"/>
                  </a:lnTo>
                  <a:lnTo>
                    <a:pt x="576" y="328"/>
                  </a:lnTo>
                  <a:lnTo>
                    <a:pt x="585" y="304"/>
                  </a:lnTo>
                  <a:lnTo>
                    <a:pt x="568" y="296"/>
                  </a:lnTo>
                  <a:lnTo>
                    <a:pt x="559" y="385"/>
                  </a:lnTo>
                  <a:lnTo>
                    <a:pt x="443" y="360"/>
                  </a:lnTo>
                  <a:lnTo>
                    <a:pt x="345" y="401"/>
                  </a:lnTo>
                  <a:lnTo>
                    <a:pt x="187" y="385"/>
                  </a:lnTo>
                  <a:lnTo>
                    <a:pt x="178" y="376"/>
                  </a:lnTo>
                  <a:lnTo>
                    <a:pt x="187" y="360"/>
                  </a:lnTo>
                  <a:lnTo>
                    <a:pt x="169" y="360"/>
                  </a:lnTo>
                  <a:lnTo>
                    <a:pt x="151" y="337"/>
                  </a:lnTo>
                  <a:lnTo>
                    <a:pt x="160" y="328"/>
                  </a:lnTo>
                  <a:lnTo>
                    <a:pt x="151" y="312"/>
                  </a:lnTo>
                  <a:lnTo>
                    <a:pt x="142" y="328"/>
                  </a:lnTo>
                  <a:lnTo>
                    <a:pt x="89" y="296"/>
                  </a:lnTo>
                  <a:lnTo>
                    <a:pt x="80" y="271"/>
                  </a:lnTo>
                  <a:lnTo>
                    <a:pt x="62" y="263"/>
                  </a:lnTo>
                  <a:lnTo>
                    <a:pt x="36" y="214"/>
                  </a:lnTo>
                  <a:lnTo>
                    <a:pt x="0" y="189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75" name=""/>
            <p:cNvSpPr/>
            <p:nvPr/>
          </p:nvSpPr>
          <p:spPr>
            <a:xfrm>
              <a:off x="7988400" y="4073400"/>
              <a:ext cx="306360" cy="169920"/>
            </a:xfrm>
            <a:custGeom>
              <a:avLst/>
              <a:gdLst/>
              <a:ahLst/>
              <a:rect l="l" t="t" r="r" b="b"/>
              <a:pathLst>
                <a:path w="193" h="107">
                  <a:moveTo>
                    <a:pt x="193" y="16"/>
                  </a:moveTo>
                  <a:lnTo>
                    <a:pt x="184" y="33"/>
                  </a:lnTo>
                  <a:lnTo>
                    <a:pt x="140" y="49"/>
                  </a:lnTo>
                  <a:lnTo>
                    <a:pt x="122" y="107"/>
                  </a:lnTo>
                  <a:lnTo>
                    <a:pt x="69" y="99"/>
                  </a:lnTo>
                  <a:lnTo>
                    <a:pt x="34" y="107"/>
                  </a:lnTo>
                  <a:lnTo>
                    <a:pt x="18" y="91"/>
                  </a:lnTo>
                  <a:lnTo>
                    <a:pt x="9" y="58"/>
                  </a:lnTo>
                  <a:lnTo>
                    <a:pt x="0" y="58"/>
                  </a:lnTo>
                  <a:lnTo>
                    <a:pt x="18" y="33"/>
                  </a:lnTo>
                  <a:lnTo>
                    <a:pt x="69" y="41"/>
                  </a:lnTo>
                  <a:lnTo>
                    <a:pt x="175" y="0"/>
                  </a:lnTo>
                  <a:lnTo>
                    <a:pt x="193" y="16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76" name=""/>
            <p:cNvSpPr/>
            <p:nvPr/>
          </p:nvSpPr>
          <p:spPr>
            <a:xfrm>
              <a:off x="8016840" y="4098960"/>
              <a:ext cx="603360" cy="546120"/>
            </a:xfrm>
            <a:custGeom>
              <a:avLst/>
              <a:gdLst/>
              <a:ahLst/>
              <a:rect l="l" t="t" r="r" b="b"/>
              <a:pathLst>
                <a:path w="380" h="344">
                  <a:moveTo>
                    <a:pt x="229" y="278"/>
                  </a:moveTo>
                  <a:lnTo>
                    <a:pt x="309" y="336"/>
                  </a:lnTo>
                  <a:lnTo>
                    <a:pt x="300" y="344"/>
                  </a:lnTo>
                  <a:lnTo>
                    <a:pt x="274" y="328"/>
                  </a:lnTo>
                  <a:lnTo>
                    <a:pt x="220" y="311"/>
                  </a:lnTo>
                  <a:lnTo>
                    <a:pt x="256" y="311"/>
                  </a:lnTo>
                  <a:lnTo>
                    <a:pt x="211" y="278"/>
                  </a:lnTo>
                  <a:lnTo>
                    <a:pt x="158" y="270"/>
                  </a:lnTo>
                  <a:lnTo>
                    <a:pt x="96" y="221"/>
                  </a:lnTo>
                  <a:lnTo>
                    <a:pt x="114" y="206"/>
                  </a:lnTo>
                  <a:lnTo>
                    <a:pt x="96" y="189"/>
                  </a:lnTo>
                  <a:lnTo>
                    <a:pt x="78" y="140"/>
                  </a:lnTo>
                  <a:lnTo>
                    <a:pt x="61" y="123"/>
                  </a:lnTo>
                  <a:lnTo>
                    <a:pt x="43" y="123"/>
                  </a:lnTo>
                  <a:lnTo>
                    <a:pt x="25" y="164"/>
                  </a:lnTo>
                  <a:lnTo>
                    <a:pt x="16" y="156"/>
                  </a:lnTo>
                  <a:lnTo>
                    <a:pt x="0" y="132"/>
                  </a:lnTo>
                  <a:lnTo>
                    <a:pt x="0" y="99"/>
                  </a:lnTo>
                  <a:lnTo>
                    <a:pt x="16" y="90"/>
                  </a:lnTo>
                  <a:lnTo>
                    <a:pt x="52" y="82"/>
                  </a:lnTo>
                  <a:lnTo>
                    <a:pt x="105" y="90"/>
                  </a:lnTo>
                  <a:lnTo>
                    <a:pt x="123" y="33"/>
                  </a:lnTo>
                  <a:lnTo>
                    <a:pt x="167" y="16"/>
                  </a:lnTo>
                  <a:lnTo>
                    <a:pt x="176" y="0"/>
                  </a:lnTo>
                  <a:lnTo>
                    <a:pt x="274" y="82"/>
                  </a:lnTo>
                  <a:lnTo>
                    <a:pt x="327" y="66"/>
                  </a:lnTo>
                  <a:lnTo>
                    <a:pt x="345" y="115"/>
                  </a:lnTo>
                  <a:lnTo>
                    <a:pt x="380" y="132"/>
                  </a:lnTo>
                  <a:lnTo>
                    <a:pt x="362" y="132"/>
                  </a:lnTo>
                  <a:lnTo>
                    <a:pt x="353" y="148"/>
                  </a:lnTo>
                  <a:lnTo>
                    <a:pt x="345" y="156"/>
                  </a:lnTo>
                  <a:lnTo>
                    <a:pt x="327" y="132"/>
                  </a:lnTo>
                  <a:lnTo>
                    <a:pt x="211" y="115"/>
                  </a:lnTo>
                  <a:lnTo>
                    <a:pt x="167" y="132"/>
                  </a:lnTo>
                  <a:lnTo>
                    <a:pt x="149" y="107"/>
                  </a:lnTo>
                  <a:lnTo>
                    <a:pt x="132" y="148"/>
                  </a:lnTo>
                  <a:lnTo>
                    <a:pt x="149" y="164"/>
                  </a:lnTo>
                  <a:lnTo>
                    <a:pt x="229" y="278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77" name=""/>
            <p:cNvSpPr/>
            <p:nvPr/>
          </p:nvSpPr>
          <p:spPr>
            <a:xfrm>
              <a:off x="8224920" y="4268880"/>
              <a:ext cx="407880" cy="361800"/>
            </a:xfrm>
            <a:custGeom>
              <a:avLst/>
              <a:gdLst/>
              <a:ahLst/>
              <a:rect l="l" t="t" r="r" b="b"/>
              <a:pathLst>
                <a:path w="257" h="228">
                  <a:moveTo>
                    <a:pt x="97" y="171"/>
                  </a:moveTo>
                  <a:lnTo>
                    <a:pt x="18" y="57"/>
                  </a:lnTo>
                  <a:lnTo>
                    <a:pt x="0" y="41"/>
                  </a:lnTo>
                  <a:lnTo>
                    <a:pt x="18" y="0"/>
                  </a:lnTo>
                  <a:lnTo>
                    <a:pt x="35" y="25"/>
                  </a:lnTo>
                  <a:lnTo>
                    <a:pt x="80" y="8"/>
                  </a:lnTo>
                  <a:lnTo>
                    <a:pt x="195" y="25"/>
                  </a:lnTo>
                  <a:lnTo>
                    <a:pt x="213" y="49"/>
                  </a:lnTo>
                  <a:lnTo>
                    <a:pt x="222" y="41"/>
                  </a:lnTo>
                  <a:lnTo>
                    <a:pt x="248" y="49"/>
                  </a:lnTo>
                  <a:lnTo>
                    <a:pt x="222" y="90"/>
                  </a:lnTo>
                  <a:lnTo>
                    <a:pt x="257" y="113"/>
                  </a:lnTo>
                  <a:lnTo>
                    <a:pt x="248" y="122"/>
                  </a:lnTo>
                  <a:lnTo>
                    <a:pt x="230" y="122"/>
                  </a:lnTo>
                  <a:lnTo>
                    <a:pt x="248" y="146"/>
                  </a:lnTo>
                  <a:lnTo>
                    <a:pt x="230" y="154"/>
                  </a:lnTo>
                  <a:lnTo>
                    <a:pt x="213" y="154"/>
                  </a:lnTo>
                  <a:lnTo>
                    <a:pt x="222" y="171"/>
                  </a:lnTo>
                  <a:lnTo>
                    <a:pt x="195" y="154"/>
                  </a:lnTo>
                  <a:lnTo>
                    <a:pt x="186" y="162"/>
                  </a:lnTo>
                  <a:lnTo>
                    <a:pt x="195" y="187"/>
                  </a:lnTo>
                  <a:lnTo>
                    <a:pt x="177" y="203"/>
                  </a:lnTo>
                  <a:lnTo>
                    <a:pt x="177" y="228"/>
                  </a:lnTo>
                  <a:lnTo>
                    <a:pt x="97" y="171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78" name=""/>
            <p:cNvSpPr/>
            <p:nvPr/>
          </p:nvSpPr>
          <p:spPr>
            <a:xfrm>
              <a:off x="8535960" y="4178160"/>
              <a:ext cx="438120" cy="530280"/>
            </a:xfrm>
            <a:custGeom>
              <a:avLst/>
              <a:gdLst/>
              <a:ahLst/>
              <a:rect l="l" t="t" r="r" b="b"/>
              <a:pathLst>
                <a:path w="276" h="334">
                  <a:moveTo>
                    <a:pt x="27" y="98"/>
                  </a:moveTo>
                  <a:lnTo>
                    <a:pt x="36" y="82"/>
                  </a:lnTo>
                  <a:lnTo>
                    <a:pt x="53" y="82"/>
                  </a:lnTo>
                  <a:lnTo>
                    <a:pt x="18" y="65"/>
                  </a:lnTo>
                  <a:lnTo>
                    <a:pt x="0" y="16"/>
                  </a:lnTo>
                  <a:lnTo>
                    <a:pt x="62" y="0"/>
                  </a:lnTo>
                  <a:lnTo>
                    <a:pt x="98" y="0"/>
                  </a:lnTo>
                  <a:lnTo>
                    <a:pt x="134" y="25"/>
                  </a:lnTo>
                  <a:lnTo>
                    <a:pt x="160" y="74"/>
                  </a:lnTo>
                  <a:lnTo>
                    <a:pt x="178" y="82"/>
                  </a:lnTo>
                  <a:lnTo>
                    <a:pt x="187" y="106"/>
                  </a:lnTo>
                  <a:lnTo>
                    <a:pt x="240" y="139"/>
                  </a:lnTo>
                  <a:lnTo>
                    <a:pt x="249" y="123"/>
                  </a:lnTo>
                  <a:lnTo>
                    <a:pt x="258" y="139"/>
                  </a:lnTo>
                  <a:lnTo>
                    <a:pt x="249" y="147"/>
                  </a:lnTo>
                  <a:lnTo>
                    <a:pt x="267" y="170"/>
                  </a:lnTo>
                  <a:lnTo>
                    <a:pt x="249" y="170"/>
                  </a:lnTo>
                  <a:lnTo>
                    <a:pt x="240" y="195"/>
                  </a:lnTo>
                  <a:lnTo>
                    <a:pt x="249" y="219"/>
                  </a:lnTo>
                  <a:lnTo>
                    <a:pt x="276" y="260"/>
                  </a:lnTo>
                  <a:lnTo>
                    <a:pt x="249" y="293"/>
                  </a:lnTo>
                  <a:lnTo>
                    <a:pt x="249" y="309"/>
                  </a:lnTo>
                  <a:lnTo>
                    <a:pt x="178" y="309"/>
                  </a:lnTo>
                  <a:lnTo>
                    <a:pt x="134" y="334"/>
                  </a:lnTo>
                  <a:lnTo>
                    <a:pt x="98" y="301"/>
                  </a:lnTo>
                  <a:lnTo>
                    <a:pt x="80" y="293"/>
                  </a:lnTo>
                  <a:lnTo>
                    <a:pt x="80" y="277"/>
                  </a:lnTo>
                  <a:lnTo>
                    <a:pt x="89" y="285"/>
                  </a:lnTo>
                  <a:lnTo>
                    <a:pt x="98" y="269"/>
                  </a:lnTo>
                  <a:lnTo>
                    <a:pt x="36" y="219"/>
                  </a:lnTo>
                  <a:lnTo>
                    <a:pt x="36" y="211"/>
                  </a:lnTo>
                  <a:lnTo>
                    <a:pt x="53" y="203"/>
                  </a:lnTo>
                  <a:lnTo>
                    <a:pt x="36" y="179"/>
                  </a:lnTo>
                  <a:lnTo>
                    <a:pt x="53" y="179"/>
                  </a:lnTo>
                  <a:lnTo>
                    <a:pt x="62" y="170"/>
                  </a:lnTo>
                  <a:lnTo>
                    <a:pt x="27" y="147"/>
                  </a:lnTo>
                  <a:lnTo>
                    <a:pt x="53" y="106"/>
                  </a:lnTo>
                  <a:lnTo>
                    <a:pt x="27" y="98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79" name=""/>
            <p:cNvSpPr/>
            <p:nvPr/>
          </p:nvSpPr>
          <p:spPr>
            <a:xfrm>
              <a:off x="8493120" y="4514760"/>
              <a:ext cx="196920" cy="233280"/>
            </a:xfrm>
            <a:custGeom>
              <a:avLst/>
              <a:gdLst/>
              <a:ahLst/>
              <a:rect l="l" t="t" r="r" b="b"/>
              <a:pathLst>
                <a:path w="124" h="147">
                  <a:moveTo>
                    <a:pt x="0" y="90"/>
                  </a:moveTo>
                  <a:lnTo>
                    <a:pt x="0" y="82"/>
                  </a:lnTo>
                  <a:lnTo>
                    <a:pt x="71" y="147"/>
                  </a:lnTo>
                  <a:lnTo>
                    <a:pt x="80" y="98"/>
                  </a:lnTo>
                  <a:lnTo>
                    <a:pt x="97" y="82"/>
                  </a:lnTo>
                  <a:lnTo>
                    <a:pt x="106" y="82"/>
                  </a:lnTo>
                  <a:lnTo>
                    <a:pt x="106" y="65"/>
                  </a:lnTo>
                  <a:lnTo>
                    <a:pt x="115" y="73"/>
                  </a:lnTo>
                  <a:lnTo>
                    <a:pt x="124" y="57"/>
                  </a:lnTo>
                  <a:lnTo>
                    <a:pt x="62" y="8"/>
                  </a:lnTo>
                  <a:lnTo>
                    <a:pt x="62" y="0"/>
                  </a:lnTo>
                  <a:lnTo>
                    <a:pt x="44" y="0"/>
                  </a:lnTo>
                  <a:lnTo>
                    <a:pt x="53" y="16"/>
                  </a:lnTo>
                  <a:lnTo>
                    <a:pt x="27" y="0"/>
                  </a:lnTo>
                  <a:lnTo>
                    <a:pt x="18" y="8"/>
                  </a:lnTo>
                  <a:lnTo>
                    <a:pt x="27" y="33"/>
                  </a:lnTo>
                  <a:lnTo>
                    <a:pt x="9" y="49"/>
                  </a:lnTo>
                  <a:lnTo>
                    <a:pt x="9" y="73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80" name=""/>
            <p:cNvSpPr/>
            <p:nvPr/>
          </p:nvSpPr>
          <p:spPr>
            <a:xfrm>
              <a:off x="5649840" y="4514760"/>
              <a:ext cx="1311480" cy="952560"/>
            </a:xfrm>
            <a:custGeom>
              <a:avLst/>
              <a:gdLst/>
              <a:ahLst/>
              <a:rect l="l" t="t" r="r" b="b"/>
              <a:pathLst>
                <a:path w="826" h="600">
                  <a:moveTo>
                    <a:pt x="489" y="25"/>
                  </a:moveTo>
                  <a:lnTo>
                    <a:pt x="561" y="74"/>
                  </a:lnTo>
                  <a:lnTo>
                    <a:pt x="632" y="82"/>
                  </a:lnTo>
                  <a:lnTo>
                    <a:pt x="667" y="74"/>
                  </a:lnTo>
                  <a:lnTo>
                    <a:pt x="694" y="82"/>
                  </a:lnTo>
                  <a:lnTo>
                    <a:pt x="712" y="107"/>
                  </a:lnTo>
                  <a:lnTo>
                    <a:pt x="712" y="99"/>
                  </a:lnTo>
                  <a:lnTo>
                    <a:pt x="739" y="107"/>
                  </a:lnTo>
                  <a:lnTo>
                    <a:pt x="808" y="107"/>
                  </a:lnTo>
                  <a:lnTo>
                    <a:pt x="826" y="115"/>
                  </a:lnTo>
                  <a:lnTo>
                    <a:pt x="808" y="156"/>
                  </a:lnTo>
                  <a:lnTo>
                    <a:pt x="658" y="230"/>
                  </a:lnTo>
                  <a:lnTo>
                    <a:pt x="587" y="345"/>
                  </a:lnTo>
                  <a:lnTo>
                    <a:pt x="596" y="378"/>
                  </a:lnTo>
                  <a:lnTo>
                    <a:pt x="623" y="386"/>
                  </a:lnTo>
                  <a:lnTo>
                    <a:pt x="614" y="403"/>
                  </a:lnTo>
                  <a:lnTo>
                    <a:pt x="578" y="427"/>
                  </a:lnTo>
                  <a:lnTo>
                    <a:pt x="561" y="485"/>
                  </a:lnTo>
                  <a:lnTo>
                    <a:pt x="525" y="485"/>
                  </a:lnTo>
                  <a:lnTo>
                    <a:pt x="480" y="542"/>
                  </a:lnTo>
                  <a:lnTo>
                    <a:pt x="329" y="542"/>
                  </a:lnTo>
                  <a:lnTo>
                    <a:pt x="258" y="600"/>
                  </a:lnTo>
                  <a:lnTo>
                    <a:pt x="214" y="584"/>
                  </a:lnTo>
                  <a:lnTo>
                    <a:pt x="178" y="518"/>
                  </a:lnTo>
                  <a:lnTo>
                    <a:pt x="125" y="510"/>
                  </a:lnTo>
                  <a:lnTo>
                    <a:pt x="125" y="477"/>
                  </a:lnTo>
                  <a:lnTo>
                    <a:pt x="160" y="444"/>
                  </a:lnTo>
                  <a:lnTo>
                    <a:pt x="133" y="411"/>
                  </a:lnTo>
                  <a:lnTo>
                    <a:pt x="151" y="370"/>
                  </a:lnTo>
                  <a:lnTo>
                    <a:pt x="133" y="329"/>
                  </a:lnTo>
                  <a:lnTo>
                    <a:pt x="160" y="304"/>
                  </a:lnTo>
                  <a:lnTo>
                    <a:pt x="160" y="279"/>
                  </a:lnTo>
                  <a:lnTo>
                    <a:pt x="169" y="214"/>
                  </a:lnTo>
                  <a:lnTo>
                    <a:pt x="205" y="173"/>
                  </a:lnTo>
                  <a:lnTo>
                    <a:pt x="187" y="148"/>
                  </a:lnTo>
                  <a:lnTo>
                    <a:pt x="89" y="148"/>
                  </a:lnTo>
                  <a:lnTo>
                    <a:pt x="80" y="132"/>
                  </a:lnTo>
                  <a:lnTo>
                    <a:pt x="36" y="156"/>
                  </a:lnTo>
                  <a:lnTo>
                    <a:pt x="44" y="107"/>
                  </a:lnTo>
                  <a:lnTo>
                    <a:pt x="36" y="115"/>
                  </a:lnTo>
                  <a:lnTo>
                    <a:pt x="27" y="99"/>
                  </a:lnTo>
                  <a:lnTo>
                    <a:pt x="36" y="82"/>
                  </a:lnTo>
                  <a:lnTo>
                    <a:pt x="0" y="58"/>
                  </a:lnTo>
                  <a:lnTo>
                    <a:pt x="27" y="33"/>
                  </a:lnTo>
                  <a:lnTo>
                    <a:pt x="62" y="33"/>
                  </a:lnTo>
                  <a:lnTo>
                    <a:pt x="80" y="0"/>
                  </a:lnTo>
                  <a:lnTo>
                    <a:pt x="489" y="25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81" name=""/>
            <p:cNvSpPr/>
            <p:nvPr/>
          </p:nvSpPr>
          <p:spPr>
            <a:xfrm>
              <a:off x="6750000" y="5097600"/>
              <a:ext cx="28800" cy="25200"/>
            </a:xfrm>
            <a:custGeom>
              <a:avLst/>
              <a:gdLst/>
              <a:ahLst/>
              <a:rect l="l" t="t" r="r" b="b"/>
              <a:pathLst>
                <a:path w="18" h="16">
                  <a:moveTo>
                    <a:pt x="18" y="0"/>
                  </a:moveTo>
                  <a:lnTo>
                    <a:pt x="9" y="16"/>
                  </a:lnTo>
                  <a:lnTo>
                    <a:pt x="0" y="8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0" bIns="-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82" name=""/>
            <p:cNvSpPr/>
            <p:nvPr/>
          </p:nvSpPr>
          <p:spPr>
            <a:xfrm>
              <a:off x="7016760" y="4981680"/>
              <a:ext cx="41400" cy="12600"/>
            </a:xfrm>
            <a:custGeom>
              <a:avLst/>
              <a:gdLst/>
              <a:ahLst/>
              <a:rect l="l" t="t" r="r" b="b"/>
              <a:pathLst>
                <a:path w="26" h="8">
                  <a:moveTo>
                    <a:pt x="17" y="0"/>
                  </a:moveTo>
                  <a:lnTo>
                    <a:pt x="26" y="8"/>
                  </a:ln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83" name=""/>
            <p:cNvSpPr/>
            <p:nvPr/>
          </p:nvSpPr>
          <p:spPr>
            <a:xfrm>
              <a:off x="6861240" y="4981680"/>
              <a:ext cx="100080" cy="90360"/>
            </a:xfrm>
            <a:custGeom>
              <a:avLst/>
              <a:gdLst/>
              <a:ahLst/>
              <a:rect l="l" t="t" r="r" b="b"/>
              <a:pathLst>
                <a:path w="63" h="57">
                  <a:moveTo>
                    <a:pt x="54" y="0"/>
                  </a:moveTo>
                  <a:lnTo>
                    <a:pt x="54" y="16"/>
                  </a:lnTo>
                  <a:lnTo>
                    <a:pt x="63" y="24"/>
                  </a:lnTo>
                  <a:lnTo>
                    <a:pt x="45" y="57"/>
                  </a:lnTo>
                  <a:lnTo>
                    <a:pt x="0" y="33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84" name=""/>
            <p:cNvSpPr/>
            <p:nvPr/>
          </p:nvSpPr>
          <p:spPr>
            <a:xfrm>
              <a:off x="7226280" y="3967200"/>
              <a:ext cx="452520" cy="249120"/>
            </a:xfrm>
            <a:custGeom>
              <a:avLst/>
              <a:gdLst/>
              <a:ahLst/>
              <a:rect l="l" t="t" r="r" b="b"/>
              <a:pathLst>
                <a:path w="285" h="157">
                  <a:moveTo>
                    <a:pt x="98" y="0"/>
                  </a:moveTo>
                  <a:lnTo>
                    <a:pt x="178" y="0"/>
                  </a:lnTo>
                  <a:lnTo>
                    <a:pt x="223" y="17"/>
                  </a:lnTo>
                  <a:lnTo>
                    <a:pt x="240" y="58"/>
                  </a:lnTo>
                  <a:lnTo>
                    <a:pt x="285" y="66"/>
                  </a:lnTo>
                  <a:lnTo>
                    <a:pt x="285" y="91"/>
                  </a:lnTo>
                  <a:lnTo>
                    <a:pt x="267" y="91"/>
                  </a:lnTo>
                  <a:lnTo>
                    <a:pt x="267" y="116"/>
                  </a:lnTo>
                  <a:lnTo>
                    <a:pt x="214" y="99"/>
                  </a:lnTo>
                  <a:lnTo>
                    <a:pt x="196" y="149"/>
                  </a:lnTo>
                  <a:lnTo>
                    <a:pt x="160" y="116"/>
                  </a:lnTo>
                  <a:lnTo>
                    <a:pt x="116" y="149"/>
                  </a:lnTo>
                  <a:lnTo>
                    <a:pt x="62" y="157"/>
                  </a:lnTo>
                  <a:lnTo>
                    <a:pt x="45" y="116"/>
                  </a:lnTo>
                  <a:lnTo>
                    <a:pt x="27" y="116"/>
                  </a:lnTo>
                  <a:lnTo>
                    <a:pt x="0" y="132"/>
                  </a:lnTo>
                  <a:lnTo>
                    <a:pt x="0" y="107"/>
                  </a:lnTo>
                  <a:lnTo>
                    <a:pt x="62" y="8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85" name=""/>
            <p:cNvSpPr/>
            <p:nvPr/>
          </p:nvSpPr>
          <p:spPr>
            <a:xfrm>
              <a:off x="8099280" y="4308480"/>
              <a:ext cx="28800" cy="38160"/>
            </a:xfrm>
            <a:custGeom>
              <a:avLst/>
              <a:gdLst/>
              <a:ahLst/>
              <a:rect l="l" t="t" r="r" b="b"/>
              <a:pathLst>
                <a:path w="18" h="24">
                  <a:moveTo>
                    <a:pt x="0" y="0"/>
                  </a:moveTo>
                  <a:lnTo>
                    <a:pt x="18" y="24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86" name=""/>
            <p:cNvSpPr/>
            <p:nvPr/>
          </p:nvSpPr>
          <p:spPr>
            <a:xfrm>
              <a:off x="6116760" y="3456000"/>
              <a:ext cx="1322280" cy="1227240"/>
            </a:xfrm>
            <a:custGeom>
              <a:avLst/>
              <a:gdLst/>
              <a:ahLst/>
              <a:rect l="l" t="t" r="r" b="b"/>
              <a:pathLst>
                <a:path w="833" h="773">
                  <a:moveTo>
                    <a:pt x="496" y="0"/>
                  </a:moveTo>
                  <a:lnTo>
                    <a:pt x="496" y="25"/>
                  </a:lnTo>
                  <a:lnTo>
                    <a:pt x="567" y="74"/>
                  </a:lnTo>
                  <a:lnTo>
                    <a:pt x="584" y="107"/>
                  </a:lnTo>
                  <a:lnTo>
                    <a:pt x="629" y="91"/>
                  </a:lnTo>
                  <a:lnTo>
                    <a:pt x="629" y="132"/>
                  </a:lnTo>
                  <a:lnTo>
                    <a:pt x="682" y="140"/>
                  </a:lnTo>
                  <a:lnTo>
                    <a:pt x="718" y="148"/>
                  </a:lnTo>
                  <a:lnTo>
                    <a:pt x="744" y="181"/>
                  </a:lnTo>
                  <a:lnTo>
                    <a:pt x="833" y="198"/>
                  </a:lnTo>
                  <a:lnTo>
                    <a:pt x="797" y="280"/>
                  </a:lnTo>
                  <a:lnTo>
                    <a:pt x="797" y="321"/>
                  </a:lnTo>
                  <a:lnTo>
                    <a:pt x="762" y="330"/>
                  </a:lnTo>
                  <a:lnTo>
                    <a:pt x="700" y="428"/>
                  </a:lnTo>
                  <a:lnTo>
                    <a:pt x="700" y="453"/>
                  </a:lnTo>
                  <a:lnTo>
                    <a:pt x="726" y="437"/>
                  </a:lnTo>
                  <a:lnTo>
                    <a:pt x="744" y="437"/>
                  </a:lnTo>
                  <a:lnTo>
                    <a:pt x="762" y="478"/>
                  </a:lnTo>
                  <a:lnTo>
                    <a:pt x="744" y="486"/>
                  </a:lnTo>
                  <a:lnTo>
                    <a:pt x="771" y="527"/>
                  </a:lnTo>
                  <a:lnTo>
                    <a:pt x="744" y="560"/>
                  </a:lnTo>
                  <a:lnTo>
                    <a:pt x="753" y="568"/>
                  </a:lnTo>
                  <a:lnTo>
                    <a:pt x="771" y="616"/>
                  </a:lnTo>
                  <a:lnTo>
                    <a:pt x="797" y="625"/>
                  </a:lnTo>
                  <a:lnTo>
                    <a:pt x="797" y="649"/>
                  </a:lnTo>
                  <a:lnTo>
                    <a:pt x="709" y="715"/>
                  </a:lnTo>
                  <a:lnTo>
                    <a:pt x="638" y="691"/>
                  </a:lnTo>
                  <a:lnTo>
                    <a:pt x="567" y="674"/>
                  </a:lnTo>
                  <a:lnTo>
                    <a:pt x="522" y="707"/>
                  </a:lnTo>
                  <a:lnTo>
                    <a:pt x="513" y="732"/>
                  </a:lnTo>
                  <a:lnTo>
                    <a:pt x="513" y="773"/>
                  </a:lnTo>
                  <a:lnTo>
                    <a:pt x="444" y="773"/>
                  </a:lnTo>
                  <a:lnTo>
                    <a:pt x="417" y="765"/>
                  </a:lnTo>
                  <a:lnTo>
                    <a:pt x="399" y="748"/>
                  </a:lnTo>
                  <a:lnTo>
                    <a:pt x="373" y="740"/>
                  </a:lnTo>
                  <a:lnTo>
                    <a:pt x="337" y="748"/>
                  </a:lnTo>
                  <a:lnTo>
                    <a:pt x="266" y="740"/>
                  </a:lnTo>
                  <a:lnTo>
                    <a:pt x="195" y="691"/>
                  </a:lnTo>
                  <a:lnTo>
                    <a:pt x="231" y="674"/>
                  </a:lnTo>
                  <a:lnTo>
                    <a:pt x="249" y="577"/>
                  </a:lnTo>
                  <a:lnTo>
                    <a:pt x="240" y="577"/>
                  </a:lnTo>
                  <a:lnTo>
                    <a:pt x="249" y="511"/>
                  </a:lnTo>
                  <a:lnTo>
                    <a:pt x="266" y="535"/>
                  </a:lnTo>
                  <a:lnTo>
                    <a:pt x="240" y="486"/>
                  </a:lnTo>
                  <a:lnTo>
                    <a:pt x="240" y="445"/>
                  </a:lnTo>
                  <a:lnTo>
                    <a:pt x="195" y="420"/>
                  </a:lnTo>
                  <a:lnTo>
                    <a:pt x="178" y="395"/>
                  </a:lnTo>
                  <a:lnTo>
                    <a:pt x="178" y="362"/>
                  </a:lnTo>
                  <a:lnTo>
                    <a:pt x="204" y="362"/>
                  </a:lnTo>
                  <a:lnTo>
                    <a:pt x="151" y="354"/>
                  </a:lnTo>
                  <a:lnTo>
                    <a:pt x="151" y="338"/>
                  </a:lnTo>
                  <a:lnTo>
                    <a:pt x="53" y="305"/>
                  </a:lnTo>
                  <a:lnTo>
                    <a:pt x="36" y="313"/>
                  </a:lnTo>
                  <a:lnTo>
                    <a:pt x="9" y="288"/>
                  </a:lnTo>
                  <a:lnTo>
                    <a:pt x="27" y="280"/>
                  </a:lnTo>
                  <a:lnTo>
                    <a:pt x="18" y="272"/>
                  </a:lnTo>
                  <a:lnTo>
                    <a:pt x="27" y="255"/>
                  </a:lnTo>
                  <a:lnTo>
                    <a:pt x="0" y="264"/>
                  </a:lnTo>
                  <a:lnTo>
                    <a:pt x="9" y="239"/>
                  </a:lnTo>
                  <a:lnTo>
                    <a:pt x="89" y="214"/>
                  </a:lnTo>
                  <a:lnTo>
                    <a:pt x="142" y="239"/>
                  </a:lnTo>
                  <a:lnTo>
                    <a:pt x="222" y="239"/>
                  </a:lnTo>
                  <a:lnTo>
                    <a:pt x="195" y="132"/>
                  </a:lnTo>
                  <a:lnTo>
                    <a:pt x="231" y="140"/>
                  </a:lnTo>
                  <a:lnTo>
                    <a:pt x="249" y="165"/>
                  </a:lnTo>
                  <a:lnTo>
                    <a:pt x="346" y="157"/>
                  </a:lnTo>
                  <a:lnTo>
                    <a:pt x="328" y="157"/>
                  </a:lnTo>
                  <a:lnTo>
                    <a:pt x="337" y="132"/>
                  </a:lnTo>
                  <a:lnTo>
                    <a:pt x="417" y="82"/>
                  </a:lnTo>
                  <a:lnTo>
                    <a:pt x="426" y="25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87" name=""/>
            <p:cNvSpPr/>
            <p:nvPr/>
          </p:nvSpPr>
          <p:spPr>
            <a:xfrm>
              <a:off x="7496280" y="4591080"/>
              <a:ext cx="96840" cy="222120"/>
            </a:xfrm>
            <a:custGeom>
              <a:avLst/>
              <a:gdLst/>
              <a:ahLst/>
              <a:rect l="l" t="t" r="r" b="b"/>
              <a:pathLst>
                <a:path w="61" h="140">
                  <a:moveTo>
                    <a:pt x="44" y="0"/>
                  </a:moveTo>
                  <a:lnTo>
                    <a:pt x="61" y="66"/>
                  </a:lnTo>
                  <a:lnTo>
                    <a:pt x="44" y="140"/>
                  </a:lnTo>
                  <a:lnTo>
                    <a:pt x="9" y="107"/>
                  </a:lnTo>
                  <a:lnTo>
                    <a:pt x="0" y="49"/>
                  </a:lnTo>
                  <a:lnTo>
                    <a:pt x="9" y="33"/>
                  </a:lnTo>
                  <a:lnTo>
                    <a:pt x="44" y="25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88" name=""/>
            <p:cNvSpPr/>
            <p:nvPr/>
          </p:nvSpPr>
          <p:spPr>
            <a:xfrm>
              <a:off x="9307440" y="4721400"/>
              <a:ext cx="311400" cy="245880"/>
            </a:xfrm>
            <a:custGeom>
              <a:avLst/>
              <a:gdLst/>
              <a:ahLst/>
              <a:rect l="l" t="t" r="r" b="b"/>
              <a:pathLst>
                <a:path w="196" h="155">
                  <a:moveTo>
                    <a:pt x="125" y="8"/>
                  </a:moveTo>
                  <a:lnTo>
                    <a:pt x="71" y="0"/>
                  </a:lnTo>
                  <a:lnTo>
                    <a:pt x="9" y="24"/>
                  </a:lnTo>
                  <a:lnTo>
                    <a:pt x="27" y="49"/>
                  </a:lnTo>
                  <a:lnTo>
                    <a:pt x="0" y="106"/>
                  </a:lnTo>
                  <a:lnTo>
                    <a:pt x="36" y="114"/>
                  </a:lnTo>
                  <a:lnTo>
                    <a:pt x="9" y="131"/>
                  </a:lnTo>
                  <a:lnTo>
                    <a:pt x="9" y="155"/>
                  </a:lnTo>
                  <a:lnTo>
                    <a:pt x="98" y="82"/>
                  </a:lnTo>
                  <a:lnTo>
                    <a:pt x="178" y="82"/>
                  </a:lnTo>
                  <a:lnTo>
                    <a:pt x="196" y="65"/>
                  </a:lnTo>
                  <a:lnTo>
                    <a:pt x="134" y="41"/>
                  </a:lnTo>
                  <a:lnTo>
                    <a:pt x="125" y="8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89" name=""/>
            <p:cNvSpPr/>
            <p:nvPr/>
          </p:nvSpPr>
          <p:spPr>
            <a:xfrm>
              <a:off x="9307440" y="4730760"/>
              <a:ext cx="1930320" cy="765000"/>
            </a:xfrm>
            <a:custGeom>
              <a:avLst/>
              <a:gdLst/>
              <a:ahLst/>
              <a:rect l="l" t="t" r="r" b="b"/>
              <a:pathLst>
                <a:path w="1216" h="482">
                  <a:moveTo>
                    <a:pt x="18" y="164"/>
                  </a:moveTo>
                  <a:lnTo>
                    <a:pt x="44" y="147"/>
                  </a:lnTo>
                  <a:lnTo>
                    <a:pt x="107" y="139"/>
                  </a:lnTo>
                  <a:lnTo>
                    <a:pt x="107" y="123"/>
                  </a:lnTo>
                  <a:lnTo>
                    <a:pt x="178" y="131"/>
                  </a:lnTo>
                  <a:lnTo>
                    <a:pt x="196" y="131"/>
                  </a:lnTo>
                  <a:lnTo>
                    <a:pt x="178" y="115"/>
                  </a:lnTo>
                  <a:lnTo>
                    <a:pt x="196" y="115"/>
                  </a:lnTo>
                  <a:lnTo>
                    <a:pt x="249" y="107"/>
                  </a:lnTo>
                  <a:lnTo>
                    <a:pt x="204" y="98"/>
                  </a:lnTo>
                  <a:lnTo>
                    <a:pt x="196" y="82"/>
                  </a:lnTo>
                  <a:lnTo>
                    <a:pt x="204" y="66"/>
                  </a:lnTo>
                  <a:lnTo>
                    <a:pt x="329" y="82"/>
                  </a:lnTo>
                  <a:lnTo>
                    <a:pt x="409" y="25"/>
                  </a:lnTo>
                  <a:lnTo>
                    <a:pt x="471" y="8"/>
                  </a:lnTo>
                  <a:lnTo>
                    <a:pt x="587" y="0"/>
                  </a:lnTo>
                  <a:lnTo>
                    <a:pt x="622" y="33"/>
                  </a:lnTo>
                  <a:lnTo>
                    <a:pt x="658" y="25"/>
                  </a:lnTo>
                  <a:lnTo>
                    <a:pt x="667" y="66"/>
                  </a:lnTo>
                  <a:lnTo>
                    <a:pt x="781" y="98"/>
                  </a:lnTo>
                  <a:lnTo>
                    <a:pt x="861" y="74"/>
                  </a:lnTo>
                  <a:lnTo>
                    <a:pt x="932" y="82"/>
                  </a:lnTo>
                  <a:lnTo>
                    <a:pt x="1003" y="41"/>
                  </a:lnTo>
                  <a:lnTo>
                    <a:pt x="1056" y="49"/>
                  </a:lnTo>
                  <a:lnTo>
                    <a:pt x="1083" y="41"/>
                  </a:lnTo>
                  <a:lnTo>
                    <a:pt x="1136" y="82"/>
                  </a:lnTo>
                  <a:lnTo>
                    <a:pt x="1154" y="147"/>
                  </a:lnTo>
                  <a:lnTo>
                    <a:pt x="1207" y="180"/>
                  </a:lnTo>
                  <a:lnTo>
                    <a:pt x="1180" y="213"/>
                  </a:lnTo>
                  <a:lnTo>
                    <a:pt x="1189" y="246"/>
                  </a:lnTo>
                  <a:lnTo>
                    <a:pt x="1189" y="328"/>
                  </a:lnTo>
                  <a:lnTo>
                    <a:pt x="1216" y="360"/>
                  </a:lnTo>
                  <a:lnTo>
                    <a:pt x="1216" y="377"/>
                  </a:lnTo>
                  <a:lnTo>
                    <a:pt x="1189" y="377"/>
                  </a:lnTo>
                  <a:lnTo>
                    <a:pt x="1180" y="369"/>
                  </a:lnTo>
                  <a:lnTo>
                    <a:pt x="1100" y="360"/>
                  </a:lnTo>
                  <a:lnTo>
                    <a:pt x="1074" y="385"/>
                  </a:lnTo>
                  <a:lnTo>
                    <a:pt x="1047" y="377"/>
                  </a:lnTo>
                  <a:lnTo>
                    <a:pt x="1020" y="385"/>
                  </a:lnTo>
                  <a:lnTo>
                    <a:pt x="958" y="385"/>
                  </a:lnTo>
                  <a:lnTo>
                    <a:pt x="852" y="418"/>
                  </a:lnTo>
                  <a:lnTo>
                    <a:pt x="798" y="401"/>
                  </a:lnTo>
                  <a:lnTo>
                    <a:pt x="745" y="426"/>
                  </a:lnTo>
                  <a:lnTo>
                    <a:pt x="693" y="410"/>
                  </a:lnTo>
                  <a:lnTo>
                    <a:pt x="684" y="434"/>
                  </a:lnTo>
                  <a:lnTo>
                    <a:pt x="693" y="451"/>
                  </a:lnTo>
                  <a:lnTo>
                    <a:pt x="667" y="459"/>
                  </a:lnTo>
                  <a:lnTo>
                    <a:pt x="658" y="482"/>
                  </a:lnTo>
                  <a:lnTo>
                    <a:pt x="640" y="474"/>
                  </a:lnTo>
                  <a:lnTo>
                    <a:pt x="640" y="434"/>
                  </a:lnTo>
                  <a:lnTo>
                    <a:pt x="658" y="418"/>
                  </a:lnTo>
                  <a:lnTo>
                    <a:pt x="649" y="410"/>
                  </a:lnTo>
                  <a:lnTo>
                    <a:pt x="613" y="434"/>
                  </a:lnTo>
                  <a:lnTo>
                    <a:pt x="578" y="410"/>
                  </a:lnTo>
                  <a:lnTo>
                    <a:pt x="551" y="418"/>
                  </a:lnTo>
                  <a:lnTo>
                    <a:pt x="524" y="442"/>
                  </a:lnTo>
                  <a:lnTo>
                    <a:pt x="444" y="467"/>
                  </a:lnTo>
                  <a:lnTo>
                    <a:pt x="311" y="401"/>
                  </a:lnTo>
                  <a:lnTo>
                    <a:pt x="293" y="410"/>
                  </a:lnTo>
                  <a:lnTo>
                    <a:pt x="284" y="451"/>
                  </a:lnTo>
                  <a:lnTo>
                    <a:pt x="249" y="459"/>
                  </a:lnTo>
                  <a:lnTo>
                    <a:pt x="204" y="451"/>
                  </a:lnTo>
                  <a:lnTo>
                    <a:pt x="196" y="418"/>
                  </a:lnTo>
                  <a:lnTo>
                    <a:pt x="178" y="426"/>
                  </a:lnTo>
                  <a:lnTo>
                    <a:pt x="160" y="410"/>
                  </a:lnTo>
                  <a:lnTo>
                    <a:pt x="133" y="426"/>
                  </a:lnTo>
                  <a:lnTo>
                    <a:pt x="133" y="410"/>
                  </a:lnTo>
                  <a:lnTo>
                    <a:pt x="89" y="426"/>
                  </a:lnTo>
                  <a:lnTo>
                    <a:pt x="142" y="393"/>
                  </a:lnTo>
                  <a:lnTo>
                    <a:pt x="80" y="393"/>
                  </a:lnTo>
                  <a:lnTo>
                    <a:pt x="98" y="377"/>
                  </a:lnTo>
                  <a:lnTo>
                    <a:pt x="80" y="360"/>
                  </a:lnTo>
                  <a:lnTo>
                    <a:pt x="80" y="352"/>
                  </a:lnTo>
                  <a:lnTo>
                    <a:pt x="62" y="344"/>
                  </a:lnTo>
                  <a:lnTo>
                    <a:pt x="71" y="320"/>
                  </a:lnTo>
                  <a:lnTo>
                    <a:pt x="9" y="303"/>
                  </a:lnTo>
                  <a:lnTo>
                    <a:pt x="27" y="270"/>
                  </a:lnTo>
                  <a:lnTo>
                    <a:pt x="36" y="287"/>
                  </a:lnTo>
                  <a:lnTo>
                    <a:pt x="71" y="287"/>
                  </a:lnTo>
                  <a:lnTo>
                    <a:pt x="44" y="270"/>
                  </a:lnTo>
                  <a:lnTo>
                    <a:pt x="53" y="254"/>
                  </a:lnTo>
                  <a:lnTo>
                    <a:pt x="36" y="229"/>
                  </a:lnTo>
                  <a:lnTo>
                    <a:pt x="44" y="197"/>
                  </a:lnTo>
                  <a:lnTo>
                    <a:pt x="0" y="205"/>
                  </a:lnTo>
                  <a:lnTo>
                    <a:pt x="18" y="164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90" name=""/>
            <p:cNvSpPr/>
            <p:nvPr/>
          </p:nvSpPr>
          <p:spPr>
            <a:xfrm>
              <a:off x="6750000" y="4645080"/>
              <a:ext cx="28800" cy="38160"/>
            </a:xfrm>
            <a:custGeom>
              <a:avLst/>
              <a:gdLst/>
              <a:ahLst/>
              <a:rect l="l" t="t" r="r" b="b"/>
              <a:pathLst>
                <a:path w="18" h="24">
                  <a:moveTo>
                    <a:pt x="0" y="0"/>
                  </a:moveTo>
                  <a:lnTo>
                    <a:pt x="18" y="16"/>
                  </a:lnTo>
                  <a:lnTo>
                    <a:pt x="18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91" name=""/>
            <p:cNvSpPr/>
            <p:nvPr/>
          </p:nvSpPr>
          <p:spPr>
            <a:xfrm>
              <a:off x="8769240" y="2146320"/>
              <a:ext cx="119160" cy="55440"/>
            </a:xfrm>
            <a:custGeom>
              <a:avLst/>
              <a:gdLst/>
              <a:ahLst/>
              <a:rect l="l" t="t" r="r" b="b"/>
              <a:pathLst>
                <a:path w="75" h="35">
                  <a:moveTo>
                    <a:pt x="64" y="0"/>
                  </a:moveTo>
                  <a:lnTo>
                    <a:pt x="0" y="17"/>
                  </a:lnTo>
                  <a:lnTo>
                    <a:pt x="32" y="35"/>
                  </a:lnTo>
                  <a:lnTo>
                    <a:pt x="75" y="2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92" name=""/>
            <p:cNvSpPr/>
            <p:nvPr/>
          </p:nvSpPr>
          <p:spPr>
            <a:xfrm>
              <a:off x="8753400" y="2228760"/>
              <a:ext cx="168480" cy="119160"/>
            </a:xfrm>
            <a:custGeom>
              <a:avLst/>
              <a:gdLst/>
              <a:ahLst/>
              <a:rect l="l" t="t" r="r" b="b"/>
              <a:pathLst>
                <a:path w="106" h="75">
                  <a:moveTo>
                    <a:pt x="85" y="0"/>
                  </a:moveTo>
                  <a:lnTo>
                    <a:pt x="0" y="8"/>
                  </a:lnTo>
                  <a:lnTo>
                    <a:pt x="0" y="33"/>
                  </a:lnTo>
                  <a:lnTo>
                    <a:pt x="21" y="50"/>
                  </a:lnTo>
                  <a:lnTo>
                    <a:pt x="21" y="75"/>
                  </a:lnTo>
                  <a:lnTo>
                    <a:pt x="42" y="33"/>
                  </a:lnTo>
                  <a:lnTo>
                    <a:pt x="106" y="1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93" name=""/>
            <p:cNvSpPr/>
            <p:nvPr/>
          </p:nvSpPr>
          <p:spPr>
            <a:xfrm>
              <a:off x="8937720" y="1996920"/>
              <a:ext cx="615960" cy="417600"/>
            </a:xfrm>
            <a:custGeom>
              <a:avLst/>
              <a:gdLst/>
              <a:ahLst/>
              <a:rect l="l" t="t" r="r" b="b"/>
              <a:pathLst>
                <a:path w="388" h="263">
                  <a:moveTo>
                    <a:pt x="325" y="263"/>
                  </a:moveTo>
                  <a:lnTo>
                    <a:pt x="325" y="254"/>
                  </a:lnTo>
                  <a:lnTo>
                    <a:pt x="356" y="229"/>
                  </a:lnTo>
                  <a:lnTo>
                    <a:pt x="346" y="213"/>
                  </a:lnTo>
                  <a:lnTo>
                    <a:pt x="335" y="205"/>
                  </a:lnTo>
                  <a:lnTo>
                    <a:pt x="325" y="179"/>
                  </a:lnTo>
                  <a:lnTo>
                    <a:pt x="314" y="171"/>
                  </a:lnTo>
                  <a:lnTo>
                    <a:pt x="293" y="111"/>
                  </a:lnTo>
                  <a:lnTo>
                    <a:pt x="356" y="94"/>
                  </a:lnTo>
                  <a:lnTo>
                    <a:pt x="388" y="51"/>
                  </a:lnTo>
                  <a:lnTo>
                    <a:pt x="388" y="17"/>
                  </a:lnTo>
                  <a:lnTo>
                    <a:pt x="367" y="0"/>
                  </a:lnTo>
                  <a:lnTo>
                    <a:pt x="356" y="43"/>
                  </a:lnTo>
                  <a:lnTo>
                    <a:pt x="346" y="43"/>
                  </a:lnTo>
                  <a:lnTo>
                    <a:pt x="177" y="17"/>
                  </a:lnTo>
                  <a:lnTo>
                    <a:pt x="11" y="77"/>
                  </a:lnTo>
                  <a:lnTo>
                    <a:pt x="0" y="119"/>
                  </a:lnTo>
                  <a:lnTo>
                    <a:pt x="32" y="128"/>
                  </a:lnTo>
                  <a:lnTo>
                    <a:pt x="11" y="145"/>
                  </a:lnTo>
                  <a:lnTo>
                    <a:pt x="32" y="179"/>
                  </a:lnTo>
                  <a:lnTo>
                    <a:pt x="95" y="171"/>
                  </a:lnTo>
                  <a:lnTo>
                    <a:pt x="84" y="229"/>
                  </a:lnTo>
                  <a:lnTo>
                    <a:pt x="158" y="213"/>
                  </a:lnTo>
                  <a:lnTo>
                    <a:pt x="219" y="237"/>
                  </a:lnTo>
                  <a:lnTo>
                    <a:pt x="262" y="263"/>
                  </a:lnTo>
                  <a:lnTo>
                    <a:pt x="304" y="263"/>
                  </a:lnTo>
                  <a:lnTo>
                    <a:pt x="325" y="263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94" name=""/>
            <p:cNvSpPr/>
            <p:nvPr/>
          </p:nvSpPr>
          <p:spPr>
            <a:xfrm>
              <a:off x="8769240" y="2146320"/>
              <a:ext cx="119160" cy="55440"/>
            </a:xfrm>
            <a:custGeom>
              <a:avLst/>
              <a:gdLst/>
              <a:ahLst/>
              <a:rect l="l" t="t" r="r" b="b"/>
              <a:pathLst>
                <a:path w="75" h="35">
                  <a:moveTo>
                    <a:pt x="64" y="0"/>
                  </a:moveTo>
                  <a:lnTo>
                    <a:pt x="0" y="17"/>
                  </a:lnTo>
                  <a:lnTo>
                    <a:pt x="32" y="35"/>
                  </a:lnTo>
                  <a:lnTo>
                    <a:pt x="75" y="2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95" name=""/>
            <p:cNvSpPr/>
            <p:nvPr/>
          </p:nvSpPr>
          <p:spPr>
            <a:xfrm>
              <a:off x="8753400" y="2228760"/>
              <a:ext cx="168480" cy="119160"/>
            </a:xfrm>
            <a:custGeom>
              <a:avLst/>
              <a:gdLst/>
              <a:ahLst/>
              <a:rect l="l" t="t" r="r" b="b"/>
              <a:pathLst>
                <a:path w="106" h="75">
                  <a:moveTo>
                    <a:pt x="85" y="0"/>
                  </a:moveTo>
                  <a:lnTo>
                    <a:pt x="0" y="8"/>
                  </a:lnTo>
                  <a:lnTo>
                    <a:pt x="0" y="33"/>
                  </a:lnTo>
                  <a:lnTo>
                    <a:pt x="21" y="50"/>
                  </a:lnTo>
                  <a:lnTo>
                    <a:pt x="21" y="75"/>
                  </a:lnTo>
                  <a:lnTo>
                    <a:pt x="42" y="33"/>
                  </a:lnTo>
                  <a:lnTo>
                    <a:pt x="106" y="17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96" name=""/>
            <p:cNvSpPr/>
            <p:nvPr/>
          </p:nvSpPr>
          <p:spPr>
            <a:xfrm>
              <a:off x="8937720" y="1996920"/>
              <a:ext cx="615960" cy="417600"/>
            </a:xfrm>
            <a:custGeom>
              <a:avLst/>
              <a:gdLst/>
              <a:ahLst/>
              <a:rect l="l" t="t" r="r" b="b"/>
              <a:pathLst>
                <a:path w="388" h="263">
                  <a:moveTo>
                    <a:pt x="325" y="263"/>
                  </a:moveTo>
                  <a:lnTo>
                    <a:pt x="325" y="254"/>
                  </a:lnTo>
                  <a:lnTo>
                    <a:pt x="356" y="229"/>
                  </a:lnTo>
                  <a:lnTo>
                    <a:pt x="346" y="213"/>
                  </a:lnTo>
                  <a:lnTo>
                    <a:pt x="335" y="205"/>
                  </a:lnTo>
                  <a:lnTo>
                    <a:pt x="325" y="179"/>
                  </a:lnTo>
                  <a:lnTo>
                    <a:pt x="314" y="171"/>
                  </a:lnTo>
                  <a:lnTo>
                    <a:pt x="293" y="111"/>
                  </a:lnTo>
                  <a:lnTo>
                    <a:pt x="356" y="94"/>
                  </a:lnTo>
                  <a:lnTo>
                    <a:pt x="388" y="51"/>
                  </a:lnTo>
                  <a:lnTo>
                    <a:pt x="388" y="17"/>
                  </a:lnTo>
                  <a:lnTo>
                    <a:pt x="367" y="0"/>
                  </a:lnTo>
                  <a:lnTo>
                    <a:pt x="356" y="43"/>
                  </a:lnTo>
                  <a:lnTo>
                    <a:pt x="346" y="43"/>
                  </a:lnTo>
                  <a:lnTo>
                    <a:pt x="177" y="17"/>
                  </a:lnTo>
                  <a:lnTo>
                    <a:pt x="11" y="77"/>
                  </a:lnTo>
                  <a:lnTo>
                    <a:pt x="0" y="119"/>
                  </a:lnTo>
                  <a:lnTo>
                    <a:pt x="32" y="128"/>
                  </a:lnTo>
                  <a:lnTo>
                    <a:pt x="11" y="145"/>
                  </a:lnTo>
                  <a:lnTo>
                    <a:pt x="32" y="179"/>
                  </a:lnTo>
                  <a:lnTo>
                    <a:pt x="95" y="171"/>
                  </a:lnTo>
                  <a:lnTo>
                    <a:pt x="84" y="229"/>
                  </a:lnTo>
                  <a:lnTo>
                    <a:pt x="158" y="213"/>
                  </a:lnTo>
                  <a:lnTo>
                    <a:pt x="219" y="237"/>
                  </a:lnTo>
                  <a:lnTo>
                    <a:pt x="262" y="263"/>
                  </a:lnTo>
                  <a:lnTo>
                    <a:pt x="304" y="263"/>
                  </a:lnTo>
                  <a:lnTo>
                    <a:pt x="325" y="263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97" name=""/>
            <p:cNvSpPr/>
            <p:nvPr/>
          </p:nvSpPr>
          <p:spPr>
            <a:xfrm>
              <a:off x="8783640" y="2359080"/>
              <a:ext cx="865080" cy="414360"/>
            </a:xfrm>
            <a:custGeom>
              <a:avLst/>
              <a:gdLst/>
              <a:ahLst/>
              <a:rect l="l" t="t" r="r" b="b"/>
              <a:pathLst>
                <a:path w="545" h="261">
                  <a:moveTo>
                    <a:pt x="0" y="204"/>
                  </a:moveTo>
                  <a:lnTo>
                    <a:pt x="10" y="146"/>
                  </a:lnTo>
                  <a:lnTo>
                    <a:pt x="60" y="56"/>
                  </a:lnTo>
                  <a:lnTo>
                    <a:pt x="119" y="31"/>
                  </a:lnTo>
                  <a:lnTo>
                    <a:pt x="179" y="105"/>
                  </a:lnTo>
                  <a:lnTo>
                    <a:pt x="239" y="122"/>
                  </a:lnTo>
                  <a:lnTo>
                    <a:pt x="248" y="89"/>
                  </a:lnTo>
                  <a:lnTo>
                    <a:pt x="258" y="15"/>
                  </a:lnTo>
                  <a:lnTo>
                    <a:pt x="328" y="0"/>
                  </a:lnTo>
                  <a:lnTo>
                    <a:pt x="386" y="23"/>
                  </a:lnTo>
                  <a:lnTo>
                    <a:pt x="426" y="48"/>
                  </a:lnTo>
                  <a:lnTo>
                    <a:pt x="465" y="48"/>
                  </a:lnTo>
                  <a:lnTo>
                    <a:pt x="485" y="48"/>
                  </a:lnTo>
                  <a:lnTo>
                    <a:pt x="515" y="81"/>
                  </a:lnTo>
                  <a:lnTo>
                    <a:pt x="505" y="122"/>
                  </a:lnTo>
                  <a:lnTo>
                    <a:pt x="525" y="130"/>
                  </a:lnTo>
                  <a:lnTo>
                    <a:pt x="545" y="163"/>
                  </a:lnTo>
                  <a:lnTo>
                    <a:pt x="545" y="212"/>
                  </a:lnTo>
                  <a:lnTo>
                    <a:pt x="525" y="212"/>
                  </a:lnTo>
                  <a:lnTo>
                    <a:pt x="495" y="245"/>
                  </a:lnTo>
                  <a:lnTo>
                    <a:pt x="465" y="245"/>
                  </a:lnTo>
                  <a:lnTo>
                    <a:pt x="446" y="261"/>
                  </a:lnTo>
                  <a:lnTo>
                    <a:pt x="416" y="253"/>
                  </a:lnTo>
                  <a:lnTo>
                    <a:pt x="356" y="212"/>
                  </a:lnTo>
                  <a:lnTo>
                    <a:pt x="328" y="204"/>
                  </a:lnTo>
                  <a:lnTo>
                    <a:pt x="298" y="171"/>
                  </a:lnTo>
                  <a:lnTo>
                    <a:pt x="258" y="195"/>
                  </a:lnTo>
                  <a:lnTo>
                    <a:pt x="219" y="179"/>
                  </a:lnTo>
                  <a:lnTo>
                    <a:pt x="99" y="179"/>
                  </a:lnTo>
                  <a:lnTo>
                    <a:pt x="50" y="195"/>
                  </a:lnTo>
                  <a:lnTo>
                    <a:pt x="30" y="212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98" name=""/>
            <p:cNvSpPr/>
            <p:nvPr/>
          </p:nvSpPr>
          <p:spPr>
            <a:xfrm>
              <a:off x="8639280" y="2824200"/>
              <a:ext cx="380880" cy="169920"/>
            </a:xfrm>
            <a:custGeom>
              <a:avLst/>
              <a:gdLst/>
              <a:ahLst/>
              <a:rect l="l" t="t" r="r" b="b"/>
              <a:pathLst>
                <a:path w="240" h="107">
                  <a:moveTo>
                    <a:pt x="230" y="99"/>
                  </a:moveTo>
                  <a:lnTo>
                    <a:pt x="240" y="58"/>
                  </a:lnTo>
                  <a:lnTo>
                    <a:pt x="230" y="33"/>
                  </a:lnTo>
                  <a:lnTo>
                    <a:pt x="180" y="25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10" y="41"/>
                  </a:lnTo>
                  <a:lnTo>
                    <a:pt x="70" y="33"/>
                  </a:lnTo>
                  <a:lnTo>
                    <a:pt x="80" y="16"/>
                  </a:lnTo>
                  <a:lnTo>
                    <a:pt x="30" y="41"/>
                  </a:lnTo>
                  <a:lnTo>
                    <a:pt x="0" y="91"/>
                  </a:lnTo>
                  <a:lnTo>
                    <a:pt x="100" y="107"/>
                  </a:lnTo>
                  <a:lnTo>
                    <a:pt x="230" y="99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799" name=""/>
            <p:cNvSpPr/>
            <p:nvPr/>
          </p:nvSpPr>
          <p:spPr>
            <a:xfrm>
              <a:off x="8783640" y="2630520"/>
              <a:ext cx="706320" cy="428760"/>
            </a:xfrm>
            <a:custGeom>
              <a:avLst/>
              <a:gdLst/>
              <a:ahLst/>
              <a:rect l="l" t="t" r="r" b="b"/>
              <a:pathLst>
                <a:path w="445" h="270">
                  <a:moveTo>
                    <a:pt x="139" y="221"/>
                  </a:moveTo>
                  <a:lnTo>
                    <a:pt x="149" y="180"/>
                  </a:lnTo>
                  <a:lnTo>
                    <a:pt x="139" y="155"/>
                  </a:lnTo>
                  <a:lnTo>
                    <a:pt x="89" y="147"/>
                  </a:lnTo>
                  <a:lnTo>
                    <a:pt x="30" y="123"/>
                  </a:lnTo>
                  <a:lnTo>
                    <a:pt x="0" y="33"/>
                  </a:lnTo>
                  <a:lnTo>
                    <a:pt x="30" y="41"/>
                  </a:lnTo>
                  <a:lnTo>
                    <a:pt x="50" y="25"/>
                  </a:lnTo>
                  <a:lnTo>
                    <a:pt x="99" y="8"/>
                  </a:lnTo>
                  <a:lnTo>
                    <a:pt x="218" y="8"/>
                  </a:lnTo>
                  <a:lnTo>
                    <a:pt x="258" y="25"/>
                  </a:lnTo>
                  <a:lnTo>
                    <a:pt x="298" y="0"/>
                  </a:lnTo>
                  <a:lnTo>
                    <a:pt x="328" y="33"/>
                  </a:lnTo>
                  <a:lnTo>
                    <a:pt x="356" y="41"/>
                  </a:lnTo>
                  <a:lnTo>
                    <a:pt x="415" y="82"/>
                  </a:lnTo>
                  <a:lnTo>
                    <a:pt x="445" y="90"/>
                  </a:lnTo>
                  <a:lnTo>
                    <a:pt x="415" y="106"/>
                  </a:lnTo>
                  <a:lnTo>
                    <a:pt x="415" y="123"/>
                  </a:lnTo>
                  <a:lnTo>
                    <a:pt x="445" y="123"/>
                  </a:lnTo>
                  <a:lnTo>
                    <a:pt x="425" y="147"/>
                  </a:lnTo>
                  <a:lnTo>
                    <a:pt x="376" y="164"/>
                  </a:lnTo>
                  <a:lnTo>
                    <a:pt x="356" y="221"/>
                  </a:lnTo>
                  <a:lnTo>
                    <a:pt x="366" y="245"/>
                  </a:lnTo>
                  <a:lnTo>
                    <a:pt x="356" y="245"/>
                  </a:lnTo>
                  <a:lnTo>
                    <a:pt x="336" y="229"/>
                  </a:lnTo>
                  <a:lnTo>
                    <a:pt x="298" y="245"/>
                  </a:lnTo>
                  <a:lnTo>
                    <a:pt x="298" y="262"/>
                  </a:lnTo>
                  <a:lnTo>
                    <a:pt x="199" y="270"/>
                  </a:lnTo>
                  <a:lnTo>
                    <a:pt x="199" y="254"/>
                  </a:lnTo>
                  <a:lnTo>
                    <a:pt x="139" y="221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00" name=""/>
            <p:cNvSpPr/>
            <p:nvPr/>
          </p:nvSpPr>
          <p:spPr>
            <a:xfrm>
              <a:off x="8783640" y="2359080"/>
              <a:ext cx="865080" cy="414360"/>
            </a:xfrm>
            <a:custGeom>
              <a:avLst/>
              <a:gdLst/>
              <a:ahLst/>
              <a:rect l="l" t="t" r="r" b="b"/>
              <a:pathLst>
                <a:path w="545" h="261">
                  <a:moveTo>
                    <a:pt x="0" y="204"/>
                  </a:moveTo>
                  <a:lnTo>
                    <a:pt x="10" y="146"/>
                  </a:lnTo>
                  <a:lnTo>
                    <a:pt x="60" y="56"/>
                  </a:lnTo>
                  <a:lnTo>
                    <a:pt x="119" y="31"/>
                  </a:lnTo>
                  <a:lnTo>
                    <a:pt x="179" y="105"/>
                  </a:lnTo>
                  <a:lnTo>
                    <a:pt x="239" y="122"/>
                  </a:lnTo>
                  <a:lnTo>
                    <a:pt x="248" y="89"/>
                  </a:lnTo>
                  <a:lnTo>
                    <a:pt x="258" y="15"/>
                  </a:lnTo>
                  <a:lnTo>
                    <a:pt x="328" y="0"/>
                  </a:lnTo>
                  <a:lnTo>
                    <a:pt x="386" y="23"/>
                  </a:lnTo>
                  <a:lnTo>
                    <a:pt x="426" y="48"/>
                  </a:lnTo>
                  <a:lnTo>
                    <a:pt x="465" y="48"/>
                  </a:lnTo>
                  <a:lnTo>
                    <a:pt x="485" y="48"/>
                  </a:lnTo>
                  <a:lnTo>
                    <a:pt x="515" y="81"/>
                  </a:lnTo>
                  <a:lnTo>
                    <a:pt x="505" y="122"/>
                  </a:lnTo>
                  <a:lnTo>
                    <a:pt x="525" y="130"/>
                  </a:lnTo>
                  <a:lnTo>
                    <a:pt x="545" y="163"/>
                  </a:lnTo>
                  <a:lnTo>
                    <a:pt x="545" y="212"/>
                  </a:lnTo>
                  <a:lnTo>
                    <a:pt x="525" y="212"/>
                  </a:lnTo>
                  <a:lnTo>
                    <a:pt x="495" y="245"/>
                  </a:lnTo>
                  <a:lnTo>
                    <a:pt x="465" y="245"/>
                  </a:lnTo>
                  <a:lnTo>
                    <a:pt x="446" y="261"/>
                  </a:lnTo>
                  <a:lnTo>
                    <a:pt x="416" y="253"/>
                  </a:lnTo>
                  <a:lnTo>
                    <a:pt x="356" y="212"/>
                  </a:lnTo>
                  <a:lnTo>
                    <a:pt x="328" y="204"/>
                  </a:lnTo>
                  <a:lnTo>
                    <a:pt x="298" y="171"/>
                  </a:lnTo>
                  <a:lnTo>
                    <a:pt x="258" y="195"/>
                  </a:lnTo>
                  <a:lnTo>
                    <a:pt x="219" y="179"/>
                  </a:lnTo>
                  <a:lnTo>
                    <a:pt x="99" y="179"/>
                  </a:lnTo>
                  <a:lnTo>
                    <a:pt x="50" y="195"/>
                  </a:lnTo>
                  <a:lnTo>
                    <a:pt x="30" y="212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01" name=""/>
            <p:cNvSpPr/>
            <p:nvPr/>
          </p:nvSpPr>
          <p:spPr>
            <a:xfrm>
              <a:off x="8639280" y="2824200"/>
              <a:ext cx="380880" cy="169920"/>
            </a:xfrm>
            <a:custGeom>
              <a:avLst/>
              <a:gdLst/>
              <a:ahLst/>
              <a:rect l="l" t="t" r="r" b="b"/>
              <a:pathLst>
                <a:path w="240" h="107">
                  <a:moveTo>
                    <a:pt x="230" y="99"/>
                  </a:moveTo>
                  <a:lnTo>
                    <a:pt x="240" y="58"/>
                  </a:lnTo>
                  <a:lnTo>
                    <a:pt x="230" y="33"/>
                  </a:lnTo>
                  <a:lnTo>
                    <a:pt x="180" y="25"/>
                  </a:lnTo>
                  <a:lnTo>
                    <a:pt x="120" y="0"/>
                  </a:lnTo>
                  <a:lnTo>
                    <a:pt x="120" y="8"/>
                  </a:lnTo>
                  <a:lnTo>
                    <a:pt x="110" y="41"/>
                  </a:lnTo>
                  <a:lnTo>
                    <a:pt x="70" y="33"/>
                  </a:lnTo>
                  <a:lnTo>
                    <a:pt x="80" y="16"/>
                  </a:lnTo>
                  <a:lnTo>
                    <a:pt x="30" y="41"/>
                  </a:lnTo>
                  <a:lnTo>
                    <a:pt x="0" y="91"/>
                  </a:lnTo>
                  <a:lnTo>
                    <a:pt x="100" y="107"/>
                  </a:lnTo>
                  <a:lnTo>
                    <a:pt x="230" y="99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02" name=""/>
            <p:cNvSpPr/>
            <p:nvPr/>
          </p:nvSpPr>
          <p:spPr>
            <a:xfrm>
              <a:off x="8783640" y="2630520"/>
              <a:ext cx="706320" cy="428760"/>
            </a:xfrm>
            <a:custGeom>
              <a:avLst/>
              <a:gdLst/>
              <a:ahLst/>
              <a:rect l="l" t="t" r="r" b="b"/>
              <a:pathLst>
                <a:path w="445" h="270">
                  <a:moveTo>
                    <a:pt x="139" y="221"/>
                  </a:moveTo>
                  <a:lnTo>
                    <a:pt x="149" y="180"/>
                  </a:lnTo>
                  <a:lnTo>
                    <a:pt x="139" y="155"/>
                  </a:lnTo>
                  <a:lnTo>
                    <a:pt x="89" y="147"/>
                  </a:lnTo>
                  <a:lnTo>
                    <a:pt x="30" y="123"/>
                  </a:lnTo>
                  <a:lnTo>
                    <a:pt x="0" y="33"/>
                  </a:lnTo>
                  <a:lnTo>
                    <a:pt x="30" y="41"/>
                  </a:lnTo>
                  <a:lnTo>
                    <a:pt x="50" y="25"/>
                  </a:lnTo>
                  <a:lnTo>
                    <a:pt x="99" y="8"/>
                  </a:lnTo>
                  <a:lnTo>
                    <a:pt x="218" y="8"/>
                  </a:lnTo>
                  <a:lnTo>
                    <a:pt x="258" y="25"/>
                  </a:lnTo>
                  <a:lnTo>
                    <a:pt x="298" y="0"/>
                  </a:lnTo>
                  <a:lnTo>
                    <a:pt x="328" y="33"/>
                  </a:lnTo>
                  <a:lnTo>
                    <a:pt x="356" y="41"/>
                  </a:lnTo>
                  <a:lnTo>
                    <a:pt x="415" y="82"/>
                  </a:lnTo>
                  <a:lnTo>
                    <a:pt x="445" y="90"/>
                  </a:lnTo>
                  <a:lnTo>
                    <a:pt x="415" y="106"/>
                  </a:lnTo>
                  <a:lnTo>
                    <a:pt x="415" y="123"/>
                  </a:lnTo>
                  <a:lnTo>
                    <a:pt x="445" y="123"/>
                  </a:lnTo>
                  <a:lnTo>
                    <a:pt x="425" y="147"/>
                  </a:lnTo>
                  <a:lnTo>
                    <a:pt x="376" y="164"/>
                  </a:lnTo>
                  <a:lnTo>
                    <a:pt x="356" y="221"/>
                  </a:lnTo>
                  <a:lnTo>
                    <a:pt x="366" y="245"/>
                  </a:lnTo>
                  <a:lnTo>
                    <a:pt x="356" y="245"/>
                  </a:lnTo>
                  <a:lnTo>
                    <a:pt x="336" y="229"/>
                  </a:lnTo>
                  <a:lnTo>
                    <a:pt x="298" y="245"/>
                  </a:lnTo>
                  <a:lnTo>
                    <a:pt x="298" y="262"/>
                  </a:lnTo>
                  <a:lnTo>
                    <a:pt x="199" y="270"/>
                  </a:lnTo>
                  <a:lnTo>
                    <a:pt x="199" y="254"/>
                  </a:lnTo>
                  <a:lnTo>
                    <a:pt x="139" y="221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03" name=""/>
            <p:cNvSpPr/>
            <p:nvPr/>
          </p:nvSpPr>
          <p:spPr>
            <a:xfrm>
              <a:off x="8939160" y="2700360"/>
              <a:ext cx="1011240" cy="763560"/>
            </a:xfrm>
            <a:custGeom>
              <a:avLst/>
              <a:gdLst/>
              <a:ahLst/>
              <a:rect l="l" t="t" r="r" b="b"/>
              <a:pathLst>
                <a:path w="637" h="481">
                  <a:moveTo>
                    <a:pt x="18" y="456"/>
                  </a:moveTo>
                  <a:lnTo>
                    <a:pt x="27" y="417"/>
                  </a:lnTo>
                  <a:lnTo>
                    <a:pt x="0" y="392"/>
                  </a:lnTo>
                  <a:lnTo>
                    <a:pt x="44" y="343"/>
                  </a:lnTo>
                  <a:lnTo>
                    <a:pt x="27" y="229"/>
                  </a:lnTo>
                  <a:lnTo>
                    <a:pt x="115" y="221"/>
                  </a:lnTo>
                  <a:lnTo>
                    <a:pt x="115" y="204"/>
                  </a:lnTo>
                  <a:lnTo>
                    <a:pt x="149" y="188"/>
                  </a:lnTo>
                  <a:lnTo>
                    <a:pt x="167" y="204"/>
                  </a:lnTo>
                  <a:lnTo>
                    <a:pt x="176" y="204"/>
                  </a:lnTo>
                  <a:lnTo>
                    <a:pt x="167" y="180"/>
                  </a:lnTo>
                  <a:lnTo>
                    <a:pt x="185" y="123"/>
                  </a:lnTo>
                  <a:lnTo>
                    <a:pt x="229" y="106"/>
                  </a:lnTo>
                  <a:lnTo>
                    <a:pt x="247" y="82"/>
                  </a:lnTo>
                  <a:lnTo>
                    <a:pt x="220" y="82"/>
                  </a:lnTo>
                  <a:lnTo>
                    <a:pt x="220" y="65"/>
                  </a:lnTo>
                  <a:lnTo>
                    <a:pt x="247" y="49"/>
                  </a:lnTo>
                  <a:lnTo>
                    <a:pt x="265" y="33"/>
                  </a:lnTo>
                  <a:lnTo>
                    <a:pt x="291" y="33"/>
                  </a:lnTo>
                  <a:lnTo>
                    <a:pt x="318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406" y="8"/>
                  </a:lnTo>
                  <a:lnTo>
                    <a:pt x="415" y="25"/>
                  </a:lnTo>
                  <a:lnTo>
                    <a:pt x="415" y="41"/>
                  </a:lnTo>
                  <a:lnTo>
                    <a:pt x="469" y="25"/>
                  </a:lnTo>
                  <a:lnTo>
                    <a:pt x="513" y="57"/>
                  </a:lnTo>
                  <a:lnTo>
                    <a:pt x="513" y="82"/>
                  </a:lnTo>
                  <a:lnTo>
                    <a:pt x="522" y="98"/>
                  </a:lnTo>
                  <a:lnTo>
                    <a:pt x="513" y="139"/>
                  </a:lnTo>
                  <a:lnTo>
                    <a:pt x="548" y="196"/>
                  </a:lnTo>
                  <a:lnTo>
                    <a:pt x="575" y="213"/>
                  </a:lnTo>
                  <a:lnTo>
                    <a:pt x="575" y="237"/>
                  </a:lnTo>
                  <a:lnTo>
                    <a:pt x="602" y="237"/>
                  </a:lnTo>
                  <a:lnTo>
                    <a:pt x="619" y="245"/>
                  </a:lnTo>
                  <a:lnTo>
                    <a:pt x="628" y="262"/>
                  </a:lnTo>
                  <a:lnTo>
                    <a:pt x="637" y="262"/>
                  </a:lnTo>
                  <a:lnTo>
                    <a:pt x="637" y="278"/>
                  </a:lnTo>
                  <a:lnTo>
                    <a:pt x="602" y="302"/>
                  </a:lnTo>
                  <a:lnTo>
                    <a:pt x="557" y="294"/>
                  </a:lnTo>
                  <a:lnTo>
                    <a:pt x="539" y="311"/>
                  </a:lnTo>
                  <a:lnTo>
                    <a:pt x="548" y="327"/>
                  </a:lnTo>
                  <a:lnTo>
                    <a:pt x="575" y="409"/>
                  </a:lnTo>
                  <a:lnTo>
                    <a:pt x="522" y="417"/>
                  </a:lnTo>
                  <a:lnTo>
                    <a:pt x="504" y="433"/>
                  </a:lnTo>
                  <a:lnTo>
                    <a:pt x="495" y="473"/>
                  </a:lnTo>
                  <a:lnTo>
                    <a:pt x="477" y="481"/>
                  </a:lnTo>
                  <a:lnTo>
                    <a:pt x="469" y="473"/>
                  </a:lnTo>
                  <a:lnTo>
                    <a:pt x="424" y="481"/>
                  </a:lnTo>
                  <a:lnTo>
                    <a:pt x="398" y="456"/>
                  </a:lnTo>
                  <a:lnTo>
                    <a:pt x="371" y="481"/>
                  </a:lnTo>
                  <a:lnTo>
                    <a:pt x="335" y="456"/>
                  </a:lnTo>
                  <a:lnTo>
                    <a:pt x="300" y="473"/>
                  </a:lnTo>
                  <a:lnTo>
                    <a:pt x="291" y="456"/>
                  </a:lnTo>
                  <a:lnTo>
                    <a:pt x="273" y="456"/>
                  </a:lnTo>
                  <a:lnTo>
                    <a:pt x="256" y="441"/>
                  </a:lnTo>
                  <a:lnTo>
                    <a:pt x="185" y="425"/>
                  </a:lnTo>
                  <a:lnTo>
                    <a:pt x="98" y="425"/>
                  </a:lnTo>
                  <a:lnTo>
                    <a:pt x="80" y="441"/>
                  </a:lnTo>
                  <a:lnTo>
                    <a:pt x="18" y="456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04" name=""/>
            <p:cNvSpPr/>
            <p:nvPr/>
          </p:nvSpPr>
          <p:spPr>
            <a:xfrm>
              <a:off x="9366120" y="3851280"/>
              <a:ext cx="351000" cy="417600"/>
            </a:xfrm>
            <a:custGeom>
              <a:avLst/>
              <a:gdLst/>
              <a:ahLst/>
              <a:rect l="l" t="t" r="r" b="b"/>
              <a:pathLst>
                <a:path w="221" h="263">
                  <a:moveTo>
                    <a:pt x="97" y="263"/>
                  </a:moveTo>
                  <a:lnTo>
                    <a:pt x="124" y="255"/>
                  </a:lnTo>
                  <a:lnTo>
                    <a:pt x="133" y="238"/>
                  </a:lnTo>
                  <a:lnTo>
                    <a:pt x="159" y="214"/>
                  </a:lnTo>
                  <a:lnTo>
                    <a:pt x="168" y="181"/>
                  </a:lnTo>
                  <a:lnTo>
                    <a:pt x="221" y="181"/>
                  </a:lnTo>
                  <a:lnTo>
                    <a:pt x="221" y="148"/>
                  </a:lnTo>
                  <a:lnTo>
                    <a:pt x="203" y="131"/>
                  </a:lnTo>
                  <a:lnTo>
                    <a:pt x="194" y="99"/>
                  </a:lnTo>
                  <a:lnTo>
                    <a:pt x="168" y="82"/>
                  </a:lnTo>
                  <a:lnTo>
                    <a:pt x="168" y="41"/>
                  </a:lnTo>
                  <a:lnTo>
                    <a:pt x="133" y="25"/>
                  </a:lnTo>
                  <a:lnTo>
                    <a:pt x="106" y="25"/>
                  </a:lnTo>
                  <a:lnTo>
                    <a:pt x="53" y="0"/>
                  </a:lnTo>
                  <a:lnTo>
                    <a:pt x="18" y="0"/>
                  </a:lnTo>
                  <a:lnTo>
                    <a:pt x="0" y="16"/>
                  </a:lnTo>
                  <a:lnTo>
                    <a:pt x="44" y="58"/>
                  </a:lnTo>
                  <a:lnTo>
                    <a:pt x="88" y="148"/>
                  </a:lnTo>
                  <a:lnTo>
                    <a:pt x="97" y="263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05" name=""/>
            <p:cNvSpPr/>
            <p:nvPr/>
          </p:nvSpPr>
          <p:spPr>
            <a:xfrm>
              <a:off x="8607600" y="4641840"/>
              <a:ext cx="185400" cy="376200"/>
            </a:xfrm>
            <a:custGeom>
              <a:avLst/>
              <a:gdLst/>
              <a:ahLst/>
              <a:rect l="l" t="t" r="r" b="b"/>
              <a:pathLst>
                <a:path w="117" h="237">
                  <a:moveTo>
                    <a:pt x="108" y="147"/>
                  </a:moveTo>
                  <a:lnTo>
                    <a:pt x="117" y="172"/>
                  </a:lnTo>
                  <a:lnTo>
                    <a:pt x="54" y="237"/>
                  </a:lnTo>
                  <a:lnTo>
                    <a:pt x="0" y="180"/>
                  </a:lnTo>
                  <a:lnTo>
                    <a:pt x="9" y="180"/>
                  </a:lnTo>
                  <a:lnTo>
                    <a:pt x="0" y="106"/>
                  </a:lnTo>
                  <a:lnTo>
                    <a:pt x="18" y="74"/>
                  </a:lnTo>
                  <a:lnTo>
                    <a:pt x="0" y="65"/>
                  </a:lnTo>
                  <a:lnTo>
                    <a:pt x="9" y="16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54" y="8"/>
                  </a:lnTo>
                  <a:lnTo>
                    <a:pt x="90" y="41"/>
                  </a:lnTo>
                  <a:lnTo>
                    <a:pt x="72" y="106"/>
                  </a:lnTo>
                  <a:lnTo>
                    <a:pt x="108" y="147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06" name=""/>
            <p:cNvSpPr/>
            <p:nvPr/>
          </p:nvSpPr>
          <p:spPr>
            <a:xfrm>
              <a:off x="8721720" y="4668840"/>
              <a:ext cx="264960" cy="206280"/>
            </a:xfrm>
            <a:custGeom>
              <a:avLst/>
              <a:gdLst/>
              <a:ahLst/>
              <a:rect l="l" t="t" r="r" b="b"/>
              <a:pathLst>
                <a:path w="167" h="130">
                  <a:moveTo>
                    <a:pt x="35" y="130"/>
                  </a:moveTo>
                  <a:lnTo>
                    <a:pt x="0" y="89"/>
                  </a:lnTo>
                  <a:lnTo>
                    <a:pt x="18" y="24"/>
                  </a:lnTo>
                  <a:lnTo>
                    <a:pt x="62" y="0"/>
                  </a:lnTo>
                  <a:lnTo>
                    <a:pt x="132" y="0"/>
                  </a:lnTo>
                  <a:lnTo>
                    <a:pt x="132" y="16"/>
                  </a:lnTo>
                  <a:lnTo>
                    <a:pt x="158" y="32"/>
                  </a:lnTo>
                  <a:lnTo>
                    <a:pt x="167" y="89"/>
                  </a:lnTo>
                  <a:lnTo>
                    <a:pt x="35" y="130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07" name=""/>
            <p:cNvSpPr/>
            <p:nvPr/>
          </p:nvSpPr>
          <p:spPr>
            <a:xfrm>
              <a:off x="8916840" y="4448160"/>
              <a:ext cx="662040" cy="378000"/>
            </a:xfrm>
            <a:custGeom>
              <a:avLst/>
              <a:gdLst/>
              <a:ahLst/>
              <a:rect l="l" t="t" r="r" b="b"/>
              <a:pathLst>
                <a:path w="417" h="238">
                  <a:moveTo>
                    <a:pt x="417" y="25"/>
                  </a:moveTo>
                  <a:lnTo>
                    <a:pt x="301" y="0"/>
                  </a:lnTo>
                  <a:lnTo>
                    <a:pt x="203" y="41"/>
                  </a:lnTo>
                  <a:lnTo>
                    <a:pt x="45" y="25"/>
                  </a:lnTo>
                  <a:lnTo>
                    <a:pt x="36" y="16"/>
                  </a:lnTo>
                  <a:lnTo>
                    <a:pt x="45" y="0"/>
                  </a:lnTo>
                  <a:lnTo>
                    <a:pt x="27" y="0"/>
                  </a:lnTo>
                  <a:lnTo>
                    <a:pt x="9" y="0"/>
                  </a:lnTo>
                  <a:lnTo>
                    <a:pt x="0" y="25"/>
                  </a:lnTo>
                  <a:lnTo>
                    <a:pt x="9" y="49"/>
                  </a:lnTo>
                  <a:lnTo>
                    <a:pt x="36" y="90"/>
                  </a:lnTo>
                  <a:lnTo>
                    <a:pt x="9" y="123"/>
                  </a:lnTo>
                  <a:lnTo>
                    <a:pt x="9" y="140"/>
                  </a:lnTo>
                  <a:lnTo>
                    <a:pt x="9" y="156"/>
                  </a:lnTo>
                  <a:lnTo>
                    <a:pt x="36" y="172"/>
                  </a:lnTo>
                  <a:lnTo>
                    <a:pt x="45" y="230"/>
                  </a:lnTo>
                  <a:lnTo>
                    <a:pt x="142" y="213"/>
                  </a:lnTo>
                  <a:lnTo>
                    <a:pt x="203" y="238"/>
                  </a:lnTo>
                  <a:lnTo>
                    <a:pt x="230" y="230"/>
                  </a:lnTo>
                  <a:lnTo>
                    <a:pt x="248" y="213"/>
                  </a:lnTo>
                  <a:lnTo>
                    <a:pt x="248" y="197"/>
                  </a:lnTo>
                  <a:lnTo>
                    <a:pt x="257" y="197"/>
                  </a:lnTo>
                  <a:lnTo>
                    <a:pt x="319" y="172"/>
                  </a:lnTo>
                  <a:lnTo>
                    <a:pt x="372" y="181"/>
                  </a:lnTo>
                  <a:lnTo>
                    <a:pt x="337" y="140"/>
                  </a:lnTo>
                  <a:lnTo>
                    <a:pt x="364" y="115"/>
                  </a:lnTo>
                  <a:lnTo>
                    <a:pt x="372" y="82"/>
                  </a:lnTo>
                  <a:lnTo>
                    <a:pt x="408" y="57"/>
                  </a:lnTo>
                  <a:lnTo>
                    <a:pt x="417" y="25"/>
                  </a:lnTo>
                  <a:close/>
                </a:path>
              </a:pathLst>
            </a:custGeom>
            <a:solidFill>
              <a:srgbClr val="00f008"/>
            </a:solidFill>
            <a:ln w="144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08" name=""/>
            <p:cNvSpPr/>
            <p:nvPr/>
          </p:nvSpPr>
          <p:spPr>
            <a:xfrm>
              <a:off x="6683400" y="3071880"/>
              <a:ext cx="419040" cy="228600"/>
            </a:xfrm>
            <a:custGeom>
              <a:avLst/>
              <a:gdLst/>
              <a:ahLst/>
              <a:rect l="l" t="t" r="r" b="b"/>
              <a:pathLst>
                <a:path w="264" h="144">
                  <a:moveTo>
                    <a:pt x="6" y="0"/>
                  </a:moveTo>
                  <a:lnTo>
                    <a:pt x="0" y="10"/>
                  </a:lnTo>
                  <a:lnTo>
                    <a:pt x="258" y="144"/>
                  </a:lnTo>
                  <a:lnTo>
                    <a:pt x="264" y="13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80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09" name=""/>
            <p:cNvSpPr/>
            <p:nvPr/>
          </p:nvSpPr>
          <p:spPr>
            <a:xfrm>
              <a:off x="6688080" y="3106800"/>
              <a:ext cx="406440" cy="222120"/>
            </a:xfrm>
            <a:custGeom>
              <a:avLst/>
              <a:gdLst/>
              <a:ahLst/>
              <a:rect l="l" t="t" r="r" b="b"/>
              <a:pathLst>
                <a:path w="256" h="140">
                  <a:moveTo>
                    <a:pt x="6" y="0"/>
                  </a:moveTo>
                  <a:lnTo>
                    <a:pt x="0" y="11"/>
                  </a:lnTo>
                  <a:lnTo>
                    <a:pt x="250" y="140"/>
                  </a:lnTo>
                  <a:lnTo>
                    <a:pt x="256" y="12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e80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10" name=""/>
            <p:cNvSpPr/>
            <p:nvPr/>
          </p:nvSpPr>
          <p:spPr>
            <a:xfrm>
              <a:off x="7405560" y="4637160"/>
              <a:ext cx="139680" cy="12384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11" name=""/>
            <p:cNvSpPr/>
            <p:nvPr/>
          </p:nvSpPr>
          <p:spPr>
            <a:xfrm>
              <a:off x="7373880" y="4726080"/>
              <a:ext cx="311040" cy="18900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12" name=""/>
            <p:cNvSpPr/>
            <p:nvPr/>
          </p:nvSpPr>
          <p:spPr>
            <a:xfrm>
              <a:off x="7405560" y="4637160"/>
              <a:ext cx="139680" cy="12384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13" name=""/>
            <p:cNvSpPr/>
            <p:nvPr/>
          </p:nvSpPr>
          <p:spPr>
            <a:xfrm>
              <a:off x="7373880" y="4726080"/>
              <a:ext cx="311040" cy="189000"/>
            </a:xfrm>
            <a:prstGeom prst="rect">
              <a:avLst/>
            </a:prstGeom>
            <a:solidFill>
              <a:srgbClr val="919191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14" name=""/>
            <p:cNvSpPr/>
            <p:nvPr/>
          </p:nvSpPr>
          <p:spPr>
            <a:xfrm>
              <a:off x="7493040" y="3618000"/>
              <a:ext cx="449280" cy="12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15" name=""/>
            <p:cNvSpPr/>
            <p:nvPr/>
          </p:nvSpPr>
          <p:spPr>
            <a:xfrm>
              <a:off x="7492320" y="3619440"/>
              <a:ext cx="44892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Frankfurt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16" name=""/>
            <p:cNvSpPr/>
            <p:nvPr/>
          </p:nvSpPr>
          <p:spPr>
            <a:xfrm>
              <a:off x="8372520" y="4054320"/>
              <a:ext cx="206280" cy="193680"/>
            </a:xfrm>
            <a:prstGeom prst="ellipse">
              <a:avLst/>
            </a:prstGeom>
            <a:solidFill>
              <a:srgbClr val="fc0128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17" name=""/>
            <p:cNvSpPr/>
            <p:nvPr/>
          </p:nvSpPr>
          <p:spPr>
            <a:xfrm>
              <a:off x="8381880" y="3852720"/>
              <a:ext cx="204840" cy="192240"/>
            </a:xfrm>
            <a:prstGeom prst="ellipse">
              <a:avLst/>
            </a:prstGeom>
            <a:solidFill>
              <a:srgbClr val="fc0128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18" name=""/>
            <p:cNvSpPr/>
            <p:nvPr/>
          </p:nvSpPr>
          <p:spPr>
            <a:xfrm>
              <a:off x="7354800" y="2816280"/>
              <a:ext cx="88128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19" name=""/>
            <p:cNvSpPr/>
            <p:nvPr/>
          </p:nvSpPr>
          <p:spPr>
            <a:xfrm>
              <a:off x="7761240" y="2036880"/>
              <a:ext cx="276120" cy="14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20" name=""/>
            <p:cNvSpPr/>
            <p:nvPr/>
          </p:nvSpPr>
          <p:spPr>
            <a:xfrm>
              <a:off x="7569360" y="3600360"/>
              <a:ext cx="568080" cy="15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21" name=""/>
            <p:cNvSpPr/>
            <p:nvPr/>
          </p:nvSpPr>
          <p:spPr>
            <a:xfrm>
              <a:off x="8150400" y="4743360"/>
              <a:ext cx="61560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22" name=""/>
            <p:cNvSpPr/>
            <p:nvPr/>
          </p:nvSpPr>
          <p:spPr>
            <a:xfrm>
              <a:off x="7693200" y="4960800"/>
              <a:ext cx="507960" cy="293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23" name=""/>
            <p:cNvSpPr/>
            <p:nvPr/>
          </p:nvSpPr>
          <p:spPr>
            <a:xfrm>
              <a:off x="8529480" y="4224240"/>
              <a:ext cx="54324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24" name=""/>
            <p:cNvSpPr/>
            <p:nvPr/>
          </p:nvSpPr>
          <p:spPr>
            <a:xfrm>
              <a:off x="6837480" y="2149560"/>
              <a:ext cx="687240" cy="66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25" name=""/>
            <p:cNvSpPr/>
            <p:nvPr/>
          </p:nvSpPr>
          <p:spPr>
            <a:xfrm>
              <a:off x="9487080" y="5040360"/>
              <a:ext cx="558720" cy="293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26" name=""/>
            <p:cNvSpPr/>
            <p:nvPr/>
          </p:nvSpPr>
          <p:spPr>
            <a:xfrm>
              <a:off x="9310680" y="1984320"/>
              <a:ext cx="485640" cy="149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27" name=""/>
            <p:cNvSpPr/>
            <p:nvPr/>
          </p:nvSpPr>
          <p:spPr>
            <a:xfrm>
              <a:off x="7245360" y="3328920"/>
              <a:ext cx="701640" cy="297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28" name=""/>
            <p:cNvSpPr/>
            <p:nvPr/>
          </p:nvSpPr>
          <p:spPr>
            <a:xfrm>
              <a:off x="7021440" y="2741760"/>
              <a:ext cx="841320" cy="293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29" name=""/>
            <p:cNvSpPr/>
            <p:nvPr/>
          </p:nvSpPr>
          <p:spPr>
            <a:xfrm>
              <a:off x="9337680" y="3303720"/>
              <a:ext cx="917640" cy="293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30" name=""/>
            <p:cNvSpPr/>
            <p:nvPr/>
          </p:nvSpPr>
          <p:spPr>
            <a:xfrm>
              <a:off x="8817120" y="3135240"/>
              <a:ext cx="501480" cy="147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31" name=""/>
            <p:cNvSpPr/>
            <p:nvPr/>
          </p:nvSpPr>
          <p:spPr>
            <a:xfrm>
              <a:off x="9055080" y="3710160"/>
              <a:ext cx="565200" cy="293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32" name=""/>
            <p:cNvSpPr/>
            <p:nvPr/>
          </p:nvSpPr>
          <p:spPr>
            <a:xfrm>
              <a:off x="10009080" y="3751200"/>
              <a:ext cx="506520" cy="293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33" name=""/>
            <p:cNvSpPr/>
            <p:nvPr/>
          </p:nvSpPr>
          <p:spPr>
            <a:xfrm>
              <a:off x="8881920" y="4110120"/>
              <a:ext cx="650880" cy="149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34" name=""/>
            <p:cNvSpPr/>
            <p:nvPr/>
          </p:nvSpPr>
          <p:spPr>
            <a:xfrm>
              <a:off x="8967960" y="2976480"/>
              <a:ext cx="188640" cy="171360"/>
            </a:xfrm>
            <a:custGeom>
              <a:avLst/>
              <a:gdLst/>
              <a:ahLst/>
              <a:rect l="l" t="t" r="r" b="b"/>
              <a:pathLst>
                <a:path w="119" h="108">
                  <a:moveTo>
                    <a:pt x="59" y="0"/>
                  </a:moveTo>
                  <a:lnTo>
                    <a:pt x="71" y="43"/>
                  </a:lnTo>
                  <a:lnTo>
                    <a:pt x="119" y="42"/>
                  </a:lnTo>
                  <a:lnTo>
                    <a:pt x="79" y="65"/>
                  </a:lnTo>
                  <a:lnTo>
                    <a:pt x="97" y="108"/>
                  </a:lnTo>
                  <a:lnTo>
                    <a:pt x="59" y="78"/>
                  </a:lnTo>
                  <a:lnTo>
                    <a:pt x="22" y="108"/>
                  </a:lnTo>
                  <a:lnTo>
                    <a:pt x="39" y="65"/>
                  </a:lnTo>
                  <a:lnTo>
                    <a:pt x="0" y="42"/>
                  </a:lnTo>
                  <a:lnTo>
                    <a:pt x="46" y="4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35" name=""/>
            <p:cNvSpPr/>
            <p:nvPr/>
          </p:nvSpPr>
          <p:spPr>
            <a:xfrm>
              <a:off x="8967960" y="2976480"/>
              <a:ext cx="188640" cy="171360"/>
            </a:xfrm>
            <a:custGeom>
              <a:avLst/>
              <a:gdLst/>
              <a:ahLst/>
              <a:rect l="l" t="t" r="r" b="b"/>
              <a:pathLst>
                <a:path w="119" h="108">
                  <a:moveTo>
                    <a:pt x="59" y="0"/>
                  </a:moveTo>
                  <a:lnTo>
                    <a:pt x="71" y="43"/>
                  </a:lnTo>
                  <a:lnTo>
                    <a:pt x="119" y="42"/>
                  </a:lnTo>
                  <a:lnTo>
                    <a:pt x="79" y="65"/>
                  </a:lnTo>
                  <a:lnTo>
                    <a:pt x="97" y="108"/>
                  </a:lnTo>
                  <a:lnTo>
                    <a:pt x="59" y="78"/>
                  </a:lnTo>
                  <a:lnTo>
                    <a:pt x="22" y="108"/>
                  </a:lnTo>
                  <a:lnTo>
                    <a:pt x="39" y="65"/>
                  </a:lnTo>
                  <a:lnTo>
                    <a:pt x="0" y="42"/>
                  </a:lnTo>
                  <a:lnTo>
                    <a:pt x="46" y="43"/>
                  </a:lnTo>
                  <a:lnTo>
                    <a:pt x="59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36" name=""/>
            <p:cNvSpPr/>
            <p:nvPr/>
          </p:nvSpPr>
          <p:spPr>
            <a:xfrm>
              <a:off x="8967960" y="2976480"/>
              <a:ext cx="188640" cy="171360"/>
            </a:xfrm>
            <a:custGeom>
              <a:avLst/>
              <a:gdLst/>
              <a:ahLst/>
              <a:rect l="l" t="t" r="r" b="b"/>
              <a:pathLst>
                <a:path w="119" h="108">
                  <a:moveTo>
                    <a:pt x="59" y="0"/>
                  </a:moveTo>
                  <a:lnTo>
                    <a:pt x="71" y="43"/>
                  </a:lnTo>
                  <a:lnTo>
                    <a:pt x="119" y="42"/>
                  </a:lnTo>
                  <a:lnTo>
                    <a:pt x="79" y="65"/>
                  </a:lnTo>
                  <a:lnTo>
                    <a:pt x="97" y="108"/>
                  </a:lnTo>
                  <a:lnTo>
                    <a:pt x="59" y="78"/>
                  </a:lnTo>
                  <a:lnTo>
                    <a:pt x="22" y="108"/>
                  </a:lnTo>
                  <a:lnTo>
                    <a:pt x="39" y="65"/>
                  </a:lnTo>
                  <a:lnTo>
                    <a:pt x="0" y="42"/>
                  </a:lnTo>
                  <a:lnTo>
                    <a:pt x="46" y="4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37" name=""/>
            <p:cNvSpPr/>
            <p:nvPr/>
          </p:nvSpPr>
          <p:spPr>
            <a:xfrm>
              <a:off x="8967960" y="2976480"/>
              <a:ext cx="188640" cy="171360"/>
            </a:xfrm>
            <a:custGeom>
              <a:avLst/>
              <a:gdLst/>
              <a:ahLst/>
              <a:rect l="l" t="t" r="r" b="b"/>
              <a:pathLst>
                <a:path w="119" h="108">
                  <a:moveTo>
                    <a:pt x="59" y="0"/>
                  </a:moveTo>
                  <a:lnTo>
                    <a:pt x="71" y="43"/>
                  </a:lnTo>
                  <a:lnTo>
                    <a:pt x="119" y="42"/>
                  </a:lnTo>
                  <a:lnTo>
                    <a:pt x="79" y="65"/>
                  </a:lnTo>
                  <a:lnTo>
                    <a:pt x="97" y="108"/>
                  </a:lnTo>
                  <a:lnTo>
                    <a:pt x="59" y="78"/>
                  </a:lnTo>
                  <a:lnTo>
                    <a:pt x="22" y="108"/>
                  </a:lnTo>
                  <a:lnTo>
                    <a:pt x="39" y="65"/>
                  </a:lnTo>
                  <a:lnTo>
                    <a:pt x="0" y="42"/>
                  </a:lnTo>
                  <a:lnTo>
                    <a:pt x="46" y="43"/>
                  </a:lnTo>
                  <a:lnTo>
                    <a:pt x="59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38" name=""/>
            <p:cNvSpPr/>
            <p:nvPr/>
          </p:nvSpPr>
          <p:spPr>
            <a:xfrm>
              <a:off x="9164520" y="3387600"/>
              <a:ext cx="108000" cy="100080"/>
            </a:xfrm>
            <a:prstGeom prst="rect">
              <a:avLst/>
            </a:prstGeom>
            <a:solidFill>
              <a:srgbClr val="0091f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39" name=""/>
            <p:cNvSpPr/>
            <p:nvPr/>
          </p:nvSpPr>
          <p:spPr>
            <a:xfrm>
              <a:off x="9140760" y="3459240"/>
              <a:ext cx="239760" cy="152280"/>
            </a:xfrm>
            <a:prstGeom prst="rect">
              <a:avLst/>
            </a:prstGeom>
            <a:solidFill>
              <a:srgbClr val="0091f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40" name=""/>
            <p:cNvSpPr/>
            <p:nvPr/>
          </p:nvSpPr>
          <p:spPr>
            <a:xfrm>
              <a:off x="9164520" y="3387600"/>
              <a:ext cx="108000" cy="100080"/>
            </a:xfrm>
            <a:prstGeom prst="rect">
              <a:avLst/>
            </a:prstGeom>
            <a:solidFill>
              <a:srgbClr val="0091f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41" name=""/>
            <p:cNvSpPr/>
            <p:nvPr/>
          </p:nvSpPr>
          <p:spPr>
            <a:xfrm>
              <a:off x="9140760" y="3459240"/>
              <a:ext cx="239760" cy="152280"/>
            </a:xfrm>
            <a:prstGeom prst="rect">
              <a:avLst/>
            </a:prstGeom>
            <a:solidFill>
              <a:srgbClr val="0091f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42" name=""/>
            <p:cNvSpPr/>
            <p:nvPr/>
          </p:nvSpPr>
          <p:spPr>
            <a:xfrm>
              <a:off x="7569360" y="3600360"/>
              <a:ext cx="568080" cy="150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43" name=""/>
            <p:cNvSpPr/>
            <p:nvPr/>
          </p:nvSpPr>
          <p:spPr>
            <a:xfrm>
              <a:off x="8150400" y="4743360"/>
              <a:ext cx="61560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44" name=""/>
            <p:cNvSpPr/>
            <p:nvPr/>
          </p:nvSpPr>
          <p:spPr>
            <a:xfrm>
              <a:off x="7693200" y="4960800"/>
              <a:ext cx="507960" cy="293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45" name=""/>
            <p:cNvSpPr/>
            <p:nvPr/>
          </p:nvSpPr>
          <p:spPr>
            <a:xfrm>
              <a:off x="6970680" y="4675320"/>
              <a:ext cx="39852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46" name=""/>
            <p:cNvSpPr/>
            <p:nvPr/>
          </p:nvSpPr>
          <p:spPr>
            <a:xfrm>
              <a:off x="7012800" y="4676760"/>
              <a:ext cx="31284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Sarlux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47" name=""/>
            <p:cNvSpPr/>
            <p:nvPr/>
          </p:nvSpPr>
          <p:spPr>
            <a:xfrm>
              <a:off x="6978600" y="4799160"/>
              <a:ext cx="3808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551 MW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48" name=""/>
            <p:cNvSpPr/>
            <p:nvPr/>
          </p:nvSpPr>
          <p:spPr>
            <a:xfrm>
              <a:off x="8529480" y="4224240"/>
              <a:ext cx="543240" cy="295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49" name=""/>
            <p:cNvSpPr/>
            <p:nvPr/>
          </p:nvSpPr>
          <p:spPr>
            <a:xfrm>
              <a:off x="8570880" y="4325760"/>
              <a:ext cx="398520" cy="12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50" name=""/>
            <p:cNvSpPr/>
            <p:nvPr/>
          </p:nvSpPr>
          <p:spPr>
            <a:xfrm>
              <a:off x="8559000" y="4327560"/>
              <a:ext cx="42084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Jertovec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51" name=""/>
            <p:cNvSpPr/>
            <p:nvPr/>
          </p:nvSpPr>
          <p:spPr>
            <a:xfrm>
              <a:off x="8586720" y="4425840"/>
              <a:ext cx="398520" cy="12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52" name=""/>
            <p:cNvSpPr/>
            <p:nvPr/>
          </p:nvSpPr>
          <p:spPr>
            <a:xfrm>
              <a:off x="8594640" y="4427640"/>
              <a:ext cx="3808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240 MW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53" name=""/>
            <p:cNvSpPr/>
            <p:nvPr/>
          </p:nvSpPr>
          <p:spPr>
            <a:xfrm>
              <a:off x="6837480" y="2149560"/>
              <a:ext cx="687240" cy="669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54" name=""/>
            <p:cNvSpPr/>
            <p:nvPr/>
          </p:nvSpPr>
          <p:spPr>
            <a:xfrm>
              <a:off x="9398160" y="5203800"/>
              <a:ext cx="438120" cy="24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55" name=""/>
            <p:cNvSpPr/>
            <p:nvPr/>
          </p:nvSpPr>
          <p:spPr>
            <a:xfrm>
              <a:off x="9403200" y="5205240"/>
              <a:ext cx="42624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Marmara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56" name=""/>
            <p:cNvSpPr/>
            <p:nvPr/>
          </p:nvSpPr>
          <p:spPr>
            <a:xfrm>
              <a:off x="9406080" y="5327640"/>
              <a:ext cx="3808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478 MW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57" name=""/>
            <p:cNvSpPr/>
            <p:nvPr/>
          </p:nvSpPr>
          <p:spPr>
            <a:xfrm>
              <a:off x="7245360" y="3328920"/>
              <a:ext cx="701640" cy="297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58" name=""/>
            <p:cNvSpPr/>
            <p:nvPr/>
          </p:nvSpPr>
          <p:spPr>
            <a:xfrm>
              <a:off x="7021440" y="2741760"/>
              <a:ext cx="841320" cy="293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59" name=""/>
            <p:cNvSpPr/>
            <p:nvPr/>
          </p:nvSpPr>
          <p:spPr>
            <a:xfrm>
              <a:off x="9337680" y="3303720"/>
              <a:ext cx="917640" cy="293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60" name=""/>
            <p:cNvSpPr/>
            <p:nvPr/>
          </p:nvSpPr>
          <p:spPr>
            <a:xfrm>
              <a:off x="9320040" y="3290760"/>
              <a:ext cx="694080" cy="36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61" name=""/>
            <p:cNvSpPr/>
            <p:nvPr/>
          </p:nvSpPr>
          <p:spPr>
            <a:xfrm>
              <a:off x="9319680" y="3292560"/>
              <a:ext cx="69300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Nowa Sarzyna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62" name=""/>
            <p:cNvSpPr/>
            <p:nvPr/>
          </p:nvSpPr>
          <p:spPr>
            <a:xfrm>
              <a:off x="9475920" y="3414600"/>
              <a:ext cx="3808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116 MW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63" name=""/>
            <p:cNvSpPr/>
            <p:nvPr/>
          </p:nvSpPr>
          <p:spPr>
            <a:xfrm>
              <a:off x="8817120" y="3135240"/>
              <a:ext cx="501480" cy="147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64" name=""/>
            <p:cNvSpPr/>
            <p:nvPr/>
          </p:nvSpPr>
          <p:spPr>
            <a:xfrm>
              <a:off x="8872560" y="3171960"/>
              <a:ext cx="392040" cy="12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65" name=""/>
            <p:cNvSpPr/>
            <p:nvPr/>
          </p:nvSpPr>
          <p:spPr>
            <a:xfrm>
              <a:off x="8874360" y="3173400"/>
              <a:ext cx="38664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Warsaw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66" name=""/>
            <p:cNvSpPr/>
            <p:nvPr/>
          </p:nvSpPr>
          <p:spPr>
            <a:xfrm>
              <a:off x="9118440" y="4060800"/>
              <a:ext cx="806760" cy="12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67" name=""/>
            <p:cNvSpPr/>
            <p:nvPr/>
          </p:nvSpPr>
          <p:spPr>
            <a:xfrm>
              <a:off x="9106560" y="4062240"/>
              <a:ext cx="8290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Enron/Petrom JV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68" name=""/>
            <p:cNvSpPr/>
            <p:nvPr/>
          </p:nvSpPr>
          <p:spPr>
            <a:xfrm>
              <a:off x="9055080" y="3710160"/>
              <a:ext cx="565200" cy="293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69" name=""/>
            <p:cNvSpPr/>
            <p:nvPr/>
          </p:nvSpPr>
          <p:spPr>
            <a:xfrm>
              <a:off x="9937800" y="3751200"/>
              <a:ext cx="506520" cy="293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70" name=""/>
            <p:cNvSpPr/>
            <p:nvPr/>
          </p:nvSpPr>
          <p:spPr>
            <a:xfrm>
              <a:off x="8881920" y="4110120"/>
              <a:ext cx="650880" cy="149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71" name=""/>
            <p:cNvSpPr/>
            <p:nvPr/>
          </p:nvSpPr>
          <p:spPr>
            <a:xfrm>
              <a:off x="8593200" y="3767040"/>
              <a:ext cx="484200" cy="12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72" name=""/>
            <p:cNvSpPr/>
            <p:nvPr/>
          </p:nvSpPr>
          <p:spPr>
            <a:xfrm>
              <a:off x="8587440" y="3768840"/>
              <a:ext cx="4942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Energovill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73" name=""/>
            <p:cNvSpPr/>
            <p:nvPr/>
          </p:nvSpPr>
          <p:spPr>
            <a:xfrm>
              <a:off x="7742160" y="3449520"/>
              <a:ext cx="190440" cy="168480"/>
            </a:xfrm>
            <a:custGeom>
              <a:avLst/>
              <a:gdLst/>
              <a:ahLst/>
              <a:rect l="l" t="t" r="r" b="b"/>
              <a:pathLst>
                <a:path w="120" h="106">
                  <a:moveTo>
                    <a:pt x="59" y="0"/>
                  </a:moveTo>
                  <a:lnTo>
                    <a:pt x="72" y="43"/>
                  </a:lnTo>
                  <a:lnTo>
                    <a:pt x="120" y="42"/>
                  </a:lnTo>
                  <a:lnTo>
                    <a:pt x="79" y="65"/>
                  </a:lnTo>
                  <a:lnTo>
                    <a:pt x="97" y="106"/>
                  </a:lnTo>
                  <a:lnTo>
                    <a:pt x="59" y="78"/>
                  </a:lnTo>
                  <a:lnTo>
                    <a:pt x="23" y="106"/>
                  </a:lnTo>
                  <a:lnTo>
                    <a:pt x="39" y="65"/>
                  </a:lnTo>
                  <a:lnTo>
                    <a:pt x="0" y="42"/>
                  </a:lnTo>
                  <a:lnTo>
                    <a:pt x="46" y="4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874" name=""/>
            <p:cNvGrpSpPr/>
            <p:nvPr/>
          </p:nvGrpSpPr>
          <p:grpSpPr>
            <a:xfrm>
              <a:off x="7742160" y="3449520"/>
              <a:ext cx="190440" cy="168120"/>
              <a:chOff x="7742160" y="3449520"/>
              <a:chExt cx="190440" cy="168120"/>
            </a:xfrm>
          </p:grpSpPr>
          <p:sp>
            <p:nvSpPr>
              <p:cNvPr id="4875" name=""/>
              <p:cNvSpPr/>
              <p:nvPr/>
            </p:nvSpPr>
            <p:spPr>
              <a:xfrm>
                <a:off x="7742160" y="3449520"/>
                <a:ext cx="190440" cy="168120"/>
              </a:xfrm>
              <a:custGeom>
                <a:avLst/>
                <a:gdLst/>
                <a:ahLst/>
                <a:rect l="l" t="t" r="r" b="b"/>
                <a:pathLst>
                  <a:path w="120" h="106">
                    <a:moveTo>
                      <a:pt x="59" y="0"/>
                    </a:moveTo>
                    <a:lnTo>
                      <a:pt x="72" y="43"/>
                    </a:lnTo>
                    <a:lnTo>
                      <a:pt x="120" y="42"/>
                    </a:lnTo>
                    <a:lnTo>
                      <a:pt x="79" y="65"/>
                    </a:lnTo>
                    <a:lnTo>
                      <a:pt x="97" y="106"/>
                    </a:lnTo>
                    <a:lnTo>
                      <a:pt x="59" y="78"/>
                    </a:lnTo>
                    <a:lnTo>
                      <a:pt x="23" y="106"/>
                    </a:lnTo>
                    <a:lnTo>
                      <a:pt x="39" y="65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876" name=""/>
              <p:cNvSpPr/>
              <p:nvPr/>
            </p:nvSpPr>
            <p:spPr>
              <a:xfrm>
                <a:off x="7742160" y="3449520"/>
                <a:ext cx="190440" cy="168120"/>
              </a:xfrm>
              <a:custGeom>
                <a:avLst/>
                <a:gdLst/>
                <a:ahLst/>
                <a:rect l="l" t="t" r="r" b="b"/>
                <a:pathLst>
                  <a:path w="120" h="106">
                    <a:moveTo>
                      <a:pt x="59" y="0"/>
                    </a:moveTo>
                    <a:lnTo>
                      <a:pt x="72" y="43"/>
                    </a:lnTo>
                    <a:lnTo>
                      <a:pt x="120" y="42"/>
                    </a:lnTo>
                    <a:lnTo>
                      <a:pt x="79" y="65"/>
                    </a:lnTo>
                    <a:lnTo>
                      <a:pt x="97" y="106"/>
                    </a:lnTo>
                    <a:lnTo>
                      <a:pt x="59" y="78"/>
                    </a:lnTo>
                    <a:lnTo>
                      <a:pt x="23" y="106"/>
                    </a:lnTo>
                    <a:lnTo>
                      <a:pt x="39" y="65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877" name=""/>
            <p:cNvSpPr/>
            <p:nvPr/>
          </p:nvSpPr>
          <p:spPr>
            <a:xfrm>
              <a:off x="7742160" y="3449520"/>
              <a:ext cx="190440" cy="168480"/>
            </a:xfrm>
            <a:custGeom>
              <a:avLst/>
              <a:gdLst/>
              <a:ahLst/>
              <a:rect l="l" t="t" r="r" b="b"/>
              <a:pathLst>
                <a:path w="120" h="106">
                  <a:moveTo>
                    <a:pt x="59" y="0"/>
                  </a:moveTo>
                  <a:lnTo>
                    <a:pt x="72" y="43"/>
                  </a:lnTo>
                  <a:lnTo>
                    <a:pt x="120" y="42"/>
                  </a:lnTo>
                  <a:lnTo>
                    <a:pt x="79" y="65"/>
                  </a:lnTo>
                  <a:lnTo>
                    <a:pt x="97" y="106"/>
                  </a:lnTo>
                  <a:lnTo>
                    <a:pt x="59" y="78"/>
                  </a:lnTo>
                  <a:lnTo>
                    <a:pt x="23" y="106"/>
                  </a:lnTo>
                  <a:lnTo>
                    <a:pt x="39" y="65"/>
                  </a:lnTo>
                  <a:lnTo>
                    <a:pt x="0" y="42"/>
                  </a:lnTo>
                  <a:lnTo>
                    <a:pt x="46" y="4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878" name=""/>
            <p:cNvGrpSpPr/>
            <p:nvPr/>
          </p:nvGrpSpPr>
          <p:grpSpPr>
            <a:xfrm>
              <a:off x="7742160" y="3449520"/>
              <a:ext cx="190440" cy="168120"/>
              <a:chOff x="7742160" y="3449520"/>
              <a:chExt cx="190440" cy="168120"/>
            </a:xfrm>
          </p:grpSpPr>
          <p:sp>
            <p:nvSpPr>
              <p:cNvPr id="4879" name=""/>
              <p:cNvSpPr/>
              <p:nvPr/>
            </p:nvSpPr>
            <p:spPr>
              <a:xfrm>
                <a:off x="7742160" y="3449520"/>
                <a:ext cx="190440" cy="168120"/>
              </a:xfrm>
              <a:custGeom>
                <a:avLst/>
                <a:gdLst/>
                <a:ahLst/>
                <a:rect l="l" t="t" r="r" b="b"/>
                <a:pathLst>
                  <a:path w="120" h="106">
                    <a:moveTo>
                      <a:pt x="59" y="0"/>
                    </a:moveTo>
                    <a:lnTo>
                      <a:pt x="72" y="43"/>
                    </a:lnTo>
                    <a:lnTo>
                      <a:pt x="120" y="42"/>
                    </a:lnTo>
                    <a:lnTo>
                      <a:pt x="79" y="65"/>
                    </a:lnTo>
                    <a:lnTo>
                      <a:pt x="97" y="106"/>
                    </a:lnTo>
                    <a:lnTo>
                      <a:pt x="59" y="78"/>
                    </a:lnTo>
                    <a:lnTo>
                      <a:pt x="23" y="106"/>
                    </a:lnTo>
                    <a:lnTo>
                      <a:pt x="39" y="65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880" name=""/>
              <p:cNvSpPr/>
              <p:nvPr/>
            </p:nvSpPr>
            <p:spPr>
              <a:xfrm>
                <a:off x="7742160" y="3449520"/>
                <a:ext cx="190440" cy="168120"/>
              </a:xfrm>
              <a:custGeom>
                <a:avLst/>
                <a:gdLst/>
                <a:ahLst/>
                <a:rect l="l" t="t" r="r" b="b"/>
                <a:pathLst>
                  <a:path w="120" h="106">
                    <a:moveTo>
                      <a:pt x="59" y="0"/>
                    </a:moveTo>
                    <a:lnTo>
                      <a:pt x="72" y="43"/>
                    </a:lnTo>
                    <a:lnTo>
                      <a:pt x="120" y="42"/>
                    </a:lnTo>
                    <a:lnTo>
                      <a:pt x="79" y="65"/>
                    </a:lnTo>
                    <a:lnTo>
                      <a:pt x="97" y="106"/>
                    </a:lnTo>
                    <a:lnTo>
                      <a:pt x="59" y="78"/>
                    </a:lnTo>
                    <a:lnTo>
                      <a:pt x="23" y="106"/>
                    </a:lnTo>
                    <a:lnTo>
                      <a:pt x="39" y="65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881" name=""/>
            <p:cNvSpPr/>
            <p:nvPr/>
          </p:nvSpPr>
          <p:spPr>
            <a:xfrm>
              <a:off x="8967960" y="2976480"/>
              <a:ext cx="188640" cy="171360"/>
            </a:xfrm>
            <a:custGeom>
              <a:avLst/>
              <a:gdLst/>
              <a:ahLst/>
              <a:rect l="l" t="t" r="r" b="b"/>
              <a:pathLst>
                <a:path w="119" h="108">
                  <a:moveTo>
                    <a:pt x="59" y="0"/>
                  </a:moveTo>
                  <a:lnTo>
                    <a:pt x="71" y="43"/>
                  </a:lnTo>
                  <a:lnTo>
                    <a:pt x="119" y="42"/>
                  </a:lnTo>
                  <a:lnTo>
                    <a:pt x="79" y="65"/>
                  </a:lnTo>
                  <a:lnTo>
                    <a:pt x="97" y="108"/>
                  </a:lnTo>
                  <a:lnTo>
                    <a:pt x="59" y="78"/>
                  </a:lnTo>
                  <a:lnTo>
                    <a:pt x="22" y="108"/>
                  </a:lnTo>
                  <a:lnTo>
                    <a:pt x="39" y="65"/>
                  </a:lnTo>
                  <a:lnTo>
                    <a:pt x="0" y="42"/>
                  </a:lnTo>
                  <a:lnTo>
                    <a:pt x="46" y="4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882" name=""/>
            <p:cNvGrpSpPr/>
            <p:nvPr/>
          </p:nvGrpSpPr>
          <p:grpSpPr>
            <a:xfrm>
              <a:off x="8967960" y="2976480"/>
              <a:ext cx="188640" cy="171360"/>
              <a:chOff x="8967960" y="2976480"/>
              <a:chExt cx="188640" cy="171360"/>
            </a:xfrm>
          </p:grpSpPr>
          <p:sp>
            <p:nvSpPr>
              <p:cNvPr id="4883" name=""/>
              <p:cNvSpPr/>
              <p:nvPr/>
            </p:nvSpPr>
            <p:spPr>
              <a:xfrm>
                <a:off x="8967960" y="2976480"/>
                <a:ext cx="188640" cy="171360"/>
              </a:xfrm>
              <a:custGeom>
                <a:avLst/>
                <a:gdLst/>
                <a:ahLst/>
                <a:rect l="l" t="t" r="r" b="b"/>
                <a:pathLst>
                  <a:path w="119" h="108">
                    <a:moveTo>
                      <a:pt x="59" y="0"/>
                    </a:moveTo>
                    <a:lnTo>
                      <a:pt x="71" y="43"/>
                    </a:lnTo>
                    <a:lnTo>
                      <a:pt x="119" y="42"/>
                    </a:lnTo>
                    <a:lnTo>
                      <a:pt x="79" y="65"/>
                    </a:lnTo>
                    <a:lnTo>
                      <a:pt x="97" y="108"/>
                    </a:lnTo>
                    <a:lnTo>
                      <a:pt x="59" y="78"/>
                    </a:lnTo>
                    <a:lnTo>
                      <a:pt x="22" y="108"/>
                    </a:lnTo>
                    <a:lnTo>
                      <a:pt x="39" y="65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884" name=""/>
              <p:cNvSpPr/>
              <p:nvPr/>
            </p:nvSpPr>
            <p:spPr>
              <a:xfrm>
                <a:off x="8967960" y="2976480"/>
                <a:ext cx="188640" cy="171360"/>
              </a:xfrm>
              <a:custGeom>
                <a:avLst/>
                <a:gdLst/>
                <a:ahLst/>
                <a:rect l="l" t="t" r="r" b="b"/>
                <a:pathLst>
                  <a:path w="119" h="108">
                    <a:moveTo>
                      <a:pt x="59" y="0"/>
                    </a:moveTo>
                    <a:lnTo>
                      <a:pt x="71" y="43"/>
                    </a:lnTo>
                    <a:lnTo>
                      <a:pt x="119" y="42"/>
                    </a:lnTo>
                    <a:lnTo>
                      <a:pt x="79" y="65"/>
                    </a:lnTo>
                    <a:lnTo>
                      <a:pt x="97" y="108"/>
                    </a:lnTo>
                    <a:lnTo>
                      <a:pt x="59" y="78"/>
                    </a:lnTo>
                    <a:lnTo>
                      <a:pt x="22" y="108"/>
                    </a:lnTo>
                    <a:lnTo>
                      <a:pt x="39" y="65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885" name=""/>
            <p:cNvSpPr/>
            <p:nvPr/>
          </p:nvSpPr>
          <p:spPr>
            <a:xfrm>
              <a:off x="8967960" y="2976480"/>
              <a:ext cx="188640" cy="171360"/>
            </a:xfrm>
            <a:custGeom>
              <a:avLst/>
              <a:gdLst/>
              <a:ahLst/>
              <a:rect l="l" t="t" r="r" b="b"/>
              <a:pathLst>
                <a:path w="119" h="108">
                  <a:moveTo>
                    <a:pt x="59" y="0"/>
                  </a:moveTo>
                  <a:lnTo>
                    <a:pt x="71" y="43"/>
                  </a:lnTo>
                  <a:lnTo>
                    <a:pt x="119" y="42"/>
                  </a:lnTo>
                  <a:lnTo>
                    <a:pt x="79" y="65"/>
                  </a:lnTo>
                  <a:lnTo>
                    <a:pt x="97" y="108"/>
                  </a:lnTo>
                  <a:lnTo>
                    <a:pt x="59" y="78"/>
                  </a:lnTo>
                  <a:lnTo>
                    <a:pt x="22" y="108"/>
                  </a:lnTo>
                  <a:lnTo>
                    <a:pt x="39" y="65"/>
                  </a:lnTo>
                  <a:lnTo>
                    <a:pt x="0" y="42"/>
                  </a:lnTo>
                  <a:lnTo>
                    <a:pt x="46" y="4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886" name=""/>
            <p:cNvGrpSpPr/>
            <p:nvPr/>
          </p:nvGrpSpPr>
          <p:grpSpPr>
            <a:xfrm>
              <a:off x="8967960" y="2976480"/>
              <a:ext cx="188640" cy="171360"/>
              <a:chOff x="8967960" y="2976480"/>
              <a:chExt cx="188640" cy="171360"/>
            </a:xfrm>
          </p:grpSpPr>
          <p:sp>
            <p:nvSpPr>
              <p:cNvPr id="4887" name=""/>
              <p:cNvSpPr/>
              <p:nvPr/>
            </p:nvSpPr>
            <p:spPr>
              <a:xfrm>
                <a:off x="8967960" y="2976480"/>
                <a:ext cx="188640" cy="171360"/>
              </a:xfrm>
              <a:custGeom>
                <a:avLst/>
                <a:gdLst/>
                <a:ahLst/>
                <a:rect l="l" t="t" r="r" b="b"/>
                <a:pathLst>
                  <a:path w="119" h="108">
                    <a:moveTo>
                      <a:pt x="59" y="0"/>
                    </a:moveTo>
                    <a:lnTo>
                      <a:pt x="71" y="43"/>
                    </a:lnTo>
                    <a:lnTo>
                      <a:pt x="119" y="42"/>
                    </a:lnTo>
                    <a:lnTo>
                      <a:pt x="79" y="65"/>
                    </a:lnTo>
                    <a:lnTo>
                      <a:pt x="97" y="108"/>
                    </a:lnTo>
                    <a:lnTo>
                      <a:pt x="59" y="78"/>
                    </a:lnTo>
                    <a:lnTo>
                      <a:pt x="22" y="108"/>
                    </a:lnTo>
                    <a:lnTo>
                      <a:pt x="39" y="65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888" name=""/>
              <p:cNvSpPr/>
              <p:nvPr/>
            </p:nvSpPr>
            <p:spPr>
              <a:xfrm>
                <a:off x="8967960" y="2976480"/>
                <a:ext cx="188640" cy="171360"/>
              </a:xfrm>
              <a:custGeom>
                <a:avLst/>
                <a:gdLst/>
                <a:ahLst/>
                <a:rect l="l" t="t" r="r" b="b"/>
                <a:pathLst>
                  <a:path w="119" h="108">
                    <a:moveTo>
                      <a:pt x="59" y="0"/>
                    </a:moveTo>
                    <a:lnTo>
                      <a:pt x="71" y="43"/>
                    </a:lnTo>
                    <a:lnTo>
                      <a:pt x="119" y="42"/>
                    </a:lnTo>
                    <a:lnTo>
                      <a:pt x="79" y="65"/>
                    </a:lnTo>
                    <a:lnTo>
                      <a:pt x="97" y="108"/>
                    </a:lnTo>
                    <a:lnTo>
                      <a:pt x="59" y="78"/>
                    </a:lnTo>
                    <a:lnTo>
                      <a:pt x="22" y="108"/>
                    </a:lnTo>
                    <a:lnTo>
                      <a:pt x="39" y="65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889" name=""/>
            <p:cNvSpPr/>
            <p:nvPr/>
          </p:nvSpPr>
          <p:spPr>
            <a:xfrm>
              <a:off x="7829640" y="3975120"/>
              <a:ext cx="83880" cy="81000"/>
            </a:xfrm>
            <a:prstGeom prst="ellipse">
              <a:avLst/>
            </a:prstGeom>
            <a:noFill/>
            <a:ln w="190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90" name=""/>
            <p:cNvSpPr/>
            <p:nvPr/>
          </p:nvSpPr>
          <p:spPr>
            <a:xfrm>
              <a:off x="9150480" y="3365640"/>
              <a:ext cx="139680" cy="12204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91" name=""/>
            <p:cNvSpPr/>
            <p:nvPr/>
          </p:nvSpPr>
          <p:spPr>
            <a:xfrm>
              <a:off x="9118440" y="3454560"/>
              <a:ext cx="312840" cy="18540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92" name=""/>
            <p:cNvSpPr/>
            <p:nvPr/>
          </p:nvSpPr>
          <p:spPr>
            <a:xfrm>
              <a:off x="9150480" y="3365640"/>
              <a:ext cx="139680" cy="12204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93" name=""/>
            <p:cNvSpPr/>
            <p:nvPr/>
          </p:nvSpPr>
          <p:spPr>
            <a:xfrm>
              <a:off x="9118440" y="3454560"/>
              <a:ext cx="312840" cy="18540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94" name=""/>
            <p:cNvSpPr/>
            <p:nvPr/>
          </p:nvSpPr>
          <p:spPr>
            <a:xfrm>
              <a:off x="9501120" y="4906800"/>
              <a:ext cx="139680" cy="12384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95" name=""/>
            <p:cNvSpPr/>
            <p:nvPr/>
          </p:nvSpPr>
          <p:spPr>
            <a:xfrm>
              <a:off x="9469440" y="4994280"/>
              <a:ext cx="311040" cy="1857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96" name=""/>
            <p:cNvSpPr/>
            <p:nvPr/>
          </p:nvSpPr>
          <p:spPr>
            <a:xfrm>
              <a:off x="9501120" y="4906800"/>
              <a:ext cx="139680" cy="12384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97" name=""/>
            <p:cNvSpPr/>
            <p:nvPr/>
          </p:nvSpPr>
          <p:spPr>
            <a:xfrm>
              <a:off x="9469440" y="4994280"/>
              <a:ext cx="311040" cy="1857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98" name=""/>
            <p:cNvSpPr/>
            <p:nvPr/>
          </p:nvSpPr>
          <p:spPr>
            <a:xfrm>
              <a:off x="7682040" y="2479680"/>
              <a:ext cx="606240" cy="12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899" name=""/>
            <p:cNvSpPr/>
            <p:nvPr/>
          </p:nvSpPr>
          <p:spPr>
            <a:xfrm>
              <a:off x="7674840" y="2481120"/>
              <a:ext cx="61920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Copenhagen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00" name=""/>
            <p:cNvSpPr/>
            <p:nvPr/>
          </p:nvSpPr>
          <p:spPr>
            <a:xfrm>
              <a:off x="7772400" y="3149640"/>
              <a:ext cx="210960" cy="106200"/>
            </a:xfrm>
            <a:prstGeom prst="rect">
              <a:avLst/>
            </a:prstGeom>
            <a:solidFill>
              <a:srgbClr val="919191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01" name=""/>
            <p:cNvSpPr/>
            <p:nvPr/>
          </p:nvSpPr>
          <p:spPr>
            <a:xfrm>
              <a:off x="7813800" y="3157560"/>
              <a:ext cx="150840" cy="93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02" name=""/>
            <p:cNvSpPr/>
            <p:nvPr/>
          </p:nvSpPr>
          <p:spPr>
            <a:xfrm>
              <a:off x="7809840" y="3159000"/>
              <a:ext cx="15732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APX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03" name=""/>
            <p:cNvSpPr/>
            <p:nvPr/>
          </p:nvSpPr>
          <p:spPr>
            <a:xfrm>
              <a:off x="7929720" y="3292560"/>
              <a:ext cx="209520" cy="104760"/>
            </a:xfrm>
            <a:prstGeom prst="rect">
              <a:avLst/>
            </a:prstGeom>
            <a:solidFill>
              <a:srgbClr val="919191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04" name=""/>
            <p:cNvSpPr/>
            <p:nvPr/>
          </p:nvSpPr>
          <p:spPr>
            <a:xfrm>
              <a:off x="7959600" y="3301920"/>
              <a:ext cx="150840" cy="93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05" name=""/>
            <p:cNvSpPr/>
            <p:nvPr/>
          </p:nvSpPr>
          <p:spPr>
            <a:xfrm>
              <a:off x="7953480" y="3303720"/>
              <a:ext cx="161640" cy="91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6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GEX</a:t>
              </a:r>
              <a:endParaRPr b="0" lang="en-US" sz="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06" name=""/>
            <p:cNvSpPr/>
            <p:nvPr/>
          </p:nvSpPr>
          <p:spPr>
            <a:xfrm>
              <a:off x="7589880" y="2987640"/>
              <a:ext cx="191880" cy="173160"/>
            </a:xfrm>
            <a:custGeom>
              <a:avLst/>
              <a:gdLst/>
              <a:ahLst/>
              <a:rect l="l" t="t" r="r" b="b"/>
              <a:pathLst>
                <a:path w="121" h="109">
                  <a:moveTo>
                    <a:pt x="59" y="0"/>
                  </a:moveTo>
                  <a:lnTo>
                    <a:pt x="73" y="43"/>
                  </a:lnTo>
                  <a:lnTo>
                    <a:pt x="121" y="41"/>
                  </a:lnTo>
                  <a:lnTo>
                    <a:pt x="80" y="66"/>
                  </a:lnTo>
                  <a:lnTo>
                    <a:pt x="97" y="109"/>
                  </a:lnTo>
                  <a:lnTo>
                    <a:pt x="59" y="79"/>
                  </a:lnTo>
                  <a:lnTo>
                    <a:pt x="22" y="109"/>
                  </a:lnTo>
                  <a:lnTo>
                    <a:pt x="39" y="66"/>
                  </a:lnTo>
                  <a:lnTo>
                    <a:pt x="0" y="41"/>
                  </a:lnTo>
                  <a:lnTo>
                    <a:pt x="48" y="4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907" name=""/>
            <p:cNvGrpSpPr/>
            <p:nvPr/>
          </p:nvGrpSpPr>
          <p:grpSpPr>
            <a:xfrm>
              <a:off x="7589880" y="2987640"/>
              <a:ext cx="191880" cy="172800"/>
              <a:chOff x="7589880" y="2987640"/>
              <a:chExt cx="191880" cy="172800"/>
            </a:xfrm>
          </p:grpSpPr>
          <p:sp>
            <p:nvSpPr>
              <p:cNvPr id="4908" name=""/>
              <p:cNvSpPr/>
              <p:nvPr/>
            </p:nvSpPr>
            <p:spPr>
              <a:xfrm>
                <a:off x="7589880" y="2987640"/>
                <a:ext cx="191880" cy="172800"/>
              </a:xfrm>
              <a:custGeom>
                <a:avLst/>
                <a:gdLst/>
                <a:ahLst/>
                <a:rect l="l" t="t" r="r" b="b"/>
                <a:pathLst>
                  <a:path w="121" h="109">
                    <a:moveTo>
                      <a:pt x="59" y="0"/>
                    </a:moveTo>
                    <a:lnTo>
                      <a:pt x="73" y="43"/>
                    </a:lnTo>
                    <a:lnTo>
                      <a:pt x="121" y="41"/>
                    </a:lnTo>
                    <a:lnTo>
                      <a:pt x="80" y="66"/>
                    </a:lnTo>
                    <a:lnTo>
                      <a:pt x="97" y="109"/>
                    </a:lnTo>
                    <a:lnTo>
                      <a:pt x="59" y="79"/>
                    </a:lnTo>
                    <a:lnTo>
                      <a:pt x="22" y="109"/>
                    </a:lnTo>
                    <a:lnTo>
                      <a:pt x="39" y="66"/>
                    </a:lnTo>
                    <a:lnTo>
                      <a:pt x="0" y="41"/>
                    </a:lnTo>
                    <a:lnTo>
                      <a:pt x="48" y="4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09" name=""/>
              <p:cNvSpPr/>
              <p:nvPr/>
            </p:nvSpPr>
            <p:spPr>
              <a:xfrm>
                <a:off x="7589880" y="2987640"/>
                <a:ext cx="191880" cy="172800"/>
              </a:xfrm>
              <a:custGeom>
                <a:avLst/>
                <a:gdLst/>
                <a:ahLst/>
                <a:rect l="l" t="t" r="r" b="b"/>
                <a:pathLst>
                  <a:path w="121" h="109">
                    <a:moveTo>
                      <a:pt x="59" y="0"/>
                    </a:moveTo>
                    <a:lnTo>
                      <a:pt x="73" y="43"/>
                    </a:lnTo>
                    <a:lnTo>
                      <a:pt x="121" y="41"/>
                    </a:lnTo>
                    <a:lnTo>
                      <a:pt x="80" y="66"/>
                    </a:lnTo>
                    <a:lnTo>
                      <a:pt x="97" y="109"/>
                    </a:lnTo>
                    <a:lnTo>
                      <a:pt x="59" y="79"/>
                    </a:lnTo>
                    <a:lnTo>
                      <a:pt x="22" y="109"/>
                    </a:lnTo>
                    <a:lnTo>
                      <a:pt x="39" y="66"/>
                    </a:lnTo>
                    <a:lnTo>
                      <a:pt x="0" y="41"/>
                    </a:lnTo>
                    <a:lnTo>
                      <a:pt x="48" y="43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910" name=""/>
            <p:cNvSpPr/>
            <p:nvPr/>
          </p:nvSpPr>
          <p:spPr>
            <a:xfrm>
              <a:off x="7589880" y="2987640"/>
              <a:ext cx="191880" cy="173160"/>
            </a:xfrm>
            <a:custGeom>
              <a:avLst/>
              <a:gdLst/>
              <a:ahLst/>
              <a:rect l="l" t="t" r="r" b="b"/>
              <a:pathLst>
                <a:path w="121" h="109">
                  <a:moveTo>
                    <a:pt x="59" y="0"/>
                  </a:moveTo>
                  <a:lnTo>
                    <a:pt x="73" y="43"/>
                  </a:lnTo>
                  <a:lnTo>
                    <a:pt x="121" y="41"/>
                  </a:lnTo>
                  <a:lnTo>
                    <a:pt x="80" y="66"/>
                  </a:lnTo>
                  <a:lnTo>
                    <a:pt x="97" y="109"/>
                  </a:lnTo>
                  <a:lnTo>
                    <a:pt x="59" y="79"/>
                  </a:lnTo>
                  <a:lnTo>
                    <a:pt x="22" y="109"/>
                  </a:lnTo>
                  <a:lnTo>
                    <a:pt x="39" y="66"/>
                  </a:lnTo>
                  <a:lnTo>
                    <a:pt x="0" y="41"/>
                  </a:lnTo>
                  <a:lnTo>
                    <a:pt x="48" y="4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911" name=""/>
            <p:cNvGrpSpPr/>
            <p:nvPr/>
          </p:nvGrpSpPr>
          <p:grpSpPr>
            <a:xfrm>
              <a:off x="7589880" y="2987640"/>
              <a:ext cx="191880" cy="172800"/>
              <a:chOff x="7589880" y="2987640"/>
              <a:chExt cx="191880" cy="172800"/>
            </a:xfrm>
          </p:grpSpPr>
          <p:sp>
            <p:nvSpPr>
              <p:cNvPr id="4912" name=""/>
              <p:cNvSpPr/>
              <p:nvPr/>
            </p:nvSpPr>
            <p:spPr>
              <a:xfrm>
                <a:off x="7589880" y="2987640"/>
                <a:ext cx="191880" cy="172800"/>
              </a:xfrm>
              <a:custGeom>
                <a:avLst/>
                <a:gdLst/>
                <a:ahLst/>
                <a:rect l="l" t="t" r="r" b="b"/>
                <a:pathLst>
                  <a:path w="121" h="109">
                    <a:moveTo>
                      <a:pt x="59" y="0"/>
                    </a:moveTo>
                    <a:lnTo>
                      <a:pt x="73" y="43"/>
                    </a:lnTo>
                    <a:lnTo>
                      <a:pt x="121" y="41"/>
                    </a:lnTo>
                    <a:lnTo>
                      <a:pt x="80" y="66"/>
                    </a:lnTo>
                    <a:lnTo>
                      <a:pt x="97" y="109"/>
                    </a:lnTo>
                    <a:lnTo>
                      <a:pt x="59" y="79"/>
                    </a:lnTo>
                    <a:lnTo>
                      <a:pt x="22" y="109"/>
                    </a:lnTo>
                    <a:lnTo>
                      <a:pt x="39" y="66"/>
                    </a:lnTo>
                    <a:lnTo>
                      <a:pt x="0" y="41"/>
                    </a:lnTo>
                    <a:lnTo>
                      <a:pt x="48" y="4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13" name=""/>
              <p:cNvSpPr/>
              <p:nvPr/>
            </p:nvSpPr>
            <p:spPr>
              <a:xfrm>
                <a:off x="7589880" y="2987640"/>
                <a:ext cx="191880" cy="172800"/>
              </a:xfrm>
              <a:custGeom>
                <a:avLst/>
                <a:gdLst/>
                <a:ahLst/>
                <a:rect l="l" t="t" r="r" b="b"/>
                <a:pathLst>
                  <a:path w="121" h="109">
                    <a:moveTo>
                      <a:pt x="59" y="0"/>
                    </a:moveTo>
                    <a:lnTo>
                      <a:pt x="73" y="43"/>
                    </a:lnTo>
                    <a:lnTo>
                      <a:pt x="121" y="41"/>
                    </a:lnTo>
                    <a:lnTo>
                      <a:pt x="80" y="66"/>
                    </a:lnTo>
                    <a:lnTo>
                      <a:pt x="97" y="109"/>
                    </a:lnTo>
                    <a:lnTo>
                      <a:pt x="59" y="79"/>
                    </a:lnTo>
                    <a:lnTo>
                      <a:pt x="22" y="109"/>
                    </a:lnTo>
                    <a:lnTo>
                      <a:pt x="39" y="66"/>
                    </a:lnTo>
                    <a:lnTo>
                      <a:pt x="0" y="41"/>
                    </a:lnTo>
                    <a:lnTo>
                      <a:pt x="48" y="43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914" name=""/>
            <p:cNvSpPr/>
            <p:nvPr/>
          </p:nvSpPr>
          <p:spPr>
            <a:xfrm>
              <a:off x="9282240" y="4173480"/>
              <a:ext cx="204840" cy="193680"/>
            </a:xfrm>
            <a:prstGeom prst="ellipse">
              <a:avLst/>
            </a:prstGeom>
            <a:solidFill>
              <a:srgbClr val="00cc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15" name=""/>
            <p:cNvSpPr/>
            <p:nvPr/>
          </p:nvSpPr>
          <p:spPr>
            <a:xfrm>
              <a:off x="5637240" y="3997440"/>
              <a:ext cx="1108080" cy="293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16" name=""/>
            <p:cNvSpPr/>
            <p:nvPr/>
          </p:nvSpPr>
          <p:spPr>
            <a:xfrm>
              <a:off x="6696000" y="4413240"/>
              <a:ext cx="441360" cy="147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17" name=""/>
            <p:cNvSpPr/>
            <p:nvPr/>
          </p:nvSpPr>
          <p:spPr>
            <a:xfrm>
              <a:off x="6605640" y="4691160"/>
              <a:ext cx="615960" cy="29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18" name=""/>
            <p:cNvSpPr/>
            <p:nvPr/>
          </p:nvSpPr>
          <p:spPr>
            <a:xfrm>
              <a:off x="5637240" y="3997440"/>
              <a:ext cx="1108080" cy="293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19" name=""/>
            <p:cNvSpPr/>
            <p:nvPr/>
          </p:nvSpPr>
          <p:spPr>
            <a:xfrm>
              <a:off x="6696000" y="4413240"/>
              <a:ext cx="441360" cy="147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20" name=""/>
            <p:cNvSpPr/>
            <p:nvPr/>
          </p:nvSpPr>
          <p:spPr>
            <a:xfrm>
              <a:off x="6605640" y="4691160"/>
              <a:ext cx="615960" cy="291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21" name=""/>
            <p:cNvSpPr/>
            <p:nvPr/>
          </p:nvSpPr>
          <p:spPr>
            <a:xfrm>
              <a:off x="6173640" y="4892760"/>
              <a:ext cx="139680" cy="1220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22" name=""/>
            <p:cNvSpPr/>
            <p:nvPr/>
          </p:nvSpPr>
          <p:spPr>
            <a:xfrm>
              <a:off x="6141960" y="4979880"/>
              <a:ext cx="311400" cy="1857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23" name=""/>
            <p:cNvSpPr/>
            <p:nvPr/>
          </p:nvSpPr>
          <p:spPr>
            <a:xfrm>
              <a:off x="6173640" y="4892760"/>
              <a:ext cx="139680" cy="1220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24" name=""/>
            <p:cNvSpPr/>
            <p:nvPr/>
          </p:nvSpPr>
          <p:spPr>
            <a:xfrm>
              <a:off x="6141960" y="4979880"/>
              <a:ext cx="311400" cy="1857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25" name=""/>
            <p:cNvSpPr/>
            <p:nvPr/>
          </p:nvSpPr>
          <p:spPr>
            <a:xfrm>
              <a:off x="6566040" y="4594320"/>
              <a:ext cx="206280" cy="193680"/>
            </a:xfrm>
            <a:prstGeom prst="ellipse">
              <a:avLst/>
            </a:prstGeom>
            <a:solidFill>
              <a:srgbClr val="fc0128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26" name=""/>
            <p:cNvSpPr/>
            <p:nvPr/>
          </p:nvSpPr>
          <p:spPr>
            <a:xfrm>
              <a:off x="8016840" y="4114800"/>
              <a:ext cx="208080" cy="195120"/>
            </a:xfrm>
            <a:prstGeom prst="ellipse">
              <a:avLst/>
            </a:prstGeom>
            <a:solidFill>
              <a:srgbClr val="fc0128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27" name=""/>
            <p:cNvSpPr/>
            <p:nvPr/>
          </p:nvSpPr>
          <p:spPr>
            <a:xfrm>
              <a:off x="7781760" y="3859200"/>
              <a:ext cx="208080" cy="193680"/>
            </a:xfrm>
            <a:prstGeom prst="ellipse">
              <a:avLst/>
            </a:prstGeom>
            <a:solidFill>
              <a:srgbClr val="fc0128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28" name=""/>
            <p:cNvSpPr/>
            <p:nvPr/>
          </p:nvSpPr>
          <p:spPr>
            <a:xfrm>
              <a:off x="8566200" y="3565440"/>
              <a:ext cx="208080" cy="193680"/>
            </a:xfrm>
            <a:prstGeom prst="ellipse">
              <a:avLst/>
            </a:prstGeom>
            <a:solidFill>
              <a:srgbClr val="fc0128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29" name=""/>
            <p:cNvSpPr/>
            <p:nvPr/>
          </p:nvSpPr>
          <p:spPr>
            <a:xfrm>
              <a:off x="7926480" y="3479760"/>
              <a:ext cx="206280" cy="193680"/>
            </a:xfrm>
            <a:prstGeom prst="ellipse">
              <a:avLst/>
            </a:prstGeom>
            <a:solidFill>
              <a:srgbClr val="fc0128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30" name=""/>
            <p:cNvSpPr/>
            <p:nvPr/>
          </p:nvSpPr>
          <p:spPr>
            <a:xfrm>
              <a:off x="7365960" y="3735360"/>
              <a:ext cx="206280" cy="195120"/>
            </a:xfrm>
            <a:prstGeom prst="ellipse">
              <a:avLst/>
            </a:prstGeom>
            <a:solidFill>
              <a:srgbClr val="fc0128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31" name=""/>
            <p:cNvSpPr/>
            <p:nvPr/>
          </p:nvSpPr>
          <p:spPr>
            <a:xfrm>
              <a:off x="8570880" y="3100320"/>
              <a:ext cx="208080" cy="195480"/>
            </a:xfrm>
            <a:prstGeom prst="ellipse">
              <a:avLst/>
            </a:prstGeom>
            <a:solidFill>
              <a:srgbClr val="fc0128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32" name=""/>
            <p:cNvSpPr/>
            <p:nvPr/>
          </p:nvSpPr>
          <p:spPr>
            <a:xfrm>
              <a:off x="7323120" y="3362400"/>
              <a:ext cx="206280" cy="193680"/>
            </a:xfrm>
            <a:prstGeom prst="ellipse">
              <a:avLst/>
            </a:prstGeom>
            <a:solidFill>
              <a:srgbClr val="fc0128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33" name=""/>
            <p:cNvSpPr/>
            <p:nvPr/>
          </p:nvSpPr>
          <p:spPr>
            <a:xfrm>
              <a:off x="7416720" y="3251160"/>
              <a:ext cx="206280" cy="192240"/>
            </a:xfrm>
            <a:prstGeom prst="ellipse">
              <a:avLst/>
            </a:prstGeom>
            <a:solidFill>
              <a:srgbClr val="fc0128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34" name=""/>
            <p:cNvSpPr/>
            <p:nvPr/>
          </p:nvSpPr>
          <p:spPr>
            <a:xfrm>
              <a:off x="9321840" y="4267080"/>
              <a:ext cx="190440" cy="173160"/>
            </a:xfrm>
            <a:custGeom>
              <a:avLst/>
              <a:gdLst/>
              <a:ahLst/>
              <a:rect l="l" t="t" r="r" b="b"/>
              <a:pathLst>
                <a:path w="120" h="109">
                  <a:moveTo>
                    <a:pt x="59" y="0"/>
                  </a:moveTo>
                  <a:lnTo>
                    <a:pt x="72" y="43"/>
                  </a:lnTo>
                  <a:lnTo>
                    <a:pt x="120" y="42"/>
                  </a:lnTo>
                  <a:lnTo>
                    <a:pt x="79" y="66"/>
                  </a:lnTo>
                  <a:lnTo>
                    <a:pt x="97" y="109"/>
                  </a:lnTo>
                  <a:lnTo>
                    <a:pt x="59" y="79"/>
                  </a:lnTo>
                  <a:lnTo>
                    <a:pt x="23" y="109"/>
                  </a:lnTo>
                  <a:lnTo>
                    <a:pt x="39" y="66"/>
                  </a:lnTo>
                  <a:lnTo>
                    <a:pt x="0" y="42"/>
                  </a:lnTo>
                  <a:lnTo>
                    <a:pt x="46" y="4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935" name=""/>
            <p:cNvGrpSpPr/>
            <p:nvPr/>
          </p:nvGrpSpPr>
          <p:grpSpPr>
            <a:xfrm>
              <a:off x="9321840" y="4267080"/>
              <a:ext cx="190440" cy="172800"/>
              <a:chOff x="9321840" y="4267080"/>
              <a:chExt cx="190440" cy="172800"/>
            </a:xfrm>
          </p:grpSpPr>
          <p:sp>
            <p:nvSpPr>
              <p:cNvPr id="4936" name=""/>
              <p:cNvSpPr/>
              <p:nvPr/>
            </p:nvSpPr>
            <p:spPr>
              <a:xfrm>
                <a:off x="9321840" y="4267080"/>
                <a:ext cx="190440" cy="172800"/>
              </a:xfrm>
              <a:custGeom>
                <a:avLst/>
                <a:gdLst/>
                <a:ahLst/>
                <a:rect l="l" t="t" r="r" b="b"/>
                <a:pathLst>
                  <a:path w="120" h="109">
                    <a:moveTo>
                      <a:pt x="59" y="0"/>
                    </a:moveTo>
                    <a:lnTo>
                      <a:pt x="72" y="43"/>
                    </a:lnTo>
                    <a:lnTo>
                      <a:pt x="120" y="42"/>
                    </a:lnTo>
                    <a:lnTo>
                      <a:pt x="79" y="66"/>
                    </a:lnTo>
                    <a:lnTo>
                      <a:pt x="97" y="109"/>
                    </a:lnTo>
                    <a:lnTo>
                      <a:pt x="59" y="79"/>
                    </a:lnTo>
                    <a:lnTo>
                      <a:pt x="23" y="109"/>
                    </a:lnTo>
                    <a:lnTo>
                      <a:pt x="39" y="66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37" name=""/>
              <p:cNvSpPr/>
              <p:nvPr/>
            </p:nvSpPr>
            <p:spPr>
              <a:xfrm>
                <a:off x="9321840" y="4267080"/>
                <a:ext cx="190440" cy="172800"/>
              </a:xfrm>
              <a:custGeom>
                <a:avLst/>
                <a:gdLst/>
                <a:ahLst/>
                <a:rect l="l" t="t" r="r" b="b"/>
                <a:pathLst>
                  <a:path w="120" h="109">
                    <a:moveTo>
                      <a:pt x="59" y="0"/>
                    </a:moveTo>
                    <a:lnTo>
                      <a:pt x="72" y="43"/>
                    </a:lnTo>
                    <a:lnTo>
                      <a:pt x="120" y="42"/>
                    </a:lnTo>
                    <a:lnTo>
                      <a:pt x="79" y="66"/>
                    </a:lnTo>
                    <a:lnTo>
                      <a:pt x="97" y="109"/>
                    </a:lnTo>
                    <a:lnTo>
                      <a:pt x="59" y="79"/>
                    </a:lnTo>
                    <a:lnTo>
                      <a:pt x="23" y="109"/>
                    </a:lnTo>
                    <a:lnTo>
                      <a:pt x="39" y="66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938" name=""/>
            <p:cNvSpPr/>
            <p:nvPr/>
          </p:nvSpPr>
          <p:spPr>
            <a:xfrm>
              <a:off x="9321840" y="4267080"/>
              <a:ext cx="190440" cy="173160"/>
            </a:xfrm>
            <a:custGeom>
              <a:avLst/>
              <a:gdLst/>
              <a:ahLst/>
              <a:rect l="l" t="t" r="r" b="b"/>
              <a:pathLst>
                <a:path w="120" h="109">
                  <a:moveTo>
                    <a:pt x="59" y="0"/>
                  </a:moveTo>
                  <a:lnTo>
                    <a:pt x="72" y="43"/>
                  </a:lnTo>
                  <a:lnTo>
                    <a:pt x="120" y="42"/>
                  </a:lnTo>
                  <a:lnTo>
                    <a:pt x="79" y="66"/>
                  </a:lnTo>
                  <a:lnTo>
                    <a:pt x="97" y="109"/>
                  </a:lnTo>
                  <a:lnTo>
                    <a:pt x="59" y="79"/>
                  </a:lnTo>
                  <a:lnTo>
                    <a:pt x="23" y="109"/>
                  </a:lnTo>
                  <a:lnTo>
                    <a:pt x="39" y="66"/>
                  </a:lnTo>
                  <a:lnTo>
                    <a:pt x="0" y="42"/>
                  </a:lnTo>
                  <a:lnTo>
                    <a:pt x="46" y="43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939" name=""/>
            <p:cNvGrpSpPr/>
            <p:nvPr/>
          </p:nvGrpSpPr>
          <p:grpSpPr>
            <a:xfrm>
              <a:off x="9321840" y="4267080"/>
              <a:ext cx="190440" cy="172800"/>
              <a:chOff x="9321840" y="4267080"/>
              <a:chExt cx="190440" cy="172800"/>
            </a:xfrm>
          </p:grpSpPr>
          <p:sp>
            <p:nvSpPr>
              <p:cNvPr id="4940" name=""/>
              <p:cNvSpPr/>
              <p:nvPr/>
            </p:nvSpPr>
            <p:spPr>
              <a:xfrm>
                <a:off x="9321840" y="4267080"/>
                <a:ext cx="190440" cy="172800"/>
              </a:xfrm>
              <a:custGeom>
                <a:avLst/>
                <a:gdLst/>
                <a:ahLst/>
                <a:rect l="l" t="t" r="r" b="b"/>
                <a:pathLst>
                  <a:path w="120" h="109">
                    <a:moveTo>
                      <a:pt x="59" y="0"/>
                    </a:moveTo>
                    <a:lnTo>
                      <a:pt x="72" y="43"/>
                    </a:lnTo>
                    <a:lnTo>
                      <a:pt x="120" y="42"/>
                    </a:lnTo>
                    <a:lnTo>
                      <a:pt x="79" y="66"/>
                    </a:lnTo>
                    <a:lnTo>
                      <a:pt x="97" y="109"/>
                    </a:lnTo>
                    <a:lnTo>
                      <a:pt x="59" y="79"/>
                    </a:lnTo>
                    <a:lnTo>
                      <a:pt x="23" y="109"/>
                    </a:lnTo>
                    <a:lnTo>
                      <a:pt x="39" y="66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41" name=""/>
              <p:cNvSpPr/>
              <p:nvPr/>
            </p:nvSpPr>
            <p:spPr>
              <a:xfrm>
                <a:off x="9321840" y="4267080"/>
                <a:ext cx="190440" cy="172800"/>
              </a:xfrm>
              <a:custGeom>
                <a:avLst/>
                <a:gdLst/>
                <a:ahLst/>
                <a:rect l="l" t="t" r="r" b="b"/>
                <a:pathLst>
                  <a:path w="120" h="109">
                    <a:moveTo>
                      <a:pt x="59" y="0"/>
                    </a:moveTo>
                    <a:lnTo>
                      <a:pt x="72" y="43"/>
                    </a:lnTo>
                    <a:lnTo>
                      <a:pt x="120" y="42"/>
                    </a:lnTo>
                    <a:lnTo>
                      <a:pt x="79" y="66"/>
                    </a:lnTo>
                    <a:lnTo>
                      <a:pt x="97" y="109"/>
                    </a:lnTo>
                    <a:lnTo>
                      <a:pt x="59" y="79"/>
                    </a:lnTo>
                    <a:lnTo>
                      <a:pt x="23" y="109"/>
                    </a:lnTo>
                    <a:lnTo>
                      <a:pt x="39" y="66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942" name=""/>
            <p:cNvSpPr/>
            <p:nvPr/>
          </p:nvSpPr>
          <p:spPr>
            <a:xfrm>
              <a:off x="6375240" y="4919760"/>
              <a:ext cx="668520" cy="338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43" name=""/>
            <p:cNvSpPr/>
            <p:nvPr/>
          </p:nvSpPr>
          <p:spPr>
            <a:xfrm>
              <a:off x="6563520" y="4967280"/>
              <a:ext cx="29016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Arcos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44" name=""/>
            <p:cNvSpPr/>
            <p:nvPr/>
          </p:nvSpPr>
          <p:spPr>
            <a:xfrm>
              <a:off x="6475680" y="5089680"/>
              <a:ext cx="46620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1,200 MW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45" name=""/>
            <p:cNvSpPr/>
            <p:nvPr/>
          </p:nvSpPr>
          <p:spPr>
            <a:xfrm>
              <a:off x="7513560" y="3160800"/>
              <a:ext cx="204840" cy="193680"/>
            </a:xfrm>
            <a:prstGeom prst="ellipse">
              <a:avLst/>
            </a:prstGeom>
            <a:solidFill>
              <a:srgbClr val="00cc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46" name=""/>
            <p:cNvSpPr/>
            <p:nvPr/>
          </p:nvSpPr>
          <p:spPr>
            <a:xfrm>
              <a:off x="7647120" y="3294000"/>
              <a:ext cx="195120" cy="171360"/>
            </a:xfrm>
            <a:custGeom>
              <a:avLst/>
              <a:gdLst/>
              <a:ahLst/>
              <a:rect l="l" t="t" r="r" b="b"/>
              <a:pathLst>
                <a:path w="123" h="108">
                  <a:moveTo>
                    <a:pt x="60" y="0"/>
                  </a:moveTo>
                  <a:lnTo>
                    <a:pt x="74" y="43"/>
                  </a:lnTo>
                  <a:lnTo>
                    <a:pt x="123" y="41"/>
                  </a:lnTo>
                  <a:lnTo>
                    <a:pt x="82" y="65"/>
                  </a:lnTo>
                  <a:lnTo>
                    <a:pt x="98" y="108"/>
                  </a:lnTo>
                  <a:lnTo>
                    <a:pt x="60" y="78"/>
                  </a:lnTo>
                  <a:lnTo>
                    <a:pt x="23" y="108"/>
                  </a:lnTo>
                  <a:lnTo>
                    <a:pt x="39" y="65"/>
                  </a:lnTo>
                  <a:lnTo>
                    <a:pt x="0" y="41"/>
                  </a:lnTo>
                  <a:lnTo>
                    <a:pt x="49" y="4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947" name=""/>
            <p:cNvGrpSpPr/>
            <p:nvPr/>
          </p:nvGrpSpPr>
          <p:grpSpPr>
            <a:xfrm>
              <a:off x="7647120" y="3294000"/>
              <a:ext cx="195120" cy="171360"/>
              <a:chOff x="7647120" y="3294000"/>
              <a:chExt cx="195120" cy="171360"/>
            </a:xfrm>
          </p:grpSpPr>
          <p:sp>
            <p:nvSpPr>
              <p:cNvPr id="4948" name=""/>
              <p:cNvSpPr/>
              <p:nvPr/>
            </p:nvSpPr>
            <p:spPr>
              <a:xfrm>
                <a:off x="7647120" y="3294000"/>
                <a:ext cx="195120" cy="171360"/>
              </a:xfrm>
              <a:custGeom>
                <a:avLst/>
                <a:gdLst/>
                <a:ahLst/>
                <a:rect l="l" t="t" r="r" b="b"/>
                <a:pathLst>
                  <a:path w="123" h="108">
                    <a:moveTo>
                      <a:pt x="60" y="0"/>
                    </a:moveTo>
                    <a:lnTo>
                      <a:pt x="74" y="43"/>
                    </a:lnTo>
                    <a:lnTo>
                      <a:pt x="123" y="41"/>
                    </a:lnTo>
                    <a:lnTo>
                      <a:pt x="82" y="65"/>
                    </a:lnTo>
                    <a:lnTo>
                      <a:pt x="98" y="108"/>
                    </a:lnTo>
                    <a:lnTo>
                      <a:pt x="60" y="78"/>
                    </a:lnTo>
                    <a:lnTo>
                      <a:pt x="23" y="108"/>
                    </a:lnTo>
                    <a:lnTo>
                      <a:pt x="39" y="65"/>
                    </a:lnTo>
                    <a:lnTo>
                      <a:pt x="0" y="41"/>
                    </a:lnTo>
                    <a:lnTo>
                      <a:pt x="49" y="4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49" name=""/>
              <p:cNvSpPr/>
              <p:nvPr/>
            </p:nvSpPr>
            <p:spPr>
              <a:xfrm>
                <a:off x="7647120" y="3294000"/>
                <a:ext cx="195120" cy="171360"/>
              </a:xfrm>
              <a:custGeom>
                <a:avLst/>
                <a:gdLst/>
                <a:ahLst/>
                <a:rect l="l" t="t" r="r" b="b"/>
                <a:pathLst>
                  <a:path w="123" h="108">
                    <a:moveTo>
                      <a:pt x="60" y="0"/>
                    </a:moveTo>
                    <a:lnTo>
                      <a:pt x="74" y="43"/>
                    </a:lnTo>
                    <a:lnTo>
                      <a:pt x="123" y="41"/>
                    </a:lnTo>
                    <a:lnTo>
                      <a:pt x="82" y="65"/>
                    </a:lnTo>
                    <a:lnTo>
                      <a:pt x="98" y="108"/>
                    </a:lnTo>
                    <a:lnTo>
                      <a:pt x="60" y="78"/>
                    </a:lnTo>
                    <a:lnTo>
                      <a:pt x="23" y="108"/>
                    </a:lnTo>
                    <a:lnTo>
                      <a:pt x="39" y="65"/>
                    </a:lnTo>
                    <a:lnTo>
                      <a:pt x="0" y="41"/>
                    </a:lnTo>
                    <a:lnTo>
                      <a:pt x="49" y="43"/>
                    </a:lnTo>
                    <a:lnTo>
                      <a:pt x="6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950" name=""/>
            <p:cNvSpPr/>
            <p:nvPr/>
          </p:nvSpPr>
          <p:spPr>
            <a:xfrm>
              <a:off x="7647120" y="3294000"/>
              <a:ext cx="195120" cy="171360"/>
            </a:xfrm>
            <a:custGeom>
              <a:avLst/>
              <a:gdLst/>
              <a:ahLst/>
              <a:rect l="l" t="t" r="r" b="b"/>
              <a:pathLst>
                <a:path w="123" h="108">
                  <a:moveTo>
                    <a:pt x="60" y="0"/>
                  </a:moveTo>
                  <a:lnTo>
                    <a:pt x="74" y="43"/>
                  </a:lnTo>
                  <a:lnTo>
                    <a:pt x="123" y="41"/>
                  </a:lnTo>
                  <a:lnTo>
                    <a:pt x="82" y="65"/>
                  </a:lnTo>
                  <a:lnTo>
                    <a:pt x="98" y="108"/>
                  </a:lnTo>
                  <a:lnTo>
                    <a:pt x="60" y="78"/>
                  </a:lnTo>
                  <a:lnTo>
                    <a:pt x="23" y="108"/>
                  </a:lnTo>
                  <a:lnTo>
                    <a:pt x="39" y="65"/>
                  </a:lnTo>
                  <a:lnTo>
                    <a:pt x="0" y="41"/>
                  </a:lnTo>
                  <a:lnTo>
                    <a:pt x="49" y="43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951" name=""/>
            <p:cNvGrpSpPr/>
            <p:nvPr/>
          </p:nvGrpSpPr>
          <p:grpSpPr>
            <a:xfrm>
              <a:off x="7647120" y="3294000"/>
              <a:ext cx="195120" cy="171360"/>
              <a:chOff x="7647120" y="3294000"/>
              <a:chExt cx="195120" cy="171360"/>
            </a:xfrm>
          </p:grpSpPr>
          <p:sp>
            <p:nvSpPr>
              <p:cNvPr id="4952" name=""/>
              <p:cNvSpPr/>
              <p:nvPr/>
            </p:nvSpPr>
            <p:spPr>
              <a:xfrm>
                <a:off x="7647120" y="3294000"/>
                <a:ext cx="195120" cy="171360"/>
              </a:xfrm>
              <a:custGeom>
                <a:avLst/>
                <a:gdLst/>
                <a:ahLst/>
                <a:rect l="l" t="t" r="r" b="b"/>
                <a:pathLst>
                  <a:path w="123" h="108">
                    <a:moveTo>
                      <a:pt x="60" y="0"/>
                    </a:moveTo>
                    <a:lnTo>
                      <a:pt x="74" y="43"/>
                    </a:lnTo>
                    <a:lnTo>
                      <a:pt x="123" y="41"/>
                    </a:lnTo>
                    <a:lnTo>
                      <a:pt x="82" y="65"/>
                    </a:lnTo>
                    <a:lnTo>
                      <a:pt x="98" y="108"/>
                    </a:lnTo>
                    <a:lnTo>
                      <a:pt x="60" y="78"/>
                    </a:lnTo>
                    <a:lnTo>
                      <a:pt x="23" y="108"/>
                    </a:lnTo>
                    <a:lnTo>
                      <a:pt x="39" y="65"/>
                    </a:lnTo>
                    <a:lnTo>
                      <a:pt x="0" y="41"/>
                    </a:lnTo>
                    <a:lnTo>
                      <a:pt x="49" y="43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53" name=""/>
              <p:cNvSpPr/>
              <p:nvPr/>
            </p:nvSpPr>
            <p:spPr>
              <a:xfrm>
                <a:off x="7647120" y="3294000"/>
                <a:ext cx="195120" cy="171360"/>
              </a:xfrm>
              <a:custGeom>
                <a:avLst/>
                <a:gdLst/>
                <a:ahLst/>
                <a:rect l="l" t="t" r="r" b="b"/>
                <a:pathLst>
                  <a:path w="123" h="108">
                    <a:moveTo>
                      <a:pt x="60" y="0"/>
                    </a:moveTo>
                    <a:lnTo>
                      <a:pt x="74" y="43"/>
                    </a:lnTo>
                    <a:lnTo>
                      <a:pt x="123" y="41"/>
                    </a:lnTo>
                    <a:lnTo>
                      <a:pt x="82" y="65"/>
                    </a:lnTo>
                    <a:lnTo>
                      <a:pt x="98" y="108"/>
                    </a:lnTo>
                    <a:lnTo>
                      <a:pt x="60" y="78"/>
                    </a:lnTo>
                    <a:lnTo>
                      <a:pt x="23" y="108"/>
                    </a:lnTo>
                    <a:lnTo>
                      <a:pt x="39" y="65"/>
                    </a:lnTo>
                    <a:lnTo>
                      <a:pt x="0" y="41"/>
                    </a:lnTo>
                    <a:lnTo>
                      <a:pt x="49" y="43"/>
                    </a:lnTo>
                    <a:lnTo>
                      <a:pt x="6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954" name=""/>
            <p:cNvSpPr/>
            <p:nvPr/>
          </p:nvSpPr>
          <p:spPr>
            <a:xfrm>
              <a:off x="8609040" y="4033800"/>
              <a:ext cx="138240" cy="1224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55" name=""/>
            <p:cNvSpPr/>
            <p:nvPr/>
          </p:nvSpPr>
          <p:spPr>
            <a:xfrm>
              <a:off x="8577360" y="4122720"/>
              <a:ext cx="309600" cy="1872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56" name=""/>
            <p:cNvSpPr/>
            <p:nvPr/>
          </p:nvSpPr>
          <p:spPr>
            <a:xfrm>
              <a:off x="8609040" y="4033800"/>
              <a:ext cx="138240" cy="1224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57" name=""/>
            <p:cNvSpPr/>
            <p:nvPr/>
          </p:nvSpPr>
          <p:spPr>
            <a:xfrm>
              <a:off x="8577360" y="4122720"/>
              <a:ext cx="309600" cy="1872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58" name=""/>
            <p:cNvSpPr/>
            <p:nvPr/>
          </p:nvSpPr>
          <p:spPr>
            <a:xfrm>
              <a:off x="7458120" y="2471760"/>
              <a:ext cx="208080" cy="195120"/>
            </a:xfrm>
            <a:prstGeom prst="ellipse">
              <a:avLst/>
            </a:prstGeom>
            <a:solidFill>
              <a:srgbClr val="fc0128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59" name=""/>
            <p:cNvSpPr/>
            <p:nvPr/>
          </p:nvSpPr>
          <p:spPr>
            <a:xfrm>
              <a:off x="6437160" y="4753080"/>
              <a:ext cx="190800" cy="169920"/>
            </a:xfrm>
            <a:custGeom>
              <a:avLst/>
              <a:gdLst/>
              <a:ahLst/>
              <a:rect l="l" t="t" r="r" b="b"/>
              <a:pathLst>
                <a:path w="120" h="107">
                  <a:moveTo>
                    <a:pt x="59" y="0"/>
                  </a:moveTo>
                  <a:lnTo>
                    <a:pt x="72" y="42"/>
                  </a:lnTo>
                  <a:lnTo>
                    <a:pt x="120" y="41"/>
                  </a:lnTo>
                  <a:lnTo>
                    <a:pt x="79" y="65"/>
                  </a:lnTo>
                  <a:lnTo>
                    <a:pt x="97" y="107"/>
                  </a:lnTo>
                  <a:lnTo>
                    <a:pt x="59" y="77"/>
                  </a:lnTo>
                  <a:lnTo>
                    <a:pt x="23" y="107"/>
                  </a:lnTo>
                  <a:lnTo>
                    <a:pt x="39" y="65"/>
                  </a:lnTo>
                  <a:lnTo>
                    <a:pt x="0" y="41"/>
                  </a:lnTo>
                  <a:lnTo>
                    <a:pt x="46" y="4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960" name=""/>
            <p:cNvGrpSpPr/>
            <p:nvPr/>
          </p:nvGrpSpPr>
          <p:grpSpPr>
            <a:xfrm>
              <a:off x="6437160" y="4753080"/>
              <a:ext cx="190440" cy="169920"/>
              <a:chOff x="6437160" y="4753080"/>
              <a:chExt cx="190440" cy="169920"/>
            </a:xfrm>
          </p:grpSpPr>
          <p:sp>
            <p:nvSpPr>
              <p:cNvPr id="4961" name=""/>
              <p:cNvSpPr/>
              <p:nvPr/>
            </p:nvSpPr>
            <p:spPr>
              <a:xfrm>
                <a:off x="6437160" y="4753080"/>
                <a:ext cx="190440" cy="169920"/>
              </a:xfrm>
              <a:custGeom>
                <a:avLst/>
                <a:gdLst/>
                <a:ahLst/>
                <a:rect l="l" t="t" r="r" b="b"/>
                <a:pathLst>
                  <a:path w="120" h="107">
                    <a:moveTo>
                      <a:pt x="59" y="0"/>
                    </a:moveTo>
                    <a:lnTo>
                      <a:pt x="72" y="42"/>
                    </a:lnTo>
                    <a:lnTo>
                      <a:pt x="120" y="41"/>
                    </a:lnTo>
                    <a:lnTo>
                      <a:pt x="79" y="65"/>
                    </a:lnTo>
                    <a:lnTo>
                      <a:pt x="97" y="107"/>
                    </a:lnTo>
                    <a:lnTo>
                      <a:pt x="59" y="77"/>
                    </a:lnTo>
                    <a:lnTo>
                      <a:pt x="23" y="107"/>
                    </a:lnTo>
                    <a:lnTo>
                      <a:pt x="39" y="65"/>
                    </a:lnTo>
                    <a:lnTo>
                      <a:pt x="0" y="41"/>
                    </a:lnTo>
                    <a:lnTo>
                      <a:pt x="46" y="4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62" name=""/>
              <p:cNvSpPr/>
              <p:nvPr/>
            </p:nvSpPr>
            <p:spPr>
              <a:xfrm>
                <a:off x="6437160" y="4753080"/>
                <a:ext cx="190440" cy="169920"/>
              </a:xfrm>
              <a:custGeom>
                <a:avLst/>
                <a:gdLst/>
                <a:ahLst/>
                <a:rect l="l" t="t" r="r" b="b"/>
                <a:pathLst>
                  <a:path w="120" h="107">
                    <a:moveTo>
                      <a:pt x="59" y="0"/>
                    </a:moveTo>
                    <a:lnTo>
                      <a:pt x="72" y="42"/>
                    </a:lnTo>
                    <a:lnTo>
                      <a:pt x="120" y="41"/>
                    </a:lnTo>
                    <a:lnTo>
                      <a:pt x="79" y="65"/>
                    </a:lnTo>
                    <a:lnTo>
                      <a:pt x="97" y="107"/>
                    </a:lnTo>
                    <a:lnTo>
                      <a:pt x="59" y="77"/>
                    </a:lnTo>
                    <a:lnTo>
                      <a:pt x="23" y="107"/>
                    </a:lnTo>
                    <a:lnTo>
                      <a:pt x="39" y="65"/>
                    </a:lnTo>
                    <a:lnTo>
                      <a:pt x="0" y="41"/>
                    </a:lnTo>
                    <a:lnTo>
                      <a:pt x="46" y="42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963" name=""/>
            <p:cNvSpPr/>
            <p:nvPr/>
          </p:nvSpPr>
          <p:spPr>
            <a:xfrm>
              <a:off x="6437160" y="4753080"/>
              <a:ext cx="190800" cy="169920"/>
            </a:xfrm>
            <a:custGeom>
              <a:avLst/>
              <a:gdLst/>
              <a:ahLst/>
              <a:rect l="l" t="t" r="r" b="b"/>
              <a:pathLst>
                <a:path w="120" h="107">
                  <a:moveTo>
                    <a:pt x="59" y="0"/>
                  </a:moveTo>
                  <a:lnTo>
                    <a:pt x="72" y="42"/>
                  </a:lnTo>
                  <a:lnTo>
                    <a:pt x="120" y="41"/>
                  </a:lnTo>
                  <a:lnTo>
                    <a:pt x="79" y="65"/>
                  </a:lnTo>
                  <a:lnTo>
                    <a:pt x="97" y="107"/>
                  </a:lnTo>
                  <a:lnTo>
                    <a:pt x="59" y="77"/>
                  </a:lnTo>
                  <a:lnTo>
                    <a:pt x="23" y="107"/>
                  </a:lnTo>
                  <a:lnTo>
                    <a:pt x="39" y="65"/>
                  </a:lnTo>
                  <a:lnTo>
                    <a:pt x="0" y="41"/>
                  </a:lnTo>
                  <a:lnTo>
                    <a:pt x="46" y="4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964" name=""/>
            <p:cNvGrpSpPr/>
            <p:nvPr/>
          </p:nvGrpSpPr>
          <p:grpSpPr>
            <a:xfrm>
              <a:off x="6437160" y="4753080"/>
              <a:ext cx="190440" cy="169920"/>
              <a:chOff x="6437160" y="4753080"/>
              <a:chExt cx="190440" cy="169920"/>
            </a:xfrm>
          </p:grpSpPr>
          <p:sp>
            <p:nvSpPr>
              <p:cNvPr id="4965" name=""/>
              <p:cNvSpPr/>
              <p:nvPr/>
            </p:nvSpPr>
            <p:spPr>
              <a:xfrm>
                <a:off x="6437160" y="4753080"/>
                <a:ext cx="190440" cy="169920"/>
              </a:xfrm>
              <a:custGeom>
                <a:avLst/>
                <a:gdLst/>
                <a:ahLst/>
                <a:rect l="l" t="t" r="r" b="b"/>
                <a:pathLst>
                  <a:path w="120" h="107">
                    <a:moveTo>
                      <a:pt x="59" y="0"/>
                    </a:moveTo>
                    <a:lnTo>
                      <a:pt x="72" y="42"/>
                    </a:lnTo>
                    <a:lnTo>
                      <a:pt x="120" y="41"/>
                    </a:lnTo>
                    <a:lnTo>
                      <a:pt x="79" y="65"/>
                    </a:lnTo>
                    <a:lnTo>
                      <a:pt x="97" y="107"/>
                    </a:lnTo>
                    <a:lnTo>
                      <a:pt x="59" y="77"/>
                    </a:lnTo>
                    <a:lnTo>
                      <a:pt x="23" y="107"/>
                    </a:lnTo>
                    <a:lnTo>
                      <a:pt x="39" y="65"/>
                    </a:lnTo>
                    <a:lnTo>
                      <a:pt x="0" y="41"/>
                    </a:lnTo>
                    <a:lnTo>
                      <a:pt x="46" y="4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66" name=""/>
              <p:cNvSpPr/>
              <p:nvPr/>
            </p:nvSpPr>
            <p:spPr>
              <a:xfrm>
                <a:off x="6437160" y="4753080"/>
                <a:ext cx="190440" cy="169920"/>
              </a:xfrm>
              <a:custGeom>
                <a:avLst/>
                <a:gdLst/>
                <a:ahLst/>
                <a:rect l="l" t="t" r="r" b="b"/>
                <a:pathLst>
                  <a:path w="120" h="107">
                    <a:moveTo>
                      <a:pt x="59" y="0"/>
                    </a:moveTo>
                    <a:lnTo>
                      <a:pt x="72" y="42"/>
                    </a:lnTo>
                    <a:lnTo>
                      <a:pt x="120" y="41"/>
                    </a:lnTo>
                    <a:lnTo>
                      <a:pt x="79" y="65"/>
                    </a:lnTo>
                    <a:lnTo>
                      <a:pt x="97" y="107"/>
                    </a:lnTo>
                    <a:lnTo>
                      <a:pt x="59" y="77"/>
                    </a:lnTo>
                    <a:lnTo>
                      <a:pt x="23" y="107"/>
                    </a:lnTo>
                    <a:lnTo>
                      <a:pt x="39" y="65"/>
                    </a:lnTo>
                    <a:lnTo>
                      <a:pt x="0" y="41"/>
                    </a:lnTo>
                    <a:lnTo>
                      <a:pt x="46" y="42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4967" name=""/>
            <p:cNvGrpSpPr/>
            <p:nvPr/>
          </p:nvGrpSpPr>
          <p:grpSpPr>
            <a:xfrm>
              <a:off x="7775640" y="4145040"/>
              <a:ext cx="190440" cy="172800"/>
              <a:chOff x="7775640" y="4145040"/>
              <a:chExt cx="190440" cy="172800"/>
            </a:xfrm>
          </p:grpSpPr>
          <p:sp>
            <p:nvSpPr>
              <p:cNvPr id="4968" name=""/>
              <p:cNvSpPr/>
              <p:nvPr/>
            </p:nvSpPr>
            <p:spPr>
              <a:xfrm>
                <a:off x="7775640" y="4145040"/>
                <a:ext cx="190440" cy="172800"/>
              </a:xfrm>
              <a:custGeom>
                <a:avLst/>
                <a:gdLst/>
                <a:ahLst/>
                <a:rect l="l" t="t" r="r" b="b"/>
                <a:pathLst>
                  <a:path w="120" h="109">
                    <a:moveTo>
                      <a:pt x="59" y="0"/>
                    </a:moveTo>
                    <a:lnTo>
                      <a:pt x="72" y="43"/>
                    </a:lnTo>
                    <a:lnTo>
                      <a:pt x="120" y="42"/>
                    </a:lnTo>
                    <a:lnTo>
                      <a:pt x="79" y="66"/>
                    </a:lnTo>
                    <a:lnTo>
                      <a:pt x="97" y="109"/>
                    </a:lnTo>
                    <a:lnTo>
                      <a:pt x="59" y="79"/>
                    </a:lnTo>
                    <a:lnTo>
                      <a:pt x="23" y="109"/>
                    </a:lnTo>
                    <a:lnTo>
                      <a:pt x="39" y="66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69" name=""/>
              <p:cNvSpPr/>
              <p:nvPr/>
            </p:nvSpPr>
            <p:spPr>
              <a:xfrm>
                <a:off x="7775640" y="4145040"/>
                <a:ext cx="190440" cy="172800"/>
              </a:xfrm>
              <a:custGeom>
                <a:avLst/>
                <a:gdLst/>
                <a:ahLst/>
                <a:rect l="l" t="t" r="r" b="b"/>
                <a:pathLst>
                  <a:path w="120" h="109">
                    <a:moveTo>
                      <a:pt x="59" y="0"/>
                    </a:moveTo>
                    <a:lnTo>
                      <a:pt x="72" y="43"/>
                    </a:lnTo>
                    <a:lnTo>
                      <a:pt x="120" y="42"/>
                    </a:lnTo>
                    <a:lnTo>
                      <a:pt x="79" y="66"/>
                    </a:lnTo>
                    <a:lnTo>
                      <a:pt x="97" y="109"/>
                    </a:lnTo>
                    <a:lnTo>
                      <a:pt x="59" y="79"/>
                    </a:lnTo>
                    <a:lnTo>
                      <a:pt x="23" y="109"/>
                    </a:lnTo>
                    <a:lnTo>
                      <a:pt x="39" y="66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970" name=""/>
            <p:cNvSpPr/>
            <p:nvPr/>
          </p:nvSpPr>
          <p:spPr>
            <a:xfrm>
              <a:off x="7710480" y="4146480"/>
              <a:ext cx="272880" cy="12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71" name=""/>
            <p:cNvSpPr/>
            <p:nvPr/>
          </p:nvSpPr>
          <p:spPr>
            <a:xfrm>
              <a:off x="7364520" y="3436920"/>
              <a:ext cx="384120" cy="12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72" name=""/>
            <p:cNvSpPr/>
            <p:nvPr/>
          </p:nvSpPr>
          <p:spPr>
            <a:xfrm>
              <a:off x="7339680" y="3438360"/>
              <a:ext cx="43200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Brussels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73" name=""/>
            <p:cNvSpPr/>
            <p:nvPr/>
          </p:nvSpPr>
          <p:spPr>
            <a:xfrm>
              <a:off x="7542360" y="3968640"/>
              <a:ext cx="188640" cy="171720"/>
            </a:xfrm>
            <a:custGeom>
              <a:avLst/>
              <a:gdLst/>
              <a:ahLst/>
              <a:rect l="l" t="t" r="r" b="b"/>
              <a:pathLst>
                <a:path w="119" h="108">
                  <a:moveTo>
                    <a:pt x="59" y="0"/>
                  </a:moveTo>
                  <a:lnTo>
                    <a:pt x="71" y="42"/>
                  </a:lnTo>
                  <a:lnTo>
                    <a:pt x="119" y="41"/>
                  </a:lnTo>
                  <a:lnTo>
                    <a:pt x="78" y="66"/>
                  </a:lnTo>
                  <a:lnTo>
                    <a:pt x="97" y="108"/>
                  </a:lnTo>
                  <a:lnTo>
                    <a:pt x="59" y="78"/>
                  </a:lnTo>
                  <a:lnTo>
                    <a:pt x="22" y="108"/>
                  </a:lnTo>
                  <a:lnTo>
                    <a:pt x="39" y="66"/>
                  </a:lnTo>
                  <a:lnTo>
                    <a:pt x="0" y="41"/>
                  </a:lnTo>
                  <a:lnTo>
                    <a:pt x="46" y="4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974" name=""/>
            <p:cNvGrpSpPr/>
            <p:nvPr/>
          </p:nvGrpSpPr>
          <p:grpSpPr>
            <a:xfrm>
              <a:off x="7542360" y="3968640"/>
              <a:ext cx="188640" cy="171360"/>
              <a:chOff x="7542360" y="3968640"/>
              <a:chExt cx="188640" cy="171360"/>
            </a:xfrm>
          </p:grpSpPr>
          <p:sp>
            <p:nvSpPr>
              <p:cNvPr id="4975" name=""/>
              <p:cNvSpPr/>
              <p:nvPr/>
            </p:nvSpPr>
            <p:spPr>
              <a:xfrm>
                <a:off x="7542360" y="3968640"/>
                <a:ext cx="188640" cy="171360"/>
              </a:xfrm>
              <a:custGeom>
                <a:avLst/>
                <a:gdLst/>
                <a:ahLst/>
                <a:rect l="l" t="t" r="r" b="b"/>
                <a:pathLst>
                  <a:path w="119" h="108">
                    <a:moveTo>
                      <a:pt x="59" y="0"/>
                    </a:moveTo>
                    <a:lnTo>
                      <a:pt x="71" y="42"/>
                    </a:lnTo>
                    <a:lnTo>
                      <a:pt x="119" y="41"/>
                    </a:lnTo>
                    <a:lnTo>
                      <a:pt x="78" y="66"/>
                    </a:lnTo>
                    <a:lnTo>
                      <a:pt x="97" y="108"/>
                    </a:lnTo>
                    <a:lnTo>
                      <a:pt x="59" y="78"/>
                    </a:lnTo>
                    <a:lnTo>
                      <a:pt x="22" y="108"/>
                    </a:lnTo>
                    <a:lnTo>
                      <a:pt x="39" y="66"/>
                    </a:lnTo>
                    <a:lnTo>
                      <a:pt x="0" y="41"/>
                    </a:lnTo>
                    <a:lnTo>
                      <a:pt x="46" y="4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76" name=""/>
              <p:cNvSpPr/>
              <p:nvPr/>
            </p:nvSpPr>
            <p:spPr>
              <a:xfrm>
                <a:off x="7542360" y="3968640"/>
                <a:ext cx="188640" cy="171360"/>
              </a:xfrm>
              <a:custGeom>
                <a:avLst/>
                <a:gdLst/>
                <a:ahLst/>
                <a:rect l="l" t="t" r="r" b="b"/>
                <a:pathLst>
                  <a:path w="119" h="108">
                    <a:moveTo>
                      <a:pt x="59" y="0"/>
                    </a:moveTo>
                    <a:lnTo>
                      <a:pt x="71" y="42"/>
                    </a:lnTo>
                    <a:lnTo>
                      <a:pt x="119" y="41"/>
                    </a:lnTo>
                    <a:lnTo>
                      <a:pt x="78" y="66"/>
                    </a:lnTo>
                    <a:lnTo>
                      <a:pt x="97" y="108"/>
                    </a:lnTo>
                    <a:lnTo>
                      <a:pt x="59" y="78"/>
                    </a:lnTo>
                    <a:lnTo>
                      <a:pt x="22" y="108"/>
                    </a:lnTo>
                    <a:lnTo>
                      <a:pt x="39" y="66"/>
                    </a:lnTo>
                    <a:lnTo>
                      <a:pt x="0" y="41"/>
                    </a:lnTo>
                    <a:lnTo>
                      <a:pt x="46" y="42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977" name=""/>
            <p:cNvSpPr/>
            <p:nvPr/>
          </p:nvSpPr>
          <p:spPr>
            <a:xfrm>
              <a:off x="7542360" y="3968640"/>
              <a:ext cx="188640" cy="171720"/>
            </a:xfrm>
            <a:custGeom>
              <a:avLst/>
              <a:gdLst/>
              <a:ahLst/>
              <a:rect l="l" t="t" r="r" b="b"/>
              <a:pathLst>
                <a:path w="119" h="108">
                  <a:moveTo>
                    <a:pt x="59" y="0"/>
                  </a:moveTo>
                  <a:lnTo>
                    <a:pt x="71" y="42"/>
                  </a:lnTo>
                  <a:lnTo>
                    <a:pt x="119" y="41"/>
                  </a:lnTo>
                  <a:lnTo>
                    <a:pt x="78" y="66"/>
                  </a:lnTo>
                  <a:lnTo>
                    <a:pt x="97" y="108"/>
                  </a:lnTo>
                  <a:lnTo>
                    <a:pt x="59" y="78"/>
                  </a:lnTo>
                  <a:lnTo>
                    <a:pt x="22" y="108"/>
                  </a:lnTo>
                  <a:lnTo>
                    <a:pt x="39" y="66"/>
                  </a:lnTo>
                  <a:lnTo>
                    <a:pt x="0" y="41"/>
                  </a:lnTo>
                  <a:lnTo>
                    <a:pt x="46" y="4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001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978" name=""/>
            <p:cNvGrpSpPr/>
            <p:nvPr/>
          </p:nvGrpSpPr>
          <p:grpSpPr>
            <a:xfrm>
              <a:off x="7542360" y="3968640"/>
              <a:ext cx="188640" cy="171360"/>
              <a:chOff x="7542360" y="3968640"/>
              <a:chExt cx="188640" cy="171360"/>
            </a:xfrm>
          </p:grpSpPr>
          <p:sp>
            <p:nvSpPr>
              <p:cNvPr id="4979" name=""/>
              <p:cNvSpPr/>
              <p:nvPr/>
            </p:nvSpPr>
            <p:spPr>
              <a:xfrm>
                <a:off x="7542360" y="3968640"/>
                <a:ext cx="188640" cy="171360"/>
              </a:xfrm>
              <a:custGeom>
                <a:avLst/>
                <a:gdLst/>
                <a:ahLst/>
                <a:rect l="l" t="t" r="r" b="b"/>
                <a:pathLst>
                  <a:path w="119" h="108">
                    <a:moveTo>
                      <a:pt x="59" y="0"/>
                    </a:moveTo>
                    <a:lnTo>
                      <a:pt x="71" y="42"/>
                    </a:lnTo>
                    <a:lnTo>
                      <a:pt x="119" y="41"/>
                    </a:lnTo>
                    <a:lnTo>
                      <a:pt x="78" y="66"/>
                    </a:lnTo>
                    <a:lnTo>
                      <a:pt x="97" y="108"/>
                    </a:lnTo>
                    <a:lnTo>
                      <a:pt x="59" y="78"/>
                    </a:lnTo>
                    <a:lnTo>
                      <a:pt x="22" y="108"/>
                    </a:lnTo>
                    <a:lnTo>
                      <a:pt x="39" y="66"/>
                    </a:lnTo>
                    <a:lnTo>
                      <a:pt x="0" y="41"/>
                    </a:lnTo>
                    <a:lnTo>
                      <a:pt x="46" y="42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80" name=""/>
              <p:cNvSpPr/>
              <p:nvPr/>
            </p:nvSpPr>
            <p:spPr>
              <a:xfrm>
                <a:off x="7542360" y="3968640"/>
                <a:ext cx="188640" cy="171360"/>
              </a:xfrm>
              <a:custGeom>
                <a:avLst/>
                <a:gdLst/>
                <a:ahLst/>
                <a:rect l="l" t="t" r="r" b="b"/>
                <a:pathLst>
                  <a:path w="119" h="108">
                    <a:moveTo>
                      <a:pt x="59" y="0"/>
                    </a:moveTo>
                    <a:lnTo>
                      <a:pt x="71" y="42"/>
                    </a:lnTo>
                    <a:lnTo>
                      <a:pt x="119" y="41"/>
                    </a:lnTo>
                    <a:lnTo>
                      <a:pt x="78" y="66"/>
                    </a:lnTo>
                    <a:lnTo>
                      <a:pt x="97" y="108"/>
                    </a:lnTo>
                    <a:lnTo>
                      <a:pt x="59" y="78"/>
                    </a:lnTo>
                    <a:lnTo>
                      <a:pt x="22" y="108"/>
                    </a:lnTo>
                    <a:lnTo>
                      <a:pt x="39" y="66"/>
                    </a:lnTo>
                    <a:lnTo>
                      <a:pt x="0" y="41"/>
                    </a:lnTo>
                    <a:lnTo>
                      <a:pt x="46" y="42"/>
                    </a:lnTo>
                    <a:lnTo>
                      <a:pt x="5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4981" name=""/>
            <p:cNvGrpSpPr/>
            <p:nvPr/>
          </p:nvGrpSpPr>
          <p:grpSpPr>
            <a:xfrm>
              <a:off x="8758080" y="3892680"/>
              <a:ext cx="179280" cy="164880"/>
              <a:chOff x="8758080" y="3892680"/>
              <a:chExt cx="179280" cy="164880"/>
            </a:xfrm>
          </p:grpSpPr>
          <p:sp>
            <p:nvSpPr>
              <p:cNvPr id="4982" name=""/>
              <p:cNvSpPr/>
              <p:nvPr/>
            </p:nvSpPr>
            <p:spPr>
              <a:xfrm>
                <a:off x="8758080" y="3892680"/>
                <a:ext cx="179280" cy="164880"/>
              </a:xfrm>
              <a:custGeom>
                <a:avLst/>
                <a:gdLst/>
                <a:ahLst/>
                <a:rect l="l" t="t" r="r" b="b"/>
                <a:pathLst>
                  <a:path w="113" h="104">
                    <a:moveTo>
                      <a:pt x="57" y="104"/>
                    </a:moveTo>
                    <a:lnTo>
                      <a:pt x="60" y="104"/>
                    </a:lnTo>
                    <a:lnTo>
                      <a:pt x="62" y="104"/>
                    </a:lnTo>
                    <a:lnTo>
                      <a:pt x="66" y="103"/>
                    </a:lnTo>
                    <a:lnTo>
                      <a:pt x="68" y="103"/>
                    </a:lnTo>
                    <a:lnTo>
                      <a:pt x="71" y="102"/>
                    </a:lnTo>
                    <a:lnTo>
                      <a:pt x="73" y="102"/>
                    </a:lnTo>
                    <a:lnTo>
                      <a:pt x="76" y="101"/>
                    </a:lnTo>
                    <a:lnTo>
                      <a:pt x="79" y="100"/>
                    </a:lnTo>
                    <a:lnTo>
                      <a:pt x="82" y="98"/>
                    </a:lnTo>
                    <a:lnTo>
                      <a:pt x="84" y="97"/>
                    </a:lnTo>
                    <a:lnTo>
                      <a:pt x="86" y="96"/>
                    </a:lnTo>
                    <a:lnTo>
                      <a:pt x="88" y="95"/>
                    </a:lnTo>
                    <a:lnTo>
                      <a:pt x="90" y="93"/>
                    </a:lnTo>
                    <a:lnTo>
                      <a:pt x="93" y="92"/>
                    </a:lnTo>
                    <a:lnTo>
                      <a:pt x="95" y="90"/>
                    </a:lnTo>
                    <a:lnTo>
                      <a:pt x="97" y="89"/>
                    </a:lnTo>
                    <a:lnTo>
                      <a:pt x="99" y="87"/>
                    </a:lnTo>
                    <a:lnTo>
                      <a:pt x="101" y="85"/>
                    </a:lnTo>
                    <a:lnTo>
                      <a:pt x="102" y="83"/>
                    </a:lnTo>
                    <a:lnTo>
                      <a:pt x="104" y="81"/>
                    </a:lnTo>
                    <a:lnTo>
                      <a:pt x="105" y="79"/>
                    </a:lnTo>
                    <a:lnTo>
                      <a:pt x="106" y="76"/>
                    </a:lnTo>
                    <a:lnTo>
                      <a:pt x="108" y="74"/>
                    </a:lnTo>
                    <a:lnTo>
                      <a:pt x="109" y="72"/>
                    </a:lnTo>
                    <a:lnTo>
                      <a:pt x="110" y="70"/>
                    </a:lnTo>
                    <a:lnTo>
                      <a:pt x="111" y="67"/>
                    </a:lnTo>
                    <a:lnTo>
                      <a:pt x="112" y="65"/>
                    </a:lnTo>
                    <a:lnTo>
                      <a:pt x="112" y="62"/>
                    </a:lnTo>
                    <a:lnTo>
                      <a:pt x="113" y="60"/>
                    </a:lnTo>
                    <a:lnTo>
                      <a:pt x="113" y="57"/>
                    </a:lnTo>
                    <a:lnTo>
                      <a:pt x="113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113" y="47"/>
                    </a:lnTo>
                    <a:lnTo>
                      <a:pt x="113" y="44"/>
                    </a:lnTo>
                    <a:lnTo>
                      <a:pt x="112" y="41"/>
                    </a:lnTo>
                    <a:lnTo>
                      <a:pt x="112" y="39"/>
                    </a:lnTo>
                    <a:lnTo>
                      <a:pt x="111" y="36"/>
                    </a:lnTo>
                    <a:lnTo>
                      <a:pt x="110" y="34"/>
                    </a:lnTo>
                    <a:lnTo>
                      <a:pt x="109" y="31"/>
                    </a:lnTo>
                    <a:lnTo>
                      <a:pt x="108" y="29"/>
                    </a:lnTo>
                    <a:lnTo>
                      <a:pt x="106" y="27"/>
                    </a:lnTo>
                    <a:lnTo>
                      <a:pt x="105" y="25"/>
                    </a:lnTo>
                    <a:lnTo>
                      <a:pt x="104" y="23"/>
                    </a:lnTo>
                    <a:lnTo>
                      <a:pt x="102" y="21"/>
                    </a:lnTo>
                    <a:lnTo>
                      <a:pt x="101" y="19"/>
                    </a:lnTo>
                    <a:lnTo>
                      <a:pt x="99" y="17"/>
                    </a:lnTo>
                    <a:lnTo>
                      <a:pt x="97" y="15"/>
                    </a:lnTo>
                    <a:lnTo>
                      <a:pt x="95" y="13"/>
                    </a:lnTo>
                    <a:lnTo>
                      <a:pt x="93" y="11"/>
                    </a:lnTo>
                    <a:lnTo>
                      <a:pt x="90" y="10"/>
                    </a:lnTo>
                    <a:lnTo>
                      <a:pt x="88" y="9"/>
                    </a:lnTo>
                    <a:lnTo>
                      <a:pt x="86" y="8"/>
                    </a:lnTo>
                    <a:lnTo>
                      <a:pt x="84" y="6"/>
                    </a:lnTo>
                    <a:lnTo>
                      <a:pt x="82" y="5"/>
                    </a:lnTo>
                    <a:lnTo>
                      <a:pt x="79" y="4"/>
                    </a:lnTo>
                    <a:lnTo>
                      <a:pt x="76" y="3"/>
                    </a:lnTo>
                    <a:lnTo>
                      <a:pt x="73" y="2"/>
                    </a:lnTo>
                    <a:lnTo>
                      <a:pt x="71" y="1"/>
                    </a:lnTo>
                    <a:lnTo>
                      <a:pt x="68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5" y="1"/>
                    </a:lnTo>
                    <a:lnTo>
                      <a:pt x="43" y="1"/>
                    </a:lnTo>
                    <a:lnTo>
                      <a:pt x="40" y="2"/>
                    </a:lnTo>
                    <a:lnTo>
                      <a:pt x="37" y="3"/>
                    </a:lnTo>
                    <a:lnTo>
                      <a:pt x="35" y="4"/>
                    </a:lnTo>
                    <a:lnTo>
                      <a:pt x="32" y="5"/>
                    </a:lnTo>
                    <a:lnTo>
                      <a:pt x="30" y="6"/>
                    </a:lnTo>
                    <a:lnTo>
                      <a:pt x="27" y="8"/>
                    </a:lnTo>
                    <a:lnTo>
                      <a:pt x="25" y="9"/>
                    </a:lnTo>
                    <a:lnTo>
                      <a:pt x="23" y="10"/>
                    </a:lnTo>
                    <a:lnTo>
                      <a:pt x="21" y="11"/>
                    </a:lnTo>
                    <a:lnTo>
                      <a:pt x="19" y="13"/>
                    </a:lnTo>
                    <a:lnTo>
                      <a:pt x="16" y="15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21"/>
                    </a:lnTo>
                    <a:lnTo>
                      <a:pt x="9" y="23"/>
                    </a:lnTo>
                    <a:lnTo>
                      <a:pt x="8" y="25"/>
                    </a:lnTo>
                    <a:lnTo>
                      <a:pt x="7" y="27"/>
                    </a:lnTo>
                    <a:lnTo>
                      <a:pt x="6" y="29"/>
                    </a:lnTo>
                    <a:lnTo>
                      <a:pt x="5" y="31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2" y="39"/>
                    </a:lnTo>
                    <a:lnTo>
                      <a:pt x="1" y="41"/>
                    </a:lnTo>
                    <a:lnTo>
                      <a:pt x="1" y="44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1" y="60"/>
                    </a:lnTo>
                    <a:lnTo>
                      <a:pt x="1" y="62"/>
                    </a:lnTo>
                    <a:lnTo>
                      <a:pt x="2" y="65"/>
                    </a:lnTo>
                    <a:lnTo>
                      <a:pt x="3" y="67"/>
                    </a:lnTo>
                    <a:lnTo>
                      <a:pt x="3" y="70"/>
                    </a:lnTo>
                    <a:lnTo>
                      <a:pt x="5" y="72"/>
                    </a:lnTo>
                    <a:lnTo>
                      <a:pt x="6" y="74"/>
                    </a:lnTo>
                    <a:lnTo>
                      <a:pt x="7" y="76"/>
                    </a:lnTo>
                    <a:lnTo>
                      <a:pt x="8" y="79"/>
                    </a:lnTo>
                    <a:lnTo>
                      <a:pt x="9" y="81"/>
                    </a:lnTo>
                    <a:lnTo>
                      <a:pt x="11" y="83"/>
                    </a:lnTo>
                    <a:lnTo>
                      <a:pt x="13" y="85"/>
                    </a:lnTo>
                    <a:lnTo>
                      <a:pt x="15" y="87"/>
                    </a:lnTo>
                    <a:lnTo>
                      <a:pt x="16" y="89"/>
                    </a:lnTo>
                    <a:lnTo>
                      <a:pt x="19" y="90"/>
                    </a:lnTo>
                    <a:lnTo>
                      <a:pt x="21" y="92"/>
                    </a:lnTo>
                    <a:lnTo>
                      <a:pt x="23" y="93"/>
                    </a:lnTo>
                    <a:lnTo>
                      <a:pt x="25" y="95"/>
                    </a:lnTo>
                    <a:lnTo>
                      <a:pt x="27" y="96"/>
                    </a:lnTo>
                    <a:lnTo>
                      <a:pt x="30" y="97"/>
                    </a:lnTo>
                    <a:lnTo>
                      <a:pt x="32" y="98"/>
                    </a:lnTo>
                    <a:lnTo>
                      <a:pt x="35" y="100"/>
                    </a:lnTo>
                    <a:lnTo>
                      <a:pt x="37" y="101"/>
                    </a:lnTo>
                    <a:lnTo>
                      <a:pt x="40" y="102"/>
                    </a:lnTo>
                    <a:lnTo>
                      <a:pt x="43" y="102"/>
                    </a:lnTo>
                    <a:lnTo>
                      <a:pt x="45" y="103"/>
                    </a:lnTo>
                    <a:lnTo>
                      <a:pt x="48" y="103"/>
                    </a:lnTo>
                    <a:lnTo>
                      <a:pt x="51" y="104"/>
                    </a:lnTo>
                    <a:lnTo>
                      <a:pt x="54" y="104"/>
                    </a:lnTo>
                    <a:lnTo>
                      <a:pt x="57" y="104"/>
                    </a:lnTo>
                    <a:close/>
                  </a:path>
                </a:pathLst>
              </a:custGeom>
              <a:solidFill>
                <a:srgbClr val="ff9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4983" name=""/>
              <p:cNvSpPr/>
              <p:nvPr/>
            </p:nvSpPr>
            <p:spPr>
              <a:xfrm>
                <a:off x="8758080" y="3892680"/>
                <a:ext cx="179280" cy="164880"/>
              </a:xfrm>
              <a:custGeom>
                <a:avLst/>
                <a:gdLst/>
                <a:ahLst/>
                <a:rect l="l" t="t" r="r" b="b"/>
                <a:pathLst>
                  <a:path w="113" h="104">
                    <a:moveTo>
                      <a:pt x="57" y="104"/>
                    </a:moveTo>
                    <a:lnTo>
                      <a:pt x="60" y="104"/>
                    </a:lnTo>
                    <a:lnTo>
                      <a:pt x="62" y="104"/>
                    </a:lnTo>
                    <a:lnTo>
                      <a:pt x="66" y="103"/>
                    </a:lnTo>
                    <a:lnTo>
                      <a:pt x="68" y="103"/>
                    </a:lnTo>
                    <a:lnTo>
                      <a:pt x="71" y="102"/>
                    </a:lnTo>
                    <a:lnTo>
                      <a:pt x="73" y="102"/>
                    </a:lnTo>
                    <a:lnTo>
                      <a:pt x="76" y="101"/>
                    </a:lnTo>
                    <a:lnTo>
                      <a:pt x="79" y="100"/>
                    </a:lnTo>
                    <a:lnTo>
                      <a:pt x="82" y="98"/>
                    </a:lnTo>
                    <a:lnTo>
                      <a:pt x="84" y="97"/>
                    </a:lnTo>
                    <a:lnTo>
                      <a:pt x="86" y="96"/>
                    </a:lnTo>
                    <a:lnTo>
                      <a:pt x="88" y="95"/>
                    </a:lnTo>
                    <a:lnTo>
                      <a:pt x="90" y="93"/>
                    </a:lnTo>
                    <a:lnTo>
                      <a:pt x="93" y="92"/>
                    </a:lnTo>
                    <a:lnTo>
                      <a:pt x="95" y="90"/>
                    </a:lnTo>
                    <a:lnTo>
                      <a:pt x="97" y="89"/>
                    </a:lnTo>
                    <a:lnTo>
                      <a:pt x="99" y="87"/>
                    </a:lnTo>
                    <a:lnTo>
                      <a:pt x="101" y="85"/>
                    </a:lnTo>
                    <a:lnTo>
                      <a:pt x="102" y="83"/>
                    </a:lnTo>
                    <a:lnTo>
                      <a:pt x="104" y="81"/>
                    </a:lnTo>
                    <a:lnTo>
                      <a:pt x="105" y="79"/>
                    </a:lnTo>
                    <a:lnTo>
                      <a:pt x="106" y="76"/>
                    </a:lnTo>
                    <a:lnTo>
                      <a:pt x="108" y="74"/>
                    </a:lnTo>
                    <a:lnTo>
                      <a:pt x="109" y="72"/>
                    </a:lnTo>
                    <a:lnTo>
                      <a:pt x="110" y="70"/>
                    </a:lnTo>
                    <a:lnTo>
                      <a:pt x="111" y="67"/>
                    </a:lnTo>
                    <a:lnTo>
                      <a:pt x="112" y="65"/>
                    </a:lnTo>
                    <a:lnTo>
                      <a:pt x="112" y="62"/>
                    </a:lnTo>
                    <a:lnTo>
                      <a:pt x="113" y="60"/>
                    </a:lnTo>
                    <a:lnTo>
                      <a:pt x="113" y="57"/>
                    </a:lnTo>
                    <a:lnTo>
                      <a:pt x="113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113" y="47"/>
                    </a:lnTo>
                    <a:lnTo>
                      <a:pt x="113" y="44"/>
                    </a:lnTo>
                    <a:lnTo>
                      <a:pt x="112" y="41"/>
                    </a:lnTo>
                    <a:lnTo>
                      <a:pt x="112" y="39"/>
                    </a:lnTo>
                    <a:lnTo>
                      <a:pt x="111" y="36"/>
                    </a:lnTo>
                    <a:lnTo>
                      <a:pt x="110" y="34"/>
                    </a:lnTo>
                    <a:lnTo>
                      <a:pt x="109" y="31"/>
                    </a:lnTo>
                    <a:lnTo>
                      <a:pt x="108" y="29"/>
                    </a:lnTo>
                    <a:lnTo>
                      <a:pt x="106" y="27"/>
                    </a:lnTo>
                    <a:lnTo>
                      <a:pt x="105" y="25"/>
                    </a:lnTo>
                    <a:lnTo>
                      <a:pt x="104" y="23"/>
                    </a:lnTo>
                    <a:lnTo>
                      <a:pt x="102" y="21"/>
                    </a:lnTo>
                    <a:lnTo>
                      <a:pt x="101" y="19"/>
                    </a:lnTo>
                    <a:lnTo>
                      <a:pt x="99" y="17"/>
                    </a:lnTo>
                    <a:lnTo>
                      <a:pt x="97" y="15"/>
                    </a:lnTo>
                    <a:lnTo>
                      <a:pt x="95" y="13"/>
                    </a:lnTo>
                    <a:lnTo>
                      <a:pt x="93" y="11"/>
                    </a:lnTo>
                    <a:lnTo>
                      <a:pt x="90" y="10"/>
                    </a:lnTo>
                    <a:lnTo>
                      <a:pt x="88" y="9"/>
                    </a:lnTo>
                    <a:lnTo>
                      <a:pt x="86" y="8"/>
                    </a:lnTo>
                    <a:lnTo>
                      <a:pt x="84" y="6"/>
                    </a:lnTo>
                    <a:lnTo>
                      <a:pt x="82" y="5"/>
                    </a:lnTo>
                    <a:lnTo>
                      <a:pt x="79" y="4"/>
                    </a:lnTo>
                    <a:lnTo>
                      <a:pt x="76" y="3"/>
                    </a:lnTo>
                    <a:lnTo>
                      <a:pt x="73" y="2"/>
                    </a:lnTo>
                    <a:lnTo>
                      <a:pt x="71" y="1"/>
                    </a:lnTo>
                    <a:lnTo>
                      <a:pt x="68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60" y="0"/>
                    </a:lnTo>
                    <a:lnTo>
                      <a:pt x="57" y="0"/>
                    </a:lnTo>
                    <a:lnTo>
                      <a:pt x="54" y="0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5" y="1"/>
                    </a:lnTo>
                    <a:lnTo>
                      <a:pt x="43" y="1"/>
                    </a:lnTo>
                    <a:lnTo>
                      <a:pt x="40" y="2"/>
                    </a:lnTo>
                    <a:lnTo>
                      <a:pt x="37" y="3"/>
                    </a:lnTo>
                    <a:lnTo>
                      <a:pt x="35" y="4"/>
                    </a:lnTo>
                    <a:lnTo>
                      <a:pt x="32" y="5"/>
                    </a:lnTo>
                    <a:lnTo>
                      <a:pt x="30" y="6"/>
                    </a:lnTo>
                    <a:lnTo>
                      <a:pt x="27" y="8"/>
                    </a:lnTo>
                    <a:lnTo>
                      <a:pt x="25" y="9"/>
                    </a:lnTo>
                    <a:lnTo>
                      <a:pt x="23" y="10"/>
                    </a:lnTo>
                    <a:lnTo>
                      <a:pt x="21" y="11"/>
                    </a:lnTo>
                    <a:lnTo>
                      <a:pt x="19" y="13"/>
                    </a:lnTo>
                    <a:lnTo>
                      <a:pt x="16" y="15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21"/>
                    </a:lnTo>
                    <a:lnTo>
                      <a:pt x="9" y="23"/>
                    </a:lnTo>
                    <a:lnTo>
                      <a:pt x="8" y="25"/>
                    </a:lnTo>
                    <a:lnTo>
                      <a:pt x="7" y="27"/>
                    </a:lnTo>
                    <a:lnTo>
                      <a:pt x="6" y="29"/>
                    </a:lnTo>
                    <a:lnTo>
                      <a:pt x="5" y="31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2" y="39"/>
                    </a:lnTo>
                    <a:lnTo>
                      <a:pt x="1" y="41"/>
                    </a:lnTo>
                    <a:lnTo>
                      <a:pt x="1" y="44"/>
                    </a:lnTo>
                    <a:lnTo>
                      <a:pt x="0" y="47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7"/>
                    </a:lnTo>
                    <a:lnTo>
                      <a:pt x="1" y="60"/>
                    </a:lnTo>
                    <a:lnTo>
                      <a:pt x="1" y="62"/>
                    </a:lnTo>
                    <a:lnTo>
                      <a:pt x="2" y="65"/>
                    </a:lnTo>
                    <a:lnTo>
                      <a:pt x="3" y="67"/>
                    </a:lnTo>
                    <a:lnTo>
                      <a:pt x="3" y="70"/>
                    </a:lnTo>
                    <a:lnTo>
                      <a:pt x="5" y="72"/>
                    </a:lnTo>
                    <a:lnTo>
                      <a:pt x="6" y="74"/>
                    </a:lnTo>
                    <a:lnTo>
                      <a:pt x="7" y="76"/>
                    </a:lnTo>
                    <a:lnTo>
                      <a:pt x="8" y="79"/>
                    </a:lnTo>
                    <a:lnTo>
                      <a:pt x="9" y="81"/>
                    </a:lnTo>
                    <a:lnTo>
                      <a:pt x="11" y="83"/>
                    </a:lnTo>
                    <a:lnTo>
                      <a:pt x="13" y="85"/>
                    </a:lnTo>
                    <a:lnTo>
                      <a:pt x="15" y="87"/>
                    </a:lnTo>
                    <a:lnTo>
                      <a:pt x="16" y="89"/>
                    </a:lnTo>
                    <a:lnTo>
                      <a:pt x="19" y="90"/>
                    </a:lnTo>
                    <a:lnTo>
                      <a:pt x="21" y="92"/>
                    </a:lnTo>
                    <a:lnTo>
                      <a:pt x="23" y="93"/>
                    </a:lnTo>
                    <a:lnTo>
                      <a:pt x="25" y="95"/>
                    </a:lnTo>
                    <a:lnTo>
                      <a:pt x="27" y="96"/>
                    </a:lnTo>
                    <a:lnTo>
                      <a:pt x="30" y="97"/>
                    </a:lnTo>
                    <a:lnTo>
                      <a:pt x="32" y="98"/>
                    </a:lnTo>
                    <a:lnTo>
                      <a:pt x="35" y="100"/>
                    </a:lnTo>
                    <a:lnTo>
                      <a:pt x="37" y="101"/>
                    </a:lnTo>
                    <a:lnTo>
                      <a:pt x="40" y="102"/>
                    </a:lnTo>
                    <a:lnTo>
                      <a:pt x="43" y="102"/>
                    </a:lnTo>
                    <a:lnTo>
                      <a:pt x="45" y="103"/>
                    </a:lnTo>
                    <a:lnTo>
                      <a:pt x="48" y="103"/>
                    </a:lnTo>
                    <a:lnTo>
                      <a:pt x="51" y="104"/>
                    </a:lnTo>
                    <a:lnTo>
                      <a:pt x="54" y="104"/>
                    </a:lnTo>
                    <a:lnTo>
                      <a:pt x="57" y="104"/>
                    </a:lnTo>
                  </a:path>
                </a:pathLst>
              </a:custGeom>
              <a:noFill/>
              <a:ln w="648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4984" name=""/>
            <p:cNvSpPr/>
            <p:nvPr/>
          </p:nvSpPr>
          <p:spPr>
            <a:xfrm>
              <a:off x="8813880" y="3929040"/>
              <a:ext cx="190440" cy="169920"/>
            </a:xfrm>
            <a:custGeom>
              <a:avLst/>
              <a:gdLst/>
              <a:ahLst/>
              <a:rect l="l" t="t" r="r" b="b"/>
              <a:pathLst>
                <a:path w="120" h="107">
                  <a:moveTo>
                    <a:pt x="59" y="0"/>
                  </a:moveTo>
                  <a:lnTo>
                    <a:pt x="72" y="42"/>
                  </a:lnTo>
                  <a:lnTo>
                    <a:pt x="120" y="41"/>
                  </a:lnTo>
                  <a:lnTo>
                    <a:pt x="79" y="65"/>
                  </a:lnTo>
                  <a:lnTo>
                    <a:pt x="97" y="107"/>
                  </a:lnTo>
                  <a:lnTo>
                    <a:pt x="59" y="77"/>
                  </a:lnTo>
                  <a:lnTo>
                    <a:pt x="23" y="107"/>
                  </a:lnTo>
                  <a:lnTo>
                    <a:pt x="39" y="65"/>
                  </a:lnTo>
                  <a:lnTo>
                    <a:pt x="0" y="41"/>
                  </a:lnTo>
                  <a:lnTo>
                    <a:pt x="46" y="4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85" name=""/>
            <p:cNvSpPr/>
            <p:nvPr/>
          </p:nvSpPr>
          <p:spPr>
            <a:xfrm>
              <a:off x="8813880" y="3929040"/>
              <a:ext cx="190440" cy="169920"/>
            </a:xfrm>
            <a:custGeom>
              <a:avLst/>
              <a:gdLst/>
              <a:ahLst/>
              <a:rect l="l" t="t" r="r" b="b"/>
              <a:pathLst>
                <a:path w="120" h="107">
                  <a:moveTo>
                    <a:pt x="59" y="0"/>
                  </a:moveTo>
                  <a:lnTo>
                    <a:pt x="72" y="42"/>
                  </a:lnTo>
                  <a:lnTo>
                    <a:pt x="120" y="41"/>
                  </a:lnTo>
                  <a:lnTo>
                    <a:pt x="79" y="65"/>
                  </a:lnTo>
                  <a:lnTo>
                    <a:pt x="97" y="107"/>
                  </a:lnTo>
                  <a:lnTo>
                    <a:pt x="59" y="77"/>
                  </a:lnTo>
                  <a:lnTo>
                    <a:pt x="23" y="107"/>
                  </a:lnTo>
                  <a:lnTo>
                    <a:pt x="39" y="65"/>
                  </a:lnTo>
                  <a:lnTo>
                    <a:pt x="0" y="41"/>
                  </a:lnTo>
                  <a:lnTo>
                    <a:pt x="46" y="42"/>
                  </a:lnTo>
                  <a:lnTo>
                    <a:pt x="59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86" name=""/>
            <p:cNvSpPr/>
            <p:nvPr/>
          </p:nvSpPr>
          <p:spPr>
            <a:xfrm>
              <a:off x="8813880" y="3929040"/>
              <a:ext cx="190440" cy="169920"/>
            </a:xfrm>
            <a:custGeom>
              <a:avLst/>
              <a:gdLst/>
              <a:ahLst/>
              <a:rect l="l" t="t" r="r" b="b"/>
              <a:pathLst>
                <a:path w="120" h="107">
                  <a:moveTo>
                    <a:pt x="59" y="0"/>
                  </a:moveTo>
                  <a:lnTo>
                    <a:pt x="72" y="42"/>
                  </a:lnTo>
                  <a:lnTo>
                    <a:pt x="120" y="41"/>
                  </a:lnTo>
                  <a:lnTo>
                    <a:pt x="79" y="65"/>
                  </a:lnTo>
                  <a:lnTo>
                    <a:pt x="97" y="107"/>
                  </a:lnTo>
                  <a:lnTo>
                    <a:pt x="59" y="77"/>
                  </a:lnTo>
                  <a:lnTo>
                    <a:pt x="23" y="107"/>
                  </a:lnTo>
                  <a:lnTo>
                    <a:pt x="39" y="65"/>
                  </a:lnTo>
                  <a:lnTo>
                    <a:pt x="0" y="41"/>
                  </a:lnTo>
                  <a:lnTo>
                    <a:pt x="46" y="42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87" name=""/>
            <p:cNvSpPr/>
            <p:nvPr/>
          </p:nvSpPr>
          <p:spPr>
            <a:xfrm>
              <a:off x="8813880" y="3929040"/>
              <a:ext cx="190440" cy="169920"/>
            </a:xfrm>
            <a:custGeom>
              <a:avLst/>
              <a:gdLst/>
              <a:ahLst/>
              <a:rect l="l" t="t" r="r" b="b"/>
              <a:pathLst>
                <a:path w="120" h="107">
                  <a:moveTo>
                    <a:pt x="59" y="0"/>
                  </a:moveTo>
                  <a:lnTo>
                    <a:pt x="72" y="42"/>
                  </a:lnTo>
                  <a:lnTo>
                    <a:pt x="120" y="41"/>
                  </a:lnTo>
                  <a:lnTo>
                    <a:pt x="79" y="65"/>
                  </a:lnTo>
                  <a:lnTo>
                    <a:pt x="97" y="107"/>
                  </a:lnTo>
                  <a:lnTo>
                    <a:pt x="59" y="77"/>
                  </a:lnTo>
                  <a:lnTo>
                    <a:pt x="23" y="107"/>
                  </a:lnTo>
                  <a:lnTo>
                    <a:pt x="39" y="65"/>
                  </a:lnTo>
                  <a:lnTo>
                    <a:pt x="0" y="41"/>
                  </a:lnTo>
                  <a:lnTo>
                    <a:pt x="46" y="42"/>
                  </a:lnTo>
                  <a:lnTo>
                    <a:pt x="59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88" name=""/>
            <p:cNvSpPr/>
            <p:nvPr/>
          </p:nvSpPr>
          <p:spPr>
            <a:xfrm>
              <a:off x="7351560" y="3948120"/>
              <a:ext cx="295560" cy="12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89" name=""/>
            <p:cNvSpPr/>
            <p:nvPr/>
          </p:nvSpPr>
          <p:spPr>
            <a:xfrm>
              <a:off x="7318440" y="3897360"/>
              <a:ext cx="31284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Zurich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90" name=""/>
            <p:cNvSpPr/>
            <p:nvPr/>
          </p:nvSpPr>
          <p:spPr>
            <a:xfrm>
              <a:off x="9269280" y="4435560"/>
              <a:ext cx="470160" cy="12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91" name=""/>
            <p:cNvSpPr/>
            <p:nvPr/>
          </p:nvSpPr>
          <p:spPr>
            <a:xfrm>
              <a:off x="9253440" y="4437000"/>
              <a:ext cx="50004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Bucharest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92" name=""/>
            <p:cNvSpPr/>
            <p:nvPr/>
          </p:nvSpPr>
          <p:spPr>
            <a:xfrm>
              <a:off x="8947080" y="3862440"/>
              <a:ext cx="447840" cy="123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93" name=""/>
            <p:cNvSpPr/>
            <p:nvPr/>
          </p:nvSpPr>
          <p:spPr>
            <a:xfrm>
              <a:off x="8937360" y="3863880"/>
              <a:ext cx="46584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Budapest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94" name=""/>
            <p:cNvSpPr/>
            <p:nvPr/>
          </p:nvSpPr>
          <p:spPr>
            <a:xfrm>
              <a:off x="10022040" y="1533600"/>
              <a:ext cx="2774880" cy="427032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95" name=""/>
            <p:cNvSpPr/>
            <p:nvPr/>
          </p:nvSpPr>
          <p:spPr>
            <a:xfrm>
              <a:off x="5540400" y="1494000"/>
              <a:ext cx="4483080" cy="4406760"/>
            </a:xfrm>
            <a:prstGeom prst="rect">
              <a:avLst/>
            </a:prstGeom>
            <a:noFill/>
            <a:ln w="255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96" name=""/>
            <p:cNvSpPr/>
            <p:nvPr/>
          </p:nvSpPr>
          <p:spPr>
            <a:xfrm rot="1620000">
              <a:off x="6661080" y="3114360"/>
              <a:ext cx="71568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Interconnector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97" name=""/>
            <p:cNvSpPr/>
            <p:nvPr/>
          </p:nvSpPr>
          <p:spPr>
            <a:xfrm>
              <a:off x="7402680" y="4017960"/>
              <a:ext cx="136440" cy="136440"/>
            </a:xfrm>
            <a:custGeom>
              <a:avLst/>
              <a:gdLst/>
              <a:ahLst/>
              <a:rect l="l" t="t" r="r" b="b"/>
              <a:pathLst>
                <a:path w="86" h="86">
                  <a:moveTo>
                    <a:pt x="43" y="0"/>
                  </a:moveTo>
                  <a:lnTo>
                    <a:pt x="0" y="86"/>
                  </a:lnTo>
                  <a:lnTo>
                    <a:pt x="86" y="8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600cc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998" name=""/>
            <p:cNvSpPr/>
            <p:nvPr/>
          </p:nvSpPr>
          <p:spPr>
            <a:xfrm>
              <a:off x="7577280" y="4138560"/>
              <a:ext cx="136440" cy="136440"/>
            </a:xfrm>
            <a:custGeom>
              <a:avLst/>
              <a:gdLst/>
              <a:ahLst/>
              <a:rect l="l" t="t" r="r" b="b"/>
              <a:pathLst>
                <a:path w="86" h="86">
                  <a:moveTo>
                    <a:pt x="43" y="0"/>
                  </a:moveTo>
                  <a:lnTo>
                    <a:pt x="0" y="86"/>
                  </a:lnTo>
                  <a:lnTo>
                    <a:pt x="86" y="8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6600cc"/>
            </a:solidFill>
            <a:ln w="1260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4999" name=""/>
            <p:cNvGrpSpPr/>
            <p:nvPr/>
          </p:nvGrpSpPr>
          <p:grpSpPr>
            <a:xfrm>
              <a:off x="8164440" y="2822400"/>
              <a:ext cx="198360" cy="198360"/>
              <a:chOff x="8164440" y="2822400"/>
              <a:chExt cx="198360" cy="198360"/>
            </a:xfrm>
          </p:grpSpPr>
          <p:sp>
            <p:nvSpPr>
              <p:cNvPr id="5000" name=""/>
              <p:cNvSpPr/>
              <p:nvPr/>
            </p:nvSpPr>
            <p:spPr>
              <a:xfrm>
                <a:off x="8172360" y="2830320"/>
                <a:ext cx="182520" cy="182520"/>
              </a:xfrm>
              <a:custGeom>
                <a:avLst/>
                <a:gdLst/>
                <a:ahLst/>
                <a:rect l="l" t="t" r="r" b="b"/>
                <a:pathLst>
                  <a:path w="115" h="115">
                    <a:moveTo>
                      <a:pt x="57" y="0"/>
                    </a:moveTo>
                    <a:lnTo>
                      <a:pt x="0" y="44"/>
                    </a:lnTo>
                    <a:lnTo>
                      <a:pt x="22" y="115"/>
                    </a:lnTo>
                    <a:lnTo>
                      <a:pt x="93" y="115"/>
                    </a:lnTo>
                    <a:lnTo>
                      <a:pt x="115" y="44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01" name=""/>
              <p:cNvSpPr/>
              <p:nvPr/>
            </p:nvSpPr>
            <p:spPr>
              <a:xfrm>
                <a:off x="8164440" y="2822400"/>
                <a:ext cx="198360" cy="198360"/>
              </a:xfrm>
              <a:custGeom>
                <a:avLst/>
                <a:gdLst/>
                <a:ahLst/>
                <a:rect l="l" t="t" r="r" b="b"/>
                <a:pathLst>
                  <a:path w="125" h="125">
                    <a:moveTo>
                      <a:pt x="3" y="46"/>
                    </a:moveTo>
                    <a:lnTo>
                      <a:pt x="0" y="47"/>
                    </a:lnTo>
                    <a:lnTo>
                      <a:pt x="1" y="50"/>
                    </a:lnTo>
                    <a:lnTo>
                      <a:pt x="23" y="121"/>
                    </a:lnTo>
                    <a:lnTo>
                      <a:pt x="24" y="124"/>
                    </a:lnTo>
                    <a:lnTo>
                      <a:pt x="27" y="125"/>
                    </a:lnTo>
                    <a:lnTo>
                      <a:pt x="98" y="125"/>
                    </a:lnTo>
                    <a:lnTo>
                      <a:pt x="101" y="125"/>
                    </a:lnTo>
                    <a:lnTo>
                      <a:pt x="102" y="122"/>
                    </a:lnTo>
                    <a:lnTo>
                      <a:pt x="124" y="51"/>
                    </a:lnTo>
                    <a:lnTo>
                      <a:pt x="125" y="47"/>
                    </a:lnTo>
                    <a:lnTo>
                      <a:pt x="123" y="46"/>
                    </a:lnTo>
                    <a:lnTo>
                      <a:pt x="65" y="2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3" y="46"/>
                    </a:lnTo>
                    <a:close/>
                    <a:moveTo>
                      <a:pt x="65" y="9"/>
                    </a:moveTo>
                    <a:lnTo>
                      <a:pt x="62" y="5"/>
                    </a:lnTo>
                    <a:lnTo>
                      <a:pt x="60" y="9"/>
                    </a:lnTo>
                    <a:lnTo>
                      <a:pt x="118" y="53"/>
                    </a:lnTo>
                    <a:lnTo>
                      <a:pt x="120" y="49"/>
                    </a:lnTo>
                    <a:lnTo>
                      <a:pt x="116" y="48"/>
                    </a:lnTo>
                    <a:lnTo>
                      <a:pt x="94" y="119"/>
                    </a:lnTo>
                    <a:lnTo>
                      <a:pt x="98" y="120"/>
                    </a:lnTo>
                    <a:lnTo>
                      <a:pt x="98" y="116"/>
                    </a:lnTo>
                    <a:lnTo>
                      <a:pt x="27" y="116"/>
                    </a:lnTo>
                    <a:lnTo>
                      <a:pt x="27" y="120"/>
                    </a:lnTo>
                    <a:lnTo>
                      <a:pt x="31" y="119"/>
                    </a:lnTo>
                    <a:lnTo>
                      <a:pt x="9" y="48"/>
                    </a:lnTo>
                    <a:lnTo>
                      <a:pt x="5" y="49"/>
                    </a:lnTo>
                    <a:lnTo>
                      <a:pt x="8" y="53"/>
                    </a:lnTo>
                    <a:lnTo>
                      <a:pt x="65" y="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002" name=""/>
            <p:cNvGrpSpPr/>
            <p:nvPr/>
          </p:nvGrpSpPr>
          <p:grpSpPr>
            <a:xfrm>
              <a:off x="9608040" y="2195640"/>
              <a:ext cx="403560" cy="377280"/>
              <a:chOff x="9608040" y="2195640"/>
              <a:chExt cx="403560" cy="377280"/>
            </a:xfrm>
          </p:grpSpPr>
          <p:sp>
            <p:nvSpPr>
              <p:cNvPr id="5003" name=""/>
              <p:cNvSpPr/>
              <p:nvPr/>
            </p:nvSpPr>
            <p:spPr>
              <a:xfrm>
                <a:off x="9750240" y="2195640"/>
                <a:ext cx="189000" cy="171000"/>
              </a:xfrm>
              <a:custGeom>
                <a:avLst/>
                <a:gdLst/>
                <a:ahLst/>
                <a:rect l="l" t="t" r="r" b="b"/>
                <a:pathLst>
                  <a:path w="119" h="108">
                    <a:moveTo>
                      <a:pt x="59" y="0"/>
                    </a:moveTo>
                    <a:lnTo>
                      <a:pt x="71" y="43"/>
                    </a:lnTo>
                    <a:lnTo>
                      <a:pt x="119" y="42"/>
                    </a:lnTo>
                    <a:lnTo>
                      <a:pt x="79" y="65"/>
                    </a:lnTo>
                    <a:lnTo>
                      <a:pt x="97" y="108"/>
                    </a:lnTo>
                    <a:lnTo>
                      <a:pt x="59" y="78"/>
                    </a:lnTo>
                    <a:lnTo>
                      <a:pt x="22" y="108"/>
                    </a:lnTo>
                    <a:lnTo>
                      <a:pt x="39" y="65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5004" name=""/>
              <p:cNvGrpSpPr/>
              <p:nvPr/>
            </p:nvGrpSpPr>
            <p:grpSpPr>
              <a:xfrm>
                <a:off x="9750240" y="2195640"/>
                <a:ext cx="189000" cy="171000"/>
                <a:chOff x="9750240" y="2195640"/>
                <a:chExt cx="189000" cy="171000"/>
              </a:xfrm>
            </p:grpSpPr>
            <p:sp>
              <p:nvSpPr>
                <p:cNvPr id="5005" name=""/>
                <p:cNvSpPr/>
                <p:nvPr/>
              </p:nvSpPr>
              <p:spPr>
                <a:xfrm>
                  <a:off x="9750240" y="2195640"/>
                  <a:ext cx="189000" cy="171000"/>
                </a:xfrm>
                <a:custGeom>
                  <a:avLst/>
                  <a:gdLst/>
                  <a:ahLst/>
                  <a:rect l="l" t="t" r="r" b="b"/>
                  <a:pathLst>
                    <a:path w="119" h="108">
                      <a:moveTo>
                        <a:pt x="59" y="0"/>
                      </a:moveTo>
                      <a:lnTo>
                        <a:pt x="71" y="43"/>
                      </a:lnTo>
                      <a:lnTo>
                        <a:pt x="119" y="42"/>
                      </a:lnTo>
                      <a:lnTo>
                        <a:pt x="79" y="65"/>
                      </a:lnTo>
                      <a:lnTo>
                        <a:pt x="97" y="108"/>
                      </a:lnTo>
                      <a:lnTo>
                        <a:pt x="59" y="78"/>
                      </a:lnTo>
                      <a:lnTo>
                        <a:pt x="22" y="108"/>
                      </a:lnTo>
                      <a:lnTo>
                        <a:pt x="39" y="65"/>
                      </a:lnTo>
                      <a:lnTo>
                        <a:pt x="0" y="42"/>
                      </a:lnTo>
                      <a:lnTo>
                        <a:pt x="46" y="43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00108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006" name=""/>
                <p:cNvSpPr/>
                <p:nvPr/>
              </p:nvSpPr>
              <p:spPr>
                <a:xfrm>
                  <a:off x="9750240" y="2195640"/>
                  <a:ext cx="189000" cy="171000"/>
                </a:xfrm>
                <a:custGeom>
                  <a:avLst/>
                  <a:gdLst/>
                  <a:ahLst/>
                  <a:rect l="l" t="t" r="r" b="b"/>
                  <a:pathLst>
                    <a:path w="119" h="108">
                      <a:moveTo>
                        <a:pt x="59" y="0"/>
                      </a:moveTo>
                      <a:lnTo>
                        <a:pt x="71" y="43"/>
                      </a:lnTo>
                      <a:lnTo>
                        <a:pt x="119" y="42"/>
                      </a:lnTo>
                      <a:lnTo>
                        <a:pt x="79" y="65"/>
                      </a:lnTo>
                      <a:lnTo>
                        <a:pt x="97" y="108"/>
                      </a:lnTo>
                      <a:lnTo>
                        <a:pt x="59" y="78"/>
                      </a:lnTo>
                      <a:lnTo>
                        <a:pt x="22" y="108"/>
                      </a:lnTo>
                      <a:lnTo>
                        <a:pt x="39" y="65"/>
                      </a:lnTo>
                      <a:lnTo>
                        <a:pt x="0" y="42"/>
                      </a:lnTo>
                      <a:lnTo>
                        <a:pt x="46" y="43"/>
                      </a:lnTo>
                      <a:lnTo>
                        <a:pt x="59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sp>
            <p:nvSpPr>
              <p:cNvPr id="5007" name=""/>
              <p:cNvSpPr/>
              <p:nvPr/>
            </p:nvSpPr>
            <p:spPr>
              <a:xfrm>
                <a:off x="9750240" y="2195640"/>
                <a:ext cx="189000" cy="171000"/>
              </a:xfrm>
              <a:custGeom>
                <a:avLst/>
                <a:gdLst/>
                <a:ahLst/>
                <a:rect l="l" t="t" r="r" b="b"/>
                <a:pathLst>
                  <a:path w="119" h="108">
                    <a:moveTo>
                      <a:pt x="59" y="0"/>
                    </a:moveTo>
                    <a:lnTo>
                      <a:pt x="71" y="43"/>
                    </a:lnTo>
                    <a:lnTo>
                      <a:pt x="119" y="42"/>
                    </a:lnTo>
                    <a:lnTo>
                      <a:pt x="79" y="65"/>
                    </a:lnTo>
                    <a:lnTo>
                      <a:pt x="97" y="108"/>
                    </a:lnTo>
                    <a:lnTo>
                      <a:pt x="59" y="78"/>
                    </a:lnTo>
                    <a:lnTo>
                      <a:pt x="22" y="108"/>
                    </a:lnTo>
                    <a:lnTo>
                      <a:pt x="39" y="65"/>
                    </a:lnTo>
                    <a:lnTo>
                      <a:pt x="0" y="42"/>
                    </a:lnTo>
                    <a:lnTo>
                      <a:pt x="46" y="4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001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5008" name=""/>
              <p:cNvGrpSpPr/>
              <p:nvPr/>
            </p:nvGrpSpPr>
            <p:grpSpPr>
              <a:xfrm>
                <a:off x="9750240" y="2195640"/>
                <a:ext cx="189000" cy="171000"/>
                <a:chOff x="9750240" y="2195640"/>
                <a:chExt cx="189000" cy="171000"/>
              </a:xfrm>
            </p:grpSpPr>
            <p:sp>
              <p:nvSpPr>
                <p:cNvPr id="5009" name=""/>
                <p:cNvSpPr/>
                <p:nvPr/>
              </p:nvSpPr>
              <p:spPr>
                <a:xfrm>
                  <a:off x="9750240" y="2195640"/>
                  <a:ext cx="189000" cy="171000"/>
                </a:xfrm>
                <a:custGeom>
                  <a:avLst/>
                  <a:gdLst/>
                  <a:ahLst/>
                  <a:rect l="l" t="t" r="r" b="b"/>
                  <a:pathLst>
                    <a:path w="119" h="108">
                      <a:moveTo>
                        <a:pt x="59" y="0"/>
                      </a:moveTo>
                      <a:lnTo>
                        <a:pt x="71" y="43"/>
                      </a:lnTo>
                      <a:lnTo>
                        <a:pt x="119" y="42"/>
                      </a:lnTo>
                      <a:lnTo>
                        <a:pt x="79" y="65"/>
                      </a:lnTo>
                      <a:lnTo>
                        <a:pt x="97" y="108"/>
                      </a:lnTo>
                      <a:lnTo>
                        <a:pt x="59" y="78"/>
                      </a:lnTo>
                      <a:lnTo>
                        <a:pt x="22" y="108"/>
                      </a:lnTo>
                      <a:lnTo>
                        <a:pt x="39" y="65"/>
                      </a:lnTo>
                      <a:lnTo>
                        <a:pt x="0" y="42"/>
                      </a:lnTo>
                      <a:lnTo>
                        <a:pt x="46" y="43"/>
                      </a:ln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00108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010" name=""/>
                <p:cNvSpPr/>
                <p:nvPr/>
              </p:nvSpPr>
              <p:spPr>
                <a:xfrm>
                  <a:off x="9750240" y="2195640"/>
                  <a:ext cx="189000" cy="171000"/>
                </a:xfrm>
                <a:custGeom>
                  <a:avLst/>
                  <a:gdLst/>
                  <a:ahLst/>
                  <a:rect l="l" t="t" r="r" b="b"/>
                  <a:pathLst>
                    <a:path w="119" h="108">
                      <a:moveTo>
                        <a:pt x="59" y="0"/>
                      </a:moveTo>
                      <a:lnTo>
                        <a:pt x="71" y="43"/>
                      </a:lnTo>
                      <a:lnTo>
                        <a:pt x="119" y="42"/>
                      </a:lnTo>
                      <a:lnTo>
                        <a:pt x="79" y="65"/>
                      </a:lnTo>
                      <a:lnTo>
                        <a:pt x="97" y="108"/>
                      </a:lnTo>
                      <a:lnTo>
                        <a:pt x="59" y="78"/>
                      </a:lnTo>
                      <a:lnTo>
                        <a:pt x="22" y="108"/>
                      </a:lnTo>
                      <a:lnTo>
                        <a:pt x="39" y="65"/>
                      </a:lnTo>
                      <a:lnTo>
                        <a:pt x="0" y="42"/>
                      </a:lnTo>
                      <a:lnTo>
                        <a:pt x="46" y="43"/>
                      </a:lnTo>
                      <a:lnTo>
                        <a:pt x="59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sp>
            <p:nvSpPr>
              <p:cNvPr id="5011" name=""/>
              <p:cNvSpPr/>
              <p:nvPr/>
            </p:nvSpPr>
            <p:spPr>
              <a:xfrm>
                <a:off x="9610560" y="2449440"/>
                <a:ext cx="399960" cy="1234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12" name=""/>
              <p:cNvSpPr/>
              <p:nvPr/>
            </p:nvSpPr>
            <p:spPr>
              <a:xfrm>
                <a:off x="9608040" y="2450880"/>
                <a:ext cx="403560" cy="1220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8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Moscow</a:t>
                </a:r>
                <a:endParaRPr b="0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5013" name=""/>
            <p:cNvSpPr/>
            <p:nvPr/>
          </p:nvSpPr>
          <p:spPr>
            <a:xfrm>
              <a:off x="1735920" y="258840"/>
              <a:ext cx="6806880" cy="551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000" strike="noStrike" u="none">
                  <a:solidFill>
                    <a:srgbClr val="000000"/>
                  </a:solidFill>
                  <a:effectLst/>
                  <a:uFillTx/>
                  <a:latin typeface="Frutiger 55 Roman"/>
                </a:rPr>
                <a:t>Enron’s Continental Energy Network</a:t>
              </a:r>
              <a:endParaRPr b="0" lang="en-US" sz="30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14" name=""/>
            <p:cNvSpPr/>
            <p:nvPr/>
          </p:nvSpPr>
          <p:spPr>
            <a:xfrm>
              <a:off x="708120" y="1238400"/>
              <a:ext cx="4773600" cy="4114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spcBef>
                  <a:spcPts val="67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Building Liquidity Across Europe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lvl="1" marL="225360" indent="-110880">
                <a:lnSpc>
                  <a:spcPct val="100000"/>
                </a:lnSpc>
                <a:spcBef>
                  <a:spcPts val="201"/>
                </a:spcBef>
                <a:buClr>
                  <a:srgbClr val="000000"/>
                </a:buClr>
                <a:buSzPct val="80000"/>
                <a:buFont typeface="Frutiger 45 Light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Transacting in Every Major Market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lvl="1" marL="225360" indent="-110880">
                <a:lnSpc>
                  <a:spcPct val="100000"/>
                </a:lnSpc>
                <a:spcBef>
                  <a:spcPts val="201"/>
                </a:spcBef>
                <a:buClr>
                  <a:srgbClr val="000000"/>
                </a:buClr>
                <a:buSzPct val="80000"/>
                <a:buFont typeface="Frutiger 45 Light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Contracts Range Up to 2.5 Years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67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Strong Catalyst for Liberalization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lvl="1" marL="225360" indent="-110880">
                <a:lnSpc>
                  <a:spcPct val="100000"/>
                </a:lnSpc>
                <a:spcBef>
                  <a:spcPts val="201"/>
                </a:spcBef>
                <a:buClr>
                  <a:srgbClr val="000000"/>
                </a:buClr>
                <a:buSzPct val="80000"/>
                <a:buFont typeface="Frutiger 45 Light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Negotiating Access and Providing</a:t>
              </a:r>
              <a:br>
                <a:rPr sz="1600"/>
              </a:b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Mutual Benefits to Customers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lvl="1" marL="225360" indent="-110880">
                <a:lnSpc>
                  <a:spcPct val="100000"/>
                </a:lnSpc>
                <a:spcBef>
                  <a:spcPts val="176"/>
                </a:spcBef>
                <a:buClr>
                  <a:srgbClr val="000000"/>
                </a:buClr>
                <a:buSzPct val="80000"/>
                <a:buFont typeface="Frutiger 45 Light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Favorably Impacting Regulatory </a:t>
              </a:r>
              <a:br>
                <a:rPr sz="1600"/>
              </a:b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Processes</a:t>
              </a: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 </a:t>
              </a:r>
              <a:r>
                <a:rPr b="1" lang="en-US" sz="1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	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67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Benefiting from Lead Market </a:t>
              </a:r>
              <a:br>
                <a:rPr sz="1800"/>
              </a:b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Making Role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lvl="1" marL="225360" indent="-110880">
                <a:lnSpc>
                  <a:spcPct val="100000"/>
                </a:lnSpc>
                <a:spcBef>
                  <a:spcPts val="201"/>
                </a:spcBef>
                <a:buClr>
                  <a:srgbClr val="000000"/>
                </a:buClr>
                <a:buSzPct val="80000"/>
                <a:buFont typeface="Frutiger 45 Light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Early Identification of Bottlenecks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lvl="1" marL="225360" indent="-110880">
                <a:lnSpc>
                  <a:spcPct val="100000"/>
                </a:lnSpc>
                <a:spcBef>
                  <a:spcPts val="201"/>
                </a:spcBef>
                <a:buClr>
                  <a:srgbClr val="000000"/>
                </a:buClr>
                <a:buSzPct val="80000"/>
                <a:buFont typeface="Frutiger 45 Light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Innovative Products to Manage Price and Term Risk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67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Exploiting Arbitrage Opportunities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lvl="1" marL="225360" indent="-110880">
                <a:lnSpc>
                  <a:spcPct val="100000"/>
                </a:lnSpc>
                <a:spcBef>
                  <a:spcPts val="201"/>
                </a:spcBef>
                <a:buClr>
                  <a:srgbClr val="000000"/>
                </a:buClr>
                <a:buSzPct val="80000"/>
                <a:buFont typeface="Frutiger 45 Light"/>
                <a:buChar char="–"/>
                <a:tabLst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6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Geographically and Across Commodities</a:t>
              </a:r>
              <a:endParaRPr b="0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>
                <a:spcBef>
                  <a:spcPts val="675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Extending Market Reach Through </a:t>
              </a:r>
              <a:br>
                <a:rPr sz="1800"/>
              </a:b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eCommerce Applications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15" name=""/>
            <p:cNvSpPr/>
            <p:nvPr/>
          </p:nvSpPr>
          <p:spPr>
            <a:xfrm>
              <a:off x="565200" y="1365120"/>
              <a:ext cx="112680" cy="112680"/>
            </a:xfrm>
            <a:prstGeom prst="ellipse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3480" bIns="33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16" name=""/>
            <p:cNvSpPr/>
            <p:nvPr/>
          </p:nvSpPr>
          <p:spPr>
            <a:xfrm>
              <a:off x="565200" y="2268360"/>
              <a:ext cx="112680" cy="113040"/>
            </a:xfrm>
            <a:prstGeom prst="ellipse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3120" bIns="33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17" name=""/>
            <p:cNvSpPr/>
            <p:nvPr/>
          </p:nvSpPr>
          <p:spPr>
            <a:xfrm>
              <a:off x="565200" y="3633840"/>
              <a:ext cx="112680" cy="112680"/>
            </a:xfrm>
            <a:prstGeom prst="ellipse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3480" bIns="33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18" name=""/>
            <p:cNvSpPr/>
            <p:nvPr/>
          </p:nvSpPr>
          <p:spPr>
            <a:xfrm>
              <a:off x="565200" y="5035680"/>
              <a:ext cx="112680" cy="112680"/>
            </a:xfrm>
            <a:prstGeom prst="ellipse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3480" bIns="334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19" name=""/>
            <p:cNvSpPr/>
            <p:nvPr/>
          </p:nvSpPr>
          <p:spPr>
            <a:xfrm>
              <a:off x="6659640" y="2671920"/>
              <a:ext cx="685800" cy="668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20" name=""/>
            <p:cNvSpPr/>
            <p:nvPr/>
          </p:nvSpPr>
          <p:spPr>
            <a:xfrm>
              <a:off x="6659640" y="2671920"/>
              <a:ext cx="685800" cy="668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21" name=""/>
            <p:cNvSpPr/>
            <p:nvPr/>
          </p:nvSpPr>
          <p:spPr>
            <a:xfrm>
              <a:off x="565200" y="5662440"/>
              <a:ext cx="112680" cy="113040"/>
            </a:xfrm>
            <a:prstGeom prst="ellipse">
              <a:avLst/>
            </a:prstGeom>
            <a:solidFill>
              <a:srgbClr val="ffe80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33120" bIns="33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22" name=""/>
            <p:cNvSpPr/>
            <p:nvPr/>
          </p:nvSpPr>
          <p:spPr>
            <a:xfrm>
              <a:off x="5459400" y="4476600"/>
              <a:ext cx="1106640" cy="292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023" name=""/>
            <p:cNvSpPr/>
            <p:nvPr/>
          </p:nvSpPr>
          <p:spPr>
            <a:xfrm>
              <a:off x="5459400" y="4476600"/>
              <a:ext cx="1106640" cy="292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5024" name=""/>
            <p:cNvGrpSpPr/>
            <p:nvPr/>
          </p:nvGrpSpPr>
          <p:grpSpPr>
            <a:xfrm>
              <a:off x="5035680" y="1757520"/>
              <a:ext cx="1722240" cy="2793960"/>
              <a:chOff x="5035680" y="1757520"/>
              <a:chExt cx="1722240" cy="2793960"/>
            </a:xfrm>
          </p:grpSpPr>
          <p:sp>
            <p:nvSpPr>
              <p:cNvPr id="5025" name=""/>
              <p:cNvSpPr/>
              <p:nvPr/>
            </p:nvSpPr>
            <p:spPr>
              <a:xfrm>
                <a:off x="5722920" y="2352960"/>
                <a:ext cx="595440" cy="1825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26" name=""/>
              <p:cNvSpPr/>
              <p:nvPr/>
            </p:nvSpPr>
            <p:spPr>
              <a:xfrm>
                <a:off x="5410080" y="3275280"/>
                <a:ext cx="541440" cy="631800"/>
              </a:xfrm>
              <a:custGeom>
                <a:avLst/>
                <a:gdLst/>
                <a:ahLst/>
                <a:rect l="l" t="t" r="r" b="b"/>
                <a:pathLst>
                  <a:path w="312" h="364">
                    <a:moveTo>
                      <a:pt x="312" y="364"/>
                    </a:moveTo>
                    <a:lnTo>
                      <a:pt x="276" y="348"/>
                    </a:lnTo>
                    <a:lnTo>
                      <a:pt x="276" y="315"/>
                    </a:lnTo>
                    <a:lnTo>
                      <a:pt x="285" y="315"/>
                    </a:lnTo>
                    <a:lnTo>
                      <a:pt x="267" y="299"/>
                    </a:lnTo>
                    <a:lnTo>
                      <a:pt x="260" y="275"/>
                    </a:lnTo>
                    <a:lnTo>
                      <a:pt x="224" y="275"/>
                    </a:lnTo>
                    <a:lnTo>
                      <a:pt x="180" y="234"/>
                    </a:lnTo>
                    <a:lnTo>
                      <a:pt x="170" y="250"/>
                    </a:lnTo>
                    <a:lnTo>
                      <a:pt x="152" y="250"/>
                    </a:lnTo>
                    <a:lnTo>
                      <a:pt x="170" y="275"/>
                    </a:lnTo>
                    <a:lnTo>
                      <a:pt x="144" y="259"/>
                    </a:lnTo>
                    <a:lnTo>
                      <a:pt x="135" y="282"/>
                    </a:lnTo>
                    <a:lnTo>
                      <a:pt x="89" y="291"/>
                    </a:lnTo>
                    <a:lnTo>
                      <a:pt x="72" y="307"/>
                    </a:lnTo>
                    <a:lnTo>
                      <a:pt x="81" y="355"/>
                    </a:lnTo>
                    <a:lnTo>
                      <a:pt x="72" y="355"/>
                    </a:lnTo>
                    <a:lnTo>
                      <a:pt x="9" y="348"/>
                    </a:lnTo>
                    <a:lnTo>
                      <a:pt x="0" y="57"/>
                    </a:lnTo>
                    <a:lnTo>
                      <a:pt x="170" y="0"/>
                    </a:lnTo>
                    <a:lnTo>
                      <a:pt x="206" y="16"/>
                    </a:lnTo>
                    <a:lnTo>
                      <a:pt x="312" y="65"/>
                    </a:lnTo>
                    <a:lnTo>
                      <a:pt x="312" y="364"/>
                    </a:lnTo>
                    <a:close/>
                  </a:path>
                </a:pathLst>
              </a:custGeom>
              <a:solidFill>
                <a:srgbClr val="a7ffab"/>
              </a:solidFill>
              <a:ln w="158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27" name=""/>
              <p:cNvSpPr/>
              <p:nvPr/>
            </p:nvSpPr>
            <p:spPr>
              <a:xfrm>
                <a:off x="5657760" y="3132360"/>
                <a:ext cx="293760" cy="449280"/>
              </a:xfrm>
              <a:custGeom>
                <a:avLst/>
                <a:gdLst/>
                <a:ahLst/>
                <a:rect l="l" t="t" r="r" b="b"/>
                <a:pathLst>
                  <a:path w="169" h="259">
                    <a:moveTo>
                      <a:pt x="169" y="16"/>
                    </a:moveTo>
                    <a:lnTo>
                      <a:pt x="169" y="0"/>
                    </a:lnTo>
                    <a:lnTo>
                      <a:pt x="150" y="16"/>
                    </a:lnTo>
                    <a:lnTo>
                      <a:pt x="133" y="0"/>
                    </a:lnTo>
                    <a:lnTo>
                      <a:pt x="124" y="32"/>
                    </a:lnTo>
                    <a:lnTo>
                      <a:pt x="169" y="40"/>
                    </a:lnTo>
                    <a:lnTo>
                      <a:pt x="117" y="49"/>
                    </a:lnTo>
                    <a:lnTo>
                      <a:pt x="107" y="32"/>
                    </a:lnTo>
                    <a:lnTo>
                      <a:pt x="98" y="32"/>
                    </a:lnTo>
                    <a:lnTo>
                      <a:pt x="90" y="72"/>
                    </a:lnTo>
                    <a:lnTo>
                      <a:pt x="71" y="72"/>
                    </a:lnTo>
                    <a:lnTo>
                      <a:pt x="80" y="56"/>
                    </a:lnTo>
                    <a:lnTo>
                      <a:pt x="35" y="72"/>
                    </a:lnTo>
                    <a:lnTo>
                      <a:pt x="0" y="147"/>
                    </a:lnTo>
                    <a:lnTo>
                      <a:pt x="8" y="250"/>
                    </a:lnTo>
                    <a:lnTo>
                      <a:pt x="80" y="243"/>
                    </a:lnTo>
                    <a:lnTo>
                      <a:pt x="117" y="259"/>
                    </a:lnTo>
                    <a:lnTo>
                      <a:pt x="169" y="16"/>
                    </a:lnTo>
                    <a:close/>
                  </a:path>
                </a:pathLst>
              </a:custGeom>
              <a:solidFill>
                <a:srgbClr val="a7ffab"/>
              </a:solidFill>
              <a:ln w="158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28" name=""/>
              <p:cNvSpPr/>
              <p:nvPr/>
            </p:nvSpPr>
            <p:spPr>
              <a:xfrm>
                <a:off x="5410080" y="3275280"/>
                <a:ext cx="541440" cy="631800"/>
              </a:xfrm>
              <a:custGeom>
                <a:avLst/>
                <a:gdLst/>
                <a:ahLst/>
                <a:rect l="l" t="t" r="r" b="b"/>
                <a:pathLst>
                  <a:path w="312" h="364">
                    <a:moveTo>
                      <a:pt x="312" y="364"/>
                    </a:moveTo>
                    <a:lnTo>
                      <a:pt x="276" y="348"/>
                    </a:lnTo>
                    <a:lnTo>
                      <a:pt x="276" y="315"/>
                    </a:lnTo>
                    <a:lnTo>
                      <a:pt x="285" y="315"/>
                    </a:lnTo>
                    <a:lnTo>
                      <a:pt x="267" y="299"/>
                    </a:lnTo>
                    <a:lnTo>
                      <a:pt x="260" y="275"/>
                    </a:lnTo>
                    <a:lnTo>
                      <a:pt x="224" y="275"/>
                    </a:lnTo>
                    <a:lnTo>
                      <a:pt x="180" y="234"/>
                    </a:lnTo>
                    <a:lnTo>
                      <a:pt x="170" y="250"/>
                    </a:lnTo>
                    <a:lnTo>
                      <a:pt x="152" y="250"/>
                    </a:lnTo>
                    <a:lnTo>
                      <a:pt x="170" y="275"/>
                    </a:lnTo>
                    <a:lnTo>
                      <a:pt x="144" y="259"/>
                    </a:lnTo>
                    <a:lnTo>
                      <a:pt x="135" y="282"/>
                    </a:lnTo>
                    <a:lnTo>
                      <a:pt x="89" y="291"/>
                    </a:lnTo>
                    <a:lnTo>
                      <a:pt x="72" y="307"/>
                    </a:lnTo>
                    <a:lnTo>
                      <a:pt x="81" y="355"/>
                    </a:lnTo>
                    <a:lnTo>
                      <a:pt x="72" y="355"/>
                    </a:lnTo>
                    <a:lnTo>
                      <a:pt x="9" y="348"/>
                    </a:lnTo>
                    <a:lnTo>
                      <a:pt x="0" y="57"/>
                    </a:lnTo>
                    <a:lnTo>
                      <a:pt x="170" y="0"/>
                    </a:lnTo>
                    <a:lnTo>
                      <a:pt x="206" y="16"/>
                    </a:lnTo>
                    <a:lnTo>
                      <a:pt x="312" y="65"/>
                    </a:lnTo>
                    <a:lnTo>
                      <a:pt x="312" y="364"/>
                    </a:lnTo>
                    <a:close/>
                  </a:path>
                </a:pathLst>
              </a:custGeom>
              <a:solidFill>
                <a:srgbClr val="a7ffab"/>
              </a:solidFill>
              <a:ln w="158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29" name=""/>
              <p:cNvSpPr/>
              <p:nvPr/>
            </p:nvSpPr>
            <p:spPr>
              <a:xfrm>
                <a:off x="5657760" y="3132360"/>
                <a:ext cx="293760" cy="449280"/>
              </a:xfrm>
              <a:custGeom>
                <a:avLst/>
                <a:gdLst/>
                <a:ahLst/>
                <a:rect l="l" t="t" r="r" b="b"/>
                <a:pathLst>
                  <a:path w="169" h="259">
                    <a:moveTo>
                      <a:pt x="169" y="16"/>
                    </a:moveTo>
                    <a:lnTo>
                      <a:pt x="169" y="0"/>
                    </a:lnTo>
                    <a:lnTo>
                      <a:pt x="150" y="16"/>
                    </a:lnTo>
                    <a:lnTo>
                      <a:pt x="133" y="0"/>
                    </a:lnTo>
                    <a:lnTo>
                      <a:pt x="124" y="32"/>
                    </a:lnTo>
                    <a:lnTo>
                      <a:pt x="169" y="40"/>
                    </a:lnTo>
                    <a:lnTo>
                      <a:pt x="117" y="49"/>
                    </a:lnTo>
                    <a:lnTo>
                      <a:pt x="107" y="32"/>
                    </a:lnTo>
                    <a:lnTo>
                      <a:pt x="98" y="32"/>
                    </a:lnTo>
                    <a:lnTo>
                      <a:pt x="90" y="72"/>
                    </a:lnTo>
                    <a:lnTo>
                      <a:pt x="71" y="72"/>
                    </a:lnTo>
                    <a:lnTo>
                      <a:pt x="80" y="56"/>
                    </a:lnTo>
                    <a:lnTo>
                      <a:pt x="35" y="72"/>
                    </a:lnTo>
                    <a:lnTo>
                      <a:pt x="0" y="147"/>
                    </a:lnTo>
                    <a:lnTo>
                      <a:pt x="8" y="250"/>
                    </a:lnTo>
                    <a:lnTo>
                      <a:pt x="80" y="243"/>
                    </a:lnTo>
                    <a:lnTo>
                      <a:pt x="117" y="259"/>
                    </a:lnTo>
                    <a:lnTo>
                      <a:pt x="169" y="16"/>
                    </a:lnTo>
                    <a:close/>
                  </a:path>
                </a:pathLst>
              </a:custGeom>
              <a:solidFill>
                <a:srgbClr val="a7ffab"/>
              </a:solidFill>
              <a:ln w="158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30" name=""/>
              <p:cNvSpPr/>
              <p:nvPr/>
            </p:nvSpPr>
            <p:spPr>
              <a:xfrm>
                <a:off x="5410080" y="3275280"/>
                <a:ext cx="541440" cy="631800"/>
              </a:xfrm>
              <a:custGeom>
                <a:avLst/>
                <a:gdLst/>
                <a:ahLst/>
                <a:rect l="l" t="t" r="r" b="b"/>
                <a:pathLst>
                  <a:path w="312" h="364">
                    <a:moveTo>
                      <a:pt x="312" y="364"/>
                    </a:moveTo>
                    <a:lnTo>
                      <a:pt x="276" y="348"/>
                    </a:lnTo>
                    <a:lnTo>
                      <a:pt x="276" y="315"/>
                    </a:lnTo>
                    <a:lnTo>
                      <a:pt x="285" y="315"/>
                    </a:lnTo>
                    <a:lnTo>
                      <a:pt x="267" y="299"/>
                    </a:lnTo>
                    <a:lnTo>
                      <a:pt x="260" y="275"/>
                    </a:lnTo>
                    <a:lnTo>
                      <a:pt x="224" y="275"/>
                    </a:lnTo>
                    <a:lnTo>
                      <a:pt x="180" y="234"/>
                    </a:lnTo>
                    <a:lnTo>
                      <a:pt x="170" y="250"/>
                    </a:lnTo>
                    <a:lnTo>
                      <a:pt x="152" y="250"/>
                    </a:lnTo>
                    <a:lnTo>
                      <a:pt x="170" y="275"/>
                    </a:lnTo>
                    <a:lnTo>
                      <a:pt x="144" y="259"/>
                    </a:lnTo>
                    <a:lnTo>
                      <a:pt x="135" y="282"/>
                    </a:lnTo>
                    <a:lnTo>
                      <a:pt x="89" y="291"/>
                    </a:lnTo>
                    <a:lnTo>
                      <a:pt x="72" y="307"/>
                    </a:lnTo>
                    <a:lnTo>
                      <a:pt x="81" y="355"/>
                    </a:lnTo>
                    <a:lnTo>
                      <a:pt x="72" y="355"/>
                    </a:lnTo>
                    <a:lnTo>
                      <a:pt x="9" y="348"/>
                    </a:lnTo>
                    <a:lnTo>
                      <a:pt x="0" y="57"/>
                    </a:lnTo>
                    <a:lnTo>
                      <a:pt x="170" y="0"/>
                    </a:lnTo>
                    <a:lnTo>
                      <a:pt x="206" y="16"/>
                    </a:lnTo>
                    <a:lnTo>
                      <a:pt x="312" y="65"/>
                    </a:lnTo>
                    <a:lnTo>
                      <a:pt x="312" y="364"/>
                    </a:lnTo>
                    <a:close/>
                  </a:path>
                </a:pathLst>
              </a:custGeom>
              <a:solidFill>
                <a:srgbClr val="00f008"/>
              </a:solidFill>
              <a:ln w="158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31" name=""/>
              <p:cNvSpPr/>
              <p:nvPr/>
            </p:nvSpPr>
            <p:spPr>
              <a:xfrm>
                <a:off x="5657760" y="3132360"/>
                <a:ext cx="293760" cy="449280"/>
              </a:xfrm>
              <a:custGeom>
                <a:avLst/>
                <a:gdLst/>
                <a:ahLst/>
                <a:rect l="l" t="t" r="r" b="b"/>
                <a:pathLst>
                  <a:path w="169" h="259">
                    <a:moveTo>
                      <a:pt x="169" y="16"/>
                    </a:moveTo>
                    <a:lnTo>
                      <a:pt x="169" y="0"/>
                    </a:lnTo>
                    <a:lnTo>
                      <a:pt x="150" y="16"/>
                    </a:lnTo>
                    <a:lnTo>
                      <a:pt x="133" y="0"/>
                    </a:lnTo>
                    <a:lnTo>
                      <a:pt x="124" y="32"/>
                    </a:lnTo>
                    <a:lnTo>
                      <a:pt x="169" y="40"/>
                    </a:lnTo>
                    <a:lnTo>
                      <a:pt x="117" y="49"/>
                    </a:lnTo>
                    <a:lnTo>
                      <a:pt x="107" y="32"/>
                    </a:lnTo>
                    <a:lnTo>
                      <a:pt x="98" y="32"/>
                    </a:lnTo>
                    <a:lnTo>
                      <a:pt x="90" y="72"/>
                    </a:lnTo>
                    <a:lnTo>
                      <a:pt x="71" y="72"/>
                    </a:lnTo>
                    <a:lnTo>
                      <a:pt x="80" y="56"/>
                    </a:lnTo>
                    <a:lnTo>
                      <a:pt x="35" y="72"/>
                    </a:lnTo>
                    <a:lnTo>
                      <a:pt x="0" y="147"/>
                    </a:lnTo>
                    <a:lnTo>
                      <a:pt x="8" y="250"/>
                    </a:lnTo>
                    <a:lnTo>
                      <a:pt x="80" y="243"/>
                    </a:lnTo>
                    <a:lnTo>
                      <a:pt x="117" y="259"/>
                    </a:lnTo>
                    <a:lnTo>
                      <a:pt x="169" y="16"/>
                    </a:lnTo>
                    <a:close/>
                  </a:path>
                </a:pathLst>
              </a:custGeom>
              <a:solidFill>
                <a:srgbClr val="00f008"/>
              </a:solidFill>
              <a:ln w="158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32" name=""/>
              <p:cNvSpPr/>
              <p:nvPr/>
            </p:nvSpPr>
            <p:spPr>
              <a:xfrm>
                <a:off x="5435640" y="3295800"/>
                <a:ext cx="542880" cy="631800"/>
              </a:xfrm>
              <a:custGeom>
                <a:avLst/>
                <a:gdLst/>
                <a:ahLst/>
                <a:rect l="l" t="t" r="r" b="b"/>
                <a:pathLst>
                  <a:path w="312" h="364">
                    <a:moveTo>
                      <a:pt x="312" y="364"/>
                    </a:moveTo>
                    <a:lnTo>
                      <a:pt x="276" y="348"/>
                    </a:lnTo>
                    <a:lnTo>
                      <a:pt x="276" y="315"/>
                    </a:lnTo>
                    <a:lnTo>
                      <a:pt x="285" y="315"/>
                    </a:lnTo>
                    <a:lnTo>
                      <a:pt x="267" y="299"/>
                    </a:lnTo>
                    <a:lnTo>
                      <a:pt x="260" y="275"/>
                    </a:lnTo>
                    <a:lnTo>
                      <a:pt x="224" y="275"/>
                    </a:lnTo>
                    <a:lnTo>
                      <a:pt x="180" y="234"/>
                    </a:lnTo>
                    <a:lnTo>
                      <a:pt x="170" y="250"/>
                    </a:lnTo>
                    <a:lnTo>
                      <a:pt x="152" y="250"/>
                    </a:lnTo>
                    <a:lnTo>
                      <a:pt x="170" y="275"/>
                    </a:lnTo>
                    <a:lnTo>
                      <a:pt x="144" y="259"/>
                    </a:lnTo>
                    <a:lnTo>
                      <a:pt x="135" y="282"/>
                    </a:lnTo>
                    <a:lnTo>
                      <a:pt x="89" y="291"/>
                    </a:lnTo>
                    <a:lnTo>
                      <a:pt x="72" y="307"/>
                    </a:lnTo>
                    <a:lnTo>
                      <a:pt x="81" y="355"/>
                    </a:lnTo>
                    <a:lnTo>
                      <a:pt x="72" y="355"/>
                    </a:lnTo>
                    <a:lnTo>
                      <a:pt x="9" y="348"/>
                    </a:lnTo>
                    <a:lnTo>
                      <a:pt x="0" y="57"/>
                    </a:lnTo>
                    <a:lnTo>
                      <a:pt x="170" y="0"/>
                    </a:lnTo>
                    <a:lnTo>
                      <a:pt x="206" y="16"/>
                    </a:lnTo>
                    <a:lnTo>
                      <a:pt x="312" y="65"/>
                    </a:lnTo>
                    <a:lnTo>
                      <a:pt x="312" y="364"/>
                    </a:lnTo>
                    <a:close/>
                  </a:path>
                </a:pathLst>
              </a:custGeom>
              <a:solidFill>
                <a:srgbClr val="a7ffab"/>
              </a:solidFill>
              <a:ln w="158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33" name=""/>
              <p:cNvSpPr/>
              <p:nvPr/>
            </p:nvSpPr>
            <p:spPr>
              <a:xfrm>
                <a:off x="5684760" y="3152880"/>
                <a:ext cx="293760" cy="450720"/>
              </a:xfrm>
              <a:custGeom>
                <a:avLst/>
                <a:gdLst/>
                <a:ahLst/>
                <a:rect l="l" t="t" r="r" b="b"/>
                <a:pathLst>
                  <a:path w="169" h="259">
                    <a:moveTo>
                      <a:pt x="169" y="16"/>
                    </a:moveTo>
                    <a:lnTo>
                      <a:pt x="169" y="0"/>
                    </a:lnTo>
                    <a:lnTo>
                      <a:pt x="150" y="16"/>
                    </a:lnTo>
                    <a:lnTo>
                      <a:pt x="133" y="0"/>
                    </a:lnTo>
                    <a:lnTo>
                      <a:pt x="124" y="32"/>
                    </a:lnTo>
                    <a:lnTo>
                      <a:pt x="169" y="40"/>
                    </a:lnTo>
                    <a:lnTo>
                      <a:pt x="117" y="49"/>
                    </a:lnTo>
                    <a:lnTo>
                      <a:pt x="107" y="32"/>
                    </a:lnTo>
                    <a:lnTo>
                      <a:pt x="98" y="32"/>
                    </a:lnTo>
                    <a:lnTo>
                      <a:pt x="90" y="72"/>
                    </a:lnTo>
                    <a:lnTo>
                      <a:pt x="71" y="72"/>
                    </a:lnTo>
                    <a:lnTo>
                      <a:pt x="80" y="56"/>
                    </a:lnTo>
                    <a:lnTo>
                      <a:pt x="35" y="72"/>
                    </a:lnTo>
                    <a:lnTo>
                      <a:pt x="0" y="147"/>
                    </a:lnTo>
                    <a:lnTo>
                      <a:pt x="8" y="250"/>
                    </a:lnTo>
                    <a:lnTo>
                      <a:pt x="80" y="243"/>
                    </a:lnTo>
                    <a:lnTo>
                      <a:pt x="117" y="259"/>
                    </a:lnTo>
                    <a:lnTo>
                      <a:pt x="169" y="16"/>
                    </a:lnTo>
                    <a:close/>
                  </a:path>
                </a:pathLst>
              </a:custGeom>
              <a:solidFill>
                <a:srgbClr val="a7ffab"/>
              </a:solidFill>
              <a:ln w="158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34" name=""/>
              <p:cNvSpPr/>
              <p:nvPr/>
            </p:nvSpPr>
            <p:spPr>
              <a:xfrm>
                <a:off x="5435640" y="3295800"/>
                <a:ext cx="542880" cy="631800"/>
              </a:xfrm>
              <a:custGeom>
                <a:avLst/>
                <a:gdLst/>
                <a:ahLst/>
                <a:rect l="l" t="t" r="r" b="b"/>
                <a:pathLst>
                  <a:path w="312" h="364">
                    <a:moveTo>
                      <a:pt x="312" y="364"/>
                    </a:moveTo>
                    <a:lnTo>
                      <a:pt x="276" y="348"/>
                    </a:lnTo>
                    <a:lnTo>
                      <a:pt x="276" y="315"/>
                    </a:lnTo>
                    <a:lnTo>
                      <a:pt x="285" y="315"/>
                    </a:lnTo>
                    <a:lnTo>
                      <a:pt x="267" y="299"/>
                    </a:lnTo>
                    <a:lnTo>
                      <a:pt x="260" y="275"/>
                    </a:lnTo>
                    <a:lnTo>
                      <a:pt x="224" y="275"/>
                    </a:lnTo>
                    <a:lnTo>
                      <a:pt x="180" y="234"/>
                    </a:lnTo>
                    <a:lnTo>
                      <a:pt x="170" y="250"/>
                    </a:lnTo>
                    <a:lnTo>
                      <a:pt x="152" y="250"/>
                    </a:lnTo>
                    <a:lnTo>
                      <a:pt x="170" y="275"/>
                    </a:lnTo>
                    <a:lnTo>
                      <a:pt x="144" y="259"/>
                    </a:lnTo>
                    <a:lnTo>
                      <a:pt x="135" y="282"/>
                    </a:lnTo>
                    <a:lnTo>
                      <a:pt x="89" y="291"/>
                    </a:lnTo>
                    <a:lnTo>
                      <a:pt x="72" y="307"/>
                    </a:lnTo>
                    <a:lnTo>
                      <a:pt x="81" y="355"/>
                    </a:lnTo>
                    <a:lnTo>
                      <a:pt x="72" y="355"/>
                    </a:lnTo>
                    <a:lnTo>
                      <a:pt x="9" y="348"/>
                    </a:lnTo>
                    <a:lnTo>
                      <a:pt x="0" y="57"/>
                    </a:lnTo>
                    <a:lnTo>
                      <a:pt x="170" y="0"/>
                    </a:lnTo>
                    <a:lnTo>
                      <a:pt x="206" y="16"/>
                    </a:lnTo>
                    <a:lnTo>
                      <a:pt x="312" y="65"/>
                    </a:lnTo>
                    <a:lnTo>
                      <a:pt x="312" y="364"/>
                    </a:lnTo>
                    <a:close/>
                  </a:path>
                </a:pathLst>
              </a:custGeom>
              <a:solidFill>
                <a:srgbClr val="a7ffab"/>
              </a:solidFill>
              <a:ln w="158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35" name=""/>
              <p:cNvSpPr/>
              <p:nvPr/>
            </p:nvSpPr>
            <p:spPr>
              <a:xfrm>
                <a:off x="5684760" y="3152880"/>
                <a:ext cx="293760" cy="450720"/>
              </a:xfrm>
              <a:custGeom>
                <a:avLst/>
                <a:gdLst/>
                <a:ahLst/>
                <a:rect l="l" t="t" r="r" b="b"/>
                <a:pathLst>
                  <a:path w="169" h="259">
                    <a:moveTo>
                      <a:pt x="169" y="16"/>
                    </a:moveTo>
                    <a:lnTo>
                      <a:pt x="169" y="0"/>
                    </a:lnTo>
                    <a:lnTo>
                      <a:pt x="150" y="16"/>
                    </a:lnTo>
                    <a:lnTo>
                      <a:pt x="133" y="0"/>
                    </a:lnTo>
                    <a:lnTo>
                      <a:pt x="124" y="32"/>
                    </a:lnTo>
                    <a:lnTo>
                      <a:pt x="169" y="40"/>
                    </a:lnTo>
                    <a:lnTo>
                      <a:pt x="117" y="49"/>
                    </a:lnTo>
                    <a:lnTo>
                      <a:pt x="107" y="32"/>
                    </a:lnTo>
                    <a:lnTo>
                      <a:pt x="98" y="32"/>
                    </a:lnTo>
                    <a:lnTo>
                      <a:pt x="90" y="72"/>
                    </a:lnTo>
                    <a:lnTo>
                      <a:pt x="71" y="72"/>
                    </a:lnTo>
                    <a:lnTo>
                      <a:pt x="80" y="56"/>
                    </a:lnTo>
                    <a:lnTo>
                      <a:pt x="35" y="72"/>
                    </a:lnTo>
                    <a:lnTo>
                      <a:pt x="0" y="147"/>
                    </a:lnTo>
                    <a:lnTo>
                      <a:pt x="8" y="250"/>
                    </a:lnTo>
                    <a:lnTo>
                      <a:pt x="80" y="243"/>
                    </a:lnTo>
                    <a:lnTo>
                      <a:pt x="117" y="259"/>
                    </a:lnTo>
                    <a:lnTo>
                      <a:pt x="169" y="16"/>
                    </a:lnTo>
                    <a:close/>
                  </a:path>
                </a:pathLst>
              </a:custGeom>
              <a:solidFill>
                <a:srgbClr val="a7ffab"/>
              </a:solidFill>
              <a:ln w="158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36" name=""/>
              <p:cNvSpPr/>
              <p:nvPr/>
            </p:nvSpPr>
            <p:spPr>
              <a:xfrm>
                <a:off x="5435640" y="3295800"/>
                <a:ext cx="542880" cy="631800"/>
              </a:xfrm>
              <a:custGeom>
                <a:avLst/>
                <a:gdLst/>
                <a:ahLst/>
                <a:rect l="l" t="t" r="r" b="b"/>
                <a:pathLst>
                  <a:path w="312" h="364">
                    <a:moveTo>
                      <a:pt x="312" y="364"/>
                    </a:moveTo>
                    <a:lnTo>
                      <a:pt x="276" y="348"/>
                    </a:lnTo>
                    <a:lnTo>
                      <a:pt x="276" y="315"/>
                    </a:lnTo>
                    <a:lnTo>
                      <a:pt x="285" y="315"/>
                    </a:lnTo>
                    <a:lnTo>
                      <a:pt x="267" y="299"/>
                    </a:lnTo>
                    <a:lnTo>
                      <a:pt x="260" y="275"/>
                    </a:lnTo>
                    <a:lnTo>
                      <a:pt x="224" y="275"/>
                    </a:lnTo>
                    <a:lnTo>
                      <a:pt x="180" y="234"/>
                    </a:lnTo>
                    <a:lnTo>
                      <a:pt x="170" y="250"/>
                    </a:lnTo>
                    <a:lnTo>
                      <a:pt x="152" y="250"/>
                    </a:lnTo>
                    <a:lnTo>
                      <a:pt x="170" y="275"/>
                    </a:lnTo>
                    <a:lnTo>
                      <a:pt x="144" y="259"/>
                    </a:lnTo>
                    <a:lnTo>
                      <a:pt x="135" y="282"/>
                    </a:lnTo>
                    <a:lnTo>
                      <a:pt x="89" y="291"/>
                    </a:lnTo>
                    <a:lnTo>
                      <a:pt x="72" y="307"/>
                    </a:lnTo>
                    <a:lnTo>
                      <a:pt x="81" y="355"/>
                    </a:lnTo>
                    <a:lnTo>
                      <a:pt x="72" y="355"/>
                    </a:lnTo>
                    <a:lnTo>
                      <a:pt x="9" y="348"/>
                    </a:lnTo>
                    <a:lnTo>
                      <a:pt x="0" y="57"/>
                    </a:lnTo>
                    <a:lnTo>
                      <a:pt x="170" y="0"/>
                    </a:lnTo>
                    <a:lnTo>
                      <a:pt x="206" y="16"/>
                    </a:lnTo>
                    <a:lnTo>
                      <a:pt x="312" y="65"/>
                    </a:lnTo>
                    <a:lnTo>
                      <a:pt x="312" y="364"/>
                    </a:lnTo>
                    <a:close/>
                  </a:path>
                </a:pathLst>
              </a:custGeom>
              <a:solidFill>
                <a:srgbClr val="00f008"/>
              </a:solidFill>
              <a:ln w="158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37" name=""/>
              <p:cNvSpPr/>
              <p:nvPr/>
            </p:nvSpPr>
            <p:spPr>
              <a:xfrm>
                <a:off x="5684760" y="3152880"/>
                <a:ext cx="293760" cy="450720"/>
              </a:xfrm>
              <a:custGeom>
                <a:avLst/>
                <a:gdLst/>
                <a:ahLst/>
                <a:rect l="l" t="t" r="r" b="b"/>
                <a:pathLst>
                  <a:path w="169" h="259">
                    <a:moveTo>
                      <a:pt x="169" y="16"/>
                    </a:moveTo>
                    <a:lnTo>
                      <a:pt x="169" y="0"/>
                    </a:lnTo>
                    <a:lnTo>
                      <a:pt x="150" y="16"/>
                    </a:lnTo>
                    <a:lnTo>
                      <a:pt x="133" y="0"/>
                    </a:lnTo>
                    <a:lnTo>
                      <a:pt x="124" y="32"/>
                    </a:lnTo>
                    <a:lnTo>
                      <a:pt x="169" y="40"/>
                    </a:lnTo>
                    <a:lnTo>
                      <a:pt x="117" y="49"/>
                    </a:lnTo>
                    <a:lnTo>
                      <a:pt x="107" y="32"/>
                    </a:lnTo>
                    <a:lnTo>
                      <a:pt x="98" y="32"/>
                    </a:lnTo>
                    <a:lnTo>
                      <a:pt x="90" y="72"/>
                    </a:lnTo>
                    <a:lnTo>
                      <a:pt x="71" y="72"/>
                    </a:lnTo>
                    <a:lnTo>
                      <a:pt x="80" y="56"/>
                    </a:lnTo>
                    <a:lnTo>
                      <a:pt x="35" y="72"/>
                    </a:lnTo>
                    <a:lnTo>
                      <a:pt x="0" y="147"/>
                    </a:lnTo>
                    <a:lnTo>
                      <a:pt x="8" y="250"/>
                    </a:lnTo>
                    <a:lnTo>
                      <a:pt x="80" y="243"/>
                    </a:lnTo>
                    <a:lnTo>
                      <a:pt x="117" y="259"/>
                    </a:lnTo>
                    <a:lnTo>
                      <a:pt x="169" y="16"/>
                    </a:lnTo>
                    <a:close/>
                  </a:path>
                </a:pathLst>
              </a:custGeom>
              <a:solidFill>
                <a:srgbClr val="00f008"/>
              </a:solidFill>
              <a:ln w="15840">
                <a:solidFill>
                  <a:srgbClr val="919191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38" name=""/>
              <p:cNvSpPr/>
              <p:nvPr/>
            </p:nvSpPr>
            <p:spPr>
              <a:xfrm>
                <a:off x="5035680" y="1757520"/>
                <a:ext cx="1527120" cy="2793960"/>
              </a:xfrm>
              <a:prstGeom prst="rect">
                <a:avLst/>
              </a:prstGeom>
              <a:solidFill>
                <a:srgbClr val="ffffff"/>
              </a:solidFill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39" name=""/>
              <p:cNvSpPr/>
              <p:nvPr/>
            </p:nvSpPr>
            <p:spPr>
              <a:xfrm>
                <a:off x="5399280" y="1798920"/>
                <a:ext cx="1358640" cy="9727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30000"/>
                  </a:lnSpc>
                  <a:spcBef>
                    <a:spcPts val="561"/>
                  </a:spcBef>
                  <a:tabLst>
                    <a:tab algn="l" pos="0"/>
                    <a:tab algn="l" pos="1106640"/>
                    <a:tab algn="l" pos="2212920"/>
                    <a:tab algn="l" pos="3319560"/>
                    <a:tab algn="l" pos="4425840"/>
                    <a:tab algn="l" pos="5532480"/>
                    <a:tab algn="l" pos="6638760"/>
                    <a:tab algn="l" pos="7745400"/>
                    <a:tab algn="l" pos="8852040"/>
                    <a:tab algn="l" pos="995832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Offices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  <a:p>
                <a:pPr>
                  <a:lnSpc>
                    <a:spcPct val="130000"/>
                  </a:lnSpc>
                  <a:spcBef>
                    <a:spcPts val="561"/>
                  </a:spcBef>
                  <a:tabLst>
                    <a:tab algn="l" pos="0"/>
                    <a:tab algn="l" pos="1106640"/>
                    <a:tab algn="l" pos="2212920"/>
                    <a:tab algn="l" pos="3319560"/>
                    <a:tab algn="l" pos="4425840"/>
                    <a:tab algn="l" pos="5532480"/>
                    <a:tab algn="l" pos="6638760"/>
                    <a:tab algn="l" pos="7745400"/>
                    <a:tab algn="l" pos="8852040"/>
                    <a:tab algn="l" pos="995832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Energy Exchange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  <a:p>
                <a:pPr>
                  <a:lnSpc>
                    <a:spcPct val="80000"/>
                  </a:lnSpc>
                  <a:spcBef>
                    <a:spcPts val="561"/>
                  </a:spcBef>
                  <a:tabLst>
                    <a:tab algn="l" pos="0"/>
                    <a:tab algn="l" pos="1106640"/>
                    <a:tab algn="l" pos="2212920"/>
                    <a:tab algn="l" pos="3319560"/>
                    <a:tab algn="l" pos="4425840"/>
                    <a:tab algn="l" pos="5532480"/>
                    <a:tab algn="l" pos="6638760"/>
                    <a:tab algn="l" pos="7745400"/>
                    <a:tab algn="l" pos="8852040"/>
                    <a:tab algn="l" pos="995832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Leased Capacity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  <a:p>
                <a:pPr>
                  <a:lnSpc>
                    <a:spcPct val="80000"/>
                  </a:lnSpc>
                  <a:spcBef>
                    <a:spcPts val="561"/>
                  </a:spcBef>
                  <a:tabLst>
                    <a:tab algn="l" pos="0"/>
                    <a:tab algn="l" pos="1106640"/>
                    <a:tab algn="l" pos="2212920"/>
                    <a:tab algn="l" pos="3319560"/>
                    <a:tab algn="l" pos="4425840"/>
                    <a:tab algn="l" pos="5532480"/>
                    <a:tab algn="l" pos="6638760"/>
                    <a:tab algn="l" pos="7745400"/>
                    <a:tab algn="l" pos="8852040"/>
                    <a:tab algn="l" pos="995832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Energy Partnership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  <a:p>
                <a:pPr>
                  <a:lnSpc>
                    <a:spcPct val="80000"/>
                  </a:lnSpc>
                  <a:spcBef>
                    <a:spcPts val="561"/>
                  </a:spcBef>
                  <a:tabLst>
                    <a:tab algn="l" pos="0"/>
                    <a:tab algn="l" pos="1106640"/>
                    <a:tab algn="l" pos="2212920"/>
                    <a:tab algn="l" pos="3319560"/>
                    <a:tab algn="l" pos="4425840"/>
                    <a:tab algn="l" pos="5532480"/>
                    <a:tab algn="l" pos="6638760"/>
                    <a:tab algn="l" pos="7745400"/>
                    <a:tab algn="l" pos="8852040"/>
                    <a:tab algn="l" pos="9958320"/>
                  </a:tabLst>
                </a:pP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40" name=""/>
              <p:cNvSpPr/>
              <p:nvPr/>
            </p:nvSpPr>
            <p:spPr>
              <a:xfrm>
                <a:off x="5181480" y="1838520"/>
                <a:ext cx="123840" cy="123840"/>
              </a:xfrm>
              <a:custGeom>
                <a:avLst/>
                <a:gdLst/>
                <a:ahLst/>
                <a:rect l="l" t="t" r="r" b="b"/>
                <a:pathLst>
                  <a:path w="202" h="189">
                    <a:moveTo>
                      <a:pt x="99" y="0"/>
                    </a:moveTo>
                    <a:lnTo>
                      <a:pt x="122" y="75"/>
                    </a:lnTo>
                    <a:lnTo>
                      <a:pt x="201" y="73"/>
                    </a:lnTo>
                    <a:lnTo>
                      <a:pt x="135" y="115"/>
                    </a:lnTo>
                    <a:lnTo>
                      <a:pt x="163" y="188"/>
                    </a:lnTo>
                    <a:lnTo>
                      <a:pt x="99" y="138"/>
                    </a:lnTo>
                    <a:lnTo>
                      <a:pt x="38" y="188"/>
                    </a:lnTo>
                    <a:lnTo>
                      <a:pt x="66" y="115"/>
                    </a:lnTo>
                    <a:lnTo>
                      <a:pt x="0" y="73"/>
                    </a:lnTo>
                    <a:lnTo>
                      <a:pt x="79" y="75"/>
                    </a:lnTo>
                    <a:lnTo>
                      <a:pt x="99" y="0"/>
                    </a:lnTo>
                  </a:path>
                </a:pathLst>
              </a:custGeom>
              <a:solidFill>
                <a:srgbClr val="f00108"/>
              </a:solidFill>
              <a:ln cap="rnd"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41" name=""/>
              <p:cNvSpPr/>
              <p:nvPr/>
            </p:nvSpPr>
            <p:spPr>
              <a:xfrm>
                <a:off x="5389200" y="2646360"/>
                <a:ext cx="718560" cy="1378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spcBef>
                    <a:spcPts val="726"/>
                  </a:spcBef>
                  <a:tabLst>
                    <a:tab algn="l" pos="0"/>
                    <a:tab algn="l" pos="1106640"/>
                    <a:tab algn="l" pos="2212920"/>
                    <a:tab algn="l" pos="3319560"/>
                    <a:tab algn="l" pos="4425840"/>
                    <a:tab algn="l" pos="5532480"/>
                    <a:tab algn="l" pos="6638760"/>
                    <a:tab algn="l" pos="7745400"/>
                    <a:tab algn="l" pos="8852040"/>
                    <a:tab algn="l" pos="9958320"/>
                  </a:tabLst>
                </a:pPr>
                <a:r>
                  <a:rPr b="1" lang="en-US" sz="900" strike="noStrike" u="sng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Power Plants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42" name=""/>
              <p:cNvSpPr/>
              <p:nvPr/>
            </p:nvSpPr>
            <p:spPr>
              <a:xfrm>
                <a:off x="5421240" y="2792520"/>
                <a:ext cx="1317600" cy="8193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0" rIns="0" tIns="0" bIns="0" anchor="t">
                <a:spAutoFit/>
              </a:bodyPr>
              <a:p>
                <a:pPr>
                  <a:lnSpc>
                    <a:spcPct val="130000"/>
                  </a:lnSpc>
                  <a:spcBef>
                    <a:spcPts val="275"/>
                  </a:spcBef>
                  <a:tabLst>
                    <a:tab algn="l" pos="0"/>
                    <a:tab algn="l" pos="1106640"/>
                    <a:tab algn="l" pos="2212920"/>
                    <a:tab algn="l" pos="3319560"/>
                    <a:tab algn="l" pos="4425840"/>
                    <a:tab algn="l" pos="5532480"/>
                    <a:tab algn="l" pos="6638760"/>
                    <a:tab algn="l" pos="7745400"/>
                    <a:tab algn="l" pos="8852040"/>
                    <a:tab algn="l" pos="995832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In Operation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  <a:p>
                <a:pPr>
                  <a:lnSpc>
                    <a:spcPct val="130000"/>
                  </a:lnSpc>
                  <a:spcBef>
                    <a:spcPts val="275"/>
                  </a:spcBef>
                  <a:tabLst>
                    <a:tab algn="l" pos="0"/>
                    <a:tab algn="l" pos="1106640"/>
                    <a:tab algn="l" pos="2212920"/>
                    <a:tab algn="l" pos="3319560"/>
                    <a:tab algn="l" pos="4425840"/>
                    <a:tab algn="l" pos="5532480"/>
                    <a:tab algn="l" pos="6638760"/>
                    <a:tab algn="l" pos="7745400"/>
                    <a:tab algn="l" pos="8852040"/>
                    <a:tab algn="l" pos="995832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In Construction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  <a:p>
                <a:pPr>
                  <a:lnSpc>
                    <a:spcPct val="130000"/>
                  </a:lnSpc>
                  <a:spcBef>
                    <a:spcPts val="275"/>
                  </a:spcBef>
                  <a:tabLst>
                    <a:tab algn="l" pos="0"/>
                    <a:tab algn="l" pos="1106640"/>
                    <a:tab algn="l" pos="2212920"/>
                    <a:tab algn="l" pos="3319560"/>
                    <a:tab algn="l" pos="4425840"/>
                    <a:tab algn="l" pos="5532480"/>
                    <a:tab algn="l" pos="6638760"/>
                    <a:tab algn="l" pos="7745400"/>
                    <a:tab algn="l" pos="8852040"/>
                    <a:tab algn="l" pos="995832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Under Development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  <a:p>
                <a:pPr>
                  <a:lnSpc>
                    <a:spcPct val="130000"/>
                  </a:lnSpc>
                  <a:spcBef>
                    <a:spcPts val="275"/>
                  </a:spcBef>
                  <a:tabLst>
                    <a:tab algn="l" pos="0"/>
                    <a:tab algn="l" pos="1106640"/>
                    <a:tab algn="l" pos="2212920"/>
                    <a:tab algn="l" pos="3319560"/>
                    <a:tab algn="l" pos="4425840"/>
                    <a:tab algn="l" pos="5532480"/>
                    <a:tab algn="l" pos="6638760"/>
                    <a:tab algn="l" pos="7745400"/>
                    <a:tab algn="l" pos="8852040"/>
                    <a:tab algn="l" pos="9958320"/>
                  </a:tabLst>
                </a:pP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5043" name=""/>
              <p:cNvGrpSpPr/>
              <p:nvPr/>
            </p:nvGrpSpPr>
            <p:grpSpPr>
              <a:xfrm>
                <a:off x="5178600" y="2995920"/>
                <a:ext cx="136440" cy="142560"/>
                <a:chOff x="5178600" y="2995920"/>
                <a:chExt cx="136440" cy="142560"/>
              </a:xfrm>
            </p:grpSpPr>
            <p:sp>
              <p:nvSpPr>
                <p:cNvPr id="5044" name=""/>
                <p:cNvSpPr/>
                <p:nvPr/>
              </p:nvSpPr>
              <p:spPr>
                <a:xfrm>
                  <a:off x="5192640" y="2995920"/>
                  <a:ext cx="60120" cy="62640"/>
                </a:xfrm>
                <a:prstGeom prst="rect">
                  <a:avLst/>
                </a:prstGeom>
                <a:solidFill>
                  <a:srgbClr val="919191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15840" bIns="158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045" name=""/>
                <p:cNvSpPr/>
                <p:nvPr/>
              </p:nvSpPr>
              <p:spPr>
                <a:xfrm>
                  <a:off x="5178600" y="3042000"/>
                  <a:ext cx="136440" cy="96480"/>
                </a:xfrm>
                <a:prstGeom prst="rect">
                  <a:avLst/>
                </a:prstGeom>
                <a:solidFill>
                  <a:srgbClr val="919191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5046" name=""/>
              <p:cNvGrpSpPr/>
              <p:nvPr/>
            </p:nvGrpSpPr>
            <p:grpSpPr>
              <a:xfrm>
                <a:off x="5178600" y="2792520"/>
                <a:ext cx="136440" cy="141480"/>
                <a:chOff x="5178600" y="2792520"/>
                <a:chExt cx="136440" cy="141480"/>
              </a:xfrm>
            </p:grpSpPr>
            <p:sp>
              <p:nvSpPr>
                <p:cNvPr id="5047" name=""/>
                <p:cNvSpPr/>
                <p:nvPr/>
              </p:nvSpPr>
              <p:spPr>
                <a:xfrm>
                  <a:off x="5192640" y="2792520"/>
                  <a:ext cx="60120" cy="61920"/>
                </a:xfrm>
                <a:prstGeom prst="rect">
                  <a:avLst/>
                </a:prstGeom>
                <a:solidFill>
                  <a:srgbClr val="ffe80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15120" bIns="1512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048" name=""/>
                <p:cNvSpPr/>
                <p:nvPr/>
              </p:nvSpPr>
              <p:spPr>
                <a:xfrm>
                  <a:off x="5178600" y="2838240"/>
                  <a:ext cx="136440" cy="95760"/>
                </a:xfrm>
                <a:prstGeom prst="rect">
                  <a:avLst/>
                </a:prstGeom>
                <a:solidFill>
                  <a:srgbClr val="ffe80f"/>
                </a:solidFill>
                <a:ln w="93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sp>
            <p:nvSpPr>
              <p:cNvPr id="5049" name=""/>
              <p:cNvSpPr/>
              <p:nvPr/>
            </p:nvSpPr>
            <p:spPr>
              <a:xfrm>
                <a:off x="5401800" y="3441960"/>
                <a:ext cx="991440" cy="27540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900" strike="noStrike" u="sng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Energy Marketing 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900" strike="noStrike" u="sng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Activity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50" name=""/>
              <p:cNvSpPr/>
              <p:nvPr/>
            </p:nvSpPr>
            <p:spPr>
              <a:xfrm>
                <a:off x="5178600" y="2098800"/>
                <a:ext cx="136440" cy="95400"/>
              </a:xfrm>
              <a:prstGeom prst="rect">
                <a:avLst/>
              </a:prstGeom>
              <a:solidFill>
                <a:srgbClr val="919191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5051" name=""/>
              <p:cNvGrpSpPr/>
              <p:nvPr/>
            </p:nvGrpSpPr>
            <p:grpSpPr>
              <a:xfrm>
                <a:off x="5178600" y="3211560"/>
                <a:ext cx="136440" cy="142560"/>
                <a:chOff x="5178600" y="3211560"/>
                <a:chExt cx="136440" cy="142560"/>
              </a:xfrm>
            </p:grpSpPr>
            <p:sp>
              <p:nvSpPr>
                <p:cNvPr id="5052" name=""/>
                <p:cNvSpPr/>
                <p:nvPr/>
              </p:nvSpPr>
              <p:spPr>
                <a:xfrm>
                  <a:off x="5192640" y="3211560"/>
                  <a:ext cx="60120" cy="6264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15840" bIns="1584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053" name=""/>
                <p:cNvSpPr/>
                <p:nvPr/>
              </p:nvSpPr>
              <p:spPr>
                <a:xfrm>
                  <a:off x="5178600" y="3257640"/>
                  <a:ext cx="136440" cy="96480"/>
                </a:xfrm>
                <a:prstGeom prst="rect">
                  <a:avLst/>
                </a:prstGeom>
                <a:solidFill>
                  <a:srgbClr val="ffffff"/>
                </a:solidFill>
                <a:ln w="1260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wrap="none" lIns="90000" rIns="90000" tIns="46800" bIns="46800" anchor="ctr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sp>
            <p:nvSpPr>
              <p:cNvPr id="5054" name=""/>
              <p:cNvSpPr/>
              <p:nvPr/>
            </p:nvSpPr>
            <p:spPr>
              <a:xfrm>
                <a:off x="5392440" y="3794400"/>
                <a:ext cx="343800" cy="6598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Gas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  <a:p>
                <a:pPr>
                  <a:lnSpc>
                    <a:spcPct val="19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Power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  <a:p>
                <a:pPr>
                  <a:lnSpc>
                    <a:spcPct val="19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55" name=""/>
              <p:cNvSpPr/>
              <p:nvPr/>
            </p:nvSpPr>
            <p:spPr>
              <a:xfrm>
                <a:off x="5110200" y="3756240"/>
                <a:ext cx="200160" cy="199800"/>
              </a:xfrm>
              <a:prstGeom prst="ellipse">
                <a:avLst/>
              </a:prstGeom>
              <a:solidFill>
                <a:srgbClr val="00ccff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56" name=""/>
              <p:cNvSpPr/>
              <p:nvPr/>
            </p:nvSpPr>
            <p:spPr>
              <a:xfrm>
                <a:off x="5110200" y="3984840"/>
                <a:ext cx="200160" cy="199800"/>
              </a:xfrm>
              <a:prstGeom prst="ellipse">
                <a:avLst/>
              </a:prstGeom>
              <a:solidFill>
                <a:srgbClr val="fc0128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57" name=""/>
              <p:cNvSpPr/>
              <p:nvPr/>
            </p:nvSpPr>
            <p:spPr>
              <a:xfrm>
                <a:off x="5180040" y="2336760"/>
                <a:ext cx="163440" cy="0"/>
              </a:xfrm>
              <a:prstGeom prst="line">
                <a:avLst/>
              </a:prstGeom>
              <a:ln w="28440">
                <a:solidFill>
                  <a:srgbClr val="ffe80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58" name=""/>
              <p:cNvSpPr/>
              <p:nvPr/>
            </p:nvSpPr>
            <p:spPr>
              <a:xfrm>
                <a:off x="5194440" y="2403720"/>
                <a:ext cx="136440" cy="136440"/>
              </a:xfrm>
              <a:prstGeom prst="triangle">
                <a:avLst>
                  <a:gd name="adj" fmla="val 50000"/>
                </a:avLst>
              </a:prstGeom>
              <a:solidFill>
                <a:srgbClr val="6600cc"/>
              </a:solidFill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440" bIns="-144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59" name=""/>
              <p:cNvSpPr/>
              <p:nvPr/>
            </p:nvSpPr>
            <p:spPr>
              <a:xfrm>
                <a:off x="5379840" y="4067280"/>
                <a:ext cx="248400" cy="3988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  <a:p>
                <a:pPr>
                  <a:lnSpc>
                    <a:spcPct val="19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rPr>
                  <a:t>Coal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60" name=""/>
              <p:cNvSpPr/>
              <p:nvPr/>
            </p:nvSpPr>
            <p:spPr>
              <a:xfrm>
                <a:off x="5132520" y="4267440"/>
                <a:ext cx="182520" cy="182520"/>
              </a:xfrm>
              <a:prstGeom prst="pentagon">
                <a:avLst/>
              </a:prstGeom>
              <a:solidFill>
                <a:srgbClr val="c0c0c0"/>
              </a:solidFill>
              <a:ln w="144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ctr">
                <a:sp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5061" name=""/>
            <p:cNvSpPr/>
            <p:nvPr/>
          </p:nvSpPr>
          <p:spPr>
            <a:xfrm>
              <a:off x="7719840" y="4048200"/>
              <a:ext cx="261720" cy="122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8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Milan</a:t>
              </a:r>
              <a:endParaRPr b="0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2" name=""/>
          <p:cNvSpPr/>
          <p:nvPr/>
        </p:nvSpPr>
        <p:spPr>
          <a:xfrm>
            <a:off x="1764360" y="181080"/>
            <a:ext cx="67212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Continental Volume Growth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3" name=""/>
          <p:cNvSpPr/>
          <p:nvPr/>
        </p:nvSpPr>
        <p:spPr>
          <a:xfrm>
            <a:off x="6927840" y="884160"/>
            <a:ext cx="3122640" cy="56199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5064" name=""/>
          <p:cNvGraphicFramePr/>
          <p:nvPr/>
        </p:nvGraphicFramePr>
        <p:xfrm>
          <a:off x="6989760" y="1503360"/>
          <a:ext cx="3108240" cy="4944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06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989760" y="1503360"/>
                    <a:ext cx="3108240" cy="4944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066" name=""/>
          <p:cNvSpPr/>
          <p:nvPr/>
        </p:nvSpPr>
        <p:spPr>
          <a:xfrm>
            <a:off x="7586640" y="974880"/>
            <a:ext cx="18064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Counterparties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67" name=""/>
          <p:cNvSpPr/>
          <p:nvPr/>
        </p:nvSpPr>
        <p:spPr>
          <a:xfrm>
            <a:off x="230040" y="884160"/>
            <a:ext cx="3122640" cy="56199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5068" name=""/>
          <p:cNvGraphicFramePr/>
          <p:nvPr/>
        </p:nvGraphicFramePr>
        <p:xfrm>
          <a:off x="297000" y="0"/>
          <a:ext cx="3058920" cy="64515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06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97000" y="0"/>
                    <a:ext cx="3058920" cy="6451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070" name=""/>
          <p:cNvSpPr/>
          <p:nvPr/>
        </p:nvSpPr>
        <p:spPr>
          <a:xfrm>
            <a:off x="2176560" y="173196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8,859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1" name=""/>
          <p:cNvSpPr/>
          <p:nvPr/>
        </p:nvSpPr>
        <p:spPr>
          <a:xfrm>
            <a:off x="854640" y="564660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414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2" name=""/>
          <p:cNvSpPr/>
          <p:nvPr/>
        </p:nvSpPr>
        <p:spPr>
          <a:xfrm>
            <a:off x="7590600" y="4348080"/>
            <a:ext cx="379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44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3" name=""/>
          <p:cNvSpPr/>
          <p:nvPr/>
        </p:nvSpPr>
        <p:spPr>
          <a:xfrm>
            <a:off x="9001800" y="162252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210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4" name=""/>
          <p:cNvSpPr/>
          <p:nvPr/>
        </p:nvSpPr>
        <p:spPr>
          <a:xfrm>
            <a:off x="750960" y="61531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5" name=""/>
          <p:cNvSpPr/>
          <p:nvPr/>
        </p:nvSpPr>
        <p:spPr>
          <a:xfrm>
            <a:off x="2219400" y="615312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6" name=""/>
          <p:cNvSpPr/>
          <p:nvPr/>
        </p:nvSpPr>
        <p:spPr>
          <a:xfrm>
            <a:off x="7510680" y="61628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7" name=""/>
          <p:cNvSpPr/>
          <p:nvPr/>
        </p:nvSpPr>
        <p:spPr>
          <a:xfrm>
            <a:off x="8964720" y="61628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8" name=""/>
          <p:cNvSpPr/>
          <p:nvPr/>
        </p:nvSpPr>
        <p:spPr>
          <a:xfrm>
            <a:off x="990720" y="961920"/>
            <a:ext cx="16034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Transactions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79" name=""/>
          <p:cNvSpPr/>
          <p:nvPr/>
        </p:nvSpPr>
        <p:spPr>
          <a:xfrm>
            <a:off x="3544920" y="884160"/>
            <a:ext cx="3122640" cy="56199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5080" name=""/>
          <p:cNvGraphicFramePr/>
          <p:nvPr/>
        </p:nvGraphicFramePr>
        <p:xfrm>
          <a:off x="3606840" y="988920"/>
          <a:ext cx="3108240" cy="545940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5081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3606840" y="988920"/>
                    <a:ext cx="3108240" cy="5459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5082" name=""/>
          <p:cNvSpPr/>
          <p:nvPr/>
        </p:nvSpPr>
        <p:spPr>
          <a:xfrm>
            <a:off x="4293000" y="961920"/>
            <a:ext cx="162648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Volumes</a:t>
            </a:r>
            <a:r>
              <a:rPr b="1" lang="en-US" sz="1800" strike="noStrike" u="none" baseline="30000">
                <a:solidFill>
                  <a:srgbClr val="000000"/>
                </a:solidFill>
                <a:effectLst/>
                <a:uFillTx/>
                <a:latin typeface="Frutiger 45 Light"/>
              </a:rPr>
              <a:t>*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(Thousand MWh)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83" name=""/>
          <p:cNvSpPr/>
          <p:nvPr/>
        </p:nvSpPr>
        <p:spPr>
          <a:xfrm>
            <a:off x="4163040" y="5767560"/>
            <a:ext cx="4780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186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84" name=""/>
          <p:cNvSpPr/>
          <p:nvPr/>
        </p:nvSpPr>
        <p:spPr>
          <a:xfrm>
            <a:off x="5535720" y="1628640"/>
            <a:ext cx="626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7,201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85" name=""/>
          <p:cNvSpPr/>
          <p:nvPr/>
        </p:nvSpPr>
        <p:spPr>
          <a:xfrm>
            <a:off x="4094280" y="61628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86" name=""/>
          <p:cNvSpPr/>
          <p:nvPr/>
        </p:nvSpPr>
        <p:spPr>
          <a:xfrm>
            <a:off x="5562720" y="6162840"/>
            <a:ext cx="5774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87" name=""/>
          <p:cNvSpPr/>
          <p:nvPr/>
        </p:nvSpPr>
        <p:spPr>
          <a:xfrm>
            <a:off x="168120" y="6475680"/>
            <a:ext cx="331812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*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 and Financial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8" name=""/>
          <p:cNvSpPr/>
          <p:nvPr/>
        </p:nvSpPr>
        <p:spPr>
          <a:xfrm>
            <a:off x="330120" y="241200"/>
            <a:ext cx="96030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Europe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89" name=""/>
          <p:cNvSpPr/>
          <p:nvPr/>
        </p:nvSpPr>
        <p:spPr>
          <a:xfrm>
            <a:off x="1301760" y="1636560"/>
            <a:ext cx="8618400" cy="392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Established Europe’s Leading Energy Network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Sustainable First Mover Advantage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Extending Network Aggressively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Strong, Competitive Position in High Growth Markets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Exploiting Network to Create Significant Value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</a:t>
            </a: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Continued Strong Earnings in the U.K.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- Accelerating Earnings From Continental Europe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90000"/>
              </a:lnSpc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90" name=""/>
          <p:cNvSpPr/>
          <p:nvPr/>
        </p:nvSpPr>
        <p:spPr>
          <a:xfrm>
            <a:off x="1176480" y="1757520"/>
            <a:ext cx="147600" cy="1476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91" name=""/>
          <p:cNvSpPr/>
          <p:nvPr/>
        </p:nvSpPr>
        <p:spPr>
          <a:xfrm>
            <a:off x="1176480" y="2773440"/>
            <a:ext cx="147600" cy="1476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92" name=""/>
          <p:cNvSpPr/>
          <p:nvPr/>
        </p:nvSpPr>
        <p:spPr>
          <a:xfrm>
            <a:off x="1176480" y="3792600"/>
            <a:ext cx="147600" cy="1476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093" name=""/>
          <p:cNvSpPr/>
          <p:nvPr/>
        </p:nvSpPr>
        <p:spPr>
          <a:xfrm>
            <a:off x="2519280" y="5884920"/>
            <a:ext cx="5234040" cy="45972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Redefining European Energy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94" name=""/>
          <p:cNvGrpSpPr/>
          <p:nvPr/>
        </p:nvGrpSpPr>
        <p:grpSpPr>
          <a:xfrm>
            <a:off x="2511360" y="1258920"/>
            <a:ext cx="5734080" cy="5033880"/>
            <a:chOff x="2511360" y="1258920"/>
            <a:chExt cx="5734080" cy="5033880"/>
          </a:xfrm>
        </p:grpSpPr>
        <p:grpSp>
          <p:nvGrpSpPr>
            <p:cNvPr id="5095" name=""/>
            <p:cNvGrpSpPr/>
            <p:nvPr/>
          </p:nvGrpSpPr>
          <p:grpSpPr>
            <a:xfrm>
              <a:off x="2568600" y="1922400"/>
              <a:ext cx="871560" cy="720720"/>
              <a:chOff x="2568600" y="1922400"/>
              <a:chExt cx="871560" cy="720720"/>
            </a:xfrm>
          </p:grpSpPr>
          <p:sp>
            <p:nvSpPr>
              <p:cNvPr id="5096" name=""/>
              <p:cNvSpPr/>
              <p:nvPr/>
            </p:nvSpPr>
            <p:spPr>
              <a:xfrm>
                <a:off x="2568600" y="1922400"/>
                <a:ext cx="871560" cy="720720"/>
              </a:xfrm>
              <a:custGeom>
                <a:avLst/>
                <a:gdLst/>
                <a:ahLst/>
                <a:rect l="l" t="t" r="r" b="b"/>
                <a:pathLst>
                  <a:path w="1097" h="907">
                    <a:moveTo>
                      <a:pt x="932" y="907"/>
                    </a:moveTo>
                    <a:lnTo>
                      <a:pt x="979" y="627"/>
                    </a:lnTo>
                    <a:lnTo>
                      <a:pt x="975" y="580"/>
                    </a:lnTo>
                    <a:lnTo>
                      <a:pt x="993" y="555"/>
                    </a:lnTo>
                    <a:lnTo>
                      <a:pt x="993" y="530"/>
                    </a:lnTo>
                    <a:lnTo>
                      <a:pt x="964" y="509"/>
                    </a:lnTo>
                    <a:lnTo>
                      <a:pt x="964" y="491"/>
                    </a:lnTo>
                    <a:lnTo>
                      <a:pt x="986" y="476"/>
                    </a:lnTo>
                    <a:lnTo>
                      <a:pt x="1004" y="459"/>
                    </a:lnTo>
                    <a:lnTo>
                      <a:pt x="1029" y="451"/>
                    </a:lnTo>
                    <a:lnTo>
                      <a:pt x="1036" y="412"/>
                    </a:lnTo>
                    <a:lnTo>
                      <a:pt x="1054" y="387"/>
                    </a:lnTo>
                    <a:lnTo>
                      <a:pt x="1072" y="369"/>
                    </a:lnTo>
                    <a:lnTo>
                      <a:pt x="1097" y="337"/>
                    </a:lnTo>
                    <a:lnTo>
                      <a:pt x="1090" y="301"/>
                    </a:lnTo>
                    <a:lnTo>
                      <a:pt x="1054" y="251"/>
                    </a:lnTo>
                    <a:lnTo>
                      <a:pt x="853" y="200"/>
                    </a:lnTo>
                    <a:lnTo>
                      <a:pt x="792" y="208"/>
                    </a:lnTo>
                    <a:lnTo>
                      <a:pt x="753" y="193"/>
                    </a:lnTo>
                    <a:lnTo>
                      <a:pt x="703" y="193"/>
                    </a:lnTo>
                    <a:lnTo>
                      <a:pt x="652" y="208"/>
                    </a:lnTo>
                    <a:lnTo>
                      <a:pt x="595" y="179"/>
                    </a:lnTo>
                    <a:lnTo>
                      <a:pt x="530" y="186"/>
                    </a:lnTo>
                    <a:lnTo>
                      <a:pt x="455" y="164"/>
                    </a:lnTo>
                    <a:lnTo>
                      <a:pt x="409" y="161"/>
                    </a:lnTo>
                    <a:lnTo>
                      <a:pt x="358" y="111"/>
                    </a:lnTo>
                    <a:lnTo>
                      <a:pt x="362" y="57"/>
                    </a:lnTo>
                    <a:lnTo>
                      <a:pt x="333" y="35"/>
                    </a:lnTo>
                    <a:lnTo>
                      <a:pt x="312" y="32"/>
                    </a:lnTo>
                    <a:lnTo>
                      <a:pt x="294" y="7"/>
                    </a:lnTo>
                    <a:lnTo>
                      <a:pt x="254" y="0"/>
                    </a:lnTo>
                    <a:lnTo>
                      <a:pt x="240" y="28"/>
                    </a:lnTo>
                    <a:lnTo>
                      <a:pt x="222" y="89"/>
                    </a:lnTo>
                    <a:lnTo>
                      <a:pt x="218" y="150"/>
                    </a:lnTo>
                    <a:lnTo>
                      <a:pt x="193" y="179"/>
                    </a:lnTo>
                    <a:lnTo>
                      <a:pt x="190" y="236"/>
                    </a:lnTo>
                    <a:lnTo>
                      <a:pt x="79" y="448"/>
                    </a:lnTo>
                    <a:lnTo>
                      <a:pt x="57" y="516"/>
                    </a:lnTo>
                    <a:lnTo>
                      <a:pt x="25" y="541"/>
                    </a:lnTo>
                    <a:lnTo>
                      <a:pt x="14" y="566"/>
                    </a:lnTo>
                    <a:lnTo>
                      <a:pt x="18" y="595"/>
                    </a:lnTo>
                    <a:lnTo>
                      <a:pt x="14" y="613"/>
                    </a:lnTo>
                    <a:lnTo>
                      <a:pt x="0" y="634"/>
                    </a:lnTo>
                    <a:lnTo>
                      <a:pt x="3" y="649"/>
                    </a:lnTo>
                    <a:lnTo>
                      <a:pt x="14" y="674"/>
                    </a:lnTo>
                    <a:lnTo>
                      <a:pt x="25" y="681"/>
                    </a:lnTo>
                    <a:lnTo>
                      <a:pt x="28" y="688"/>
                    </a:lnTo>
                    <a:lnTo>
                      <a:pt x="932" y="907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097" name=""/>
              <p:cNvSpPr/>
              <p:nvPr/>
            </p:nvSpPr>
            <p:spPr>
              <a:xfrm>
                <a:off x="2568600" y="1922400"/>
                <a:ext cx="871560" cy="720720"/>
              </a:xfrm>
              <a:custGeom>
                <a:avLst/>
                <a:gdLst/>
                <a:ahLst/>
                <a:rect l="l" t="t" r="r" b="b"/>
                <a:pathLst>
                  <a:path w="1097" h="907">
                    <a:moveTo>
                      <a:pt x="932" y="907"/>
                    </a:moveTo>
                    <a:lnTo>
                      <a:pt x="979" y="627"/>
                    </a:lnTo>
                    <a:lnTo>
                      <a:pt x="975" y="580"/>
                    </a:lnTo>
                    <a:lnTo>
                      <a:pt x="993" y="555"/>
                    </a:lnTo>
                    <a:lnTo>
                      <a:pt x="993" y="530"/>
                    </a:lnTo>
                    <a:lnTo>
                      <a:pt x="964" y="509"/>
                    </a:lnTo>
                    <a:lnTo>
                      <a:pt x="964" y="491"/>
                    </a:lnTo>
                    <a:lnTo>
                      <a:pt x="986" y="476"/>
                    </a:lnTo>
                    <a:lnTo>
                      <a:pt x="1004" y="459"/>
                    </a:lnTo>
                    <a:lnTo>
                      <a:pt x="1029" y="451"/>
                    </a:lnTo>
                    <a:lnTo>
                      <a:pt x="1036" y="412"/>
                    </a:lnTo>
                    <a:lnTo>
                      <a:pt x="1054" y="387"/>
                    </a:lnTo>
                    <a:lnTo>
                      <a:pt x="1072" y="369"/>
                    </a:lnTo>
                    <a:lnTo>
                      <a:pt x="1097" y="337"/>
                    </a:lnTo>
                    <a:lnTo>
                      <a:pt x="1090" y="301"/>
                    </a:lnTo>
                    <a:lnTo>
                      <a:pt x="1054" y="251"/>
                    </a:lnTo>
                    <a:lnTo>
                      <a:pt x="853" y="200"/>
                    </a:lnTo>
                    <a:lnTo>
                      <a:pt x="792" y="208"/>
                    </a:lnTo>
                    <a:lnTo>
                      <a:pt x="753" y="193"/>
                    </a:lnTo>
                    <a:lnTo>
                      <a:pt x="703" y="193"/>
                    </a:lnTo>
                    <a:lnTo>
                      <a:pt x="652" y="208"/>
                    </a:lnTo>
                    <a:lnTo>
                      <a:pt x="595" y="179"/>
                    </a:lnTo>
                    <a:lnTo>
                      <a:pt x="530" y="186"/>
                    </a:lnTo>
                    <a:lnTo>
                      <a:pt x="455" y="164"/>
                    </a:lnTo>
                    <a:lnTo>
                      <a:pt x="409" y="161"/>
                    </a:lnTo>
                    <a:lnTo>
                      <a:pt x="358" y="111"/>
                    </a:lnTo>
                    <a:lnTo>
                      <a:pt x="362" y="57"/>
                    </a:lnTo>
                    <a:lnTo>
                      <a:pt x="333" y="35"/>
                    </a:lnTo>
                    <a:lnTo>
                      <a:pt x="312" y="32"/>
                    </a:lnTo>
                    <a:lnTo>
                      <a:pt x="294" y="7"/>
                    </a:lnTo>
                    <a:lnTo>
                      <a:pt x="254" y="0"/>
                    </a:lnTo>
                    <a:lnTo>
                      <a:pt x="240" y="28"/>
                    </a:lnTo>
                    <a:lnTo>
                      <a:pt x="222" y="89"/>
                    </a:lnTo>
                    <a:lnTo>
                      <a:pt x="218" y="150"/>
                    </a:lnTo>
                    <a:lnTo>
                      <a:pt x="193" y="179"/>
                    </a:lnTo>
                    <a:lnTo>
                      <a:pt x="190" y="236"/>
                    </a:lnTo>
                    <a:lnTo>
                      <a:pt x="79" y="448"/>
                    </a:lnTo>
                    <a:lnTo>
                      <a:pt x="57" y="516"/>
                    </a:lnTo>
                    <a:lnTo>
                      <a:pt x="25" y="541"/>
                    </a:lnTo>
                    <a:lnTo>
                      <a:pt x="14" y="566"/>
                    </a:lnTo>
                    <a:lnTo>
                      <a:pt x="18" y="595"/>
                    </a:lnTo>
                    <a:lnTo>
                      <a:pt x="14" y="613"/>
                    </a:lnTo>
                    <a:lnTo>
                      <a:pt x="0" y="634"/>
                    </a:lnTo>
                    <a:lnTo>
                      <a:pt x="3" y="649"/>
                    </a:lnTo>
                    <a:lnTo>
                      <a:pt x="14" y="674"/>
                    </a:lnTo>
                    <a:lnTo>
                      <a:pt x="25" y="681"/>
                    </a:lnTo>
                    <a:lnTo>
                      <a:pt x="28" y="688"/>
                    </a:lnTo>
                    <a:lnTo>
                      <a:pt x="932" y="907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098" name=""/>
            <p:cNvGrpSpPr/>
            <p:nvPr/>
          </p:nvGrpSpPr>
          <p:grpSpPr>
            <a:xfrm>
              <a:off x="2754360" y="1587600"/>
              <a:ext cx="725400" cy="534960"/>
              <a:chOff x="2754360" y="1587600"/>
              <a:chExt cx="725400" cy="534960"/>
            </a:xfrm>
          </p:grpSpPr>
          <p:sp>
            <p:nvSpPr>
              <p:cNvPr id="5099" name=""/>
              <p:cNvSpPr/>
              <p:nvPr/>
            </p:nvSpPr>
            <p:spPr>
              <a:xfrm>
                <a:off x="2754360" y="1587600"/>
                <a:ext cx="725400" cy="534960"/>
              </a:xfrm>
              <a:custGeom>
                <a:avLst/>
                <a:gdLst/>
                <a:ahLst/>
                <a:rect l="l" t="t" r="r" b="b"/>
                <a:pathLst>
                  <a:path w="914" h="675">
                    <a:moveTo>
                      <a:pt x="810" y="675"/>
                    </a:moveTo>
                    <a:lnTo>
                      <a:pt x="692" y="642"/>
                    </a:lnTo>
                    <a:lnTo>
                      <a:pt x="613" y="624"/>
                    </a:lnTo>
                    <a:lnTo>
                      <a:pt x="552" y="632"/>
                    </a:lnTo>
                    <a:lnTo>
                      <a:pt x="520" y="617"/>
                    </a:lnTo>
                    <a:lnTo>
                      <a:pt x="480" y="617"/>
                    </a:lnTo>
                    <a:lnTo>
                      <a:pt x="423" y="628"/>
                    </a:lnTo>
                    <a:lnTo>
                      <a:pt x="366" y="610"/>
                    </a:lnTo>
                    <a:lnTo>
                      <a:pt x="298" y="610"/>
                    </a:lnTo>
                    <a:lnTo>
                      <a:pt x="247" y="596"/>
                    </a:lnTo>
                    <a:lnTo>
                      <a:pt x="161" y="585"/>
                    </a:lnTo>
                    <a:lnTo>
                      <a:pt x="122" y="538"/>
                    </a:lnTo>
                    <a:lnTo>
                      <a:pt x="125" y="481"/>
                    </a:lnTo>
                    <a:lnTo>
                      <a:pt x="100" y="463"/>
                    </a:lnTo>
                    <a:lnTo>
                      <a:pt x="72" y="456"/>
                    </a:lnTo>
                    <a:lnTo>
                      <a:pt x="54" y="427"/>
                    </a:lnTo>
                    <a:lnTo>
                      <a:pt x="11" y="420"/>
                    </a:lnTo>
                    <a:lnTo>
                      <a:pt x="0" y="398"/>
                    </a:lnTo>
                    <a:lnTo>
                      <a:pt x="4" y="370"/>
                    </a:lnTo>
                    <a:lnTo>
                      <a:pt x="25" y="363"/>
                    </a:lnTo>
                    <a:lnTo>
                      <a:pt x="36" y="345"/>
                    </a:lnTo>
                    <a:lnTo>
                      <a:pt x="18" y="294"/>
                    </a:lnTo>
                    <a:lnTo>
                      <a:pt x="22" y="201"/>
                    </a:lnTo>
                    <a:lnTo>
                      <a:pt x="29" y="162"/>
                    </a:lnTo>
                    <a:lnTo>
                      <a:pt x="4" y="104"/>
                    </a:lnTo>
                    <a:lnTo>
                      <a:pt x="4" y="65"/>
                    </a:lnTo>
                    <a:lnTo>
                      <a:pt x="25" y="47"/>
                    </a:lnTo>
                    <a:lnTo>
                      <a:pt x="50" y="54"/>
                    </a:lnTo>
                    <a:lnTo>
                      <a:pt x="82" y="83"/>
                    </a:lnTo>
                    <a:lnTo>
                      <a:pt x="129" y="104"/>
                    </a:lnTo>
                    <a:lnTo>
                      <a:pt x="183" y="112"/>
                    </a:lnTo>
                    <a:lnTo>
                      <a:pt x="208" y="115"/>
                    </a:lnTo>
                    <a:lnTo>
                      <a:pt x="240" y="165"/>
                    </a:lnTo>
                    <a:lnTo>
                      <a:pt x="226" y="183"/>
                    </a:lnTo>
                    <a:lnTo>
                      <a:pt x="222" y="194"/>
                    </a:lnTo>
                    <a:lnTo>
                      <a:pt x="233" y="216"/>
                    </a:lnTo>
                    <a:lnTo>
                      <a:pt x="240" y="223"/>
                    </a:lnTo>
                    <a:lnTo>
                      <a:pt x="204" y="294"/>
                    </a:lnTo>
                    <a:lnTo>
                      <a:pt x="219" y="294"/>
                    </a:lnTo>
                    <a:lnTo>
                      <a:pt x="269" y="294"/>
                    </a:lnTo>
                    <a:lnTo>
                      <a:pt x="262" y="212"/>
                    </a:lnTo>
                    <a:lnTo>
                      <a:pt x="298" y="205"/>
                    </a:lnTo>
                    <a:lnTo>
                      <a:pt x="301" y="180"/>
                    </a:lnTo>
                    <a:lnTo>
                      <a:pt x="287" y="169"/>
                    </a:lnTo>
                    <a:lnTo>
                      <a:pt x="247" y="162"/>
                    </a:lnTo>
                    <a:lnTo>
                      <a:pt x="247" y="144"/>
                    </a:lnTo>
                    <a:lnTo>
                      <a:pt x="294" y="76"/>
                    </a:lnTo>
                    <a:lnTo>
                      <a:pt x="262" y="22"/>
                    </a:lnTo>
                    <a:lnTo>
                      <a:pt x="280" y="0"/>
                    </a:lnTo>
                    <a:lnTo>
                      <a:pt x="914" y="158"/>
                    </a:lnTo>
                    <a:lnTo>
                      <a:pt x="810" y="675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00" name=""/>
              <p:cNvSpPr/>
              <p:nvPr/>
            </p:nvSpPr>
            <p:spPr>
              <a:xfrm>
                <a:off x="2754360" y="1587600"/>
                <a:ext cx="725400" cy="534960"/>
              </a:xfrm>
              <a:custGeom>
                <a:avLst/>
                <a:gdLst/>
                <a:ahLst/>
                <a:rect l="l" t="t" r="r" b="b"/>
                <a:pathLst>
                  <a:path w="914" h="675">
                    <a:moveTo>
                      <a:pt x="810" y="675"/>
                    </a:moveTo>
                    <a:lnTo>
                      <a:pt x="692" y="642"/>
                    </a:lnTo>
                    <a:lnTo>
                      <a:pt x="613" y="624"/>
                    </a:lnTo>
                    <a:lnTo>
                      <a:pt x="552" y="632"/>
                    </a:lnTo>
                    <a:lnTo>
                      <a:pt x="520" y="617"/>
                    </a:lnTo>
                    <a:lnTo>
                      <a:pt x="480" y="617"/>
                    </a:lnTo>
                    <a:lnTo>
                      <a:pt x="423" y="628"/>
                    </a:lnTo>
                    <a:lnTo>
                      <a:pt x="366" y="610"/>
                    </a:lnTo>
                    <a:lnTo>
                      <a:pt x="298" y="610"/>
                    </a:lnTo>
                    <a:lnTo>
                      <a:pt x="247" y="596"/>
                    </a:lnTo>
                    <a:lnTo>
                      <a:pt x="161" y="585"/>
                    </a:lnTo>
                    <a:lnTo>
                      <a:pt x="122" y="538"/>
                    </a:lnTo>
                    <a:lnTo>
                      <a:pt x="125" y="481"/>
                    </a:lnTo>
                    <a:lnTo>
                      <a:pt x="100" y="463"/>
                    </a:lnTo>
                    <a:lnTo>
                      <a:pt x="72" y="456"/>
                    </a:lnTo>
                    <a:lnTo>
                      <a:pt x="54" y="427"/>
                    </a:lnTo>
                    <a:lnTo>
                      <a:pt x="11" y="420"/>
                    </a:lnTo>
                    <a:lnTo>
                      <a:pt x="0" y="398"/>
                    </a:lnTo>
                    <a:lnTo>
                      <a:pt x="4" y="370"/>
                    </a:lnTo>
                    <a:lnTo>
                      <a:pt x="25" y="363"/>
                    </a:lnTo>
                    <a:lnTo>
                      <a:pt x="36" y="345"/>
                    </a:lnTo>
                    <a:lnTo>
                      <a:pt x="18" y="294"/>
                    </a:lnTo>
                    <a:lnTo>
                      <a:pt x="22" y="201"/>
                    </a:lnTo>
                    <a:lnTo>
                      <a:pt x="29" y="162"/>
                    </a:lnTo>
                    <a:lnTo>
                      <a:pt x="4" y="104"/>
                    </a:lnTo>
                    <a:lnTo>
                      <a:pt x="4" y="65"/>
                    </a:lnTo>
                    <a:lnTo>
                      <a:pt x="25" y="47"/>
                    </a:lnTo>
                    <a:lnTo>
                      <a:pt x="50" y="54"/>
                    </a:lnTo>
                    <a:lnTo>
                      <a:pt x="82" y="83"/>
                    </a:lnTo>
                    <a:lnTo>
                      <a:pt x="129" y="104"/>
                    </a:lnTo>
                    <a:lnTo>
                      <a:pt x="183" y="112"/>
                    </a:lnTo>
                    <a:lnTo>
                      <a:pt x="208" y="115"/>
                    </a:lnTo>
                    <a:lnTo>
                      <a:pt x="240" y="165"/>
                    </a:lnTo>
                    <a:lnTo>
                      <a:pt x="226" y="183"/>
                    </a:lnTo>
                    <a:lnTo>
                      <a:pt x="222" y="194"/>
                    </a:lnTo>
                    <a:lnTo>
                      <a:pt x="233" y="216"/>
                    </a:lnTo>
                    <a:lnTo>
                      <a:pt x="240" y="223"/>
                    </a:lnTo>
                    <a:lnTo>
                      <a:pt x="204" y="294"/>
                    </a:lnTo>
                    <a:lnTo>
                      <a:pt x="219" y="294"/>
                    </a:lnTo>
                    <a:lnTo>
                      <a:pt x="269" y="294"/>
                    </a:lnTo>
                    <a:lnTo>
                      <a:pt x="262" y="212"/>
                    </a:lnTo>
                    <a:lnTo>
                      <a:pt x="298" y="205"/>
                    </a:lnTo>
                    <a:lnTo>
                      <a:pt x="301" y="180"/>
                    </a:lnTo>
                    <a:lnTo>
                      <a:pt x="287" y="169"/>
                    </a:lnTo>
                    <a:lnTo>
                      <a:pt x="247" y="162"/>
                    </a:lnTo>
                    <a:lnTo>
                      <a:pt x="247" y="144"/>
                    </a:lnTo>
                    <a:lnTo>
                      <a:pt x="294" y="76"/>
                    </a:lnTo>
                    <a:lnTo>
                      <a:pt x="262" y="22"/>
                    </a:lnTo>
                    <a:lnTo>
                      <a:pt x="280" y="0"/>
                    </a:lnTo>
                    <a:lnTo>
                      <a:pt x="914" y="158"/>
                    </a:lnTo>
                    <a:lnTo>
                      <a:pt x="810" y="675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01" name=""/>
            <p:cNvGrpSpPr/>
            <p:nvPr/>
          </p:nvGrpSpPr>
          <p:grpSpPr>
            <a:xfrm>
              <a:off x="2754360" y="1587600"/>
              <a:ext cx="725400" cy="534960"/>
              <a:chOff x="2754360" y="1587600"/>
              <a:chExt cx="725400" cy="534960"/>
            </a:xfrm>
          </p:grpSpPr>
          <p:sp>
            <p:nvSpPr>
              <p:cNvPr id="5102" name=""/>
              <p:cNvSpPr/>
              <p:nvPr/>
            </p:nvSpPr>
            <p:spPr>
              <a:xfrm>
                <a:off x="2754360" y="1587600"/>
                <a:ext cx="725400" cy="534960"/>
              </a:xfrm>
              <a:custGeom>
                <a:avLst/>
                <a:gdLst/>
                <a:ahLst/>
                <a:rect l="l" t="t" r="r" b="b"/>
                <a:pathLst>
                  <a:path w="914" h="675">
                    <a:moveTo>
                      <a:pt x="810" y="675"/>
                    </a:moveTo>
                    <a:lnTo>
                      <a:pt x="692" y="642"/>
                    </a:lnTo>
                    <a:lnTo>
                      <a:pt x="613" y="624"/>
                    </a:lnTo>
                    <a:lnTo>
                      <a:pt x="552" y="632"/>
                    </a:lnTo>
                    <a:lnTo>
                      <a:pt x="520" y="617"/>
                    </a:lnTo>
                    <a:lnTo>
                      <a:pt x="480" y="617"/>
                    </a:lnTo>
                    <a:lnTo>
                      <a:pt x="423" y="628"/>
                    </a:lnTo>
                    <a:lnTo>
                      <a:pt x="366" y="610"/>
                    </a:lnTo>
                    <a:lnTo>
                      <a:pt x="298" y="610"/>
                    </a:lnTo>
                    <a:lnTo>
                      <a:pt x="247" y="596"/>
                    </a:lnTo>
                    <a:lnTo>
                      <a:pt x="161" y="585"/>
                    </a:lnTo>
                    <a:lnTo>
                      <a:pt x="122" y="538"/>
                    </a:lnTo>
                    <a:lnTo>
                      <a:pt x="125" y="481"/>
                    </a:lnTo>
                    <a:lnTo>
                      <a:pt x="100" y="463"/>
                    </a:lnTo>
                    <a:lnTo>
                      <a:pt x="72" y="456"/>
                    </a:lnTo>
                    <a:lnTo>
                      <a:pt x="54" y="427"/>
                    </a:lnTo>
                    <a:lnTo>
                      <a:pt x="11" y="420"/>
                    </a:lnTo>
                    <a:lnTo>
                      <a:pt x="0" y="398"/>
                    </a:lnTo>
                    <a:lnTo>
                      <a:pt x="4" y="370"/>
                    </a:lnTo>
                    <a:lnTo>
                      <a:pt x="25" y="363"/>
                    </a:lnTo>
                    <a:lnTo>
                      <a:pt x="36" y="345"/>
                    </a:lnTo>
                    <a:lnTo>
                      <a:pt x="18" y="294"/>
                    </a:lnTo>
                    <a:lnTo>
                      <a:pt x="22" y="201"/>
                    </a:lnTo>
                    <a:lnTo>
                      <a:pt x="29" y="162"/>
                    </a:lnTo>
                    <a:lnTo>
                      <a:pt x="4" y="104"/>
                    </a:lnTo>
                    <a:lnTo>
                      <a:pt x="4" y="65"/>
                    </a:lnTo>
                    <a:lnTo>
                      <a:pt x="25" y="47"/>
                    </a:lnTo>
                    <a:lnTo>
                      <a:pt x="50" y="54"/>
                    </a:lnTo>
                    <a:lnTo>
                      <a:pt x="82" y="83"/>
                    </a:lnTo>
                    <a:lnTo>
                      <a:pt x="129" y="104"/>
                    </a:lnTo>
                    <a:lnTo>
                      <a:pt x="183" y="112"/>
                    </a:lnTo>
                    <a:lnTo>
                      <a:pt x="208" y="115"/>
                    </a:lnTo>
                    <a:lnTo>
                      <a:pt x="240" y="165"/>
                    </a:lnTo>
                    <a:lnTo>
                      <a:pt x="226" y="183"/>
                    </a:lnTo>
                    <a:lnTo>
                      <a:pt x="222" y="194"/>
                    </a:lnTo>
                    <a:lnTo>
                      <a:pt x="233" y="216"/>
                    </a:lnTo>
                    <a:lnTo>
                      <a:pt x="240" y="223"/>
                    </a:lnTo>
                    <a:lnTo>
                      <a:pt x="204" y="294"/>
                    </a:lnTo>
                    <a:lnTo>
                      <a:pt x="219" y="294"/>
                    </a:lnTo>
                    <a:lnTo>
                      <a:pt x="269" y="294"/>
                    </a:lnTo>
                    <a:lnTo>
                      <a:pt x="262" y="212"/>
                    </a:lnTo>
                    <a:lnTo>
                      <a:pt x="298" y="205"/>
                    </a:lnTo>
                    <a:lnTo>
                      <a:pt x="301" y="180"/>
                    </a:lnTo>
                    <a:lnTo>
                      <a:pt x="287" y="169"/>
                    </a:lnTo>
                    <a:lnTo>
                      <a:pt x="247" y="162"/>
                    </a:lnTo>
                    <a:lnTo>
                      <a:pt x="247" y="144"/>
                    </a:lnTo>
                    <a:lnTo>
                      <a:pt x="294" y="76"/>
                    </a:lnTo>
                    <a:lnTo>
                      <a:pt x="262" y="22"/>
                    </a:lnTo>
                    <a:lnTo>
                      <a:pt x="280" y="0"/>
                    </a:lnTo>
                    <a:lnTo>
                      <a:pt x="914" y="158"/>
                    </a:lnTo>
                    <a:lnTo>
                      <a:pt x="810" y="675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03" name=""/>
              <p:cNvSpPr/>
              <p:nvPr/>
            </p:nvSpPr>
            <p:spPr>
              <a:xfrm>
                <a:off x="2754360" y="1587600"/>
                <a:ext cx="725400" cy="534960"/>
              </a:xfrm>
              <a:custGeom>
                <a:avLst/>
                <a:gdLst/>
                <a:ahLst/>
                <a:rect l="l" t="t" r="r" b="b"/>
                <a:pathLst>
                  <a:path w="914" h="675">
                    <a:moveTo>
                      <a:pt x="810" y="675"/>
                    </a:moveTo>
                    <a:lnTo>
                      <a:pt x="692" y="642"/>
                    </a:lnTo>
                    <a:lnTo>
                      <a:pt x="613" y="624"/>
                    </a:lnTo>
                    <a:lnTo>
                      <a:pt x="552" y="632"/>
                    </a:lnTo>
                    <a:lnTo>
                      <a:pt x="520" y="617"/>
                    </a:lnTo>
                    <a:lnTo>
                      <a:pt x="480" y="617"/>
                    </a:lnTo>
                    <a:lnTo>
                      <a:pt x="423" y="628"/>
                    </a:lnTo>
                    <a:lnTo>
                      <a:pt x="366" y="610"/>
                    </a:lnTo>
                    <a:lnTo>
                      <a:pt x="298" y="610"/>
                    </a:lnTo>
                    <a:lnTo>
                      <a:pt x="247" y="596"/>
                    </a:lnTo>
                    <a:lnTo>
                      <a:pt x="161" y="585"/>
                    </a:lnTo>
                    <a:lnTo>
                      <a:pt x="122" y="538"/>
                    </a:lnTo>
                    <a:lnTo>
                      <a:pt x="125" y="481"/>
                    </a:lnTo>
                    <a:lnTo>
                      <a:pt x="100" y="463"/>
                    </a:lnTo>
                    <a:lnTo>
                      <a:pt x="72" y="456"/>
                    </a:lnTo>
                    <a:lnTo>
                      <a:pt x="54" y="427"/>
                    </a:lnTo>
                    <a:lnTo>
                      <a:pt x="11" y="420"/>
                    </a:lnTo>
                    <a:lnTo>
                      <a:pt x="0" y="398"/>
                    </a:lnTo>
                    <a:lnTo>
                      <a:pt x="4" y="370"/>
                    </a:lnTo>
                    <a:lnTo>
                      <a:pt x="25" y="363"/>
                    </a:lnTo>
                    <a:lnTo>
                      <a:pt x="36" y="345"/>
                    </a:lnTo>
                    <a:lnTo>
                      <a:pt x="18" y="294"/>
                    </a:lnTo>
                    <a:lnTo>
                      <a:pt x="22" y="201"/>
                    </a:lnTo>
                    <a:lnTo>
                      <a:pt x="29" y="162"/>
                    </a:lnTo>
                    <a:lnTo>
                      <a:pt x="4" y="104"/>
                    </a:lnTo>
                    <a:lnTo>
                      <a:pt x="4" y="65"/>
                    </a:lnTo>
                    <a:lnTo>
                      <a:pt x="25" y="47"/>
                    </a:lnTo>
                    <a:lnTo>
                      <a:pt x="50" y="54"/>
                    </a:lnTo>
                    <a:lnTo>
                      <a:pt x="82" y="83"/>
                    </a:lnTo>
                    <a:lnTo>
                      <a:pt x="129" y="104"/>
                    </a:lnTo>
                    <a:lnTo>
                      <a:pt x="183" y="112"/>
                    </a:lnTo>
                    <a:lnTo>
                      <a:pt x="208" y="115"/>
                    </a:lnTo>
                    <a:lnTo>
                      <a:pt x="240" y="165"/>
                    </a:lnTo>
                    <a:lnTo>
                      <a:pt x="226" y="183"/>
                    </a:lnTo>
                    <a:lnTo>
                      <a:pt x="222" y="194"/>
                    </a:lnTo>
                    <a:lnTo>
                      <a:pt x="233" y="216"/>
                    </a:lnTo>
                    <a:lnTo>
                      <a:pt x="240" y="223"/>
                    </a:lnTo>
                    <a:lnTo>
                      <a:pt x="204" y="294"/>
                    </a:lnTo>
                    <a:lnTo>
                      <a:pt x="219" y="294"/>
                    </a:lnTo>
                    <a:lnTo>
                      <a:pt x="269" y="294"/>
                    </a:lnTo>
                    <a:lnTo>
                      <a:pt x="262" y="212"/>
                    </a:lnTo>
                    <a:lnTo>
                      <a:pt x="298" y="205"/>
                    </a:lnTo>
                    <a:lnTo>
                      <a:pt x="301" y="180"/>
                    </a:lnTo>
                    <a:lnTo>
                      <a:pt x="287" y="169"/>
                    </a:lnTo>
                    <a:lnTo>
                      <a:pt x="247" y="162"/>
                    </a:lnTo>
                    <a:lnTo>
                      <a:pt x="247" y="144"/>
                    </a:lnTo>
                    <a:lnTo>
                      <a:pt x="294" y="76"/>
                    </a:lnTo>
                    <a:lnTo>
                      <a:pt x="262" y="22"/>
                    </a:lnTo>
                    <a:lnTo>
                      <a:pt x="280" y="0"/>
                    </a:lnTo>
                    <a:lnTo>
                      <a:pt x="914" y="158"/>
                    </a:lnTo>
                    <a:lnTo>
                      <a:pt x="810" y="675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04" name=""/>
            <p:cNvGrpSpPr/>
            <p:nvPr/>
          </p:nvGrpSpPr>
          <p:grpSpPr>
            <a:xfrm>
              <a:off x="4579920" y="1865160"/>
              <a:ext cx="717480" cy="441360"/>
              <a:chOff x="4579920" y="1865160"/>
              <a:chExt cx="717480" cy="441360"/>
            </a:xfrm>
          </p:grpSpPr>
          <p:sp>
            <p:nvSpPr>
              <p:cNvPr id="5105" name=""/>
              <p:cNvSpPr/>
              <p:nvPr/>
            </p:nvSpPr>
            <p:spPr>
              <a:xfrm>
                <a:off x="4579920" y="1865160"/>
                <a:ext cx="717480" cy="441360"/>
              </a:xfrm>
              <a:custGeom>
                <a:avLst/>
                <a:gdLst/>
                <a:ahLst/>
                <a:rect l="l" t="t" r="r" b="b"/>
                <a:pathLst>
                  <a:path w="903" h="556">
                    <a:moveTo>
                      <a:pt x="43" y="0"/>
                    </a:moveTo>
                    <a:lnTo>
                      <a:pt x="452" y="21"/>
                    </a:lnTo>
                    <a:lnTo>
                      <a:pt x="825" y="28"/>
                    </a:lnTo>
                    <a:lnTo>
                      <a:pt x="828" y="57"/>
                    </a:lnTo>
                    <a:lnTo>
                      <a:pt x="846" y="79"/>
                    </a:lnTo>
                    <a:lnTo>
                      <a:pt x="846" y="89"/>
                    </a:lnTo>
                    <a:lnTo>
                      <a:pt x="817" y="107"/>
                    </a:lnTo>
                    <a:lnTo>
                      <a:pt x="842" y="140"/>
                    </a:lnTo>
                    <a:lnTo>
                      <a:pt x="832" y="172"/>
                    </a:lnTo>
                    <a:lnTo>
                      <a:pt x="839" y="193"/>
                    </a:lnTo>
                    <a:lnTo>
                      <a:pt x="860" y="269"/>
                    </a:lnTo>
                    <a:lnTo>
                      <a:pt x="871" y="287"/>
                    </a:lnTo>
                    <a:lnTo>
                      <a:pt x="878" y="319"/>
                    </a:lnTo>
                    <a:lnTo>
                      <a:pt x="868" y="323"/>
                    </a:lnTo>
                    <a:lnTo>
                      <a:pt x="857" y="351"/>
                    </a:lnTo>
                    <a:lnTo>
                      <a:pt x="875" y="373"/>
                    </a:lnTo>
                    <a:lnTo>
                      <a:pt x="875" y="405"/>
                    </a:lnTo>
                    <a:lnTo>
                      <a:pt x="864" y="416"/>
                    </a:lnTo>
                    <a:lnTo>
                      <a:pt x="875" y="430"/>
                    </a:lnTo>
                    <a:lnTo>
                      <a:pt x="860" y="448"/>
                    </a:lnTo>
                    <a:lnTo>
                      <a:pt x="868" y="466"/>
                    </a:lnTo>
                    <a:lnTo>
                      <a:pt x="893" y="491"/>
                    </a:lnTo>
                    <a:lnTo>
                      <a:pt x="903" y="552"/>
                    </a:lnTo>
                    <a:lnTo>
                      <a:pt x="624" y="556"/>
                    </a:lnTo>
                    <a:lnTo>
                      <a:pt x="384" y="548"/>
                    </a:lnTo>
                    <a:lnTo>
                      <a:pt x="107" y="538"/>
                    </a:lnTo>
                    <a:lnTo>
                      <a:pt x="0" y="52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06" name=""/>
              <p:cNvSpPr/>
              <p:nvPr/>
            </p:nvSpPr>
            <p:spPr>
              <a:xfrm>
                <a:off x="4579920" y="1865160"/>
                <a:ext cx="717480" cy="441360"/>
              </a:xfrm>
              <a:custGeom>
                <a:avLst/>
                <a:gdLst/>
                <a:ahLst/>
                <a:rect l="l" t="t" r="r" b="b"/>
                <a:pathLst>
                  <a:path w="903" h="556">
                    <a:moveTo>
                      <a:pt x="43" y="0"/>
                    </a:moveTo>
                    <a:lnTo>
                      <a:pt x="452" y="21"/>
                    </a:lnTo>
                    <a:lnTo>
                      <a:pt x="825" y="28"/>
                    </a:lnTo>
                    <a:lnTo>
                      <a:pt x="828" y="57"/>
                    </a:lnTo>
                    <a:lnTo>
                      <a:pt x="846" y="79"/>
                    </a:lnTo>
                    <a:lnTo>
                      <a:pt x="846" y="89"/>
                    </a:lnTo>
                    <a:lnTo>
                      <a:pt x="817" y="107"/>
                    </a:lnTo>
                    <a:lnTo>
                      <a:pt x="842" y="140"/>
                    </a:lnTo>
                    <a:lnTo>
                      <a:pt x="832" y="172"/>
                    </a:lnTo>
                    <a:lnTo>
                      <a:pt x="839" y="193"/>
                    </a:lnTo>
                    <a:lnTo>
                      <a:pt x="860" y="269"/>
                    </a:lnTo>
                    <a:lnTo>
                      <a:pt x="871" y="287"/>
                    </a:lnTo>
                    <a:lnTo>
                      <a:pt x="878" y="319"/>
                    </a:lnTo>
                    <a:lnTo>
                      <a:pt x="868" y="323"/>
                    </a:lnTo>
                    <a:lnTo>
                      <a:pt x="857" y="351"/>
                    </a:lnTo>
                    <a:lnTo>
                      <a:pt x="875" y="373"/>
                    </a:lnTo>
                    <a:lnTo>
                      <a:pt x="875" y="405"/>
                    </a:lnTo>
                    <a:lnTo>
                      <a:pt x="864" y="416"/>
                    </a:lnTo>
                    <a:lnTo>
                      <a:pt x="875" y="430"/>
                    </a:lnTo>
                    <a:lnTo>
                      <a:pt x="860" y="448"/>
                    </a:lnTo>
                    <a:lnTo>
                      <a:pt x="868" y="466"/>
                    </a:lnTo>
                    <a:lnTo>
                      <a:pt x="893" y="491"/>
                    </a:lnTo>
                    <a:lnTo>
                      <a:pt x="903" y="552"/>
                    </a:lnTo>
                    <a:lnTo>
                      <a:pt x="624" y="556"/>
                    </a:lnTo>
                    <a:lnTo>
                      <a:pt x="384" y="548"/>
                    </a:lnTo>
                    <a:lnTo>
                      <a:pt x="107" y="538"/>
                    </a:lnTo>
                    <a:lnTo>
                      <a:pt x="0" y="527"/>
                    </a:lnTo>
                    <a:lnTo>
                      <a:pt x="4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07" name=""/>
            <p:cNvGrpSpPr/>
            <p:nvPr/>
          </p:nvGrpSpPr>
          <p:grpSpPr>
            <a:xfrm>
              <a:off x="3024360" y="3884760"/>
              <a:ext cx="3755880" cy="2408040"/>
              <a:chOff x="3024360" y="3884760"/>
              <a:chExt cx="3755880" cy="2408040"/>
            </a:xfrm>
          </p:grpSpPr>
          <p:sp>
            <p:nvSpPr>
              <p:cNvPr id="5108" name=""/>
              <p:cNvSpPr/>
              <p:nvPr/>
            </p:nvSpPr>
            <p:spPr>
              <a:xfrm>
                <a:off x="3024360" y="3884760"/>
                <a:ext cx="3755880" cy="2408040"/>
              </a:xfrm>
              <a:custGeom>
                <a:avLst/>
                <a:gdLst/>
                <a:ahLst/>
                <a:rect l="l" t="t" r="r" b="b"/>
                <a:pathLst>
                  <a:path w="4732" h="3036">
                    <a:moveTo>
                      <a:pt x="0" y="0"/>
                    </a:moveTo>
                    <a:lnTo>
                      <a:pt x="349" y="34"/>
                    </a:lnTo>
                    <a:lnTo>
                      <a:pt x="338" y="63"/>
                    </a:lnTo>
                    <a:lnTo>
                      <a:pt x="821" y="379"/>
                    </a:lnTo>
                    <a:lnTo>
                      <a:pt x="1222" y="407"/>
                    </a:lnTo>
                    <a:lnTo>
                      <a:pt x="1238" y="350"/>
                    </a:lnTo>
                    <a:lnTo>
                      <a:pt x="1468" y="368"/>
                    </a:lnTo>
                    <a:lnTo>
                      <a:pt x="1509" y="402"/>
                    </a:lnTo>
                    <a:lnTo>
                      <a:pt x="1502" y="449"/>
                    </a:lnTo>
                    <a:lnTo>
                      <a:pt x="1543" y="459"/>
                    </a:lnTo>
                    <a:lnTo>
                      <a:pt x="1588" y="522"/>
                    </a:lnTo>
                    <a:lnTo>
                      <a:pt x="1611" y="522"/>
                    </a:lnTo>
                    <a:lnTo>
                      <a:pt x="1635" y="574"/>
                    </a:lnTo>
                    <a:lnTo>
                      <a:pt x="1692" y="585"/>
                    </a:lnTo>
                    <a:lnTo>
                      <a:pt x="1681" y="603"/>
                    </a:lnTo>
                    <a:lnTo>
                      <a:pt x="1697" y="660"/>
                    </a:lnTo>
                    <a:lnTo>
                      <a:pt x="1710" y="741"/>
                    </a:lnTo>
                    <a:lnTo>
                      <a:pt x="1749" y="780"/>
                    </a:lnTo>
                    <a:lnTo>
                      <a:pt x="1817" y="861"/>
                    </a:lnTo>
                    <a:lnTo>
                      <a:pt x="1853" y="856"/>
                    </a:lnTo>
                    <a:lnTo>
                      <a:pt x="1864" y="879"/>
                    </a:lnTo>
                    <a:lnTo>
                      <a:pt x="1927" y="913"/>
                    </a:lnTo>
                    <a:lnTo>
                      <a:pt x="1979" y="861"/>
                    </a:lnTo>
                    <a:lnTo>
                      <a:pt x="1973" y="809"/>
                    </a:lnTo>
                    <a:lnTo>
                      <a:pt x="1979" y="780"/>
                    </a:lnTo>
                    <a:lnTo>
                      <a:pt x="2031" y="780"/>
                    </a:lnTo>
                    <a:lnTo>
                      <a:pt x="2042" y="746"/>
                    </a:lnTo>
                    <a:lnTo>
                      <a:pt x="2065" y="746"/>
                    </a:lnTo>
                    <a:lnTo>
                      <a:pt x="2065" y="770"/>
                    </a:lnTo>
                    <a:lnTo>
                      <a:pt x="2187" y="780"/>
                    </a:lnTo>
                    <a:lnTo>
                      <a:pt x="2255" y="843"/>
                    </a:lnTo>
                    <a:lnTo>
                      <a:pt x="2300" y="936"/>
                    </a:lnTo>
                    <a:lnTo>
                      <a:pt x="2305" y="970"/>
                    </a:lnTo>
                    <a:lnTo>
                      <a:pt x="2375" y="1080"/>
                    </a:lnTo>
                    <a:lnTo>
                      <a:pt x="2398" y="1125"/>
                    </a:lnTo>
                    <a:lnTo>
                      <a:pt x="2456" y="1166"/>
                    </a:lnTo>
                    <a:lnTo>
                      <a:pt x="2466" y="1223"/>
                    </a:lnTo>
                    <a:lnTo>
                      <a:pt x="2484" y="1257"/>
                    </a:lnTo>
                    <a:lnTo>
                      <a:pt x="2477" y="1297"/>
                    </a:lnTo>
                    <a:lnTo>
                      <a:pt x="2518" y="1320"/>
                    </a:lnTo>
                    <a:lnTo>
                      <a:pt x="2513" y="1383"/>
                    </a:lnTo>
                    <a:lnTo>
                      <a:pt x="2558" y="1377"/>
                    </a:lnTo>
                    <a:lnTo>
                      <a:pt x="2592" y="1417"/>
                    </a:lnTo>
                    <a:lnTo>
                      <a:pt x="2621" y="1411"/>
                    </a:lnTo>
                    <a:lnTo>
                      <a:pt x="2673" y="1440"/>
                    </a:lnTo>
                    <a:lnTo>
                      <a:pt x="2701" y="1440"/>
                    </a:lnTo>
                    <a:lnTo>
                      <a:pt x="2735" y="1435"/>
                    </a:lnTo>
                    <a:lnTo>
                      <a:pt x="2764" y="1453"/>
                    </a:lnTo>
                    <a:lnTo>
                      <a:pt x="2805" y="1458"/>
                    </a:lnTo>
                    <a:lnTo>
                      <a:pt x="2787" y="1544"/>
                    </a:lnTo>
                    <a:lnTo>
                      <a:pt x="2805" y="1584"/>
                    </a:lnTo>
                    <a:lnTo>
                      <a:pt x="2805" y="1732"/>
                    </a:lnTo>
                    <a:lnTo>
                      <a:pt x="2811" y="1790"/>
                    </a:lnTo>
                    <a:lnTo>
                      <a:pt x="2886" y="1904"/>
                    </a:lnTo>
                    <a:lnTo>
                      <a:pt x="2936" y="1962"/>
                    </a:lnTo>
                    <a:lnTo>
                      <a:pt x="2988" y="2014"/>
                    </a:lnTo>
                    <a:lnTo>
                      <a:pt x="2983" y="2032"/>
                    </a:lnTo>
                    <a:lnTo>
                      <a:pt x="2915" y="1980"/>
                    </a:lnTo>
                    <a:lnTo>
                      <a:pt x="2891" y="1969"/>
                    </a:lnTo>
                    <a:lnTo>
                      <a:pt x="2886" y="1985"/>
                    </a:lnTo>
                    <a:lnTo>
                      <a:pt x="3029" y="2123"/>
                    </a:lnTo>
                    <a:lnTo>
                      <a:pt x="3194" y="2313"/>
                    </a:lnTo>
                    <a:lnTo>
                      <a:pt x="3235" y="2347"/>
                    </a:lnTo>
                    <a:lnTo>
                      <a:pt x="3270" y="2371"/>
                    </a:lnTo>
                    <a:lnTo>
                      <a:pt x="3338" y="2381"/>
                    </a:lnTo>
                    <a:lnTo>
                      <a:pt x="3395" y="2405"/>
                    </a:lnTo>
                    <a:lnTo>
                      <a:pt x="3452" y="2433"/>
                    </a:lnTo>
                    <a:lnTo>
                      <a:pt x="3556" y="2428"/>
                    </a:lnTo>
                    <a:lnTo>
                      <a:pt x="3648" y="2329"/>
                    </a:lnTo>
                    <a:lnTo>
                      <a:pt x="3791" y="2324"/>
                    </a:lnTo>
                    <a:lnTo>
                      <a:pt x="3854" y="2290"/>
                    </a:lnTo>
                    <a:lnTo>
                      <a:pt x="3877" y="2256"/>
                    </a:lnTo>
                    <a:lnTo>
                      <a:pt x="3958" y="2243"/>
                    </a:lnTo>
                    <a:lnTo>
                      <a:pt x="4049" y="2191"/>
                    </a:lnTo>
                    <a:lnTo>
                      <a:pt x="4078" y="2112"/>
                    </a:lnTo>
                    <a:lnTo>
                      <a:pt x="4096" y="1946"/>
                    </a:lnTo>
                    <a:lnTo>
                      <a:pt x="4119" y="1870"/>
                    </a:lnTo>
                    <a:lnTo>
                      <a:pt x="4164" y="1813"/>
                    </a:lnTo>
                    <a:lnTo>
                      <a:pt x="4221" y="1779"/>
                    </a:lnTo>
                    <a:lnTo>
                      <a:pt x="4383" y="1745"/>
                    </a:lnTo>
                    <a:lnTo>
                      <a:pt x="4417" y="1722"/>
                    </a:lnTo>
                    <a:lnTo>
                      <a:pt x="4560" y="1716"/>
                    </a:lnTo>
                    <a:lnTo>
                      <a:pt x="4646" y="1704"/>
                    </a:lnTo>
                    <a:lnTo>
                      <a:pt x="4686" y="1688"/>
                    </a:lnTo>
                    <a:lnTo>
                      <a:pt x="4709" y="1688"/>
                    </a:lnTo>
                    <a:lnTo>
                      <a:pt x="4727" y="1740"/>
                    </a:lnTo>
                    <a:lnTo>
                      <a:pt x="4732" y="1790"/>
                    </a:lnTo>
                    <a:lnTo>
                      <a:pt x="4693" y="1876"/>
                    </a:lnTo>
                    <a:lnTo>
                      <a:pt x="4664" y="1912"/>
                    </a:lnTo>
                    <a:lnTo>
                      <a:pt x="4664" y="1991"/>
                    </a:lnTo>
                    <a:lnTo>
                      <a:pt x="4623" y="2014"/>
                    </a:lnTo>
                    <a:lnTo>
                      <a:pt x="4657" y="2026"/>
                    </a:lnTo>
                    <a:lnTo>
                      <a:pt x="4680" y="2089"/>
                    </a:lnTo>
                    <a:lnTo>
                      <a:pt x="4657" y="2123"/>
                    </a:lnTo>
                    <a:lnTo>
                      <a:pt x="4641" y="2170"/>
                    </a:lnTo>
                    <a:lnTo>
                      <a:pt x="4641" y="2256"/>
                    </a:lnTo>
                    <a:lnTo>
                      <a:pt x="4636" y="2285"/>
                    </a:lnTo>
                    <a:lnTo>
                      <a:pt x="4607" y="2272"/>
                    </a:lnTo>
                    <a:lnTo>
                      <a:pt x="4594" y="2227"/>
                    </a:lnTo>
                    <a:lnTo>
                      <a:pt x="4555" y="2215"/>
                    </a:lnTo>
                    <a:lnTo>
                      <a:pt x="4526" y="2277"/>
                    </a:lnTo>
                    <a:lnTo>
                      <a:pt x="4422" y="2381"/>
                    </a:lnTo>
                    <a:lnTo>
                      <a:pt x="4383" y="2405"/>
                    </a:lnTo>
                    <a:lnTo>
                      <a:pt x="4125" y="2410"/>
                    </a:lnTo>
                    <a:lnTo>
                      <a:pt x="4119" y="2530"/>
                    </a:lnTo>
                    <a:lnTo>
                      <a:pt x="4062" y="2543"/>
                    </a:lnTo>
                    <a:lnTo>
                      <a:pt x="4125" y="2593"/>
                    </a:lnTo>
                    <a:lnTo>
                      <a:pt x="4193" y="2606"/>
                    </a:lnTo>
                    <a:lnTo>
                      <a:pt x="4256" y="2645"/>
                    </a:lnTo>
                    <a:lnTo>
                      <a:pt x="4273" y="2708"/>
                    </a:lnTo>
                    <a:lnTo>
                      <a:pt x="4250" y="2760"/>
                    </a:lnTo>
                    <a:lnTo>
                      <a:pt x="3947" y="2760"/>
                    </a:lnTo>
                    <a:lnTo>
                      <a:pt x="3940" y="2846"/>
                    </a:lnTo>
                    <a:lnTo>
                      <a:pt x="3958" y="2903"/>
                    </a:lnTo>
                    <a:lnTo>
                      <a:pt x="3976" y="2955"/>
                    </a:lnTo>
                    <a:lnTo>
                      <a:pt x="3940" y="3036"/>
                    </a:lnTo>
                    <a:lnTo>
                      <a:pt x="3791" y="2887"/>
                    </a:lnTo>
                    <a:lnTo>
                      <a:pt x="3734" y="2846"/>
                    </a:lnTo>
                    <a:lnTo>
                      <a:pt x="3660" y="2812"/>
                    </a:lnTo>
                    <a:lnTo>
                      <a:pt x="3608" y="2772"/>
                    </a:lnTo>
                    <a:lnTo>
                      <a:pt x="3590" y="2726"/>
                    </a:lnTo>
                    <a:lnTo>
                      <a:pt x="3517" y="2744"/>
                    </a:lnTo>
                    <a:lnTo>
                      <a:pt x="3504" y="2765"/>
                    </a:lnTo>
                    <a:lnTo>
                      <a:pt x="3465" y="2760"/>
                    </a:lnTo>
                    <a:lnTo>
                      <a:pt x="3460" y="2720"/>
                    </a:lnTo>
                    <a:lnTo>
                      <a:pt x="3424" y="2702"/>
                    </a:lnTo>
                    <a:lnTo>
                      <a:pt x="3402" y="2708"/>
                    </a:lnTo>
                    <a:lnTo>
                      <a:pt x="3384" y="2744"/>
                    </a:lnTo>
                    <a:lnTo>
                      <a:pt x="3418" y="2765"/>
                    </a:lnTo>
                    <a:lnTo>
                      <a:pt x="3374" y="2778"/>
                    </a:lnTo>
                    <a:lnTo>
                      <a:pt x="3304" y="2794"/>
                    </a:lnTo>
                    <a:lnTo>
                      <a:pt x="3201" y="2846"/>
                    </a:lnTo>
                    <a:lnTo>
                      <a:pt x="3149" y="2864"/>
                    </a:lnTo>
                    <a:lnTo>
                      <a:pt x="3080" y="2864"/>
                    </a:lnTo>
                    <a:lnTo>
                      <a:pt x="2988" y="2835"/>
                    </a:lnTo>
                    <a:lnTo>
                      <a:pt x="2897" y="2817"/>
                    </a:lnTo>
                    <a:lnTo>
                      <a:pt x="2771" y="2788"/>
                    </a:lnTo>
                    <a:lnTo>
                      <a:pt x="2735" y="2754"/>
                    </a:lnTo>
                    <a:lnTo>
                      <a:pt x="2639" y="2720"/>
                    </a:lnTo>
                    <a:lnTo>
                      <a:pt x="2547" y="2715"/>
                    </a:lnTo>
                    <a:lnTo>
                      <a:pt x="2506" y="2679"/>
                    </a:lnTo>
                    <a:lnTo>
                      <a:pt x="2375" y="2650"/>
                    </a:lnTo>
                    <a:lnTo>
                      <a:pt x="2266" y="2600"/>
                    </a:lnTo>
                    <a:lnTo>
                      <a:pt x="2146" y="2507"/>
                    </a:lnTo>
                    <a:lnTo>
                      <a:pt x="2047" y="2485"/>
                    </a:lnTo>
                    <a:lnTo>
                      <a:pt x="2018" y="2491"/>
                    </a:lnTo>
                    <a:lnTo>
                      <a:pt x="2002" y="2507"/>
                    </a:lnTo>
                    <a:lnTo>
                      <a:pt x="1961" y="2473"/>
                    </a:lnTo>
                    <a:lnTo>
                      <a:pt x="1882" y="2462"/>
                    </a:lnTo>
                    <a:lnTo>
                      <a:pt x="1835" y="2416"/>
                    </a:lnTo>
                    <a:lnTo>
                      <a:pt x="1767" y="2376"/>
                    </a:lnTo>
                    <a:lnTo>
                      <a:pt x="1687" y="2301"/>
                    </a:lnTo>
                    <a:lnTo>
                      <a:pt x="1640" y="2267"/>
                    </a:lnTo>
                    <a:lnTo>
                      <a:pt x="1588" y="2267"/>
                    </a:lnTo>
                    <a:lnTo>
                      <a:pt x="1554" y="2199"/>
                    </a:lnTo>
                    <a:lnTo>
                      <a:pt x="1520" y="2129"/>
                    </a:lnTo>
                    <a:lnTo>
                      <a:pt x="1514" y="2077"/>
                    </a:lnTo>
                    <a:lnTo>
                      <a:pt x="1572" y="2077"/>
                    </a:lnTo>
                    <a:lnTo>
                      <a:pt x="1577" y="2037"/>
                    </a:lnTo>
                    <a:lnTo>
                      <a:pt x="1566" y="2003"/>
                    </a:lnTo>
                    <a:lnTo>
                      <a:pt x="1549" y="1969"/>
                    </a:lnTo>
                    <a:lnTo>
                      <a:pt x="1566" y="1904"/>
                    </a:lnTo>
                    <a:lnTo>
                      <a:pt x="1543" y="1831"/>
                    </a:lnTo>
                    <a:lnTo>
                      <a:pt x="1514" y="1774"/>
                    </a:lnTo>
                    <a:lnTo>
                      <a:pt x="1497" y="1722"/>
                    </a:lnTo>
                    <a:lnTo>
                      <a:pt x="1400" y="1641"/>
                    </a:lnTo>
                    <a:lnTo>
                      <a:pt x="1319" y="1560"/>
                    </a:lnTo>
                    <a:lnTo>
                      <a:pt x="1285" y="1497"/>
                    </a:lnTo>
                    <a:lnTo>
                      <a:pt x="1267" y="1453"/>
                    </a:lnTo>
                    <a:lnTo>
                      <a:pt x="1176" y="1377"/>
                    </a:lnTo>
                    <a:lnTo>
                      <a:pt x="1129" y="1320"/>
                    </a:lnTo>
                    <a:lnTo>
                      <a:pt x="1066" y="1239"/>
                    </a:lnTo>
                    <a:lnTo>
                      <a:pt x="1021" y="1200"/>
                    </a:lnTo>
                    <a:lnTo>
                      <a:pt x="980" y="1194"/>
                    </a:lnTo>
                    <a:lnTo>
                      <a:pt x="957" y="1187"/>
                    </a:lnTo>
                    <a:lnTo>
                      <a:pt x="952" y="1171"/>
                    </a:lnTo>
                    <a:lnTo>
                      <a:pt x="1004" y="1137"/>
                    </a:lnTo>
                    <a:lnTo>
                      <a:pt x="1021" y="1073"/>
                    </a:lnTo>
                    <a:lnTo>
                      <a:pt x="935" y="1010"/>
                    </a:lnTo>
                    <a:lnTo>
                      <a:pt x="894" y="999"/>
                    </a:lnTo>
                    <a:lnTo>
                      <a:pt x="831" y="924"/>
                    </a:lnTo>
                    <a:lnTo>
                      <a:pt x="769" y="879"/>
                    </a:lnTo>
                    <a:lnTo>
                      <a:pt x="735" y="884"/>
                    </a:lnTo>
                    <a:lnTo>
                      <a:pt x="745" y="798"/>
                    </a:lnTo>
                    <a:lnTo>
                      <a:pt x="699" y="770"/>
                    </a:lnTo>
                    <a:lnTo>
                      <a:pt x="654" y="718"/>
                    </a:lnTo>
                    <a:lnTo>
                      <a:pt x="641" y="660"/>
                    </a:lnTo>
                    <a:lnTo>
                      <a:pt x="602" y="631"/>
                    </a:lnTo>
                    <a:lnTo>
                      <a:pt x="573" y="540"/>
                    </a:lnTo>
                    <a:lnTo>
                      <a:pt x="568" y="483"/>
                    </a:lnTo>
                    <a:lnTo>
                      <a:pt x="516" y="368"/>
                    </a:lnTo>
                    <a:lnTo>
                      <a:pt x="464" y="219"/>
                    </a:lnTo>
                    <a:lnTo>
                      <a:pt x="407" y="201"/>
                    </a:lnTo>
                    <a:lnTo>
                      <a:pt x="344" y="172"/>
                    </a:lnTo>
                    <a:lnTo>
                      <a:pt x="304" y="120"/>
                    </a:lnTo>
                    <a:lnTo>
                      <a:pt x="269" y="97"/>
                    </a:lnTo>
                    <a:lnTo>
                      <a:pt x="252" y="178"/>
                    </a:lnTo>
                    <a:lnTo>
                      <a:pt x="240" y="327"/>
                    </a:lnTo>
                    <a:lnTo>
                      <a:pt x="258" y="407"/>
                    </a:lnTo>
                    <a:lnTo>
                      <a:pt x="297" y="470"/>
                    </a:lnTo>
                    <a:lnTo>
                      <a:pt x="362" y="545"/>
                    </a:lnTo>
                    <a:lnTo>
                      <a:pt x="407" y="649"/>
                    </a:lnTo>
                    <a:lnTo>
                      <a:pt x="464" y="718"/>
                    </a:lnTo>
                    <a:lnTo>
                      <a:pt x="482" y="809"/>
                    </a:lnTo>
                    <a:lnTo>
                      <a:pt x="505" y="890"/>
                    </a:lnTo>
                    <a:lnTo>
                      <a:pt x="545" y="913"/>
                    </a:lnTo>
                    <a:lnTo>
                      <a:pt x="555" y="970"/>
                    </a:lnTo>
                    <a:lnTo>
                      <a:pt x="613" y="994"/>
                    </a:lnTo>
                    <a:lnTo>
                      <a:pt x="649" y="1038"/>
                    </a:lnTo>
                    <a:lnTo>
                      <a:pt x="654" y="1090"/>
                    </a:lnTo>
                    <a:lnTo>
                      <a:pt x="631" y="1137"/>
                    </a:lnTo>
                    <a:lnTo>
                      <a:pt x="636" y="1187"/>
                    </a:lnTo>
                    <a:lnTo>
                      <a:pt x="693" y="1229"/>
                    </a:lnTo>
                    <a:lnTo>
                      <a:pt x="735" y="1286"/>
                    </a:lnTo>
                    <a:lnTo>
                      <a:pt x="735" y="1359"/>
                    </a:lnTo>
                    <a:lnTo>
                      <a:pt x="722" y="1406"/>
                    </a:lnTo>
                    <a:lnTo>
                      <a:pt x="735" y="1458"/>
                    </a:lnTo>
                    <a:lnTo>
                      <a:pt x="831" y="1481"/>
                    </a:lnTo>
                    <a:lnTo>
                      <a:pt x="871" y="1487"/>
                    </a:lnTo>
                    <a:lnTo>
                      <a:pt x="912" y="1612"/>
                    </a:lnTo>
                    <a:lnTo>
                      <a:pt x="878" y="1625"/>
                    </a:lnTo>
                    <a:lnTo>
                      <a:pt x="871" y="1693"/>
                    </a:lnTo>
                    <a:lnTo>
                      <a:pt x="842" y="1711"/>
                    </a:lnTo>
                    <a:lnTo>
                      <a:pt x="826" y="1688"/>
                    </a:lnTo>
                    <a:lnTo>
                      <a:pt x="826" y="1646"/>
                    </a:lnTo>
                    <a:lnTo>
                      <a:pt x="785" y="1625"/>
                    </a:lnTo>
                    <a:lnTo>
                      <a:pt x="769" y="1567"/>
                    </a:lnTo>
                    <a:lnTo>
                      <a:pt x="688" y="1474"/>
                    </a:lnTo>
                    <a:lnTo>
                      <a:pt x="545" y="1349"/>
                    </a:lnTo>
                    <a:lnTo>
                      <a:pt x="534" y="1291"/>
                    </a:lnTo>
                    <a:lnTo>
                      <a:pt x="527" y="1148"/>
                    </a:lnTo>
                    <a:lnTo>
                      <a:pt x="441" y="1056"/>
                    </a:lnTo>
                    <a:lnTo>
                      <a:pt x="412" y="994"/>
                    </a:lnTo>
                    <a:lnTo>
                      <a:pt x="390" y="958"/>
                    </a:lnTo>
                    <a:lnTo>
                      <a:pt x="321" y="958"/>
                    </a:lnTo>
                    <a:lnTo>
                      <a:pt x="224" y="872"/>
                    </a:lnTo>
                    <a:lnTo>
                      <a:pt x="182" y="838"/>
                    </a:lnTo>
                    <a:lnTo>
                      <a:pt x="148" y="793"/>
                    </a:lnTo>
                    <a:lnTo>
                      <a:pt x="234" y="786"/>
                    </a:lnTo>
                    <a:lnTo>
                      <a:pt x="247" y="809"/>
                    </a:lnTo>
                    <a:lnTo>
                      <a:pt x="276" y="798"/>
                    </a:lnTo>
                    <a:lnTo>
                      <a:pt x="263" y="746"/>
                    </a:lnTo>
                    <a:lnTo>
                      <a:pt x="286" y="735"/>
                    </a:lnTo>
                    <a:lnTo>
                      <a:pt x="297" y="671"/>
                    </a:lnTo>
                    <a:lnTo>
                      <a:pt x="240" y="574"/>
                    </a:lnTo>
                    <a:lnTo>
                      <a:pt x="114" y="477"/>
                    </a:lnTo>
                    <a:lnTo>
                      <a:pt x="68" y="384"/>
                    </a:lnTo>
                    <a:lnTo>
                      <a:pt x="52" y="293"/>
                    </a:lnTo>
                    <a:lnTo>
                      <a:pt x="52" y="207"/>
                    </a:lnTo>
                    <a:lnTo>
                      <a:pt x="23" y="16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09" name=""/>
              <p:cNvSpPr/>
              <p:nvPr/>
            </p:nvSpPr>
            <p:spPr>
              <a:xfrm>
                <a:off x="3024360" y="3884760"/>
                <a:ext cx="3755880" cy="2408040"/>
              </a:xfrm>
              <a:custGeom>
                <a:avLst/>
                <a:gdLst/>
                <a:ahLst/>
                <a:rect l="l" t="t" r="r" b="b"/>
                <a:pathLst>
                  <a:path w="4732" h="3036">
                    <a:moveTo>
                      <a:pt x="0" y="0"/>
                    </a:moveTo>
                    <a:lnTo>
                      <a:pt x="349" y="34"/>
                    </a:lnTo>
                    <a:lnTo>
                      <a:pt x="338" y="63"/>
                    </a:lnTo>
                    <a:lnTo>
                      <a:pt x="821" y="379"/>
                    </a:lnTo>
                    <a:lnTo>
                      <a:pt x="1222" y="407"/>
                    </a:lnTo>
                    <a:lnTo>
                      <a:pt x="1238" y="350"/>
                    </a:lnTo>
                    <a:lnTo>
                      <a:pt x="1468" y="368"/>
                    </a:lnTo>
                    <a:lnTo>
                      <a:pt x="1509" y="402"/>
                    </a:lnTo>
                    <a:lnTo>
                      <a:pt x="1502" y="449"/>
                    </a:lnTo>
                    <a:lnTo>
                      <a:pt x="1543" y="459"/>
                    </a:lnTo>
                    <a:lnTo>
                      <a:pt x="1588" y="522"/>
                    </a:lnTo>
                    <a:lnTo>
                      <a:pt x="1611" y="522"/>
                    </a:lnTo>
                    <a:lnTo>
                      <a:pt x="1635" y="574"/>
                    </a:lnTo>
                    <a:lnTo>
                      <a:pt x="1692" y="585"/>
                    </a:lnTo>
                    <a:lnTo>
                      <a:pt x="1681" y="603"/>
                    </a:lnTo>
                    <a:lnTo>
                      <a:pt x="1697" y="660"/>
                    </a:lnTo>
                    <a:lnTo>
                      <a:pt x="1710" y="741"/>
                    </a:lnTo>
                    <a:lnTo>
                      <a:pt x="1749" y="780"/>
                    </a:lnTo>
                    <a:lnTo>
                      <a:pt x="1817" y="861"/>
                    </a:lnTo>
                    <a:lnTo>
                      <a:pt x="1853" y="856"/>
                    </a:lnTo>
                    <a:lnTo>
                      <a:pt x="1864" y="879"/>
                    </a:lnTo>
                    <a:lnTo>
                      <a:pt x="1927" y="913"/>
                    </a:lnTo>
                    <a:lnTo>
                      <a:pt x="1979" y="861"/>
                    </a:lnTo>
                    <a:lnTo>
                      <a:pt x="1973" y="809"/>
                    </a:lnTo>
                    <a:lnTo>
                      <a:pt x="1979" y="780"/>
                    </a:lnTo>
                    <a:lnTo>
                      <a:pt x="2031" y="780"/>
                    </a:lnTo>
                    <a:lnTo>
                      <a:pt x="2042" y="746"/>
                    </a:lnTo>
                    <a:lnTo>
                      <a:pt x="2065" y="746"/>
                    </a:lnTo>
                    <a:lnTo>
                      <a:pt x="2065" y="770"/>
                    </a:lnTo>
                    <a:lnTo>
                      <a:pt x="2187" y="780"/>
                    </a:lnTo>
                    <a:lnTo>
                      <a:pt x="2255" y="843"/>
                    </a:lnTo>
                    <a:lnTo>
                      <a:pt x="2300" y="936"/>
                    </a:lnTo>
                    <a:lnTo>
                      <a:pt x="2305" y="970"/>
                    </a:lnTo>
                    <a:lnTo>
                      <a:pt x="2375" y="1080"/>
                    </a:lnTo>
                    <a:lnTo>
                      <a:pt x="2398" y="1125"/>
                    </a:lnTo>
                    <a:lnTo>
                      <a:pt x="2456" y="1166"/>
                    </a:lnTo>
                    <a:lnTo>
                      <a:pt x="2466" y="1223"/>
                    </a:lnTo>
                    <a:lnTo>
                      <a:pt x="2484" y="1257"/>
                    </a:lnTo>
                    <a:lnTo>
                      <a:pt x="2477" y="1297"/>
                    </a:lnTo>
                    <a:lnTo>
                      <a:pt x="2518" y="1320"/>
                    </a:lnTo>
                    <a:lnTo>
                      <a:pt x="2513" y="1383"/>
                    </a:lnTo>
                    <a:lnTo>
                      <a:pt x="2558" y="1377"/>
                    </a:lnTo>
                    <a:lnTo>
                      <a:pt x="2592" y="1417"/>
                    </a:lnTo>
                    <a:lnTo>
                      <a:pt x="2621" y="1411"/>
                    </a:lnTo>
                    <a:lnTo>
                      <a:pt x="2673" y="1440"/>
                    </a:lnTo>
                    <a:lnTo>
                      <a:pt x="2701" y="1440"/>
                    </a:lnTo>
                    <a:lnTo>
                      <a:pt x="2735" y="1435"/>
                    </a:lnTo>
                    <a:lnTo>
                      <a:pt x="2764" y="1453"/>
                    </a:lnTo>
                    <a:lnTo>
                      <a:pt x="2805" y="1458"/>
                    </a:lnTo>
                    <a:lnTo>
                      <a:pt x="2787" y="1544"/>
                    </a:lnTo>
                    <a:lnTo>
                      <a:pt x="2805" y="1584"/>
                    </a:lnTo>
                    <a:lnTo>
                      <a:pt x="2805" y="1732"/>
                    </a:lnTo>
                    <a:lnTo>
                      <a:pt x="2811" y="1790"/>
                    </a:lnTo>
                    <a:lnTo>
                      <a:pt x="2886" y="1904"/>
                    </a:lnTo>
                    <a:lnTo>
                      <a:pt x="2936" y="1962"/>
                    </a:lnTo>
                    <a:lnTo>
                      <a:pt x="2988" y="2014"/>
                    </a:lnTo>
                    <a:lnTo>
                      <a:pt x="2983" y="2032"/>
                    </a:lnTo>
                    <a:lnTo>
                      <a:pt x="2915" y="1980"/>
                    </a:lnTo>
                    <a:lnTo>
                      <a:pt x="2891" y="1969"/>
                    </a:lnTo>
                    <a:lnTo>
                      <a:pt x="2886" y="1985"/>
                    </a:lnTo>
                    <a:lnTo>
                      <a:pt x="3029" y="2123"/>
                    </a:lnTo>
                    <a:lnTo>
                      <a:pt x="3194" y="2313"/>
                    </a:lnTo>
                    <a:lnTo>
                      <a:pt x="3235" y="2347"/>
                    </a:lnTo>
                    <a:lnTo>
                      <a:pt x="3270" y="2371"/>
                    </a:lnTo>
                    <a:lnTo>
                      <a:pt x="3338" y="2381"/>
                    </a:lnTo>
                    <a:lnTo>
                      <a:pt x="3395" y="2405"/>
                    </a:lnTo>
                    <a:lnTo>
                      <a:pt x="3452" y="2433"/>
                    </a:lnTo>
                    <a:lnTo>
                      <a:pt x="3556" y="2428"/>
                    </a:lnTo>
                    <a:lnTo>
                      <a:pt x="3648" y="2329"/>
                    </a:lnTo>
                    <a:lnTo>
                      <a:pt x="3791" y="2324"/>
                    </a:lnTo>
                    <a:lnTo>
                      <a:pt x="3854" y="2290"/>
                    </a:lnTo>
                    <a:lnTo>
                      <a:pt x="3877" y="2256"/>
                    </a:lnTo>
                    <a:lnTo>
                      <a:pt x="3958" y="2243"/>
                    </a:lnTo>
                    <a:lnTo>
                      <a:pt x="4049" y="2191"/>
                    </a:lnTo>
                    <a:lnTo>
                      <a:pt x="4078" y="2112"/>
                    </a:lnTo>
                    <a:lnTo>
                      <a:pt x="4096" y="1946"/>
                    </a:lnTo>
                    <a:lnTo>
                      <a:pt x="4119" y="1870"/>
                    </a:lnTo>
                    <a:lnTo>
                      <a:pt x="4164" y="1813"/>
                    </a:lnTo>
                    <a:lnTo>
                      <a:pt x="4221" y="1779"/>
                    </a:lnTo>
                    <a:lnTo>
                      <a:pt x="4383" y="1745"/>
                    </a:lnTo>
                    <a:lnTo>
                      <a:pt x="4417" y="1722"/>
                    </a:lnTo>
                    <a:lnTo>
                      <a:pt x="4560" y="1716"/>
                    </a:lnTo>
                    <a:lnTo>
                      <a:pt x="4646" y="1704"/>
                    </a:lnTo>
                    <a:lnTo>
                      <a:pt x="4686" y="1688"/>
                    </a:lnTo>
                    <a:lnTo>
                      <a:pt x="4709" y="1688"/>
                    </a:lnTo>
                    <a:lnTo>
                      <a:pt x="4727" y="1740"/>
                    </a:lnTo>
                    <a:lnTo>
                      <a:pt x="4732" y="1790"/>
                    </a:lnTo>
                    <a:lnTo>
                      <a:pt x="4693" y="1876"/>
                    </a:lnTo>
                    <a:lnTo>
                      <a:pt x="4664" y="1912"/>
                    </a:lnTo>
                    <a:lnTo>
                      <a:pt x="4664" y="1991"/>
                    </a:lnTo>
                    <a:lnTo>
                      <a:pt x="4623" y="2014"/>
                    </a:lnTo>
                    <a:lnTo>
                      <a:pt x="4657" y="2026"/>
                    </a:lnTo>
                    <a:lnTo>
                      <a:pt x="4680" y="2089"/>
                    </a:lnTo>
                    <a:lnTo>
                      <a:pt x="4657" y="2123"/>
                    </a:lnTo>
                    <a:lnTo>
                      <a:pt x="4641" y="2170"/>
                    </a:lnTo>
                    <a:lnTo>
                      <a:pt x="4641" y="2256"/>
                    </a:lnTo>
                    <a:lnTo>
                      <a:pt x="4636" y="2285"/>
                    </a:lnTo>
                    <a:lnTo>
                      <a:pt x="4607" y="2272"/>
                    </a:lnTo>
                    <a:lnTo>
                      <a:pt x="4594" y="2227"/>
                    </a:lnTo>
                    <a:lnTo>
                      <a:pt x="4555" y="2215"/>
                    </a:lnTo>
                    <a:lnTo>
                      <a:pt x="4526" y="2277"/>
                    </a:lnTo>
                    <a:lnTo>
                      <a:pt x="4422" y="2381"/>
                    </a:lnTo>
                    <a:lnTo>
                      <a:pt x="4383" y="2405"/>
                    </a:lnTo>
                    <a:lnTo>
                      <a:pt x="4125" y="2410"/>
                    </a:lnTo>
                    <a:lnTo>
                      <a:pt x="4119" y="2530"/>
                    </a:lnTo>
                    <a:lnTo>
                      <a:pt x="4062" y="2543"/>
                    </a:lnTo>
                    <a:lnTo>
                      <a:pt x="4125" y="2593"/>
                    </a:lnTo>
                    <a:lnTo>
                      <a:pt x="4193" y="2606"/>
                    </a:lnTo>
                    <a:lnTo>
                      <a:pt x="4256" y="2645"/>
                    </a:lnTo>
                    <a:lnTo>
                      <a:pt x="4273" y="2708"/>
                    </a:lnTo>
                    <a:lnTo>
                      <a:pt x="4250" y="2760"/>
                    </a:lnTo>
                    <a:lnTo>
                      <a:pt x="3947" y="2760"/>
                    </a:lnTo>
                    <a:lnTo>
                      <a:pt x="3940" y="2846"/>
                    </a:lnTo>
                    <a:lnTo>
                      <a:pt x="3958" y="2903"/>
                    </a:lnTo>
                    <a:lnTo>
                      <a:pt x="3976" y="2955"/>
                    </a:lnTo>
                    <a:lnTo>
                      <a:pt x="3940" y="3036"/>
                    </a:lnTo>
                    <a:lnTo>
                      <a:pt x="3791" y="2887"/>
                    </a:lnTo>
                    <a:lnTo>
                      <a:pt x="3734" y="2846"/>
                    </a:lnTo>
                    <a:lnTo>
                      <a:pt x="3660" y="2812"/>
                    </a:lnTo>
                    <a:lnTo>
                      <a:pt x="3608" y="2772"/>
                    </a:lnTo>
                    <a:lnTo>
                      <a:pt x="3590" y="2726"/>
                    </a:lnTo>
                    <a:lnTo>
                      <a:pt x="3517" y="2744"/>
                    </a:lnTo>
                    <a:lnTo>
                      <a:pt x="3504" y="2765"/>
                    </a:lnTo>
                    <a:lnTo>
                      <a:pt x="3465" y="2760"/>
                    </a:lnTo>
                    <a:lnTo>
                      <a:pt x="3460" y="2720"/>
                    </a:lnTo>
                    <a:lnTo>
                      <a:pt x="3424" y="2702"/>
                    </a:lnTo>
                    <a:lnTo>
                      <a:pt x="3402" y="2708"/>
                    </a:lnTo>
                    <a:lnTo>
                      <a:pt x="3384" y="2744"/>
                    </a:lnTo>
                    <a:lnTo>
                      <a:pt x="3418" y="2765"/>
                    </a:lnTo>
                    <a:lnTo>
                      <a:pt x="3374" y="2778"/>
                    </a:lnTo>
                    <a:lnTo>
                      <a:pt x="3304" y="2794"/>
                    </a:lnTo>
                    <a:lnTo>
                      <a:pt x="3201" y="2846"/>
                    </a:lnTo>
                    <a:lnTo>
                      <a:pt x="3149" y="2864"/>
                    </a:lnTo>
                    <a:lnTo>
                      <a:pt x="3080" y="2864"/>
                    </a:lnTo>
                    <a:lnTo>
                      <a:pt x="2988" y="2835"/>
                    </a:lnTo>
                    <a:lnTo>
                      <a:pt x="2897" y="2817"/>
                    </a:lnTo>
                    <a:lnTo>
                      <a:pt x="2771" y="2788"/>
                    </a:lnTo>
                    <a:lnTo>
                      <a:pt x="2735" y="2754"/>
                    </a:lnTo>
                    <a:lnTo>
                      <a:pt x="2639" y="2720"/>
                    </a:lnTo>
                    <a:lnTo>
                      <a:pt x="2547" y="2715"/>
                    </a:lnTo>
                    <a:lnTo>
                      <a:pt x="2506" y="2679"/>
                    </a:lnTo>
                    <a:lnTo>
                      <a:pt x="2375" y="2650"/>
                    </a:lnTo>
                    <a:lnTo>
                      <a:pt x="2266" y="2600"/>
                    </a:lnTo>
                    <a:lnTo>
                      <a:pt x="2146" y="2507"/>
                    </a:lnTo>
                    <a:lnTo>
                      <a:pt x="2047" y="2485"/>
                    </a:lnTo>
                    <a:lnTo>
                      <a:pt x="2018" y="2491"/>
                    </a:lnTo>
                    <a:lnTo>
                      <a:pt x="2002" y="2507"/>
                    </a:lnTo>
                    <a:lnTo>
                      <a:pt x="1961" y="2473"/>
                    </a:lnTo>
                    <a:lnTo>
                      <a:pt x="1882" y="2462"/>
                    </a:lnTo>
                    <a:lnTo>
                      <a:pt x="1835" y="2416"/>
                    </a:lnTo>
                    <a:lnTo>
                      <a:pt x="1767" y="2376"/>
                    </a:lnTo>
                    <a:lnTo>
                      <a:pt x="1687" y="2301"/>
                    </a:lnTo>
                    <a:lnTo>
                      <a:pt x="1640" y="2267"/>
                    </a:lnTo>
                    <a:lnTo>
                      <a:pt x="1588" y="2267"/>
                    </a:lnTo>
                    <a:lnTo>
                      <a:pt x="1554" y="2199"/>
                    </a:lnTo>
                    <a:lnTo>
                      <a:pt x="1520" y="2129"/>
                    </a:lnTo>
                    <a:lnTo>
                      <a:pt x="1514" y="2077"/>
                    </a:lnTo>
                    <a:lnTo>
                      <a:pt x="1572" y="2077"/>
                    </a:lnTo>
                    <a:lnTo>
                      <a:pt x="1577" y="2037"/>
                    </a:lnTo>
                    <a:lnTo>
                      <a:pt x="1566" y="2003"/>
                    </a:lnTo>
                    <a:lnTo>
                      <a:pt x="1549" y="1969"/>
                    </a:lnTo>
                    <a:lnTo>
                      <a:pt x="1566" y="1904"/>
                    </a:lnTo>
                    <a:lnTo>
                      <a:pt x="1543" y="1831"/>
                    </a:lnTo>
                    <a:lnTo>
                      <a:pt x="1514" y="1774"/>
                    </a:lnTo>
                    <a:lnTo>
                      <a:pt x="1497" y="1722"/>
                    </a:lnTo>
                    <a:lnTo>
                      <a:pt x="1400" y="1641"/>
                    </a:lnTo>
                    <a:lnTo>
                      <a:pt x="1319" y="1560"/>
                    </a:lnTo>
                    <a:lnTo>
                      <a:pt x="1285" y="1497"/>
                    </a:lnTo>
                    <a:lnTo>
                      <a:pt x="1267" y="1453"/>
                    </a:lnTo>
                    <a:lnTo>
                      <a:pt x="1176" y="1377"/>
                    </a:lnTo>
                    <a:lnTo>
                      <a:pt x="1129" y="1320"/>
                    </a:lnTo>
                    <a:lnTo>
                      <a:pt x="1066" y="1239"/>
                    </a:lnTo>
                    <a:lnTo>
                      <a:pt x="1021" y="1200"/>
                    </a:lnTo>
                    <a:lnTo>
                      <a:pt x="980" y="1194"/>
                    </a:lnTo>
                    <a:lnTo>
                      <a:pt x="957" y="1187"/>
                    </a:lnTo>
                    <a:lnTo>
                      <a:pt x="952" y="1171"/>
                    </a:lnTo>
                    <a:lnTo>
                      <a:pt x="1004" y="1137"/>
                    </a:lnTo>
                    <a:lnTo>
                      <a:pt x="1021" y="1073"/>
                    </a:lnTo>
                    <a:lnTo>
                      <a:pt x="935" y="1010"/>
                    </a:lnTo>
                    <a:lnTo>
                      <a:pt x="894" y="999"/>
                    </a:lnTo>
                    <a:lnTo>
                      <a:pt x="831" y="924"/>
                    </a:lnTo>
                    <a:lnTo>
                      <a:pt x="769" y="879"/>
                    </a:lnTo>
                    <a:lnTo>
                      <a:pt x="735" y="884"/>
                    </a:lnTo>
                    <a:lnTo>
                      <a:pt x="745" y="798"/>
                    </a:lnTo>
                    <a:lnTo>
                      <a:pt x="699" y="770"/>
                    </a:lnTo>
                    <a:lnTo>
                      <a:pt x="654" y="718"/>
                    </a:lnTo>
                    <a:lnTo>
                      <a:pt x="641" y="660"/>
                    </a:lnTo>
                    <a:lnTo>
                      <a:pt x="602" y="631"/>
                    </a:lnTo>
                    <a:lnTo>
                      <a:pt x="573" y="540"/>
                    </a:lnTo>
                    <a:lnTo>
                      <a:pt x="568" y="483"/>
                    </a:lnTo>
                    <a:lnTo>
                      <a:pt x="516" y="368"/>
                    </a:lnTo>
                    <a:lnTo>
                      <a:pt x="464" y="219"/>
                    </a:lnTo>
                    <a:lnTo>
                      <a:pt x="407" y="201"/>
                    </a:lnTo>
                    <a:lnTo>
                      <a:pt x="344" y="172"/>
                    </a:lnTo>
                    <a:lnTo>
                      <a:pt x="304" y="120"/>
                    </a:lnTo>
                    <a:lnTo>
                      <a:pt x="269" y="97"/>
                    </a:lnTo>
                    <a:lnTo>
                      <a:pt x="252" y="178"/>
                    </a:lnTo>
                    <a:lnTo>
                      <a:pt x="240" y="327"/>
                    </a:lnTo>
                    <a:lnTo>
                      <a:pt x="258" y="407"/>
                    </a:lnTo>
                    <a:lnTo>
                      <a:pt x="297" y="470"/>
                    </a:lnTo>
                    <a:lnTo>
                      <a:pt x="362" y="545"/>
                    </a:lnTo>
                    <a:lnTo>
                      <a:pt x="407" y="649"/>
                    </a:lnTo>
                    <a:lnTo>
                      <a:pt x="464" y="718"/>
                    </a:lnTo>
                    <a:lnTo>
                      <a:pt x="482" y="809"/>
                    </a:lnTo>
                    <a:lnTo>
                      <a:pt x="505" y="890"/>
                    </a:lnTo>
                    <a:lnTo>
                      <a:pt x="545" y="913"/>
                    </a:lnTo>
                    <a:lnTo>
                      <a:pt x="555" y="970"/>
                    </a:lnTo>
                    <a:lnTo>
                      <a:pt x="613" y="994"/>
                    </a:lnTo>
                    <a:lnTo>
                      <a:pt x="649" y="1038"/>
                    </a:lnTo>
                    <a:lnTo>
                      <a:pt x="654" y="1090"/>
                    </a:lnTo>
                    <a:lnTo>
                      <a:pt x="631" y="1137"/>
                    </a:lnTo>
                    <a:lnTo>
                      <a:pt x="636" y="1187"/>
                    </a:lnTo>
                    <a:lnTo>
                      <a:pt x="693" y="1229"/>
                    </a:lnTo>
                    <a:lnTo>
                      <a:pt x="735" y="1286"/>
                    </a:lnTo>
                    <a:lnTo>
                      <a:pt x="735" y="1359"/>
                    </a:lnTo>
                    <a:lnTo>
                      <a:pt x="722" y="1406"/>
                    </a:lnTo>
                    <a:lnTo>
                      <a:pt x="735" y="1458"/>
                    </a:lnTo>
                    <a:lnTo>
                      <a:pt x="831" y="1481"/>
                    </a:lnTo>
                    <a:lnTo>
                      <a:pt x="871" y="1487"/>
                    </a:lnTo>
                    <a:lnTo>
                      <a:pt x="912" y="1612"/>
                    </a:lnTo>
                    <a:lnTo>
                      <a:pt x="878" y="1625"/>
                    </a:lnTo>
                    <a:lnTo>
                      <a:pt x="871" y="1693"/>
                    </a:lnTo>
                    <a:lnTo>
                      <a:pt x="842" y="1711"/>
                    </a:lnTo>
                    <a:lnTo>
                      <a:pt x="826" y="1688"/>
                    </a:lnTo>
                    <a:lnTo>
                      <a:pt x="826" y="1646"/>
                    </a:lnTo>
                    <a:lnTo>
                      <a:pt x="785" y="1625"/>
                    </a:lnTo>
                    <a:lnTo>
                      <a:pt x="769" y="1567"/>
                    </a:lnTo>
                    <a:lnTo>
                      <a:pt x="688" y="1474"/>
                    </a:lnTo>
                    <a:lnTo>
                      <a:pt x="545" y="1349"/>
                    </a:lnTo>
                    <a:lnTo>
                      <a:pt x="534" y="1291"/>
                    </a:lnTo>
                    <a:lnTo>
                      <a:pt x="527" y="1148"/>
                    </a:lnTo>
                    <a:lnTo>
                      <a:pt x="441" y="1056"/>
                    </a:lnTo>
                    <a:lnTo>
                      <a:pt x="412" y="994"/>
                    </a:lnTo>
                    <a:lnTo>
                      <a:pt x="390" y="958"/>
                    </a:lnTo>
                    <a:lnTo>
                      <a:pt x="321" y="958"/>
                    </a:lnTo>
                    <a:lnTo>
                      <a:pt x="224" y="872"/>
                    </a:lnTo>
                    <a:lnTo>
                      <a:pt x="182" y="838"/>
                    </a:lnTo>
                    <a:lnTo>
                      <a:pt x="148" y="793"/>
                    </a:lnTo>
                    <a:lnTo>
                      <a:pt x="234" y="786"/>
                    </a:lnTo>
                    <a:lnTo>
                      <a:pt x="247" y="809"/>
                    </a:lnTo>
                    <a:lnTo>
                      <a:pt x="276" y="798"/>
                    </a:lnTo>
                    <a:lnTo>
                      <a:pt x="263" y="746"/>
                    </a:lnTo>
                    <a:lnTo>
                      <a:pt x="286" y="735"/>
                    </a:lnTo>
                    <a:lnTo>
                      <a:pt x="297" y="671"/>
                    </a:lnTo>
                    <a:lnTo>
                      <a:pt x="240" y="574"/>
                    </a:lnTo>
                    <a:lnTo>
                      <a:pt x="114" y="477"/>
                    </a:lnTo>
                    <a:lnTo>
                      <a:pt x="68" y="384"/>
                    </a:lnTo>
                    <a:lnTo>
                      <a:pt x="52" y="293"/>
                    </a:lnTo>
                    <a:lnTo>
                      <a:pt x="52" y="207"/>
                    </a:lnTo>
                    <a:lnTo>
                      <a:pt x="23" y="167"/>
                    </a:lnTo>
                    <a:lnTo>
                      <a:pt x="0" y="97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10" name=""/>
            <p:cNvGrpSpPr/>
            <p:nvPr/>
          </p:nvGrpSpPr>
          <p:grpSpPr>
            <a:xfrm>
              <a:off x="6348240" y="4216320"/>
              <a:ext cx="990720" cy="752400"/>
              <a:chOff x="6348240" y="4216320"/>
              <a:chExt cx="990720" cy="752400"/>
            </a:xfrm>
          </p:grpSpPr>
          <p:sp>
            <p:nvSpPr>
              <p:cNvPr id="5111" name=""/>
              <p:cNvSpPr/>
              <p:nvPr/>
            </p:nvSpPr>
            <p:spPr>
              <a:xfrm>
                <a:off x="6348240" y="4216320"/>
                <a:ext cx="990720" cy="752400"/>
              </a:xfrm>
              <a:custGeom>
                <a:avLst/>
                <a:gdLst/>
                <a:ahLst/>
                <a:rect l="l" t="t" r="r" b="b"/>
                <a:pathLst>
                  <a:path w="1248" h="947">
                    <a:moveTo>
                      <a:pt x="54" y="190"/>
                    </a:moveTo>
                    <a:lnTo>
                      <a:pt x="76" y="194"/>
                    </a:lnTo>
                    <a:lnTo>
                      <a:pt x="83" y="176"/>
                    </a:lnTo>
                    <a:lnTo>
                      <a:pt x="104" y="204"/>
                    </a:lnTo>
                    <a:lnTo>
                      <a:pt x="122" y="176"/>
                    </a:lnTo>
                    <a:lnTo>
                      <a:pt x="133" y="161"/>
                    </a:lnTo>
                    <a:lnTo>
                      <a:pt x="162" y="176"/>
                    </a:lnTo>
                    <a:lnTo>
                      <a:pt x="173" y="168"/>
                    </a:lnTo>
                    <a:lnTo>
                      <a:pt x="173" y="150"/>
                    </a:lnTo>
                    <a:lnTo>
                      <a:pt x="187" y="154"/>
                    </a:lnTo>
                    <a:lnTo>
                      <a:pt x="198" y="194"/>
                    </a:lnTo>
                    <a:lnTo>
                      <a:pt x="266" y="201"/>
                    </a:lnTo>
                    <a:lnTo>
                      <a:pt x="302" y="179"/>
                    </a:lnTo>
                    <a:lnTo>
                      <a:pt x="323" y="194"/>
                    </a:lnTo>
                    <a:lnTo>
                      <a:pt x="320" y="237"/>
                    </a:lnTo>
                    <a:lnTo>
                      <a:pt x="348" y="240"/>
                    </a:lnTo>
                    <a:lnTo>
                      <a:pt x="366" y="283"/>
                    </a:lnTo>
                    <a:lnTo>
                      <a:pt x="395" y="283"/>
                    </a:lnTo>
                    <a:lnTo>
                      <a:pt x="416" y="258"/>
                    </a:lnTo>
                    <a:lnTo>
                      <a:pt x="438" y="251"/>
                    </a:lnTo>
                    <a:lnTo>
                      <a:pt x="470" y="254"/>
                    </a:lnTo>
                    <a:lnTo>
                      <a:pt x="495" y="237"/>
                    </a:lnTo>
                    <a:lnTo>
                      <a:pt x="499" y="204"/>
                    </a:lnTo>
                    <a:lnTo>
                      <a:pt x="513" y="179"/>
                    </a:lnTo>
                    <a:lnTo>
                      <a:pt x="538" y="172"/>
                    </a:lnTo>
                    <a:lnTo>
                      <a:pt x="578" y="179"/>
                    </a:lnTo>
                    <a:lnTo>
                      <a:pt x="606" y="204"/>
                    </a:lnTo>
                    <a:lnTo>
                      <a:pt x="606" y="233"/>
                    </a:lnTo>
                    <a:lnTo>
                      <a:pt x="642" y="240"/>
                    </a:lnTo>
                    <a:lnTo>
                      <a:pt x="696" y="269"/>
                    </a:lnTo>
                    <a:lnTo>
                      <a:pt x="700" y="305"/>
                    </a:lnTo>
                    <a:lnTo>
                      <a:pt x="750" y="315"/>
                    </a:lnTo>
                    <a:lnTo>
                      <a:pt x="778" y="351"/>
                    </a:lnTo>
                    <a:lnTo>
                      <a:pt x="786" y="405"/>
                    </a:lnTo>
                    <a:lnTo>
                      <a:pt x="775" y="412"/>
                    </a:lnTo>
                    <a:lnTo>
                      <a:pt x="761" y="423"/>
                    </a:lnTo>
                    <a:lnTo>
                      <a:pt x="761" y="452"/>
                    </a:lnTo>
                    <a:lnTo>
                      <a:pt x="778" y="484"/>
                    </a:lnTo>
                    <a:lnTo>
                      <a:pt x="778" y="513"/>
                    </a:lnTo>
                    <a:lnTo>
                      <a:pt x="789" y="549"/>
                    </a:lnTo>
                    <a:lnTo>
                      <a:pt x="814" y="523"/>
                    </a:lnTo>
                    <a:lnTo>
                      <a:pt x="843" y="513"/>
                    </a:lnTo>
                    <a:lnTo>
                      <a:pt x="807" y="584"/>
                    </a:lnTo>
                    <a:lnTo>
                      <a:pt x="821" y="610"/>
                    </a:lnTo>
                    <a:lnTo>
                      <a:pt x="836" y="624"/>
                    </a:lnTo>
                    <a:lnTo>
                      <a:pt x="861" y="663"/>
                    </a:lnTo>
                    <a:lnTo>
                      <a:pt x="900" y="678"/>
                    </a:lnTo>
                    <a:lnTo>
                      <a:pt x="904" y="656"/>
                    </a:lnTo>
                    <a:lnTo>
                      <a:pt x="925" y="663"/>
                    </a:lnTo>
                    <a:lnTo>
                      <a:pt x="915" y="699"/>
                    </a:lnTo>
                    <a:lnTo>
                      <a:pt x="911" y="735"/>
                    </a:lnTo>
                    <a:lnTo>
                      <a:pt x="940" y="746"/>
                    </a:lnTo>
                    <a:lnTo>
                      <a:pt x="969" y="782"/>
                    </a:lnTo>
                    <a:lnTo>
                      <a:pt x="965" y="814"/>
                    </a:lnTo>
                    <a:lnTo>
                      <a:pt x="979" y="825"/>
                    </a:lnTo>
                    <a:lnTo>
                      <a:pt x="1037" y="825"/>
                    </a:lnTo>
                    <a:lnTo>
                      <a:pt x="1058" y="843"/>
                    </a:lnTo>
                    <a:lnTo>
                      <a:pt x="1055" y="861"/>
                    </a:lnTo>
                    <a:lnTo>
                      <a:pt x="1083" y="857"/>
                    </a:lnTo>
                    <a:lnTo>
                      <a:pt x="1083" y="886"/>
                    </a:lnTo>
                    <a:lnTo>
                      <a:pt x="1105" y="914"/>
                    </a:lnTo>
                    <a:lnTo>
                      <a:pt x="1098" y="943"/>
                    </a:lnTo>
                    <a:lnTo>
                      <a:pt x="1137" y="947"/>
                    </a:lnTo>
                    <a:lnTo>
                      <a:pt x="1155" y="929"/>
                    </a:lnTo>
                    <a:lnTo>
                      <a:pt x="1219" y="932"/>
                    </a:lnTo>
                    <a:lnTo>
                      <a:pt x="1248" y="904"/>
                    </a:lnTo>
                    <a:lnTo>
                      <a:pt x="1227" y="843"/>
                    </a:lnTo>
                    <a:lnTo>
                      <a:pt x="1245" y="828"/>
                    </a:lnTo>
                    <a:lnTo>
                      <a:pt x="1241" y="660"/>
                    </a:lnTo>
                    <a:lnTo>
                      <a:pt x="1234" y="627"/>
                    </a:lnTo>
                    <a:lnTo>
                      <a:pt x="1180" y="559"/>
                    </a:lnTo>
                    <a:lnTo>
                      <a:pt x="1169" y="534"/>
                    </a:lnTo>
                    <a:lnTo>
                      <a:pt x="1155" y="498"/>
                    </a:lnTo>
                    <a:lnTo>
                      <a:pt x="1105" y="419"/>
                    </a:lnTo>
                    <a:lnTo>
                      <a:pt x="1090" y="355"/>
                    </a:lnTo>
                    <a:lnTo>
                      <a:pt x="1080" y="326"/>
                    </a:lnTo>
                    <a:lnTo>
                      <a:pt x="1058" y="319"/>
                    </a:lnTo>
                    <a:lnTo>
                      <a:pt x="1033" y="258"/>
                    </a:lnTo>
                    <a:lnTo>
                      <a:pt x="994" y="204"/>
                    </a:lnTo>
                    <a:lnTo>
                      <a:pt x="951" y="147"/>
                    </a:lnTo>
                    <a:lnTo>
                      <a:pt x="929" y="97"/>
                    </a:lnTo>
                    <a:lnTo>
                      <a:pt x="897" y="93"/>
                    </a:lnTo>
                    <a:lnTo>
                      <a:pt x="918" y="64"/>
                    </a:lnTo>
                    <a:lnTo>
                      <a:pt x="897" y="21"/>
                    </a:lnTo>
                    <a:lnTo>
                      <a:pt x="865" y="14"/>
                    </a:lnTo>
                    <a:lnTo>
                      <a:pt x="839" y="0"/>
                    </a:lnTo>
                    <a:lnTo>
                      <a:pt x="814" y="32"/>
                    </a:lnTo>
                    <a:lnTo>
                      <a:pt x="832" y="57"/>
                    </a:lnTo>
                    <a:lnTo>
                      <a:pt x="832" y="93"/>
                    </a:lnTo>
                    <a:lnTo>
                      <a:pt x="789" y="61"/>
                    </a:lnTo>
                    <a:lnTo>
                      <a:pt x="606" y="68"/>
                    </a:lnTo>
                    <a:lnTo>
                      <a:pt x="398" y="75"/>
                    </a:lnTo>
                    <a:lnTo>
                      <a:pt x="377" y="29"/>
                    </a:lnTo>
                    <a:lnTo>
                      <a:pt x="147" y="61"/>
                    </a:lnTo>
                    <a:lnTo>
                      <a:pt x="43" y="75"/>
                    </a:lnTo>
                    <a:lnTo>
                      <a:pt x="11" y="86"/>
                    </a:lnTo>
                    <a:lnTo>
                      <a:pt x="0" y="111"/>
                    </a:lnTo>
                    <a:lnTo>
                      <a:pt x="22" y="133"/>
                    </a:lnTo>
                    <a:lnTo>
                      <a:pt x="58" y="133"/>
                    </a:lnTo>
                    <a:lnTo>
                      <a:pt x="36" y="154"/>
                    </a:lnTo>
                    <a:lnTo>
                      <a:pt x="54" y="19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12" name=""/>
              <p:cNvSpPr/>
              <p:nvPr/>
            </p:nvSpPr>
            <p:spPr>
              <a:xfrm>
                <a:off x="6348240" y="4216320"/>
                <a:ext cx="990720" cy="752400"/>
              </a:xfrm>
              <a:custGeom>
                <a:avLst/>
                <a:gdLst/>
                <a:ahLst/>
                <a:rect l="l" t="t" r="r" b="b"/>
                <a:pathLst>
                  <a:path w="1248" h="947">
                    <a:moveTo>
                      <a:pt x="54" y="190"/>
                    </a:moveTo>
                    <a:lnTo>
                      <a:pt x="76" y="194"/>
                    </a:lnTo>
                    <a:lnTo>
                      <a:pt x="83" y="176"/>
                    </a:lnTo>
                    <a:lnTo>
                      <a:pt x="104" y="204"/>
                    </a:lnTo>
                    <a:lnTo>
                      <a:pt x="122" y="176"/>
                    </a:lnTo>
                    <a:lnTo>
                      <a:pt x="133" y="161"/>
                    </a:lnTo>
                    <a:lnTo>
                      <a:pt x="162" y="176"/>
                    </a:lnTo>
                    <a:lnTo>
                      <a:pt x="173" y="168"/>
                    </a:lnTo>
                    <a:lnTo>
                      <a:pt x="173" y="150"/>
                    </a:lnTo>
                    <a:lnTo>
                      <a:pt x="187" y="154"/>
                    </a:lnTo>
                    <a:lnTo>
                      <a:pt x="198" y="194"/>
                    </a:lnTo>
                    <a:lnTo>
                      <a:pt x="266" y="201"/>
                    </a:lnTo>
                    <a:lnTo>
                      <a:pt x="302" y="179"/>
                    </a:lnTo>
                    <a:lnTo>
                      <a:pt x="323" y="194"/>
                    </a:lnTo>
                    <a:lnTo>
                      <a:pt x="320" y="237"/>
                    </a:lnTo>
                    <a:lnTo>
                      <a:pt x="348" y="240"/>
                    </a:lnTo>
                    <a:lnTo>
                      <a:pt x="366" y="283"/>
                    </a:lnTo>
                    <a:lnTo>
                      <a:pt x="395" y="283"/>
                    </a:lnTo>
                    <a:lnTo>
                      <a:pt x="416" y="258"/>
                    </a:lnTo>
                    <a:lnTo>
                      <a:pt x="438" y="251"/>
                    </a:lnTo>
                    <a:lnTo>
                      <a:pt x="470" y="254"/>
                    </a:lnTo>
                    <a:lnTo>
                      <a:pt x="495" y="237"/>
                    </a:lnTo>
                    <a:lnTo>
                      <a:pt x="499" y="204"/>
                    </a:lnTo>
                    <a:lnTo>
                      <a:pt x="513" y="179"/>
                    </a:lnTo>
                    <a:lnTo>
                      <a:pt x="538" y="172"/>
                    </a:lnTo>
                    <a:lnTo>
                      <a:pt x="578" y="179"/>
                    </a:lnTo>
                    <a:lnTo>
                      <a:pt x="606" y="204"/>
                    </a:lnTo>
                    <a:lnTo>
                      <a:pt x="606" y="233"/>
                    </a:lnTo>
                    <a:lnTo>
                      <a:pt x="642" y="240"/>
                    </a:lnTo>
                    <a:lnTo>
                      <a:pt x="696" y="269"/>
                    </a:lnTo>
                    <a:lnTo>
                      <a:pt x="700" y="305"/>
                    </a:lnTo>
                    <a:lnTo>
                      <a:pt x="750" y="315"/>
                    </a:lnTo>
                    <a:lnTo>
                      <a:pt x="778" y="351"/>
                    </a:lnTo>
                    <a:lnTo>
                      <a:pt x="786" y="405"/>
                    </a:lnTo>
                    <a:lnTo>
                      <a:pt x="775" y="412"/>
                    </a:lnTo>
                    <a:lnTo>
                      <a:pt x="761" y="423"/>
                    </a:lnTo>
                    <a:lnTo>
                      <a:pt x="761" y="452"/>
                    </a:lnTo>
                    <a:lnTo>
                      <a:pt x="778" y="484"/>
                    </a:lnTo>
                    <a:lnTo>
                      <a:pt x="778" y="513"/>
                    </a:lnTo>
                    <a:lnTo>
                      <a:pt x="789" y="549"/>
                    </a:lnTo>
                    <a:lnTo>
                      <a:pt x="814" y="523"/>
                    </a:lnTo>
                    <a:lnTo>
                      <a:pt x="843" y="513"/>
                    </a:lnTo>
                    <a:lnTo>
                      <a:pt x="807" y="584"/>
                    </a:lnTo>
                    <a:lnTo>
                      <a:pt x="821" y="610"/>
                    </a:lnTo>
                    <a:lnTo>
                      <a:pt x="836" y="624"/>
                    </a:lnTo>
                    <a:lnTo>
                      <a:pt x="861" y="663"/>
                    </a:lnTo>
                    <a:lnTo>
                      <a:pt x="900" y="678"/>
                    </a:lnTo>
                    <a:lnTo>
                      <a:pt x="904" y="656"/>
                    </a:lnTo>
                    <a:lnTo>
                      <a:pt x="925" y="663"/>
                    </a:lnTo>
                    <a:lnTo>
                      <a:pt x="915" y="699"/>
                    </a:lnTo>
                    <a:lnTo>
                      <a:pt x="911" y="735"/>
                    </a:lnTo>
                    <a:lnTo>
                      <a:pt x="940" y="746"/>
                    </a:lnTo>
                    <a:lnTo>
                      <a:pt x="969" y="782"/>
                    </a:lnTo>
                    <a:lnTo>
                      <a:pt x="965" y="814"/>
                    </a:lnTo>
                    <a:lnTo>
                      <a:pt x="979" y="825"/>
                    </a:lnTo>
                    <a:lnTo>
                      <a:pt x="1037" y="825"/>
                    </a:lnTo>
                    <a:lnTo>
                      <a:pt x="1058" y="843"/>
                    </a:lnTo>
                    <a:lnTo>
                      <a:pt x="1055" y="861"/>
                    </a:lnTo>
                    <a:lnTo>
                      <a:pt x="1083" y="857"/>
                    </a:lnTo>
                    <a:lnTo>
                      <a:pt x="1083" y="886"/>
                    </a:lnTo>
                    <a:lnTo>
                      <a:pt x="1105" y="914"/>
                    </a:lnTo>
                    <a:lnTo>
                      <a:pt x="1098" y="943"/>
                    </a:lnTo>
                    <a:lnTo>
                      <a:pt x="1137" y="947"/>
                    </a:lnTo>
                    <a:lnTo>
                      <a:pt x="1155" y="929"/>
                    </a:lnTo>
                    <a:lnTo>
                      <a:pt x="1219" y="932"/>
                    </a:lnTo>
                    <a:lnTo>
                      <a:pt x="1248" y="904"/>
                    </a:lnTo>
                    <a:lnTo>
                      <a:pt x="1227" y="843"/>
                    </a:lnTo>
                    <a:lnTo>
                      <a:pt x="1245" y="828"/>
                    </a:lnTo>
                    <a:lnTo>
                      <a:pt x="1241" y="660"/>
                    </a:lnTo>
                    <a:lnTo>
                      <a:pt x="1234" y="627"/>
                    </a:lnTo>
                    <a:lnTo>
                      <a:pt x="1180" y="559"/>
                    </a:lnTo>
                    <a:lnTo>
                      <a:pt x="1169" y="534"/>
                    </a:lnTo>
                    <a:lnTo>
                      <a:pt x="1155" y="498"/>
                    </a:lnTo>
                    <a:lnTo>
                      <a:pt x="1105" y="419"/>
                    </a:lnTo>
                    <a:lnTo>
                      <a:pt x="1090" y="355"/>
                    </a:lnTo>
                    <a:lnTo>
                      <a:pt x="1080" y="326"/>
                    </a:lnTo>
                    <a:lnTo>
                      <a:pt x="1058" y="319"/>
                    </a:lnTo>
                    <a:lnTo>
                      <a:pt x="1033" y="258"/>
                    </a:lnTo>
                    <a:lnTo>
                      <a:pt x="994" y="204"/>
                    </a:lnTo>
                    <a:lnTo>
                      <a:pt x="951" y="147"/>
                    </a:lnTo>
                    <a:lnTo>
                      <a:pt x="929" y="97"/>
                    </a:lnTo>
                    <a:lnTo>
                      <a:pt x="897" y="93"/>
                    </a:lnTo>
                    <a:lnTo>
                      <a:pt x="918" y="64"/>
                    </a:lnTo>
                    <a:lnTo>
                      <a:pt x="897" y="21"/>
                    </a:lnTo>
                    <a:lnTo>
                      <a:pt x="865" y="14"/>
                    </a:lnTo>
                    <a:lnTo>
                      <a:pt x="839" y="0"/>
                    </a:lnTo>
                    <a:lnTo>
                      <a:pt x="814" y="32"/>
                    </a:lnTo>
                    <a:lnTo>
                      <a:pt x="832" y="57"/>
                    </a:lnTo>
                    <a:lnTo>
                      <a:pt x="832" y="93"/>
                    </a:lnTo>
                    <a:lnTo>
                      <a:pt x="789" y="61"/>
                    </a:lnTo>
                    <a:lnTo>
                      <a:pt x="606" y="68"/>
                    </a:lnTo>
                    <a:lnTo>
                      <a:pt x="398" y="75"/>
                    </a:lnTo>
                    <a:lnTo>
                      <a:pt x="377" y="29"/>
                    </a:lnTo>
                    <a:lnTo>
                      <a:pt x="147" y="61"/>
                    </a:lnTo>
                    <a:lnTo>
                      <a:pt x="43" y="75"/>
                    </a:lnTo>
                    <a:lnTo>
                      <a:pt x="11" y="86"/>
                    </a:lnTo>
                    <a:lnTo>
                      <a:pt x="0" y="111"/>
                    </a:lnTo>
                    <a:lnTo>
                      <a:pt x="22" y="133"/>
                    </a:lnTo>
                    <a:lnTo>
                      <a:pt x="58" y="133"/>
                    </a:lnTo>
                    <a:lnTo>
                      <a:pt x="36" y="154"/>
                    </a:lnTo>
                    <a:lnTo>
                      <a:pt x="54" y="19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13" name=""/>
            <p:cNvGrpSpPr/>
            <p:nvPr/>
          </p:nvGrpSpPr>
          <p:grpSpPr>
            <a:xfrm>
              <a:off x="5415120" y="1265400"/>
              <a:ext cx="2006280" cy="1492200"/>
              <a:chOff x="5415120" y="1265400"/>
              <a:chExt cx="2006280" cy="1492200"/>
            </a:xfrm>
          </p:grpSpPr>
          <p:sp>
            <p:nvSpPr>
              <p:cNvPr id="5114" name=""/>
              <p:cNvSpPr/>
              <p:nvPr/>
            </p:nvSpPr>
            <p:spPr>
              <a:xfrm>
                <a:off x="5415120" y="1265400"/>
                <a:ext cx="2006280" cy="149220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15" name=""/>
              <p:cNvSpPr/>
              <p:nvPr/>
            </p:nvSpPr>
            <p:spPr>
              <a:xfrm>
                <a:off x="5415120" y="1265400"/>
                <a:ext cx="2006280" cy="149220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5116" name=""/>
            <p:cNvSpPr/>
            <p:nvPr/>
          </p:nvSpPr>
          <p:spPr>
            <a:xfrm>
              <a:off x="5648400" y="1722600"/>
              <a:ext cx="1812960" cy="1452240"/>
            </a:xfrm>
            <a:custGeom>
              <a:avLst/>
              <a:gdLst/>
              <a:ahLst/>
              <a:rect l="l" t="t" r="r" b="b"/>
              <a:pathLst>
                <a:path w="2284" h="1830">
                  <a:moveTo>
                    <a:pt x="85" y="434"/>
                  </a:moveTo>
                  <a:lnTo>
                    <a:pt x="95" y="416"/>
                  </a:lnTo>
                  <a:lnTo>
                    <a:pt x="108" y="400"/>
                  </a:lnTo>
                  <a:lnTo>
                    <a:pt x="133" y="371"/>
                  </a:lnTo>
                  <a:lnTo>
                    <a:pt x="162" y="346"/>
                  </a:lnTo>
                  <a:lnTo>
                    <a:pt x="196" y="321"/>
                  </a:lnTo>
                  <a:lnTo>
                    <a:pt x="221" y="288"/>
                  </a:lnTo>
                  <a:lnTo>
                    <a:pt x="246" y="260"/>
                  </a:lnTo>
                  <a:lnTo>
                    <a:pt x="275" y="235"/>
                  </a:lnTo>
                  <a:lnTo>
                    <a:pt x="307" y="209"/>
                  </a:lnTo>
                  <a:lnTo>
                    <a:pt x="325" y="184"/>
                  </a:lnTo>
                  <a:lnTo>
                    <a:pt x="341" y="163"/>
                  </a:lnTo>
                  <a:lnTo>
                    <a:pt x="355" y="143"/>
                  </a:lnTo>
                  <a:lnTo>
                    <a:pt x="372" y="125"/>
                  </a:lnTo>
                  <a:lnTo>
                    <a:pt x="388" y="109"/>
                  </a:lnTo>
                  <a:lnTo>
                    <a:pt x="404" y="93"/>
                  </a:lnTo>
                  <a:lnTo>
                    <a:pt x="423" y="75"/>
                  </a:lnTo>
                  <a:lnTo>
                    <a:pt x="447" y="55"/>
                  </a:lnTo>
                  <a:lnTo>
                    <a:pt x="463" y="45"/>
                  </a:lnTo>
                  <a:lnTo>
                    <a:pt x="481" y="34"/>
                  </a:lnTo>
                  <a:lnTo>
                    <a:pt x="524" y="18"/>
                  </a:lnTo>
                  <a:lnTo>
                    <a:pt x="542" y="10"/>
                  </a:lnTo>
                  <a:lnTo>
                    <a:pt x="558" y="5"/>
                  </a:lnTo>
                  <a:lnTo>
                    <a:pt x="569" y="1"/>
                  </a:lnTo>
                  <a:lnTo>
                    <a:pt x="570" y="0"/>
                  </a:lnTo>
                  <a:lnTo>
                    <a:pt x="572" y="0"/>
                  </a:lnTo>
                  <a:lnTo>
                    <a:pt x="610" y="1"/>
                  </a:lnTo>
                  <a:lnTo>
                    <a:pt x="646" y="1"/>
                  </a:lnTo>
                  <a:lnTo>
                    <a:pt x="678" y="3"/>
                  </a:lnTo>
                  <a:lnTo>
                    <a:pt x="710" y="3"/>
                  </a:lnTo>
                  <a:lnTo>
                    <a:pt x="768" y="7"/>
                  </a:lnTo>
                  <a:lnTo>
                    <a:pt x="820" y="9"/>
                  </a:lnTo>
                  <a:lnTo>
                    <a:pt x="872" y="14"/>
                  </a:lnTo>
                  <a:lnTo>
                    <a:pt x="922" y="23"/>
                  </a:lnTo>
                  <a:lnTo>
                    <a:pt x="976" y="37"/>
                  </a:lnTo>
                  <a:lnTo>
                    <a:pt x="1033" y="55"/>
                  </a:lnTo>
                  <a:lnTo>
                    <a:pt x="1044" y="73"/>
                  </a:lnTo>
                  <a:lnTo>
                    <a:pt x="1053" y="86"/>
                  </a:lnTo>
                  <a:lnTo>
                    <a:pt x="1062" y="98"/>
                  </a:lnTo>
                  <a:lnTo>
                    <a:pt x="1067" y="107"/>
                  </a:lnTo>
                  <a:lnTo>
                    <a:pt x="1071" y="116"/>
                  </a:lnTo>
                  <a:lnTo>
                    <a:pt x="1074" y="122"/>
                  </a:lnTo>
                  <a:lnTo>
                    <a:pt x="1081" y="131"/>
                  </a:lnTo>
                  <a:lnTo>
                    <a:pt x="1087" y="138"/>
                  </a:lnTo>
                  <a:lnTo>
                    <a:pt x="1096" y="145"/>
                  </a:lnTo>
                  <a:lnTo>
                    <a:pt x="1103" y="149"/>
                  </a:lnTo>
                  <a:lnTo>
                    <a:pt x="1110" y="154"/>
                  </a:lnTo>
                  <a:lnTo>
                    <a:pt x="1119" y="159"/>
                  </a:lnTo>
                  <a:lnTo>
                    <a:pt x="1132" y="168"/>
                  </a:lnTo>
                  <a:lnTo>
                    <a:pt x="1142" y="184"/>
                  </a:lnTo>
                  <a:lnTo>
                    <a:pt x="1151" y="199"/>
                  </a:lnTo>
                  <a:lnTo>
                    <a:pt x="1159" y="209"/>
                  </a:lnTo>
                  <a:lnTo>
                    <a:pt x="1164" y="220"/>
                  </a:lnTo>
                  <a:lnTo>
                    <a:pt x="1167" y="227"/>
                  </a:lnTo>
                  <a:lnTo>
                    <a:pt x="1171" y="235"/>
                  </a:lnTo>
                  <a:lnTo>
                    <a:pt x="1176" y="244"/>
                  </a:lnTo>
                  <a:lnTo>
                    <a:pt x="1184" y="249"/>
                  </a:lnTo>
                  <a:lnTo>
                    <a:pt x="1193" y="253"/>
                  </a:lnTo>
                  <a:lnTo>
                    <a:pt x="1198" y="254"/>
                  </a:lnTo>
                  <a:lnTo>
                    <a:pt x="1207" y="258"/>
                  </a:lnTo>
                  <a:lnTo>
                    <a:pt x="1218" y="261"/>
                  </a:lnTo>
                  <a:lnTo>
                    <a:pt x="1230" y="265"/>
                  </a:lnTo>
                  <a:lnTo>
                    <a:pt x="1252" y="281"/>
                  </a:lnTo>
                  <a:lnTo>
                    <a:pt x="1271" y="297"/>
                  </a:lnTo>
                  <a:lnTo>
                    <a:pt x="1309" y="328"/>
                  </a:lnTo>
                  <a:lnTo>
                    <a:pt x="1350" y="357"/>
                  </a:lnTo>
                  <a:lnTo>
                    <a:pt x="1372" y="367"/>
                  </a:lnTo>
                  <a:lnTo>
                    <a:pt x="1397" y="376"/>
                  </a:lnTo>
                  <a:lnTo>
                    <a:pt x="1415" y="389"/>
                  </a:lnTo>
                  <a:lnTo>
                    <a:pt x="1436" y="401"/>
                  </a:lnTo>
                  <a:lnTo>
                    <a:pt x="1483" y="428"/>
                  </a:lnTo>
                  <a:lnTo>
                    <a:pt x="1506" y="443"/>
                  </a:lnTo>
                  <a:lnTo>
                    <a:pt x="1528" y="459"/>
                  </a:lnTo>
                  <a:lnTo>
                    <a:pt x="1548" y="473"/>
                  </a:lnTo>
                  <a:lnTo>
                    <a:pt x="1565" y="489"/>
                  </a:lnTo>
                  <a:lnTo>
                    <a:pt x="1585" y="509"/>
                  </a:lnTo>
                  <a:lnTo>
                    <a:pt x="1601" y="529"/>
                  </a:lnTo>
                  <a:lnTo>
                    <a:pt x="1634" y="563"/>
                  </a:lnTo>
                  <a:lnTo>
                    <a:pt x="1652" y="577"/>
                  </a:lnTo>
                  <a:lnTo>
                    <a:pt x="1669" y="591"/>
                  </a:lnTo>
                  <a:lnTo>
                    <a:pt x="1693" y="604"/>
                  </a:lnTo>
                  <a:lnTo>
                    <a:pt x="1718" y="615"/>
                  </a:lnTo>
                  <a:lnTo>
                    <a:pt x="1745" y="613"/>
                  </a:lnTo>
                  <a:lnTo>
                    <a:pt x="1768" y="609"/>
                  </a:lnTo>
                  <a:lnTo>
                    <a:pt x="1811" y="606"/>
                  </a:lnTo>
                  <a:lnTo>
                    <a:pt x="1851" y="602"/>
                  </a:lnTo>
                  <a:lnTo>
                    <a:pt x="1888" y="599"/>
                  </a:lnTo>
                  <a:lnTo>
                    <a:pt x="1926" y="599"/>
                  </a:lnTo>
                  <a:lnTo>
                    <a:pt x="1965" y="602"/>
                  </a:lnTo>
                  <a:lnTo>
                    <a:pt x="1989" y="604"/>
                  </a:lnTo>
                  <a:lnTo>
                    <a:pt x="2012" y="606"/>
                  </a:lnTo>
                  <a:lnTo>
                    <a:pt x="2039" y="609"/>
                  </a:lnTo>
                  <a:lnTo>
                    <a:pt x="2067" y="615"/>
                  </a:lnTo>
                  <a:lnTo>
                    <a:pt x="2078" y="618"/>
                  </a:lnTo>
                  <a:lnTo>
                    <a:pt x="2089" y="622"/>
                  </a:lnTo>
                  <a:lnTo>
                    <a:pt x="2110" y="634"/>
                  </a:lnTo>
                  <a:lnTo>
                    <a:pt x="2130" y="647"/>
                  </a:lnTo>
                  <a:lnTo>
                    <a:pt x="2152" y="656"/>
                  </a:lnTo>
                  <a:lnTo>
                    <a:pt x="2162" y="674"/>
                  </a:lnTo>
                  <a:lnTo>
                    <a:pt x="2177" y="694"/>
                  </a:lnTo>
                  <a:lnTo>
                    <a:pt x="2189" y="715"/>
                  </a:lnTo>
                  <a:lnTo>
                    <a:pt x="2204" y="735"/>
                  </a:lnTo>
                  <a:lnTo>
                    <a:pt x="2216" y="753"/>
                  </a:lnTo>
                  <a:lnTo>
                    <a:pt x="2227" y="767"/>
                  </a:lnTo>
                  <a:lnTo>
                    <a:pt x="2234" y="778"/>
                  </a:lnTo>
                  <a:lnTo>
                    <a:pt x="2236" y="781"/>
                  </a:lnTo>
                  <a:lnTo>
                    <a:pt x="2236" y="781"/>
                  </a:lnTo>
                  <a:lnTo>
                    <a:pt x="2243" y="801"/>
                  </a:lnTo>
                  <a:lnTo>
                    <a:pt x="2248" y="819"/>
                  </a:lnTo>
                  <a:lnTo>
                    <a:pt x="2256" y="833"/>
                  </a:lnTo>
                  <a:lnTo>
                    <a:pt x="2261" y="844"/>
                  </a:lnTo>
                  <a:lnTo>
                    <a:pt x="2272" y="866"/>
                  </a:lnTo>
                  <a:lnTo>
                    <a:pt x="2279" y="884"/>
                  </a:lnTo>
                  <a:lnTo>
                    <a:pt x="2283" y="894"/>
                  </a:lnTo>
                  <a:lnTo>
                    <a:pt x="2284" y="907"/>
                  </a:lnTo>
                  <a:lnTo>
                    <a:pt x="2284" y="920"/>
                  </a:lnTo>
                  <a:lnTo>
                    <a:pt x="2283" y="936"/>
                  </a:lnTo>
                  <a:lnTo>
                    <a:pt x="2281" y="954"/>
                  </a:lnTo>
                  <a:lnTo>
                    <a:pt x="2277" y="977"/>
                  </a:lnTo>
                  <a:lnTo>
                    <a:pt x="2270" y="1004"/>
                  </a:lnTo>
                  <a:lnTo>
                    <a:pt x="2263" y="1034"/>
                  </a:lnTo>
                  <a:lnTo>
                    <a:pt x="2257" y="1043"/>
                  </a:lnTo>
                  <a:lnTo>
                    <a:pt x="2248" y="1054"/>
                  </a:lnTo>
                  <a:lnTo>
                    <a:pt x="2238" y="1063"/>
                  </a:lnTo>
                  <a:lnTo>
                    <a:pt x="2225" y="1074"/>
                  </a:lnTo>
                  <a:lnTo>
                    <a:pt x="2198" y="1092"/>
                  </a:lnTo>
                  <a:lnTo>
                    <a:pt x="2188" y="1099"/>
                  </a:lnTo>
                  <a:lnTo>
                    <a:pt x="2179" y="1104"/>
                  </a:lnTo>
                  <a:lnTo>
                    <a:pt x="2012" y="1244"/>
                  </a:lnTo>
                  <a:lnTo>
                    <a:pt x="1992" y="1262"/>
                  </a:lnTo>
                  <a:lnTo>
                    <a:pt x="1974" y="1282"/>
                  </a:lnTo>
                  <a:lnTo>
                    <a:pt x="1940" y="1325"/>
                  </a:lnTo>
                  <a:lnTo>
                    <a:pt x="1906" y="1370"/>
                  </a:lnTo>
                  <a:lnTo>
                    <a:pt x="1872" y="1411"/>
                  </a:lnTo>
                  <a:lnTo>
                    <a:pt x="1842" y="1443"/>
                  </a:lnTo>
                  <a:lnTo>
                    <a:pt x="1809" y="1475"/>
                  </a:lnTo>
                  <a:lnTo>
                    <a:pt x="1747" y="1536"/>
                  </a:lnTo>
                  <a:lnTo>
                    <a:pt x="1723" y="1556"/>
                  </a:lnTo>
                  <a:lnTo>
                    <a:pt x="1698" y="1572"/>
                  </a:lnTo>
                  <a:lnTo>
                    <a:pt x="1673" y="1587"/>
                  </a:lnTo>
                  <a:lnTo>
                    <a:pt x="1644" y="1601"/>
                  </a:lnTo>
                  <a:lnTo>
                    <a:pt x="1589" y="1624"/>
                  </a:lnTo>
                  <a:lnTo>
                    <a:pt x="1562" y="1637"/>
                  </a:lnTo>
                  <a:lnTo>
                    <a:pt x="1537" y="1649"/>
                  </a:lnTo>
                  <a:lnTo>
                    <a:pt x="1503" y="1667"/>
                  </a:lnTo>
                  <a:lnTo>
                    <a:pt x="1470" y="1687"/>
                  </a:lnTo>
                  <a:lnTo>
                    <a:pt x="1408" y="1721"/>
                  </a:lnTo>
                  <a:lnTo>
                    <a:pt x="1343" y="1751"/>
                  </a:lnTo>
                  <a:lnTo>
                    <a:pt x="1309" y="1764"/>
                  </a:lnTo>
                  <a:lnTo>
                    <a:pt x="1271" y="1775"/>
                  </a:lnTo>
                  <a:lnTo>
                    <a:pt x="1252" y="1789"/>
                  </a:lnTo>
                  <a:lnTo>
                    <a:pt x="1230" y="1802"/>
                  </a:lnTo>
                  <a:lnTo>
                    <a:pt x="1219" y="1807"/>
                  </a:lnTo>
                  <a:lnTo>
                    <a:pt x="1205" y="1811"/>
                  </a:lnTo>
                  <a:lnTo>
                    <a:pt x="1178" y="1821"/>
                  </a:lnTo>
                  <a:lnTo>
                    <a:pt x="1166" y="1825"/>
                  </a:lnTo>
                  <a:lnTo>
                    <a:pt x="1155" y="1829"/>
                  </a:lnTo>
                  <a:lnTo>
                    <a:pt x="1148" y="1830"/>
                  </a:lnTo>
                  <a:lnTo>
                    <a:pt x="1146" y="1830"/>
                  </a:lnTo>
                  <a:lnTo>
                    <a:pt x="1042" y="1823"/>
                  </a:lnTo>
                  <a:lnTo>
                    <a:pt x="988" y="1821"/>
                  </a:lnTo>
                  <a:lnTo>
                    <a:pt x="936" y="1816"/>
                  </a:lnTo>
                  <a:lnTo>
                    <a:pt x="895" y="1809"/>
                  </a:lnTo>
                  <a:lnTo>
                    <a:pt x="856" y="1795"/>
                  </a:lnTo>
                  <a:lnTo>
                    <a:pt x="818" y="1777"/>
                  </a:lnTo>
                  <a:lnTo>
                    <a:pt x="782" y="1757"/>
                  </a:lnTo>
                  <a:lnTo>
                    <a:pt x="746" y="1734"/>
                  </a:lnTo>
                  <a:lnTo>
                    <a:pt x="710" y="1708"/>
                  </a:lnTo>
                  <a:lnTo>
                    <a:pt x="676" y="1685"/>
                  </a:lnTo>
                  <a:lnTo>
                    <a:pt x="642" y="1662"/>
                  </a:lnTo>
                  <a:lnTo>
                    <a:pt x="610" y="1640"/>
                  </a:lnTo>
                  <a:lnTo>
                    <a:pt x="579" y="1615"/>
                  </a:lnTo>
                  <a:lnTo>
                    <a:pt x="553" y="1585"/>
                  </a:lnTo>
                  <a:lnTo>
                    <a:pt x="540" y="1569"/>
                  </a:lnTo>
                  <a:lnTo>
                    <a:pt x="531" y="1551"/>
                  </a:lnTo>
                  <a:lnTo>
                    <a:pt x="526" y="1540"/>
                  </a:lnTo>
                  <a:lnTo>
                    <a:pt x="522" y="1526"/>
                  </a:lnTo>
                  <a:lnTo>
                    <a:pt x="511" y="1499"/>
                  </a:lnTo>
                  <a:lnTo>
                    <a:pt x="508" y="1486"/>
                  </a:lnTo>
                  <a:lnTo>
                    <a:pt x="506" y="1475"/>
                  </a:lnTo>
                  <a:lnTo>
                    <a:pt x="502" y="1468"/>
                  </a:lnTo>
                  <a:lnTo>
                    <a:pt x="502" y="1466"/>
                  </a:lnTo>
                  <a:lnTo>
                    <a:pt x="490" y="1370"/>
                  </a:lnTo>
                  <a:lnTo>
                    <a:pt x="483" y="1271"/>
                  </a:lnTo>
                  <a:lnTo>
                    <a:pt x="474" y="1174"/>
                  </a:lnTo>
                  <a:lnTo>
                    <a:pt x="461" y="1076"/>
                  </a:lnTo>
                  <a:lnTo>
                    <a:pt x="459" y="1056"/>
                  </a:lnTo>
                  <a:lnTo>
                    <a:pt x="459" y="1034"/>
                  </a:lnTo>
                  <a:lnTo>
                    <a:pt x="458" y="993"/>
                  </a:lnTo>
                  <a:lnTo>
                    <a:pt x="456" y="973"/>
                  </a:lnTo>
                  <a:lnTo>
                    <a:pt x="450" y="954"/>
                  </a:lnTo>
                  <a:lnTo>
                    <a:pt x="443" y="937"/>
                  </a:lnTo>
                  <a:lnTo>
                    <a:pt x="432" y="921"/>
                  </a:lnTo>
                  <a:lnTo>
                    <a:pt x="420" y="909"/>
                  </a:lnTo>
                  <a:lnTo>
                    <a:pt x="406" y="898"/>
                  </a:lnTo>
                  <a:lnTo>
                    <a:pt x="379" y="882"/>
                  </a:lnTo>
                  <a:lnTo>
                    <a:pt x="352" y="871"/>
                  </a:lnTo>
                  <a:lnTo>
                    <a:pt x="325" y="862"/>
                  </a:lnTo>
                  <a:lnTo>
                    <a:pt x="296" y="855"/>
                  </a:lnTo>
                  <a:lnTo>
                    <a:pt x="269" y="848"/>
                  </a:lnTo>
                  <a:lnTo>
                    <a:pt x="241" y="839"/>
                  </a:lnTo>
                  <a:lnTo>
                    <a:pt x="210" y="824"/>
                  </a:lnTo>
                  <a:lnTo>
                    <a:pt x="187" y="810"/>
                  </a:lnTo>
                  <a:lnTo>
                    <a:pt x="167" y="799"/>
                  </a:lnTo>
                  <a:lnTo>
                    <a:pt x="153" y="790"/>
                  </a:lnTo>
                  <a:lnTo>
                    <a:pt x="144" y="783"/>
                  </a:lnTo>
                  <a:lnTo>
                    <a:pt x="137" y="780"/>
                  </a:lnTo>
                  <a:lnTo>
                    <a:pt x="131" y="776"/>
                  </a:lnTo>
                  <a:lnTo>
                    <a:pt x="129" y="772"/>
                  </a:lnTo>
                  <a:lnTo>
                    <a:pt x="129" y="771"/>
                  </a:lnTo>
                  <a:lnTo>
                    <a:pt x="128" y="769"/>
                  </a:lnTo>
                  <a:lnTo>
                    <a:pt x="126" y="769"/>
                  </a:lnTo>
                  <a:lnTo>
                    <a:pt x="124" y="767"/>
                  </a:lnTo>
                  <a:lnTo>
                    <a:pt x="119" y="765"/>
                  </a:lnTo>
                  <a:lnTo>
                    <a:pt x="112" y="764"/>
                  </a:lnTo>
                  <a:lnTo>
                    <a:pt x="101" y="760"/>
                  </a:lnTo>
                  <a:lnTo>
                    <a:pt x="85" y="755"/>
                  </a:lnTo>
                  <a:lnTo>
                    <a:pt x="70" y="738"/>
                  </a:lnTo>
                  <a:lnTo>
                    <a:pt x="58" y="724"/>
                  </a:lnTo>
                  <a:lnTo>
                    <a:pt x="49" y="708"/>
                  </a:lnTo>
                  <a:lnTo>
                    <a:pt x="40" y="694"/>
                  </a:lnTo>
                  <a:lnTo>
                    <a:pt x="22" y="663"/>
                  </a:lnTo>
                  <a:lnTo>
                    <a:pt x="13" y="647"/>
                  </a:lnTo>
                  <a:lnTo>
                    <a:pt x="0" y="629"/>
                  </a:lnTo>
                  <a:lnTo>
                    <a:pt x="2" y="618"/>
                  </a:lnTo>
                  <a:lnTo>
                    <a:pt x="2" y="606"/>
                  </a:lnTo>
                  <a:lnTo>
                    <a:pt x="6" y="577"/>
                  </a:lnTo>
                  <a:lnTo>
                    <a:pt x="9" y="545"/>
                  </a:lnTo>
                  <a:lnTo>
                    <a:pt x="15" y="513"/>
                  </a:lnTo>
                  <a:lnTo>
                    <a:pt x="24" y="482"/>
                  </a:lnTo>
                  <a:lnTo>
                    <a:pt x="31" y="469"/>
                  </a:lnTo>
                  <a:lnTo>
                    <a:pt x="38" y="457"/>
                  </a:lnTo>
                  <a:lnTo>
                    <a:pt x="47" y="448"/>
                  </a:lnTo>
                  <a:lnTo>
                    <a:pt x="58" y="441"/>
                  </a:lnTo>
                  <a:lnTo>
                    <a:pt x="70" y="435"/>
                  </a:lnTo>
                  <a:lnTo>
                    <a:pt x="85" y="434"/>
                  </a:lnTo>
                  <a:close/>
                </a:path>
              </a:pathLst>
            </a:custGeom>
            <a:solidFill>
              <a:srgbClr val="80c9ff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117" name=""/>
            <p:cNvSpPr/>
            <p:nvPr/>
          </p:nvSpPr>
          <p:spPr>
            <a:xfrm>
              <a:off x="5375160" y="1314360"/>
              <a:ext cx="222480" cy="297000"/>
            </a:xfrm>
            <a:prstGeom prst="rect">
              <a:avLst/>
            </a:prstGeom>
            <a:solidFill>
              <a:srgbClr val="00f008"/>
            </a:solidFill>
            <a:ln w="11160">
              <a:solidFill>
                <a:srgbClr val="4d4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5118" name=""/>
            <p:cNvGrpSpPr/>
            <p:nvPr/>
          </p:nvGrpSpPr>
          <p:grpSpPr>
            <a:xfrm>
              <a:off x="5415120" y="1265400"/>
              <a:ext cx="2006280" cy="1492200"/>
              <a:chOff x="5415120" y="1265400"/>
              <a:chExt cx="2006280" cy="1492200"/>
            </a:xfrm>
          </p:grpSpPr>
          <p:grpSp>
            <p:nvGrpSpPr>
              <p:cNvPr id="5119" name=""/>
              <p:cNvGrpSpPr/>
              <p:nvPr/>
            </p:nvGrpSpPr>
            <p:grpSpPr>
              <a:xfrm>
                <a:off x="5415120" y="1265400"/>
                <a:ext cx="2006280" cy="1492200"/>
                <a:chOff x="5415120" y="1265400"/>
                <a:chExt cx="2006280" cy="1492200"/>
              </a:xfrm>
            </p:grpSpPr>
            <p:sp>
              <p:nvSpPr>
                <p:cNvPr id="5120" name=""/>
                <p:cNvSpPr/>
                <p:nvPr/>
              </p:nvSpPr>
              <p:spPr>
                <a:xfrm>
                  <a:off x="5415120" y="1265400"/>
                  <a:ext cx="2006280" cy="1492200"/>
                </a:xfrm>
                <a:custGeom>
                  <a:avLst/>
                  <a:gdLst/>
                  <a:ahLst/>
                  <a:rect l="l" t="t" r="r" b="b"/>
                  <a:pathLst>
                    <a:path w="2528" h="1879">
                      <a:moveTo>
                        <a:pt x="320" y="0"/>
                      </a:moveTo>
                      <a:lnTo>
                        <a:pt x="54" y="208"/>
                      </a:lnTo>
                      <a:lnTo>
                        <a:pt x="0" y="721"/>
                      </a:lnTo>
                      <a:lnTo>
                        <a:pt x="40" y="717"/>
                      </a:lnTo>
                      <a:lnTo>
                        <a:pt x="40" y="746"/>
                      </a:lnTo>
                      <a:lnTo>
                        <a:pt x="51" y="757"/>
                      </a:lnTo>
                      <a:lnTo>
                        <a:pt x="43" y="796"/>
                      </a:lnTo>
                      <a:lnTo>
                        <a:pt x="61" y="811"/>
                      </a:lnTo>
                      <a:lnTo>
                        <a:pt x="69" y="846"/>
                      </a:lnTo>
                      <a:lnTo>
                        <a:pt x="137" y="857"/>
                      </a:lnTo>
                      <a:lnTo>
                        <a:pt x="158" y="886"/>
                      </a:lnTo>
                      <a:lnTo>
                        <a:pt x="183" y="879"/>
                      </a:lnTo>
                      <a:lnTo>
                        <a:pt x="201" y="846"/>
                      </a:lnTo>
                      <a:lnTo>
                        <a:pt x="298" y="857"/>
                      </a:lnTo>
                      <a:lnTo>
                        <a:pt x="298" y="897"/>
                      </a:lnTo>
                      <a:lnTo>
                        <a:pt x="320" y="900"/>
                      </a:lnTo>
                      <a:lnTo>
                        <a:pt x="323" y="886"/>
                      </a:lnTo>
                      <a:lnTo>
                        <a:pt x="355" y="886"/>
                      </a:lnTo>
                      <a:lnTo>
                        <a:pt x="395" y="936"/>
                      </a:lnTo>
                      <a:lnTo>
                        <a:pt x="445" y="936"/>
                      </a:lnTo>
                      <a:lnTo>
                        <a:pt x="488" y="936"/>
                      </a:lnTo>
                      <a:lnTo>
                        <a:pt x="477" y="904"/>
                      </a:lnTo>
                      <a:lnTo>
                        <a:pt x="506" y="889"/>
                      </a:lnTo>
                      <a:lnTo>
                        <a:pt x="527" y="911"/>
                      </a:lnTo>
                      <a:lnTo>
                        <a:pt x="578" y="911"/>
                      </a:lnTo>
                      <a:lnTo>
                        <a:pt x="639" y="936"/>
                      </a:lnTo>
                      <a:lnTo>
                        <a:pt x="707" y="889"/>
                      </a:lnTo>
                      <a:lnTo>
                        <a:pt x="692" y="846"/>
                      </a:lnTo>
                      <a:lnTo>
                        <a:pt x="750" y="843"/>
                      </a:lnTo>
                      <a:lnTo>
                        <a:pt x="750" y="807"/>
                      </a:lnTo>
                      <a:lnTo>
                        <a:pt x="761" y="800"/>
                      </a:lnTo>
                      <a:lnTo>
                        <a:pt x="796" y="814"/>
                      </a:lnTo>
                      <a:lnTo>
                        <a:pt x="800" y="796"/>
                      </a:lnTo>
                      <a:lnTo>
                        <a:pt x="786" y="753"/>
                      </a:lnTo>
                      <a:lnTo>
                        <a:pt x="804" y="753"/>
                      </a:lnTo>
                      <a:lnTo>
                        <a:pt x="832" y="768"/>
                      </a:lnTo>
                      <a:lnTo>
                        <a:pt x="893" y="778"/>
                      </a:lnTo>
                      <a:lnTo>
                        <a:pt x="925" y="768"/>
                      </a:lnTo>
                      <a:lnTo>
                        <a:pt x="943" y="757"/>
                      </a:lnTo>
                      <a:lnTo>
                        <a:pt x="1019" y="775"/>
                      </a:lnTo>
                      <a:lnTo>
                        <a:pt x="1029" y="825"/>
                      </a:lnTo>
                      <a:lnTo>
                        <a:pt x="1058" y="861"/>
                      </a:lnTo>
                      <a:lnTo>
                        <a:pt x="1058" y="893"/>
                      </a:lnTo>
                      <a:lnTo>
                        <a:pt x="1151" y="893"/>
                      </a:lnTo>
                      <a:lnTo>
                        <a:pt x="1166" y="875"/>
                      </a:lnTo>
                      <a:lnTo>
                        <a:pt x="1194" y="879"/>
                      </a:lnTo>
                      <a:lnTo>
                        <a:pt x="1198" y="915"/>
                      </a:lnTo>
                      <a:lnTo>
                        <a:pt x="1191" y="936"/>
                      </a:lnTo>
                      <a:lnTo>
                        <a:pt x="1212" y="961"/>
                      </a:lnTo>
                      <a:lnTo>
                        <a:pt x="1227" y="983"/>
                      </a:lnTo>
                      <a:lnTo>
                        <a:pt x="1245" y="983"/>
                      </a:lnTo>
                      <a:lnTo>
                        <a:pt x="1252" y="993"/>
                      </a:lnTo>
                      <a:lnTo>
                        <a:pt x="1234" y="1015"/>
                      </a:lnTo>
                      <a:lnTo>
                        <a:pt x="1230" y="1054"/>
                      </a:lnTo>
                      <a:lnTo>
                        <a:pt x="1259" y="1044"/>
                      </a:lnTo>
                      <a:lnTo>
                        <a:pt x="1266" y="1062"/>
                      </a:lnTo>
                      <a:lnTo>
                        <a:pt x="1252" y="1072"/>
                      </a:lnTo>
                      <a:lnTo>
                        <a:pt x="1252" y="1094"/>
                      </a:lnTo>
                      <a:lnTo>
                        <a:pt x="1266" y="1097"/>
                      </a:lnTo>
                      <a:lnTo>
                        <a:pt x="1273" y="1119"/>
                      </a:lnTo>
                      <a:lnTo>
                        <a:pt x="1424" y="1133"/>
                      </a:lnTo>
                      <a:lnTo>
                        <a:pt x="1506" y="1123"/>
                      </a:lnTo>
                      <a:lnTo>
                        <a:pt x="1513" y="1141"/>
                      </a:lnTo>
                      <a:lnTo>
                        <a:pt x="1553" y="1141"/>
                      </a:lnTo>
                      <a:lnTo>
                        <a:pt x="1571" y="1158"/>
                      </a:lnTo>
                      <a:lnTo>
                        <a:pt x="1610" y="1126"/>
                      </a:lnTo>
                      <a:lnTo>
                        <a:pt x="1628" y="1148"/>
                      </a:lnTo>
                      <a:lnTo>
                        <a:pt x="1675" y="1151"/>
                      </a:lnTo>
                      <a:lnTo>
                        <a:pt x="1682" y="1166"/>
                      </a:lnTo>
                      <a:lnTo>
                        <a:pt x="1703" y="1155"/>
                      </a:lnTo>
                      <a:lnTo>
                        <a:pt x="1725" y="1148"/>
                      </a:lnTo>
                      <a:lnTo>
                        <a:pt x="1764" y="1198"/>
                      </a:lnTo>
                      <a:lnTo>
                        <a:pt x="1761" y="1216"/>
                      </a:lnTo>
                      <a:lnTo>
                        <a:pt x="1786" y="1216"/>
                      </a:lnTo>
                      <a:lnTo>
                        <a:pt x="1782" y="1248"/>
                      </a:lnTo>
                      <a:lnTo>
                        <a:pt x="1818" y="1244"/>
                      </a:lnTo>
                      <a:lnTo>
                        <a:pt x="1822" y="1273"/>
                      </a:lnTo>
                      <a:lnTo>
                        <a:pt x="1865" y="1305"/>
                      </a:lnTo>
                      <a:lnTo>
                        <a:pt x="1879" y="1331"/>
                      </a:lnTo>
                      <a:lnTo>
                        <a:pt x="1858" y="1338"/>
                      </a:lnTo>
                      <a:lnTo>
                        <a:pt x="1822" y="1327"/>
                      </a:lnTo>
                      <a:lnTo>
                        <a:pt x="1847" y="1348"/>
                      </a:lnTo>
                      <a:lnTo>
                        <a:pt x="1840" y="1377"/>
                      </a:lnTo>
                      <a:lnTo>
                        <a:pt x="1822" y="1388"/>
                      </a:lnTo>
                      <a:lnTo>
                        <a:pt x="1800" y="1370"/>
                      </a:lnTo>
                      <a:lnTo>
                        <a:pt x="1775" y="1363"/>
                      </a:lnTo>
                      <a:lnTo>
                        <a:pt x="1764" y="1366"/>
                      </a:lnTo>
                      <a:lnTo>
                        <a:pt x="1750" y="1388"/>
                      </a:lnTo>
                      <a:lnTo>
                        <a:pt x="1718" y="1359"/>
                      </a:lnTo>
                      <a:lnTo>
                        <a:pt x="1729" y="1341"/>
                      </a:lnTo>
                      <a:lnTo>
                        <a:pt x="1721" y="1327"/>
                      </a:lnTo>
                      <a:lnTo>
                        <a:pt x="1693" y="1334"/>
                      </a:lnTo>
                      <a:lnTo>
                        <a:pt x="1686" y="1323"/>
                      </a:lnTo>
                      <a:lnTo>
                        <a:pt x="1682" y="1305"/>
                      </a:lnTo>
                      <a:lnTo>
                        <a:pt x="1668" y="1295"/>
                      </a:lnTo>
                      <a:lnTo>
                        <a:pt x="1625" y="1302"/>
                      </a:lnTo>
                      <a:lnTo>
                        <a:pt x="1639" y="1327"/>
                      </a:lnTo>
                      <a:lnTo>
                        <a:pt x="1664" y="1345"/>
                      </a:lnTo>
                      <a:lnTo>
                        <a:pt x="1689" y="1348"/>
                      </a:lnTo>
                      <a:lnTo>
                        <a:pt x="1689" y="1392"/>
                      </a:lnTo>
                      <a:lnTo>
                        <a:pt x="1678" y="1417"/>
                      </a:lnTo>
                      <a:lnTo>
                        <a:pt x="1675" y="1452"/>
                      </a:lnTo>
                      <a:lnTo>
                        <a:pt x="1657" y="1467"/>
                      </a:lnTo>
                      <a:lnTo>
                        <a:pt x="1664" y="1521"/>
                      </a:lnTo>
                      <a:lnTo>
                        <a:pt x="1689" y="1539"/>
                      </a:lnTo>
                      <a:lnTo>
                        <a:pt x="1675" y="1549"/>
                      </a:lnTo>
                      <a:lnTo>
                        <a:pt x="1675" y="1610"/>
                      </a:lnTo>
                      <a:lnTo>
                        <a:pt x="1657" y="1632"/>
                      </a:lnTo>
                      <a:lnTo>
                        <a:pt x="1664" y="1657"/>
                      </a:lnTo>
                      <a:lnTo>
                        <a:pt x="1614" y="1671"/>
                      </a:lnTo>
                      <a:lnTo>
                        <a:pt x="1564" y="1811"/>
                      </a:lnTo>
                      <a:lnTo>
                        <a:pt x="1531" y="1811"/>
                      </a:lnTo>
                      <a:lnTo>
                        <a:pt x="1553" y="1854"/>
                      </a:lnTo>
                      <a:lnTo>
                        <a:pt x="1567" y="1879"/>
                      </a:lnTo>
                      <a:lnTo>
                        <a:pt x="1574" y="1843"/>
                      </a:lnTo>
                      <a:lnTo>
                        <a:pt x="1639" y="1861"/>
                      </a:lnTo>
                      <a:lnTo>
                        <a:pt x="1635" y="1833"/>
                      </a:lnTo>
                      <a:lnTo>
                        <a:pt x="1657" y="1836"/>
                      </a:lnTo>
                      <a:lnTo>
                        <a:pt x="1678" y="1800"/>
                      </a:lnTo>
                      <a:lnTo>
                        <a:pt x="1671" y="1779"/>
                      </a:lnTo>
                      <a:lnTo>
                        <a:pt x="1707" y="1772"/>
                      </a:lnTo>
                      <a:lnTo>
                        <a:pt x="1732" y="1718"/>
                      </a:lnTo>
                      <a:lnTo>
                        <a:pt x="1786" y="1721"/>
                      </a:lnTo>
                      <a:lnTo>
                        <a:pt x="1829" y="1714"/>
                      </a:lnTo>
                      <a:lnTo>
                        <a:pt x="1876" y="1711"/>
                      </a:lnTo>
                      <a:lnTo>
                        <a:pt x="1883" y="1675"/>
                      </a:lnTo>
                      <a:lnTo>
                        <a:pt x="1908" y="1657"/>
                      </a:lnTo>
                      <a:lnTo>
                        <a:pt x="1944" y="1639"/>
                      </a:lnTo>
                      <a:lnTo>
                        <a:pt x="1958" y="1625"/>
                      </a:lnTo>
                      <a:lnTo>
                        <a:pt x="1980" y="1639"/>
                      </a:lnTo>
                      <a:lnTo>
                        <a:pt x="2012" y="1603"/>
                      </a:lnTo>
                      <a:lnTo>
                        <a:pt x="2001" y="1585"/>
                      </a:lnTo>
                      <a:lnTo>
                        <a:pt x="1972" y="1582"/>
                      </a:lnTo>
                      <a:lnTo>
                        <a:pt x="1947" y="1585"/>
                      </a:lnTo>
                      <a:lnTo>
                        <a:pt x="1933" y="1600"/>
                      </a:lnTo>
                      <a:lnTo>
                        <a:pt x="1904" y="1596"/>
                      </a:lnTo>
                      <a:lnTo>
                        <a:pt x="1919" y="1574"/>
                      </a:lnTo>
                      <a:lnTo>
                        <a:pt x="1922" y="1521"/>
                      </a:lnTo>
                      <a:lnTo>
                        <a:pt x="1944" y="1513"/>
                      </a:lnTo>
                      <a:lnTo>
                        <a:pt x="1976" y="1463"/>
                      </a:lnTo>
                      <a:lnTo>
                        <a:pt x="2012" y="1460"/>
                      </a:lnTo>
                      <a:lnTo>
                        <a:pt x="2048" y="1435"/>
                      </a:lnTo>
                      <a:lnTo>
                        <a:pt x="2094" y="1427"/>
                      </a:lnTo>
                      <a:lnTo>
                        <a:pt x="2109" y="1406"/>
                      </a:lnTo>
                      <a:lnTo>
                        <a:pt x="2145" y="1406"/>
                      </a:lnTo>
                      <a:lnTo>
                        <a:pt x="2162" y="1377"/>
                      </a:lnTo>
                      <a:lnTo>
                        <a:pt x="2177" y="1377"/>
                      </a:lnTo>
                      <a:lnTo>
                        <a:pt x="2173" y="1406"/>
                      </a:lnTo>
                      <a:lnTo>
                        <a:pt x="2231" y="1402"/>
                      </a:lnTo>
                      <a:lnTo>
                        <a:pt x="2231" y="1388"/>
                      </a:lnTo>
                      <a:lnTo>
                        <a:pt x="2220" y="1374"/>
                      </a:lnTo>
                      <a:lnTo>
                        <a:pt x="2248" y="1352"/>
                      </a:lnTo>
                      <a:lnTo>
                        <a:pt x="2284" y="1331"/>
                      </a:lnTo>
                      <a:lnTo>
                        <a:pt x="2309" y="1327"/>
                      </a:lnTo>
                      <a:lnTo>
                        <a:pt x="2306" y="1302"/>
                      </a:lnTo>
                      <a:lnTo>
                        <a:pt x="2338" y="1273"/>
                      </a:lnTo>
                      <a:lnTo>
                        <a:pt x="2370" y="1255"/>
                      </a:lnTo>
                      <a:lnTo>
                        <a:pt x="2370" y="1201"/>
                      </a:lnTo>
                      <a:lnTo>
                        <a:pt x="2403" y="1176"/>
                      </a:lnTo>
                      <a:lnTo>
                        <a:pt x="2467" y="1141"/>
                      </a:lnTo>
                      <a:lnTo>
                        <a:pt x="2528" y="1119"/>
                      </a:lnTo>
                      <a:lnTo>
                        <a:pt x="2471" y="1108"/>
                      </a:lnTo>
                      <a:lnTo>
                        <a:pt x="2428" y="1105"/>
                      </a:lnTo>
                      <a:lnTo>
                        <a:pt x="2395" y="1083"/>
                      </a:lnTo>
                      <a:lnTo>
                        <a:pt x="2399" y="1058"/>
                      </a:lnTo>
                      <a:lnTo>
                        <a:pt x="2403" y="1040"/>
                      </a:lnTo>
                      <a:lnTo>
                        <a:pt x="2374" y="1033"/>
                      </a:lnTo>
                      <a:lnTo>
                        <a:pt x="2360" y="1044"/>
                      </a:lnTo>
                      <a:lnTo>
                        <a:pt x="2324" y="1062"/>
                      </a:lnTo>
                      <a:lnTo>
                        <a:pt x="2266" y="1040"/>
                      </a:lnTo>
                      <a:lnTo>
                        <a:pt x="2263" y="1015"/>
                      </a:lnTo>
                      <a:lnTo>
                        <a:pt x="2263" y="990"/>
                      </a:lnTo>
                      <a:lnTo>
                        <a:pt x="2252" y="976"/>
                      </a:lnTo>
                      <a:lnTo>
                        <a:pt x="2180" y="990"/>
                      </a:lnTo>
                      <a:lnTo>
                        <a:pt x="2177" y="936"/>
                      </a:lnTo>
                      <a:lnTo>
                        <a:pt x="2137" y="936"/>
                      </a:lnTo>
                      <a:lnTo>
                        <a:pt x="2091" y="904"/>
                      </a:lnTo>
                      <a:lnTo>
                        <a:pt x="2055" y="915"/>
                      </a:lnTo>
                      <a:lnTo>
                        <a:pt x="2033" y="936"/>
                      </a:lnTo>
                      <a:lnTo>
                        <a:pt x="1983" y="936"/>
                      </a:lnTo>
                      <a:lnTo>
                        <a:pt x="1969" y="897"/>
                      </a:lnTo>
                      <a:lnTo>
                        <a:pt x="1976" y="850"/>
                      </a:lnTo>
                      <a:lnTo>
                        <a:pt x="1865" y="811"/>
                      </a:lnTo>
                      <a:lnTo>
                        <a:pt x="1843" y="782"/>
                      </a:lnTo>
                      <a:lnTo>
                        <a:pt x="1707" y="710"/>
                      </a:lnTo>
                      <a:lnTo>
                        <a:pt x="1700" y="4"/>
                      </a:lnTo>
                      <a:lnTo>
                        <a:pt x="320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4d4d4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121" name=""/>
                <p:cNvSpPr/>
                <p:nvPr/>
              </p:nvSpPr>
              <p:spPr>
                <a:xfrm>
                  <a:off x="5415120" y="1265400"/>
                  <a:ext cx="2006280" cy="1492200"/>
                </a:xfrm>
                <a:custGeom>
                  <a:avLst/>
                  <a:gdLst/>
                  <a:ahLst/>
                  <a:rect l="l" t="t" r="r" b="b"/>
                  <a:pathLst>
                    <a:path w="2528" h="1879">
                      <a:moveTo>
                        <a:pt x="320" y="0"/>
                      </a:moveTo>
                      <a:lnTo>
                        <a:pt x="54" y="208"/>
                      </a:lnTo>
                      <a:lnTo>
                        <a:pt x="0" y="721"/>
                      </a:lnTo>
                      <a:lnTo>
                        <a:pt x="40" y="717"/>
                      </a:lnTo>
                      <a:lnTo>
                        <a:pt x="40" y="746"/>
                      </a:lnTo>
                      <a:lnTo>
                        <a:pt x="51" y="757"/>
                      </a:lnTo>
                      <a:lnTo>
                        <a:pt x="43" y="796"/>
                      </a:lnTo>
                      <a:lnTo>
                        <a:pt x="61" y="811"/>
                      </a:lnTo>
                      <a:lnTo>
                        <a:pt x="69" y="846"/>
                      </a:lnTo>
                      <a:lnTo>
                        <a:pt x="137" y="857"/>
                      </a:lnTo>
                      <a:lnTo>
                        <a:pt x="158" y="886"/>
                      </a:lnTo>
                      <a:lnTo>
                        <a:pt x="183" y="879"/>
                      </a:lnTo>
                      <a:lnTo>
                        <a:pt x="201" y="846"/>
                      </a:lnTo>
                      <a:lnTo>
                        <a:pt x="298" y="857"/>
                      </a:lnTo>
                      <a:lnTo>
                        <a:pt x="298" y="897"/>
                      </a:lnTo>
                      <a:lnTo>
                        <a:pt x="320" y="900"/>
                      </a:lnTo>
                      <a:lnTo>
                        <a:pt x="323" y="886"/>
                      </a:lnTo>
                      <a:lnTo>
                        <a:pt x="355" y="886"/>
                      </a:lnTo>
                      <a:lnTo>
                        <a:pt x="395" y="936"/>
                      </a:lnTo>
                      <a:lnTo>
                        <a:pt x="445" y="936"/>
                      </a:lnTo>
                      <a:lnTo>
                        <a:pt x="488" y="936"/>
                      </a:lnTo>
                      <a:lnTo>
                        <a:pt x="477" y="904"/>
                      </a:lnTo>
                      <a:lnTo>
                        <a:pt x="506" y="889"/>
                      </a:lnTo>
                      <a:lnTo>
                        <a:pt x="527" y="911"/>
                      </a:lnTo>
                      <a:lnTo>
                        <a:pt x="578" y="911"/>
                      </a:lnTo>
                      <a:lnTo>
                        <a:pt x="639" y="936"/>
                      </a:lnTo>
                      <a:lnTo>
                        <a:pt x="707" y="889"/>
                      </a:lnTo>
                      <a:lnTo>
                        <a:pt x="692" y="846"/>
                      </a:lnTo>
                      <a:lnTo>
                        <a:pt x="750" y="843"/>
                      </a:lnTo>
                      <a:lnTo>
                        <a:pt x="750" y="807"/>
                      </a:lnTo>
                      <a:lnTo>
                        <a:pt x="761" y="800"/>
                      </a:lnTo>
                      <a:lnTo>
                        <a:pt x="796" y="814"/>
                      </a:lnTo>
                      <a:lnTo>
                        <a:pt x="800" y="796"/>
                      </a:lnTo>
                      <a:lnTo>
                        <a:pt x="786" y="753"/>
                      </a:lnTo>
                      <a:lnTo>
                        <a:pt x="804" y="753"/>
                      </a:lnTo>
                      <a:lnTo>
                        <a:pt x="832" y="768"/>
                      </a:lnTo>
                      <a:lnTo>
                        <a:pt x="893" y="778"/>
                      </a:lnTo>
                      <a:lnTo>
                        <a:pt x="925" y="768"/>
                      </a:lnTo>
                      <a:lnTo>
                        <a:pt x="943" y="757"/>
                      </a:lnTo>
                      <a:lnTo>
                        <a:pt x="1019" y="775"/>
                      </a:lnTo>
                      <a:lnTo>
                        <a:pt x="1029" y="825"/>
                      </a:lnTo>
                      <a:lnTo>
                        <a:pt x="1058" y="861"/>
                      </a:lnTo>
                      <a:lnTo>
                        <a:pt x="1058" y="893"/>
                      </a:lnTo>
                      <a:lnTo>
                        <a:pt x="1151" y="893"/>
                      </a:lnTo>
                      <a:lnTo>
                        <a:pt x="1166" y="875"/>
                      </a:lnTo>
                      <a:lnTo>
                        <a:pt x="1194" y="879"/>
                      </a:lnTo>
                      <a:lnTo>
                        <a:pt x="1198" y="915"/>
                      </a:lnTo>
                      <a:lnTo>
                        <a:pt x="1191" y="936"/>
                      </a:lnTo>
                      <a:lnTo>
                        <a:pt x="1212" y="961"/>
                      </a:lnTo>
                      <a:lnTo>
                        <a:pt x="1227" y="983"/>
                      </a:lnTo>
                      <a:lnTo>
                        <a:pt x="1245" y="983"/>
                      </a:lnTo>
                      <a:lnTo>
                        <a:pt x="1252" y="993"/>
                      </a:lnTo>
                      <a:lnTo>
                        <a:pt x="1234" y="1015"/>
                      </a:lnTo>
                      <a:lnTo>
                        <a:pt x="1230" y="1054"/>
                      </a:lnTo>
                      <a:lnTo>
                        <a:pt x="1259" y="1044"/>
                      </a:lnTo>
                      <a:lnTo>
                        <a:pt x="1266" y="1062"/>
                      </a:lnTo>
                      <a:lnTo>
                        <a:pt x="1252" y="1072"/>
                      </a:lnTo>
                      <a:lnTo>
                        <a:pt x="1252" y="1094"/>
                      </a:lnTo>
                      <a:lnTo>
                        <a:pt x="1266" y="1097"/>
                      </a:lnTo>
                      <a:lnTo>
                        <a:pt x="1273" y="1119"/>
                      </a:lnTo>
                      <a:lnTo>
                        <a:pt x="1424" y="1133"/>
                      </a:lnTo>
                      <a:lnTo>
                        <a:pt x="1506" y="1123"/>
                      </a:lnTo>
                      <a:lnTo>
                        <a:pt x="1513" y="1141"/>
                      </a:lnTo>
                      <a:lnTo>
                        <a:pt x="1553" y="1141"/>
                      </a:lnTo>
                      <a:lnTo>
                        <a:pt x="1571" y="1158"/>
                      </a:lnTo>
                      <a:lnTo>
                        <a:pt x="1610" y="1126"/>
                      </a:lnTo>
                      <a:lnTo>
                        <a:pt x="1628" y="1148"/>
                      </a:lnTo>
                      <a:lnTo>
                        <a:pt x="1675" y="1151"/>
                      </a:lnTo>
                      <a:lnTo>
                        <a:pt x="1682" y="1166"/>
                      </a:lnTo>
                      <a:lnTo>
                        <a:pt x="1703" y="1155"/>
                      </a:lnTo>
                      <a:lnTo>
                        <a:pt x="1725" y="1148"/>
                      </a:lnTo>
                      <a:lnTo>
                        <a:pt x="1764" y="1198"/>
                      </a:lnTo>
                      <a:lnTo>
                        <a:pt x="1761" y="1216"/>
                      </a:lnTo>
                      <a:lnTo>
                        <a:pt x="1786" y="1216"/>
                      </a:lnTo>
                      <a:lnTo>
                        <a:pt x="1782" y="1248"/>
                      </a:lnTo>
                      <a:lnTo>
                        <a:pt x="1818" y="1244"/>
                      </a:lnTo>
                      <a:lnTo>
                        <a:pt x="1822" y="1273"/>
                      </a:lnTo>
                      <a:lnTo>
                        <a:pt x="1865" y="1305"/>
                      </a:lnTo>
                      <a:lnTo>
                        <a:pt x="1879" y="1331"/>
                      </a:lnTo>
                      <a:lnTo>
                        <a:pt x="1858" y="1338"/>
                      </a:lnTo>
                      <a:lnTo>
                        <a:pt x="1822" y="1327"/>
                      </a:lnTo>
                      <a:lnTo>
                        <a:pt x="1847" y="1348"/>
                      </a:lnTo>
                      <a:lnTo>
                        <a:pt x="1840" y="1377"/>
                      </a:lnTo>
                      <a:lnTo>
                        <a:pt x="1822" y="1388"/>
                      </a:lnTo>
                      <a:lnTo>
                        <a:pt x="1800" y="1370"/>
                      </a:lnTo>
                      <a:lnTo>
                        <a:pt x="1775" y="1363"/>
                      </a:lnTo>
                      <a:lnTo>
                        <a:pt x="1764" y="1366"/>
                      </a:lnTo>
                      <a:lnTo>
                        <a:pt x="1750" y="1388"/>
                      </a:lnTo>
                      <a:lnTo>
                        <a:pt x="1718" y="1359"/>
                      </a:lnTo>
                      <a:lnTo>
                        <a:pt x="1729" y="1341"/>
                      </a:lnTo>
                      <a:lnTo>
                        <a:pt x="1721" y="1327"/>
                      </a:lnTo>
                      <a:lnTo>
                        <a:pt x="1693" y="1334"/>
                      </a:lnTo>
                      <a:lnTo>
                        <a:pt x="1686" y="1323"/>
                      </a:lnTo>
                      <a:lnTo>
                        <a:pt x="1682" y="1305"/>
                      </a:lnTo>
                      <a:lnTo>
                        <a:pt x="1668" y="1295"/>
                      </a:lnTo>
                      <a:lnTo>
                        <a:pt x="1625" y="1302"/>
                      </a:lnTo>
                      <a:lnTo>
                        <a:pt x="1639" y="1327"/>
                      </a:lnTo>
                      <a:lnTo>
                        <a:pt x="1664" y="1345"/>
                      </a:lnTo>
                      <a:lnTo>
                        <a:pt x="1689" y="1348"/>
                      </a:lnTo>
                      <a:lnTo>
                        <a:pt x="1689" y="1392"/>
                      </a:lnTo>
                      <a:lnTo>
                        <a:pt x="1678" y="1417"/>
                      </a:lnTo>
                      <a:lnTo>
                        <a:pt x="1675" y="1452"/>
                      </a:lnTo>
                      <a:lnTo>
                        <a:pt x="1657" y="1467"/>
                      </a:lnTo>
                      <a:lnTo>
                        <a:pt x="1664" y="1521"/>
                      </a:lnTo>
                      <a:lnTo>
                        <a:pt x="1689" y="1539"/>
                      </a:lnTo>
                      <a:lnTo>
                        <a:pt x="1675" y="1549"/>
                      </a:lnTo>
                      <a:lnTo>
                        <a:pt x="1675" y="1610"/>
                      </a:lnTo>
                      <a:lnTo>
                        <a:pt x="1657" y="1632"/>
                      </a:lnTo>
                      <a:lnTo>
                        <a:pt x="1664" y="1657"/>
                      </a:lnTo>
                      <a:lnTo>
                        <a:pt x="1614" y="1671"/>
                      </a:lnTo>
                      <a:lnTo>
                        <a:pt x="1564" y="1811"/>
                      </a:lnTo>
                      <a:lnTo>
                        <a:pt x="1531" y="1811"/>
                      </a:lnTo>
                      <a:lnTo>
                        <a:pt x="1553" y="1854"/>
                      </a:lnTo>
                      <a:lnTo>
                        <a:pt x="1567" y="1879"/>
                      </a:lnTo>
                      <a:lnTo>
                        <a:pt x="1574" y="1843"/>
                      </a:lnTo>
                      <a:lnTo>
                        <a:pt x="1639" y="1861"/>
                      </a:lnTo>
                      <a:lnTo>
                        <a:pt x="1635" y="1833"/>
                      </a:lnTo>
                      <a:lnTo>
                        <a:pt x="1657" y="1836"/>
                      </a:lnTo>
                      <a:lnTo>
                        <a:pt x="1678" y="1800"/>
                      </a:lnTo>
                      <a:lnTo>
                        <a:pt x="1671" y="1779"/>
                      </a:lnTo>
                      <a:lnTo>
                        <a:pt x="1707" y="1772"/>
                      </a:lnTo>
                      <a:lnTo>
                        <a:pt x="1732" y="1718"/>
                      </a:lnTo>
                      <a:lnTo>
                        <a:pt x="1786" y="1721"/>
                      </a:lnTo>
                      <a:lnTo>
                        <a:pt x="1829" y="1714"/>
                      </a:lnTo>
                      <a:lnTo>
                        <a:pt x="1876" y="1711"/>
                      </a:lnTo>
                      <a:lnTo>
                        <a:pt x="1883" y="1675"/>
                      </a:lnTo>
                      <a:lnTo>
                        <a:pt x="1908" y="1657"/>
                      </a:lnTo>
                      <a:lnTo>
                        <a:pt x="1944" y="1639"/>
                      </a:lnTo>
                      <a:lnTo>
                        <a:pt x="1958" y="1625"/>
                      </a:lnTo>
                      <a:lnTo>
                        <a:pt x="1980" y="1639"/>
                      </a:lnTo>
                      <a:lnTo>
                        <a:pt x="2012" y="1603"/>
                      </a:lnTo>
                      <a:lnTo>
                        <a:pt x="2001" y="1585"/>
                      </a:lnTo>
                      <a:lnTo>
                        <a:pt x="1972" y="1582"/>
                      </a:lnTo>
                      <a:lnTo>
                        <a:pt x="1947" y="1585"/>
                      </a:lnTo>
                      <a:lnTo>
                        <a:pt x="1933" y="1600"/>
                      </a:lnTo>
                      <a:lnTo>
                        <a:pt x="1904" y="1596"/>
                      </a:lnTo>
                      <a:lnTo>
                        <a:pt x="1919" y="1574"/>
                      </a:lnTo>
                      <a:lnTo>
                        <a:pt x="1922" y="1521"/>
                      </a:lnTo>
                      <a:lnTo>
                        <a:pt x="1944" y="1513"/>
                      </a:lnTo>
                      <a:lnTo>
                        <a:pt x="1976" y="1463"/>
                      </a:lnTo>
                      <a:lnTo>
                        <a:pt x="2012" y="1460"/>
                      </a:lnTo>
                      <a:lnTo>
                        <a:pt x="2048" y="1435"/>
                      </a:lnTo>
                      <a:lnTo>
                        <a:pt x="2094" y="1427"/>
                      </a:lnTo>
                      <a:lnTo>
                        <a:pt x="2109" y="1406"/>
                      </a:lnTo>
                      <a:lnTo>
                        <a:pt x="2145" y="1406"/>
                      </a:lnTo>
                      <a:lnTo>
                        <a:pt x="2162" y="1377"/>
                      </a:lnTo>
                      <a:lnTo>
                        <a:pt x="2177" y="1377"/>
                      </a:lnTo>
                      <a:lnTo>
                        <a:pt x="2173" y="1406"/>
                      </a:lnTo>
                      <a:lnTo>
                        <a:pt x="2231" y="1402"/>
                      </a:lnTo>
                      <a:lnTo>
                        <a:pt x="2231" y="1388"/>
                      </a:lnTo>
                      <a:lnTo>
                        <a:pt x="2220" y="1374"/>
                      </a:lnTo>
                      <a:lnTo>
                        <a:pt x="2248" y="1352"/>
                      </a:lnTo>
                      <a:lnTo>
                        <a:pt x="2284" y="1331"/>
                      </a:lnTo>
                      <a:lnTo>
                        <a:pt x="2309" y="1327"/>
                      </a:lnTo>
                      <a:lnTo>
                        <a:pt x="2306" y="1302"/>
                      </a:lnTo>
                      <a:lnTo>
                        <a:pt x="2338" y="1273"/>
                      </a:lnTo>
                      <a:lnTo>
                        <a:pt x="2370" y="1255"/>
                      </a:lnTo>
                      <a:lnTo>
                        <a:pt x="2370" y="1201"/>
                      </a:lnTo>
                      <a:lnTo>
                        <a:pt x="2403" y="1176"/>
                      </a:lnTo>
                      <a:lnTo>
                        <a:pt x="2467" y="1141"/>
                      </a:lnTo>
                      <a:lnTo>
                        <a:pt x="2528" y="1119"/>
                      </a:lnTo>
                      <a:lnTo>
                        <a:pt x="2471" y="1108"/>
                      </a:lnTo>
                      <a:lnTo>
                        <a:pt x="2428" y="1105"/>
                      </a:lnTo>
                      <a:lnTo>
                        <a:pt x="2395" y="1083"/>
                      </a:lnTo>
                      <a:lnTo>
                        <a:pt x="2399" y="1058"/>
                      </a:lnTo>
                      <a:lnTo>
                        <a:pt x="2403" y="1040"/>
                      </a:lnTo>
                      <a:lnTo>
                        <a:pt x="2374" y="1033"/>
                      </a:lnTo>
                      <a:lnTo>
                        <a:pt x="2360" y="1044"/>
                      </a:lnTo>
                      <a:lnTo>
                        <a:pt x="2324" y="1062"/>
                      </a:lnTo>
                      <a:lnTo>
                        <a:pt x="2266" y="1040"/>
                      </a:lnTo>
                      <a:lnTo>
                        <a:pt x="2263" y="1015"/>
                      </a:lnTo>
                      <a:lnTo>
                        <a:pt x="2263" y="990"/>
                      </a:lnTo>
                      <a:lnTo>
                        <a:pt x="2252" y="976"/>
                      </a:lnTo>
                      <a:lnTo>
                        <a:pt x="2180" y="990"/>
                      </a:lnTo>
                      <a:lnTo>
                        <a:pt x="2177" y="936"/>
                      </a:lnTo>
                      <a:lnTo>
                        <a:pt x="2137" y="936"/>
                      </a:lnTo>
                      <a:lnTo>
                        <a:pt x="2091" y="904"/>
                      </a:lnTo>
                      <a:lnTo>
                        <a:pt x="2055" y="915"/>
                      </a:lnTo>
                      <a:lnTo>
                        <a:pt x="2033" y="936"/>
                      </a:lnTo>
                      <a:lnTo>
                        <a:pt x="1983" y="936"/>
                      </a:lnTo>
                      <a:lnTo>
                        <a:pt x="1969" y="897"/>
                      </a:lnTo>
                      <a:lnTo>
                        <a:pt x="1976" y="850"/>
                      </a:lnTo>
                      <a:lnTo>
                        <a:pt x="1865" y="811"/>
                      </a:lnTo>
                      <a:lnTo>
                        <a:pt x="1843" y="782"/>
                      </a:lnTo>
                      <a:lnTo>
                        <a:pt x="1707" y="710"/>
                      </a:lnTo>
                      <a:lnTo>
                        <a:pt x="1700" y="4"/>
                      </a:lnTo>
                      <a:lnTo>
                        <a:pt x="320" y="0"/>
                      </a:lnTo>
                    </a:path>
                  </a:pathLst>
                </a:custGeom>
                <a:noFill/>
                <a:ln w="11160">
                  <a:solidFill>
                    <a:srgbClr val="4d4d4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sp>
            <p:nvSpPr>
              <p:cNvPr id="5122" name=""/>
              <p:cNvSpPr/>
              <p:nvPr/>
            </p:nvSpPr>
            <p:spPr>
              <a:xfrm>
                <a:off x="6726240" y="2417760"/>
                <a:ext cx="12240" cy="12240"/>
              </a:xfrm>
              <a:prstGeom prst="rect">
                <a:avLst/>
              </a:prstGeom>
              <a:solidFill>
                <a:srgbClr val="00f008"/>
              </a:solidFill>
              <a:ln w="11160">
                <a:solidFill>
                  <a:srgbClr val="4d4d4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23" name=""/>
            <p:cNvGrpSpPr/>
            <p:nvPr/>
          </p:nvGrpSpPr>
          <p:grpSpPr>
            <a:xfrm>
              <a:off x="6762600" y="1265400"/>
              <a:ext cx="1482840" cy="890280"/>
              <a:chOff x="6762600" y="1265400"/>
              <a:chExt cx="1482840" cy="890280"/>
            </a:xfrm>
          </p:grpSpPr>
          <p:sp>
            <p:nvSpPr>
              <p:cNvPr id="5124" name=""/>
              <p:cNvSpPr/>
              <p:nvPr/>
            </p:nvSpPr>
            <p:spPr>
              <a:xfrm>
                <a:off x="6762600" y="1265400"/>
                <a:ext cx="1482840" cy="890280"/>
              </a:xfrm>
              <a:custGeom>
                <a:avLst/>
                <a:gdLst/>
                <a:ahLst/>
                <a:rect l="l" t="t" r="r" b="b"/>
                <a:pathLst>
                  <a:path w="1868" h="1123">
                    <a:moveTo>
                      <a:pt x="7" y="219"/>
                    </a:moveTo>
                    <a:lnTo>
                      <a:pt x="7" y="710"/>
                    </a:lnTo>
                    <a:lnTo>
                      <a:pt x="90" y="753"/>
                    </a:lnTo>
                    <a:lnTo>
                      <a:pt x="150" y="782"/>
                    </a:lnTo>
                    <a:lnTo>
                      <a:pt x="161" y="811"/>
                    </a:lnTo>
                    <a:lnTo>
                      <a:pt x="258" y="839"/>
                    </a:lnTo>
                    <a:lnTo>
                      <a:pt x="280" y="854"/>
                    </a:lnTo>
                    <a:lnTo>
                      <a:pt x="265" y="904"/>
                    </a:lnTo>
                    <a:lnTo>
                      <a:pt x="305" y="936"/>
                    </a:lnTo>
                    <a:lnTo>
                      <a:pt x="358" y="915"/>
                    </a:lnTo>
                    <a:lnTo>
                      <a:pt x="398" y="911"/>
                    </a:lnTo>
                    <a:lnTo>
                      <a:pt x="441" y="936"/>
                    </a:lnTo>
                    <a:lnTo>
                      <a:pt x="477" y="936"/>
                    </a:lnTo>
                    <a:lnTo>
                      <a:pt x="484" y="990"/>
                    </a:lnTo>
                    <a:lnTo>
                      <a:pt x="505" y="986"/>
                    </a:lnTo>
                    <a:lnTo>
                      <a:pt x="548" y="979"/>
                    </a:lnTo>
                    <a:lnTo>
                      <a:pt x="563" y="1001"/>
                    </a:lnTo>
                    <a:lnTo>
                      <a:pt x="566" y="1044"/>
                    </a:lnTo>
                    <a:lnTo>
                      <a:pt x="624" y="1062"/>
                    </a:lnTo>
                    <a:lnTo>
                      <a:pt x="660" y="1047"/>
                    </a:lnTo>
                    <a:lnTo>
                      <a:pt x="678" y="1033"/>
                    </a:lnTo>
                    <a:lnTo>
                      <a:pt x="703" y="1047"/>
                    </a:lnTo>
                    <a:lnTo>
                      <a:pt x="699" y="1087"/>
                    </a:lnTo>
                    <a:lnTo>
                      <a:pt x="728" y="1105"/>
                    </a:lnTo>
                    <a:lnTo>
                      <a:pt x="832" y="1119"/>
                    </a:lnTo>
                    <a:lnTo>
                      <a:pt x="864" y="1115"/>
                    </a:lnTo>
                    <a:lnTo>
                      <a:pt x="900" y="1123"/>
                    </a:lnTo>
                    <a:lnTo>
                      <a:pt x="929" y="1105"/>
                    </a:lnTo>
                    <a:lnTo>
                      <a:pt x="1033" y="1083"/>
                    </a:lnTo>
                    <a:lnTo>
                      <a:pt x="1119" y="1054"/>
                    </a:lnTo>
                    <a:lnTo>
                      <a:pt x="1115" y="1019"/>
                    </a:lnTo>
                    <a:lnTo>
                      <a:pt x="1126" y="1001"/>
                    </a:lnTo>
                    <a:lnTo>
                      <a:pt x="1154" y="997"/>
                    </a:lnTo>
                    <a:lnTo>
                      <a:pt x="1183" y="1004"/>
                    </a:lnTo>
                    <a:lnTo>
                      <a:pt x="1219" y="936"/>
                    </a:lnTo>
                    <a:lnTo>
                      <a:pt x="1215" y="879"/>
                    </a:lnTo>
                    <a:lnTo>
                      <a:pt x="1233" y="836"/>
                    </a:lnTo>
                    <a:lnTo>
                      <a:pt x="1212" y="735"/>
                    </a:lnTo>
                    <a:lnTo>
                      <a:pt x="1251" y="606"/>
                    </a:lnTo>
                    <a:lnTo>
                      <a:pt x="1266" y="599"/>
                    </a:lnTo>
                    <a:lnTo>
                      <a:pt x="1262" y="577"/>
                    </a:lnTo>
                    <a:lnTo>
                      <a:pt x="1294" y="570"/>
                    </a:lnTo>
                    <a:lnTo>
                      <a:pt x="1312" y="603"/>
                    </a:lnTo>
                    <a:lnTo>
                      <a:pt x="1348" y="599"/>
                    </a:lnTo>
                    <a:lnTo>
                      <a:pt x="1384" y="588"/>
                    </a:lnTo>
                    <a:lnTo>
                      <a:pt x="1387" y="560"/>
                    </a:lnTo>
                    <a:lnTo>
                      <a:pt x="1405" y="560"/>
                    </a:lnTo>
                    <a:lnTo>
                      <a:pt x="1405" y="599"/>
                    </a:lnTo>
                    <a:lnTo>
                      <a:pt x="1477" y="628"/>
                    </a:lnTo>
                    <a:lnTo>
                      <a:pt x="1509" y="789"/>
                    </a:lnTo>
                    <a:lnTo>
                      <a:pt x="1549" y="771"/>
                    </a:lnTo>
                    <a:lnTo>
                      <a:pt x="1563" y="768"/>
                    </a:lnTo>
                    <a:lnTo>
                      <a:pt x="1563" y="739"/>
                    </a:lnTo>
                    <a:lnTo>
                      <a:pt x="1542" y="732"/>
                    </a:lnTo>
                    <a:lnTo>
                      <a:pt x="1542" y="714"/>
                    </a:lnTo>
                    <a:lnTo>
                      <a:pt x="1563" y="710"/>
                    </a:lnTo>
                    <a:lnTo>
                      <a:pt x="1581" y="717"/>
                    </a:lnTo>
                    <a:lnTo>
                      <a:pt x="1599" y="696"/>
                    </a:lnTo>
                    <a:lnTo>
                      <a:pt x="1595" y="664"/>
                    </a:lnTo>
                    <a:lnTo>
                      <a:pt x="1574" y="646"/>
                    </a:lnTo>
                    <a:lnTo>
                      <a:pt x="1578" y="621"/>
                    </a:lnTo>
                    <a:lnTo>
                      <a:pt x="1595" y="603"/>
                    </a:lnTo>
                    <a:lnTo>
                      <a:pt x="1621" y="606"/>
                    </a:lnTo>
                    <a:lnTo>
                      <a:pt x="1656" y="653"/>
                    </a:lnTo>
                    <a:lnTo>
                      <a:pt x="1674" y="642"/>
                    </a:lnTo>
                    <a:lnTo>
                      <a:pt x="1717" y="595"/>
                    </a:lnTo>
                    <a:lnTo>
                      <a:pt x="1717" y="570"/>
                    </a:lnTo>
                    <a:lnTo>
                      <a:pt x="1789" y="470"/>
                    </a:lnTo>
                    <a:lnTo>
                      <a:pt x="1789" y="438"/>
                    </a:lnTo>
                    <a:lnTo>
                      <a:pt x="1785" y="416"/>
                    </a:lnTo>
                    <a:lnTo>
                      <a:pt x="1803" y="416"/>
                    </a:lnTo>
                    <a:lnTo>
                      <a:pt x="1818" y="427"/>
                    </a:lnTo>
                    <a:lnTo>
                      <a:pt x="1868" y="416"/>
                    </a:lnTo>
                    <a:lnTo>
                      <a:pt x="1868" y="0"/>
                    </a:lnTo>
                    <a:lnTo>
                      <a:pt x="0" y="4"/>
                    </a:lnTo>
                    <a:lnTo>
                      <a:pt x="7" y="219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25" name=""/>
              <p:cNvSpPr/>
              <p:nvPr/>
            </p:nvSpPr>
            <p:spPr>
              <a:xfrm>
                <a:off x="6762600" y="1265400"/>
                <a:ext cx="1482840" cy="890280"/>
              </a:xfrm>
              <a:custGeom>
                <a:avLst/>
                <a:gdLst/>
                <a:ahLst/>
                <a:rect l="l" t="t" r="r" b="b"/>
                <a:pathLst>
                  <a:path w="1868" h="1123">
                    <a:moveTo>
                      <a:pt x="7" y="219"/>
                    </a:moveTo>
                    <a:lnTo>
                      <a:pt x="7" y="710"/>
                    </a:lnTo>
                    <a:lnTo>
                      <a:pt x="90" y="753"/>
                    </a:lnTo>
                    <a:lnTo>
                      <a:pt x="150" y="782"/>
                    </a:lnTo>
                    <a:lnTo>
                      <a:pt x="161" y="811"/>
                    </a:lnTo>
                    <a:lnTo>
                      <a:pt x="258" y="839"/>
                    </a:lnTo>
                    <a:lnTo>
                      <a:pt x="280" y="854"/>
                    </a:lnTo>
                    <a:lnTo>
                      <a:pt x="265" y="904"/>
                    </a:lnTo>
                    <a:lnTo>
                      <a:pt x="305" y="936"/>
                    </a:lnTo>
                    <a:lnTo>
                      <a:pt x="358" y="915"/>
                    </a:lnTo>
                    <a:lnTo>
                      <a:pt x="398" y="911"/>
                    </a:lnTo>
                    <a:lnTo>
                      <a:pt x="441" y="936"/>
                    </a:lnTo>
                    <a:lnTo>
                      <a:pt x="477" y="936"/>
                    </a:lnTo>
                    <a:lnTo>
                      <a:pt x="484" y="990"/>
                    </a:lnTo>
                    <a:lnTo>
                      <a:pt x="505" y="986"/>
                    </a:lnTo>
                    <a:lnTo>
                      <a:pt x="548" y="979"/>
                    </a:lnTo>
                    <a:lnTo>
                      <a:pt x="563" y="1001"/>
                    </a:lnTo>
                    <a:lnTo>
                      <a:pt x="566" y="1044"/>
                    </a:lnTo>
                    <a:lnTo>
                      <a:pt x="624" y="1062"/>
                    </a:lnTo>
                    <a:lnTo>
                      <a:pt x="660" y="1047"/>
                    </a:lnTo>
                    <a:lnTo>
                      <a:pt x="678" y="1033"/>
                    </a:lnTo>
                    <a:lnTo>
                      <a:pt x="703" y="1047"/>
                    </a:lnTo>
                    <a:lnTo>
                      <a:pt x="699" y="1087"/>
                    </a:lnTo>
                    <a:lnTo>
                      <a:pt x="728" y="1105"/>
                    </a:lnTo>
                    <a:lnTo>
                      <a:pt x="832" y="1119"/>
                    </a:lnTo>
                    <a:lnTo>
                      <a:pt x="864" y="1115"/>
                    </a:lnTo>
                    <a:lnTo>
                      <a:pt x="900" y="1123"/>
                    </a:lnTo>
                    <a:lnTo>
                      <a:pt x="929" y="1105"/>
                    </a:lnTo>
                    <a:lnTo>
                      <a:pt x="1033" y="1083"/>
                    </a:lnTo>
                    <a:lnTo>
                      <a:pt x="1119" y="1054"/>
                    </a:lnTo>
                    <a:lnTo>
                      <a:pt x="1115" y="1019"/>
                    </a:lnTo>
                    <a:lnTo>
                      <a:pt x="1126" y="1001"/>
                    </a:lnTo>
                    <a:lnTo>
                      <a:pt x="1154" y="997"/>
                    </a:lnTo>
                    <a:lnTo>
                      <a:pt x="1183" y="1004"/>
                    </a:lnTo>
                    <a:lnTo>
                      <a:pt x="1219" y="936"/>
                    </a:lnTo>
                    <a:lnTo>
                      <a:pt x="1215" y="879"/>
                    </a:lnTo>
                    <a:lnTo>
                      <a:pt x="1233" y="836"/>
                    </a:lnTo>
                    <a:lnTo>
                      <a:pt x="1212" y="735"/>
                    </a:lnTo>
                    <a:lnTo>
                      <a:pt x="1251" y="606"/>
                    </a:lnTo>
                    <a:lnTo>
                      <a:pt x="1266" y="599"/>
                    </a:lnTo>
                    <a:lnTo>
                      <a:pt x="1262" y="577"/>
                    </a:lnTo>
                    <a:lnTo>
                      <a:pt x="1294" y="570"/>
                    </a:lnTo>
                    <a:lnTo>
                      <a:pt x="1312" y="603"/>
                    </a:lnTo>
                    <a:lnTo>
                      <a:pt x="1348" y="599"/>
                    </a:lnTo>
                    <a:lnTo>
                      <a:pt x="1384" y="588"/>
                    </a:lnTo>
                    <a:lnTo>
                      <a:pt x="1387" y="560"/>
                    </a:lnTo>
                    <a:lnTo>
                      <a:pt x="1405" y="560"/>
                    </a:lnTo>
                    <a:lnTo>
                      <a:pt x="1405" y="599"/>
                    </a:lnTo>
                    <a:lnTo>
                      <a:pt x="1477" y="628"/>
                    </a:lnTo>
                    <a:lnTo>
                      <a:pt x="1509" y="789"/>
                    </a:lnTo>
                    <a:lnTo>
                      <a:pt x="1549" y="771"/>
                    </a:lnTo>
                    <a:lnTo>
                      <a:pt x="1563" y="768"/>
                    </a:lnTo>
                    <a:lnTo>
                      <a:pt x="1563" y="739"/>
                    </a:lnTo>
                    <a:lnTo>
                      <a:pt x="1542" y="732"/>
                    </a:lnTo>
                    <a:lnTo>
                      <a:pt x="1542" y="714"/>
                    </a:lnTo>
                    <a:lnTo>
                      <a:pt x="1563" y="710"/>
                    </a:lnTo>
                    <a:lnTo>
                      <a:pt x="1581" y="717"/>
                    </a:lnTo>
                    <a:lnTo>
                      <a:pt x="1599" y="696"/>
                    </a:lnTo>
                    <a:lnTo>
                      <a:pt x="1595" y="664"/>
                    </a:lnTo>
                    <a:lnTo>
                      <a:pt x="1574" y="646"/>
                    </a:lnTo>
                    <a:lnTo>
                      <a:pt x="1578" y="621"/>
                    </a:lnTo>
                    <a:lnTo>
                      <a:pt x="1595" y="603"/>
                    </a:lnTo>
                    <a:lnTo>
                      <a:pt x="1621" y="606"/>
                    </a:lnTo>
                    <a:lnTo>
                      <a:pt x="1656" y="653"/>
                    </a:lnTo>
                    <a:lnTo>
                      <a:pt x="1674" y="642"/>
                    </a:lnTo>
                    <a:lnTo>
                      <a:pt x="1717" y="595"/>
                    </a:lnTo>
                    <a:lnTo>
                      <a:pt x="1717" y="570"/>
                    </a:lnTo>
                    <a:lnTo>
                      <a:pt x="1789" y="470"/>
                    </a:lnTo>
                    <a:lnTo>
                      <a:pt x="1789" y="438"/>
                    </a:lnTo>
                    <a:lnTo>
                      <a:pt x="1785" y="416"/>
                    </a:lnTo>
                    <a:lnTo>
                      <a:pt x="1803" y="416"/>
                    </a:lnTo>
                    <a:lnTo>
                      <a:pt x="1818" y="427"/>
                    </a:lnTo>
                    <a:lnTo>
                      <a:pt x="1868" y="416"/>
                    </a:lnTo>
                    <a:lnTo>
                      <a:pt x="1868" y="0"/>
                    </a:lnTo>
                    <a:lnTo>
                      <a:pt x="0" y="4"/>
                    </a:lnTo>
                    <a:lnTo>
                      <a:pt x="7" y="219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26" name=""/>
            <p:cNvGrpSpPr/>
            <p:nvPr/>
          </p:nvGrpSpPr>
          <p:grpSpPr>
            <a:xfrm>
              <a:off x="4924440" y="1265400"/>
              <a:ext cx="742680" cy="620640"/>
              <a:chOff x="4924440" y="1265400"/>
              <a:chExt cx="742680" cy="620640"/>
            </a:xfrm>
          </p:grpSpPr>
          <p:sp>
            <p:nvSpPr>
              <p:cNvPr id="5127" name=""/>
              <p:cNvSpPr/>
              <p:nvPr/>
            </p:nvSpPr>
            <p:spPr>
              <a:xfrm>
                <a:off x="4924440" y="1265400"/>
                <a:ext cx="742680" cy="620640"/>
              </a:xfrm>
              <a:custGeom>
                <a:avLst/>
                <a:gdLst/>
                <a:ahLst/>
                <a:rect l="l" t="t" r="r" b="b"/>
                <a:pathLst>
                  <a:path w="936" h="782">
                    <a:moveTo>
                      <a:pt x="43" y="0"/>
                    </a:moveTo>
                    <a:lnTo>
                      <a:pt x="14" y="545"/>
                    </a:lnTo>
                    <a:lnTo>
                      <a:pt x="0" y="778"/>
                    </a:lnTo>
                    <a:lnTo>
                      <a:pt x="226" y="782"/>
                    </a:lnTo>
                    <a:lnTo>
                      <a:pt x="609" y="775"/>
                    </a:lnTo>
                    <a:lnTo>
                      <a:pt x="663" y="208"/>
                    </a:lnTo>
                    <a:lnTo>
                      <a:pt x="936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28" name=""/>
              <p:cNvSpPr/>
              <p:nvPr/>
            </p:nvSpPr>
            <p:spPr>
              <a:xfrm>
                <a:off x="4924440" y="1265400"/>
                <a:ext cx="742680" cy="620640"/>
              </a:xfrm>
              <a:custGeom>
                <a:avLst/>
                <a:gdLst/>
                <a:ahLst/>
                <a:rect l="l" t="t" r="r" b="b"/>
                <a:pathLst>
                  <a:path w="936" h="782">
                    <a:moveTo>
                      <a:pt x="43" y="0"/>
                    </a:moveTo>
                    <a:lnTo>
                      <a:pt x="14" y="545"/>
                    </a:lnTo>
                    <a:lnTo>
                      <a:pt x="0" y="778"/>
                    </a:lnTo>
                    <a:lnTo>
                      <a:pt x="226" y="782"/>
                    </a:lnTo>
                    <a:lnTo>
                      <a:pt x="609" y="775"/>
                    </a:lnTo>
                    <a:lnTo>
                      <a:pt x="663" y="208"/>
                    </a:lnTo>
                    <a:lnTo>
                      <a:pt x="936" y="0"/>
                    </a:lnTo>
                    <a:lnTo>
                      <a:pt x="4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29" name=""/>
            <p:cNvGrpSpPr/>
            <p:nvPr/>
          </p:nvGrpSpPr>
          <p:grpSpPr>
            <a:xfrm>
              <a:off x="4191120" y="1262160"/>
              <a:ext cx="765000" cy="617400"/>
              <a:chOff x="4191120" y="1262160"/>
              <a:chExt cx="765000" cy="617400"/>
            </a:xfrm>
          </p:grpSpPr>
          <p:sp>
            <p:nvSpPr>
              <p:cNvPr id="5130" name=""/>
              <p:cNvSpPr/>
              <p:nvPr/>
            </p:nvSpPr>
            <p:spPr>
              <a:xfrm>
                <a:off x="4191120" y="1262160"/>
                <a:ext cx="765000" cy="617400"/>
              </a:xfrm>
              <a:custGeom>
                <a:avLst/>
                <a:gdLst/>
                <a:ahLst/>
                <a:rect l="l" t="t" r="r" b="b"/>
                <a:pathLst>
                  <a:path w="964" h="778">
                    <a:moveTo>
                      <a:pt x="964" y="0"/>
                    </a:moveTo>
                    <a:lnTo>
                      <a:pt x="129" y="3"/>
                    </a:lnTo>
                    <a:lnTo>
                      <a:pt x="0" y="702"/>
                    </a:lnTo>
                    <a:lnTo>
                      <a:pt x="186" y="720"/>
                    </a:lnTo>
                    <a:lnTo>
                      <a:pt x="527" y="756"/>
                    </a:lnTo>
                    <a:lnTo>
                      <a:pt x="925" y="778"/>
                    </a:lnTo>
                    <a:lnTo>
                      <a:pt x="964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31" name=""/>
              <p:cNvSpPr/>
              <p:nvPr/>
            </p:nvSpPr>
            <p:spPr>
              <a:xfrm>
                <a:off x="4191120" y="1262160"/>
                <a:ext cx="765000" cy="617400"/>
              </a:xfrm>
              <a:custGeom>
                <a:avLst/>
                <a:gdLst/>
                <a:ahLst/>
                <a:rect l="l" t="t" r="r" b="b"/>
                <a:pathLst>
                  <a:path w="964" h="778">
                    <a:moveTo>
                      <a:pt x="964" y="0"/>
                    </a:moveTo>
                    <a:lnTo>
                      <a:pt x="129" y="3"/>
                    </a:lnTo>
                    <a:lnTo>
                      <a:pt x="0" y="702"/>
                    </a:lnTo>
                    <a:lnTo>
                      <a:pt x="186" y="720"/>
                    </a:lnTo>
                    <a:lnTo>
                      <a:pt x="527" y="756"/>
                    </a:lnTo>
                    <a:lnTo>
                      <a:pt x="925" y="778"/>
                    </a:lnTo>
                    <a:lnTo>
                      <a:pt x="964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32" name=""/>
            <p:cNvGrpSpPr/>
            <p:nvPr/>
          </p:nvGrpSpPr>
          <p:grpSpPr>
            <a:xfrm>
              <a:off x="3425760" y="1258920"/>
              <a:ext cx="866880" cy="558720"/>
              <a:chOff x="3425760" y="1258920"/>
              <a:chExt cx="866880" cy="558720"/>
            </a:xfrm>
          </p:grpSpPr>
          <p:sp>
            <p:nvSpPr>
              <p:cNvPr id="5133" name=""/>
              <p:cNvSpPr/>
              <p:nvPr/>
            </p:nvSpPr>
            <p:spPr>
              <a:xfrm>
                <a:off x="3425760" y="1258920"/>
                <a:ext cx="866880" cy="558720"/>
              </a:xfrm>
              <a:custGeom>
                <a:avLst/>
                <a:gdLst/>
                <a:ahLst/>
                <a:rect l="l" t="t" r="r" b="b"/>
                <a:pathLst>
                  <a:path w="1094" h="703">
                    <a:moveTo>
                      <a:pt x="1094" y="4"/>
                    </a:moveTo>
                    <a:lnTo>
                      <a:pt x="0" y="0"/>
                    </a:lnTo>
                    <a:lnTo>
                      <a:pt x="97" y="82"/>
                    </a:lnTo>
                    <a:lnTo>
                      <a:pt x="240" y="179"/>
                    </a:lnTo>
                    <a:lnTo>
                      <a:pt x="240" y="190"/>
                    </a:lnTo>
                    <a:lnTo>
                      <a:pt x="348" y="337"/>
                    </a:lnTo>
                    <a:lnTo>
                      <a:pt x="344" y="366"/>
                    </a:lnTo>
                    <a:lnTo>
                      <a:pt x="373" y="409"/>
                    </a:lnTo>
                    <a:lnTo>
                      <a:pt x="420" y="441"/>
                    </a:lnTo>
                    <a:lnTo>
                      <a:pt x="420" y="473"/>
                    </a:lnTo>
                    <a:lnTo>
                      <a:pt x="395" y="524"/>
                    </a:lnTo>
                    <a:lnTo>
                      <a:pt x="384" y="538"/>
                    </a:lnTo>
                    <a:lnTo>
                      <a:pt x="398" y="570"/>
                    </a:lnTo>
                    <a:lnTo>
                      <a:pt x="438" y="588"/>
                    </a:lnTo>
                    <a:lnTo>
                      <a:pt x="459" y="631"/>
                    </a:lnTo>
                    <a:lnTo>
                      <a:pt x="717" y="674"/>
                    </a:lnTo>
                    <a:lnTo>
                      <a:pt x="965" y="703"/>
                    </a:lnTo>
                    <a:lnTo>
                      <a:pt x="1094" y="4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34" name=""/>
              <p:cNvSpPr/>
              <p:nvPr/>
            </p:nvSpPr>
            <p:spPr>
              <a:xfrm>
                <a:off x="3425760" y="1258920"/>
                <a:ext cx="866880" cy="558720"/>
              </a:xfrm>
              <a:custGeom>
                <a:avLst/>
                <a:gdLst/>
                <a:ahLst/>
                <a:rect l="l" t="t" r="r" b="b"/>
                <a:pathLst>
                  <a:path w="1094" h="703">
                    <a:moveTo>
                      <a:pt x="1094" y="4"/>
                    </a:moveTo>
                    <a:lnTo>
                      <a:pt x="0" y="0"/>
                    </a:lnTo>
                    <a:lnTo>
                      <a:pt x="97" y="82"/>
                    </a:lnTo>
                    <a:lnTo>
                      <a:pt x="240" y="179"/>
                    </a:lnTo>
                    <a:lnTo>
                      <a:pt x="240" y="190"/>
                    </a:lnTo>
                    <a:lnTo>
                      <a:pt x="348" y="337"/>
                    </a:lnTo>
                    <a:lnTo>
                      <a:pt x="344" y="366"/>
                    </a:lnTo>
                    <a:lnTo>
                      <a:pt x="373" y="409"/>
                    </a:lnTo>
                    <a:lnTo>
                      <a:pt x="420" y="441"/>
                    </a:lnTo>
                    <a:lnTo>
                      <a:pt x="420" y="473"/>
                    </a:lnTo>
                    <a:lnTo>
                      <a:pt x="395" y="524"/>
                    </a:lnTo>
                    <a:lnTo>
                      <a:pt x="384" y="538"/>
                    </a:lnTo>
                    <a:lnTo>
                      <a:pt x="398" y="570"/>
                    </a:lnTo>
                    <a:lnTo>
                      <a:pt x="438" y="588"/>
                    </a:lnTo>
                    <a:lnTo>
                      <a:pt x="459" y="631"/>
                    </a:lnTo>
                    <a:lnTo>
                      <a:pt x="717" y="674"/>
                    </a:lnTo>
                    <a:lnTo>
                      <a:pt x="965" y="703"/>
                    </a:lnTo>
                    <a:lnTo>
                      <a:pt x="1094" y="4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35" name=""/>
            <p:cNvGrpSpPr/>
            <p:nvPr/>
          </p:nvGrpSpPr>
          <p:grpSpPr>
            <a:xfrm>
              <a:off x="2849400" y="1258920"/>
              <a:ext cx="939960" cy="501480"/>
              <a:chOff x="2849400" y="1258920"/>
              <a:chExt cx="939960" cy="501480"/>
            </a:xfrm>
          </p:grpSpPr>
          <p:sp>
            <p:nvSpPr>
              <p:cNvPr id="5136" name=""/>
              <p:cNvSpPr/>
              <p:nvPr/>
            </p:nvSpPr>
            <p:spPr>
              <a:xfrm>
                <a:off x="2849400" y="1258920"/>
                <a:ext cx="939960" cy="501480"/>
              </a:xfrm>
              <a:custGeom>
                <a:avLst/>
                <a:gdLst/>
                <a:ahLst/>
                <a:rect l="l" t="t" r="r" b="b"/>
                <a:pathLst>
                  <a:path w="1185" h="631">
                    <a:moveTo>
                      <a:pt x="4" y="0"/>
                    </a:moveTo>
                    <a:lnTo>
                      <a:pt x="7" y="18"/>
                    </a:lnTo>
                    <a:lnTo>
                      <a:pt x="0" y="43"/>
                    </a:lnTo>
                    <a:lnTo>
                      <a:pt x="0" y="75"/>
                    </a:lnTo>
                    <a:lnTo>
                      <a:pt x="29" y="111"/>
                    </a:lnTo>
                    <a:lnTo>
                      <a:pt x="54" y="133"/>
                    </a:lnTo>
                    <a:lnTo>
                      <a:pt x="54" y="176"/>
                    </a:lnTo>
                    <a:lnTo>
                      <a:pt x="36" y="233"/>
                    </a:lnTo>
                    <a:lnTo>
                      <a:pt x="32" y="262"/>
                    </a:lnTo>
                    <a:lnTo>
                      <a:pt x="54" y="273"/>
                    </a:lnTo>
                    <a:lnTo>
                      <a:pt x="83" y="265"/>
                    </a:lnTo>
                    <a:lnTo>
                      <a:pt x="83" y="298"/>
                    </a:lnTo>
                    <a:lnTo>
                      <a:pt x="83" y="312"/>
                    </a:lnTo>
                    <a:lnTo>
                      <a:pt x="111" y="312"/>
                    </a:lnTo>
                    <a:lnTo>
                      <a:pt x="129" y="330"/>
                    </a:lnTo>
                    <a:lnTo>
                      <a:pt x="111" y="351"/>
                    </a:lnTo>
                    <a:lnTo>
                      <a:pt x="90" y="394"/>
                    </a:lnTo>
                    <a:lnTo>
                      <a:pt x="75" y="416"/>
                    </a:lnTo>
                    <a:lnTo>
                      <a:pt x="90" y="427"/>
                    </a:lnTo>
                    <a:lnTo>
                      <a:pt x="133" y="405"/>
                    </a:lnTo>
                    <a:lnTo>
                      <a:pt x="161" y="387"/>
                    </a:lnTo>
                    <a:lnTo>
                      <a:pt x="172" y="380"/>
                    </a:lnTo>
                    <a:lnTo>
                      <a:pt x="161" y="412"/>
                    </a:lnTo>
                    <a:lnTo>
                      <a:pt x="611" y="520"/>
                    </a:lnTo>
                    <a:lnTo>
                      <a:pt x="801" y="570"/>
                    </a:lnTo>
                    <a:lnTo>
                      <a:pt x="902" y="581"/>
                    </a:lnTo>
                    <a:lnTo>
                      <a:pt x="1185" y="631"/>
                    </a:lnTo>
                    <a:lnTo>
                      <a:pt x="1167" y="584"/>
                    </a:lnTo>
                    <a:lnTo>
                      <a:pt x="1128" y="574"/>
                    </a:lnTo>
                    <a:lnTo>
                      <a:pt x="1110" y="538"/>
                    </a:lnTo>
                    <a:lnTo>
                      <a:pt x="1146" y="466"/>
                    </a:lnTo>
                    <a:lnTo>
                      <a:pt x="1142" y="437"/>
                    </a:lnTo>
                    <a:lnTo>
                      <a:pt x="1103" y="412"/>
                    </a:lnTo>
                    <a:lnTo>
                      <a:pt x="1067" y="362"/>
                    </a:lnTo>
                    <a:lnTo>
                      <a:pt x="1078" y="337"/>
                    </a:lnTo>
                    <a:lnTo>
                      <a:pt x="963" y="179"/>
                    </a:lnTo>
                    <a:lnTo>
                      <a:pt x="823" y="82"/>
                    </a:lnTo>
                    <a:lnTo>
                      <a:pt x="72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37" name=""/>
              <p:cNvSpPr/>
              <p:nvPr/>
            </p:nvSpPr>
            <p:spPr>
              <a:xfrm>
                <a:off x="2849400" y="1258920"/>
                <a:ext cx="939960" cy="501480"/>
              </a:xfrm>
              <a:custGeom>
                <a:avLst/>
                <a:gdLst/>
                <a:ahLst/>
                <a:rect l="l" t="t" r="r" b="b"/>
                <a:pathLst>
                  <a:path w="1185" h="631">
                    <a:moveTo>
                      <a:pt x="4" y="0"/>
                    </a:moveTo>
                    <a:lnTo>
                      <a:pt x="7" y="18"/>
                    </a:lnTo>
                    <a:lnTo>
                      <a:pt x="0" y="43"/>
                    </a:lnTo>
                    <a:lnTo>
                      <a:pt x="0" y="75"/>
                    </a:lnTo>
                    <a:lnTo>
                      <a:pt x="29" y="111"/>
                    </a:lnTo>
                    <a:lnTo>
                      <a:pt x="54" y="133"/>
                    </a:lnTo>
                    <a:lnTo>
                      <a:pt x="54" y="176"/>
                    </a:lnTo>
                    <a:lnTo>
                      <a:pt x="36" y="233"/>
                    </a:lnTo>
                    <a:lnTo>
                      <a:pt x="32" y="262"/>
                    </a:lnTo>
                    <a:lnTo>
                      <a:pt x="54" y="273"/>
                    </a:lnTo>
                    <a:lnTo>
                      <a:pt x="83" y="265"/>
                    </a:lnTo>
                    <a:lnTo>
                      <a:pt x="83" y="298"/>
                    </a:lnTo>
                    <a:lnTo>
                      <a:pt x="83" y="312"/>
                    </a:lnTo>
                    <a:lnTo>
                      <a:pt x="111" y="312"/>
                    </a:lnTo>
                    <a:lnTo>
                      <a:pt x="129" y="330"/>
                    </a:lnTo>
                    <a:lnTo>
                      <a:pt x="111" y="351"/>
                    </a:lnTo>
                    <a:lnTo>
                      <a:pt x="90" y="394"/>
                    </a:lnTo>
                    <a:lnTo>
                      <a:pt x="75" y="416"/>
                    </a:lnTo>
                    <a:lnTo>
                      <a:pt x="90" y="427"/>
                    </a:lnTo>
                    <a:lnTo>
                      <a:pt x="133" y="405"/>
                    </a:lnTo>
                    <a:lnTo>
                      <a:pt x="161" y="387"/>
                    </a:lnTo>
                    <a:lnTo>
                      <a:pt x="172" y="380"/>
                    </a:lnTo>
                    <a:lnTo>
                      <a:pt x="161" y="412"/>
                    </a:lnTo>
                    <a:lnTo>
                      <a:pt x="611" y="520"/>
                    </a:lnTo>
                    <a:lnTo>
                      <a:pt x="801" y="570"/>
                    </a:lnTo>
                    <a:lnTo>
                      <a:pt x="902" y="581"/>
                    </a:lnTo>
                    <a:lnTo>
                      <a:pt x="1185" y="631"/>
                    </a:lnTo>
                    <a:lnTo>
                      <a:pt x="1167" y="584"/>
                    </a:lnTo>
                    <a:lnTo>
                      <a:pt x="1128" y="574"/>
                    </a:lnTo>
                    <a:lnTo>
                      <a:pt x="1110" y="538"/>
                    </a:lnTo>
                    <a:lnTo>
                      <a:pt x="1146" y="466"/>
                    </a:lnTo>
                    <a:lnTo>
                      <a:pt x="1142" y="437"/>
                    </a:lnTo>
                    <a:lnTo>
                      <a:pt x="1103" y="412"/>
                    </a:lnTo>
                    <a:lnTo>
                      <a:pt x="1067" y="362"/>
                    </a:lnTo>
                    <a:lnTo>
                      <a:pt x="1078" y="337"/>
                    </a:lnTo>
                    <a:lnTo>
                      <a:pt x="963" y="179"/>
                    </a:lnTo>
                    <a:lnTo>
                      <a:pt x="823" y="82"/>
                    </a:lnTo>
                    <a:lnTo>
                      <a:pt x="726" y="0"/>
                    </a:lnTo>
                    <a:lnTo>
                      <a:pt x="4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38" name=""/>
            <p:cNvGrpSpPr/>
            <p:nvPr/>
          </p:nvGrpSpPr>
          <p:grpSpPr>
            <a:xfrm>
              <a:off x="3301920" y="1712880"/>
              <a:ext cx="609480" cy="1023840"/>
              <a:chOff x="3301920" y="1712880"/>
              <a:chExt cx="609480" cy="1023840"/>
            </a:xfrm>
          </p:grpSpPr>
          <p:sp>
            <p:nvSpPr>
              <p:cNvPr id="5139" name=""/>
              <p:cNvSpPr/>
              <p:nvPr/>
            </p:nvSpPr>
            <p:spPr>
              <a:xfrm>
                <a:off x="3301920" y="1712880"/>
                <a:ext cx="609480" cy="1023840"/>
              </a:xfrm>
              <a:custGeom>
                <a:avLst/>
                <a:gdLst/>
                <a:ahLst/>
                <a:rect l="l" t="t" r="r" b="b"/>
                <a:pathLst>
                  <a:path w="767" h="1291">
                    <a:moveTo>
                      <a:pt x="222" y="0"/>
                    </a:moveTo>
                    <a:lnTo>
                      <a:pt x="319" y="14"/>
                    </a:lnTo>
                    <a:lnTo>
                      <a:pt x="287" y="212"/>
                    </a:lnTo>
                    <a:lnTo>
                      <a:pt x="298" y="233"/>
                    </a:lnTo>
                    <a:lnTo>
                      <a:pt x="319" y="251"/>
                    </a:lnTo>
                    <a:lnTo>
                      <a:pt x="319" y="269"/>
                    </a:lnTo>
                    <a:lnTo>
                      <a:pt x="308" y="298"/>
                    </a:lnTo>
                    <a:lnTo>
                      <a:pt x="308" y="312"/>
                    </a:lnTo>
                    <a:lnTo>
                      <a:pt x="351" y="326"/>
                    </a:lnTo>
                    <a:lnTo>
                      <a:pt x="362" y="362"/>
                    </a:lnTo>
                    <a:lnTo>
                      <a:pt x="405" y="459"/>
                    </a:lnTo>
                    <a:lnTo>
                      <a:pt x="430" y="459"/>
                    </a:lnTo>
                    <a:lnTo>
                      <a:pt x="445" y="495"/>
                    </a:lnTo>
                    <a:lnTo>
                      <a:pt x="412" y="527"/>
                    </a:lnTo>
                    <a:lnTo>
                      <a:pt x="416" y="549"/>
                    </a:lnTo>
                    <a:lnTo>
                      <a:pt x="430" y="574"/>
                    </a:lnTo>
                    <a:lnTo>
                      <a:pt x="427" y="578"/>
                    </a:lnTo>
                    <a:lnTo>
                      <a:pt x="405" y="588"/>
                    </a:lnTo>
                    <a:lnTo>
                      <a:pt x="398" y="621"/>
                    </a:lnTo>
                    <a:lnTo>
                      <a:pt x="391" y="653"/>
                    </a:lnTo>
                    <a:lnTo>
                      <a:pt x="402" y="664"/>
                    </a:lnTo>
                    <a:lnTo>
                      <a:pt x="430" y="638"/>
                    </a:lnTo>
                    <a:lnTo>
                      <a:pt x="441" y="631"/>
                    </a:lnTo>
                    <a:lnTo>
                      <a:pt x="470" y="638"/>
                    </a:lnTo>
                    <a:lnTo>
                      <a:pt x="470" y="678"/>
                    </a:lnTo>
                    <a:lnTo>
                      <a:pt x="484" y="699"/>
                    </a:lnTo>
                    <a:lnTo>
                      <a:pt x="488" y="782"/>
                    </a:lnTo>
                    <a:lnTo>
                      <a:pt x="506" y="793"/>
                    </a:lnTo>
                    <a:lnTo>
                      <a:pt x="534" y="796"/>
                    </a:lnTo>
                    <a:lnTo>
                      <a:pt x="541" y="843"/>
                    </a:lnTo>
                    <a:lnTo>
                      <a:pt x="559" y="861"/>
                    </a:lnTo>
                    <a:lnTo>
                      <a:pt x="570" y="854"/>
                    </a:lnTo>
                    <a:lnTo>
                      <a:pt x="638" y="854"/>
                    </a:lnTo>
                    <a:lnTo>
                      <a:pt x="721" y="839"/>
                    </a:lnTo>
                    <a:lnTo>
                      <a:pt x="767" y="882"/>
                    </a:lnTo>
                    <a:lnTo>
                      <a:pt x="717" y="1291"/>
                    </a:lnTo>
                    <a:lnTo>
                      <a:pt x="0" y="1176"/>
                    </a:lnTo>
                    <a:lnTo>
                      <a:pt x="47" y="886"/>
                    </a:lnTo>
                    <a:lnTo>
                      <a:pt x="39" y="850"/>
                    </a:lnTo>
                    <a:lnTo>
                      <a:pt x="65" y="811"/>
                    </a:lnTo>
                    <a:lnTo>
                      <a:pt x="32" y="771"/>
                    </a:lnTo>
                    <a:lnTo>
                      <a:pt x="36" y="757"/>
                    </a:lnTo>
                    <a:lnTo>
                      <a:pt x="68" y="725"/>
                    </a:lnTo>
                    <a:lnTo>
                      <a:pt x="97" y="717"/>
                    </a:lnTo>
                    <a:lnTo>
                      <a:pt x="104" y="678"/>
                    </a:lnTo>
                    <a:lnTo>
                      <a:pt x="161" y="603"/>
                    </a:lnTo>
                    <a:lnTo>
                      <a:pt x="154" y="556"/>
                    </a:lnTo>
                    <a:lnTo>
                      <a:pt x="118" y="513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40" name=""/>
              <p:cNvSpPr/>
              <p:nvPr/>
            </p:nvSpPr>
            <p:spPr>
              <a:xfrm>
                <a:off x="3301920" y="1712880"/>
                <a:ext cx="609480" cy="1023840"/>
              </a:xfrm>
              <a:custGeom>
                <a:avLst/>
                <a:gdLst/>
                <a:ahLst/>
                <a:rect l="l" t="t" r="r" b="b"/>
                <a:pathLst>
                  <a:path w="767" h="1291">
                    <a:moveTo>
                      <a:pt x="222" y="0"/>
                    </a:moveTo>
                    <a:lnTo>
                      <a:pt x="319" y="14"/>
                    </a:lnTo>
                    <a:lnTo>
                      <a:pt x="287" y="212"/>
                    </a:lnTo>
                    <a:lnTo>
                      <a:pt x="298" y="233"/>
                    </a:lnTo>
                    <a:lnTo>
                      <a:pt x="319" y="251"/>
                    </a:lnTo>
                    <a:lnTo>
                      <a:pt x="319" y="269"/>
                    </a:lnTo>
                    <a:lnTo>
                      <a:pt x="308" y="298"/>
                    </a:lnTo>
                    <a:lnTo>
                      <a:pt x="308" y="312"/>
                    </a:lnTo>
                    <a:lnTo>
                      <a:pt x="351" y="326"/>
                    </a:lnTo>
                    <a:lnTo>
                      <a:pt x="362" y="362"/>
                    </a:lnTo>
                    <a:lnTo>
                      <a:pt x="405" y="459"/>
                    </a:lnTo>
                    <a:lnTo>
                      <a:pt x="430" y="459"/>
                    </a:lnTo>
                    <a:lnTo>
                      <a:pt x="445" y="495"/>
                    </a:lnTo>
                    <a:lnTo>
                      <a:pt x="412" y="527"/>
                    </a:lnTo>
                    <a:lnTo>
                      <a:pt x="416" y="549"/>
                    </a:lnTo>
                    <a:lnTo>
                      <a:pt x="430" y="574"/>
                    </a:lnTo>
                    <a:lnTo>
                      <a:pt x="427" y="578"/>
                    </a:lnTo>
                    <a:lnTo>
                      <a:pt x="405" y="588"/>
                    </a:lnTo>
                    <a:lnTo>
                      <a:pt x="398" y="621"/>
                    </a:lnTo>
                    <a:lnTo>
                      <a:pt x="391" y="653"/>
                    </a:lnTo>
                    <a:lnTo>
                      <a:pt x="402" y="664"/>
                    </a:lnTo>
                    <a:lnTo>
                      <a:pt x="430" y="638"/>
                    </a:lnTo>
                    <a:lnTo>
                      <a:pt x="441" y="631"/>
                    </a:lnTo>
                    <a:lnTo>
                      <a:pt x="470" y="638"/>
                    </a:lnTo>
                    <a:lnTo>
                      <a:pt x="470" y="678"/>
                    </a:lnTo>
                    <a:lnTo>
                      <a:pt x="484" y="699"/>
                    </a:lnTo>
                    <a:lnTo>
                      <a:pt x="488" y="782"/>
                    </a:lnTo>
                    <a:lnTo>
                      <a:pt x="506" y="793"/>
                    </a:lnTo>
                    <a:lnTo>
                      <a:pt x="534" y="796"/>
                    </a:lnTo>
                    <a:lnTo>
                      <a:pt x="541" y="843"/>
                    </a:lnTo>
                    <a:lnTo>
                      <a:pt x="559" y="861"/>
                    </a:lnTo>
                    <a:lnTo>
                      <a:pt x="570" y="854"/>
                    </a:lnTo>
                    <a:lnTo>
                      <a:pt x="638" y="854"/>
                    </a:lnTo>
                    <a:lnTo>
                      <a:pt x="721" y="839"/>
                    </a:lnTo>
                    <a:lnTo>
                      <a:pt x="767" y="882"/>
                    </a:lnTo>
                    <a:lnTo>
                      <a:pt x="717" y="1291"/>
                    </a:lnTo>
                    <a:lnTo>
                      <a:pt x="0" y="1176"/>
                    </a:lnTo>
                    <a:lnTo>
                      <a:pt x="47" y="886"/>
                    </a:lnTo>
                    <a:lnTo>
                      <a:pt x="39" y="850"/>
                    </a:lnTo>
                    <a:lnTo>
                      <a:pt x="65" y="811"/>
                    </a:lnTo>
                    <a:lnTo>
                      <a:pt x="32" y="771"/>
                    </a:lnTo>
                    <a:lnTo>
                      <a:pt x="36" y="757"/>
                    </a:lnTo>
                    <a:lnTo>
                      <a:pt x="68" y="725"/>
                    </a:lnTo>
                    <a:lnTo>
                      <a:pt x="97" y="717"/>
                    </a:lnTo>
                    <a:lnTo>
                      <a:pt x="104" y="678"/>
                    </a:lnTo>
                    <a:lnTo>
                      <a:pt x="161" y="603"/>
                    </a:lnTo>
                    <a:lnTo>
                      <a:pt x="154" y="556"/>
                    </a:lnTo>
                    <a:lnTo>
                      <a:pt x="118" y="513"/>
                    </a:lnTo>
                    <a:lnTo>
                      <a:pt x="222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41" name=""/>
            <p:cNvGrpSpPr/>
            <p:nvPr/>
          </p:nvGrpSpPr>
          <p:grpSpPr>
            <a:xfrm>
              <a:off x="3533760" y="1720800"/>
              <a:ext cx="1084320" cy="693720"/>
              <a:chOff x="3533760" y="1720800"/>
              <a:chExt cx="1084320" cy="693720"/>
            </a:xfrm>
          </p:grpSpPr>
          <p:sp>
            <p:nvSpPr>
              <p:cNvPr id="5142" name=""/>
              <p:cNvSpPr/>
              <p:nvPr/>
            </p:nvSpPr>
            <p:spPr>
              <a:xfrm>
                <a:off x="3533760" y="1720800"/>
                <a:ext cx="1084320" cy="693720"/>
              </a:xfrm>
              <a:custGeom>
                <a:avLst/>
                <a:gdLst/>
                <a:ahLst/>
                <a:rect l="l" t="t" r="r" b="b"/>
                <a:pathLst>
                  <a:path w="1366" h="875">
                    <a:moveTo>
                      <a:pt x="29" y="0"/>
                    </a:moveTo>
                    <a:lnTo>
                      <a:pt x="610" y="100"/>
                    </a:lnTo>
                    <a:lnTo>
                      <a:pt x="1366" y="183"/>
                    </a:lnTo>
                    <a:lnTo>
                      <a:pt x="1309" y="871"/>
                    </a:lnTo>
                    <a:lnTo>
                      <a:pt x="488" y="782"/>
                    </a:lnTo>
                    <a:lnTo>
                      <a:pt x="474" y="875"/>
                    </a:lnTo>
                    <a:lnTo>
                      <a:pt x="427" y="825"/>
                    </a:lnTo>
                    <a:lnTo>
                      <a:pt x="337" y="843"/>
                    </a:lnTo>
                    <a:lnTo>
                      <a:pt x="280" y="839"/>
                    </a:lnTo>
                    <a:lnTo>
                      <a:pt x="269" y="850"/>
                    </a:lnTo>
                    <a:lnTo>
                      <a:pt x="255" y="839"/>
                    </a:lnTo>
                    <a:lnTo>
                      <a:pt x="241" y="782"/>
                    </a:lnTo>
                    <a:lnTo>
                      <a:pt x="205" y="778"/>
                    </a:lnTo>
                    <a:lnTo>
                      <a:pt x="194" y="771"/>
                    </a:lnTo>
                    <a:lnTo>
                      <a:pt x="194" y="731"/>
                    </a:lnTo>
                    <a:lnTo>
                      <a:pt x="190" y="721"/>
                    </a:lnTo>
                    <a:lnTo>
                      <a:pt x="194" y="688"/>
                    </a:lnTo>
                    <a:lnTo>
                      <a:pt x="176" y="667"/>
                    </a:lnTo>
                    <a:lnTo>
                      <a:pt x="173" y="627"/>
                    </a:lnTo>
                    <a:lnTo>
                      <a:pt x="151" y="613"/>
                    </a:lnTo>
                    <a:lnTo>
                      <a:pt x="108" y="653"/>
                    </a:lnTo>
                    <a:lnTo>
                      <a:pt x="97" y="638"/>
                    </a:lnTo>
                    <a:lnTo>
                      <a:pt x="112" y="577"/>
                    </a:lnTo>
                    <a:lnTo>
                      <a:pt x="137" y="559"/>
                    </a:lnTo>
                    <a:lnTo>
                      <a:pt x="115" y="520"/>
                    </a:lnTo>
                    <a:lnTo>
                      <a:pt x="155" y="480"/>
                    </a:lnTo>
                    <a:lnTo>
                      <a:pt x="133" y="445"/>
                    </a:lnTo>
                    <a:lnTo>
                      <a:pt x="115" y="445"/>
                    </a:lnTo>
                    <a:lnTo>
                      <a:pt x="61" y="315"/>
                    </a:lnTo>
                    <a:lnTo>
                      <a:pt x="22" y="301"/>
                    </a:lnTo>
                    <a:lnTo>
                      <a:pt x="33" y="247"/>
                    </a:lnTo>
                    <a:lnTo>
                      <a:pt x="0" y="19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43" name=""/>
              <p:cNvSpPr/>
              <p:nvPr/>
            </p:nvSpPr>
            <p:spPr>
              <a:xfrm>
                <a:off x="3533760" y="1720800"/>
                <a:ext cx="1084320" cy="693720"/>
              </a:xfrm>
              <a:custGeom>
                <a:avLst/>
                <a:gdLst/>
                <a:ahLst/>
                <a:rect l="l" t="t" r="r" b="b"/>
                <a:pathLst>
                  <a:path w="1366" h="875">
                    <a:moveTo>
                      <a:pt x="29" y="0"/>
                    </a:moveTo>
                    <a:lnTo>
                      <a:pt x="610" y="100"/>
                    </a:lnTo>
                    <a:lnTo>
                      <a:pt x="1366" y="183"/>
                    </a:lnTo>
                    <a:lnTo>
                      <a:pt x="1309" y="871"/>
                    </a:lnTo>
                    <a:lnTo>
                      <a:pt x="488" y="782"/>
                    </a:lnTo>
                    <a:lnTo>
                      <a:pt x="474" y="875"/>
                    </a:lnTo>
                    <a:lnTo>
                      <a:pt x="427" y="825"/>
                    </a:lnTo>
                    <a:lnTo>
                      <a:pt x="337" y="843"/>
                    </a:lnTo>
                    <a:lnTo>
                      <a:pt x="280" y="839"/>
                    </a:lnTo>
                    <a:lnTo>
                      <a:pt x="269" y="850"/>
                    </a:lnTo>
                    <a:lnTo>
                      <a:pt x="255" y="839"/>
                    </a:lnTo>
                    <a:lnTo>
                      <a:pt x="241" y="782"/>
                    </a:lnTo>
                    <a:lnTo>
                      <a:pt x="205" y="778"/>
                    </a:lnTo>
                    <a:lnTo>
                      <a:pt x="194" y="771"/>
                    </a:lnTo>
                    <a:lnTo>
                      <a:pt x="194" y="731"/>
                    </a:lnTo>
                    <a:lnTo>
                      <a:pt x="190" y="721"/>
                    </a:lnTo>
                    <a:lnTo>
                      <a:pt x="194" y="688"/>
                    </a:lnTo>
                    <a:lnTo>
                      <a:pt x="176" y="667"/>
                    </a:lnTo>
                    <a:lnTo>
                      <a:pt x="173" y="627"/>
                    </a:lnTo>
                    <a:lnTo>
                      <a:pt x="151" y="613"/>
                    </a:lnTo>
                    <a:lnTo>
                      <a:pt x="108" y="653"/>
                    </a:lnTo>
                    <a:lnTo>
                      <a:pt x="97" y="638"/>
                    </a:lnTo>
                    <a:lnTo>
                      <a:pt x="112" y="577"/>
                    </a:lnTo>
                    <a:lnTo>
                      <a:pt x="137" y="559"/>
                    </a:lnTo>
                    <a:lnTo>
                      <a:pt x="115" y="520"/>
                    </a:lnTo>
                    <a:lnTo>
                      <a:pt x="155" y="480"/>
                    </a:lnTo>
                    <a:lnTo>
                      <a:pt x="133" y="445"/>
                    </a:lnTo>
                    <a:lnTo>
                      <a:pt x="115" y="445"/>
                    </a:lnTo>
                    <a:lnTo>
                      <a:pt x="61" y="315"/>
                    </a:lnTo>
                    <a:lnTo>
                      <a:pt x="22" y="301"/>
                    </a:lnTo>
                    <a:lnTo>
                      <a:pt x="33" y="247"/>
                    </a:lnTo>
                    <a:lnTo>
                      <a:pt x="0" y="197"/>
                    </a:lnTo>
                    <a:lnTo>
                      <a:pt x="29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44" name=""/>
            <p:cNvGrpSpPr/>
            <p:nvPr/>
          </p:nvGrpSpPr>
          <p:grpSpPr>
            <a:xfrm>
              <a:off x="3848040" y="2341440"/>
              <a:ext cx="723960" cy="617760"/>
              <a:chOff x="3848040" y="2341440"/>
              <a:chExt cx="723960" cy="617760"/>
            </a:xfrm>
          </p:grpSpPr>
          <p:sp>
            <p:nvSpPr>
              <p:cNvPr id="5145" name=""/>
              <p:cNvSpPr/>
              <p:nvPr/>
            </p:nvSpPr>
            <p:spPr>
              <a:xfrm>
                <a:off x="3848040" y="2341440"/>
                <a:ext cx="723960" cy="617760"/>
              </a:xfrm>
              <a:custGeom>
                <a:avLst/>
                <a:gdLst/>
                <a:ahLst/>
                <a:rect l="l" t="t" r="r" b="b"/>
                <a:pathLst>
                  <a:path w="912" h="778">
                    <a:moveTo>
                      <a:pt x="93" y="0"/>
                    </a:moveTo>
                    <a:lnTo>
                      <a:pt x="912" y="89"/>
                    </a:lnTo>
                    <a:lnTo>
                      <a:pt x="869" y="778"/>
                    </a:lnTo>
                    <a:lnTo>
                      <a:pt x="0" y="674"/>
                    </a:lnTo>
                    <a:lnTo>
                      <a:pt x="32" y="49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46" name=""/>
              <p:cNvSpPr/>
              <p:nvPr/>
            </p:nvSpPr>
            <p:spPr>
              <a:xfrm>
                <a:off x="3848040" y="2341440"/>
                <a:ext cx="723960" cy="617760"/>
              </a:xfrm>
              <a:custGeom>
                <a:avLst/>
                <a:gdLst/>
                <a:ahLst/>
                <a:rect l="l" t="t" r="r" b="b"/>
                <a:pathLst>
                  <a:path w="912" h="778">
                    <a:moveTo>
                      <a:pt x="93" y="0"/>
                    </a:moveTo>
                    <a:lnTo>
                      <a:pt x="912" y="89"/>
                    </a:lnTo>
                    <a:lnTo>
                      <a:pt x="869" y="778"/>
                    </a:lnTo>
                    <a:lnTo>
                      <a:pt x="0" y="674"/>
                    </a:lnTo>
                    <a:lnTo>
                      <a:pt x="32" y="495"/>
                    </a:lnTo>
                    <a:lnTo>
                      <a:pt x="9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47" name=""/>
            <p:cNvGrpSpPr/>
            <p:nvPr/>
          </p:nvGrpSpPr>
          <p:grpSpPr>
            <a:xfrm>
              <a:off x="4560840" y="2287440"/>
              <a:ext cx="754200" cy="484200"/>
              <a:chOff x="4560840" y="2287440"/>
              <a:chExt cx="754200" cy="484200"/>
            </a:xfrm>
          </p:grpSpPr>
          <p:sp>
            <p:nvSpPr>
              <p:cNvPr id="5148" name=""/>
              <p:cNvSpPr/>
              <p:nvPr/>
            </p:nvSpPr>
            <p:spPr>
              <a:xfrm>
                <a:off x="4560840" y="2287440"/>
                <a:ext cx="754200" cy="484200"/>
              </a:xfrm>
              <a:custGeom>
                <a:avLst/>
                <a:gdLst/>
                <a:ahLst/>
                <a:rect l="l" t="t" r="r" b="b"/>
                <a:pathLst>
                  <a:path w="950" h="609">
                    <a:moveTo>
                      <a:pt x="28" y="0"/>
                    </a:moveTo>
                    <a:lnTo>
                      <a:pt x="251" y="14"/>
                    </a:lnTo>
                    <a:lnTo>
                      <a:pt x="563" y="25"/>
                    </a:lnTo>
                    <a:lnTo>
                      <a:pt x="821" y="21"/>
                    </a:lnTo>
                    <a:lnTo>
                      <a:pt x="928" y="21"/>
                    </a:lnTo>
                    <a:lnTo>
                      <a:pt x="925" y="57"/>
                    </a:lnTo>
                    <a:lnTo>
                      <a:pt x="914" y="64"/>
                    </a:lnTo>
                    <a:lnTo>
                      <a:pt x="903" y="71"/>
                    </a:lnTo>
                    <a:lnTo>
                      <a:pt x="900" y="96"/>
                    </a:lnTo>
                    <a:lnTo>
                      <a:pt x="921" y="132"/>
                    </a:lnTo>
                    <a:lnTo>
                      <a:pt x="939" y="143"/>
                    </a:lnTo>
                    <a:lnTo>
                      <a:pt x="936" y="164"/>
                    </a:lnTo>
                    <a:lnTo>
                      <a:pt x="943" y="179"/>
                    </a:lnTo>
                    <a:lnTo>
                      <a:pt x="943" y="412"/>
                    </a:lnTo>
                    <a:lnTo>
                      <a:pt x="950" y="444"/>
                    </a:lnTo>
                    <a:lnTo>
                      <a:pt x="936" y="451"/>
                    </a:lnTo>
                    <a:lnTo>
                      <a:pt x="932" y="462"/>
                    </a:lnTo>
                    <a:lnTo>
                      <a:pt x="943" y="476"/>
                    </a:lnTo>
                    <a:lnTo>
                      <a:pt x="939" y="555"/>
                    </a:lnTo>
                    <a:lnTo>
                      <a:pt x="928" y="563"/>
                    </a:lnTo>
                    <a:lnTo>
                      <a:pt x="932" y="595"/>
                    </a:lnTo>
                    <a:lnTo>
                      <a:pt x="943" y="609"/>
                    </a:lnTo>
                    <a:lnTo>
                      <a:pt x="928" y="609"/>
                    </a:lnTo>
                    <a:lnTo>
                      <a:pt x="907" y="609"/>
                    </a:lnTo>
                    <a:lnTo>
                      <a:pt x="878" y="588"/>
                    </a:lnTo>
                    <a:lnTo>
                      <a:pt x="860" y="559"/>
                    </a:lnTo>
                    <a:lnTo>
                      <a:pt x="850" y="555"/>
                    </a:lnTo>
                    <a:lnTo>
                      <a:pt x="821" y="570"/>
                    </a:lnTo>
                    <a:lnTo>
                      <a:pt x="799" y="541"/>
                    </a:lnTo>
                    <a:lnTo>
                      <a:pt x="756" y="566"/>
                    </a:lnTo>
                    <a:lnTo>
                      <a:pt x="731" y="566"/>
                    </a:lnTo>
                    <a:lnTo>
                      <a:pt x="713" y="559"/>
                    </a:lnTo>
                    <a:lnTo>
                      <a:pt x="688" y="527"/>
                    </a:lnTo>
                    <a:lnTo>
                      <a:pt x="0" y="51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49" name=""/>
              <p:cNvSpPr/>
              <p:nvPr/>
            </p:nvSpPr>
            <p:spPr>
              <a:xfrm>
                <a:off x="4560840" y="2287440"/>
                <a:ext cx="754200" cy="484200"/>
              </a:xfrm>
              <a:custGeom>
                <a:avLst/>
                <a:gdLst/>
                <a:ahLst/>
                <a:rect l="l" t="t" r="r" b="b"/>
                <a:pathLst>
                  <a:path w="950" h="609">
                    <a:moveTo>
                      <a:pt x="28" y="0"/>
                    </a:moveTo>
                    <a:lnTo>
                      <a:pt x="251" y="14"/>
                    </a:lnTo>
                    <a:lnTo>
                      <a:pt x="563" y="25"/>
                    </a:lnTo>
                    <a:lnTo>
                      <a:pt x="821" y="21"/>
                    </a:lnTo>
                    <a:lnTo>
                      <a:pt x="928" y="21"/>
                    </a:lnTo>
                    <a:lnTo>
                      <a:pt x="925" y="57"/>
                    </a:lnTo>
                    <a:lnTo>
                      <a:pt x="914" y="64"/>
                    </a:lnTo>
                    <a:lnTo>
                      <a:pt x="903" y="71"/>
                    </a:lnTo>
                    <a:lnTo>
                      <a:pt x="900" y="96"/>
                    </a:lnTo>
                    <a:lnTo>
                      <a:pt x="921" y="132"/>
                    </a:lnTo>
                    <a:lnTo>
                      <a:pt x="939" y="143"/>
                    </a:lnTo>
                    <a:lnTo>
                      <a:pt x="936" y="164"/>
                    </a:lnTo>
                    <a:lnTo>
                      <a:pt x="943" y="179"/>
                    </a:lnTo>
                    <a:lnTo>
                      <a:pt x="943" y="412"/>
                    </a:lnTo>
                    <a:lnTo>
                      <a:pt x="950" y="444"/>
                    </a:lnTo>
                    <a:lnTo>
                      <a:pt x="936" y="451"/>
                    </a:lnTo>
                    <a:lnTo>
                      <a:pt x="932" y="462"/>
                    </a:lnTo>
                    <a:lnTo>
                      <a:pt x="943" y="476"/>
                    </a:lnTo>
                    <a:lnTo>
                      <a:pt x="939" y="555"/>
                    </a:lnTo>
                    <a:lnTo>
                      <a:pt x="928" y="563"/>
                    </a:lnTo>
                    <a:lnTo>
                      <a:pt x="932" y="595"/>
                    </a:lnTo>
                    <a:lnTo>
                      <a:pt x="943" y="609"/>
                    </a:lnTo>
                    <a:lnTo>
                      <a:pt x="928" y="609"/>
                    </a:lnTo>
                    <a:lnTo>
                      <a:pt x="907" y="609"/>
                    </a:lnTo>
                    <a:lnTo>
                      <a:pt x="878" y="588"/>
                    </a:lnTo>
                    <a:lnTo>
                      <a:pt x="860" y="559"/>
                    </a:lnTo>
                    <a:lnTo>
                      <a:pt x="850" y="555"/>
                    </a:lnTo>
                    <a:lnTo>
                      <a:pt x="821" y="570"/>
                    </a:lnTo>
                    <a:lnTo>
                      <a:pt x="799" y="541"/>
                    </a:lnTo>
                    <a:lnTo>
                      <a:pt x="756" y="566"/>
                    </a:lnTo>
                    <a:lnTo>
                      <a:pt x="731" y="566"/>
                    </a:lnTo>
                    <a:lnTo>
                      <a:pt x="713" y="559"/>
                    </a:lnTo>
                    <a:lnTo>
                      <a:pt x="688" y="527"/>
                    </a:lnTo>
                    <a:lnTo>
                      <a:pt x="0" y="512"/>
                    </a:lnTo>
                    <a:lnTo>
                      <a:pt x="28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50" name=""/>
            <p:cNvGrpSpPr/>
            <p:nvPr/>
          </p:nvGrpSpPr>
          <p:grpSpPr>
            <a:xfrm>
              <a:off x="4538520" y="2693880"/>
              <a:ext cx="887400" cy="416160"/>
              <a:chOff x="4538520" y="2693880"/>
              <a:chExt cx="887400" cy="416160"/>
            </a:xfrm>
          </p:grpSpPr>
          <p:sp>
            <p:nvSpPr>
              <p:cNvPr id="5151" name=""/>
              <p:cNvSpPr/>
              <p:nvPr/>
            </p:nvSpPr>
            <p:spPr>
              <a:xfrm>
                <a:off x="4538520" y="2693880"/>
                <a:ext cx="887400" cy="416160"/>
              </a:xfrm>
              <a:custGeom>
                <a:avLst/>
                <a:gdLst/>
                <a:ahLst/>
                <a:rect l="l" t="t" r="r" b="b"/>
                <a:pathLst>
                  <a:path w="1117" h="524">
                    <a:moveTo>
                      <a:pt x="21" y="0"/>
                    </a:moveTo>
                    <a:lnTo>
                      <a:pt x="708" y="15"/>
                    </a:lnTo>
                    <a:lnTo>
                      <a:pt x="737" y="51"/>
                    </a:lnTo>
                    <a:lnTo>
                      <a:pt x="783" y="58"/>
                    </a:lnTo>
                    <a:lnTo>
                      <a:pt x="823" y="29"/>
                    </a:lnTo>
                    <a:lnTo>
                      <a:pt x="848" y="58"/>
                    </a:lnTo>
                    <a:lnTo>
                      <a:pt x="873" y="43"/>
                    </a:lnTo>
                    <a:lnTo>
                      <a:pt x="887" y="51"/>
                    </a:lnTo>
                    <a:lnTo>
                      <a:pt x="912" y="86"/>
                    </a:lnTo>
                    <a:lnTo>
                      <a:pt x="952" y="101"/>
                    </a:lnTo>
                    <a:lnTo>
                      <a:pt x="963" y="97"/>
                    </a:lnTo>
                    <a:lnTo>
                      <a:pt x="988" y="97"/>
                    </a:lnTo>
                    <a:lnTo>
                      <a:pt x="998" y="151"/>
                    </a:lnTo>
                    <a:lnTo>
                      <a:pt x="1020" y="169"/>
                    </a:lnTo>
                    <a:lnTo>
                      <a:pt x="1024" y="219"/>
                    </a:lnTo>
                    <a:lnTo>
                      <a:pt x="1038" y="226"/>
                    </a:lnTo>
                    <a:lnTo>
                      <a:pt x="1041" y="276"/>
                    </a:lnTo>
                    <a:lnTo>
                      <a:pt x="1052" y="284"/>
                    </a:lnTo>
                    <a:lnTo>
                      <a:pt x="1056" y="359"/>
                    </a:lnTo>
                    <a:lnTo>
                      <a:pt x="1070" y="366"/>
                    </a:lnTo>
                    <a:lnTo>
                      <a:pt x="1074" y="441"/>
                    </a:lnTo>
                    <a:lnTo>
                      <a:pt x="1095" y="449"/>
                    </a:lnTo>
                    <a:lnTo>
                      <a:pt x="1117" y="467"/>
                    </a:lnTo>
                    <a:lnTo>
                      <a:pt x="1113" y="524"/>
                    </a:lnTo>
                    <a:lnTo>
                      <a:pt x="247" y="524"/>
                    </a:lnTo>
                    <a:lnTo>
                      <a:pt x="247" y="352"/>
                    </a:lnTo>
                    <a:lnTo>
                      <a:pt x="0" y="33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52" name=""/>
              <p:cNvSpPr/>
              <p:nvPr/>
            </p:nvSpPr>
            <p:spPr>
              <a:xfrm>
                <a:off x="4538520" y="2693880"/>
                <a:ext cx="887400" cy="416160"/>
              </a:xfrm>
              <a:custGeom>
                <a:avLst/>
                <a:gdLst/>
                <a:ahLst/>
                <a:rect l="l" t="t" r="r" b="b"/>
                <a:pathLst>
                  <a:path w="1117" h="524">
                    <a:moveTo>
                      <a:pt x="21" y="0"/>
                    </a:moveTo>
                    <a:lnTo>
                      <a:pt x="708" y="15"/>
                    </a:lnTo>
                    <a:lnTo>
                      <a:pt x="737" y="51"/>
                    </a:lnTo>
                    <a:lnTo>
                      <a:pt x="783" y="58"/>
                    </a:lnTo>
                    <a:lnTo>
                      <a:pt x="823" y="29"/>
                    </a:lnTo>
                    <a:lnTo>
                      <a:pt x="848" y="58"/>
                    </a:lnTo>
                    <a:lnTo>
                      <a:pt x="873" y="43"/>
                    </a:lnTo>
                    <a:lnTo>
                      <a:pt x="887" y="51"/>
                    </a:lnTo>
                    <a:lnTo>
                      <a:pt x="912" y="86"/>
                    </a:lnTo>
                    <a:lnTo>
                      <a:pt x="952" y="101"/>
                    </a:lnTo>
                    <a:lnTo>
                      <a:pt x="963" y="97"/>
                    </a:lnTo>
                    <a:lnTo>
                      <a:pt x="988" y="97"/>
                    </a:lnTo>
                    <a:lnTo>
                      <a:pt x="998" y="151"/>
                    </a:lnTo>
                    <a:lnTo>
                      <a:pt x="1020" y="169"/>
                    </a:lnTo>
                    <a:lnTo>
                      <a:pt x="1024" y="219"/>
                    </a:lnTo>
                    <a:lnTo>
                      <a:pt x="1038" y="226"/>
                    </a:lnTo>
                    <a:lnTo>
                      <a:pt x="1041" y="276"/>
                    </a:lnTo>
                    <a:lnTo>
                      <a:pt x="1052" y="284"/>
                    </a:lnTo>
                    <a:lnTo>
                      <a:pt x="1056" y="359"/>
                    </a:lnTo>
                    <a:lnTo>
                      <a:pt x="1070" y="366"/>
                    </a:lnTo>
                    <a:lnTo>
                      <a:pt x="1074" y="441"/>
                    </a:lnTo>
                    <a:lnTo>
                      <a:pt x="1095" y="449"/>
                    </a:lnTo>
                    <a:lnTo>
                      <a:pt x="1117" y="467"/>
                    </a:lnTo>
                    <a:lnTo>
                      <a:pt x="1113" y="524"/>
                    </a:lnTo>
                    <a:lnTo>
                      <a:pt x="247" y="524"/>
                    </a:lnTo>
                    <a:lnTo>
                      <a:pt x="247" y="352"/>
                    </a:lnTo>
                    <a:lnTo>
                      <a:pt x="0" y="334"/>
                    </a:lnTo>
                    <a:lnTo>
                      <a:pt x="21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53" name=""/>
            <p:cNvGrpSpPr/>
            <p:nvPr/>
          </p:nvGrpSpPr>
          <p:grpSpPr>
            <a:xfrm>
              <a:off x="3463920" y="2690640"/>
              <a:ext cx="569880" cy="746280"/>
              <a:chOff x="3463920" y="2690640"/>
              <a:chExt cx="569880" cy="746280"/>
            </a:xfrm>
          </p:grpSpPr>
          <p:sp>
            <p:nvSpPr>
              <p:cNvPr id="5154" name=""/>
              <p:cNvSpPr/>
              <p:nvPr/>
            </p:nvSpPr>
            <p:spPr>
              <a:xfrm>
                <a:off x="3463920" y="2690640"/>
                <a:ext cx="569880" cy="746280"/>
              </a:xfrm>
              <a:custGeom>
                <a:avLst/>
                <a:gdLst/>
                <a:ahLst/>
                <a:rect l="l" t="t" r="r" b="b"/>
                <a:pathLst>
                  <a:path w="718" h="939">
                    <a:moveTo>
                      <a:pt x="136" y="0"/>
                    </a:moveTo>
                    <a:lnTo>
                      <a:pt x="511" y="57"/>
                    </a:lnTo>
                    <a:lnTo>
                      <a:pt x="482" y="233"/>
                    </a:lnTo>
                    <a:lnTo>
                      <a:pt x="718" y="262"/>
                    </a:lnTo>
                    <a:lnTo>
                      <a:pt x="647" y="939"/>
                    </a:lnTo>
                    <a:lnTo>
                      <a:pt x="0" y="835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55" name=""/>
              <p:cNvSpPr/>
              <p:nvPr/>
            </p:nvSpPr>
            <p:spPr>
              <a:xfrm>
                <a:off x="3463920" y="2690640"/>
                <a:ext cx="569880" cy="746280"/>
              </a:xfrm>
              <a:custGeom>
                <a:avLst/>
                <a:gdLst/>
                <a:ahLst/>
                <a:rect l="l" t="t" r="r" b="b"/>
                <a:pathLst>
                  <a:path w="718" h="939">
                    <a:moveTo>
                      <a:pt x="136" y="0"/>
                    </a:moveTo>
                    <a:lnTo>
                      <a:pt x="511" y="57"/>
                    </a:lnTo>
                    <a:lnTo>
                      <a:pt x="482" y="233"/>
                    </a:lnTo>
                    <a:lnTo>
                      <a:pt x="718" y="262"/>
                    </a:lnTo>
                    <a:lnTo>
                      <a:pt x="647" y="939"/>
                    </a:lnTo>
                    <a:lnTo>
                      <a:pt x="0" y="835"/>
                    </a:lnTo>
                    <a:lnTo>
                      <a:pt x="136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56" name=""/>
            <p:cNvGrpSpPr/>
            <p:nvPr/>
          </p:nvGrpSpPr>
          <p:grpSpPr>
            <a:xfrm>
              <a:off x="3976560" y="2898720"/>
              <a:ext cx="754200" cy="609480"/>
              <a:chOff x="3976560" y="2898720"/>
              <a:chExt cx="754200" cy="609480"/>
            </a:xfrm>
          </p:grpSpPr>
          <p:sp>
            <p:nvSpPr>
              <p:cNvPr id="5157" name=""/>
              <p:cNvSpPr/>
              <p:nvPr/>
            </p:nvSpPr>
            <p:spPr>
              <a:xfrm>
                <a:off x="3976560" y="2898720"/>
                <a:ext cx="754200" cy="609480"/>
              </a:xfrm>
              <a:custGeom>
                <a:avLst/>
                <a:gdLst/>
                <a:ahLst/>
                <a:rect l="l" t="t" r="r" b="b"/>
                <a:pathLst>
                  <a:path w="950" h="767">
                    <a:moveTo>
                      <a:pt x="71" y="0"/>
                    </a:moveTo>
                    <a:lnTo>
                      <a:pt x="581" y="60"/>
                    </a:lnTo>
                    <a:lnTo>
                      <a:pt x="763" y="82"/>
                    </a:lnTo>
                    <a:lnTo>
                      <a:pt x="950" y="89"/>
                    </a:lnTo>
                    <a:lnTo>
                      <a:pt x="943" y="767"/>
                    </a:lnTo>
                    <a:lnTo>
                      <a:pt x="520" y="742"/>
                    </a:lnTo>
                    <a:lnTo>
                      <a:pt x="287" y="717"/>
                    </a:lnTo>
                    <a:lnTo>
                      <a:pt x="0" y="68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58" name=""/>
              <p:cNvSpPr/>
              <p:nvPr/>
            </p:nvSpPr>
            <p:spPr>
              <a:xfrm>
                <a:off x="3976560" y="2898720"/>
                <a:ext cx="754200" cy="609480"/>
              </a:xfrm>
              <a:custGeom>
                <a:avLst/>
                <a:gdLst/>
                <a:ahLst/>
                <a:rect l="l" t="t" r="r" b="b"/>
                <a:pathLst>
                  <a:path w="950" h="767">
                    <a:moveTo>
                      <a:pt x="71" y="0"/>
                    </a:moveTo>
                    <a:lnTo>
                      <a:pt x="581" y="60"/>
                    </a:lnTo>
                    <a:lnTo>
                      <a:pt x="763" y="82"/>
                    </a:lnTo>
                    <a:lnTo>
                      <a:pt x="950" y="89"/>
                    </a:lnTo>
                    <a:lnTo>
                      <a:pt x="943" y="767"/>
                    </a:lnTo>
                    <a:lnTo>
                      <a:pt x="520" y="742"/>
                    </a:lnTo>
                    <a:lnTo>
                      <a:pt x="287" y="717"/>
                    </a:lnTo>
                    <a:lnTo>
                      <a:pt x="0" y="684"/>
                    </a:lnTo>
                    <a:lnTo>
                      <a:pt x="71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59" name=""/>
            <p:cNvGrpSpPr/>
            <p:nvPr/>
          </p:nvGrpSpPr>
          <p:grpSpPr>
            <a:xfrm>
              <a:off x="4726080" y="3110040"/>
              <a:ext cx="790560" cy="415800"/>
              <a:chOff x="4726080" y="3110040"/>
              <a:chExt cx="790560" cy="415800"/>
            </a:xfrm>
          </p:grpSpPr>
          <p:sp>
            <p:nvSpPr>
              <p:cNvPr id="5160" name=""/>
              <p:cNvSpPr/>
              <p:nvPr/>
            </p:nvSpPr>
            <p:spPr>
              <a:xfrm>
                <a:off x="4726080" y="3110040"/>
                <a:ext cx="790560" cy="415800"/>
              </a:xfrm>
              <a:custGeom>
                <a:avLst/>
                <a:gdLst/>
                <a:ahLst/>
                <a:rect l="l" t="t" r="r" b="b"/>
                <a:pathLst>
                  <a:path w="996" h="523">
                    <a:moveTo>
                      <a:pt x="7" y="0"/>
                    </a:moveTo>
                    <a:lnTo>
                      <a:pt x="871" y="0"/>
                    </a:lnTo>
                    <a:lnTo>
                      <a:pt x="921" y="7"/>
                    </a:lnTo>
                    <a:lnTo>
                      <a:pt x="939" y="21"/>
                    </a:lnTo>
                    <a:lnTo>
                      <a:pt x="953" y="36"/>
                    </a:lnTo>
                    <a:lnTo>
                      <a:pt x="950" y="61"/>
                    </a:lnTo>
                    <a:lnTo>
                      <a:pt x="932" y="61"/>
                    </a:lnTo>
                    <a:lnTo>
                      <a:pt x="925" y="75"/>
                    </a:lnTo>
                    <a:lnTo>
                      <a:pt x="928" y="86"/>
                    </a:lnTo>
                    <a:lnTo>
                      <a:pt x="953" y="97"/>
                    </a:lnTo>
                    <a:lnTo>
                      <a:pt x="957" y="115"/>
                    </a:lnTo>
                    <a:lnTo>
                      <a:pt x="953" y="133"/>
                    </a:lnTo>
                    <a:lnTo>
                      <a:pt x="979" y="154"/>
                    </a:lnTo>
                    <a:lnTo>
                      <a:pt x="986" y="176"/>
                    </a:lnTo>
                    <a:lnTo>
                      <a:pt x="996" y="523"/>
                    </a:lnTo>
                    <a:lnTo>
                      <a:pt x="315" y="516"/>
                    </a:lnTo>
                    <a:lnTo>
                      <a:pt x="0" y="50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61" name=""/>
              <p:cNvSpPr/>
              <p:nvPr/>
            </p:nvSpPr>
            <p:spPr>
              <a:xfrm>
                <a:off x="4726080" y="3110040"/>
                <a:ext cx="790560" cy="415800"/>
              </a:xfrm>
              <a:custGeom>
                <a:avLst/>
                <a:gdLst/>
                <a:ahLst/>
                <a:rect l="l" t="t" r="r" b="b"/>
                <a:pathLst>
                  <a:path w="996" h="523">
                    <a:moveTo>
                      <a:pt x="7" y="0"/>
                    </a:moveTo>
                    <a:lnTo>
                      <a:pt x="871" y="0"/>
                    </a:lnTo>
                    <a:lnTo>
                      <a:pt x="921" y="7"/>
                    </a:lnTo>
                    <a:lnTo>
                      <a:pt x="939" y="21"/>
                    </a:lnTo>
                    <a:lnTo>
                      <a:pt x="953" y="36"/>
                    </a:lnTo>
                    <a:lnTo>
                      <a:pt x="950" y="61"/>
                    </a:lnTo>
                    <a:lnTo>
                      <a:pt x="932" y="61"/>
                    </a:lnTo>
                    <a:lnTo>
                      <a:pt x="925" y="75"/>
                    </a:lnTo>
                    <a:lnTo>
                      <a:pt x="928" y="86"/>
                    </a:lnTo>
                    <a:lnTo>
                      <a:pt x="953" y="97"/>
                    </a:lnTo>
                    <a:lnTo>
                      <a:pt x="957" y="115"/>
                    </a:lnTo>
                    <a:lnTo>
                      <a:pt x="953" y="133"/>
                    </a:lnTo>
                    <a:lnTo>
                      <a:pt x="979" y="154"/>
                    </a:lnTo>
                    <a:lnTo>
                      <a:pt x="986" y="176"/>
                    </a:lnTo>
                    <a:lnTo>
                      <a:pt x="996" y="523"/>
                    </a:lnTo>
                    <a:lnTo>
                      <a:pt x="315" y="516"/>
                    </a:lnTo>
                    <a:lnTo>
                      <a:pt x="0" y="502"/>
                    </a:lnTo>
                    <a:lnTo>
                      <a:pt x="7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62" name=""/>
            <p:cNvGrpSpPr/>
            <p:nvPr/>
          </p:nvGrpSpPr>
          <p:grpSpPr>
            <a:xfrm>
              <a:off x="4618080" y="3500280"/>
              <a:ext cx="920520" cy="463680"/>
              <a:chOff x="4618080" y="3500280"/>
              <a:chExt cx="920520" cy="463680"/>
            </a:xfrm>
          </p:grpSpPr>
          <p:sp>
            <p:nvSpPr>
              <p:cNvPr id="5163" name=""/>
              <p:cNvSpPr/>
              <p:nvPr/>
            </p:nvSpPr>
            <p:spPr>
              <a:xfrm>
                <a:off x="4618080" y="3500280"/>
                <a:ext cx="920520" cy="463680"/>
              </a:xfrm>
              <a:custGeom>
                <a:avLst/>
                <a:gdLst/>
                <a:ahLst/>
                <a:rect l="l" t="t" r="r" b="b"/>
                <a:pathLst>
                  <a:path w="1160" h="585">
                    <a:moveTo>
                      <a:pt x="4" y="0"/>
                    </a:moveTo>
                    <a:lnTo>
                      <a:pt x="413" y="25"/>
                    </a:lnTo>
                    <a:lnTo>
                      <a:pt x="1135" y="29"/>
                    </a:lnTo>
                    <a:lnTo>
                      <a:pt x="1135" y="111"/>
                    </a:lnTo>
                    <a:lnTo>
                      <a:pt x="1153" y="208"/>
                    </a:lnTo>
                    <a:lnTo>
                      <a:pt x="1160" y="585"/>
                    </a:lnTo>
                    <a:lnTo>
                      <a:pt x="1125" y="578"/>
                    </a:lnTo>
                    <a:lnTo>
                      <a:pt x="1117" y="560"/>
                    </a:lnTo>
                    <a:lnTo>
                      <a:pt x="1103" y="545"/>
                    </a:lnTo>
                    <a:lnTo>
                      <a:pt x="1081" y="542"/>
                    </a:lnTo>
                    <a:lnTo>
                      <a:pt x="1067" y="552"/>
                    </a:lnTo>
                    <a:lnTo>
                      <a:pt x="1049" y="570"/>
                    </a:lnTo>
                    <a:lnTo>
                      <a:pt x="1024" y="552"/>
                    </a:lnTo>
                    <a:lnTo>
                      <a:pt x="1003" y="549"/>
                    </a:lnTo>
                    <a:lnTo>
                      <a:pt x="967" y="570"/>
                    </a:lnTo>
                    <a:lnTo>
                      <a:pt x="920" y="570"/>
                    </a:lnTo>
                    <a:lnTo>
                      <a:pt x="884" y="556"/>
                    </a:lnTo>
                    <a:lnTo>
                      <a:pt x="845" y="560"/>
                    </a:lnTo>
                    <a:lnTo>
                      <a:pt x="823" y="581"/>
                    </a:lnTo>
                    <a:lnTo>
                      <a:pt x="813" y="581"/>
                    </a:lnTo>
                    <a:lnTo>
                      <a:pt x="784" y="552"/>
                    </a:lnTo>
                    <a:lnTo>
                      <a:pt x="741" y="552"/>
                    </a:lnTo>
                    <a:lnTo>
                      <a:pt x="712" y="552"/>
                    </a:lnTo>
                    <a:lnTo>
                      <a:pt x="691" y="538"/>
                    </a:lnTo>
                    <a:lnTo>
                      <a:pt x="673" y="502"/>
                    </a:lnTo>
                    <a:lnTo>
                      <a:pt x="644" y="495"/>
                    </a:lnTo>
                    <a:lnTo>
                      <a:pt x="626" y="495"/>
                    </a:lnTo>
                    <a:lnTo>
                      <a:pt x="608" y="509"/>
                    </a:lnTo>
                    <a:lnTo>
                      <a:pt x="549" y="506"/>
                    </a:lnTo>
                    <a:lnTo>
                      <a:pt x="528" y="495"/>
                    </a:lnTo>
                    <a:lnTo>
                      <a:pt x="520" y="463"/>
                    </a:lnTo>
                    <a:lnTo>
                      <a:pt x="506" y="448"/>
                    </a:lnTo>
                    <a:lnTo>
                      <a:pt x="495" y="452"/>
                    </a:lnTo>
                    <a:lnTo>
                      <a:pt x="463" y="466"/>
                    </a:lnTo>
                    <a:lnTo>
                      <a:pt x="445" y="466"/>
                    </a:lnTo>
                    <a:lnTo>
                      <a:pt x="434" y="463"/>
                    </a:lnTo>
                    <a:lnTo>
                      <a:pt x="431" y="448"/>
                    </a:lnTo>
                    <a:lnTo>
                      <a:pt x="424" y="427"/>
                    </a:lnTo>
                    <a:lnTo>
                      <a:pt x="420" y="413"/>
                    </a:lnTo>
                    <a:lnTo>
                      <a:pt x="413" y="373"/>
                    </a:lnTo>
                    <a:lnTo>
                      <a:pt x="395" y="115"/>
                    </a:lnTo>
                    <a:lnTo>
                      <a:pt x="0" y="8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64" name=""/>
              <p:cNvSpPr/>
              <p:nvPr/>
            </p:nvSpPr>
            <p:spPr>
              <a:xfrm>
                <a:off x="4618080" y="3500280"/>
                <a:ext cx="920520" cy="463680"/>
              </a:xfrm>
              <a:custGeom>
                <a:avLst/>
                <a:gdLst/>
                <a:ahLst/>
                <a:rect l="l" t="t" r="r" b="b"/>
                <a:pathLst>
                  <a:path w="1160" h="585">
                    <a:moveTo>
                      <a:pt x="4" y="0"/>
                    </a:moveTo>
                    <a:lnTo>
                      <a:pt x="413" y="25"/>
                    </a:lnTo>
                    <a:lnTo>
                      <a:pt x="1135" y="29"/>
                    </a:lnTo>
                    <a:lnTo>
                      <a:pt x="1135" y="111"/>
                    </a:lnTo>
                    <a:lnTo>
                      <a:pt x="1153" y="208"/>
                    </a:lnTo>
                    <a:lnTo>
                      <a:pt x="1160" y="585"/>
                    </a:lnTo>
                    <a:lnTo>
                      <a:pt x="1125" y="578"/>
                    </a:lnTo>
                    <a:lnTo>
                      <a:pt x="1117" y="560"/>
                    </a:lnTo>
                    <a:lnTo>
                      <a:pt x="1103" y="545"/>
                    </a:lnTo>
                    <a:lnTo>
                      <a:pt x="1081" y="542"/>
                    </a:lnTo>
                    <a:lnTo>
                      <a:pt x="1067" y="552"/>
                    </a:lnTo>
                    <a:lnTo>
                      <a:pt x="1049" y="570"/>
                    </a:lnTo>
                    <a:lnTo>
                      <a:pt x="1024" y="552"/>
                    </a:lnTo>
                    <a:lnTo>
                      <a:pt x="1003" y="549"/>
                    </a:lnTo>
                    <a:lnTo>
                      <a:pt x="967" y="570"/>
                    </a:lnTo>
                    <a:lnTo>
                      <a:pt x="920" y="570"/>
                    </a:lnTo>
                    <a:lnTo>
                      <a:pt x="884" y="556"/>
                    </a:lnTo>
                    <a:lnTo>
                      <a:pt x="845" y="560"/>
                    </a:lnTo>
                    <a:lnTo>
                      <a:pt x="823" y="581"/>
                    </a:lnTo>
                    <a:lnTo>
                      <a:pt x="813" y="581"/>
                    </a:lnTo>
                    <a:lnTo>
                      <a:pt x="784" y="552"/>
                    </a:lnTo>
                    <a:lnTo>
                      <a:pt x="741" y="552"/>
                    </a:lnTo>
                    <a:lnTo>
                      <a:pt x="712" y="552"/>
                    </a:lnTo>
                    <a:lnTo>
                      <a:pt x="691" y="538"/>
                    </a:lnTo>
                    <a:lnTo>
                      <a:pt x="673" y="502"/>
                    </a:lnTo>
                    <a:lnTo>
                      <a:pt x="644" y="495"/>
                    </a:lnTo>
                    <a:lnTo>
                      <a:pt x="626" y="495"/>
                    </a:lnTo>
                    <a:lnTo>
                      <a:pt x="608" y="509"/>
                    </a:lnTo>
                    <a:lnTo>
                      <a:pt x="549" y="506"/>
                    </a:lnTo>
                    <a:lnTo>
                      <a:pt x="528" y="495"/>
                    </a:lnTo>
                    <a:lnTo>
                      <a:pt x="520" y="463"/>
                    </a:lnTo>
                    <a:lnTo>
                      <a:pt x="506" y="448"/>
                    </a:lnTo>
                    <a:lnTo>
                      <a:pt x="495" y="452"/>
                    </a:lnTo>
                    <a:lnTo>
                      <a:pt x="463" y="466"/>
                    </a:lnTo>
                    <a:lnTo>
                      <a:pt x="445" y="466"/>
                    </a:lnTo>
                    <a:lnTo>
                      <a:pt x="434" y="463"/>
                    </a:lnTo>
                    <a:lnTo>
                      <a:pt x="431" y="448"/>
                    </a:lnTo>
                    <a:lnTo>
                      <a:pt x="424" y="427"/>
                    </a:lnTo>
                    <a:lnTo>
                      <a:pt x="420" y="413"/>
                    </a:lnTo>
                    <a:lnTo>
                      <a:pt x="413" y="373"/>
                    </a:lnTo>
                    <a:lnTo>
                      <a:pt x="395" y="115"/>
                    </a:lnTo>
                    <a:lnTo>
                      <a:pt x="0" y="86"/>
                    </a:lnTo>
                    <a:lnTo>
                      <a:pt x="4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65" name=""/>
            <p:cNvGrpSpPr/>
            <p:nvPr/>
          </p:nvGrpSpPr>
          <p:grpSpPr>
            <a:xfrm>
              <a:off x="3894120" y="3440160"/>
              <a:ext cx="723960" cy="768240"/>
              <a:chOff x="3894120" y="3440160"/>
              <a:chExt cx="723960" cy="768240"/>
            </a:xfrm>
          </p:grpSpPr>
          <p:sp>
            <p:nvSpPr>
              <p:cNvPr id="5166" name=""/>
              <p:cNvSpPr/>
              <p:nvPr/>
            </p:nvSpPr>
            <p:spPr>
              <a:xfrm>
                <a:off x="3894120" y="3440160"/>
                <a:ext cx="723960" cy="768240"/>
              </a:xfrm>
              <a:custGeom>
                <a:avLst/>
                <a:gdLst/>
                <a:ahLst/>
                <a:rect l="l" t="t" r="r" b="b"/>
                <a:pathLst>
                  <a:path w="910" h="968">
                    <a:moveTo>
                      <a:pt x="910" y="79"/>
                    </a:moveTo>
                    <a:lnTo>
                      <a:pt x="907" y="265"/>
                    </a:lnTo>
                    <a:lnTo>
                      <a:pt x="885" y="656"/>
                    </a:lnTo>
                    <a:lnTo>
                      <a:pt x="871" y="918"/>
                    </a:lnTo>
                    <a:lnTo>
                      <a:pt x="373" y="896"/>
                    </a:lnTo>
                    <a:lnTo>
                      <a:pt x="358" y="921"/>
                    </a:lnTo>
                    <a:lnTo>
                      <a:pt x="136" y="907"/>
                    </a:lnTo>
                    <a:lnTo>
                      <a:pt x="118" y="968"/>
                    </a:lnTo>
                    <a:lnTo>
                      <a:pt x="0" y="950"/>
                    </a:lnTo>
                    <a:lnTo>
                      <a:pt x="100" y="0"/>
                    </a:lnTo>
                    <a:lnTo>
                      <a:pt x="279" y="21"/>
                    </a:lnTo>
                    <a:lnTo>
                      <a:pt x="530" y="50"/>
                    </a:lnTo>
                    <a:lnTo>
                      <a:pt x="781" y="75"/>
                    </a:lnTo>
                    <a:lnTo>
                      <a:pt x="910" y="79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67" name=""/>
              <p:cNvSpPr/>
              <p:nvPr/>
            </p:nvSpPr>
            <p:spPr>
              <a:xfrm>
                <a:off x="3894120" y="3440160"/>
                <a:ext cx="723960" cy="768240"/>
              </a:xfrm>
              <a:custGeom>
                <a:avLst/>
                <a:gdLst/>
                <a:ahLst/>
                <a:rect l="l" t="t" r="r" b="b"/>
                <a:pathLst>
                  <a:path w="910" h="968">
                    <a:moveTo>
                      <a:pt x="910" y="79"/>
                    </a:moveTo>
                    <a:lnTo>
                      <a:pt x="907" y="265"/>
                    </a:lnTo>
                    <a:lnTo>
                      <a:pt x="885" y="656"/>
                    </a:lnTo>
                    <a:lnTo>
                      <a:pt x="871" y="918"/>
                    </a:lnTo>
                    <a:lnTo>
                      <a:pt x="373" y="896"/>
                    </a:lnTo>
                    <a:lnTo>
                      <a:pt x="358" y="921"/>
                    </a:lnTo>
                    <a:lnTo>
                      <a:pt x="136" y="907"/>
                    </a:lnTo>
                    <a:lnTo>
                      <a:pt x="118" y="968"/>
                    </a:lnTo>
                    <a:lnTo>
                      <a:pt x="0" y="950"/>
                    </a:lnTo>
                    <a:lnTo>
                      <a:pt x="100" y="0"/>
                    </a:lnTo>
                    <a:lnTo>
                      <a:pt x="279" y="21"/>
                    </a:lnTo>
                    <a:lnTo>
                      <a:pt x="530" y="50"/>
                    </a:lnTo>
                    <a:lnTo>
                      <a:pt x="781" y="75"/>
                    </a:lnTo>
                    <a:lnTo>
                      <a:pt x="910" y="79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68" name=""/>
            <p:cNvGrpSpPr/>
            <p:nvPr/>
          </p:nvGrpSpPr>
          <p:grpSpPr>
            <a:xfrm>
              <a:off x="3289320" y="3354480"/>
              <a:ext cx="685800" cy="836640"/>
              <a:chOff x="3289320" y="3354480"/>
              <a:chExt cx="685800" cy="836640"/>
            </a:xfrm>
          </p:grpSpPr>
          <p:sp>
            <p:nvSpPr>
              <p:cNvPr id="5169" name=""/>
              <p:cNvSpPr/>
              <p:nvPr/>
            </p:nvSpPr>
            <p:spPr>
              <a:xfrm>
                <a:off x="3289320" y="3354480"/>
                <a:ext cx="685800" cy="836640"/>
              </a:xfrm>
              <a:custGeom>
                <a:avLst/>
                <a:gdLst/>
                <a:ahLst/>
                <a:rect l="l" t="t" r="r" b="b"/>
                <a:pathLst>
                  <a:path w="866" h="1055">
                    <a:moveTo>
                      <a:pt x="219" y="0"/>
                    </a:moveTo>
                    <a:lnTo>
                      <a:pt x="190" y="165"/>
                    </a:lnTo>
                    <a:lnTo>
                      <a:pt x="172" y="172"/>
                    </a:lnTo>
                    <a:lnTo>
                      <a:pt x="151" y="154"/>
                    </a:lnTo>
                    <a:lnTo>
                      <a:pt x="136" y="144"/>
                    </a:lnTo>
                    <a:lnTo>
                      <a:pt x="104" y="151"/>
                    </a:lnTo>
                    <a:lnTo>
                      <a:pt x="93" y="165"/>
                    </a:lnTo>
                    <a:lnTo>
                      <a:pt x="97" y="183"/>
                    </a:lnTo>
                    <a:lnTo>
                      <a:pt x="104" y="194"/>
                    </a:lnTo>
                    <a:lnTo>
                      <a:pt x="104" y="208"/>
                    </a:lnTo>
                    <a:lnTo>
                      <a:pt x="90" y="212"/>
                    </a:lnTo>
                    <a:lnTo>
                      <a:pt x="93" y="219"/>
                    </a:lnTo>
                    <a:lnTo>
                      <a:pt x="104" y="223"/>
                    </a:lnTo>
                    <a:lnTo>
                      <a:pt x="97" y="233"/>
                    </a:lnTo>
                    <a:lnTo>
                      <a:pt x="93" y="241"/>
                    </a:lnTo>
                    <a:lnTo>
                      <a:pt x="100" y="262"/>
                    </a:lnTo>
                    <a:lnTo>
                      <a:pt x="108" y="280"/>
                    </a:lnTo>
                    <a:lnTo>
                      <a:pt x="97" y="316"/>
                    </a:lnTo>
                    <a:lnTo>
                      <a:pt x="90" y="345"/>
                    </a:lnTo>
                    <a:lnTo>
                      <a:pt x="83" y="355"/>
                    </a:lnTo>
                    <a:lnTo>
                      <a:pt x="104" y="391"/>
                    </a:lnTo>
                    <a:lnTo>
                      <a:pt x="108" y="413"/>
                    </a:lnTo>
                    <a:lnTo>
                      <a:pt x="133" y="452"/>
                    </a:lnTo>
                    <a:lnTo>
                      <a:pt x="129" y="463"/>
                    </a:lnTo>
                    <a:lnTo>
                      <a:pt x="118" y="474"/>
                    </a:lnTo>
                    <a:lnTo>
                      <a:pt x="97" y="502"/>
                    </a:lnTo>
                    <a:lnTo>
                      <a:pt x="79" y="495"/>
                    </a:lnTo>
                    <a:lnTo>
                      <a:pt x="75" y="520"/>
                    </a:lnTo>
                    <a:lnTo>
                      <a:pt x="72" y="553"/>
                    </a:lnTo>
                    <a:lnTo>
                      <a:pt x="36" y="596"/>
                    </a:lnTo>
                    <a:lnTo>
                      <a:pt x="29" y="614"/>
                    </a:lnTo>
                    <a:lnTo>
                      <a:pt x="36" y="671"/>
                    </a:lnTo>
                    <a:lnTo>
                      <a:pt x="36" y="700"/>
                    </a:lnTo>
                    <a:lnTo>
                      <a:pt x="22" y="710"/>
                    </a:lnTo>
                    <a:lnTo>
                      <a:pt x="14" y="718"/>
                    </a:lnTo>
                    <a:lnTo>
                      <a:pt x="0" y="721"/>
                    </a:lnTo>
                    <a:lnTo>
                      <a:pt x="4" y="735"/>
                    </a:lnTo>
                    <a:lnTo>
                      <a:pt x="486" y="1029"/>
                    </a:lnTo>
                    <a:lnTo>
                      <a:pt x="766" y="1055"/>
                    </a:lnTo>
                    <a:lnTo>
                      <a:pt x="866" y="104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70" name=""/>
              <p:cNvSpPr/>
              <p:nvPr/>
            </p:nvSpPr>
            <p:spPr>
              <a:xfrm>
                <a:off x="3289320" y="3354480"/>
                <a:ext cx="685800" cy="836640"/>
              </a:xfrm>
              <a:custGeom>
                <a:avLst/>
                <a:gdLst/>
                <a:ahLst/>
                <a:rect l="l" t="t" r="r" b="b"/>
                <a:pathLst>
                  <a:path w="866" h="1055">
                    <a:moveTo>
                      <a:pt x="219" y="0"/>
                    </a:moveTo>
                    <a:lnTo>
                      <a:pt x="190" y="165"/>
                    </a:lnTo>
                    <a:lnTo>
                      <a:pt x="172" y="172"/>
                    </a:lnTo>
                    <a:lnTo>
                      <a:pt x="151" y="154"/>
                    </a:lnTo>
                    <a:lnTo>
                      <a:pt x="136" y="144"/>
                    </a:lnTo>
                    <a:lnTo>
                      <a:pt x="104" y="151"/>
                    </a:lnTo>
                    <a:lnTo>
                      <a:pt x="93" y="165"/>
                    </a:lnTo>
                    <a:lnTo>
                      <a:pt x="97" y="183"/>
                    </a:lnTo>
                    <a:lnTo>
                      <a:pt x="104" y="194"/>
                    </a:lnTo>
                    <a:lnTo>
                      <a:pt x="104" y="208"/>
                    </a:lnTo>
                    <a:lnTo>
                      <a:pt x="90" y="212"/>
                    </a:lnTo>
                    <a:lnTo>
                      <a:pt x="93" y="219"/>
                    </a:lnTo>
                    <a:lnTo>
                      <a:pt x="104" y="223"/>
                    </a:lnTo>
                    <a:lnTo>
                      <a:pt x="97" y="233"/>
                    </a:lnTo>
                    <a:lnTo>
                      <a:pt x="93" y="241"/>
                    </a:lnTo>
                    <a:lnTo>
                      <a:pt x="100" y="262"/>
                    </a:lnTo>
                    <a:lnTo>
                      <a:pt x="108" y="280"/>
                    </a:lnTo>
                    <a:lnTo>
                      <a:pt x="97" y="316"/>
                    </a:lnTo>
                    <a:lnTo>
                      <a:pt x="90" y="345"/>
                    </a:lnTo>
                    <a:lnTo>
                      <a:pt x="83" y="355"/>
                    </a:lnTo>
                    <a:lnTo>
                      <a:pt x="104" y="391"/>
                    </a:lnTo>
                    <a:lnTo>
                      <a:pt x="108" y="413"/>
                    </a:lnTo>
                    <a:lnTo>
                      <a:pt x="133" y="452"/>
                    </a:lnTo>
                    <a:lnTo>
                      <a:pt x="129" y="463"/>
                    </a:lnTo>
                    <a:lnTo>
                      <a:pt x="118" y="474"/>
                    </a:lnTo>
                    <a:lnTo>
                      <a:pt x="97" y="502"/>
                    </a:lnTo>
                    <a:lnTo>
                      <a:pt x="79" y="495"/>
                    </a:lnTo>
                    <a:lnTo>
                      <a:pt x="75" y="520"/>
                    </a:lnTo>
                    <a:lnTo>
                      <a:pt x="72" y="553"/>
                    </a:lnTo>
                    <a:lnTo>
                      <a:pt x="36" y="596"/>
                    </a:lnTo>
                    <a:lnTo>
                      <a:pt x="29" y="614"/>
                    </a:lnTo>
                    <a:lnTo>
                      <a:pt x="36" y="671"/>
                    </a:lnTo>
                    <a:lnTo>
                      <a:pt x="36" y="700"/>
                    </a:lnTo>
                    <a:lnTo>
                      <a:pt x="22" y="710"/>
                    </a:lnTo>
                    <a:lnTo>
                      <a:pt x="14" y="718"/>
                    </a:lnTo>
                    <a:lnTo>
                      <a:pt x="0" y="721"/>
                    </a:lnTo>
                    <a:lnTo>
                      <a:pt x="4" y="735"/>
                    </a:lnTo>
                    <a:lnTo>
                      <a:pt x="486" y="1029"/>
                    </a:lnTo>
                    <a:lnTo>
                      <a:pt x="766" y="1055"/>
                    </a:lnTo>
                    <a:lnTo>
                      <a:pt x="866" y="104"/>
                    </a:lnTo>
                    <a:lnTo>
                      <a:pt x="219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71" name=""/>
            <p:cNvGrpSpPr/>
            <p:nvPr/>
          </p:nvGrpSpPr>
          <p:grpSpPr>
            <a:xfrm>
              <a:off x="2905200" y="2575080"/>
              <a:ext cx="664920" cy="1033200"/>
              <a:chOff x="2905200" y="2575080"/>
              <a:chExt cx="664920" cy="1033200"/>
            </a:xfrm>
          </p:grpSpPr>
          <p:sp>
            <p:nvSpPr>
              <p:cNvPr id="5172" name=""/>
              <p:cNvSpPr/>
              <p:nvPr/>
            </p:nvSpPr>
            <p:spPr>
              <a:xfrm>
                <a:off x="2905200" y="2575080"/>
                <a:ext cx="664920" cy="1033200"/>
              </a:xfrm>
              <a:custGeom>
                <a:avLst/>
                <a:gdLst/>
                <a:ahLst/>
                <a:rect l="l" t="t" r="r" b="b"/>
                <a:pathLst>
                  <a:path w="839" h="1301">
                    <a:moveTo>
                      <a:pt x="129" y="0"/>
                    </a:moveTo>
                    <a:lnTo>
                      <a:pt x="437" y="68"/>
                    </a:lnTo>
                    <a:lnTo>
                      <a:pt x="502" y="86"/>
                    </a:lnTo>
                    <a:lnTo>
                      <a:pt x="839" y="143"/>
                    </a:lnTo>
                    <a:lnTo>
                      <a:pt x="674" y="1140"/>
                    </a:lnTo>
                    <a:lnTo>
                      <a:pt x="667" y="1151"/>
                    </a:lnTo>
                    <a:lnTo>
                      <a:pt x="656" y="1151"/>
                    </a:lnTo>
                    <a:lnTo>
                      <a:pt x="638" y="1136"/>
                    </a:lnTo>
                    <a:lnTo>
                      <a:pt x="617" y="1122"/>
                    </a:lnTo>
                    <a:lnTo>
                      <a:pt x="595" y="1129"/>
                    </a:lnTo>
                    <a:lnTo>
                      <a:pt x="574" y="1140"/>
                    </a:lnTo>
                    <a:lnTo>
                      <a:pt x="584" y="1169"/>
                    </a:lnTo>
                    <a:lnTo>
                      <a:pt x="588" y="1194"/>
                    </a:lnTo>
                    <a:lnTo>
                      <a:pt x="577" y="1197"/>
                    </a:lnTo>
                    <a:lnTo>
                      <a:pt x="577" y="1230"/>
                    </a:lnTo>
                    <a:lnTo>
                      <a:pt x="588" y="1269"/>
                    </a:lnTo>
                    <a:lnTo>
                      <a:pt x="577" y="1298"/>
                    </a:lnTo>
                    <a:lnTo>
                      <a:pt x="570" y="1301"/>
                    </a:lnTo>
                    <a:lnTo>
                      <a:pt x="0" y="498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73" name=""/>
              <p:cNvSpPr/>
              <p:nvPr/>
            </p:nvSpPr>
            <p:spPr>
              <a:xfrm>
                <a:off x="2905200" y="2575080"/>
                <a:ext cx="664920" cy="1033200"/>
              </a:xfrm>
              <a:custGeom>
                <a:avLst/>
                <a:gdLst/>
                <a:ahLst/>
                <a:rect l="l" t="t" r="r" b="b"/>
                <a:pathLst>
                  <a:path w="839" h="1301">
                    <a:moveTo>
                      <a:pt x="129" y="0"/>
                    </a:moveTo>
                    <a:lnTo>
                      <a:pt x="437" y="68"/>
                    </a:lnTo>
                    <a:lnTo>
                      <a:pt x="502" y="86"/>
                    </a:lnTo>
                    <a:lnTo>
                      <a:pt x="839" y="143"/>
                    </a:lnTo>
                    <a:lnTo>
                      <a:pt x="674" y="1140"/>
                    </a:lnTo>
                    <a:lnTo>
                      <a:pt x="667" y="1151"/>
                    </a:lnTo>
                    <a:lnTo>
                      <a:pt x="656" y="1151"/>
                    </a:lnTo>
                    <a:lnTo>
                      <a:pt x="638" y="1136"/>
                    </a:lnTo>
                    <a:lnTo>
                      <a:pt x="617" y="1122"/>
                    </a:lnTo>
                    <a:lnTo>
                      <a:pt x="595" y="1129"/>
                    </a:lnTo>
                    <a:lnTo>
                      <a:pt x="574" y="1140"/>
                    </a:lnTo>
                    <a:lnTo>
                      <a:pt x="584" y="1169"/>
                    </a:lnTo>
                    <a:lnTo>
                      <a:pt x="588" y="1194"/>
                    </a:lnTo>
                    <a:lnTo>
                      <a:pt x="577" y="1197"/>
                    </a:lnTo>
                    <a:lnTo>
                      <a:pt x="577" y="1230"/>
                    </a:lnTo>
                    <a:lnTo>
                      <a:pt x="588" y="1269"/>
                    </a:lnTo>
                    <a:lnTo>
                      <a:pt x="577" y="1298"/>
                    </a:lnTo>
                    <a:lnTo>
                      <a:pt x="570" y="1301"/>
                    </a:lnTo>
                    <a:lnTo>
                      <a:pt x="0" y="498"/>
                    </a:lnTo>
                    <a:lnTo>
                      <a:pt x="129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74" name=""/>
            <p:cNvGrpSpPr/>
            <p:nvPr/>
          </p:nvGrpSpPr>
          <p:grpSpPr>
            <a:xfrm>
              <a:off x="2511360" y="2471760"/>
              <a:ext cx="879480" cy="1438200"/>
              <a:chOff x="2511360" y="2471760"/>
              <a:chExt cx="879480" cy="1438200"/>
            </a:xfrm>
          </p:grpSpPr>
          <p:sp>
            <p:nvSpPr>
              <p:cNvPr id="5175" name=""/>
              <p:cNvSpPr/>
              <p:nvPr/>
            </p:nvSpPr>
            <p:spPr>
              <a:xfrm>
                <a:off x="2511360" y="2471760"/>
                <a:ext cx="879480" cy="1438200"/>
              </a:xfrm>
              <a:custGeom>
                <a:avLst/>
                <a:gdLst/>
                <a:ahLst/>
                <a:rect l="l" t="t" r="r" b="b"/>
                <a:pathLst>
                  <a:path w="1108" h="1811">
                    <a:moveTo>
                      <a:pt x="93" y="0"/>
                    </a:moveTo>
                    <a:lnTo>
                      <a:pt x="83" y="21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86" y="79"/>
                    </a:lnTo>
                    <a:lnTo>
                      <a:pt x="76" y="100"/>
                    </a:lnTo>
                    <a:lnTo>
                      <a:pt x="72" y="129"/>
                    </a:lnTo>
                    <a:lnTo>
                      <a:pt x="54" y="139"/>
                    </a:lnTo>
                    <a:lnTo>
                      <a:pt x="50" y="183"/>
                    </a:lnTo>
                    <a:lnTo>
                      <a:pt x="43" y="204"/>
                    </a:lnTo>
                    <a:lnTo>
                      <a:pt x="15" y="208"/>
                    </a:lnTo>
                    <a:lnTo>
                      <a:pt x="0" y="215"/>
                    </a:lnTo>
                    <a:lnTo>
                      <a:pt x="0" y="258"/>
                    </a:lnTo>
                    <a:lnTo>
                      <a:pt x="0" y="276"/>
                    </a:lnTo>
                    <a:lnTo>
                      <a:pt x="15" y="304"/>
                    </a:lnTo>
                    <a:lnTo>
                      <a:pt x="33" y="376"/>
                    </a:lnTo>
                    <a:lnTo>
                      <a:pt x="47" y="405"/>
                    </a:lnTo>
                    <a:lnTo>
                      <a:pt x="29" y="437"/>
                    </a:lnTo>
                    <a:lnTo>
                      <a:pt x="18" y="462"/>
                    </a:lnTo>
                    <a:lnTo>
                      <a:pt x="11" y="509"/>
                    </a:lnTo>
                    <a:lnTo>
                      <a:pt x="15" y="555"/>
                    </a:lnTo>
                    <a:lnTo>
                      <a:pt x="29" y="573"/>
                    </a:lnTo>
                    <a:lnTo>
                      <a:pt x="61" y="602"/>
                    </a:lnTo>
                    <a:lnTo>
                      <a:pt x="83" y="645"/>
                    </a:lnTo>
                    <a:lnTo>
                      <a:pt x="86" y="692"/>
                    </a:lnTo>
                    <a:lnTo>
                      <a:pt x="83" y="699"/>
                    </a:lnTo>
                    <a:lnTo>
                      <a:pt x="104" y="756"/>
                    </a:lnTo>
                    <a:lnTo>
                      <a:pt x="111" y="799"/>
                    </a:lnTo>
                    <a:lnTo>
                      <a:pt x="101" y="817"/>
                    </a:lnTo>
                    <a:lnTo>
                      <a:pt x="111" y="828"/>
                    </a:lnTo>
                    <a:lnTo>
                      <a:pt x="122" y="867"/>
                    </a:lnTo>
                    <a:lnTo>
                      <a:pt x="154" y="893"/>
                    </a:lnTo>
                    <a:lnTo>
                      <a:pt x="162" y="918"/>
                    </a:lnTo>
                    <a:lnTo>
                      <a:pt x="147" y="968"/>
                    </a:lnTo>
                    <a:lnTo>
                      <a:pt x="129" y="982"/>
                    </a:lnTo>
                    <a:lnTo>
                      <a:pt x="136" y="1018"/>
                    </a:lnTo>
                    <a:lnTo>
                      <a:pt x="162" y="1036"/>
                    </a:lnTo>
                    <a:lnTo>
                      <a:pt x="176" y="1043"/>
                    </a:lnTo>
                    <a:lnTo>
                      <a:pt x="190" y="1108"/>
                    </a:lnTo>
                    <a:lnTo>
                      <a:pt x="197" y="1151"/>
                    </a:lnTo>
                    <a:lnTo>
                      <a:pt x="208" y="1165"/>
                    </a:lnTo>
                    <a:lnTo>
                      <a:pt x="244" y="1172"/>
                    </a:lnTo>
                    <a:lnTo>
                      <a:pt x="237" y="1205"/>
                    </a:lnTo>
                    <a:lnTo>
                      <a:pt x="233" y="1222"/>
                    </a:lnTo>
                    <a:lnTo>
                      <a:pt x="258" y="1251"/>
                    </a:lnTo>
                    <a:lnTo>
                      <a:pt x="262" y="1273"/>
                    </a:lnTo>
                    <a:lnTo>
                      <a:pt x="240" y="1287"/>
                    </a:lnTo>
                    <a:lnTo>
                      <a:pt x="233" y="1298"/>
                    </a:lnTo>
                    <a:lnTo>
                      <a:pt x="240" y="1326"/>
                    </a:lnTo>
                    <a:lnTo>
                      <a:pt x="244" y="1380"/>
                    </a:lnTo>
                    <a:lnTo>
                      <a:pt x="280" y="1380"/>
                    </a:lnTo>
                    <a:lnTo>
                      <a:pt x="330" y="1391"/>
                    </a:lnTo>
                    <a:lnTo>
                      <a:pt x="387" y="1405"/>
                    </a:lnTo>
                    <a:lnTo>
                      <a:pt x="405" y="1416"/>
                    </a:lnTo>
                    <a:lnTo>
                      <a:pt x="434" y="1466"/>
                    </a:lnTo>
                    <a:lnTo>
                      <a:pt x="481" y="1466"/>
                    </a:lnTo>
                    <a:lnTo>
                      <a:pt x="484" y="1491"/>
                    </a:lnTo>
                    <a:lnTo>
                      <a:pt x="502" y="1524"/>
                    </a:lnTo>
                    <a:lnTo>
                      <a:pt x="517" y="1545"/>
                    </a:lnTo>
                    <a:lnTo>
                      <a:pt x="552" y="1577"/>
                    </a:lnTo>
                    <a:lnTo>
                      <a:pt x="588" y="1603"/>
                    </a:lnTo>
                    <a:lnTo>
                      <a:pt x="628" y="1667"/>
                    </a:lnTo>
                    <a:lnTo>
                      <a:pt x="635" y="1714"/>
                    </a:lnTo>
                    <a:lnTo>
                      <a:pt x="649" y="1717"/>
                    </a:lnTo>
                    <a:lnTo>
                      <a:pt x="646" y="1778"/>
                    </a:lnTo>
                    <a:lnTo>
                      <a:pt x="1008" y="1811"/>
                    </a:lnTo>
                    <a:lnTo>
                      <a:pt x="1008" y="1721"/>
                    </a:lnTo>
                    <a:lnTo>
                      <a:pt x="1047" y="1660"/>
                    </a:lnTo>
                    <a:lnTo>
                      <a:pt x="1054" y="1606"/>
                    </a:lnTo>
                    <a:lnTo>
                      <a:pt x="1072" y="1610"/>
                    </a:lnTo>
                    <a:lnTo>
                      <a:pt x="1108" y="1560"/>
                    </a:lnTo>
                    <a:lnTo>
                      <a:pt x="1079" y="1517"/>
                    </a:lnTo>
                    <a:lnTo>
                      <a:pt x="1083" y="1499"/>
                    </a:lnTo>
                    <a:lnTo>
                      <a:pt x="1058" y="1463"/>
                    </a:lnTo>
                    <a:lnTo>
                      <a:pt x="1065" y="1441"/>
                    </a:lnTo>
                    <a:lnTo>
                      <a:pt x="491" y="620"/>
                    </a:lnTo>
                    <a:lnTo>
                      <a:pt x="621" y="12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76" name=""/>
              <p:cNvSpPr/>
              <p:nvPr/>
            </p:nvSpPr>
            <p:spPr>
              <a:xfrm>
                <a:off x="2511360" y="2471760"/>
                <a:ext cx="879480" cy="1438200"/>
              </a:xfrm>
              <a:custGeom>
                <a:avLst/>
                <a:gdLst/>
                <a:ahLst/>
                <a:rect l="l" t="t" r="r" b="b"/>
                <a:pathLst>
                  <a:path w="1108" h="1811">
                    <a:moveTo>
                      <a:pt x="93" y="0"/>
                    </a:moveTo>
                    <a:lnTo>
                      <a:pt x="83" y="21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86" y="79"/>
                    </a:lnTo>
                    <a:lnTo>
                      <a:pt x="76" y="100"/>
                    </a:lnTo>
                    <a:lnTo>
                      <a:pt x="72" y="129"/>
                    </a:lnTo>
                    <a:lnTo>
                      <a:pt x="54" y="139"/>
                    </a:lnTo>
                    <a:lnTo>
                      <a:pt x="50" y="183"/>
                    </a:lnTo>
                    <a:lnTo>
                      <a:pt x="43" y="204"/>
                    </a:lnTo>
                    <a:lnTo>
                      <a:pt x="15" y="208"/>
                    </a:lnTo>
                    <a:lnTo>
                      <a:pt x="0" y="215"/>
                    </a:lnTo>
                    <a:lnTo>
                      <a:pt x="0" y="258"/>
                    </a:lnTo>
                    <a:lnTo>
                      <a:pt x="0" y="276"/>
                    </a:lnTo>
                    <a:lnTo>
                      <a:pt x="15" y="304"/>
                    </a:lnTo>
                    <a:lnTo>
                      <a:pt x="33" y="376"/>
                    </a:lnTo>
                    <a:lnTo>
                      <a:pt x="47" y="405"/>
                    </a:lnTo>
                    <a:lnTo>
                      <a:pt x="29" y="437"/>
                    </a:lnTo>
                    <a:lnTo>
                      <a:pt x="18" y="462"/>
                    </a:lnTo>
                    <a:lnTo>
                      <a:pt x="11" y="509"/>
                    </a:lnTo>
                    <a:lnTo>
                      <a:pt x="15" y="555"/>
                    </a:lnTo>
                    <a:lnTo>
                      <a:pt x="29" y="573"/>
                    </a:lnTo>
                    <a:lnTo>
                      <a:pt x="61" y="602"/>
                    </a:lnTo>
                    <a:lnTo>
                      <a:pt x="83" y="645"/>
                    </a:lnTo>
                    <a:lnTo>
                      <a:pt x="86" y="692"/>
                    </a:lnTo>
                    <a:lnTo>
                      <a:pt x="83" y="699"/>
                    </a:lnTo>
                    <a:lnTo>
                      <a:pt x="104" y="756"/>
                    </a:lnTo>
                    <a:lnTo>
                      <a:pt x="111" y="799"/>
                    </a:lnTo>
                    <a:lnTo>
                      <a:pt x="101" y="817"/>
                    </a:lnTo>
                    <a:lnTo>
                      <a:pt x="111" y="828"/>
                    </a:lnTo>
                    <a:lnTo>
                      <a:pt x="122" y="867"/>
                    </a:lnTo>
                    <a:lnTo>
                      <a:pt x="154" y="893"/>
                    </a:lnTo>
                    <a:lnTo>
                      <a:pt x="162" y="918"/>
                    </a:lnTo>
                    <a:lnTo>
                      <a:pt x="147" y="968"/>
                    </a:lnTo>
                    <a:lnTo>
                      <a:pt x="129" y="982"/>
                    </a:lnTo>
                    <a:lnTo>
                      <a:pt x="136" y="1018"/>
                    </a:lnTo>
                    <a:lnTo>
                      <a:pt x="162" y="1036"/>
                    </a:lnTo>
                    <a:lnTo>
                      <a:pt x="176" y="1043"/>
                    </a:lnTo>
                    <a:lnTo>
                      <a:pt x="190" y="1108"/>
                    </a:lnTo>
                    <a:lnTo>
                      <a:pt x="197" y="1151"/>
                    </a:lnTo>
                    <a:lnTo>
                      <a:pt x="208" y="1165"/>
                    </a:lnTo>
                    <a:lnTo>
                      <a:pt x="244" y="1172"/>
                    </a:lnTo>
                    <a:lnTo>
                      <a:pt x="237" y="1205"/>
                    </a:lnTo>
                    <a:lnTo>
                      <a:pt x="233" y="1222"/>
                    </a:lnTo>
                    <a:lnTo>
                      <a:pt x="258" y="1251"/>
                    </a:lnTo>
                    <a:lnTo>
                      <a:pt x="262" y="1273"/>
                    </a:lnTo>
                    <a:lnTo>
                      <a:pt x="240" y="1287"/>
                    </a:lnTo>
                    <a:lnTo>
                      <a:pt x="233" y="1298"/>
                    </a:lnTo>
                    <a:lnTo>
                      <a:pt x="240" y="1326"/>
                    </a:lnTo>
                    <a:lnTo>
                      <a:pt x="244" y="1380"/>
                    </a:lnTo>
                    <a:lnTo>
                      <a:pt x="280" y="1380"/>
                    </a:lnTo>
                    <a:lnTo>
                      <a:pt x="330" y="1391"/>
                    </a:lnTo>
                    <a:lnTo>
                      <a:pt x="387" y="1405"/>
                    </a:lnTo>
                    <a:lnTo>
                      <a:pt x="405" y="1416"/>
                    </a:lnTo>
                    <a:lnTo>
                      <a:pt x="434" y="1466"/>
                    </a:lnTo>
                    <a:lnTo>
                      <a:pt x="481" y="1466"/>
                    </a:lnTo>
                    <a:lnTo>
                      <a:pt x="484" y="1491"/>
                    </a:lnTo>
                    <a:lnTo>
                      <a:pt x="502" y="1524"/>
                    </a:lnTo>
                    <a:lnTo>
                      <a:pt x="517" y="1545"/>
                    </a:lnTo>
                    <a:lnTo>
                      <a:pt x="552" y="1577"/>
                    </a:lnTo>
                    <a:lnTo>
                      <a:pt x="588" y="1603"/>
                    </a:lnTo>
                    <a:lnTo>
                      <a:pt x="628" y="1667"/>
                    </a:lnTo>
                    <a:lnTo>
                      <a:pt x="635" y="1714"/>
                    </a:lnTo>
                    <a:lnTo>
                      <a:pt x="649" y="1717"/>
                    </a:lnTo>
                    <a:lnTo>
                      <a:pt x="646" y="1778"/>
                    </a:lnTo>
                    <a:lnTo>
                      <a:pt x="1008" y="1811"/>
                    </a:lnTo>
                    <a:lnTo>
                      <a:pt x="1008" y="1721"/>
                    </a:lnTo>
                    <a:lnTo>
                      <a:pt x="1047" y="1660"/>
                    </a:lnTo>
                    <a:lnTo>
                      <a:pt x="1054" y="1606"/>
                    </a:lnTo>
                    <a:lnTo>
                      <a:pt x="1072" y="1610"/>
                    </a:lnTo>
                    <a:lnTo>
                      <a:pt x="1108" y="1560"/>
                    </a:lnTo>
                    <a:lnTo>
                      <a:pt x="1079" y="1517"/>
                    </a:lnTo>
                    <a:lnTo>
                      <a:pt x="1083" y="1499"/>
                    </a:lnTo>
                    <a:lnTo>
                      <a:pt x="1058" y="1463"/>
                    </a:lnTo>
                    <a:lnTo>
                      <a:pt x="1065" y="1441"/>
                    </a:lnTo>
                    <a:lnTo>
                      <a:pt x="491" y="620"/>
                    </a:lnTo>
                    <a:lnTo>
                      <a:pt x="621" y="129"/>
                    </a:lnTo>
                    <a:lnTo>
                      <a:pt x="9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77" name=""/>
            <p:cNvGrpSpPr/>
            <p:nvPr/>
          </p:nvGrpSpPr>
          <p:grpSpPr>
            <a:xfrm>
              <a:off x="5230800" y="1836720"/>
              <a:ext cx="684000" cy="811080"/>
              <a:chOff x="5230800" y="1836720"/>
              <a:chExt cx="684000" cy="811080"/>
            </a:xfrm>
          </p:grpSpPr>
          <p:sp>
            <p:nvSpPr>
              <p:cNvPr id="5178" name=""/>
              <p:cNvSpPr/>
              <p:nvPr/>
            </p:nvSpPr>
            <p:spPr>
              <a:xfrm>
                <a:off x="5230800" y="1836720"/>
                <a:ext cx="684000" cy="811080"/>
              </a:xfrm>
              <a:custGeom>
                <a:avLst/>
                <a:gdLst/>
                <a:ahLst/>
                <a:rect l="l" t="t" r="r" b="b"/>
                <a:pathLst>
                  <a:path w="862" h="1022">
                    <a:moveTo>
                      <a:pt x="7" y="61"/>
                    </a:moveTo>
                    <a:lnTo>
                      <a:pt x="230" y="57"/>
                    </a:lnTo>
                    <a:lnTo>
                      <a:pt x="237" y="0"/>
                    </a:lnTo>
                    <a:lnTo>
                      <a:pt x="276" y="0"/>
                    </a:lnTo>
                    <a:lnTo>
                      <a:pt x="280" y="75"/>
                    </a:lnTo>
                    <a:lnTo>
                      <a:pt x="298" y="97"/>
                    </a:lnTo>
                    <a:lnTo>
                      <a:pt x="305" y="122"/>
                    </a:lnTo>
                    <a:lnTo>
                      <a:pt x="337" y="133"/>
                    </a:lnTo>
                    <a:lnTo>
                      <a:pt x="369" y="136"/>
                    </a:lnTo>
                    <a:lnTo>
                      <a:pt x="402" y="165"/>
                    </a:lnTo>
                    <a:lnTo>
                      <a:pt x="420" y="158"/>
                    </a:lnTo>
                    <a:lnTo>
                      <a:pt x="436" y="129"/>
                    </a:lnTo>
                    <a:lnTo>
                      <a:pt x="525" y="136"/>
                    </a:lnTo>
                    <a:lnTo>
                      <a:pt x="533" y="172"/>
                    </a:lnTo>
                    <a:lnTo>
                      <a:pt x="547" y="179"/>
                    </a:lnTo>
                    <a:lnTo>
                      <a:pt x="561" y="168"/>
                    </a:lnTo>
                    <a:lnTo>
                      <a:pt x="586" y="168"/>
                    </a:lnTo>
                    <a:lnTo>
                      <a:pt x="629" y="212"/>
                    </a:lnTo>
                    <a:lnTo>
                      <a:pt x="715" y="208"/>
                    </a:lnTo>
                    <a:lnTo>
                      <a:pt x="715" y="186"/>
                    </a:lnTo>
                    <a:lnTo>
                      <a:pt x="737" y="168"/>
                    </a:lnTo>
                    <a:lnTo>
                      <a:pt x="758" y="197"/>
                    </a:lnTo>
                    <a:lnTo>
                      <a:pt x="816" y="194"/>
                    </a:lnTo>
                    <a:lnTo>
                      <a:pt x="862" y="212"/>
                    </a:lnTo>
                    <a:lnTo>
                      <a:pt x="787" y="265"/>
                    </a:lnTo>
                    <a:lnTo>
                      <a:pt x="701" y="326"/>
                    </a:lnTo>
                    <a:lnTo>
                      <a:pt x="637" y="416"/>
                    </a:lnTo>
                    <a:lnTo>
                      <a:pt x="615" y="455"/>
                    </a:lnTo>
                    <a:lnTo>
                      <a:pt x="579" y="477"/>
                    </a:lnTo>
                    <a:lnTo>
                      <a:pt x="572" y="513"/>
                    </a:lnTo>
                    <a:lnTo>
                      <a:pt x="586" y="552"/>
                    </a:lnTo>
                    <a:lnTo>
                      <a:pt x="558" y="584"/>
                    </a:lnTo>
                    <a:lnTo>
                      <a:pt x="529" y="624"/>
                    </a:lnTo>
                    <a:lnTo>
                      <a:pt x="529" y="649"/>
                    </a:lnTo>
                    <a:lnTo>
                      <a:pt x="536" y="653"/>
                    </a:lnTo>
                    <a:lnTo>
                      <a:pt x="533" y="785"/>
                    </a:lnTo>
                    <a:lnTo>
                      <a:pt x="640" y="843"/>
                    </a:lnTo>
                    <a:lnTo>
                      <a:pt x="665" y="871"/>
                    </a:lnTo>
                    <a:lnTo>
                      <a:pt x="669" y="896"/>
                    </a:lnTo>
                    <a:lnTo>
                      <a:pt x="719" y="900"/>
                    </a:lnTo>
                    <a:lnTo>
                      <a:pt x="737" y="975"/>
                    </a:lnTo>
                    <a:lnTo>
                      <a:pt x="758" y="993"/>
                    </a:lnTo>
                    <a:lnTo>
                      <a:pt x="751" y="1004"/>
                    </a:lnTo>
                    <a:lnTo>
                      <a:pt x="497" y="1004"/>
                    </a:lnTo>
                    <a:lnTo>
                      <a:pt x="248" y="1011"/>
                    </a:lnTo>
                    <a:lnTo>
                      <a:pt x="101" y="1022"/>
                    </a:lnTo>
                    <a:lnTo>
                      <a:pt x="101" y="993"/>
                    </a:lnTo>
                    <a:lnTo>
                      <a:pt x="101" y="721"/>
                    </a:lnTo>
                    <a:lnTo>
                      <a:pt x="58" y="667"/>
                    </a:lnTo>
                    <a:lnTo>
                      <a:pt x="65" y="635"/>
                    </a:lnTo>
                    <a:lnTo>
                      <a:pt x="86" y="610"/>
                    </a:lnTo>
                    <a:lnTo>
                      <a:pt x="86" y="527"/>
                    </a:lnTo>
                    <a:lnTo>
                      <a:pt x="43" y="491"/>
                    </a:lnTo>
                    <a:lnTo>
                      <a:pt x="50" y="477"/>
                    </a:lnTo>
                    <a:lnTo>
                      <a:pt x="61" y="466"/>
                    </a:lnTo>
                    <a:lnTo>
                      <a:pt x="43" y="448"/>
                    </a:lnTo>
                    <a:lnTo>
                      <a:pt x="54" y="430"/>
                    </a:lnTo>
                    <a:lnTo>
                      <a:pt x="58" y="405"/>
                    </a:lnTo>
                    <a:lnTo>
                      <a:pt x="36" y="387"/>
                    </a:lnTo>
                    <a:lnTo>
                      <a:pt x="50" y="359"/>
                    </a:lnTo>
                    <a:lnTo>
                      <a:pt x="65" y="344"/>
                    </a:lnTo>
                    <a:lnTo>
                      <a:pt x="43" y="305"/>
                    </a:lnTo>
                    <a:lnTo>
                      <a:pt x="18" y="212"/>
                    </a:lnTo>
                    <a:lnTo>
                      <a:pt x="25" y="176"/>
                    </a:lnTo>
                    <a:lnTo>
                      <a:pt x="0" y="147"/>
                    </a:lnTo>
                    <a:lnTo>
                      <a:pt x="32" y="122"/>
                    </a:lnTo>
                    <a:lnTo>
                      <a:pt x="14" y="93"/>
                    </a:lnTo>
                    <a:lnTo>
                      <a:pt x="7" y="61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79" name=""/>
              <p:cNvSpPr/>
              <p:nvPr/>
            </p:nvSpPr>
            <p:spPr>
              <a:xfrm>
                <a:off x="5230800" y="1836720"/>
                <a:ext cx="684000" cy="811080"/>
              </a:xfrm>
              <a:custGeom>
                <a:avLst/>
                <a:gdLst/>
                <a:ahLst/>
                <a:rect l="l" t="t" r="r" b="b"/>
                <a:pathLst>
                  <a:path w="862" h="1022">
                    <a:moveTo>
                      <a:pt x="7" y="61"/>
                    </a:moveTo>
                    <a:lnTo>
                      <a:pt x="230" y="57"/>
                    </a:lnTo>
                    <a:lnTo>
                      <a:pt x="237" y="0"/>
                    </a:lnTo>
                    <a:lnTo>
                      <a:pt x="276" y="0"/>
                    </a:lnTo>
                    <a:lnTo>
                      <a:pt x="280" y="75"/>
                    </a:lnTo>
                    <a:lnTo>
                      <a:pt x="298" y="97"/>
                    </a:lnTo>
                    <a:lnTo>
                      <a:pt x="305" y="122"/>
                    </a:lnTo>
                    <a:lnTo>
                      <a:pt x="337" y="133"/>
                    </a:lnTo>
                    <a:lnTo>
                      <a:pt x="369" y="136"/>
                    </a:lnTo>
                    <a:lnTo>
                      <a:pt x="402" y="165"/>
                    </a:lnTo>
                    <a:lnTo>
                      <a:pt x="420" y="158"/>
                    </a:lnTo>
                    <a:lnTo>
                      <a:pt x="436" y="129"/>
                    </a:lnTo>
                    <a:lnTo>
                      <a:pt x="525" y="136"/>
                    </a:lnTo>
                    <a:lnTo>
                      <a:pt x="533" y="172"/>
                    </a:lnTo>
                    <a:lnTo>
                      <a:pt x="547" y="179"/>
                    </a:lnTo>
                    <a:lnTo>
                      <a:pt x="561" y="168"/>
                    </a:lnTo>
                    <a:lnTo>
                      <a:pt x="586" y="168"/>
                    </a:lnTo>
                    <a:lnTo>
                      <a:pt x="629" y="212"/>
                    </a:lnTo>
                    <a:lnTo>
                      <a:pt x="715" y="208"/>
                    </a:lnTo>
                    <a:lnTo>
                      <a:pt x="715" y="186"/>
                    </a:lnTo>
                    <a:lnTo>
                      <a:pt x="737" y="168"/>
                    </a:lnTo>
                    <a:lnTo>
                      <a:pt x="758" y="197"/>
                    </a:lnTo>
                    <a:lnTo>
                      <a:pt x="816" y="194"/>
                    </a:lnTo>
                    <a:lnTo>
                      <a:pt x="862" y="212"/>
                    </a:lnTo>
                    <a:lnTo>
                      <a:pt x="787" y="265"/>
                    </a:lnTo>
                    <a:lnTo>
                      <a:pt x="701" y="326"/>
                    </a:lnTo>
                    <a:lnTo>
                      <a:pt x="637" y="416"/>
                    </a:lnTo>
                    <a:lnTo>
                      <a:pt x="615" y="455"/>
                    </a:lnTo>
                    <a:lnTo>
                      <a:pt x="579" y="477"/>
                    </a:lnTo>
                    <a:lnTo>
                      <a:pt x="572" y="513"/>
                    </a:lnTo>
                    <a:lnTo>
                      <a:pt x="586" y="552"/>
                    </a:lnTo>
                    <a:lnTo>
                      <a:pt x="558" y="584"/>
                    </a:lnTo>
                    <a:lnTo>
                      <a:pt x="529" y="624"/>
                    </a:lnTo>
                    <a:lnTo>
                      <a:pt x="529" y="649"/>
                    </a:lnTo>
                    <a:lnTo>
                      <a:pt x="536" y="653"/>
                    </a:lnTo>
                    <a:lnTo>
                      <a:pt x="533" y="785"/>
                    </a:lnTo>
                    <a:lnTo>
                      <a:pt x="640" y="843"/>
                    </a:lnTo>
                    <a:lnTo>
                      <a:pt x="665" y="871"/>
                    </a:lnTo>
                    <a:lnTo>
                      <a:pt x="669" y="896"/>
                    </a:lnTo>
                    <a:lnTo>
                      <a:pt x="719" y="900"/>
                    </a:lnTo>
                    <a:lnTo>
                      <a:pt x="737" y="975"/>
                    </a:lnTo>
                    <a:lnTo>
                      <a:pt x="758" y="993"/>
                    </a:lnTo>
                    <a:lnTo>
                      <a:pt x="751" y="1004"/>
                    </a:lnTo>
                    <a:lnTo>
                      <a:pt x="497" y="1004"/>
                    </a:lnTo>
                    <a:lnTo>
                      <a:pt x="248" y="1011"/>
                    </a:lnTo>
                    <a:lnTo>
                      <a:pt x="101" y="1022"/>
                    </a:lnTo>
                    <a:lnTo>
                      <a:pt x="101" y="993"/>
                    </a:lnTo>
                    <a:lnTo>
                      <a:pt x="101" y="721"/>
                    </a:lnTo>
                    <a:lnTo>
                      <a:pt x="58" y="667"/>
                    </a:lnTo>
                    <a:lnTo>
                      <a:pt x="65" y="635"/>
                    </a:lnTo>
                    <a:lnTo>
                      <a:pt x="86" y="610"/>
                    </a:lnTo>
                    <a:lnTo>
                      <a:pt x="86" y="527"/>
                    </a:lnTo>
                    <a:lnTo>
                      <a:pt x="43" y="491"/>
                    </a:lnTo>
                    <a:lnTo>
                      <a:pt x="50" y="477"/>
                    </a:lnTo>
                    <a:lnTo>
                      <a:pt x="61" y="466"/>
                    </a:lnTo>
                    <a:lnTo>
                      <a:pt x="43" y="448"/>
                    </a:lnTo>
                    <a:lnTo>
                      <a:pt x="54" y="430"/>
                    </a:lnTo>
                    <a:lnTo>
                      <a:pt x="58" y="405"/>
                    </a:lnTo>
                    <a:lnTo>
                      <a:pt x="36" y="387"/>
                    </a:lnTo>
                    <a:lnTo>
                      <a:pt x="50" y="359"/>
                    </a:lnTo>
                    <a:lnTo>
                      <a:pt x="65" y="344"/>
                    </a:lnTo>
                    <a:lnTo>
                      <a:pt x="43" y="305"/>
                    </a:lnTo>
                    <a:lnTo>
                      <a:pt x="18" y="212"/>
                    </a:lnTo>
                    <a:lnTo>
                      <a:pt x="25" y="176"/>
                    </a:lnTo>
                    <a:lnTo>
                      <a:pt x="0" y="147"/>
                    </a:lnTo>
                    <a:lnTo>
                      <a:pt x="32" y="122"/>
                    </a:lnTo>
                    <a:lnTo>
                      <a:pt x="14" y="93"/>
                    </a:lnTo>
                    <a:lnTo>
                      <a:pt x="7" y="61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80" name=""/>
            <p:cNvGrpSpPr/>
            <p:nvPr/>
          </p:nvGrpSpPr>
          <p:grpSpPr>
            <a:xfrm>
              <a:off x="5297400" y="2635200"/>
              <a:ext cx="642960" cy="414360"/>
              <a:chOff x="5297400" y="2635200"/>
              <a:chExt cx="642960" cy="414360"/>
            </a:xfrm>
          </p:grpSpPr>
          <p:sp>
            <p:nvSpPr>
              <p:cNvPr id="5181" name=""/>
              <p:cNvSpPr/>
              <p:nvPr/>
            </p:nvSpPr>
            <p:spPr>
              <a:xfrm>
                <a:off x="5297400" y="2635200"/>
                <a:ext cx="642960" cy="414360"/>
              </a:xfrm>
              <a:custGeom>
                <a:avLst/>
                <a:gdLst/>
                <a:ahLst/>
                <a:rect l="l" t="t" r="r" b="b"/>
                <a:pathLst>
                  <a:path w="811" h="524">
                    <a:moveTo>
                      <a:pt x="11" y="14"/>
                    </a:moveTo>
                    <a:lnTo>
                      <a:pt x="373" y="0"/>
                    </a:lnTo>
                    <a:lnTo>
                      <a:pt x="674" y="0"/>
                    </a:lnTo>
                    <a:lnTo>
                      <a:pt x="671" y="18"/>
                    </a:lnTo>
                    <a:lnTo>
                      <a:pt x="657" y="72"/>
                    </a:lnTo>
                    <a:lnTo>
                      <a:pt x="685" y="108"/>
                    </a:lnTo>
                    <a:lnTo>
                      <a:pt x="696" y="129"/>
                    </a:lnTo>
                    <a:lnTo>
                      <a:pt x="750" y="133"/>
                    </a:lnTo>
                    <a:lnTo>
                      <a:pt x="753" y="176"/>
                    </a:lnTo>
                    <a:lnTo>
                      <a:pt x="775" y="179"/>
                    </a:lnTo>
                    <a:lnTo>
                      <a:pt x="775" y="194"/>
                    </a:lnTo>
                    <a:lnTo>
                      <a:pt x="789" y="215"/>
                    </a:lnTo>
                    <a:lnTo>
                      <a:pt x="811" y="222"/>
                    </a:lnTo>
                    <a:lnTo>
                      <a:pt x="811" y="265"/>
                    </a:lnTo>
                    <a:lnTo>
                      <a:pt x="800" y="308"/>
                    </a:lnTo>
                    <a:lnTo>
                      <a:pt x="735" y="337"/>
                    </a:lnTo>
                    <a:lnTo>
                      <a:pt x="700" y="359"/>
                    </a:lnTo>
                    <a:lnTo>
                      <a:pt x="707" y="398"/>
                    </a:lnTo>
                    <a:lnTo>
                      <a:pt x="717" y="420"/>
                    </a:lnTo>
                    <a:lnTo>
                      <a:pt x="714" y="438"/>
                    </a:lnTo>
                    <a:lnTo>
                      <a:pt x="678" y="481"/>
                    </a:lnTo>
                    <a:lnTo>
                      <a:pt x="671" y="513"/>
                    </a:lnTo>
                    <a:lnTo>
                      <a:pt x="660" y="524"/>
                    </a:lnTo>
                    <a:lnTo>
                      <a:pt x="639" y="481"/>
                    </a:lnTo>
                    <a:lnTo>
                      <a:pt x="119" y="495"/>
                    </a:lnTo>
                    <a:lnTo>
                      <a:pt x="115" y="448"/>
                    </a:lnTo>
                    <a:lnTo>
                      <a:pt x="97" y="438"/>
                    </a:lnTo>
                    <a:lnTo>
                      <a:pt x="94" y="362"/>
                    </a:lnTo>
                    <a:lnTo>
                      <a:pt x="90" y="351"/>
                    </a:lnTo>
                    <a:lnTo>
                      <a:pt x="83" y="301"/>
                    </a:lnTo>
                    <a:lnTo>
                      <a:pt x="65" y="298"/>
                    </a:lnTo>
                    <a:lnTo>
                      <a:pt x="61" y="247"/>
                    </a:lnTo>
                    <a:lnTo>
                      <a:pt x="40" y="222"/>
                    </a:lnTo>
                    <a:lnTo>
                      <a:pt x="29" y="172"/>
                    </a:lnTo>
                    <a:lnTo>
                      <a:pt x="11" y="165"/>
                    </a:lnTo>
                    <a:lnTo>
                      <a:pt x="0" y="126"/>
                    </a:lnTo>
                    <a:lnTo>
                      <a:pt x="11" y="108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82" name=""/>
              <p:cNvSpPr/>
              <p:nvPr/>
            </p:nvSpPr>
            <p:spPr>
              <a:xfrm>
                <a:off x="5297400" y="2635200"/>
                <a:ext cx="642960" cy="414360"/>
              </a:xfrm>
              <a:custGeom>
                <a:avLst/>
                <a:gdLst/>
                <a:ahLst/>
                <a:rect l="l" t="t" r="r" b="b"/>
                <a:pathLst>
                  <a:path w="811" h="524">
                    <a:moveTo>
                      <a:pt x="11" y="14"/>
                    </a:moveTo>
                    <a:lnTo>
                      <a:pt x="373" y="0"/>
                    </a:lnTo>
                    <a:lnTo>
                      <a:pt x="674" y="0"/>
                    </a:lnTo>
                    <a:lnTo>
                      <a:pt x="671" y="18"/>
                    </a:lnTo>
                    <a:lnTo>
                      <a:pt x="657" y="72"/>
                    </a:lnTo>
                    <a:lnTo>
                      <a:pt x="685" y="108"/>
                    </a:lnTo>
                    <a:lnTo>
                      <a:pt x="696" y="129"/>
                    </a:lnTo>
                    <a:lnTo>
                      <a:pt x="750" y="133"/>
                    </a:lnTo>
                    <a:lnTo>
                      <a:pt x="753" y="176"/>
                    </a:lnTo>
                    <a:lnTo>
                      <a:pt x="775" y="179"/>
                    </a:lnTo>
                    <a:lnTo>
                      <a:pt x="775" y="194"/>
                    </a:lnTo>
                    <a:lnTo>
                      <a:pt x="789" y="215"/>
                    </a:lnTo>
                    <a:lnTo>
                      <a:pt x="811" y="222"/>
                    </a:lnTo>
                    <a:lnTo>
                      <a:pt x="811" y="265"/>
                    </a:lnTo>
                    <a:lnTo>
                      <a:pt x="800" y="308"/>
                    </a:lnTo>
                    <a:lnTo>
                      <a:pt x="735" y="337"/>
                    </a:lnTo>
                    <a:lnTo>
                      <a:pt x="700" y="359"/>
                    </a:lnTo>
                    <a:lnTo>
                      <a:pt x="707" y="398"/>
                    </a:lnTo>
                    <a:lnTo>
                      <a:pt x="717" y="420"/>
                    </a:lnTo>
                    <a:lnTo>
                      <a:pt x="714" y="438"/>
                    </a:lnTo>
                    <a:lnTo>
                      <a:pt x="678" y="481"/>
                    </a:lnTo>
                    <a:lnTo>
                      <a:pt x="671" y="513"/>
                    </a:lnTo>
                    <a:lnTo>
                      <a:pt x="660" y="524"/>
                    </a:lnTo>
                    <a:lnTo>
                      <a:pt x="639" y="481"/>
                    </a:lnTo>
                    <a:lnTo>
                      <a:pt x="119" y="495"/>
                    </a:lnTo>
                    <a:lnTo>
                      <a:pt x="115" y="448"/>
                    </a:lnTo>
                    <a:lnTo>
                      <a:pt x="97" y="438"/>
                    </a:lnTo>
                    <a:lnTo>
                      <a:pt x="94" y="362"/>
                    </a:lnTo>
                    <a:lnTo>
                      <a:pt x="90" y="351"/>
                    </a:lnTo>
                    <a:lnTo>
                      <a:pt x="83" y="301"/>
                    </a:lnTo>
                    <a:lnTo>
                      <a:pt x="65" y="298"/>
                    </a:lnTo>
                    <a:lnTo>
                      <a:pt x="61" y="247"/>
                    </a:lnTo>
                    <a:lnTo>
                      <a:pt x="40" y="222"/>
                    </a:lnTo>
                    <a:lnTo>
                      <a:pt x="29" y="172"/>
                    </a:lnTo>
                    <a:lnTo>
                      <a:pt x="11" y="165"/>
                    </a:lnTo>
                    <a:lnTo>
                      <a:pt x="0" y="126"/>
                    </a:lnTo>
                    <a:lnTo>
                      <a:pt x="11" y="108"/>
                    </a:lnTo>
                    <a:lnTo>
                      <a:pt x="11" y="14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83" name=""/>
            <p:cNvGrpSpPr/>
            <p:nvPr/>
          </p:nvGrpSpPr>
          <p:grpSpPr>
            <a:xfrm>
              <a:off x="5389560" y="3016080"/>
              <a:ext cx="714240" cy="617760"/>
              <a:chOff x="5389560" y="3016080"/>
              <a:chExt cx="714240" cy="617760"/>
            </a:xfrm>
          </p:grpSpPr>
          <p:sp>
            <p:nvSpPr>
              <p:cNvPr id="5184" name=""/>
              <p:cNvSpPr/>
              <p:nvPr/>
            </p:nvSpPr>
            <p:spPr>
              <a:xfrm>
                <a:off x="5389560" y="3016080"/>
                <a:ext cx="714240" cy="617760"/>
              </a:xfrm>
              <a:custGeom>
                <a:avLst/>
                <a:gdLst/>
                <a:ahLst/>
                <a:rect l="l" t="t" r="r" b="b"/>
                <a:pathLst>
                  <a:path w="900" h="778">
                    <a:moveTo>
                      <a:pt x="516" y="0"/>
                    </a:moveTo>
                    <a:lnTo>
                      <a:pt x="542" y="39"/>
                    </a:lnTo>
                    <a:lnTo>
                      <a:pt x="556" y="100"/>
                    </a:lnTo>
                    <a:lnTo>
                      <a:pt x="570" y="143"/>
                    </a:lnTo>
                    <a:lnTo>
                      <a:pt x="585" y="172"/>
                    </a:lnTo>
                    <a:lnTo>
                      <a:pt x="642" y="204"/>
                    </a:lnTo>
                    <a:lnTo>
                      <a:pt x="646" y="229"/>
                    </a:lnTo>
                    <a:lnTo>
                      <a:pt x="663" y="276"/>
                    </a:lnTo>
                    <a:lnTo>
                      <a:pt x="692" y="283"/>
                    </a:lnTo>
                    <a:lnTo>
                      <a:pt x="710" y="283"/>
                    </a:lnTo>
                    <a:lnTo>
                      <a:pt x="739" y="308"/>
                    </a:lnTo>
                    <a:lnTo>
                      <a:pt x="717" y="390"/>
                    </a:lnTo>
                    <a:lnTo>
                      <a:pt x="760" y="405"/>
                    </a:lnTo>
                    <a:lnTo>
                      <a:pt x="789" y="433"/>
                    </a:lnTo>
                    <a:lnTo>
                      <a:pt x="778" y="466"/>
                    </a:lnTo>
                    <a:lnTo>
                      <a:pt x="825" y="473"/>
                    </a:lnTo>
                    <a:lnTo>
                      <a:pt x="839" y="505"/>
                    </a:lnTo>
                    <a:lnTo>
                      <a:pt x="843" y="559"/>
                    </a:lnTo>
                    <a:lnTo>
                      <a:pt x="868" y="588"/>
                    </a:lnTo>
                    <a:lnTo>
                      <a:pt x="886" y="588"/>
                    </a:lnTo>
                    <a:lnTo>
                      <a:pt x="900" y="598"/>
                    </a:lnTo>
                    <a:lnTo>
                      <a:pt x="900" y="652"/>
                    </a:lnTo>
                    <a:lnTo>
                      <a:pt x="861" y="692"/>
                    </a:lnTo>
                    <a:lnTo>
                      <a:pt x="850" y="699"/>
                    </a:lnTo>
                    <a:lnTo>
                      <a:pt x="846" y="756"/>
                    </a:lnTo>
                    <a:lnTo>
                      <a:pt x="839" y="774"/>
                    </a:lnTo>
                    <a:lnTo>
                      <a:pt x="800" y="778"/>
                    </a:lnTo>
                    <a:lnTo>
                      <a:pt x="749" y="763"/>
                    </a:lnTo>
                    <a:lnTo>
                      <a:pt x="767" y="728"/>
                    </a:lnTo>
                    <a:lnTo>
                      <a:pt x="782" y="706"/>
                    </a:lnTo>
                    <a:lnTo>
                      <a:pt x="775" y="692"/>
                    </a:lnTo>
                    <a:lnTo>
                      <a:pt x="352" y="713"/>
                    </a:lnTo>
                    <a:lnTo>
                      <a:pt x="161" y="720"/>
                    </a:lnTo>
                    <a:lnTo>
                      <a:pt x="154" y="448"/>
                    </a:lnTo>
                    <a:lnTo>
                      <a:pt x="147" y="279"/>
                    </a:lnTo>
                    <a:lnTo>
                      <a:pt x="115" y="251"/>
                    </a:lnTo>
                    <a:lnTo>
                      <a:pt x="111" y="215"/>
                    </a:lnTo>
                    <a:lnTo>
                      <a:pt x="90" y="204"/>
                    </a:lnTo>
                    <a:lnTo>
                      <a:pt x="90" y="175"/>
                    </a:lnTo>
                    <a:lnTo>
                      <a:pt x="115" y="172"/>
                    </a:lnTo>
                    <a:lnTo>
                      <a:pt x="115" y="147"/>
                    </a:lnTo>
                    <a:lnTo>
                      <a:pt x="83" y="121"/>
                    </a:lnTo>
                    <a:lnTo>
                      <a:pt x="43" y="118"/>
                    </a:lnTo>
                    <a:lnTo>
                      <a:pt x="43" y="82"/>
                    </a:lnTo>
                    <a:lnTo>
                      <a:pt x="47" y="57"/>
                    </a:lnTo>
                    <a:lnTo>
                      <a:pt x="25" y="39"/>
                    </a:lnTo>
                    <a:lnTo>
                      <a:pt x="0" y="35"/>
                    </a:lnTo>
                    <a:lnTo>
                      <a:pt x="0" y="1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85" name=""/>
              <p:cNvSpPr/>
              <p:nvPr/>
            </p:nvSpPr>
            <p:spPr>
              <a:xfrm>
                <a:off x="5389560" y="3016080"/>
                <a:ext cx="714240" cy="617760"/>
              </a:xfrm>
              <a:custGeom>
                <a:avLst/>
                <a:gdLst/>
                <a:ahLst/>
                <a:rect l="l" t="t" r="r" b="b"/>
                <a:pathLst>
                  <a:path w="900" h="778">
                    <a:moveTo>
                      <a:pt x="516" y="0"/>
                    </a:moveTo>
                    <a:lnTo>
                      <a:pt x="542" y="39"/>
                    </a:lnTo>
                    <a:lnTo>
                      <a:pt x="556" y="100"/>
                    </a:lnTo>
                    <a:lnTo>
                      <a:pt x="570" y="143"/>
                    </a:lnTo>
                    <a:lnTo>
                      <a:pt x="585" y="172"/>
                    </a:lnTo>
                    <a:lnTo>
                      <a:pt x="642" y="204"/>
                    </a:lnTo>
                    <a:lnTo>
                      <a:pt x="646" y="229"/>
                    </a:lnTo>
                    <a:lnTo>
                      <a:pt x="663" y="276"/>
                    </a:lnTo>
                    <a:lnTo>
                      <a:pt x="692" y="283"/>
                    </a:lnTo>
                    <a:lnTo>
                      <a:pt x="710" y="283"/>
                    </a:lnTo>
                    <a:lnTo>
                      <a:pt x="739" y="308"/>
                    </a:lnTo>
                    <a:lnTo>
                      <a:pt x="717" y="390"/>
                    </a:lnTo>
                    <a:lnTo>
                      <a:pt x="760" y="405"/>
                    </a:lnTo>
                    <a:lnTo>
                      <a:pt x="789" y="433"/>
                    </a:lnTo>
                    <a:lnTo>
                      <a:pt x="778" y="466"/>
                    </a:lnTo>
                    <a:lnTo>
                      <a:pt x="825" y="473"/>
                    </a:lnTo>
                    <a:lnTo>
                      <a:pt x="839" y="505"/>
                    </a:lnTo>
                    <a:lnTo>
                      <a:pt x="843" y="559"/>
                    </a:lnTo>
                    <a:lnTo>
                      <a:pt x="868" y="588"/>
                    </a:lnTo>
                    <a:lnTo>
                      <a:pt x="886" y="588"/>
                    </a:lnTo>
                    <a:lnTo>
                      <a:pt x="900" y="598"/>
                    </a:lnTo>
                    <a:lnTo>
                      <a:pt x="900" y="652"/>
                    </a:lnTo>
                    <a:lnTo>
                      <a:pt x="861" y="692"/>
                    </a:lnTo>
                    <a:lnTo>
                      <a:pt x="850" y="699"/>
                    </a:lnTo>
                    <a:lnTo>
                      <a:pt x="846" y="756"/>
                    </a:lnTo>
                    <a:lnTo>
                      <a:pt x="839" y="774"/>
                    </a:lnTo>
                    <a:lnTo>
                      <a:pt x="800" y="778"/>
                    </a:lnTo>
                    <a:lnTo>
                      <a:pt x="749" y="763"/>
                    </a:lnTo>
                    <a:lnTo>
                      <a:pt x="767" y="728"/>
                    </a:lnTo>
                    <a:lnTo>
                      <a:pt x="782" y="706"/>
                    </a:lnTo>
                    <a:lnTo>
                      <a:pt x="775" y="692"/>
                    </a:lnTo>
                    <a:lnTo>
                      <a:pt x="352" y="713"/>
                    </a:lnTo>
                    <a:lnTo>
                      <a:pt x="161" y="720"/>
                    </a:lnTo>
                    <a:lnTo>
                      <a:pt x="154" y="448"/>
                    </a:lnTo>
                    <a:lnTo>
                      <a:pt x="147" y="279"/>
                    </a:lnTo>
                    <a:lnTo>
                      <a:pt x="115" y="251"/>
                    </a:lnTo>
                    <a:lnTo>
                      <a:pt x="111" y="215"/>
                    </a:lnTo>
                    <a:lnTo>
                      <a:pt x="90" y="204"/>
                    </a:lnTo>
                    <a:lnTo>
                      <a:pt x="90" y="175"/>
                    </a:lnTo>
                    <a:lnTo>
                      <a:pt x="115" y="172"/>
                    </a:lnTo>
                    <a:lnTo>
                      <a:pt x="115" y="147"/>
                    </a:lnTo>
                    <a:lnTo>
                      <a:pt x="83" y="121"/>
                    </a:lnTo>
                    <a:lnTo>
                      <a:pt x="43" y="118"/>
                    </a:lnTo>
                    <a:lnTo>
                      <a:pt x="43" y="82"/>
                    </a:lnTo>
                    <a:lnTo>
                      <a:pt x="47" y="57"/>
                    </a:lnTo>
                    <a:lnTo>
                      <a:pt x="25" y="39"/>
                    </a:lnTo>
                    <a:lnTo>
                      <a:pt x="0" y="35"/>
                    </a:lnTo>
                    <a:lnTo>
                      <a:pt x="0" y="10"/>
                    </a:lnTo>
                    <a:lnTo>
                      <a:pt x="516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86" name=""/>
            <p:cNvGrpSpPr/>
            <p:nvPr/>
          </p:nvGrpSpPr>
          <p:grpSpPr>
            <a:xfrm>
              <a:off x="5513400" y="3565440"/>
              <a:ext cx="541080" cy="492120"/>
              <a:chOff x="5513400" y="3565440"/>
              <a:chExt cx="541080" cy="492120"/>
            </a:xfrm>
          </p:grpSpPr>
          <p:sp>
            <p:nvSpPr>
              <p:cNvPr id="5187" name=""/>
              <p:cNvSpPr/>
              <p:nvPr/>
            </p:nvSpPr>
            <p:spPr>
              <a:xfrm>
                <a:off x="5513400" y="3565440"/>
                <a:ext cx="541080" cy="492120"/>
              </a:xfrm>
              <a:custGeom>
                <a:avLst/>
                <a:gdLst/>
                <a:ahLst/>
                <a:rect l="l" t="t" r="r" b="b"/>
                <a:pathLst>
                  <a:path w="681" h="620">
                    <a:moveTo>
                      <a:pt x="0" y="25"/>
                    </a:moveTo>
                    <a:lnTo>
                      <a:pt x="21" y="118"/>
                    </a:lnTo>
                    <a:lnTo>
                      <a:pt x="29" y="437"/>
                    </a:lnTo>
                    <a:lnTo>
                      <a:pt x="29" y="502"/>
                    </a:lnTo>
                    <a:lnTo>
                      <a:pt x="43" y="523"/>
                    </a:lnTo>
                    <a:lnTo>
                      <a:pt x="104" y="527"/>
                    </a:lnTo>
                    <a:lnTo>
                      <a:pt x="107" y="620"/>
                    </a:lnTo>
                    <a:lnTo>
                      <a:pt x="513" y="606"/>
                    </a:lnTo>
                    <a:lnTo>
                      <a:pt x="520" y="584"/>
                    </a:lnTo>
                    <a:lnTo>
                      <a:pt x="516" y="556"/>
                    </a:lnTo>
                    <a:lnTo>
                      <a:pt x="531" y="548"/>
                    </a:lnTo>
                    <a:lnTo>
                      <a:pt x="520" y="516"/>
                    </a:lnTo>
                    <a:lnTo>
                      <a:pt x="505" y="505"/>
                    </a:lnTo>
                    <a:lnTo>
                      <a:pt x="505" y="495"/>
                    </a:lnTo>
                    <a:lnTo>
                      <a:pt x="538" y="477"/>
                    </a:lnTo>
                    <a:lnTo>
                      <a:pt x="527" y="455"/>
                    </a:lnTo>
                    <a:lnTo>
                      <a:pt x="531" y="430"/>
                    </a:lnTo>
                    <a:lnTo>
                      <a:pt x="513" y="394"/>
                    </a:lnTo>
                    <a:lnTo>
                      <a:pt x="545" y="387"/>
                    </a:lnTo>
                    <a:lnTo>
                      <a:pt x="566" y="355"/>
                    </a:lnTo>
                    <a:lnTo>
                      <a:pt x="581" y="358"/>
                    </a:lnTo>
                    <a:lnTo>
                      <a:pt x="581" y="304"/>
                    </a:lnTo>
                    <a:lnTo>
                      <a:pt x="609" y="265"/>
                    </a:lnTo>
                    <a:lnTo>
                      <a:pt x="631" y="261"/>
                    </a:lnTo>
                    <a:lnTo>
                      <a:pt x="642" y="251"/>
                    </a:lnTo>
                    <a:lnTo>
                      <a:pt x="635" y="229"/>
                    </a:lnTo>
                    <a:lnTo>
                      <a:pt x="649" y="218"/>
                    </a:lnTo>
                    <a:lnTo>
                      <a:pt x="624" y="197"/>
                    </a:lnTo>
                    <a:lnTo>
                      <a:pt x="631" y="175"/>
                    </a:lnTo>
                    <a:lnTo>
                      <a:pt x="645" y="154"/>
                    </a:lnTo>
                    <a:lnTo>
                      <a:pt x="660" y="150"/>
                    </a:lnTo>
                    <a:lnTo>
                      <a:pt x="660" y="129"/>
                    </a:lnTo>
                    <a:lnTo>
                      <a:pt x="670" y="129"/>
                    </a:lnTo>
                    <a:lnTo>
                      <a:pt x="667" y="107"/>
                    </a:lnTo>
                    <a:lnTo>
                      <a:pt x="681" y="104"/>
                    </a:lnTo>
                    <a:lnTo>
                      <a:pt x="681" y="79"/>
                    </a:lnTo>
                    <a:lnTo>
                      <a:pt x="638" y="82"/>
                    </a:lnTo>
                    <a:lnTo>
                      <a:pt x="588" y="68"/>
                    </a:lnTo>
                    <a:lnTo>
                      <a:pt x="606" y="32"/>
                    </a:lnTo>
                    <a:lnTo>
                      <a:pt x="624" y="7"/>
                    </a:lnTo>
                    <a:lnTo>
                      <a:pt x="606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88" name=""/>
              <p:cNvSpPr/>
              <p:nvPr/>
            </p:nvSpPr>
            <p:spPr>
              <a:xfrm>
                <a:off x="5513400" y="3565440"/>
                <a:ext cx="541080" cy="492120"/>
              </a:xfrm>
              <a:custGeom>
                <a:avLst/>
                <a:gdLst/>
                <a:ahLst/>
                <a:rect l="l" t="t" r="r" b="b"/>
                <a:pathLst>
                  <a:path w="681" h="620">
                    <a:moveTo>
                      <a:pt x="0" y="25"/>
                    </a:moveTo>
                    <a:lnTo>
                      <a:pt x="21" y="118"/>
                    </a:lnTo>
                    <a:lnTo>
                      <a:pt x="29" y="437"/>
                    </a:lnTo>
                    <a:lnTo>
                      <a:pt x="29" y="502"/>
                    </a:lnTo>
                    <a:lnTo>
                      <a:pt x="43" y="523"/>
                    </a:lnTo>
                    <a:lnTo>
                      <a:pt x="104" y="527"/>
                    </a:lnTo>
                    <a:lnTo>
                      <a:pt x="107" y="620"/>
                    </a:lnTo>
                    <a:lnTo>
                      <a:pt x="513" y="606"/>
                    </a:lnTo>
                    <a:lnTo>
                      <a:pt x="520" y="584"/>
                    </a:lnTo>
                    <a:lnTo>
                      <a:pt x="516" y="556"/>
                    </a:lnTo>
                    <a:lnTo>
                      <a:pt x="531" y="548"/>
                    </a:lnTo>
                    <a:lnTo>
                      <a:pt x="520" y="516"/>
                    </a:lnTo>
                    <a:lnTo>
                      <a:pt x="505" y="505"/>
                    </a:lnTo>
                    <a:lnTo>
                      <a:pt x="505" y="495"/>
                    </a:lnTo>
                    <a:lnTo>
                      <a:pt x="538" y="477"/>
                    </a:lnTo>
                    <a:lnTo>
                      <a:pt x="527" y="455"/>
                    </a:lnTo>
                    <a:lnTo>
                      <a:pt x="531" y="430"/>
                    </a:lnTo>
                    <a:lnTo>
                      <a:pt x="513" y="394"/>
                    </a:lnTo>
                    <a:lnTo>
                      <a:pt x="545" y="387"/>
                    </a:lnTo>
                    <a:lnTo>
                      <a:pt x="566" y="355"/>
                    </a:lnTo>
                    <a:lnTo>
                      <a:pt x="581" y="358"/>
                    </a:lnTo>
                    <a:lnTo>
                      <a:pt x="581" y="304"/>
                    </a:lnTo>
                    <a:lnTo>
                      <a:pt x="609" y="265"/>
                    </a:lnTo>
                    <a:lnTo>
                      <a:pt x="631" y="261"/>
                    </a:lnTo>
                    <a:lnTo>
                      <a:pt x="642" y="251"/>
                    </a:lnTo>
                    <a:lnTo>
                      <a:pt x="635" y="229"/>
                    </a:lnTo>
                    <a:lnTo>
                      <a:pt x="649" y="218"/>
                    </a:lnTo>
                    <a:lnTo>
                      <a:pt x="624" y="197"/>
                    </a:lnTo>
                    <a:lnTo>
                      <a:pt x="631" y="175"/>
                    </a:lnTo>
                    <a:lnTo>
                      <a:pt x="645" y="154"/>
                    </a:lnTo>
                    <a:lnTo>
                      <a:pt x="660" y="150"/>
                    </a:lnTo>
                    <a:lnTo>
                      <a:pt x="660" y="129"/>
                    </a:lnTo>
                    <a:lnTo>
                      <a:pt x="670" y="129"/>
                    </a:lnTo>
                    <a:lnTo>
                      <a:pt x="667" y="107"/>
                    </a:lnTo>
                    <a:lnTo>
                      <a:pt x="681" y="104"/>
                    </a:lnTo>
                    <a:lnTo>
                      <a:pt x="681" y="79"/>
                    </a:lnTo>
                    <a:lnTo>
                      <a:pt x="638" y="82"/>
                    </a:lnTo>
                    <a:lnTo>
                      <a:pt x="588" y="68"/>
                    </a:lnTo>
                    <a:lnTo>
                      <a:pt x="606" y="32"/>
                    </a:lnTo>
                    <a:lnTo>
                      <a:pt x="624" y="7"/>
                    </a:lnTo>
                    <a:lnTo>
                      <a:pt x="606" y="0"/>
                    </a:lnTo>
                    <a:lnTo>
                      <a:pt x="0" y="25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89" name=""/>
            <p:cNvGrpSpPr/>
            <p:nvPr/>
          </p:nvGrpSpPr>
          <p:grpSpPr>
            <a:xfrm>
              <a:off x="5821200" y="2739960"/>
              <a:ext cx="435240" cy="739800"/>
              <a:chOff x="5821200" y="2739960"/>
              <a:chExt cx="435240" cy="739800"/>
            </a:xfrm>
          </p:grpSpPr>
          <p:sp>
            <p:nvSpPr>
              <p:cNvPr id="5190" name=""/>
              <p:cNvSpPr/>
              <p:nvPr/>
            </p:nvSpPr>
            <p:spPr>
              <a:xfrm>
                <a:off x="5821200" y="2739960"/>
                <a:ext cx="435240" cy="739800"/>
              </a:xfrm>
              <a:custGeom>
                <a:avLst/>
                <a:gdLst/>
                <a:ahLst/>
                <a:rect l="l" t="t" r="r" b="b"/>
                <a:pathLst>
                  <a:path w="549" h="932">
                    <a:moveTo>
                      <a:pt x="93" y="10"/>
                    </a:moveTo>
                    <a:lnTo>
                      <a:pt x="90" y="39"/>
                    </a:lnTo>
                    <a:lnTo>
                      <a:pt x="111" y="46"/>
                    </a:lnTo>
                    <a:lnTo>
                      <a:pt x="115" y="68"/>
                    </a:lnTo>
                    <a:lnTo>
                      <a:pt x="129" y="82"/>
                    </a:lnTo>
                    <a:lnTo>
                      <a:pt x="147" y="89"/>
                    </a:lnTo>
                    <a:lnTo>
                      <a:pt x="140" y="175"/>
                    </a:lnTo>
                    <a:lnTo>
                      <a:pt x="36" y="222"/>
                    </a:lnTo>
                    <a:lnTo>
                      <a:pt x="50" y="272"/>
                    </a:lnTo>
                    <a:lnTo>
                      <a:pt x="54" y="290"/>
                    </a:lnTo>
                    <a:lnTo>
                      <a:pt x="14" y="344"/>
                    </a:lnTo>
                    <a:lnTo>
                      <a:pt x="11" y="383"/>
                    </a:lnTo>
                    <a:lnTo>
                      <a:pt x="0" y="398"/>
                    </a:lnTo>
                    <a:lnTo>
                      <a:pt x="18" y="484"/>
                    </a:lnTo>
                    <a:lnTo>
                      <a:pt x="36" y="523"/>
                    </a:lnTo>
                    <a:lnTo>
                      <a:pt x="97" y="552"/>
                    </a:lnTo>
                    <a:lnTo>
                      <a:pt x="111" y="620"/>
                    </a:lnTo>
                    <a:lnTo>
                      <a:pt x="147" y="631"/>
                    </a:lnTo>
                    <a:lnTo>
                      <a:pt x="165" y="624"/>
                    </a:lnTo>
                    <a:lnTo>
                      <a:pt x="190" y="660"/>
                    </a:lnTo>
                    <a:lnTo>
                      <a:pt x="172" y="735"/>
                    </a:lnTo>
                    <a:lnTo>
                      <a:pt x="204" y="749"/>
                    </a:lnTo>
                    <a:lnTo>
                      <a:pt x="244" y="774"/>
                    </a:lnTo>
                    <a:lnTo>
                      <a:pt x="233" y="810"/>
                    </a:lnTo>
                    <a:lnTo>
                      <a:pt x="287" y="821"/>
                    </a:lnTo>
                    <a:lnTo>
                      <a:pt x="294" y="875"/>
                    </a:lnTo>
                    <a:lnTo>
                      <a:pt x="301" y="914"/>
                    </a:lnTo>
                    <a:lnTo>
                      <a:pt x="326" y="932"/>
                    </a:lnTo>
                    <a:lnTo>
                      <a:pt x="359" y="932"/>
                    </a:lnTo>
                    <a:lnTo>
                      <a:pt x="373" y="907"/>
                    </a:lnTo>
                    <a:lnTo>
                      <a:pt x="459" y="925"/>
                    </a:lnTo>
                    <a:lnTo>
                      <a:pt x="455" y="903"/>
                    </a:lnTo>
                    <a:lnTo>
                      <a:pt x="427" y="885"/>
                    </a:lnTo>
                    <a:lnTo>
                      <a:pt x="430" y="875"/>
                    </a:lnTo>
                    <a:lnTo>
                      <a:pt x="459" y="850"/>
                    </a:lnTo>
                    <a:lnTo>
                      <a:pt x="484" y="846"/>
                    </a:lnTo>
                    <a:lnTo>
                      <a:pt x="484" y="821"/>
                    </a:lnTo>
                    <a:lnTo>
                      <a:pt x="495" y="792"/>
                    </a:lnTo>
                    <a:lnTo>
                      <a:pt x="470" y="789"/>
                    </a:lnTo>
                    <a:lnTo>
                      <a:pt x="477" y="760"/>
                    </a:lnTo>
                    <a:lnTo>
                      <a:pt x="495" y="731"/>
                    </a:lnTo>
                    <a:lnTo>
                      <a:pt x="484" y="699"/>
                    </a:lnTo>
                    <a:lnTo>
                      <a:pt x="531" y="652"/>
                    </a:lnTo>
                    <a:lnTo>
                      <a:pt x="531" y="631"/>
                    </a:lnTo>
                    <a:lnTo>
                      <a:pt x="549" y="620"/>
                    </a:lnTo>
                    <a:lnTo>
                      <a:pt x="524" y="613"/>
                    </a:lnTo>
                    <a:lnTo>
                      <a:pt x="531" y="548"/>
                    </a:lnTo>
                    <a:lnTo>
                      <a:pt x="513" y="548"/>
                    </a:lnTo>
                    <a:lnTo>
                      <a:pt x="513" y="520"/>
                    </a:lnTo>
                    <a:lnTo>
                      <a:pt x="527" y="477"/>
                    </a:lnTo>
                    <a:lnTo>
                      <a:pt x="513" y="294"/>
                    </a:lnTo>
                    <a:lnTo>
                      <a:pt x="488" y="114"/>
                    </a:lnTo>
                    <a:lnTo>
                      <a:pt x="477" y="86"/>
                    </a:lnTo>
                    <a:lnTo>
                      <a:pt x="481" y="64"/>
                    </a:lnTo>
                    <a:lnTo>
                      <a:pt x="459" y="43"/>
                    </a:lnTo>
                    <a:lnTo>
                      <a:pt x="438" y="39"/>
                    </a:lnTo>
                    <a:lnTo>
                      <a:pt x="434" y="0"/>
                    </a:lnTo>
                    <a:lnTo>
                      <a:pt x="93" y="1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91" name=""/>
              <p:cNvSpPr/>
              <p:nvPr/>
            </p:nvSpPr>
            <p:spPr>
              <a:xfrm>
                <a:off x="5821200" y="2739960"/>
                <a:ext cx="435240" cy="739800"/>
              </a:xfrm>
              <a:custGeom>
                <a:avLst/>
                <a:gdLst/>
                <a:ahLst/>
                <a:rect l="l" t="t" r="r" b="b"/>
                <a:pathLst>
                  <a:path w="549" h="932">
                    <a:moveTo>
                      <a:pt x="93" y="10"/>
                    </a:moveTo>
                    <a:lnTo>
                      <a:pt x="90" y="39"/>
                    </a:lnTo>
                    <a:lnTo>
                      <a:pt x="111" y="46"/>
                    </a:lnTo>
                    <a:lnTo>
                      <a:pt x="115" y="68"/>
                    </a:lnTo>
                    <a:lnTo>
                      <a:pt x="129" y="82"/>
                    </a:lnTo>
                    <a:lnTo>
                      <a:pt x="147" y="89"/>
                    </a:lnTo>
                    <a:lnTo>
                      <a:pt x="140" y="175"/>
                    </a:lnTo>
                    <a:lnTo>
                      <a:pt x="36" y="222"/>
                    </a:lnTo>
                    <a:lnTo>
                      <a:pt x="50" y="272"/>
                    </a:lnTo>
                    <a:lnTo>
                      <a:pt x="54" y="290"/>
                    </a:lnTo>
                    <a:lnTo>
                      <a:pt x="14" y="344"/>
                    </a:lnTo>
                    <a:lnTo>
                      <a:pt x="11" y="383"/>
                    </a:lnTo>
                    <a:lnTo>
                      <a:pt x="0" y="398"/>
                    </a:lnTo>
                    <a:lnTo>
                      <a:pt x="18" y="484"/>
                    </a:lnTo>
                    <a:lnTo>
                      <a:pt x="36" y="523"/>
                    </a:lnTo>
                    <a:lnTo>
                      <a:pt x="97" y="552"/>
                    </a:lnTo>
                    <a:lnTo>
                      <a:pt x="111" y="620"/>
                    </a:lnTo>
                    <a:lnTo>
                      <a:pt x="147" y="631"/>
                    </a:lnTo>
                    <a:lnTo>
                      <a:pt x="165" y="624"/>
                    </a:lnTo>
                    <a:lnTo>
                      <a:pt x="190" y="660"/>
                    </a:lnTo>
                    <a:lnTo>
                      <a:pt x="172" y="735"/>
                    </a:lnTo>
                    <a:lnTo>
                      <a:pt x="204" y="749"/>
                    </a:lnTo>
                    <a:lnTo>
                      <a:pt x="244" y="774"/>
                    </a:lnTo>
                    <a:lnTo>
                      <a:pt x="233" y="810"/>
                    </a:lnTo>
                    <a:lnTo>
                      <a:pt x="287" y="821"/>
                    </a:lnTo>
                    <a:lnTo>
                      <a:pt x="294" y="875"/>
                    </a:lnTo>
                    <a:lnTo>
                      <a:pt x="301" y="914"/>
                    </a:lnTo>
                    <a:lnTo>
                      <a:pt x="326" y="932"/>
                    </a:lnTo>
                    <a:lnTo>
                      <a:pt x="359" y="932"/>
                    </a:lnTo>
                    <a:lnTo>
                      <a:pt x="373" y="907"/>
                    </a:lnTo>
                    <a:lnTo>
                      <a:pt x="459" y="925"/>
                    </a:lnTo>
                    <a:lnTo>
                      <a:pt x="455" y="903"/>
                    </a:lnTo>
                    <a:lnTo>
                      <a:pt x="427" y="885"/>
                    </a:lnTo>
                    <a:lnTo>
                      <a:pt x="430" y="875"/>
                    </a:lnTo>
                    <a:lnTo>
                      <a:pt x="459" y="850"/>
                    </a:lnTo>
                    <a:lnTo>
                      <a:pt x="484" y="846"/>
                    </a:lnTo>
                    <a:lnTo>
                      <a:pt x="484" y="821"/>
                    </a:lnTo>
                    <a:lnTo>
                      <a:pt x="495" y="792"/>
                    </a:lnTo>
                    <a:lnTo>
                      <a:pt x="470" y="789"/>
                    </a:lnTo>
                    <a:lnTo>
                      <a:pt x="477" y="760"/>
                    </a:lnTo>
                    <a:lnTo>
                      <a:pt x="495" y="731"/>
                    </a:lnTo>
                    <a:lnTo>
                      <a:pt x="484" y="699"/>
                    </a:lnTo>
                    <a:lnTo>
                      <a:pt x="531" y="652"/>
                    </a:lnTo>
                    <a:lnTo>
                      <a:pt x="531" y="631"/>
                    </a:lnTo>
                    <a:lnTo>
                      <a:pt x="549" y="620"/>
                    </a:lnTo>
                    <a:lnTo>
                      <a:pt x="524" y="613"/>
                    </a:lnTo>
                    <a:lnTo>
                      <a:pt x="531" y="548"/>
                    </a:lnTo>
                    <a:lnTo>
                      <a:pt x="513" y="548"/>
                    </a:lnTo>
                    <a:lnTo>
                      <a:pt x="513" y="520"/>
                    </a:lnTo>
                    <a:lnTo>
                      <a:pt x="527" y="477"/>
                    </a:lnTo>
                    <a:lnTo>
                      <a:pt x="513" y="294"/>
                    </a:lnTo>
                    <a:lnTo>
                      <a:pt x="488" y="114"/>
                    </a:lnTo>
                    <a:lnTo>
                      <a:pt x="477" y="86"/>
                    </a:lnTo>
                    <a:lnTo>
                      <a:pt x="481" y="64"/>
                    </a:lnTo>
                    <a:lnTo>
                      <a:pt x="459" y="43"/>
                    </a:lnTo>
                    <a:lnTo>
                      <a:pt x="438" y="39"/>
                    </a:lnTo>
                    <a:lnTo>
                      <a:pt x="434" y="0"/>
                    </a:lnTo>
                    <a:lnTo>
                      <a:pt x="93" y="1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92" name=""/>
            <p:cNvGrpSpPr/>
            <p:nvPr/>
          </p:nvGrpSpPr>
          <p:grpSpPr>
            <a:xfrm>
              <a:off x="5648400" y="2147760"/>
              <a:ext cx="556920" cy="600120"/>
              <a:chOff x="5648400" y="2147760"/>
              <a:chExt cx="556920" cy="600120"/>
            </a:xfrm>
          </p:grpSpPr>
          <p:sp>
            <p:nvSpPr>
              <p:cNvPr id="5193" name=""/>
              <p:cNvSpPr/>
              <p:nvPr/>
            </p:nvSpPr>
            <p:spPr>
              <a:xfrm>
                <a:off x="5648400" y="2147760"/>
                <a:ext cx="556920" cy="600120"/>
              </a:xfrm>
              <a:custGeom>
                <a:avLst/>
                <a:gdLst/>
                <a:ahLst/>
                <a:rect l="l" t="t" r="r" b="b"/>
                <a:pathLst>
                  <a:path w="703" h="756">
                    <a:moveTo>
                      <a:pt x="657" y="742"/>
                    </a:moveTo>
                    <a:lnTo>
                      <a:pt x="657" y="706"/>
                    </a:lnTo>
                    <a:lnTo>
                      <a:pt x="646" y="670"/>
                    </a:lnTo>
                    <a:lnTo>
                      <a:pt x="639" y="617"/>
                    </a:lnTo>
                    <a:lnTo>
                      <a:pt x="642" y="581"/>
                    </a:lnTo>
                    <a:lnTo>
                      <a:pt x="649" y="556"/>
                    </a:lnTo>
                    <a:lnTo>
                      <a:pt x="660" y="534"/>
                    </a:lnTo>
                    <a:lnTo>
                      <a:pt x="649" y="509"/>
                    </a:lnTo>
                    <a:lnTo>
                      <a:pt x="639" y="495"/>
                    </a:lnTo>
                    <a:lnTo>
                      <a:pt x="646" y="473"/>
                    </a:lnTo>
                    <a:lnTo>
                      <a:pt x="660" y="466"/>
                    </a:lnTo>
                    <a:lnTo>
                      <a:pt x="660" y="369"/>
                    </a:lnTo>
                    <a:lnTo>
                      <a:pt x="674" y="348"/>
                    </a:lnTo>
                    <a:lnTo>
                      <a:pt x="703" y="319"/>
                    </a:lnTo>
                    <a:lnTo>
                      <a:pt x="700" y="287"/>
                    </a:lnTo>
                    <a:lnTo>
                      <a:pt x="689" y="276"/>
                    </a:lnTo>
                    <a:lnTo>
                      <a:pt x="671" y="283"/>
                    </a:lnTo>
                    <a:lnTo>
                      <a:pt x="664" y="323"/>
                    </a:lnTo>
                    <a:lnTo>
                      <a:pt x="646" y="337"/>
                    </a:lnTo>
                    <a:lnTo>
                      <a:pt x="631" y="348"/>
                    </a:lnTo>
                    <a:lnTo>
                      <a:pt x="628" y="369"/>
                    </a:lnTo>
                    <a:lnTo>
                      <a:pt x="606" y="387"/>
                    </a:lnTo>
                    <a:lnTo>
                      <a:pt x="578" y="391"/>
                    </a:lnTo>
                    <a:lnTo>
                      <a:pt x="592" y="355"/>
                    </a:lnTo>
                    <a:lnTo>
                      <a:pt x="617" y="323"/>
                    </a:lnTo>
                    <a:lnTo>
                      <a:pt x="639" y="294"/>
                    </a:lnTo>
                    <a:lnTo>
                      <a:pt x="646" y="269"/>
                    </a:lnTo>
                    <a:lnTo>
                      <a:pt x="596" y="262"/>
                    </a:lnTo>
                    <a:lnTo>
                      <a:pt x="614" y="201"/>
                    </a:lnTo>
                    <a:lnTo>
                      <a:pt x="563" y="183"/>
                    </a:lnTo>
                    <a:lnTo>
                      <a:pt x="545" y="168"/>
                    </a:lnTo>
                    <a:lnTo>
                      <a:pt x="520" y="161"/>
                    </a:lnTo>
                    <a:lnTo>
                      <a:pt x="510" y="143"/>
                    </a:lnTo>
                    <a:lnTo>
                      <a:pt x="474" y="158"/>
                    </a:lnTo>
                    <a:lnTo>
                      <a:pt x="452" y="136"/>
                    </a:lnTo>
                    <a:lnTo>
                      <a:pt x="402" y="111"/>
                    </a:lnTo>
                    <a:lnTo>
                      <a:pt x="377" y="132"/>
                    </a:lnTo>
                    <a:lnTo>
                      <a:pt x="359" y="136"/>
                    </a:lnTo>
                    <a:lnTo>
                      <a:pt x="345" y="125"/>
                    </a:lnTo>
                    <a:lnTo>
                      <a:pt x="302" y="97"/>
                    </a:lnTo>
                    <a:lnTo>
                      <a:pt x="294" y="86"/>
                    </a:lnTo>
                    <a:lnTo>
                      <a:pt x="298" y="61"/>
                    </a:lnTo>
                    <a:lnTo>
                      <a:pt x="266" y="68"/>
                    </a:lnTo>
                    <a:lnTo>
                      <a:pt x="251" y="54"/>
                    </a:lnTo>
                    <a:lnTo>
                      <a:pt x="226" y="18"/>
                    </a:lnTo>
                    <a:lnTo>
                      <a:pt x="219" y="0"/>
                    </a:lnTo>
                    <a:lnTo>
                      <a:pt x="198" y="7"/>
                    </a:lnTo>
                    <a:lnTo>
                      <a:pt x="151" y="46"/>
                    </a:lnTo>
                    <a:lnTo>
                      <a:pt x="115" y="64"/>
                    </a:lnTo>
                    <a:lnTo>
                      <a:pt x="83" y="68"/>
                    </a:lnTo>
                    <a:lnTo>
                      <a:pt x="54" y="86"/>
                    </a:lnTo>
                    <a:lnTo>
                      <a:pt x="47" y="118"/>
                    </a:lnTo>
                    <a:lnTo>
                      <a:pt x="54" y="161"/>
                    </a:lnTo>
                    <a:lnTo>
                      <a:pt x="4" y="226"/>
                    </a:lnTo>
                    <a:lnTo>
                      <a:pt x="0" y="258"/>
                    </a:lnTo>
                    <a:lnTo>
                      <a:pt x="15" y="265"/>
                    </a:lnTo>
                    <a:lnTo>
                      <a:pt x="4" y="387"/>
                    </a:lnTo>
                    <a:lnTo>
                      <a:pt x="104" y="444"/>
                    </a:lnTo>
                    <a:lnTo>
                      <a:pt x="140" y="473"/>
                    </a:lnTo>
                    <a:lnTo>
                      <a:pt x="144" y="509"/>
                    </a:lnTo>
                    <a:lnTo>
                      <a:pt x="190" y="505"/>
                    </a:lnTo>
                    <a:lnTo>
                      <a:pt x="205" y="577"/>
                    </a:lnTo>
                    <a:lnTo>
                      <a:pt x="230" y="595"/>
                    </a:lnTo>
                    <a:lnTo>
                      <a:pt x="230" y="620"/>
                    </a:lnTo>
                    <a:lnTo>
                      <a:pt x="216" y="681"/>
                    </a:lnTo>
                    <a:lnTo>
                      <a:pt x="237" y="713"/>
                    </a:lnTo>
                    <a:lnTo>
                      <a:pt x="251" y="739"/>
                    </a:lnTo>
                    <a:lnTo>
                      <a:pt x="309" y="742"/>
                    </a:lnTo>
                    <a:lnTo>
                      <a:pt x="312" y="756"/>
                    </a:lnTo>
                    <a:lnTo>
                      <a:pt x="657" y="742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94" name=""/>
              <p:cNvSpPr/>
              <p:nvPr/>
            </p:nvSpPr>
            <p:spPr>
              <a:xfrm>
                <a:off x="5648400" y="2147760"/>
                <a:ext cx="556920" cy="600120"/>
              </a:xfrm>
              <a:custGeom>
                <a:avLst/>
                <a:gdLst/>
                <a:ahLst/>
                <a:rect l="l" t="t" r="r" b="b"/>
                <a:pathLst>
                  <a:path w="703" h="756">
                    <a:moveTo>
                      <a:pt x="657" y="742"/>
                    </a:moveTo>
                    <a:lnTo>
                      <a:pt x="657" y="706"/>
                    </a:lnTo>
                    <a:lnTo>
                      <a:pt x="646" y="670"/>
                    </a:lnTo>
                    <a:lnTo>
                      <a:pt x="639" y="617"/>
                    </a:lnTo>
                    <a:lnTo>
                      <a:pt x="642" y="581"/>
                    </a:lnTo>
                    <a:lnTo>
                      <a:pt x="649" y="556"/>
                    </a:lnTo>
                    <a:lnTo>
                      <a:pt x="660" y="534"/>
                    </a:lnTo>
                    <a:lnTo>
                      <a:pt x="649" y="509"/>
                    </a:lnTo>
                    <a:lnTo>
                      <a:pt x="639" y="495"/>
                    </a:lnTo>
                    <a:lnTo>
                      <a:pt x="646" y="473"/>
                    </a:lnTo>
                    <a:lnTo>
                      <a:pt x="660" y="466"/>
                    </a:lnTo>
                    <a:lnTo>
                      <a:pt x="660" y="369"/>
                    </a:lnTo>
                    <a:lnTo>
                      <a:pt x="674" y="348"/>
                    </a:lnTo>
                    <a:lnTo>
                      <a:pt x="703" y="319"/>
                    </a:lnTo>
                    <a:lnTo>
                      <a:pt x="700" y="287"/>
                    </a:lnTo>
                    <a:lnTo>
                      <a:pt x="689" y="276"/>
                    </a:lnTo>
                    <a:lnTo>
                      <a:pt x="671" y="283"/>
                    </a:lnTo>
                    <a:lnTo>
                      <a:pt x="664" y="323"/>
                    </a:lnTo>
                    <a:lnTo>
                      <a:pt x="646" y="337"/>
                    </a:lnTo>
                    <a:lnTo>
                      <a:pt x="631" y="348"/>
                    </a:lnTo>
                    <a:lnTo>
                      <a:pt x="628" y="369"/>
                    </a:lnTo>
                    <a:lnTo>
                      <a:pt x="606" y="387"/>
                    </a:lnTo>
                    <a:lnTo>
                      <a:pt x="578" y="391"/>
                    </a:lnTo>
                    <a:lnTo>
                      <a:pt x="592" y="355"/>
                    </a:lnTo>
                    <a:lnTo>
                      <a:pt x="617" y="323"/>
                    </a:lnTo>
                    <a:lnTo>
                      <a:pt x="639" y="294"/>
                    </a:lnTo>
                    <a:lnTo>
                      <a:pt x="646" y="269"/>
                    </a:lnTo>
                    <a:lnTo>
                      <a:pt x="596" y="262"/>
                    </a:lnTo>
                    <a:lnTo>
                      <a:pt x="614" y="201"/>
                    </a:lnTo>
                    <a:lnTo>
                      <a:pt x="563" y="183"/>
                    </a:lnTo>
                    <a:lnTo>
                      <a:pt x="545" y="168"/>
                    </a:lnTo>
                    <a:lnTo>
                      <a:pt x="520" y="161"/>
                    </a:lnTo>
                    <a:lnTo>
                      <a:pt x="510" y="143"/>
                    </a:lnTo>
                    <a:lnTo>
                      <a:pt x="474" y="158"/>
                    </a:lnTo>
                    <a:lnTo>
                      <a:pt x="452" y="136"/>
                    </a:lnTo>
                    <a:lnTo>
                      <a:pt x="402" y="111"/>
                    </a:lnTo>
                    <a:lnTo>
                      <a:pt x="377" y="132"/>
                    </a:lnTo>
                    <a:lnTo>
                      <a:pt x="359" y="136"/>
                    </a:lnTo>
                    <a:lnTo>
                      <a:pt x="345" y="125"/>
                    </a:lnTo>
                    <a:lnTo>
                      <a:pt x="302" y="97"/>
                    </a:lnTo>
                    <a:lnTo>
                      <a:pt x="294" y="86"/>
                    </a:lnTo>
                    <a:lnTo>
                      <a:pt x="298" y="61"/>
                    </a:lnTo>
                    <a:lnTo>
                      <a:pt x="266" y="68"/>
                    </a:lnTo>
                    <a:lnTo>
                      <a:pt x="251" y="54"/>
                    </a:lnTo>
                    <a:lnTo>
                      <a:pt x="226" y="18"/>
                    </a:lnTo>
                    <a:lnTo>
                      <a:pt x="219" y="0"/>
                    </a:lnTo>
                    <a:lnTo>
                      <a:pt x="198" y="7"/>
                    </a:lnTo>
                    <a:lnTo>
                      <a:pt x="151" y="46"/>
                    </a:lnTo>
                    <a:lnTo>
                      <a:pt x="115" y="64"/>
                    </a:lnTo>
                    <a:lnTo>
                      <a:pt x="83" y="68"/>
                    </a:lnTo>
                    <a:lnTo>
                      <a:pt x="54" y="86"/>
                    </a:lnTo>
                    <a:lnTo>
                      <a:pt x="47" y="118"/>
                    </a:lnTo>
                    <a:lnTo>
                      <a:pt x="54" y="161"/>
                    </a:lnTo>
                    <a:lnTo>
                      <a:pt x="4" y="226"/>
                    </a:lnTo>
                    <a:lnTo>
                      <a:pt x="0" y="258"/>
                    </a:lnTo>
                    <a:lnTo>
                      <a:pt x="15" y="265"/>
                    </a:lnTo>
                    <a:lnTo>
                      <a:pt x="4" y="387"/>
                    </a:lnTo>
                    <a:lnTo>
                      <a:pt x="104" y="444"/>
                    </a:lnTo>
                    <a:lnTo>
                      <a:pt x="140" y="473"/>
                    </a:lnTo>
                    <a:lnTo>
                      <a:pt x="144" y="509"/>
                    </a:lnTo>
                    <a:lnTo>
                      <a:pt x="190" y="505"/>
                    </a:lnTo>
                    <a:lnTo>
                      <a:pt x="205" y="577"/>
                    </a:lnTo>
                    <a:lnTo>
                      <a:pt x="230" y="595"/>
                    </a:lnTo>
                    <a:lnTo>
                      <a:pt x="230" y="620"/>
                    </a:lnTo>
                    <a:lnTo>
                      <a:pt x="216" y="681"/>
                    </a:lnTo>
                    <a:lnTo>
                      <a:pt x="237" y="713"/>
                    </a:lnTo>
                    <a:lnTo>
                      <a:pt x="251" y="739"/>
                    </a:lnTo>
                    <a:lnTo>
                      <a:pt x="309" y="742"/>
                    </a:lnTo>
                    <a:lnTo>
                      <a:pt x="312" y="756"/>
                    </a:lnTo>
                    <a:lnTo>
                      <a:pt x="657" y="742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95" name=""/>
            <p:cNvGrpSpPr/>
            <p:nvPr/>
          </p:nvGrpSpPr>
          <p:grpSpPr>
            <a:xfrm>
              <a:off x="5881680" y="2057400"/>
              <a:ext cx="520560" cy="303120"/>
              <a:chOff x="5881680" y="2057400"/>
              <a:chExt cx="520560" cy="303120"/>
            </a:xfrm>
          </p:grpSpPr>
          <p:sp>
            <p:nvSpPr>
              <p:cNvPr id="5196" name=""/>
              <p:cNvSpPr/>
              <p:nvPr/>
            </p:nvSpPr>
            <p:spPr>
              <a:xfrm>
                <a:off x="5881680" y="2057400"/>
                <a:ext cx="520560" cy="303120"/>
              </a:xfrm>
              <a:custGeom>
                <a:avLst/>
                <a:gdLst/>
                <a:ahLst/>
                <a:rect l="l" t="t" r="r" b="b"/>
                <a:pathLst>
                  <a:path w="657" h="384">
                    <a:moveTo>
                      <a:pt x="628" y="136"/>
                    </a:moveTo>
                    <a:lnTo>
                      <a:pt x="657" y="169"/>
                    </a:lnTo>
                    <a:lnTo>
                      <a:pt x="649" y="194"/>
                    </a:lnTo>
                    <a:lnTo>
                      <a:pt x="621" y="201"/>
                    </a:lnTo>
                    <a:lnTo>
                      <a:pt x="571" y="215"/>
                    </a:lnTo>
                    <a:lnTo>
                      <a:pt x="542" y="258"/>
                    </a:lnTo>
                    <a:lnTo>
                      <a:pt x="488" y="258"/>
                    </a:lnTo>
                    <a:lnTo>
                      <a:pt x="467" y="298"/>
                    </a:lnTo>
                    <a:lnTo>
                      <a:pt x="388" y="301"/>
                    </a:lnTo>
                    <a:lnTo>
                      <a:pt x="355" y="384"/>
                    </a:lnTo>
                    <a:lnTo>
                      <a:pt x="302" y="373"/>
                    </a:lnTo>
                    <a:lnTo>
                      <a:pt x="312" y="316"/>
                    </a:lnTo>
                    <a:lnTo>
                      <a:pt x="269" y="301"/>
                    </a:lnTo>
                    <a:lnTo>
                      <a:pt x="259" y="280"/>
                    </a:lnTo>
                    <a:lnTo>
                      <a:pt x="226" y="276"/>
                    </a:lnTo>
                    <a:lnTo>
                      <a:pt x="212" y="255"/>
                    </a:lnTo>
                    <a:lnTo>
                      <a:pt x="176" y="269"/>
                    </a:lnTo>
                    <a:lnTo>
                      <a:pt x="151" y="247"/>
                    </a:lnTo>
                    <a:lnTo>
                      <a:pt x="104" y="226"/>
                    </a:lnTo>
                    <a:lnTo>
                      <a:pt x="76" y="255"/>
                    </a:lnTo>
                    <a:lnTo>
                      <a:pt x="47" y="244"/>
                    </a:lnTo>
                    <a:lnTo>
                      <a:pt x="0" y="204"/>
                    </a:lnTo>
                    <a:lnTo>
                      <a:pt x="11" y="172"/>
                    </a:lnTo>
                    <a:lnTo>
                      <a:pt x="18" y="147"/>
                    </a:lnTo>
                    <a:lnTo>
                      <a:pt x="54" y="129"/>
                    </a:lnTo>
                    <a:lnTo>
                      <a:pt x="94" y="129"/>
                    </a:lnTo>
                    <a:lnTo>
                      <a:pt x="190" y="54"/>
                    </a:lnTo>
                    <a:lnTo>
                      <a:pt x="219" y="4"/>
                    </a:lnTo>
                    <a:lnTo>
                      <a:pt x="312" y="0"/>
                    </a:lnTo>
                    <a:lnTo>
                      <a:pt x="269" y="11"/>
                    </a:lnTo>
                    <a:lnTo>
                      <a:pt x="226" y="65"/>
                    </a:lnTo>
                    <a:lnTo>
                      <a:pt x="201" y="65"/>
                    </a:lnTo>
                    <a:lnTo>
                      <a:pt x="205" y="104"/>
                    </a:lnTo>
                    <a:lnTo>
                      <a:pt x="291" y="111"/>
                    </a:lnTo>
                    <a:lnTo>
                      <a:pt x="327" y="158"/>
                    </a:lnTo>
                    <a:lnTo>
                      <a:pt x="413" y="151"/>
                    </a:lnTo>
                    <a:lnTo>
                      <a:pt x="449" y="129"/>
                    </a:lnTo>
                    <a:lnTo>
                      <a:pt x="499" y="111"/>
                    </a:lnTo>
                    <a:lnTo>
                      <a:pt x="560" y="115"/>
                    </a:lnTo>
                    <a:lnTo>
                      <a:pt x="603" y="83"/>
                    </a:lnTo>
                    <a:lnTo>
                      <a:pt x="610" y="115"/>
                    </a:lnTo>
                    <a:lnTo>
                      <a:pt x="606" y="129"/>
                    </a:lnTo>
                    <a:lnTo>
                      <a:pt x="628" y="136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197" name=""/>
              <p:cNvSpPr/>
              <p:nvPr/>
            </p:nvSpPr>
            <p:spPr>
              <a:xfrm>
                <a:off x="5881680" y="2057400"/>
                <a:ext cx="520560" cy="303120"/>
              </a:xfrm>
              <a:custGeom>
                <a:avLst/>
                <a:gdLst/>
                <a:ahLst/>
                <a:rect l="l" t="t" r="r" b="b"/>
                <a:pathLst>
                  <a:path w="657" h="384">
                    <a:moveTo>
                      <a:pt x="628" y="136"/>
                    </a:moveTo>
                    <a:lnTo>
                      <a:pt x="657" y="169"/>
                    </a:lnTo>
                    <a:lnTo>
                      <a:pt x="649" y="194"/>
                    </a:lnTo>
                    <a:lnTo>
                      <a:pt x="621" y="201"/>
                    </a:lnTo>
                    <a:lnTo>
                      <a:pt x="571" y="215"/>
                    </a:lnTo>
                    <a:lnTo>
                      <a:pt x="542" y="258"/>
                    </a:lnTo>
                    <a:lnTo>
                      <a:pt x="488" y="258"/>
                    </a:lnTo>
                    <a:lnTo>
                      <a:pt x="467" y="298"/>
                    </a:lnTo>
                    <a:lnTo>
                      <a:pt x="388" y="301"/>
                    </a:lnTo>
                    <a:lnTo>
                      <a:pt x="355" y="384"/>
                    </a:lnTo>
                    <a:lnTo>
                      <a:pt x="302" y="373"/>
                    </a:lnTo>
                    <a:lnTo>
                      <a:pt x="312" y="316"/>
                    </a:lnTo>
                    <a:lnTo>
                      <a:pt x="269" y="301"/>
                    </a:lnTo>
                    <a:lnTo>
                      <a:pt x="259" y="280"/>
                    </a:lnTo>
                    <a:lnTo>
                      <a:pt x="226" y="276"/>
                    </a:lnTo>
                    <a:lnTo>
                      <a:pt x="212" y="255"/>
                    </a:lnTo>
                    <a:lnTo>
                      <a:pt x="176" y="269"/>
                    </a:lnTo>
                    <a:lnTo>
                      <a:pt x="151" y="247"/>
                    </a:lnTo>
                    <a:lnTo>
                      <a:pt x="104" y="226"/>
                    </a:lnTo>
                    <a:lnTo>
                      <a:pt x="76" y="255"/>
                    </a:lnTo>
                    <a:lnTo>
                      <a:pt x="47" y="244"/>
                    </a:lnTo>
                    <a:lnTo>
                      <a:pt x="0" y="204"/>
                    </a:lnTo>
                    <a:lnTo>
                      <a:pt x="11" y="172"/>
                    </a:lnTo>
                    <a:lnTo>
                      <a:pt x="18" y="147"/>
                    </a:lnTo>
                    <a:lnTo>
                      <a:pt x="54" y="129"/>
                    </a:lnTo>
                    <a:lnTo>
                      <a:pt x="94" y="129"/>
                    </a:lnTo>
                    <a:lnTo>
                      <a:pt x="190" y="54"/>
                    </a:lnTo>
                    <a:lnTo>
                      <a:pt x="219" y="4"/>
                    </a:lnTo>
                    <a:lnTo>
                      <a:pt x="312" y="0"/>
                    </a:lnTo>
                    <a:lnTo>
                      <a:pt x="269" y="11"/>
                    </a:lnTo>
                    <a:lnTo>
                      <a:pt x="226" y="65"/>
                    </a:lnTo>
                    <a:lnTo>
                      <a:pt x="201" y="65"/>
                    </a:lnTo>
                    <a:lnTo>
                      <a:pt x="205" y="104"/>
                    </a:lnTo>
                    <a:lnTo>
                      <a:pt x="291" y="111"/>
                    </a:lnTo>
                    <a:lnTo>
                      <a:pt x="327" y="158"/>
                    </a:lnTo>
                    <a:lnTo>
                      <a:pt x="413" y="151"/>
                    </a:lnTo>
                    <a:lnTo>
                      <a:pt x="449" y="129"/>
                    </a:lnTo>
                    <a:lnTo>
                      <a:pt x="499" y="111"/>
                    </a:lnTo>
                    <a:lnTo>
                      <a:pt x="560" y="115"/>
                    </a:lnTo>
                    <a:lnTo>
                      <a:pt x="603" y="83"/>
                    </a:lnTo>
                    <a:lnTo>
                      <a:pt x="610" y="115"/>
                    </a:lnTo>
                    <a:lnTo>
                      <a:pt x="606" y="129"/>
                    </a:lnTo>
                    <a:lnTo>
                      <a:pt x="628" y="136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198" name=""/>
            <p:cNvGrpSpPr/>
            <p:nvPr/>
          </p:nvGrpSpPr>
          <p:grpSpPr>
            <a:xfrm>
              <a:off x="6194520" y="2797200"/>
              <a:ext cx="338040" cy="568440"/>
              <a:chOff x="6194520" y="2797200"/>
              <a:chExt cx="338040" cy="568440"/>
            </a:xfrm>
          </p:grpSpPr>
          <p:sp>
            <p:nvSpPr>
              <p:cNvPr id="5199" name=""/>
              <p:cNvSpPr/>
              <p:nvPr/>
            </p:nvSpPr>
            <p:spPr>
              <a:xfrm>
                <a:off x="6194520" y="2797200"/>
                <a:ext cx="338040" cy="568440"/>
              </a:xfrm>
              <a:custGeom>
                <a:avLst/>
                <a:gdLst/>
                <a:ahLst/>
                <a:rect l="l" t="t" r="r" b="b"/>
                <a:pathLst>
                  <a:path w="426" h="718">
                    <a:moveTo>
                      <a:pt x="21" y="36"/>
                    </a:moveTo>
                    <a:lnTo>
                      <a:pt x="93" y="43"/>
                    </a:lnTo>
                    <a:lnTo>
                      <a:pt x="118" y="11"/>
                    </a:lnTo>
                    <a:lnTo>
                      <a:pt x="366" y="0"/>
                    </a:lnTo>
                    <a:lnTo>
                      <a:pt x="423" y="438"/>
                    </a:lnTo>
                    <a:lnTo>
                      <a:pt x="426" y="459"/>
                    </a:lnTo>
                    <a:lnTo>
                      <a:pt x="419" y="499"/>
                    </a:lnTo>
                    <a:lnTo>
                      <a:pt x="394" y="531"/>
                    </a:lnTo>
                    <a:lnTo>
                      <a:pt x="355" y="528"/>
                    </a:lnTo>
                    <a:lnTo>
                      <a:pt x="351" y="556"/>
                    </a:lnTo>
                    <a:lnTo>
                      <a:pt x="323" y="567"/>
                    </a:lnTo>
                    <a:lnTo>
                      <a:pt x="319" y="603"/>
                    </a:lnTo>
                    <a:lnTo>
                      <a:pt x="297" y="624"/>
                    </a:lnTo>
                    <a:lnTo>
                      <a:pt x="290" y="664"/>
                    </a:lnTo>
                    <a:lnTo>
                      <a:pt x="251" y="667"/>
                    </a:lnTo>
                    <a:lnTo>
                      <a:pt x="247" y="646"/>
                    </a:lnTo>
                    <a:lnTo>
                      <a:pt x="222" y="650"/>
                    </a:lnTo>
                    <a:lnTo>
                      <a:pt x="201" y="696"/>
                    </a:lnTo>
                    <a:lnTo>
                      <a:pt x="183" y="696"/>
                    </a:lnTo>
                    <a:lnTo>
                      <a:pt x="165" y="696"/>
                    </a:lnTo>
                    <a:lnTo>
                      <a:pt x="132" y="700"/>
                    </a:lnTo>
                    <a:lnTo>
                      <a:pt x="129" y="693"/>
                    </a:lnTo>
                    <a:lnTo>
                      <a:pt x="118" y="682"/>
                    </a:lnTo>
                    <a:lnTo>
                      <a:pt x="97" y="682"/>
                    </a:lnTo>
                    <a:lnTo>
                      <a:pt x="79" y="718"/>
                    </a:lnTo>
                    <a:lnTo>
                      <a:pt x="0" y="714"/>
                    </a:lnTo>
                    <a:lnTo>
                      <a:pt x="7" y="693"/>
                    </a:lnTo>
                    <a:lnTo>
                      <a:pt x="21" y="653"/>
                    </a:lnTo>
                    <a:lnTo>
                      <a:pt x="11" y="628"/>
                    </a:lnTo>
                    <a:lnTo>
                      <a:pt x="61" y="581"/>
                    </a:lnTo>
                    <a:lnTo>
                      <a:pt x="61" y="563"/>
                    </a:lnTo>
                    <a:lnTo>
                      <a:pt x="82" y="553"/>
                    </a:lnTo>
                    <a:lnTo>
                      <a:pt x="50" y="535"/>
                    </a:lnTo>
                    <a:lnTo>
                      <a:pt x="61" y="477"/>
                    </a:lnTo>
                    <a:lnTo>
                      <a:pt x="39" y="474"/>
                    </a:lnTo>
                    <a:lnTo>
                      <a:pt x="43" y="434"/>
                    </a:lnTo>
                    <a:lnTo>
                      <a:pt x="57" y="395"/>
                    </a:lnTo>
                    <a:lnTo>
                      <a:pt x="46" y="212"/>
                    </a:lnTo>
                    <a:lnTo>
                      <a:pt x="21" y="36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00" name=""/>
              <p:cNvSpPr/>
              <p:nvPr/>
            </p:nvSpPr>
            <p:spPr>
              <a:xfrm>
                <a:off x="6194520" y="2797200"/>
                <a:ext cx="338040" cy="568440"/>
              </a:xfrm>
              <a:custGeom>
                <a:avLst/>
                <a:gdLst/>
                <a:ahLst/>
                <a:rect l="l" t="t" r="r" b="b"/>
                <a:pathLst>
                  <a:path w="426" h="718">
                    <a:moveTo>
                      <a:pt x="21" y="36"/>
                    </a:moveTo>
                    <a:lnTo>
                      <a:pt x="93" y="43"/>
                    </a:lnTo>
                    <a:lnTo>
                      <a:pt x="118" y="11"/>
                    </a:lnTo>
                    <a:lnTo>
                      <a:pt x="366" y="0"/>
                    </a:lnTo>
                    <a:lnTo>
                      <a:pt x="423" y="438"/>
                    </a:lnTo>
                    <a:lnTo>
                      <a:pt x="426" y="459"/>
                    </a:lnTo>
                    <a:lnTo>
                      <a:pt x="419" y="499"/>
                    </a:lnTo>
                    <a:lnTo>
                      <a:pt x="394" y="531"/>
                    </a:lnTo>
                    <a:lnTo>
                      <a:pt x="355" y="528"/>
                    </a:lnTo>
                    <a:lnTo>
                      <a:pt x="351" y="556"/>
                    </a:lnTo>
                    <a:lnTo>
                      <a:pt x="323" y="567"/>
                    </a:lnTo>
                    <a:lnTo>
                      <a:pt x="319" y="603"/>
                    </a:lnTo>
                    <a:lnTo>
                      <a:pt x="297" y="624"/>
                    </a:lnTo>
                    <a:lnTo>
                      <a:pt x="290" y="664"/>
                    </a:lnTo>
                    <a:lnTo>
                      <a:pt x="251" y="667"/>
                    </a:lnTo>
                    <a:lnTo>
                      <a:pt x="247" y="646"/>
                    </a:lnTo>
                    <a:lnTo>
                      <a:pt x="222" y="650"/>
                    </a:lnTo>
                    <a:lnTo>
                      <a:pt x="201" y="696"/>
                    </a:lnTo>
                    <a:lnTo>
                      <a:pt x="183" y="696"/>
                    </a:lnTo>
                    <a:lnTo>
                      <a:pt x="165" y="696"/>
                    </a:lnTo>
                    <a:lnTo>
                      <a:pt x="132" y="700"/>
                    </a:lnTo>
                    <a:lnTo>
                      <a:pt x="129" y="693"/>
                    </a:lnTo>
                    <a:lnTo>
                      <a:pt x="118" y="682"/>
                    </a:lnTo>
                    <a:lnTo>
                      <a:pt x="97" y="682"/>
                    </a:lnTo>
                    <a:lnTo>
                      <a:pt x="79" y="718"/>
                    </a:lnTo>
                    <a:lnTo>
                      <a:pt x="0" y="714"/>
                    </a:lnTo>
                    <a:lnTo>
                      <a:pt x="7" y="693"/>
                    </a:lnTo>
                    <a:lnTo>
                      <a:pt x="21" y="653"/>
                    </a:lnTo>
                    <a:lnTo>
                      <a:pt x="11" y="628"/>
                    </a:lnTo>
                    <a:lnTo>
                      <a:pt x="61" y="581"/>
                    </a:lnTo>
                    <a:lnTo>
                      <a:pt x="61" y="563"/>
                    </a:lnTo>
                    <a:lnTo>
                      <a:pt x="82" y="553"/>
                    </a:lnTo>
                    <a:lnTo>
                      <a:pt x="50" y="535"/>
                    </a:lnTo>
                    <a:lnTo>
                      <a:pt x="61" y="477"/>
                    </a:lnTo>
                    <a:lnTo>
                      <a:pt x="39" y="474"/>
                    </a:lnTo>
                    <a:lnTo>
                      <a:pt x="43" y="434"/>
                    </a:lnTo>
                    <a:lnTo>
                      <a:pt x="57" y="395"/>
                    </a:lnTo>
                    <a:lnTo>
                      <a:pt x="46" y="212"/>
                    </a:lnTo>
                    <a:lnTo>
                      <a:pt x="21" y="36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01" name=""/>
            <p:cNvGrpSpPr/>
            <p:nvPr/>
          </p:nvGrpSpPr>
          <p:grpSpPr>
            <a:xfrm>
              <a:off x="6270480" y="2270160"/>
              <a:ext cx="422280" cy="538200"/>
              <a:chOff x="6270480" y="2270160"/>
              <a:chExt cx="422280" cy="538200"/>
            </a:xfrm>
          </p:grpSpPr>
          <p:sp>
            <p:nvSpPr>
              <p:cNvPr id="5202" name=""/>
              <p:cNvSpPr/>
              <p:nvPr/>
            </p:nvSpPr>
            <p:spPr>
              <a:xfrm>
                <a:off x="6270480" y="2270160"/>
                <a:ext cx="422280" cy="538200"/>
              </a:xfrm>
              <a:custGeom>
                <a:avLst/>
                <a:gdLst/>
                <a:ahLst/>
                <a:rect l="l" t="t" r="r" b="b"/>
                <a:pathLst>
                  <a:path w="530" h="678">
                    <a:moveTo>
                      <a:pt x="272" y="678"/>
                    </a:moveTo>
                    <a:lnTo>
                      <a:pt x="265" y="660"/>
                    </a:lnTo>
                    <a:lnTo>
                      <a:pt x="14" y="671"/>
                    </a:lnTo>
                    <a:lnTo>
                      <a:pt x="35" y="642"/>
                    </a:lnTo>
                    <a:lnTo>
                      <a:pt x="57" y="595"/>
                    </a:lnTo>
                    <a:lnTo>
                      <a:pt x="82" y="559"/>
                    </a:lnTo>
                    <a:lnTo>
                      <a:pt x="53" y="513"/>
                    </a:lnTo>
                    <a:lnTo>
                      <a:pt x="50" y="434"/>
                    </a:lnTo>
                    <a:lnTo>
                      <a:pt x="25" y="398"/>
                    </a:lnTo>
                    <a:lnTo>
                      <a:pt x="7" y="377"/>
                    </a:lnTo>
                    <a:lnTo>
                      <a:pt x="7" y="355"/>
                    </a:lnTo>
                    <a:lnTo>
                      <a:pt x="21" y="337"/>
                    </a:lnTo>
                    <a:lnTo>
                      <a:pt x="0" y="280"/>
                    </a:lnTo>
                    <a:lnTo>
                      <a:pt x="35" y="222"/>
                    </a:lnTo>
                    <a:lnTo>
                      <a:pt x="18" y="197"/>
                    </a:lnTo>
                    <a:lnTo>
                      <a:pt x="18" y="172"/>
                    </a:lnTo>
                    <a:lnTo>
                      <a:pt x="39" y="136"/>
                    </a:lnTo>
                    <a:lnTo>
                      <a:pt x="46" y="104"/>
                    </a:lnTo>
                    <a:lnTo>
                      <a:pt x="82" y="108"/>
                    </a:lnTo>
                    <a:lnTo>
                      <a:pt x="79" y="143"/>
                    </a:lnTo>
                    <a:lnTo>
                      <a:pt x="96" y="154"/>
                    </a:lnTo>
                    <a:lnTo>
                      <a:pt x="118" y="136"/>
                    </a:lnTo>
                    <a:lnTo>
                      <a:pt x="111" y="82"/>
                    </a:lnTo>
                    <a:lnTo>
                      <a:pt x="122" y="68"/>
                    </a:lnTo>
                    <a:lnTo>
                      <a:pt x="143" y="72"/>
                    </a:lnTo>
                    <a:lnTo>
                      <a:pt x="136" y="22"/>
                    </a:lnTo>
                    <a:lnTo>
                      <a:pt x="161" y="4"/>
                    </a:lnTo>
                    <a:lnTo>
                      <a:pt x="247" y="0"/>
                    </a:lnTo>
                    <a:lnTo>
                      <a:pt x="283" y="18"/>
                    </a:lnTo>
                    <a:lnTo>
                      <a:pt x="286" y="36"/>
                    </a:lnTo>
                    <a:lnTo>
                      <a:pt x="319" y="36"/>
                    </a:lnTo>
                    <a:lnTo>
                      <a:pt x="365" y="50"/>
                    </a:lnTo>
                    <a:lnTo>
                      <a:pt x="373" y="75"/>
                    </a:lnTo>
                    <a:lnTo>
                      <a:pt x="355" y="90"/>
                    </a:lnTo>
                    <a:lnTo>
                      <a:pt x="390" y="172"/>
                    </a:lnTo>
                    <a:lnTo>
                      <a:pt x="390" y="197"/>
                    </a:lnTo>
                    <a:lnTo>
                      <a:pt x="333" y="273"/>
                    </a:lnTo>
                    <a:lnTo>
                      <a:pt x="312" y="316"/>
                    </a:lnTo>
                    <a:lnTo>
                      <a:pt x="322" y="330"/>
                    </a:lnTo>
                    <a:lnTo>
                      <a:pt x="358" y="334"/>
                    </a:lnTo>
                    <a:lnTo>
                      <a:pt x="376" y="316"/>
                    </a:lnTo>
                    <a:lnTo>
                      <a:pt x="416" y="247"/>
                    </a:lnTo>
                    <a:lnTo>
                      <a:pt x="455" y="247"/>
                    </a:lnTo>
                    <a:lnTo>
                      <a:pt x="502" y="312"/>
                    </a:lnTo>
                    <a:lnTo>
                      <a:pt x="502" y="355"/>
                    </a:lnTo>
                    <a:lnTo>
                      <a:pt x="498" y="380"/>
                    </a:lnTo>
                    <a:lnTo>
                      <a:pt x="530" y="402"/>
                    </a:lnTo>
                    <a:lnTo>
                      <a:pt x="527" y="445"/>
                    </a:lnTo>
                    <a:lnTo>
                      <a:pt x="509" y="477"/>
                    </a:lnTo>
                    <a:lnTo>
                      <a:pt x="498" y="516"/>
                    </a:lnTo>
                    <a:lnTo>
                      <a:pt x="487" y="542"/>
                    </a:lnTo>
                    <a:lnTo>
                      <a:pt x="455" y="549"/>
                    </a:lnTo>
                    <a:lnTo>
                      <a:pt x="469" y="588"/>
                    </a:lnTo>
                    <a:lnTo>
                      <a:pt x="455" y="599"/>
                    </a:lnTo>
                    <a:lnTo>
                      <a:pt x="426" y="649"/>
                    </a:lnTo>
                    <a:lnTo>
                      <a:pt x="272" y="678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03" name=""/>
              <p:cNvSpPr/>
              <p:nvPr/>
            </p:nvSpPr>
            <p:spPr>
              <a:xfrm>
                <a:off x="6270480" y="2270160"/>
                <a:ext cx="422280" cy="538200"/>
              </a:xfrm>
              <a:custGeom>
                <a:avLst/>
                <a:gdLst/>
                <a:ahLst/>
                <a:rect l="l" t="t" r="r" b="b"/>
                <a:pathLst>
                  <a:path w="530" h="678">
                    <a:moveTo>
                      <a:pt x="272" y="678"/>
                    </a:moveTo>
                    <a:lnTo>
                      <a:pt x="265" y="660"/>
                    </a:lnTo>
                    <a:lnTo>
                      <a:pt x="14" y="671"/>
                    </a:lnTo>
                    <a:lnTo>
                      <a:pt x="35" y="642"/>
                    </a:lnTo>
                    <a:lnTo>
                      <a:pt x="57" y="595"/>
                    </a:lnTo>
                    <a:lnTo>
                      <a:pt x="82" y="559"/>
                    </a:lnTo>
                    <a:lnTo>
                      <a:pt x="53" y="513"/>
                    </a:lnTo>
                    <a:lnTo>
                      <a:pt x="50" y="434"/>
                    </a:lnTo>
                    <a:lnTo>
                      <a:pt x="25" y="398"/>
                    </a:lnTo>
                    <a:lnTo>
                      <a:pt x="7" y="377"/>
                    </a:lnTo>
                    <a:lnTo>
                      <a:pt x="7" y="355"/>
                    </a:lnTo>
                    <a:lnTo>
                      <a:pt x="21" y="337"/>
                    </a:lnTo>
                    <a:lnTo>
                      <a:pt x="0" y="280"/>
                    </a:lnTo>
                    <a:lnTo>
                      <a:pt x="35" y="222"/>
                    </a:lnTo>
                    <a:lnTo>
                      <a:pt x="18" y="197"/>
                    </a:lnTo>
                    <a:lnTo>
                      <a:pt x="18" y="172"/>
                    </a:lnTo>
                    <a:lnTo>
                      <a:pt x="39" y="136"/>
                    </a:lnTo>
                    <a:lnTo>
                      <a:pt x="46" y="104"/>
                    </a:lnTo>
                    <a:lnTo>
                      <a:pt x="82" y="108"/>
                    </a:lnTo>
                    <a:lnTo>
                      <a:pt x="79" y="143"/>
                    </a:lnTo>
                    <a:lnTo>
                      <a:pt x="96" y="154"/>
                    </a:lnTo>
                    <a:lnTo>
                      <a:pt x="118" y="136"/>
                    </a:lnTo>
                    <a:lnTo>
                      <a:pt x="111" y="82"/>
                    </a:lnTo>
                    <a:lnTo>
                      <a:pt x="122" y="68"/>
                    </a:lnTo>
                    <a:lnTo>
                      <a:pt x="143" y="72"/>
                    </a:lnTo>
                    <a:lnTo>
                      <a:pt x="136" y="22"/>
                    </a:lnTo>
                    <a:lnTo>
                      <a:pt x="161" y="4"/>
                    </a:lnTo>
                    <a:lnTo>
                      <a:pt x="247" y="0"/>
                    </a:lnTo>
                    <a:lnTo>
                      <a:pt x="283" y="18"/>
                    </a:lnTo>
                    <a:lnTo>
                      <a:pt x="286" y="36"/>
                    </a:lnTo>
                    <a:lnTo>
                      <a:pt x="319" y="36"/>
                    </a:lnTo>
                    <a:lnTo>
                      <a:pt x="365" y="50"/>
                    </a:lnTo>
                    <a:lnTo>
                      <a:pt x="373" y="75"/>
                    </a:lnTo>
                    <a:lnTo>
                      <a:pt x="355" y="90"/>
                    </a:lnTo>
                    <a:lnTo>
                      <a:pt x="390" y="172"/>
                    </a:lnTo>
                    <a:lnTo>
                      <a:pt x="390" y="197"/>
                    </a:lnTo>
                    <a:lnTo>
                      <a:pt x="333" y="273"/>
                    </a:lnTo>
                    <a:lnTo>
                      <a:pt x="312" y="316"/>
                    </a:lnTo>
                    <a:lnTo>
                      <a:pt x="322" y="330"/>
                    </a:lnTo>
                    <a:lnTo>
                      <a:pt x="358" y="334"/>
                    </a:lnTo>
                    <a:lnTo>
                      <a:pt x="376" y="316"/>
                    </a:lnTo>
                    <a:lnTo>
                      <a:pt x="416" y="247"/>
                    </a:lnTo>
                    <a:lnTo>
                      <a:pt x="455" y="247"/>
                    </a:lnTo>
                    <a:lnTo>
                      <a:pt x="502" y="312"/>
                    </a:lnTo>
                    <a:lnTo>
                      <a:pt x="502" y="355"/>
                    </a:lnTo>
                    <a:lnTo>
                      <a:pt x="498" y="380"/>
                    </a:lnTo>
                    <a:lnTo>
                      <a:pt x="530" y="402"/>
                    </a:lnTo>
                    <a:lnTo>
                      <a:pt x="527" y="445"/>
                    </a:lnTo>
                    <a:lnTo>
                      <a:pt x="509" y="477"/>
                    </a:lnTo>
                    <a:lnTo>
                      <a:pt x="498" y="516"/>
                    </a:lnTo>
                    <a:lnTo>
                      <a:pt x="487" y="542"/>
                    </a:lnTo>
                    <a:lnTo>
                      <a:pt x="455" y="549"/>
                    </a:lnTo>
                    <a:lnTo>
                      <a:pt x="469" y="588"/>
                    </a:lnTo>
                    <a:lnTo>
                      <a:pt x="455" y="599"/>
                    </a:lnTo>
                    <a:lnTo>
                      <a:pt x="426" y="649"/>
                    </a:lnTo>
                    <a:lnTo>
                      <a:pt x="272" y="678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04" name=""/>
            <p:cNvGrpSpPr/>
            <p:nvPr/>
          </p:nvGrpSpPr>
          <p:grpSpPr>
            <a:xfrm>
              <a:off x="6488280" y="2700360"/>
              <a:ext cx="446040" cy="520560"/>
              <a:chOff x="6488280" y="2700360"/>
              <a:chExt cx="446040" cy="520560"/>
            </a:xfrm>
          </p:grpSpPr>
          <p:sp>
            <p:nvSpPr>
              <p:cNvPr id="5205" name=""/>
              <p:cNvSpPr/>
              <p:nvPr/>
            </p:nvSpPr>
            <p:spPr>
              <a:xfrm>
                <a:off x="6488280" y="2700360"/>
                <a:ext cx="446040" cy="520560"/>
              </a:xfrm>
              <a:custGeom>
                <a:avLst/>
                <a:gdLst/>
                <a:ahLst/>
                <a:rect l="l" t="t" r="r" b="b"/>
                <a:pathLst>
                  <a:path w="563" h="656">
                    <a:moveTo>
                      <a:pt x="0" y="132"/>
                    </a:moveTo>
                    <a:lnTo>
                      <a:pt x="154" y="107"/>
                    </a:lnTo>
                    <a:lnTo>
                      <a:pt x="233" y="107"/>
                    </a:lnTo>
                    <a:lnTo>
                      <a:pt x="255" y="121"/>
                    </a:lnTo>
                    <a:lnTo>
                      <a:pt x="344" y="114"/>
                    </a:lnTo>
                    <a:lnTo>
                      <a:pt x="351" y="104"/>
                    </a:lnTo>
                    <a:lnTo>
                      <a:pt x="380" y="100"/>
                    </a:lnTo>
                    <a:lnTo>
                      <a:pt x="402" y="86"/>
                    </a:lnTo>
                    <a:lnTo>
                      <a:pt x="412" y="43"/>
                    </a:lnTo>
                    <a:lnTo>
                      <a:pt x="452" y="21"/>
                    </a:lnTo>
                    <a:lnTo>
                      <a:pt x="513" y="0"/>
                    </a:lnTo>
                    <a:lnTo>
                      <a:pt x="559" y="225"/>
                    </a:lnTo>
                    <a:lnTo>
                      <a:pt x="549" y="243"/>
                    </a:lnTo>
                    <a:lnTo>
                      <a:pt x="563" y="265"/>
                    </a:lnTo>
                    <a:lnTo>
                      <a:pt x="552" y="286"/>
                    </a:lnTo>
                    <a:lnTo>
                      <a:pt x="542" y="308"/>
                    </a:lnTo>
                    <a:lnTo>
                      <a:pt x="545" y="405"/>
                    </a:lnTo>
                    <a:lnTo>
                      <a:pt x="531" y="426"/>
                    </a:lnTo>
                    <a:lnTo>
                      <a:pt x="509" y="426"/>
                    </a:lnTo>
                    <a:lnTo>
                      <a:pt x="506" y="469"/>
                    </a:lnTo>
                    <a:lnTo>
                      <a:pt x="459" y="462"/>
                    </a:lnTo>
                    <a:lnTo>
                      <a:pt x="430" y="480"/>
                    </a:lnTo>
                    <a:lnTo>
                      <a:pt x="455" y="494"/>
                    </a:lnTo>
                    <a:lnTo>
                      <a:pt x="441" y="523"/>
                    </a:lnTo>
                    <a:lnTo>
                      <a:pt x="463" y="548"/>
                    </a:lnTo>
                    <a:lnTo>
                      <a:pt x="463" y="566"/>
                    </a:lnTo>
                    <a:lnTo>
                      <a:pt x="416" y="537"/>
                    </a:lnTo>
                    <a:lnTo>
                      <a:pt x="387" y="559"/>
                    </a:lnTo>
                    <a:lnTo>
                      <a:pt x="398" y="616"/>
                    </a:lnTo>
                    <a:lnTo>
                      <a:pt x="384" y="623"/>
                    </a:lnTo>
                    <a:lnTo>
                      <a:pt x="373" y="652"/>
                    </a:lnTo>
                    <a:lnTo>
                      <a:pt x="351" y="656"/>
                    </a:lnTo>
                    <a:lnTo>
                      <a:pt x="351" y="623"/>
                    </a:lnTo>
                    <a:lnTo>
                      <a:pt x="330" y="623"/>
                    </a:lnTo>
                    <a:lnTo>
                      <a:pt x="323" y="595"/>
                    </a:lnTo>
                    <a:lnTo>
                      <a:pt x="308" y="580"/>
                    </a:lnTo>
                    <a:lnTo>
                      <a:pt x="283" y="577"/>
                    </a:lnTo>
                    <a:lnTo>
                      <a:pt x="273" y="598"/>
                    </a:lnTo>
                    <a:lnTo>
                      <a:pt x="255" y="620"/>
                    </a:lnTo>
                    <a:lnTo>
                      <a:pt x="212" y="631"/>
                    </a:lnTo>
                    <a:lnTo>
                      <a:pt x="165" y="613"/>
                    </a:lnTo>
                    <a:lnTo>
                      <a:pt x="108" y="602"/>
                    </a:lnTo>
                    <a:lnTo>
                      <a:pt x="104" y="566"/>
                    </a:lnTo>
                    <a:lnTo>
                      <a:pt x="90" y="559"/>
                    </a:lnTo>
                    <a:lnTo>
                      <a:pt x="54" y="55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06" name=""/>
              <p:cNvSpPr/>
              <p:nvPr/>
            </p:nvSpPr>
            <p:spPr>
              <a:xfrm>
                <a:off x="6488280" y="2700360"/>
                <a:ext cx="446040" cy="520560"/>
              </a:xfrm>
              <a:custGeom>
                <a:avLst/>
                <a:gdLst/>
                <a:ahLst/>
                <a:rect l="l" t="t" r="r" b="b"/>
                <a:pathLst>
                  <a:path w="563" h="656">
                    <a:moveTo>
                      <a:pt x="0" y="132"/>
                    </a:moveTo>
                    <a:lnTo>
                      <a:pt x="154" y="107"/>
                    </a:lnTo>
                    <a:lnTo>
                      <a:pt x="233" y="107"/>
                    </a:lnTo>
                    <a:lnTo>
                      <a:pt x="255" y="121"/>
                    </a:lnTo>
                    <a:lnTo>
                      <a:pt x="344" y="114"/>
                    </a:lnTo>
                    <a:lnTo>
                      <a:pt x="351" y="104"/>
                    </a:lnTo>
                    <a:lnTo>
                      <a:pt x="380" y="100"/>
                    </a:lnTo>
                    <a:lnTo>
                      <a:pt x="402" y="86"/>
                    </a:lnTo>
                    <a:lnTo>
                      <a:pt x="412" y="43"/>
                    </a:lnTo>
                    <a:lnTo>
                      <a:pt x="452" y="21"/>
                    </a:lnTo>
                    <a:lnTo>
                      <a:pt x="513" y="0"/>
                    </a:lnTo>
                    <a:lnTo>
                      <a:pt x="559" y="225"/>
                    </a:lnTo>
                    <a:lnTo>
                      <a:pt x="549" y="243"/>
                    </a:lnTo>
                    <a:lnTo>
                      <a:pt x="563" y="265"/>
                    </a:lnTo>
                    <a:lnTo>
                      <a:pt x="552" y="286"/>
                    </a:lnTo>
                    <a:lnTo>
                      <a:pt x="542" y="308"/>
                    </a:lnTo>
                    <a:lnTo>
                      <a:pt x="545" y="405"/>
                    </a:lnTo>
                    <a:lnTo>
                      <a:pt x="531" y="426"/>
                    </a:lnTo>
                    <a:lnTo>
                      <a:pt x="509" y="426"/>
                    </a:lnTo>
                    <a:lnTo>
                      <a:pt x="506" y="469"/>
                    </a:lnTo>
                    <a:lnTo>
                      <a:pt x="459" y="462"/>
                    </a:lnTo>
                    <a:lnTo>
                      <a:pt x="430" y="480"/>
                    </a:lnTo>
                    <a:lnTo>
                      <a:pt x="455" y="494"/>
                    </a:lnTo>
                    <a:lnTo>
                      <a:pt x="441" y="523"/>
                    </a:lnTo>
                    <a:lnTo>
                      <a:pt x="463" y="548"/>
                    </a:lnTo>
                    <a:lnTo>
                      <a:pt x="463" y="566"/>
                    </a:lnTo>
                    <a:lnTo>
                      <a:pt x="416" y="537"/>
                    </a:lnTo>
                    <a:lnTo>
                      <a:pt x="387" y="559"/>
                    </a:lnTo>
                    <a:lnTo>
                      <a:pt x="398" y="616"/>
                    </a:lnTo>
                    <a:lnTo>
                      <a:pt x="384" y="623"/>
                    </a:lnTo>
                    <a:lnTo>
                      <a:pt x="373" y="652"/>
                    </a:lnTo>
                    <a:lnTo>
                      <a:pt x="351" y="656"/>
                    </a:lnTo>
                    <a:lnTo>
                      <a:pt x="351" y="623"/>
                    </a:lnTo>
                    <a:lnTo>
                      <a:pt x="330" y="623"/>
                    </a:lnTo>
                    <a:lnTo>
                      <a:pt x="323" y="595"/>
                    </a:lnTo>
                    <a:lnTo>
                      <a:pt x="308" y="580"/>
                    </a:lnTo>
                    <a:lnTo>
                      <a:pt x="283" y="577"/>
                    </a:lnTo>
                    <a:lnTo>
                      <a:pt x="273" y="598"/>
                    </a:lnTo>
                    <a:lnTo>
                      <a:pt x="255" y="620"/>
                    </a:lnTo>
                    <a:lnTo>
                      <a:pt x="212" y="631"/>
                    </a:lnTo>
                    <a:lnTo>
                      <a:pt x="165" y="613"/>
                    </a:lnTo>
                    <a:lnTo>
                      <a:pt x="108" y="602"/>
                    </a:lnTo>
                    <a:lnTo>
                      <a:pt x="104" y="566"/>
                    </a:lnTo>
                    <a:lnTo>
                      <a:pt x="90" y="559"/>
                    </a:lnTo>
                    <a:lnTo>
                      <a:pt x="54" y="559"/>
                    </a:lnTo>
                    <a:lnTo>
                      <a:pt x="0" y="132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07" name=""/>
            <p:cNvGrpSpPr/>
            <p:nvPr/>
          </p:nvGrpSpPr>
          <p:grpSpPr>
            <a:xfrm>
              <a:off x="6897600" y="2589120"/>
              <a:ext cx="612720" cy="403200"/>
              <a:chOff x="6897600" y="2589120"/>
              <a:chExt cx="612720" cy="403200"/>
            </a:xfrm>
          </p:grpSpPr>
          <p:sp>
            <p:nvSpPr>
              <p:cNvPr id="5208" name=""/>
              <p:cNvSpPr/>
              <p:nvPr/>
            </p:nvSpPr>
            <p:spPr>
              <a:xfrm>
                <a:off x="6897600" y="2589120"/>
                <a:ext cx="612720" cy="403200"/>
              </a:xfrm>
              <a:custGeom>
                <a:avLst/>
                <a:gdLst/>
                <a:ahLst/>
                <a:rect l="l" t="t" r="r" b="b"/>
                <a:pathLst>
                  <a:path w="773" h="509">
                    <a:moveTo>
                      <a:pt x="0" y="136"/>
                    </a:moveTo>
                    <a:lnTo>
                      <a:pt x="43" y="93"/>
                    </a:lnTo>
                    <a:lnTo>
                      <a:pt x="76" y="71"/>
                    </a:lnTo>
                    <a:lnTo>
                      <a:pt x="94" y="96"/>
                    </a:lnTo>
                    <a:lnTo>
                      <a:pt x="79" y="111"/>
                    </a:lnTo>
                    <a:lnTo>
                      <a:pt x="273" y="86"/>
                    </a:lnTo>
                    <a:lnTo>
                      <a:pt x="608" y="7"/>
                    </a:lnTo>
                    <a:lnTo>
                      <a:pt x="651" y="0"/>
                    </a:lnTo>
                    <a:lnTo>
                      <a:pt x="655" y="14"/>
                    </a:lnTo>
                    <a:lnTo>
                      <a:pt x="683" y="25"/>
                    </a:lnTo>
                    <a:lnTo>
                      <a:pt x="687" y="46"/>
                    </a:lnTo>
                    <a:lnTo>
                      <a:pt x="701" y="71"/>
                    </a:lnTo>
                    <a:lnTo>
                      <a:pt x="723" y="71"/>
                    </a:lnTo>
                    <a:lnTo>
                      <a:pt x="737" y="96"/>
                    </a:lnTo>
                    <a:lnTo>
                      <a:pt x="723" y="111"/>
                    </a:lnTo>
                    <a:lnTo>
                      <a:pt x="723" y="140"/>
                    </a:lnTo>
                    <a:lnTo>
                      <a:pt x="705" y="168"/>
                    </a:lnTo>
                    <a:lnTo>
                      <a:pt x="719" y="179"/>
                    </a:lnTo>
                    <a:lnTo>
                      <a:pt x="701" y="197"/>
                    </a:lnTo>
                    <a:lnTo>
                      <a:pt x="701" y="222"/>
                    </a:lnTo>
                    <a:lnTo>
                      <a:pt x="719" y="244"/>
                    </a:lnTo>
                    <a:lnTo>
                      <a:pt x="723" y="269"/>
                    </a:lnTo>
                    <a:lnTo>
                      <a:pt x="759" y="272"/>
                    </a:lnTo>
                    <a:lnTo>
                      <a:pt x="773" y="294"/>
                    </a:lnTo>
                    <a:lnTo>
                      <a:pt x="755" y="337"/>
                    </a:lnTo>
                    <a:lnTo>
                      <a:pt x="737" y="358"/>
                    </a:lnTo>
                    <a:lnTo>
                      <a:pt x="694" y="380"/>
                    </a:lnTo>
                    <a:lnTo>
                      <a:pt x="669" y="412"/>
                    </a:lnTo>
                    <a:lnTo>
                      <a:pt x="432" y="451"/>
                    </a:lnTo>
                    <a:lnTo>
                      <a:pt x="72" y="509"/>
                    </a:lnTo>
                    <a:lnTo>
                      <a:pt x="40" y="394"/>
                    </a:lnTo>
                    <a:lnTo>
                      <a:pt x="33" y="380"/>
                    </a:lnTo>
                    <a:lnTo>
                      <a:pt x="43" y="351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09" name=""/>
              <p:cNvSpPr/>
              <p:nvPr/>
            </p:nvSpPr>
            <p:spPr>
              <a:xfrm>
                <a:off x="6897600" y="2589120"/>
                <a:ext cx="612720" cy="403200"/>
              </a:xfrm>
              <a:custGeom>
                <a:avLst/>
                <a:gdLst/>
                <a:ahLst/>
                <a:rect l="l" t="t" r="r" b="b"/>
                <a:pathLst>
                  <a:path w="773" h="509">
                    <a:moveTo>
                      <a:pt x="0" y="136"/>
                    </a:moveTo>
                    <a:lnTo>
                      <a:pt x="43" y="93"/>
                    </a:lnTo>
                    <a:lnTo>
                      <a:pt x="76" y="71"/>
                    </a:lnTo>
                    <a:lnTo>
                      <a:pt x="94" y="96"/>
                    </a:lnTo>
                    <a:lnTo>
                      <a:pt x="79" y="111"/>
                    </a:lnTo>
                    <a:lnTo>
                      <a:pt x="273" y="86"/>
                    </a:lnTo>
                    <a:lnTo>
                      <a:pt x="608" y="7"/>
                    </a:lnTo>
                    <a:lnTo>
                      <a:pt x="651" y="0"/>
                    </a:lnTo>
                    <a:lnTo>
                      <a:pt x="655" y="14"/>
                    </a:lnTo>
                    <a:lnTo>
                      <a:pt x="683" y="25"/>
                    </a:lnTo>
                    <a:lnTo>
                      <a:pt x="687" y="46"/>
                    </a:lnTo>
                    <a:lnTo>
                      <a:pt x="701" y="71"/>
                    </a:lnTo>
                    <a:lnTo>
                      <a:pt x="723" y="71"/>
                    </a:lnTo>
                    <a:lnTo>
                      <a:pt x="737" y="96"/>
                    </a:lnTo>
                    <a:lnTo>
                      <a:pt x="723" y="111"/>
                    </a:lnTo>
                    <a:lnTo>
                      <a:pt x="723" y="140"/>
                    </a:lnTo>
                    <a:lnTo>
                      <a:pt x="705" y="168"/>
                    </a:lnTo>
                    <a:lnTo>
                      <a:pt x="719" y="179"/>
                    </a:lnTo>
                    <a:lnTo>
                      <a:pt x="701" y="197"/>
                    </a:lnTo>
                    <a:lnTo>
                      <a:pt x="701" y="222"/>
                    </a:lnTo>
                    <a:lnTo>
                      <a:pt x="719" y="244"/>
                    </a:lnTo>
                    <a:lnTo>
                      <a:pt x="723" y="269"/>
                    </a:lnTo>
                    <a:lnTo>
                      <a:pt x="759" y="272"/>
                    </a:lnTo>
                    <a:lnTo>
                      <a:pt x="773" y="294"/>
                    </a:lnTo>
                    <a:lnTo>
                      <a:pt x="755" y="337"/>
                    </a:lnTo>
                    <a:lnTo>
                      <a:pt x="737" y="358"/>
                    </a:lnTo>
                    <a:lnTo>
                      <a:pt x="694" y="380"/>
                    </a:lnTo>
                    <a:lnTo>
                      <a:pt x="669" y="412"/>
                    </a:lnTo>
                    <a:lnTo>
                      <a:pt x="432" y="451"/>
                    </a:lnTo>
                    <a:lnTo>
                      <a:pt x="72" y="509"/>
                    </a:lnTo>
                    <a:lnTo>
                      <a:pt x="40" y="394"/>
                    </a:lnTo>
                    <a:lnTo>
                      <a:pt x="33" y="380"/>
                    </a:lnTo>
                    <a:lnTo>
                      <a:pt x="43" y="351"/>
                    </a:lnTo>
                    <a:lnTo>
                      <a:pt x="0" y="136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10" name=""/>
            <p:cNvGrpSpPr/>
            <p:nvPr/>
          </p:nvGrpSpPr>
          <p:grpSpPr>
            <a:xfrm>
              <a:off x="6767640" y="2919240"/>
              <a:ext cx="422280" cy="444600"/>
              <a:chOff x="6767640" y="2919240"/>
              <a:chExt cx="422280" cy="444600"/>
            </a:xfrm>
          </p:grpSpPr>
          <p:sp>
            <p:nvSpPr>
              <p:cNvPr id="5211" name=""/>
              <p:cNvSpPr/>
              <p:nvPr/>
            </p:nvSpPr>
            <p:spPr>
              <a:xfrm>
                <a:off x="6767640" y="2919240"/>
                <a:ext cx="422280" cy="444600"/>
              </a:xfrm>
              <a:custGeom>
                <a:avLst/>
                <a:gdLst/>
                <a:ahLst/>
                <a:rect l="l" t="t" r="r" b="b"/>
                <a:pathLst>
                  <a:path w="533" h="559">
                    <a:moveTo>
                      <a:pt x="205" y="0"/>
                    </a:moveTo>
                    <a:lnTo>
                      <a:pt x="187" y="25"/>
                    </a:lnTo>
                    <a:lnTo>
                      <a:pt x="194" y="107"/>
                    </a:lnTo>
                    <a:lnTo>
                      <a:pt x="187" y="150"/>
                    </a:lnTo>
                    <a:lnTo>
                      <a:pt x="158" y="147"/>
                    </a:lnTo>
                    <a:lnTo>
                      <a:pt x="147" y="190"/>
                    </a:lnTo>
                    <a:lnTo>
                      <a:pt x="104" y="186"/>
                    </a:lnTo>
                    <a:lnTo>
                      <a:pt x="86" y="197"/>
                    </a:lnTo>
                    <a:lnTo>
                      <a:pt x="97" y="218"/>
                    </a:lnTo>
                    <a:lnTo>
                      <a:pt x="90" y="243"/>
                    </a:lnTo>
                    <a:lnTo>
                      <a:pt x="111" y="269"/>
                    </a:lnTo>
                    <a:lnTo>
                      <a:pt x="101" y="287"/>
                    </a:lnTo>
                    <a:lnTo>
                      <a:pt x="65" y="261"/>
                    </a:lnTo>
                    <a:lnTo>
                      <a:pt x="40" y="279"/>
                    </a:lnTo>
                    <a:lnTo>
                      <a:pt x="47" y="344"/>
                    </a:lnTo>
                    <a:lnTo>
                      <a:pt x="29" y="344"/>
                    </a:lnTo>
                    <a:lnTo>
                      <a:pt x="25" y="373"/>
                    </a:lnTo>
                    <a:lnTo>
                      <a:pt x="0" y="383"/>
                    </a:lnTo>
                    <a:lnTo>
                      <a:pt x="7" y="408"/>
                    </a:lnTo>
                    <a:lnTo>
                      <a:pt x="15" y="430"/>
                    </a:lnTo>
                    <a:lnTo>
                      <a:pt x="22" y="459"/>
                    </a:lnTo>
                    <a:lnTo>
                      <a:pt x="54" y="477"/>
                    </a:lnTo>
                    <a:lnTo>
                      <a:pt x="86" y="484"/>
                    </a:lnTo>
                    <a:lnTo>
                      <a:pt x="90" y="512"/>
                    </a:lnTo>
                    <a:lnTo>
                      <a:pt x="129" y="534"/>
                    </a:lnTo>
                    <a:lnTo>
                      <a:pt x="133" y="559"/>
                    </a:lnTo>
                    <a:lnTo>
                      <a:pt x="172" y="548"/>
                    </a:lnTo>
                    <a:lnTo>
                      <a:pt x="172" y="534"/>
                    </a:lnTo>
                    <a:lnTo>
                      <a:pt x="230" y="538"/>
                    </a:lnTo>
                    <a:lnTo>
                      <a:pt x="237" y="523"/>
                    </a:lnTo>
                    <a:lnTo>
                      <a:pt x="266" y="520"/>
                    </a:lnTo>
                    <a:lnTo>
                      <a:pt x="266" y="491"/>
                    </a:lnTo>
                    <a:lnTo>
                      <a:pt x="307" y="491"/>
                    </a:lnTo>
                    <a:lnTo>
                      <a:pt x="310" y="469"/>
                    </a:lnTo>
                    <a:lnTo>
                      <a:pt x="332" y="448"/>
                    </a:lnTo>
                    <a:lnTo>
                      <a:pt x="336" y="416"/>
                    </a:lnTo>
                    <a:lnTo>
                      <a:pt x="353" y="398"/>
                    </a:lnTo>
                    <a:lnTo>
                      <a:pt x="350" y="355"/>
                    </a:lnTo>
                    <a:lnTo>
                      <a:pt x="364" y="337"/>
                    </a:lnTo>
                    <a:lnTo>
                      <a:pt x="375" y="308"/>
                    </a:lnTo>
                    <a:lnTo>
                      <a:pt x="382" y="287"/>
                    </a:lnTo>
                    <a:lnTo>
                      <a:pt x="411" y="279"/>
                    </a:lnTo>
                    <a:lnTo>
                      <a:pt x="422" y="301"/>
                    </a:lnTo>
                    <a:lnTo>
                      <a:pt x="457" y="236"/>
                    </a:lnTo>
                    <a:lnTo>
                      <a:pt x="490" y="233"/>
                    </a:lnTo>
                    <a:lnTo>
                      <a:pt x="497" y="211"/>
                    </a:lnTo>
                    <a:lnTo>
                      <a:pt x="486" y="190"/>
                    </a:lnTo>
                    <a:lnTo>
                      <a:pt x="529" y="179"/>
                    </a:lnTo>
                    <a:lnTo>
                      <a:pt x="518" y="147"/>
                    </a:lnTo>
                    <a:lnTo>
                      <a:pt x="518" y="111"/>
                    </a:lnTo>
                    <a:lnTo>
                      <a:pt x="533" y="107"/>
                    </a:lnTo>
                    <a:lnTo>
                      <a:pt x="526" y="89"/>
                    </a:lnTo>
                    <a:lnTo>
                      <a:pt x="472" y="100"/>
                    </a:lnTo>
                    <a:lnTo>
                      <a:pt x="436" y="93"/>
                    </a:lnTo>
                    <a:lnTo>
                      <a:pt x="436" y="122"/>
                    </a:lnTo>
                    <a:lnTo>
                      <a:pt x="379" y="157"/>
                    </a:lnTo>
                    <a:lnTo>
                      <a:pt x="364" y="71"/>
                    </a:lnTo>
                    <a:lnTo>
                      <a:pt x="233" y="8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12" name=""/>
              <p:cNvSpPr/>
              <p:nvPr/>
            </p:nvSpPr>
            <p:spPr>
              <a:xfrm>
                <a:off x="6767640" y="2919240"/>
                <a:ext cx="422280" cy="444600"/>
              </a:xfrm>
              <a:custGeom>
                <a:avLst/>
                <a:gdLst/>
                <a:ahLst/>
                <a:rect l="l" t="t" r="r" b="b"/>
                <a:pathLst>
                  <a:path w="533" h="559">
                    <a:moveTo>
                      <a:pt x="205" y="0"/>
                    </a:moveTo>
                    <a:lnTo>
                      <a:pt x="187" y="25"/>
                    </a:lnTo>
                    <a:lnTo>
                      <a:pt x="194" y="107"/>
                    </a:lnTo>
                    <a:lnTo>
                      <a:pt x="187" y="150"/>
                    </a:lnTo>
                    <a:lnTo>
                      <a:pt x="158" y="147"/>
                    </a:lnTo>
                    <a:lnTo>
                      <a:pt x="147" y="190"/>
                    </a:lnTo>
                    <a:lnTo>
                      <a:pt x="104" y="186"/>
                    </a:lnTo>
                    <a:lnTo>
                      <a:pt x="86" y="197"/>
                    </a:lnTo>
                    <a:lnTo>
                      <a:pt x="97" y="218"/>
                    </a:lnTo>
                    <a:lnTo>
                      <a:pt x="90" y="243"/>
                    </a:lnTo>
                    <a:lnTo>
                      <a:pt x="111" y="269"/>
                    </a:lnTo>
                    <a:lnTo>
                      <a:pt x="101" y="287"/>
                    </a:lnTo>
                    <a:lnTo>
                      <a:pt x="65" y="261"/>
                    </a:lnTo>
                    <a:lnTo>
                      <a:pt x="40" y="279"/>
                    </a:lnTo>
                    <a:lnTo>
                      <a:pt x="47" y="344"/>
                    </a:lnTo>
                    <a:lnTo>
                      <a:pt x="29" y="344"/>
                    </a:lnTo>
                    <a:lnTo>
                      <a:pt x="25" y="373"/>
                    </a:lnTo>
                    <a:lnTo>
                      <a:pt x="0" y="383"/>
                    </a:lnTo>
                    <a:lnTo>
                      <a:pt x="7" y="408"/>
                    </a:lnTo>
                    <a:lnTo>
                      <a:pt x="15" y="430"/>
                    </a:lnTo>
                    <a:lnTo>
                      <a:pt x="22" y="459"/>
                    </a:lnTo>
                    <a:lnTo>
                      <a:pt x="54" y="477"/>
                    </a:lnTo>
                    <a:lnTo>
                      <a:pt x="86" y="484"/>
                    </a:lnTo>
                    <a:lnTo>
                      <a:pt x="90" y="512"/>
                    </a:lnTo>
                    <a:lnTo>
                      <a:pt x="129" y="534"/>
                    </a:lnTo>
                    <a:lnTo>
                      <a:pt x="133" y="559"/>
                    </a:lnTo>
                    <a:lnTo>
                      <a:pt x="172" y="548"/>
                    </a:lnTo>
                    <a:lnTo>
                      <a:pt x="172" y="534"/>
                    </a:lnTo>
                    <a:lnTo>
                      <a:pt x="230" y="538"/>
                    </a:lnTo>
                    <a:lnTo>
                      <a:pt x="237" y="523"/>
                    </a:lnTo>
                    <a:lnTo>
                      <a:pt x="266" y="520"/>
                    </a:lnTo>
                    <a:lnTo>
                      <a:pt x="266" y="491"/>
                    </a:lnTo>
                    <a:lnTo>
                      <a:pt x="307" y="491"/>
                    </a:lnTo>
                    <a:lnTo>
                      <a:pt x="310" y="469"/>
                    </a:lnTo>
                    <a:lnTo>
                      <a:pt x="332" y="448"/>
                    </a:lnTo>
                    <a:lnTo>
                      <a:pt x="336" y="416"/>
                    </a:lnTo>
                    <a:lnTo>
                      <a:pt x="353" y="398"/>
                    </a:lnTo>
                    <a:lnTo>
                      <a:pt x="350" y="355"/>
                    </a:lnTo>
                    <a:lnTo>
                      <a:pt x="364" y="337"/>
                    </a:lnTo>
                    <a:lnTo>
                      <a:pt x="375" y="308"/>
                    </a:lnTo>
                    <a:lnTo>
                      <a:pt x="382" y="287"/>
                    </a:lnTo>
                    <a:lnTo>
                      <a:pt x="411" y="279"/>
                    </a:lnTo>
                    <a:lnTo>
                      <a:pt x="422" y="301"/>
                    </a:lnTo>
                    <a:lnTo>
                      <a:pt x="457" y="236"/>
                    </a:lnTo>
                    <a:lnTo>
                      <a:pt x="490" y="233"/>
                    </a:lnTo>
                    <a:lnTo>
                      <a:pt x="497" y="211"/>
                    </a:lnTo>
                    <a:lnTo>
                      <a:pt x="486" y="190"/>
                    </a:lnTo>
                    <a:lnTo>
                      <a:pt x="529" y="179"/>
                    </a:lnTo>
                    <a:lnTo>
                      <a:pt x="518" y="147"/>
                    </a:lnTo>
                    <a:lnTo>
                      <a:pt x="518" y="111"/>
                    </a:lnTo>
                    <a:lnTo>
                      <a:pt x="533" y="107"/>
                    </a:lnTo>
                    <a:lnTo>
                      <a:pt x="526" y="89"/>
                    </a:lnTo>
                    <a:lnTo>
                      <a:pt x="472" y="100"/>
                    </a:lnTo>
                    <a:lnTo>
                      <a:pt x="436" y="93"/>
                    </a:lnTo>
                    <a:lnTo>
                      <a:pt x="436" y="122"/>
                    </a:lnTo>
                    <a:lnTo>
                      <a:pt x="379" y="157"/>
                    </a:lnTo>
                    <a:lnTo>
                      <a:pt x="364" y="71"/>
                    </a:lnTo>
                    <a:lnTo>
                      <a:pt x="233" y="89"/>
                    </a:lnTo>
                    <a:lnTo>
                      <a:pt x="205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13" name=""/>
            <p:cNvGrpSpPr/>
            <p:nvPr/>
          </p:nvGrpSpPr>
          <p:grpSpPr>
            <a:xfrm>
              <a:off x="6066000" y="3146400"/>
              <a:ext cx="768240" cy="412560"/>
              <a:chOff x="6066000" y="3146400"/>
              <a:chExt cx="768240" cy="412560"/>
            </a:xfrm>
          </p:grpSpPr>
          <p:sp>
            <p:nvSpPr>
              <p:cNvPr id="5214" name=""/>
              <p:cNvSpPr/>
              <p:nvPr/>
            </p:nvSpPr>
            <p:spPr>
              <a:xfrm>
                <a:off x="6066000" y="3146400"/>
                <a:ext cx="768240" cy="412560"/>
              </a:xfrm>
              <a:custGeom>
                <a:avLst/>
                <a:gdLst/>
                <a:ahLst/>
                <a:rect l="l" t="t" r="r" b="b"/>
                <a:pathLst>
                  <a:path w="969" h="519">
                    <a:moveTo>
                      <a:pt x="969" y="200"/>
                    </a:moveTo>
                    <a:lnTo>
                      <a:pt x="969" y="265"/>
                    </a:lnTo>
                    <a:lnTo>
                      <a:pt x="951" y="268"/>
                    </a:lnTo>
                    <a:lnTo>
                      <a:pt x="940" y="286"/>
                    </a:lnTo>
                    <a:lnTo>
                      <a:pt x="918" y="272"/>
                    </a:lnTo>
                    <a:lnTo>
                      <a:pt x="911" y="297"/>
                    </a:lnTo>
                    <a:lnTo>
                      <a:pt x="897" y="294"/>
                    </a:lnTo>
                    <a:lnTo>
                      <a:pt x="893" y="329"/>
                    </a:lnTo>
                    <a:lnTo>
                      <a:pt x="879" y="351"/>
                    </a:lnTo>
                    <a:lnTo>
                      <a:pt x="865" y="347"/>
                    </a:lnTo>
                    <a:lnTo>
                      <a:pt x="865" y="365"/>
                    </a:lnTo>
                    <a:lnTo>
                      <a:pt x="836" y="362"/>
                    </a:lnTo>
                    <a:lnTo>
                      <a:pt x="832" y="394"/>
                    </a:lnTo>
                    <a:lnTo>
                      <a:pt x="811" y="394"/>
                    </a:lnTo>
                    <a:lnTo>
                      <a:pt x="811" y="408"/>
                    </a:lnTo>
                    <a:lnTo>
                      <a:pt x="614" y="437"/>
                    </a:lnTo>
                    <a:lnTo>
                      <a:pt x="427" y="455"/>
                    </a:lnTo>
                    <a:lnTo>
                      <a:pt x="291" y="455"/>
                    </a:lnTo>
                    <a:lnTo>
                      <a:pt x="266" y="484"/>
                    </a:lnTo>
                    <a:lnTo>
                      <a:pt x="244" y="480"/>
                    </a:lnTo>
                    <a:lnTo>
                      <a:pt x="226" y="466"/>
                    </a:lnTo>
                    <a:lnTo>
                      <a:pt x="208" y="469"/>
                    </a:lnTo>
                    <a:lnTo>
                      <a:pt x="173" y="494"/>
                    </a:lnTo>
                    <a:lnTo>
                      <a:pt x="126" y="519"/>
                    </a:lnTo>
                    <a:lnTo>
                      <a:pt x="79" y="516"/>
                    </a:lnTo>
                    <a:lnTo>
                      <a:pt x="0" y="519"/>
                    </a:lnTo>
                    <a:lnTo>
                      <a:pt x="47" y="484"/>
                    </a:lnTo>
                    <a:lnTo>
                      <a:pt x="43" y="423"/>
                    </a:lnTo>
                    <a:lnTo>
                      <a:pt x="65" y="398"/>
                    </a:lnTo>
                    <a:lnTo>
                      <a:pt x="147" y="412"/>
                    </a:lnTo>
                    <a:lnTo>
                      <a:pt x="140" y="394"/>
                    </a:lnTo>
                    <a:lnTo>
                      <a:pt x="115" y="365"/>
                    </a:lnTo>
                    <a:lnTo>
                      <a:pt x="147" y="337"/>
                    </a:lnTo>
                    <a:lnTo>
                      <a:pt x="173" y="329"/>
                    </a:lnTo>
                    <a:lnTo>
                      <a:pt x="187" y="279"/>
                    </a:lnTo>
                    <a:lnTo>
                      <a:pt x="234" y="272"/>
                    </a:lnTo>
                    <a:lnTo>
                      <a:pt x="255" y="240"/>
                    </a:lnTo>
                    <a:lnTo>
                      <a:pt x="277" y="240"/>
                    </a:lnTo>
                    <a:lnTo>
                      <a:pt x="294" y="258"/>
                    </a:lnTo>
                    <a:lnTo>
                      <a:pt x="363" y="254"/>
                    </a:lnTo>
                    <a:lnTo>
                      <a:pt x="384" y="204"/>
                    </a:lnTo>
                    <a:lnTo>
                      <a:pt x="402" y="204"/>
                    </a:lnTo>
                    <a:lnTo>
                      <a:pt x="413" y="222"/>
                    </a:lnTo>
                    <a:lnTo>
                      <a:pt x="445" y="222"/>
                    </a:lnTo>
                    <a:lnTo>
                      <a:pt x="452" y="182"/>
                    </a:lnTo>
                    <a:lnTo>
                      <a:pt x="477" y="168"/>
                    </a:lnTo>
                    <a:lnTo>
                      <a:pt x="481" y="125"/>
                    </a:lnTo>
                    <a:lnTo>
                      <a:pt x="510" y="118"/>
                    </a:lnTo>
                    <a:lnTo>
                      <a:pt x="513" y="82"/>
                    </a:lnTo>
                    <a:lnTo>
                      <a:pt x="553" y="89"/>
                    </a:lnTo>
                    <a:lnTo>
                      <a:pt x="585" y="43"/>
                    </a:lnTo>
                    <a:lnTo>
                      <a:pt x="585" y="3"/>
                    </a:lnTo>
                    <a:lnTo>
                      <a:pt x="628" y="0"/>
                    </a:lnTo>
                    <a:lnTo>
                      <a:pt x="635" y="35"/>
                    </a:lnTo>
                    <a:lnTo>
                      <a:pt x="692" y="50"/>
                    </a:lnTo>
                    <a:lnTo>
                      <a:pt x="743" y="68"/>
                    </a:lnTo>
                    <a:lnTo>
                      <a:pt x="793" y="50"/>
                    </a:lnTo>
                    <a:lnTo>
                      <a:pt x="814" y="14"/>
                    </a:lnTo>
                    <a:lnTo>
                      <a:pt x="836" y="14"/>
                    </a:lnTo>
                    <a:lnTo>
                      <a:pt x="854" y="35"/>
                    </a:lnTo>
                    <a:lnTo>
                      <a:pt x="857" y="60"/>
                    </a:lnTo>
                    <a:lnTo>
                      <a:pt x="882" y="60"/>
                    </a:lnTo>
                    <a:lnTo>
                      <a:pt x="879" y="100"/>
                    </a:lnTo>
                    <a:lnTo>
                      <a:pt x="904" y="179"/>
                    </a:lnTo>
                    <a:lnTo>
                      <a:pt x="943" y="190"/>
                    </a:lnTo>
                    <a:lnTo>
                      <a:pt x="969" y="20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15" name=""/>
              <p:cNvSpPr/>
              <p:nvPr/>
            </p:nvSpPr>
            <p:spPr>
              <a:xfrm>
                <a:off x="6066000" y="3146400"/>
                <a:ext cx="768240" cy="412560"/>
              </a:xfrm>
              <a:custGeom>
                <a:avLst/>
                <a:gdLst/>
                <a:ahLst/>
                <a:rect l="l" t="t" r="r" b="b"/>
                <a:pathLst>
                  <a:path w="969" h="519">
                    <a:moveTo>
                      <a:pt x="969" y="200"/>
                    </a:moveTo>
                    <a:lnTo>
                      <a:pt x="969" y="265"/>
                    </a:lnTo>
                    <a:lnTo>
                      <a:pt x="951" y="268"/>
                    </a:lnTo>
                    <a:lnTo>
                      <a:pt x="940" y="286"/>
                    </a:lnTo>
                    <a:lnTo>
                      <a:pt x="918" y="272"/>
                    </a:lnTo>
                    <a:lnTo>
                      <a:pt x="911" y="297"/>
                    </a:lnTo>
                    <a:lnTo>
                      <a:pt x="897" y="294"/>
                    </a:lnTo>
                    <a:lnTo>
                      <a:pt x="893" y="329"/>
                    </a:lnTo>
                    <a:lnTo>
                      <a:pt x="879" y="351"/>
                    </a:lnTo>
                    <a:lnTo>
                      <a:pt x="865" y="347"/>
                    </a:lnTo>
                    <a:lnTo>
                      <a:pt x="865" y="365"/>
                    </a:lnTo>
                    <a:lnTo>
                      <a:pt x="836" y="362"/>
                    </a:lnTo>
                    <a:lnTo>
                      <a:pt x="832" y="394"/>
                    </a:lnTo>
                    <a:lnTo>
                      <a:pt x="811" y="394"/>
                    </a:lnTo>
                    <a:lnTo>
                      <a:pt x="811" y="408"/>
                    </a:lnTo>
                    <a:lnTo>
                      <a:pt x="614" y="437"/>
                    </a:lnTo>
                    <a:lnTo>
                      <a:pt x="427" y="455"/>
                    </a:lnTo>
                    <a:lnTo>
                      <a:pt x="291" y="455"/>
                    </a:lnTo>
                    <a:lnTo>
                      <a:pt x="266" y="484"/>
                    </a:lnTo>
                    <a:lnTo>
                      <a:pt x="244" y="480"/>
                    </a:lnTo>
                    <a:lnTo>
                      <a:pt x="226" y="466"/>
                    </a:lnTo>
                    <a:lnTo>
                      <a:pt x="208" y="469"/>
                    </a:lnTo>
                    <a:lnTo>
                      <a:pt x="173" y="494"/>
                    </a:lnTo>
                    <a:lnTo>
                      <a:pt x="126" y="519"/>
                    </a:lnTo>
                    <a:lnTo>
                      <a:pt x="79" y="516"/>
                    </a:lnTo>
                    <a:lnTo>
                      <a:pt x="0" y="519"/>
                    </a:lnTo>
                    <a:lnTo>
                      <a:pt x="47" y="484"/>
                    </a:lnTo>
                    <a:lnTo>
                      <a:pt x="43" y="423"/>
                    </a:lnTo>
                    <a:lnTo>
                      <a:pt x="65" y="398"/>
                    </a:lnTo>
                    <a:lnTo>
                      <a:pt x="147" y="412"/>
                    </a:lnTo>
                    <a:lnTo>
                      <a:pt x="140" y="394"/>
                    </a:lnTo>
                    <a:lnTo>
                      <a:pt x="115" y="365"/>
                    </a:lnTo>
                    <a:lnTo>
                      <a:pt x="147" y="337"/>
                    </a:lnTo>
                    <a:lnTo>
                      <a:pt x="173" y="329"/>
                    </a:lnTo>
                    <a:lnTo>
                      <a:pt x="187" y="279"/>
                    </a:lnTo>
                    <a:lnTo>
                      <a:pt x="234" y="272"/>
                    </a:lnTo>
                    <a:lnTo>
                      <a:pt x="255" y="240"/>
                    </a:lnTo>
                    <a:lnTo>
                      <a:pt x="277" y="240"/>
                    </a:lnTo>
                    <a:lnTo>
                      <a:pt x="294" y="258"/>
                    </a:lnTo>
                    <a:lnTo>
                      <a:pt x="363" y="254"/>
                    </a:lnTo>
                    <a:lnTo>
                      <a:pt x="384" y="204"/>
                    </a:lnTo>
                    <a:lnTo>
                      <a:pt x="402" y="204"/>
                    </a:lnTo>
                    <a:lnTo>
                      <a:pt x="413" y="222"/>
                    </a:lnTo>
                    <a:lnTo>
                      <a:pt x="445" y="222"/>
                    </a:lnTo>
                    <a:lnTo>
                      <a:pt x="452" y="182"/>
                    </a:lnTo>
                    <a:lnTo>
                      <a:pt x="477" y="168"/>
                    </a:lnTo>
                    <a:lnTo>
                      <a:pt x="481" y="125"/>
                    </a:lnTo>
                    <a:lnTo>
                      <a:pt x="510" y="118"/>
                    </a:lnTo>
                    <a:lnTo>
                      <a:pt x="513" y="82"/>
                    </a:lnTo>
                    <a:lnTo>
                      <a:pt x="553" y="89"/>
                    </a:lnTo>
                    <a:lnTo>
                      <a:pt x="585" y="43"/>
                    </a:lnTo>
                    <a:lnTo>
                      <a:pt x="585" y="3"/>
                    </a:lnTo>
                    <a:lnTo>
                      <a:pt x="628" y="0"/>
                    </a:lnTo>
                    <a:lnTo>
                      <a:pt x="635" y="35"/>
                    </a:lnTo>
                    <a:lnTo>
                      <a:pt x="692" y="50"/>
                    </a:lnTo>
                    <a:lnTo>
                      <a:pt x="743" y="68"/>
                    </a:lnTo>
                    <a:lnTo>
                      <a:pt x="793" y="50"/>
                    </a:lnTo>
                    <a:lnTo>
                      <a:pt x="814" y="14"/>
                    </a:lnTo>
                    <a:lnTo>
                      <a:pt x="836" y="14"/>
                    </a:lnTo>
                    <a:lnTo>
                      <a:pt x="854" y="35"/>
                    </a:lnTo>
                    <a:lnTo>
                      <a:pt x="857" y="60"/>
                    </a:lnTo>
                    <a:lnTo>
                      <a:pt x="882" y="60"/>
                    </a:lnTo>
                    <a:lnTo>
                      <a:pt x="879" y="100"/>
                    </a:lnTo>
                    <a:lnTo>
                      <a:pt x="904" y="179"/>
                    </a:lnTo>
                    <a:lnTo>
                      <a:pt x="943" y="190"/>
                    </a:lnTo>
                    <a:lnTo>
                      <a:pt x="969" y="20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16" name=""/>
            <p:cNvGrpSpPr/>
            <p:nvPr/>
          </p:nvGrpSpPr>
          <p:grpSpPr>
            <a:xfrm>
              <a:off x="7056360" y="2916360"/>
              <a:ext cx="488880" cy="225360"/>
              <a:chOff x="7056360" y="2916360"/>
              <a:chExt cx="488880" cy="225360"/>
            </a:xfrm>
          </p:grpSpPr>
          <p:sp>
            <p:nvSpPr>
              <p:cNvPr id="5217" name=""/>
              <p:cNvSpPr/>
              <p:nvPr/>
            </p:nvSpPr>
            <p:spPr>
              <a:xfrm>
                <a:off x="7056360" y="2916360"/>
                <a:ext cx="488880" cy="225360"/>
              </a:xfrm>
              <a:custGeom>
                <a:avLst/>
                <a:gdLst/>
                <a:ahLst/>
                <a:rect l="l" t="t" r="r" b="b"/>
                <a:pathLst>
                  <a:path w="617" h="283">
                    <a:moveTo>
                      <a:pt x="606" y="183"/>
                    </a:moveTo>
                    <a:lnTo>
                      <a:pt x="617" y="219"/>
                    </a:lnTo>
                    <a:lnTo>
                      <a:pt x="606" y="219"/>
                    </a:lnTo>
                    <a:lnTo>
                      <a:pt x="606" y="230"/>
                    </a:lnTo>
                    <a:lnTo>
                      <a:pt x="592" y="244"/>
                    </a:lnTo>
                    <a:lnTo>
                      <a:pt x="592" y="265"/>
                    </a:lnTo>
                    <a:lnTo>
                      <a:pt x="527" y="280"/>
                    </a:lnTo>
                    <a:lnTo>
                      <a:pt x="513" y="247"/>
                    </a:lnTo>
                    <a:lnTo>
                      <a:pt x="491" y="247"/>
                    </a:lnTo>
                    <a:lnTo>
                      <a:pt x="466" y="187"/>
                    </a:lnTo>
                    <a:lnTo>
                      <a:pt x="484" y="158"/>
                    </a:lnTo>
                    <a:lnTo>
                      <a:pt x="466" y="158"/>
                    </a:lnTo>
                    <a:lnTo>
                      <a:pt x="441" y="129"/>
                    </a:lnTo>
                    <a:lnTo>
                      <a:pt x="459" y="97"/>
                    </a:lnTo>
                    <a:lnTo>
                      <a:pt x="448" y="93"/>
                    </a:lnTo>
                    <a:lnTo>
                      <a:pt x="445" y="65"/>
                    </a:lnTo>
                    <a:lnTo>
                      <a:pt x="459" y="25"/>
                    </a:lnTo>
                    <a:lnTo>
                      <a:pt x="430" y="32"/>
                    </a:lnTo>
                    <a:lnTo>
                      <a:pt x="423" y="65"/>
                    </a:lnTo>
                    <a:lnTo>
                      <a:pt x="398" y="83"/>
                    </a:lnTo>
                    <a:lnTo>
                      <a:pt x="416" y="108"/>
                    </a:lnTo>
                    <a:lnTo>
                      <a:pt x="413" y="136"/>
                    </a:lnTo>
                    <a:lnTo>
                      <a:pt x="427" y="140"/>
                    </a:lnTo>
                    <a:lnTo>
                      <a:pt x="413" y="169"/>
                    </a:lnTo>
                    <a:lnTo>
                      <a:pt x="423" y="201"/>
                    </a:lnTo>
                    <a:lnTo>
                      <a:pt x="430" y="244"/>
                    </a:lnTo>
                    <a:lnTo>
                      <a:pt x="456" y="262"/>
                    </a:lnTo>
                    <a:lnTo>
                      <a:pt x="445" y="283"/>
                    </a:lnTo>
                    <a:lnTo>
                      <a:pt x="427" y="273"/>
                    </a:lnTo>
                    <a:lnTo>
                      <a:pt x="395" y="276"/>
                    </a:lnTo>
                    <a:lnTo>
                      <a:pt x="387" y="258"/>
                    </a:lnTo>
                    <a:lnTo>
                      <a:pt x="341" y="265"/>
                    </a:lnTo>
                    <a:lnTo>
                      <a:pt x="330" y="222"/>
                    </a:lnTo>
                    <a:lnTo>
                      <a:pt x="334" y="197"/>
                    </a:lnTo>
                    <a:lnTo>
                      <a:pt x="359" y="165"/>
                    </a:lnTo>
                    <a:lnTo>
                      <a:pt x="344" y="143"/>
                    </a:lnTo>
                    <a:lnTo>
                      <a:pt x="280" y="136"/>
                    </a:lnTo>
                    <a:lnTo>
                      <a:pt x="273" y="104"/>
                    </a:lnTo>
                    <a:lnTo>
                      <a:pt x="248" y="108"/>
                    </a:lnTo>
                    <a:lnTo>
                      <a:pt x="237" y="136"/>
                    </a:lnTo>
                    <a:lnTo>
                      <a:pt x="197" y="143"/>
                    </a:lnTo>
                    <a:lnTo>
                      <a:pt x="165" y="115"/>
                    </a:lnTo>
                    <a:lnTo>
                      <a:pt x="158" y="86"/>
                    </a:lnTo>
                    <a:lnTo>
                      <a:pt x="111" y="100"/>
                    </a:lnTo>
                    <a:lnTo>
                      <a:pt x="72" y="97"/>
                    </a:lnTo>
                    <a:lnTo>
                      <a:pt x="68" y="126"/>
                    </a:lnTo>
                    <a:lnTo>
                      <a:pt x="11" y="158"/>
                    </a:lnTo>
                    <a:lnTo>
                      <a:pt x="0" y="75"/>
                    </a:lnTo>
                    <a:lnTo>
                      <a:pt x="470" y="0"/>
                    </a:lnTo>
                    <a:lnTo>
                      <a:pt x="527" y="183"/>
                    </a:lnTo>
                    <a:lnTo>
                      <a:pt x="606" y="183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18" name=""/>
              <p:cNvSpPr/>
              <p:nvPr/>
            </p:nvSpPr>
            <p:spPr>
              <a:xfrm>
                <a:off x="7056360" y="2916360"/>
                <a:ext cx="488880" cy="225360"/>
              </a:xfrm>
              <a:custGeom>
                <a:avLst/>
                <a:gdLst/>
                <a:ahLst/>
                <a:rect l="l" t="t" r="r" b="b"/>
                <a:pathLst>
                  <a:path w="617" h="283">
                    <a:moveTo>
                      <a:pt x="606" y="183"/>
                    </a:moveTo>
                    <a:lnTo>
                      <a:pt x="617" y="219"/>
                    </a:lnTo>
                    <a:lnTo>
                      <a:pt x="606" y="219"/>
                    </a:lnTo>
                    <a:lnTo>
                      <a:pt x="606" y="230"/>
                    </a:lnTo>
                    <a:lnTo>
                      <a:pt x="592" y="244"/>
                    </a:lnTo>
                    <a:lnTo>
                      <a:pt x="592" y="265"/>
                    </a:lnTo>
                    <a:lnTo>
                      <a:pt x="527" y="280"/>
                    </a:lnTo>
                    <a:lnTo>
                      <a:pt x="513" y="247"/>
                    </a:lnTo>
                    <a:lnTo>
                      <a:pt x="491" y="247"/>
                    </a:lnTo>
                    <a:lnTo>
                      <a:pt x="466" y="187"/>
                    </a:lnTo>
                    <a:lnTo>
                      <a:pt x="484" y="158"/>
                    </a:lnTo>
                    <a:lnTo>
                      <a:pt x="466" y="158"/>
                    </a:lnTo>
                    <a:lnTo>
                      <a:pt x="441" y="129"/>
                    </a:lnTo>
                    <a:lnTo>
                      <a:pt x="459" y="97"/>
                    </a:lnTo>
                    <a:lnTo>
                      <a:pt x="448" y="93"/>
                    </a:lnTo>
                    <a:lnTo>
                      <a:pt x="445" y="65"/>
                    </a:lnTo>
                    <a:lnTo>
                      <a:pt x="459" y="25"/>
                    </a:lnTo>
                    <a:lnTo>
                      <a:pt x="430" y="32"/>
                    </a:lnTo>
                    <a:lnTo>
                      <a:pt x="423" y="65"/>
                    </a:lnTo>
                    <a:lnTo>
                      <a:pt x="398" y="83"/>
                    </a:lnTo>
                    <a:lnTo>
                      <a:pt x="416" y="108"/>
                    </a:lnTo>
                    <a:lnTo>
                      <a:pt x="413" y="136"/>
                    </a:lnTo>
                    <a:lnTo>
                      <a:pt x="427" y="140"/>
                    </a:lnTo>
                    <a:lnTo>
                      <a:pt x="413" y="169"/>
                    </a:lnTo>
                    <a:lnTo>
                      <a:pt x="423" y="201"/>
                    </a:lnTo>
                    <a:lnTo>
                      <a:pt x="430" y="244"/>
                    </a:lnTo>
                    <a:lnTo>
                      <a:pt x="456" y="262"/>
                    </a:lnTo>
                    <a:lnTo>
                      <a:pt x="445" y="283"/>
                    </a:lnTo>
                    <a:lnTo>
                      <a:pt x="427" y="273"/>
                    </a:lnTo>
                    <a:lnTo>
                      <a:pt x="395" y="276"/>
                    </a:lnTo>
                    <a:lnTo>
                      <a:pt x="387" y="258"/>
                    </a:lnTo>
                    <a:lnTo>
                      <a:pt x="341" y="265"/>
                    </a:lnTo>
                    <a:lnTo>
                      <a:pt x="330" y="222"/>
                    </a:lnTo>
                    <a:lnTo>
                      <a:pt x="334" y="197"/>
                    </a:lnTo>
                    <a:lnTo>
                      <a:pt x="359" y="165"/>
                    </a:lnTo>
                    <a:lnTo>
                      <a:pt x="344" y="143"/>
                    </a:lnTo>
                    <a:lnTo>
                      <a:pt x="280" y="136"/>
                    </a:lnTo>
                    <a:lnTo>
                      <a:pt x="273" y="104"/>
                    </a:lnTo>
                    <a:lnTo>
                      <a:pt x="248" y="108"/>
                    </a:lnTo>
                    <a:lnTo>
                      <a:pt x="237" y="136"/>
                    </a:lnTo>
                    <a:lnTo>
                      <a:pt x="197" y="143"/>
                    </a:lnTo>
                    <a:lnTo>
                      <a:pt x="165" y="115"/>
                    </a:lnTo>
                    <a:lnTo>
                      <a:pt x="158" y="86"/>
                    </a:lnTo>
                    <a:lnTo>
                      <a:pt x="111" y="100"/>
                    </a:lnTo>
                    <a:lnTo>
                      <a:pt x="72" y="97"/>
                    </a:lnTo>
                    <a:lnTo>
                      <a:pt x="68" y="126"/>
                    </a:lnTo>
                    <a:lnTo>
                      <a:pt x="11" y="158"/>
                    </a:lnTo>
                    <a:lnTo>
                      <a:pt x="0" y="75"/>
                    </a:lnTo>
                    <a:lnTo>
                      <a:pt x="470" y="0"/>
                    </a:lnTo>
                    <a:lnTo>
                      <a:pt x="527" y="183"/>
                    </a:lnTo>
                    <a:lnTo>
                      <a:pt x="606" y="183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19" name=""/>
            <p:cNvGrpSpPr/>
            <p:nvPr/>
          </p:nvGrpSpPr>
          <p:grpSpPr>
            <a:xfrm>
              <a:off x="7626240" y="2057400"/>
              <a:ext cx="195120" cy="374760"/>
              <a:chOff x="7626240" y="2057400"/>
              <a:chExt cx="195120" cy="374760"/>
            </a:xfrm>
          </p:grpSpPr>
          <p:sp>
            <p:nvSpPr>
              <p:cNvPr id="5220" name=""/>
              <p:cNvSpPr/>
              <p:nvPr/>
            </p:nvSpPr>
            <p:spPr>
              <a:xfrm>
                <a:off x="7626240" y="2057400"/>
                <a:ext cx="195120" cy="374760"/>
              </a:xfrm>
              <a:custGeom>
                <a:avLst/>
                <a:gdLst/>
                <a:ahLst/>
                <a:rect l="l" t="t" r="r" b="b"/>
                <a:pathLst>
                  <a:path w="248" h="473">
                    <a:moveTo>
                      <a:pt x="40" y="54"/>
                    </a:moveTo>
                    <a:lnTo>
                      <a:pt x="29" y="29"/>
                    </a:lnTo>
                    <a:lnTo>
                      <a:pt x="40" y="7"/>
                    </a:lnTo>
                    <a:lnTo>
                      <a:pt x="68" y="0"/>
                    </a:lnTo>
                    <a:lnTo>
                      <a:pt x="97" y="14"/>
                    </a:lnTo>
                    <a:lnTo>
                      <a:pt x="140" y="151"/>
                    </a:lnTo>
                    <a:lnTo>
                      <a:pt x="154" y="165"/>
                    </a:lnTo>
                    <a:lnTo>
                      <a:pt x="158" y="212"/>
                    </a:lnTo>
                    <a:lnTo>
                      <a:pt x="165" y="230"/>
                    </a:lnTo>
                    <a:lnTo>
                      <a:pt x="183" y="247"/>
                    </a:lnTo>
                    <a:lnTo>
                      <a:pt x="180" y="312"/>
                    </a:lnTo>
                    <a:lnTo>
                      <a:pt x="205" y="337"/>
                    </a:lnTo>
                    <a:lnTo>
                      <a:pt x="212" y="359"/>
                    </a:lnTo>
                    <a:lnTo>
                      <a:pt x="244" y="359"/>
                    </a:lnTo>
                    <a:lnTo>
                      <a:pt x="248" y="373"/>
                    </a:lnTo>
                    <a:lnTo>
                      <a:pt x="226" y="398"/>
                    </a:lnTo>
                    <a:lnTo>
                      <a:pt x="215" y="420"/>
                    </a:lnTo>
                    <a:lnTo>
                      <a:pt x="187" y="420"/>
                    </a:lnTo>
                    <a:lnTo>
                      <a:pt x="180" y="452"/>
                    </a:lnTo>
                    <a:lnTo>
                      <a:pt x="158" y="452"/>
                    </a:lnTo>
                    <a:lnTo>
                      <a:pt x="47" y="473"/>
                    </a:lnTo>
                    <a:lnTo>
                      <a:pt x="18" y="416"/>
                    </a:lnTo>
                    <a:lnTo>
                      <a:pt x="33" y="351"/>
                    </a:lnTo>
                    <a:lnTo>
                      <a:pt x="0" y="319"/>
                    </a:lnTo>
                    <a:lnTo>
                      <a:pt x="33" y="280"/>
                    </a:lnTo>
                    <a:lnTo>
                      <a:pt x="29" y="251"/>
                    </a:lnTo>
                    <a:lnTo>
                      <a:pt x="15" y="226"/>
                    </a:lnTo>
                    <a:lnTo>
                      <a:pt x="25" y="204"/>
                    </a:lnTo>
                    <a:lnTo>
                      <a:pt x="58" y="194"/>
                    </a:lnTo>
                    <a:lnTo>
                      <a:pt x="58" y="172"/>
                    </a:lnTo>
                    <a:lnTo>
                      <a:pt x="72" y="151"/>
                    </a:lnTo>
                    <a:lnTo>
                      <a:pt x="47" y="136"/>
                    </a:lnTo>
                    <a:lnTo>
                      <a:pt x="47" y="115"/>
                    </a:lnTo>
                    <a:lnTo>
                      <a:pt x="54" y="86"/>
                    </a:lnTo>
                    <a:lnTo>
                      <a:pt x="40" y="54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21" name=""/>
              <p:cNvSpPr/>
              <p:nvPr/>
            </p:nvSpPr>
            <p:spPr>
              <a:xfrm>
                <a:off x="7626240" y="2057400"/>
                <a:ext cx="195120" cy="374760"/>
              </a:xfrm>
              <a:custGeom>
                <a:avLst/>
                <a:gdLst/>
                <a:ahLst/>
                <a:rect l="l" t="t" r="r" b="b"/>
                <a:pathLst>
                  <a:path w="248" h="473">
                    <a:moveTo>
                      <a:pt x="40" y="54"/>
                    </a:moveTo>
                    <a:lnTo>
                      <a:pt x="29" y="29"/>
                    </a:lnTo>
                    <a:lnTo>
                      <a:pt x="40" y="7"/>
                    </a:lnTo>
                    <a:lnTo>
                      <a:pt x="68" y="0"/>
                    </a:lnTo>
                    <a:lnTo>
                      <a:pt x="97" y="14"/>
                    </a:lnTo>
                    <a:lnTo>
                      <a:pt x="140" y="151"/>
                    </a:lnTo>
                    <a:lnTo>
                      <a:pt x="154" y="165"/>
                    </a:lnTo>
                    <a:lnTo>
                      <a:pt x="158" y="212"/>
                    </a:lnTo>
                    <a:lnTo>
                      <a:pt x="165" y="230"/>
                    </a:lnTo>
                    <a:lnTo>
                      <a:pt x="183" y="247"/>
                    </a:lnTo>
                    <a:lnTo>
                      <a:pt x="180" y="312"/>
                    </a:lnTo>
                    <a:lnTo>
                      <a:pt x="205" y="337"/>
                    </a:lnTo>
                    <a:lnTo>
                      <a:pt x="212" y="359"/>
                    </a:lnTo>
                    <a:lnTo>
                      <a:pt x="244" y="359"/>
                    </a:lnTo>
                    <a:lnTo>
                      <a:pt x="248" y="373"/>
                    </a:lnTo>
                    <a:lnTo>
                      <a:pt x="226" y="398"/>
                    </a:lnTo>
                    <a:lnTo>
                      <a:pt x="215" y="420"/>
                    </a:lnTo>
                    <a:lnTo>
                      <a:pt x="187" y="420"/>
                    </a:lnTo>
                    <a:lnTo>
                      <a:pt x="180" y="452"/>
                    </a:lnTo>
                    <a:lnTo>
                      <a:pt x="158" y="452"/>
                    </a:lnTo>
                    <a:lnTo>
                      <a:pt x="47" y="473"/>
                    </a:lnTo>
                    <a:lnTo>
                      <a:pt x="18" y="416"/>
                    </a:lnTo>
                    <a:lnTo>
                      <a:pt x="33" y="351"/>
                    </a:lnTo>
                    <a:lnTo>
                      <a:pt x="0" y="319"/>
                    </a:lnTo>
                    <a:lnTo>
                      <a:pt x="33" y="280"/>
                    </a:lnTo>
                    <a:lnTo>
                      <a:pt x="29" y="251"/>
                    </a:lnTo>
                    <a:lnTo>
                      <a:pt x="15" y="226"/>
                    </a:lnTo>
                    <a:lnTo>
                      <a:pt x="25" y="204"/>
                    </a:lnTo>
                    <a:lnTo>
                      <a:pt x="58" y="194"/>
                    </a:lnTo>
                    <a:lnTo>
                      <a:pt x="58" y="172"/>
                    </a:lnTo>
                    <a:lnTo>
                      <a:pt x="72" y="151"/>
                    </a:lnTo>
                    <a:lnTo>
                      <a:pt x="47" y="136"/>
                    </a:lnTo>
                    <a:lnTo>
                      <a:pt x="47" y="115"/>
                    </a:lnTo>
                    <a:lnTo>
                      <a:pt x="54" y="86"/>
                    </a:lnTo>
                    <a:lnTo>
                      <a:pt x="40" y="54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22" name=""/>
            <p:cNvGrpSpPr/>
            <p:nvPr/>
          </p:nvGrpSpPr>
          <p:grpSpPr>
            <a:xfrm>
              <a:off x="7702560" y="1709640"/>
              <a:ext cx="377640" cy="631800"/>
              <a:chOff x="7702560" y="1709640"/>
              <a:chExt cx="377640" cy="631800"/>
            </a:xfrm>
          </p:grpSpPr>
          <p:sp>
            <p:nvSpPr>
              <p:cNvPr id="5223" name=""/>
              <p:cNvSpPr/>
              <p:nvPr/>
            </p:nvSpPr>
            <p:spPr>
              <a:xfrm>
                <a:off x="7702560" y="1709640"/>
                <a:ext cx="377640" cy="631800"/>
              </a:xfrm>
              <a:custGeom>
                <a:avLst/>
                <a:gdLst/>
                <a:ahLst/>
                <a:rect l="l" t="t" r="r" b="b"/>
                <a:pathLst>
                  <a:path w="477" h="796">
                    <a:moveTo>
                      <a:pt x="0" y="444"/>
                    </a:moveTo>
                    <a:lnTo>
                      <a:pt x="36" y="398"/>
                    </a:lnTo>
                    <a:lnTo>
                      <a:pt x="36" y="322"/>
                    </a:lnTo>
                    <a:lnTo>
                      <a:pt x="54" y="279"/>
                    </a:lnTo>
                    <a:lnTo>
                      <a:pt x="50" y="243"/>
                    </a:lnTo>
                    <a:lnTo>
                      <a:pt x="32" y="172"/>
                    </a:lnTo>
                    <a:lnTo>
                      <a:pt x="72" y="57"/>
                    </a:lnTo>
                    <a:lnTo>
                      <a:pt x="83" y="46"/>
                    </a:lnTo>
                    <a:lnTo>
                      <a:pt x="83" y="21"/>
                    </a:lnTo>
                    <a:lnTo>
                      <a:pt x="111" y="10"/>
                    </a:lnTo>
                    <a:lnTo>
                      <a:pt x="133" y="43"/>
                    </a:lnTo>
                    <a:lnTo>
                      <a:pt x="169" y="43"/>
                    </a:lnTo>
                    <a:lnTo>
                      <a:pt x="172" y="35"/>
                    </a:lnTo>
                    <a:lnTo>
                      <a:pt x="197" y="28"/>
                    </a:lnTo>
                    <a:lnTo>
                      <a:pt x="212" y="0"/>
                    </a:lnTo>
                    <a:lnTo>
                      <a:pt x="226" y="21"/>
                    </a:lnTo>
                    <a:lnTo>
                      <a:pt x="226" y="35"/>
                    </a:lnTo>
                    <a:lnTo>
                      <a:pt x="291" y="68"/>
                    </a:lnTo>
                    <a:lnTo>
                      <a:pt x="326" y="236"/>
                    </a:lnTo>
                    <a:lnTo>
                      <a:pt x="355" y="269"/>
                    </a:lnTo>
                    <a:lnTo>
                      <a:pt x="405" y="269"/>
                    </a:lnTo>
                    <a:lnTo>
                      <a:pt x="412" y="283"/>
                    </a:lnTo>
                    <a:lnTo>
                      <a:pt x="409" y="319"/>
                    </a:lnTo>
                    <a:lnTo>
                      <a:pt x="423" y="337"/>
                    </a:lnTo>
                    <a:lnTo>
                      <a:pt x="470" y="347"/>
                    </a:lnTo>
                    <a:lnTo>
                      <a:pt x="477" y="380"/>
                    </a:lnTo>
                    <a:lnTo>
                      <a:pt x="459" y="430"/>
                    </a:lnTo>
                    <a:lnTo>
                      <a:pt x="405" y="480"/>
                    </a:lnTo>
                    <a:lnTo>
                      <a:pt x="359" y="484"/>
                    </a:lnTo>
                    <a:lnTo>
                      <a:pt x="344" y="494"/>
                    </a:lnTo>
                    <a:lnTo>
                      <a:pt x="334" y="523"/>
                    </a:lnTo>
                    <a:lnTo>
                      <a:pt x="323" y="527"/>
                    </a:lnTo>
                    <a:lnTo>
                      <a:pt x="287" y="505"/>
                    </a:lnTo>
                    <a:lnTo>
                      <a:pt x="283" y="530"/>
                    </a:lnTo>
                    <a:lnTo>
                      <a:pt x="294" y="563"/>
                    </a:lnTo>
                    <a:lnTo>
                      <a:pt x="294" y="595"/>
                    </a:lnTo>
                    <a:lnTo>
                      <a:pt x="273" y="602"/>
                    </a:lnTo>
                    <a:lnTo>
                      <a:pt x="204" y="598"/>
                    </a:lnTo>
                    <a:lnTo>
                      <a:pt x="208" y="631"/>
                    </a:lnTo>
                    <a:lnTo>
                      <a:pt x="197" y="656"/>
                    </a:lnTo>
                    <a:lnTo>
                      <a:pt x="176" y="656"/>
                    </a:lnTo>
                    <a:lnTo>
                      <a:pt x="169" y="706"/>
                    </a:lnTo>
                    <a:lnTo>
                      <a:pt x="161" y="731"/>
                    </a:lnTo>
                    <a:lnTo>
                      <a:pt x="147" y="742"/>
                    </a:lnTo>
                    <a:lnTo>
                      <a:pt x="151" y="796"/>
                    </a:lnTo>
                    <a:lnTo>
                      <a:pt x="118" y="796"/>
                    </a:lnTo>
                    <a:lnTo>
                      <a:pt x="108" y="771"/>
                    </a:lnTo>
                    <a:lnTo>
                      <a:pt x="79" y="749"/>
                    </a:lnTo>
                    <a:lnTo>
                      <a:pt x="90" y="692"/>
                    </a:lnTo>
                    <a:lnTo>
                      <a:pt x="65" y="659"/>
                    </a:lnTo>
                    <a:lnTo>
                      <a:pt x="57" y="602"/>
                    </a:lnTo>
                    <a:lnTo>
                      <a:pt x="40" y="570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24" name=""/>
              <p:cNvSpPr/>
              <p:nvPr/>
            </p:nvSpPr>
            <p:spPr>
              <a:xfrm>
                <a:off x="7702560" y="1709640"/>
                <a:ext cx="377640" cy="631800"/>
              </a:xfrm>
              <a:custGeom>
                <a:avLst/>
                <a:gdLst/>
                <a:ahLst/>
                <a:rect l="l" t="t" r="r" b="b"/>
                <a:pathLst>
                  <a:path w="477" h="796">
                    <a:moveTo>
                      <a:pt x="0" y="444"/>
                    </a:moveTo>
                    <a:lnTo>
                      <a:pt x="36" y="398"/>
                    </a:lnTo>
                    <a:lnTo>
                      <a:pt x="36" y="322"/>
                    </a:lnTo>
                    <a:lnTo>
                      <a:pt x="54" y="279"/>
                    </a:lnTo>
                    <a:lnTo>
                      <a:pt x="50" y="243"/>
                    </a:lnTo>
                    <a:lnTo>
                      <a:pt x="32" y="172"/>
                    </a:lnTo>
                    <a:lnTo>
                      <a:pt x="72" y="57"/>
                    </a:lnTo>
                    <a:lnTo>
                      <a:pt x="83" y="46"/>
                    </a:lnTo>
                    <a:lnTo>
                      <a:pt x="83" y="21"/>
                    </a:lnTo>
                    <a:lnTo>
                      <a:pt x="111" y="10"/>
                    </a:lnTo>
                    <a:lnTo>
                      <a:pt x="133" y="43"/>
                    </a:lnTo>
                    <a:lnTo>
                      <a:pt x="169" y="43"/>
                    </a:lnTo>
                    <a:lnTo>
                      <a:pt x="172" y="35"/>
                    </a:lnTo>
                    <a:lnTo>
                      <a:pt x="197" y="28"/>
                    </a:lnTo>
                    <a:lnTo>
                      <a:pt x="212" y="0"/>
                    </a:lnTo>
                    <a:lnTo>
                      <a:pt x="226" y="21"/>
                    </a:lnTo>
                    <a:lnTo>
                      <a:pt x="226" y="35"/>
                    </a:lnTo>
                    <a:lnTo>
                      <a:pt x="291" y="68"/>
                    </a:lnTo>
                    <a:lnTo>
                      <a:pt x="326" y="236"/>
                    </a:lnTo>
                    <a:lnTo>
                      <a:pt x="355" y="269"/>
                    </a:lnTo>
                    <a:lnTo>
                      <a:pt x="405" y="269"/>
                    </a:lnTo>
                    <a:lnTo>
                      <a:pt x="412" y="283"/>
                    </a:lnTo>
                    <a:lnTo>
                      <a:pt x="409" y="319"/>
                    </a:lnTo>
                    <a:lnTo>
                      <a:pt x="423" y="337"/>
                    </a:lnTo>
                    <a:lnTo>
                      <a:pt x="470" y="347"/>
                    </a:lnTo>
                    <a:lnTo>
                      <a:pt x="477" y="380"/>
                    </a:lnTo>
                    <a:lnTo>
                      <a:pt x="459" y="430"/>
                    </a:lnTo>
                    <a:lnTo>
                      <a:pt x="405" y="480"/>
                    </a:lnTo>
                    <a:lnTo>
                      <a:pt x="359" y="484"/>
                    </a:lnTo>
                    <a:lnTo>
                      <a:pt x="344" y="494"/>
                    </a:lnTo>
                    <a:lnTo>
                      <a:pt x="334" y="523"/>
                    </a:lnTo>
                    <a:lnTo>
                      <a:pt x="323" y="527"/>
                    </a:lnTo>
                    <a:lnTo>
                      <a:pt x="287" y="505"/>
                    </a:lnTo>
                    <a:lnTo>
                      <a:pt x="283" y="530"/>
                    </a:lnTo>
                    <a:lnTo>
                      <a:pt x="294" y="563"/>
                    </a:lnTo>
                    <a:lnTo>
                      <a:pt x="294" y="595"/>
                    </a:lnTo>
                    <a:lnTo>
                      <a:pt x="273" y="602"/>
                    </a:lnTo>
                    <a:lnTo>
                      <a:pt x="204" y="598"/>
                    </a:lnTo>
                    <a:lnTo>
                      <a:pt x="208" y="631"/>
                    </a:lnTo>
                    <a:lnTo>
                      <a:pt x="197" y="656"/>
                    </a:lnTo>
                    <a:lnTo>
                      <a:pt x="176" y="656"/>
                    </a:lnTo>
                    <a:lnTo>
                      <a:pt x="169" y="706"/>
                    </a:lnTo>
                    <a:lnTo>
                      <a:pt x="161" y="731"/>
                    </a:lnTo>
                    <a:lnTo>
                      <a:pt x="147" y="742"/>
                    </a:lnTo>
                    <a:lnTo>
                      <a:pt x="151" y="796"/>
                    </a:lnTo>
                    <a:lnTo>
                      <a:pt x="118" y="796"/>
                    </a:lnTo>
                    <a:lnTo>
                      <a:pt x="108" y="771"/>
                    </a:lnTo>
                    <a:lnTo>
                      <a:pt x="79" y="749"/>
                    </a:lnTo>
                    <a:lnTo>
                      <a:pt x="90" y="692"/>
                    </a:lnTo>
                    <a:lnTo>
                      <a:pt x="65" y="659"/>
                    </a:lnTo>
                    <a:lnTo>
                      <a:pt x="57" y="602"/>
                    </a:lnTo>
                    <a:lnTo>
                      <a:pt x="40" y="570"/>
                    </a:lnTo>
                    <a:lnTo>
                      <a:pt x="0" y="444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25" name=""/>
            <p:cNvGrpSpPr/>
            <p:nvPr/>
          </p:nvGrpSpPr>
          <p:grpSpPr>
            <a:xfrm>
              <a:off x="7566120" y="2378160"/>
              <a:ext cx="387000" cy="182520"/>
              <a:chOff x="7566120" y="2378160"/>
              <a:chExt cx="387000" cy="182520"/>
            </a:xfrm>
          </p:grpSpPr>
          <p:sp>
            <p:nvSpPr>
              <p:cNvPr id="5226" name=""/>
              <p:cNvSpPr/>
              <p:nvPr/>
            </p:nvSpPr>
            <p:spPr>
              <a:xfrm>
                <a:off x="7566120" y="2378160"/>
                <a:ext cx="387000" cy="182520"/>
              </a:xfrm>
              <a:custGeom>
                <a:avLst/>
                <a:gdLst/>
                <a:ahLst/>
                <a:rect l="l" t="t" r="r" b="b"/>
                <a:pathLst>
                  <a:path w="488" h="230">
                    <a:moveTo>
                      <a:pt x="22" y="97"/>
                    </a:moveTo>
                    <a:lnTo>
                      <a:pt x="122" y="72"/>
                    </a:lnTo>
                    <a:lnTo>
                      <a:pt x="237" y="47"/>
                    </a:lnTo>
                    <a:lnTo>
                      <a:pt x="262" y="43"/>
                    </a:lnTo>
                    <a:lnTo>
                      <a:pt x="262" y="11"/>
                    </a:lnTo>
                    <a:lnTo>
                      <a:pt x="294" y="18"/>
                    </a:lnTo>
                    <a:lnTo>
                      <a:pt x="301" y="0"/>
                    </a:lnTo>
                    <a:lnTo>
                      <a:pt x="323" y="7"/>
                    </a:lnTo>
                    <a:lnTo>
                      <a:pt x="326" y="65"/>
                    </a:lnTo>
                    <a:lnTo>
                      <a:pt x="333" y="94"/>
                    </a:lnTo>
                    <a:lnTo>
                      <a:pt x="362" y="129"/>
                    </a:lnTo>
                    <a:lnTo>
                      <a:pt x="376" y="158"/>
                    </a:lnTo>
                    <a:lnTo>
                      <a:pt x="412" y="158"/>
                    </a:lnTo>
                    <a:lnTo>
                      <a:pt x="434" y="147"/>
                    </a:lnTo>
                    <a:lnTo>
                      <a:pt x="420" y="129"/>
                    </a:lnTo>
                    <a:lnTo>
                      <a:pt x="420" y="101"/>
                    </a:lnTo>
                    <a:lnTo>
                      <a:pt x="441" y="108"/>
                    </a:lnTo>
                    <a:lnTo>
                      <a:pt x="470" y="119"/>
                    </a:lnTo>
                    <a:lnTo>
                      <a:pt x="480" y="137"/>
                    </a:lnTo>
                    <a:lnTo>
                      <a:pt x="463" y="162"/>
                    </a:lnTo>
                    <a:lnTo>
                      <a:pt x="455" y="187"/>
                    </a:lnTo>
                    <a:lnTo>
                      <a:pt x="488" y="183"/>
                    </a:lnTo>
                    <a:lnTo>
                      <a:pt x="480" y="215"/>
                    </a:lnTo>
                    <a:lnTo>
                      <a:pt x="455" y="230"/>
                    </a:lnTo>
                    <a:lnTo>
                      <a:pt x="452" y="198"/>
                    </a:lnTo>
                    <a:lnTo>
                      <a:pt x="434" y="201"/>
                    </a:lnTo>
                    <a:lnTo>
                      <a:pt x="391" y="205"/>
                    </a:lnTo>
                    <a:lnTo>
                      <a:pt x="373" y="187"/>
                    </a:lnTo>
                    <a:lnTo>
                      <a:pt x="359" y="205"/>
                    </a:lnTo>
                    <a:lnTo>
                      <a:pt x="344" y="215"/>
                    </a:lnTo>
                    <a:lnTo>
                      <a:pt x="326" y="215"/>
                    </a:lnTo>
                    <a:lnTo>
                      <a:pt x="326" y="190"/>
                    </a:lnTo>
                    <a:lnTo>
                      <a:pt x="298" y="187"/>
                    </a:lnTo>
                    <a:lnTo>
                      <a:pt x="290" y="158"/>
                    </a:lnTo>
                    <a:lnTo>
                      <a:pt x="283" y="147"/>
                    </a:lnTo>
                    <a:lnTo>
                      <a:pt x="262" y="158"/>
                    </a:lnTo>
                    <a:lnTo>
                      <a:pt x="215" y="162"/>
                    </a:lnTo>
                    <a:lnTo>
                      <a:pt x="176" y="176"/>
                    </a:lnTo>
                    <a:lnTo>
                      <a:pt x="125" y="187"/>
                    </a:lnTo>
                    <a:lnTo>
                      <a:pt x="100" y="212"/>
                    </a:lnTo>
                    <a:lnTo>
                      <a:pt x="79" y="190"/>
                    </a:lnTo>
                    <a:lnTo>
                      <a:pt x="57" y="215"/>
                    </a:lnTo>
                    <a:lnTo>
                      <a:pt x="25" y="215"/>
                    </a:lnTo>
                    <a:lnTo>
                      <a:pt x="0" y="187"/>
                    </a:lnTo>
                    <a:lnTo>
                      <a:pt x="22" y="97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27" name=""/>
              <p:cNvSpPr/>
              <p:nvPr/>
            </p:nvSpPr>
            <p:spPr>
              <a:xfrm>
                <a:off x="7566120" y="2378160"/>
                <a:ext cx="387000" cy="182520"/>
              </a:xfrm>
              <a:custGeom>
                <a:avLst/>
                <a:gdLst/>
                <a:ahLst/>
                <a:rect l="l" t="t" r="r" b="b"/>
                <a:pathLst>
                  <a:path w="488" h="230">
                    <a:moveTo>
                      <a:pt x="22" y="97"/>
                    </a:moveTo>
                    <a:lnTo>
                      <a:pt x="122" y="72"/>
                    </a:lnTo>
                    <a:lnTo>
                      <a:pt x="237" y="47"/>
                    </a:lnTo>
                    <a:lnTo>
                      <a:pt x="262" y="43"/>
                    </a:lnTo>
                    <a:lnTo>
                      <a:pt x="262" y="11"/>
                    </a:lnTo>
                    <a:lnTo>
                      <a:pt x="294" y="18"/>
                    </a:lnTo>
                    <a:lnTo>
                      <a:pt x="301" y="0"/>
                    </a:lnTo>
                    <a:lnTo>
                      <a:pt x="323" y="7"/>
                    </a:lnTo>
                    <a:lnTo>
                      <a:pt x="326" y="65"/>
                    </a:lnTo>
                    <a:lnTo>
                      <a:pt x="333" y="94"/>
                    </a:lnTo>
                    <a:lnTo>
                      <a:pt x="362" y="129"/>
                    </a:lnTo>
                    <a:lnTo>
                      <a:pt x="376" y="158"/>
                    </a:lnTo>
                    <a:lnTo>
                      <a:pt x="412" y="158"/>
                    </a:lnTo>
                    <a:lnTo>
                      <a:pt x="434" y="147"/>
                    </a:lnTo>
                    <a:lnTo>
                      <a:pt x="420" y="129"/>
                    </a:lnTo>
                    <a:lnTo>
                      <a:pt x="420" y="101"/>
                    </a:lnTo>
                    <a:lnTo>
                      <a:pt x="441" y="108"/>
                    </a:lnTo>
                    <a:lnTo>
                      <a:pt x="470" y="119"/>
                    </a:lnTo>
                    <a:lnTo>
                      <a:pt x="480" y="137"/>
                    </a:lnTo>
                    <a:lnTo>
                      <a:pt x="463" y="162"/>
                    </a:lnTo>
                    <a:lnTo>
                      <a:pt x="455" y="187"/>
                    </a:lnTo>
                    <a:lnTo>
                      <a:pt x="488" y="183"/>
                    </a:lnTo>
                    <a:lnTo>
                      <a:pt x="480" y="215"/>
                    </a:lnTo>
                    <a:lnTo>
                      <a:pt x="455" y="230"/>
                    </a:lnTo>
                    <a:lnTo>
                      <a:pt x="452" y="198"/>
                    </a:lnTo>
                    <a:lnTo>
                      <a:pt x="434" y="201"/>
                    </a:lnTo>
                    <a:lnTo>
                      <a:pt x="391" y="205"/>
                    </a:lnTo>
                    <a:lnTo>
                      <a:pt x="373" y="187"/>
                    </a:lnTo>
                    <a:lnTo>
                      <a:pt x="359" y="205"/>
                    </a:lnTo>
                    <a:lnTo>
                      <a:pt x="344" y="215"/>
                    </a:lnTo>
                    <a:lnTo>
                      <a:pt x="326" y="215"/>
                    </a:lnTo>
                    <a:lnTo>
                      <a:pt x="326" y="190"/>
                    </a:lnTo>
                    <a:lnTo>
                      <a:pt x="298" y="187"/>
                    </a:lnTo>
                    <a:lnTo>
                      <a:pt x="290" y="158"/>
                    </a:lnTo>
                    <a:lnTo>
                      <a:pt x="283" y="147"/>
                    </a:lnTo>
                    <a:lnTo>
                      <a:pt x="262" y="158"/>
                    </a:lnTo>
                    <a:lnTo>
                      <a:pt x="215" y="162"/>
                    </a:lnTo>
                    <a:lnTo>
                      <a:pt x="176" y="176"/>
                    </a:lnTo>
                    <a:lnTo>
                      <a:pt x="125" y="187"/>
                    </a:lnTo>
                    <a:lnTo>
                      <a:pt x="100" y="212"/>
                    </a:lnTo>
                    <a:lnTo>
                      <a:pt x="79" y="190"/>
                    </a:lnTo>
                    <a:lnTo>
                      <a:pt x="57" y="215"/>
                    </a:lnTo>
                    <a:lnTo>
                      <a:pt x="25" y="215"/>
                    </a:lnTo>
                    <a:lnTo>
                      <a:pt x="0" y="187"/>
                    </a:lnTo>
                    <a:lnTo>
                      <a:pt x="22" y="97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28" name=""/>
            <p:cNvGrpSpPr/>
            <p:nvPr/>
          </p:nvGrpSpPr>
          <p:grpSpPr>
            <a:xfrm>
              <a:off x="7586640" y="2503440"/>
              <a:ext cx="179280" cy="179280"/>
              <a:chOff x="7586640" y="2503440"/>
              <a:chExt cx="179280" cy="179280"/>
            </a:xfrm>
          </p:grpSpPr>
          <p:sp>
            <p:nvSpPr>
              <p:cNvPr id="5229" name=""/>
              <p:cNvSpPr/>
              <p:nvPr/>
            </p:nvSpPr>
            <p:spPr>
              <a:xfrm>
                <a:off x="7586640" y="2503440"/>
                <a:ext cx="179280" cy="179280"/>
              </a:xfrm>
              <a:custGeom>
                <a:avLst/>
                <a:gdLst/>
                <a:ahLst/>
                <a:rect l="l" t="t" r="r" b="b"/>
                <a:pathLst>
                  <a:path w="226" h="226">
                    <a:moveTo>
                      <a:pt x="208" y="0"/>
                    </a:moveTo>
                    <a:lnTo>
                      <a:pt x="215" y="72"/>
                    </a:lnTo>
                    <a:lnTo>
                      <a:pt x="226" y="115"/>
                    </a:lnTo>
                    <a:lnTo>
                      <a:pt x="219" y="140"/>
                    </a:lnTo>
                    <a:lnTo>
                      <a:pt x="183" y="151"/>
                    </a:lnTo>
                    <a:lnTo>
                      <a:pt x="140" y="165"/>
                    </a:lnTo>
                    <a:lnTo>
                      <a:pt x="118" y="187"/>
                    </a:lnTo>
                    <a:lnTo>
                      <a:pt x="97" y="215"/>
                    </a:lnTo>
                    <a:lnTo>
                      <a:pt x="61" y="226"/>
                    </a:lnTo>
                    <a:lnTo>
                      <a:pt x="3" y="212"/>
                    </a:lnTo>
                    <a:lnTo>
                      <a:pt x="39" y="194"/>
                    </a:lnTo>
                    <a:lnTo>
                      <a:pt x="18" y="165"/>
                    </a:lnTo>
                    <a:lnTo>
                      <a:pt x="14" y="136"/>
                    </a:lnTo>
                    <a:lnTo>
                      <a:pt x="7" y="104"/>
                    </a:lnTo>
                    <a:lnTo>
                      <a:pt x="0" y="54"/>
                    </a:lnTo>
                    <a:lnTo>
                      <a:pt x="36" y="57"/>
                    </a:lnTo>
                    <a:lnTo>
                      <a:pt x="54" y="36"/>
                    </a:lnTo>
                    <a:lnTo>
                      <a:pt x="75" y="54"/>
                    </a:lnTo>
                    <a:lnTo>
                      <a:pt x="100" y="2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30" name=""/>
              <p:cNvSpPr/>
              <p:nvPr/>
            </p:nvSpPr>
            <p:spPr>
              <a:xfrm>
                <a:off x="7586640" y="2503440"/>
                <a:ext cx="179280" cy="179280"/>
              </a:xfrm>
              <a:custGeom>
                <a:avLst/>
                <a:gdLst/>
                <a:ahLst/>
                <a:rect l="l" t="t" r="r" b="b"/>
                <a:pathLst>
                  <a:path w="226" h="226">
                    <a:moveTo>
                      <a:pt x="208" y="0"/>
                    </a:moveTo>
                    <a:lnTo>
                      <a:pt x="215" y="72"/>
                    </a:lnTo>
                    <a:lnTo>
                      <a:pt x="226" y="115"/>
                    </a:lnTo>
                    <a:lnTo>
                      <a:pt x="219" y="140"/>
                    </a:lnTo>
                    <a:lnTo>
                      <a:pt x="183" y="151"/>
                    </a:lnTo>
                    <a:lnTo>
                      <a:pt x="140" y="165"/>
                    </a:lnTo>
                    <a:lnTo>
                      <a:pt x="118" y="187"/>
                    </a:lnTo>
                    <a:lnTo>
                      <a:pt x="97" y="215"/>
                    </a:lnTo>
                    <a:lnTo>
                      <a:pt x="61" y="226"/>
                    </a:lnTo>
                    <a:lnTo>
                      <a:pt x="3" y="212"/>
                    </a:lnTo>
                    <a:lnTo>
                      <a:pt x="39" y="194"/>
                    </a:lnTo>
                    <a:lnTo>
                      <a:pt x="18" y="165"/>
                    </a:lnTo>
                    <a:lnTo>
                      <a:pt x="14" y="136"/>
                    </a:lnTo>
                    <a:lnTo>
                      <a:pt x="7" y="104"/>
                    </a:lnTo>
                    <a:lnTo>
                      <a:pt x="0" y="54"/>
                    </a:lnTo>
                    <a:lnTo>
                      <a:pt x="36" y="57"/>
                    </a:lnTo>
                    <a:lnTo>
                      <a:pt x="54" y="36"/>
                    </a:lnTo>
                    <a:lnTo>
                      <a:pt x="75" y="54"/>
                    </a:lnTo>
                    <a:lnTo>
                      <a:pt x="100" y="25"/>
                    </a:lnTo>
                    <a:lnTo>
                      <a:pt x="208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31" name=""/>
            <p:cNvGrpSpPr/>
            <p:nvPr/>
          </p:nvGrpSpPr>
          <p:grpSpPr>
            <a:xfrm>
              <a:off x="7623000" y="2631960"/>
              <a:ext cx="133560" cy="96840"/>
              <a:chOff x="7623000" y="2631960"/>
              <a:chExt cx="133560" cy="96840"/>
            </a:xfrm>
          </p:grpSpPr>
          <p:sp>
            <p:nvSpPr>
              <p:cNvPr id="5232" name=""/>
              <p:cNvSpPr/>
              <p:nvPr/>
            </p:nvSpPr>
            <p:spPr>
              <a:xfrm>
                <a:off x="7623000" y="2631960"/>
                <a:ext cx="133560" cy="96840"/>
              </a:xfrm>
              <a:custGeom>
                <a:avLst/>
                <a:gdLst/>
                <a:ahLst/>
                <a:rect l="l" t="t" r="r" b="b"/>
                <a:pathLst>
                  <a:path w="168" h="122">
                    <a:moveTo>
                      <a:pt x="64" y="29"/>
                    </a:moveTo>
                    <a:lnTo>
                      <a:pt x="100" y="29"/>
                    </a:lnTo>
                    <a:lnTo>
                      <a:pt x="118" y="26"/>
                    </a:lnTo>
                    <a:lnTo>
                      <a:pt x="140" y="4"/>
                    </a:lnTo>
                    <a:lnTo>
                      <a:pt x="168" y="0"/>
                    </a:lnTo>
                    <a:lnTo>
                      <a:pt x="161" y="29"/>
                    </a:lnTo>
                    <a:lnTo>
                      <a:pt x="136" y="47"/>
                    </a:lnTo>
                    <a:lnTo>
                      <a:pt x="122" y="69"/>
                    </a:lnTo>
                    <a:lnTo>
                      <a:pt x="125" y="94"/>
                    </a:lnTo>
                    <a:lnTo>
                      <a:pt x="104" y="90"/>
                    </a:lnTo>
                    <a:lnTo>
                      <a:pt x="68" y="108"/>
                    </a:lnTo>
                    <a:lnTo>
                      <a:pt x="14" y="122"/>
                    </a:lnTo>
                    <a:lnTo>
                      <a:pt x="0" y="61"/>
                    </a:lnTo>
                    <a:lnTo>
                      <a:pt x="50" y="58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33" name=""/>
              <p:cNvSpPr/>
              <p:nvPr/>
            </p:nvSpPr>
            <p:spPr>
              <a:xfrm>
                <a:off x="7623000" y="2631960"/>
                <a:ext cx="133560" cy="96840"/>
              </a:xfrm>
              <a:custGeom>
                <a:avLst/>
                <a:gdLst/>
                <a:ahLst/>
                <a:rect l="l" t="t" r="r" b="b"/>
                <a:pathLst>
                  <a:path w="168" h="122">
                    <a:moveTo>
                      <a:pt x="64" y="29"/>
                    </a:moveTo>
                    <a:lnTo>
                      <a:pt x="100" y="29"/>
                    </a:lnTo>
                    <a:lnTo>
                      <a:pt x="118" y="26"/>
                    </a:lnTo>
                    <a:lnTo>
                      <a:pt x="140" y="4"/>
                    </a:lnTo>
                    <a:lnTo>
                      <a:pt x="168" y="0"/>
                    </a:lnTo>
                    <a:lnTo>
                      <a:pt x="161" y="29"/>
                    </a:lnTo>
                    <a:lnTo>
                      <a:pt x="136" y="47"/>
                    </a:lnTo>
                    <a:lnTo>
                      <a:pt x="122" y="69"/>
                    </a:lnTo>
                    <a:lnTo>
                      <a:pt x="125" y="94"/>
                    </a:lnTo>
                    <a:lnTo>
                      <a:pt x="104" y="90"/>
                    </a:lnTo>
                    <a:lnTo>
                      <a:pt x="68" y="108"/>
                    </a:lnTo>
                    <a:lnTo>
                      <a:pt x="14" y="122"/>
                    </a:lnTo>
                    <a:lnTo>
                      <a:pt x="0" y="61"/>
                    </a:lnTo>
                    <a:lnTo>
                      <a:pt x="50" y="58"/>
                    </a:lnTo>
                    <a:lnTo>
                      <a:pt x="64" y="29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34" name=""/>
            <p:cNvGrpSpPr/>
            <p:nvPr/>
          </p:nvGrpSpPr>
          <p:grpSpPr>
            <a:xfrm>
              <a:off x="6700680" y="2998800"/>
              <a:ext cx="819360" cy="469800"/>
              <a:chOff x="6700680" y="2998800"/>
              <a:chExt cx="819360" cy="469800"/>
            </a:xfrm>
          </p:grpSpPr>
          <p:sp>
            <p:nvSpPr>
              <p:cNvPr id="5235" name=""/>
              <p:cNvSpPr/>
              <p:nvPr/>
            </p:nvSpPr>
            <p:spPr>
              <a:xfrm>
                <a:off x="6700680" y="2998800"/>
                <a:ext cx="819360" cy="469800"/>
              </a:xfrm>
              <a:custGeom>
                <a:avLst/>
                <a:gdLst/>
                <a:ahLst/>
                <a:rect l="l" t="t" r="r" b="b"/>
                <a:pathLst>
                  <a:path w="1033" h="592">
                    <a:moveTo>
                      <a:pt x="0" y="592"/>
                    </a:moveTo>
                    <a:lnTo>
                      <a:pt x="7" y="574"/>
                    </a:lnTo>
                    <a:lnTo>
                      <a:pt x="25" y="577"/>
                    </a:lnTo>
                    <a:lnTo>
                      <a:pt x="29" y="549"/>
                    </a:lnTo>
                    <a:lnTo>
                      <a:pt x="61" y="559"/>
                    </a:lnTo>
                    <a:lnTo>
                      <a:pt x="61" y="538"/>
                    </a:lnTo>
                    <a:lnTo>
                      <a:pt x="93" y="520"/>
                    </a:lnTo>
                    <a:lnTo>
                      <a:pt x="93" y="484"/>
                    </a:lnTo>
                    <a:lnTo>
                      <a:pt x="118" y="466"/>
                    </a:lnTo>
                    <a:lnTo>
                      <a:pt x="133" y="470"/>
                    </a:lnTo>
                    <a:lnTo>
                      <a:pt x="147" y="459"/>
                    </a:lnTo>
                    <a:lnTo>
                      <a:pt x="165" y="455"/>
                    </a:lnTo>
                    <a:lnTo>
                      <a:pt x="169" y="416"/>
                    </a:lnTo>
                    <a:lnTo>
                      <a:pt x="204" y="434"/>
                    </a:lnTo>
                    <a:lnTo>
                      <a:pt x="212" y="459"/>
                    </a:lnTo>
                    <a:lnTo>
                      <a:pt x="255" y="448"/>
                    </a:lnTo>
                    <a:lnTo>
                      <a:pt x="255" y="434"/>
                    </a:lnTo>
                    <a:lnTo>
                      <a:pt x="280" y="434"/>
                    </a:lnTo>
                    <a:lnTo>
                      <a:pt x="316" y="438"/>
                    </a:lnTo>
                    <a:lnTo>
                      <a:pt x="316" y="423"/>
                    </a:lnTo>
                    <a:lnTo>
                      <a:pt x="341" y="420"/>
                    </a:lnTo>
                    <a:lnTo>
                      <a:pt x="351" y="391"/>
                    </a:lnTo>
                    <a:lnTo>
                      <a:pt x="391" y="395"/>
                    </a:lnTo>
                    <a:lnTo>
                      <a:pt x="394" y="359"/>
                    </a:lnTo>
                    <a:lnTo>
                      <a:pt x="409" y="344"/>
                    </a:lnTo>
                    <a:lnTo>
                      <a:pt x="420" y="308"/>
                    </a:lnTo>
                    <a:lnTo>
                      <a:pt x="437" y="287"/>
                    </a:lnTo>
                    <a:lnTo>
                      <a:pt x="430" y="251"/>
                    </a:lnTo>
                    <a:lnTo>
                      <a:pt x="452" y="226"/>
                    </a:lnTo>
                    <a:lnTo>
                      <a:pt x="463" y="187"/>
                    </a:lnTo>
                    <a:lnTo>
                      <a:pt x="495" y="187"/>
                    </a:lnTo>
                    <a:lnTo>
                      <a:pt x="506" y="201"/>
                    </a:lnTo>
                    <a:lnTo>
                      <a:pt x="538" y="140"/>
                    </a:lnTo>
                    <a:lnTo>
                      <a:pt x="577" y="136"/>
                    </a:lnTo>
                    <a:lnTo>
                      <a:pt x="584" y="111"/>
                    </a:lnTo>
                    <a:lnTo>
                      <a:pt x="574" y="90"/>
                    </a:lnTo>
                    <a:lnTo>
                      <a:pt x="610" y="83"/>
                    </a:lnTo>
                    <a:lnTo>
                      <a:pt x="602" y="43"/>
                    </a:lnTo>
                    <a:lnTo>
                      <a:pt x="599" y="7"/>
                    </a:lnTo>
                    <a:lnTo>
                      <a:pt x="645" y="39"/>
                    </a:lnTo>
                    <a:lnTo>
                      <a:pt x="688" y="32"/>
                    </a:lnTo>
                    <a:lnTo>
                      <a:pt x="696" y="4"/>
                    </a:lnTo>
                    <a:lnTo>
                      <a:pt x="721" y="0"/>
                    </a:lnTo>
                    <a:lnTo>
                      <a:pt x="728" y="32"/>
                    </a:lnTo>
                    <a:lnTo>
                      <a:pt x="800" y="39"/>
                    </a:lnTo>
                    <a:lnTo>
                      <a:pt x="803" y="68"/>
                    </a:lnTo>
                    <a:lnTo>
                      <a:pt x="774" y="86"/>
                    </a:lnTo>
                    <a:lnTo>
                      <a:pt x="785" y="161"/>
                    </a:lnTo>
                    <a:lnTo>
                      <a:pt x="839" y="161"/>
                    </a:lnTo>
                    <a:lnTo>
                      <a:pt x="861" y="183"/>
                    </a:lnTo>
                    <a:lnTo>
                      <a:pt x="889" y="201"/>
                    </a:lnTo>
                    <a:lnTo>
                      <a:pt x="921" y="194"/>
                    </a:lnTo>
                    <a:lnTo>
                      <a:pt x="936" y="219"/>
                    </a:lnTo>
                    <a:lnTo>
                      <a:pt x="921" y="237"/>
                    </a:lnTo>
                    <a:lnTo>
                      <a:pt x="925" y="280"/>
                    </a:lnTo>
                    <a:lnTo>
                      <a:pt x="921" y="308"/>
                    </a:lnTo>
                    <a:lnTo>
                      <a:pt x="936" y="341"/>
                    </a:lnTo>
                    <a:lnTo>
                      <a:pt x="936" y="366"/>
                    </a:lnTo>
                    <a:lnTo>
                      <a:pt x="997" y="366"/>
                    </a:lnTo>
                    <a:lnTo>
                      <a:pt x="1033" y="423"/>
                    </a:lnTo>
                    <a:lnTo>
                      <a:pt x="889" y="455"/>
                    </a:lnTo>
                    <a:lnTo>
                      <a:pt x="681" y="495"/>
                    </a:lnTo>
                    <a:lnTo>
                      <a:pt x="416" y="531"/>
                    </a:lnTo>
                    <a:lnTo>
                      <a:pt x="0" y="592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36" name=""/>
              <p:cNvSpPr/>
              <p:nvPr/>
            </p:nvSpPr>
            <p:spPr>
              <a:xfrm>
                <a:off x="6700680" y="2998800"/>
                <a:ext cx="819360" cy="469800"/>
              </a:xfrm>
              <a:custGeom>
                <a:avLst/>
                <a:gdLst/>
                <a:ahLst/>
                <a:rect l="l" t="t" r="r" b="b"/>
                <a:pathLst>
                  <a:path w="1033" h="592">
                    <a:moveTo>
                      <a:pt x="0" y="592"/>
                    </a:moveTo>
                    <a:lnTo>
                      <a:pt x="7" y="574"/>
                    </a:lnTo>
                    <a:lnTo>
                      <a:pt x="25" y="577"/>
                    </a:lnTo>
                    <a:lnTo>
                      <a:pt x="29" y="549"/>
                    </a:lnTo>
                    <a:lnTo>
                      <a:pt x="61" y="559"/>
                    </a:lnTo>
                    <a:lnTo>
                      <a:pt x="61" y="538"/>
                    </a:lnTo>
                    <a:lnTo>
                      <a:pt x="93" y="520"/>
                    </a:lnTo>
                    <a:lnTo>
                      <a:pt x="93" y="484"/>
                    </a:lnTo>
                    <a:lnTo>
                      <a:pt x="118" y="466"/>
                    </a:lnTo>
                    <a:lnTo>
                      <a:pt x="133" y="470"/>
                    </a:lnTo>
                    <a:lnTo>
                      <a:pt x="147" y="459"/>
                    </a:lnTo>
                    <a:lnTo>
                      <a:pt x="165" y="455"/>
                    </a:lnTo>
                    <a:lnTo>
                      <a:pt x="169" y="416"/>
                    </a:lnTo>
                    <a:lnTo>
                      <a:pt x="204" y="434"/>
                    </a:lnTo>
                    <a:lnTo>
                      <a:pt x="212" y="459"/>
                    </a:lnTo>
                    <a:lnTo>
                      <a:pt x="255" y="448"/>
                    </a:lnTo>
                    <a:lnTo>
                      <a:pt x="255" y="434"/>
                    </a:lnTo>
                    <a:lnTo>
                      <a:pt x="280" y="434"/>
                    </a:lnTo>
                    <a:lnTo>
                      <a:pt x="316" y="438"/>
                    </a:lnTo>
                    <a:lnTo>
                      <a:pt x="316" y="423"/>
                    </a:lnTo>
                    <a:lnTo>
                      <a:pt x="341" y="420"/>
                    </a:lnTo>
                    <a:lnTo>
                      <a:pt x="351" y="391"/>
                    </a:lnTo>
                    <a:lnTo>
                      <a:pt x="391" y="395"/>
                    </a:lnTo>
                    <a:lnTo>
                      <a:pt x="394" y="359"/>
                    </a:lnTo>
                    <a:lnTo>
                      <a:pt x="409" y="344"/>
                    </a:lnTo>
                    <a:lnTo>
                      <a:pt x="420" y="308"/>
                    </a:lnTo>
                    <a:lnTo>
                      <a:pt x="437" y="287"/>
                    </a:lnTo>
                    <a:lnTo>
                      <a:pt x="430" y="251"/>
                    </a:lnTo>
                    <a:lnTo>
                      <a:pt x="452" y="226"/>
                    </a:lnTo>
                    <a:lnTo>
                      <a:pt x="463" y="187"/>
                    </a:lnTo>
                    <a:lnTo>
                      <a:pt x="495" y="187"/>
                    </a:lnTo>
                    <a:lnTo>
                      <a:pt x="506" y="201"/>
                    </a:lnTo>
                    <a:lnTo>
                      <a:pt x="538" y="140"/>
                    </a:lnTo>
                    <a:lnTo>
                      <a:pt x="577" y="136"/>
                    </a:lnTo>
                    <a:lnTo>
                      <a:pt x="584" y="111"/>
                    </a:lnTo>
                    <a:lnTo>
                      <a:pt x="574" y="90"/>
                    </a:lnTo>
                    <a:lnTo>
                      <a:pt x="610" y="83"/>
                    </a:lnTo>
                    <a:lnTo>
                      <a:pt x="602" y="43"/>
                    </a:lnTo>
                    <a:lnTo>
                      <a:pt x="599" y="7"/>
                    </a:lnTo>
                    <a:lnTo>
                      <a:pt x="645" y="39"/>
                    </a:lnTo>
                    <a:lnTo>
                      <a:pt x="688" y="32"/>
                    </a:lnTo>
                    <a:lnTo>
                      <a:pt x="696" y="4"/>
                    </a:lnTo>
                    <a:lnTo>
                      <a:pt x="721" y="0"/>
                    </a:lnTo>
                    <a:lnTo>
                      <a:pt x="728" y="32"/>
                    </a:lnTo>
                    <a:lnTo>
                      <a:pt x="800" y="39"/>
                    </a:lnTo>
                    <a:lnTo>
                      <a:pt x="803" y="68"/>
                    </a:lnTo>
                    <a:lnTo>
                      <a:pt x="774" y="86"/>
                    </a:lnTo>
                    <a:lnTo>
                      <a:pt x="785" y="161"/>
                    </a:lnTo>
                    <a:lnTo>
                      <a:pt x="839" y="161"/>
                    </a:lnTo>
                    <a:lnTo>
                      <a:pt x="861" y="183"/>
                    </a:lnTo>
                    <a:lnTo>
                      <a:pt x="889" y="201"/>
                    </a:lnTo>
                    <a:lnTo>
                      <a:pt x="921" y="194"/>
                    </a:lnTo>
                    <a:lnTo>
                      <a:pt x="936" y="219"/>
                    </a:lnTo>
                    <a:lnTo>
                      <a:pt x="921" y="237"/>
                    </a:lnTo>
                    <a:lnTo>
                      <a:pt x="925" y="280"/>
                    </a:lnTo>
                    <a:lnTo>
                      <a:pt x="921" y="308"/>
                    </a:lnTo>
                    <a:lnTo>
                      <a:pt x="936" y="341"/>
                    </a:lnTo>
                    <a:lnTo>
                      <a:pt x="936" y="366"/>
                    </a:lnTo>
                    <a:lnTo>
                      <a:pt x="997" y="366"/>
                    </a:lnTo>
                    <a:lnTo>
                      <a:pt x="1033" y="423"/>
                    </a:lnTo>
                    <a:lnTo>
                      <a:pt x="889" y="455"/>
                    </a:lnTo>
                    <a:lnTo>
                      <a:pt x="681" y="495"/>
                    </a:lnTo>
                    <a:lnTo>
                      <a:pt x="416" y="531"/>
                    </a:lnTo>
                    <a:lnTo>
                      <a:pt x="0" y="592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37" name=""/>
            <p:cNvGrpSpPr/>
            <p:nvPr/>
          </p:nvGrpSpPr>
          <p:grpSpPr>
            <a:xfrm>
              <a:off x="6649920" y="3332160"/>
              <a:ext cx="907920" cy="409680"/>
              <a:chOff x="6649920" y="3332160"/>
              <a:chExt cx="907920" cy="409680"/>
            </a:xfrm>
          </p:grpSpPr>
          <p:sp>
            <p:nvSpPr>
              <p:cNvPr id="5238" name=""/>
              <p:cNvSpPr/>
              <p:nvPr/>
            </p:nvSpPr>
            <p:spPr>
              <a:xfrm>
                <a:off x="6649920" y="3332160"/>
                <a:ext cx="907920" cy="409680"/>
              </a:xfrm>
              <a:custGeom>
                <a:avLst/>
                <a:gdLst/>
                <a:ahLst/>
                <a:rect l="l" t="t" r="r" b="b"/>
                <a:pathLst>
                  <a:path w="1144" h="516">
                    <a:moveTo>
                      <a:pt x="323" y="132"/>
                    </a:moveTo>
                    <a:lnTo>
                      <a:pt x="320" y="190"/>
                    </a:lnTo>
                    <a:lnTo>
                      <a:pt x="287" y="190"/>
                    </a:lnTo>
                    <a:lnTo>
                      <a:pt x="294" y="236"/>
                    </a:lnTo>
                    <a:lnTo>
                      <a:pt x="259" y="236"/>
                    </a:lnTo>
                    <a:lnTo>
                      <a:pt x="244" y="251"/>
                    </a:lnTo>
                    <a:lnTo>
                      <a:pt x="216" y="265"/>
                    </a:lnTo>
                    <a:lnTo>
                      <a:pt x="194" y="265"/>
                    </a:lnTo>
                    <a:lnTo>
                      <a:pt x="183" y="304"/>
                    </a:lnTo>
                    <a:lnTo>
                      <a:pt x="133" y="312"/>
                    </a:lnTo>
                    <a:lnTo>
                      <a:pt x="126" y="337"/>
                    </a:lnTo>
                    <a:lnTo>
                      <a:pt x="94" y="355"/>
                    </a:lnTo>
                    <a:lnTo>
                      <a:pt x="69" y="369"/>
                    </a:lnTo>
                    <a:lnTo>
                      <a:pt x="36" y="376"/>
                    </a:lnTo>
                    <a:lnTo>
                      <a:pt x="33" y="387"/>
                    </a:lnTo>
                    <a:lnTo>
                      <a:pt x="44" y="405"/>
                    </a:lnTo>
                    <a:lnTo>
                      <a:pt x="8" y="437"/>
                    </a:lnTo>
                    <a:lnTo>
                      <a:pt x="0" y="462"/>
                    </a:lnTo>
                    <a:lnTo>
                      <a:pt x="76" y="455"/>
                    </a:lnTo>
                    <a:lnTo>
                      <a:pt x="147" y="444"/>
                    </a:lnTo>
                    <a:lnTo>
                      <a:pt x="169" y="444"/>
                    </a:lnTo>
                    <a:lnTo>
                      <a:pt x="201" y="451"/>
                    </a:lnTo>
                    <a:lnTo>
                      <a:pt x="251" y="383"/>
                    </a:lnTo>
                    <a:lnTo>
                      <a:pt x="327" y="387"/>
                    </a:lnTo>
                    <a:lnTo>
                      <a:pt x="348" y="369"/>
                    </a:lnTo>
                    <a:lnTo>
                      <a:pt x="477" y="369"/>
                    </a:lnTo>
                    <a:lnTo>
                      <a:pt x="499" y="398"/>
                    </a:lnTo>
                    <a:lnTo>
                      <a:pt x="657" y="398"/>
                    </a:lnTo>
                    <a:lnTo>
                      <a:pt x="825" y="516"/>
                    </a:lnTo>
                    <a:lnTo>
                      <a:pt x="829" y="505"/>
                    </a:lnTo>
                    <a:lnTo>
                      <a:pt x="839" y="505"/>
                    </a:lnTo>
                    <a:lnTo>
                      <a:pt x="847" y="516"/>
                    </a:lnTo>
                    <a:lnTo>
                      <a:pt x="908" y="512"/>
                    </a:lnTo>
                    <a:lnTo>
                      <a:pt x="918" y="484"/>
                    </a:lnTo>
                    <a:lnTo>
                      <a:pt x="922" y="423"/>
                    </a:lnTo>
                    <a:lnTo>
                      <a:pt x="958" y="390"/>
                    </a:lnTo>
                    <a:lnTo>
                      <a:pt x="979" y="369"/>
                    </a:lnTo>
                    <a:lnTo>
                      <a:pt x="986" y="351"/>
                    </a:lnTo>
                    <a:lnTo>
                      <a:pt x="1001" y="355"/>
                    </a:lnTo>
                    <a:lnTo>
                      <a:pt x="1030" y="326"/>
                    </a:lnTo>
                    <a:lnTo>
                      <a:pt x="1083" y="315"/>
                    </a:lnTo>
                    <a:lnTo>
                      <a:pt x="1087" y="290"/>
                    </a:lnTo>
                    <a:lnTo>
                      <a:pt x="1123" y="261"/>
                    </a:lnTo>
                    <a:lnTo>
                      <a:pt x="1047" y="265"/>
                    </a:lnTo>
                    <a:lnTo>
                      <a:pt x="1051" y="247"/>
                    </a:lnTo>
                    <a:lnTo>
                      <a:pt x="1040" y="211"/>
                    </a:lnTo>
                    <a:lnTo>
                      <a:pt x="1069" y="208"/>
                    </a:lnTo>
                    <a:lnTo>
                      <a:pt x="1101" y="190"/>
                    </a:lnTo>
                    <a:lnTo>
                      <a:pt x="1123" y="190"/>
                    </a:lnTo>
                    <a:lnTo>
                      <a:pt x="1130" y="157"/>
                    </a:lnTo>
                    <a:lnTo>
                      <a:pt x="1144" y="143"/>
                    </a:lnTo>
                    <a:lnTo>
                      <a:pt x="1137" y="89"/>
                    </a:lnTo>
                    <a:lnTo>
                      <a:pt x="1119" y="104"/>
                    </a:lnTo>
                    <a:lnTo>
                      <a:pt x="1026" y="114"/>
                    </a:lnTo>
                    <a:lnTo>
                      <a:pt x="1012" y="104"/>
                    </a:lnTo>
                    <a:lnTo>
                      <a:pt x="1065" y="57"/>
                    </a:lnTo>
                    <a:lnTo>
                      <a:pt x="1087" y="61"/>
                    </a:lnTo>
                    <a:lnTo>
                      <a:pt x="1116" y="68"/>
                    </a:lnTo>
                    <a:lnTo>
                      <a:pt x="1137" y="57"/>
                    </a:lnTo>
                    <a:lnTo>
                      <a:pt x="1098" y="0"/>
                    </a:lnTo>
                    <a:lnTo>
                      <a:pt x="954" y="35"/>
                    </a:lnTo>
                    <a:lnTo>
                      <a:pt x="592" y="96"/>
                    </a:lnTo>
                    <a:lnTo>
                      <a:pt x="323" y="132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39" name=""/>
              <p:cNvSpPr/>
              <p:nvPr/>
            </p:nvSpPr>
            <p:spPr>
              <a:xfrm>
                <a:off x="6649920" y="3332160"/>
                <a:ext cx="907920" cy="409680"/>
              </a:xfrm>
              <a:custGeom>
                <a:avLst/>
                <a:gdLst/>
                <a:ahLst/>
                <a:rect l="l" t="t" r="r" b="b"/>
                <a:pathLst>
                  <a:path w="1144" h="516">
                    <a:moveTo>
                      <a:pt x="323" y="132"/>
                    </a:moveTo>
                    <a:lnTo>
                      <a:pt x="320" y="190"/>
                    </a:lnTo>
                    <a:lnTo>
                      <a:pt x="287" y="190"/>
                    </a:lnTo>
                    <a:lnTo>
                      <a:pt x="294" y="236"/>
                    </a:lnTo>
                    <a:lnTo>
                      <a:pt x="259" y="236"/>
                    </a:lnTo>
                    <a:lnTo>
                      <a:pt x="244" y="251"/>
                    </a:lnTo>
                    <a:lnTo>
                      <a:pt x="216" y="265"/>
                    </a:lnTo>
                    <a:lnTo>
                      <a:pt x="194" y="265"/>
                    </a:lnTo>
                    <a:lnTo>
                      <a:pt x="183" y="304"/>
                    </a:lnTo>
                    <a:lnTo>
                      <a:pt x="133" y="312"/>
                    </a:lnTo>
                    <a:lnTo>
                      <a:pt x="126" y="337"/>
                    </a:lnTo>
                    <a:lnTo>
                      <a:pt x="94" y="355"/>
                    </a:lnTo>
                    <a:lnTo>
                      <a:pt x="69" y="369"/>
                    </a:lnTo>
                    <a:lnTo>
                      <a:pt x="36" y="376"/>
                    </a:lnTo>
                    <a:lnTo>
                      <a:pt x="33" y="387"/>
                    </a:lnTo>
                    <a:lnTo>
                      <a:pt x="44" y="405"/>
                    </a:lnTo>
                    <a:lnTo>
                      <a:pt x="8" y="437"/>
                    </a:lnTo>
                    <a:lnTo>
                      <a:pt x="0" y="462"/>
                    </a:lnTo>
                    <a:lnTo>
                      <a:pt x="76" y="455"/>
                    </a:lnTo>
                    <a:lnTo>
                      <a:pt x="147" y="444"/>
                    </a:lnTo>
                    <a:lnTo>
                      <a:pt x="169" y="444"/>
                    </a:lnTo>
                    <a:lnTo>
                      <a:pt x="201" y="451"/>
                    </a:lnTo>
                    <a:lnTo>
                      <a:pt x="251" y="383"/>
                    </a:lnTo>
                    <a:lnTo>
                      <a:pt x="327" y="387"/>
                    </a:lnTo>
                    <a:lnTo>
                      <a:pt x="348" y="369"/>
                    </a:lnTo>
                    <a:lnTo>
                      <a:pt x="477" y="369"/>
                    </a:lnTo>
                    <a:lnTo>
                      <a:pt x="499" y="398"/>
                    </a:lnTo>
                    <a:lnTo>
                      <a:pt x="657" y="398"/>
                    </a:lnTo>
                    <a:lnTo>
                      <a:pt x="825" y="516"/>
                    </a:lnTo>
                    <a:lnTo>
                      <a:pt x="829" y="505"/>
                    </a:lnTo>
                    <a:lnTo>
                      <a:pt x="839" y="505"/>
                    </a:lnTo>
                    <a:lnTo>
                      <a:pt x="847" y="516"/>
                    </a:lnTo>
                    <a:lnTo>
                      <a:pt x="908" y="512"/>
                    </a:lnTo>
                    <a:lnTo>
                      <a:pt x="918" y="484"/>
                    </a:lnTo>
                    <a:lnTo>
                      <a:pt x="922" y="423"/>
                    </a:lnTo>
                    <a:lnTo>
                      <a:pt x="958" y="390"/>
                    </a:lnTo>
                    <a:lnTo>
                      <a:pt x="979" y="369"/>
                    </a:lnTo>
                    <a:lnTo>
                      <a:pt x="986" y="351"/>
                    </a:lnTo>
                    <a:lnTo>
                      <a:pt x="1001" y="355"/>
                    </a:lnTo>
                    <a:lnTo>
                      <a:pt x="1030" y="326"/>
                    </a:lnTo>
                    <a:lnTo>
                      <a:pt x="1083" y="315"/>
                    </a:lnTo>
                    <a:lnTo>
                      <a:pt x="1087" y="290"/>
                    </a:lnTo>
                    <a:lnTo>
                      <a:pt x="1123" y="261"/>
                    </a:lnTo>
                    <a:lnTo>
                      <a:pt x="1047" y="265"/>
                    </a:lnTo>
                    <a:lnTo>
                      <a:pt x="1051" y="247"/>
                    </a:lnTo>
                    <a:lnTo>
                      <a:pt x="1040" y="211"/>
                    </a:lnTo>
                    <a:lnTo>
                      <a:pt x="1069" y="208"/>
                    </a:lnTo>
                    <a:lnTo>
                      <a:pt x="1101" y="190"/>
                    </a:lnTo>
                    <a:lnTo>
                      <a:pt x="1123" y="190"/>
                    </a:lnTo>
                    <a:lnTo>
                      <a:pt x="1130" y="157"/>
                    </a:lnTo>
                    <a:lnTo>
                      <a:pt x="1144" y="143"/>
                    </a:lnTo>
                    <a:lnTo>
                      <a:pt x="1137" y="89"/>
                    </a:lnTo>
                    <a:lnTo>
                      <a:pt x="1119" y="104"/>
                    </a:lnTo>
                    <a:lnTo>
                      <a:pt x="1026" y="114"/>
                    </a:lnTo>
                    <a:lnTo>
                      <a:pt x="1012" y="104"/>
                    </a:lnTo>
                    <a:lnTo>
                      <a:pt x="1065" y="57"/>
                    </a:lnTo>
                    <a:lnTo>
                      <a:pt x="1087" y="61"/>
                    </a:lnTo>
                    <a:lnTo>
                      <a:pt x="1116" y="68"/>
                    </a:lnTo>
                    <a:lnTo>
                      <a:pt x="1137" y="57"/>
                    </a:lnTo>
                    <a:lnTo>
                      <a:pt x="1098" y="0"/>
                    </a:lnTo>
                    <a:lnTo>
                      <a:pt x="954" y="35"/>
                    </a:lnTo>
                    <a:lnTo>
                      <a:pt x="592" y="96"/>
                    </a:lnTo>
                    <a:lnTo>
                      <a:pt x="323" y="132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40" name=""/>
            <p:cNvGrpSpPr/>
            <p:nvPr/>
          </p:nvGrpSpPr>
          <p:grpSpPr>
            <a:xfrm>
              <a:off x="6006960" y="3436920"/>
              <a:ext cx="895320" cy="326880"/>
              <a:chOff x="6006960" y="3436920"/>
              <a:chExt cx="895320" cy="326880"/>
            </a:xfrm>
          </p:grpSpPr>
          <p:sp>
            <p:nvSpPr>
              <p:cNvPr id="5241" name=""/>
              <p:cNvSpPr/>
              <p:nvPr/>
            </p:nvSpPr>
            <p:spPr>
              <a:xfrm>
                <a:off x="6006960" y="3436920"/>
                <a:ext cx="895320" cy="326880"/>
              </a:xfrm>
              <a:custGeom>
                <a:avLst/>
                <a:gdLst/>
                <a:ahLst/>
                <a:rect l="l" t="t" r="r" b="b"/>
                <a:pathLst>
                  <a:path w="1130" h="413">
                    <a:moveTo>
                      <a:pt x="1130" y="0"/>
                    </a:moveTo>
                    <a:lnTo>
                      <a:pt x="1126" y="50"/>
                    </a:lnTo>
                    <a:lnTo>
                      <a:pt x="1097" y="54"/>
                    </a:lnTo>
                    <a:lnTo>
                      <a:pt x="1101" y="97"/>
                    </a:lnTo>
                    <a:lnTo>
                      <a:pt x="1076" y="104"/>
                    </a:lnTo>
                    <a:lnTo>
                      <a:pt x="1026" y="133"/>
                    </a:lnTo>
                    <a:lnTo>
                      <a:pt x="1004" y="129"/>
                    </a:lnTo>
                    <a:lnTo>
                      <a:pt x="993" y="172"/>
                    </a:lnTo>
                    <a:lnTo>
                      <a:pt x="950" y="176"/>
                    </a:lnTo>
                    <a:lnTo>
                      <a:pt x="936" y="201"/>
                    </a:lnTo>
                    <a:lnTo>
                      <a:pt x="879" y="233"/>
                    </a:lnTo>
                    <a:lnTo>
                      <a:pt x="843" y="244"/>
                    </a:lnTo>
                    <a:lnTo>
                      <a:pt x="854" y="266"/>
                    </a:lnTo>
                    <a:lnTo>
                      <a:pt x="807" y="305"/>
                    </a:lnTo>
                    <a:lnTo>
                      <a:pt x="803" y="327"/>
                    </a:lnTo>
                    <a:lnTo>
                      <a:pt x="538" y="362"/>
                    </a:lnTo>
                    <a:lnTo>
                      <a:pt x="380" y="388"/>
                    </a:lnTo>
                    <a:lnTo>
                      <a:pt x="226" y="398"/>
                    </a:lnTo>
                    <a:lnTo>
                      <a:pt x="18" y="413"/>
                    </a:lnTo>
                    <a:lnTo>
                      <a:pt x="15" y="388"/>
                    </a:lnTo>
                    <a:lnTo>
                      <a:pt x="25" y="380"/>
                    </a:lnTo>
                    <a:lnTo>
                      <a:pt x="0" y="359"/>
                    </a:lnTo>
                    <a:lnTo>
                      <a:pt x="18" y="323"/>
                    </a:lnTo>
                    <a:lnTo>
                      <a:pt x="40" y="309"/>
                    </a:lnTo>
                    <a:lnTo>
                      <a:pt x="43" y="284"/>
                    </a:lnTo>
                    <a:lnTo>
                      <a:pt x="61" y="262"/>
                    </a:lnTo>
                    <a:lnTo>
                      <a:pt x="61" y="233"/>
                    </a:lnTo>
                    <a:lnTo>
                      <a:pt x="75" y="172"/>
                    </a:lnTo>
                    <a:lnTo>
                      <a:pt x="86" y="162"/>
                    </a:lnTo>
                    <a:lnTo>
                      <a:pt x="111" y="151"/>
                    </a:lnTo>
                    <a:lnTo>
                      <a:pt x="172" y="154"/>
                    </a:lnTo>
                    <a:lnTo>
                      <a:pt x="201" y="154"/>
                    </a:lnTo>
                    <a:lnTo>
                      <a:pt x="291" y="97"/>
                    </a:lnTo>
                    <a:lnTo>
                      <a:pt x="309" y="111"/>
                    </a:lnTo>
                    <a:lnTo>
                      <a:pt x="348" y="115"/>
                    </a:lnTo>
                    <a:lnTo>
                      <a:pt x="369" y="86"/>
                    </a:lnTo>
                    <a:lnTo>
                      <a:pt x="531" y="86"/>
                    </a:lnTo>
                    <a:lnTo>
                      <a:pt x="767" y="61"/>
                    </a:lnTo>
                    <a:lnTo>
                      <a:pt x="997" y="22"/>
                    </a:lnTo>
                    <a:lnTo>
                      <a:pt x="1130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42" name=""/>
              <p:cNvSpPr/>
              <p:nvPr/>
            </p:nvSpPr>
            <p:spPr>
              <a:xfrm>
                <a:off x="6006960" y="3436920"/>
                <a:ext cx="895320" cy="326880"/>
              </a:xfrm>
              <a:custGeom>
                <a:avLst/>
                <a:gdLst/>
                <a:ahLst/>
                <a:rect l="l" t="t" r="r" b="b"/>
                <a:pathLst>
                  <a:path w="1130" h="413">
                    <a:moveTo>
                      <a:pt x="1130" y="0"/>
                    </a:moveTo>
                    <a:lnTo>
                      <a:pt x="1126" y="50"/>
                    </a:lnTo>
                    <a:lnTo>
                      <a:pt x="1097" y="54"/>
                    </a:lnTo>
                    <a:lnTo>
                      <a:pt x="1101" y="97"/>
                    </a:lnTo>
                    <a:lnTo>
                      <a:pt x="1076" y="104"/>
                    </a:lnTo>
                    <a:lnTo>
                      <a:pt x="1026" y="133"/>
                    </a:lnTo>
                    <a:lnTo>
                      <a:pt x="1004" y="129"/>
                    </a:lnTo>
                    <a:lnTo>
                      <a:pt x="993" y="172"/>
                    </a:lnTo>
                    <a:lnTo>
                      <a:pt x="950" y="176"/>
                    </a:lnTo>
                    <a:lnTo>
                      <a:pt x="936" y="201"/>
                    </a:lnTo>
                    <a:lnTo>
                      <a:pt x="879" y="233"/>
                    </a:lnTo>
                    <a:lnTo>
                      <a:pt x="843" y="244"/>
                    </a:lnTo>
                    <a:lnTo>
                      <a:pt x="854" y="266"/>
                    </a:lnTo>
                    <a:lnTo>
                      <a:pt x="807" y="305"/>
                    </a:lnTo>
                    <a:lnTo>
                      <a:pt x="803" y="327"/>
                    </a:lnTo>
                    <a:lnTo>
                      <a:pt x="538" y="362"/>
                    </a:lnTo>
                    <a:lnTo>
                      <a:pt x="380" y="388"/>
                    </a:lnTo>
                    <a:lnTo>
                      <a:pt x="226" y="398"/>
                    </a:lnTo>
                    <a:lnTo>
                      <a:pt x="18" y="413"/>
                    </a:lnTo>
                    <a:lnTo>
                      <a:pt x="15" y="388"/>
                    </a:lnTo>
                    <a:lnTo>
                      <a:pt x="25" y="380"/>
                    </a:lnTo>
                    <a:lnTo>
                      <a:pt x="0" y="359"/>
                    </a:lnTo>
                    <a:lnTo>
                      <a:pt x="18" y="323"/>
                    </a:lnTo>
                    <a:lnTo>
                      <a:pt x="40" y="309"/>
                    </a:lnTo>
                    <a:lnTo>
                      <a:pt x="43" y="284"/>
                    </a:lnTo>
                    <a:lnTo>
                      <a:pt x="61" y="262"/>
                    </a:lnTo>
                    <a:lnTo>
                      <a:pt x="61" y="233"/>
                    </a:lnTo>
                    <a:lnTo>
                      <a:pt x="75" y="172"/>
                    </a:lnTo>
                    <a:lnTo>
                      <a:pt x="86" y="162"/>
                    </a:lnTo>
                    <a:lnTo>
                      <a:pt x="111" y="151"/>
                    </a:lnTo>
                    <a:lnTo>
                      <a:pt x="172" y="154"/>
                    </a:lnTo>
                    <a:lnTo>
                      <a:pt x="201" y="154"/>
                    </a:lnTo>
                    <a:lnTo>
                      <a:pt x="291" y="97"/>
                    </a:lnTo>
                    <a:lnTo>
                      <a:pt x="309" y="111"/>
                    </a:lnTo>
                    <a:lnTo>
                      <a:pt x="348" y="115"/>
                    </a:lnTo>
                    <a:lnTo>
                      <a:pt x="369" y="86"/>
                    </a:lnTo>
                    <a:lnTo>
                      <a:pt x="531" y="86"/>
                    </a:lnTo>
                    <a:lnTo>
                      <a:pt x="767" y="61"/>
                    </a:lnTo>
                    <a:lnTo>
                      <a:pt x="997" y="22"/>
                    </a:lnTo>
                    <a:lnTo>
                      <a:pt x="1130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43" name=""/>
            <p:cNvGrpSpPr/>
            <p:nvPr/>
          </p:nvGrpSpPr>
          <p:grpSpPr>
            <a:xfrm>
              <a:off x="6762600" y="3624120"/>
              <a:ext cx="538200" cy="411120"/>
              <a:chOff x="6762600" y="3624120"/>
              <a:chExt cx="538200" cy="411120"/>
            </a:xfrm>
          </p:grpSpPr>
          <p:sp>
            <p:nvSpPr>
              <p:cNvPr id="5244" name=""/>
              <p:cNvSpPr/>
              <p:nvPr/>
            </p:nvSpPr>
            <p:spPr>
              <a:xfrm>
                <a:off x="6762600" y="3624120"/>
                <a:ext cx="538200" cy="411120"/>
              </a:xfrm>
              <a:custGeom>
                <a:avLst/>
                <a:gdLst/>
                <a:ahLst/>
                <a:rect l="l" t="t" r="r" b="b"/>
                <a:pathLst>
                  <a:path w="678" h="516">
                    <a:moveTo>
                      <a:pt x="21" y="75"/>
                    </a:moveTo>
                    <a:lnTo>
                      <a:pt x="57" y="79"/>
                    </a:lnTo>
                    <a:lnTo>
                      <a:pt x="107" y="11"/>
                    </a:lnTo>
                    <a:lnTo>
                      <a:pt x="147" y="14"/>
                    </a:lnTo>
                    <a:lnTo>
                      <a:pt x="183" y="18"/>
                    </a:lnTo>
                    <a:lnTo>
                      <a:pt x="204" y="0"/>
                    </a:lnTo>
                    <a:lnTo>
                      <a:pt x="333" y="0"/>
                    </a:lnTo>
                    <a:lnTo>
                      <a:pt x="348" y="29"/>
                    </a:lnTo>
                    <a:lnTo>
                      <a:pt x="513" y="29"/>
                    </a:lnTo>
                    <a:lnTo>
                      <a:pt x="678" y="143"/>
                    </a:lnTo>
                    <a:lnTo>
                      <a:pt x="670" y="169"/>
                    </a:lnTo>
                    <a:lnTo>
                      <a:pt x="609" y="255"/>
                    </a:lnTo>
                    <a:lnTo>
                      <a:pt x="606" y="305"/>
                    </a:lnTo>
                    <a:lnTo>
                      <a:pt x="574" y="301"/>
                    </a:lnTo>
                    <a:lnTo>
                      <a:pt x="577" y="341"/>
                    </a:lnTo>
                    <a:lnTo>
                      <a:pt x="566" y="351"/>
                    </a:lnTo>
                    <a:lnTo>
                      <a:pt x="534" y="355"/>
                    </a:lnTo>
                    <a:lnTo>
                      <a:pt x="527" y="384"/>
                    </a:lnTo>
                    <a:lnTo>
                      <a:pt x="516" y="409"/>
                    </a:lnTo>
                    <a:lnTo>
                      <a:pt x="484" y="412"/>
                    </a:lnTo>
                    <a:lnTo>
                      <a:pt x="470" y="423"/>
                    </a:lnTo>
                    <a:lnTo>
                      <a:pt x="448" y="423"/>
                    </a:lnTo>
                    <a:lnTo>
                      <a:pt x="434" y="441"/>
                    </a:lnTo>
                    <a:lnTo>
                      <a:pt x="441" y="484"/>
                    </a:lnTo>
                    <a:lnTo>
                      <a:pt x="430" y="502"/>
                    </a:lnTo>
                    <a:lnTo>
                      <a:pt x="416" y="516"/>
                    </a:lnTo>
                    <a:lnTo>
                      <a:pt x="384" y="491"/>
                    </a:lnTo>
                    <a:lnTo>
                      <a:pt x="366" y="448"/>
                    </a:lnTo>
                    <a:lnTo>
                      <a:pt x="344" y="448"/>
                    </a:lnTo>
                    <a:lnTo>
                      <a:pt x="337" y="409"/>
                    </a:lnTo>
                    <a:lnTo>
                      <a:pt x="323" y="394"/>
                    </a:lnTo>
                    <a:lnTo>
                      <a:pt x="305" y="369"/>
                    </a:lnTo>
                    <a:lnTo>
                      <a:pt x="283" y="369"/>
                    </a:lnTo>
                    <a:lnTo>
                      <a:pt x="276" y="362"/>
                    </a:lnTo>
                    <a:lnTo>
                      <a:pt x="254" y="366"/>
                    </a:lnTo>
                    <a:lnTo>
                      <a:pt x="240" y="351"/>
                    </a:lnTo>
                    <a:lnTo>
                      <a:pt x="244" y="333"/>
                    </a:lnTo>
                    <a:lnTo>
                      <a:pt x="222" y="308"/>
                    </a:lnTo>
                    <a:lnTo>
                      <a:pt x="197" y="301"/>
                    </a:lnTo>
                    <a:lnTo>
                      <a:pt x="197" y="276"/>
                    </a:lnTo>
                    <a:lnTo>
                      <a:pt x="165" y="251"/>
                    </a:lnTo>
                    <a:lnTo>
                      <a:pt x="147" y="251"/>
                    </a:lnTo>
                    <a:lnTo>
                      <a:pt x="143" y="229"/>
                    </a:lnTo>
                    <a:lnTo>
                      <a:pt x="115" y="219"/>
                    </a:lnTo>
                    <a:lnTo>
                      <a:pt x="93" y="197"/>
                    </a:lnTo>
                    <a:lnTo>
                      <a:pt x="68" y="158"/>
                    </a:lnTo>
                    <a:lnTo>
                      <a:pt x="54" y="151"/>
                    </a:lnTo>
                    <a:lnTo>
                      <a:pt x="18" y="143"/>
                    </a:lnTo>
                    <a:lnTo>
                      <a:pt x="0" y="122"/>
                    </a:lnTo>
                    <a:lnTo>
                      <a:pt x="7" y="108"/>
                    </a:lnTo>
                    <a:lnTo>
                      <a:pt x="21" y="75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45" name=""/>
              <p:cNvSpPr/>
              <p:nvPr/>
            </p:nvSpPr>
            <p:spPr>
              <a:xfrm>
                <a:off x="6762600" y="3624120"/>
                <a:ext cx="538200" cy="411120"/>
              </a:xfrm>
              <a:custGeom>
                <a:avLst/>
                <a:gdLst/>
                <a:ahLst/>
                <a:rect l="l" t="t" r="r" b="b"/>
                <a:pathLst>
                  <a:path w="678" h="516">
                    <a:moveTo>
                      <a:pt x="21" y="75"/>
                    </a:moveTo>
                    <a:lnTo>
                      <a:pt x="57" y="79"/>
                    </a:lnTo>
                    <a:lnTo>
                      <a:pt x="107" y="11"/>
                    </a:lnTo>
                    <a:lnTo>
                      <a:pt x="147" y="14"/>
                    </a:lnTo>
                    <a:lnTo>
                      <a:pt x="183" y="18"/>
                    </a:lnTo>
                    <a:lnTo>
                      <a:pt x="204" y="0"/>
                    </a:lnTo>
                    <a:lnTo>
                      <a:pt x="333" y="0"/>
                    </a:lnTo>
                    <a:lnTo>
                      <a:pt x="348" y="29"/>
                    </a:lnTo>
                    <a:lnTo>
                      <a:pt x="513" y="29"/>
                    </a:lnTo>
                    <a:lnTo>
                      <a:pt x="678" y="143"/>
                    </a:lnTo>
                    <a:lnTo>
                      <a:pt x="670" y="169"/>
                    </a:lnTo>
                    <a:lnTo>
                      <a:pt x="609" y="255"/>
                    </a:lnTo>
                    <a:lnTo>
                      <a:pt x="606" y="305"/>
                    </a:lnTo>
                    <a:lnTo>
                      <a:pt x="574" y="301"/>
                    </a:lnTo>
                    <a:lnTo>
                      <a:pt x="577" y="341"/>
                    </a:lnTo>
                    <a:lnTo>
                      <a:pt x="566" y="351"/>
                    </a:lnTo>
                    <a:lnTo>
                      <a:pt x="534" y="355"/>
                    </a:lnTo>
                    <a:lnTo>
                      <a:pt x="527" y="384"/>
                    </a:lnTo>
                    <a:lnTo>
                      <a:pt x="516" y="409"/>
                    </a:lnTo>
                    <a:lnTo>
                      <a:pt x="484" y="412"/>
                    </a:lnTo>
                    <a:lnTo>
                      <a:pt x="470" y="423"/>
                    </a:lnTo>
                    <a:lnTo>
                      <a:pt x="448" y="423"/>
                    </a:lnTo>
                    <a:lnTo>
                      <a:pt x="434" y="441"/>
                    </a:lnTo>
                    <a:lnTo>
                      <a:pt x="441" y="484"/>
                    </a:lnTo>
                    <a:lnTo>
                      <a:pt x="430" y="502"/>
                    </a:lnTo>
                    <a:lnTo>
                      <a:pt x="416" y="516"/>
                    </a:lnTo>
                    <a:lnTo>
                      <a:pt x="384" y="491"/>
                    </a:lnTo>
                    <a:lnTo>
                      <a:pt x="366" y="448"/>
                    </a:lnTo>
                    <a:lnTo>
                      <a:pt x="344" y="448"/>
                    </a:lnTo>
                    <a:lnTo>
                      <a:pt x="337" y="409"/>
                    </a:lnTo>
                    <a:lnTo>
                      <a:pt x="323" y="394"/>
                    </a:lnTo>
                    <a:lnTo>
                      <a:pt x="305" y="369"/>
                    </a:lnTo>
                    <a:lnTo>
                      <a:pt x="283" y="369"/>
                    </a:lnTo>
                    <a:lnTo>
                      <a:pt x="276" y="362"/>
                    </a:lnTo>
                    <a:lnTo>
                      <a:pt x="254" y="366"/>
                    </a:lnTo>
                    <a:lnTo>
                      <a:pt x="240" y="351"/>
                    </a:lnTo>
                    <a:lnTo>
                      <a:pt x="244" y="333"/>
                    </a:lnTo>
                    <a:lnTo>
                      <a:pt x="222" y="308"/>
                    </a:lnTo>
                    <a:lnTo>
                      <a:pt x="197" y="301"/>
                    </a:lnTo>
                    <a:lnTo>
                      <a:pt x="197" y="276"/>
                    </a:lnTo>
                    <a:lnTo>
                      <a:pt x="165" y="251"/>
                    </a:lnTo>
                    <a:lnTo>
                      <a:pt x="147" y="251"/>
                    </a:lnTo>
                    <a:lnTo>
                      <a:pt x="143" y="229"/>
                    </a:lnTo>
                    <a:lnTo>
                      <a:pt x="115" y="219"/>
                    </a:lnTo>
                    <a:lnTo>
                      <a:pt x="93" y="197"/>
                    </a:lnTo>
                    <a:lnTo>
                      <a:pt x="68" y="158"/>
                    </a:lnTo>
                    <a:lnTo>
                      <a:pt x="54" y="151"/>
                    </a:lnTo>
                    <a:lnTo>
                      <a:pt x="18" y="143"/>
                    </a:lnTo>
                    <a:lnTo>
                      <a:pt x="0" y="122"/>
                    </a:lnTo>
                    <a:lnTo>
                      <a:pt x="7" y="108"/>
                    </a:lnTo>
                    <a:lnTo>
                      <a:pt x="21" y="75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46" name=""/>
            <p:cNvGrpSpPr/>
            <p:nvPr/>
          </p:nvGrpSpPr>
          <p:grpSpPr>
            <a:xfrm>
              <a:off x="6518160" y="3681360"/>
              <a:ext cx="573120" cy="606600"/>
              <a:chOff x="6518160" y="3681360"/>
              <a:chExt cx="573120" cy="606600"/>
            </a:xfrm>
          </p:grpSpPr>
          <p:sp>
            <p:nvSpPr>
              <p:cNvPr id="5247" name=""/>
              <p:cNvSpPr/>
              <p:nvPr/>
            </p:nvSpPr>
            <p:spPr>
              <a:xfrm>
                <a:off x="6518160" y="3681360"/>
                <a:ext cx="573120" cy="606600"/>
              </a:xfrm>
              <a:custGeom>
                <a:avLst/>
                <a:gdLst/>
                <a:ahLst/>
                <a:rect l="l" t="t" r="r" b="b"/>
                <a:pathLst>
                  <a:path w="720" h="764">
                    <a:moveTo>
                      <a:pt x="0" y="43"/>
                    </a:moveTo>
                    <a:lnTo>
                      <a:pt x="157" y="21"/>
                    </a:lnTo>
                    <a:lnTo>
                      <a:pt x="319" y="0"/>
                    </a:lnTo>
                    <a:lnTo>
                      <a:pt x="308" y="43"/>
                    </a:lnTo>
                    <a:lnTo>
                      <a:pt x="322" y="75"/>
                    </a:lnTo>
                    <a:lnTo>
                      <a:pt x="376" y="82"/>
                    </a:lnTo>
                    <a:lnTo>
                      <a:pt x="405" y="132"/>
                    </a:lnTo>
                    <a:lnTo>
                      <a:pt x="448" y="154"/>
                    </a:lnTo>
                    <a:lnTo>
                      <a:pt x="451" y="175"/>
                    </a:lnTo>
                    <a:lnTo>
                      <a:pt x="473" y="179"/>
                    </a:lnTo>
                    <a:lnTo>
                      <a:pt x="498" y="197"/>
                    </a:lnTo>
                    <a:lnTo>
                      <a:pt x="498" y="226"/>
                    </a:lnTo>
                    <a:lnTo>
                      <a:pt x="545" y="247"/>
                    </a:lnTo>
                    <a:lnTo>
                      <a:pt x="548" y="279"/>
                    </a:lnTo>
                    <a:lnTo>
                      <a:pt x="552" y="294"/>
                    </a:lnTo>
                    <a:lnTo>
                      <a:pt x="588" y="290"/>
                    </a:lnTo>
                    <a:lnTo>
                      <a:pt x="620" y="301"/>
                    </a:lnTo>
                    <a:lnTo>
                      <a:pt x="638" y="340"/>
                    </a:lnTo>
                    <a:lnTo>
                      <a:pt x="649" y="376"/>
                    </a:lnTo>
                    <a:lnTo>
                      <a:pt x="681" y="380"/>
                    </a:lnTo>
                    <a:lnTo>
                      <a:pt x="688" y="423"/>
                    </a:lnTo>
                    <a:lnTo>
                      <a:pt x="720" y="444"/>
                    </a:lnTo>
                    <a:lnTo>
                      <a:pt x="720" y="487"/>
                    </a:lnTo>
                    <a:lnTo>
                      <a:pt x="692" y="491"/>
                    </a:lnTo>
                    <a:lnTo>
                      <a:pt x="695" y="509"/>
                    </a:lnTo>
                    <a:lnTo>
                      <a:pt x="681" y="523"/>
                    </a:lnTo>
                    <a:lnTo>
                      <a:pt x="695" y="545"/>
                    </a:lnTo>
                    <a:lnTo>
                      <a:pt x="702" y="573"/>
                    </a:lnTo>
                    <a:lnTo>
                      <a:pt x="681" y="584"/>
                    </a:lnTo>
                    <a:lnTo>
                      <a:pt x="677" y="631"/>
                    </a:lnTo>
                    <a:lnTo>
                      <a:pt x="666" y="634"/>
                    </a:lnTo>
                    <a:lnTo>
                      <a:pt x="681" y="652"/>
                    </a:lnTo>
                    <a:lnTo>
                      <a:pt x="677" y="699"/>
                    </a:lnTo>
                    <a:lnTo>
                      <a:pt x="649" y="692"/>
                    </a:lnTo>
                    <a:lnTo>
                      <a:pt x="634" y="677"/>
                    </a:lnTo>
                    <a:lnTo>
                      <a:pt x="613" y="681"/>
                    </a:lnTo>
                    <a:lnTo>
                      <a:pt x="602" y="699"/>
                    </a:lnTo>
                    <a:lnTo>
                      <a:pt x="605" y="724"/>
                    </a:lnTo>
                    <a:lnTo>
                      <a:pt x="616" y="731"/>
                    </a:lnTo>
                    <a:lnTo>
                      <a:pt x="616" y="764"/>
                    </a:lnTo>
                    <a:lnTo>
                      <a:pt x="595" y="760"/>
                    </a:lnTo>
                    <a:lnTo>
                      <a:pt x="577" y="738"/>
                    </a:lnTo>
                    <a:lnTo>
                      <a:pt x="415" y="742"/>
                    </a:lnTo>
                    <a:lnTo>
                      <a:pt x="186" y="749"/>
                    </a:lnTo>
                    <a:lnTo>
                      <a:pt x="161" y="703"/>
                    </a:lnTo>
                    <a:lnTo>
                      <a:pt x="161" y="688"/>
                    </a:lnTo>
                    <a:lnTo>
                      <a:pt x="150" y="674"/>
                    </a:lnTo>
                    <a:lnTo>
                      <a:pt x="129" y="677"/>
                    </a:lnTo>
                    <a:lnTo>
                      <a:pt x="136" y="656"/>
                    </a:lnTo>
                    <a:lnTo>
                      <a:pt x="150" y="581"/>
                    </a:lnTo>
                    <a:lnTo>
                      <a:pt x="136" y="573"/>
                    </a:lnTo>
                    <a:lnTo>
                      <a:pt x="139" y="530"/>
                    </a:lnTo>
                    <a:lnTo>
                      <a:pt x="164" y="495"/>
                    </a:lnTo>
                    <a:lnTo>
                      <a:pt x="143" y="487"/>
                    </a:lnTo>
                    <a:lnTo>
                      <a:pt x="129" y="469"/>
                    </a:lnTo>
                    <a:lnTo>
                      <a:pt x="107" y="462"/>
                    </a:lnTo>
                    <a:lnTo>
                      <a:pt x="104" y="441"/>
                    </a:lnTo>
                    <a:lnTo>
                      <a:pt x="125" y="419"/>
                    </a:lnTo>
                    <a:lnTo>
                      <a:pt x="121" y="409"/>
                    </a:lnTo>
                    <a:lnTo>
                      <a:pt x="104" y="394"/>
                    </a:lnTo>
                    <a:lnTo>
                      <a:pt x="64" y="24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48" name=""/>
              <p:cNvSpPr/>
              <p:nvPr/>
            </p:nvSpPr>
            <p:spPr>
              <a:xfrm>
                <a:off x="6518160" y="3681360"/>
                <a:ext cx="573120" cy="606600"/>
              </a:xfrm>
              <a:custGeom>
                <a:avLst/>
                <a:gdLst/>
                <a:ahLst/>
                <a:rect l="l" t="t" r="r" b="b"/>
                <a:pathLst>
                  <a:path w="720" h="764">
                    <a:moveTo>
                      <a:pt x="0" y="43"/>
                    </a:moveTo>
                    <a:lnTo>
                      <a:pt x="157" y="21"/>
                    </a:lnTo>
                    <a:lnTo>
                      <a:pt x="319" y="0"/>
                    </a:lnTo>
                    <a:lnTo>
                      <a:pt x="308" y="43"/>
                    </a:lnTo>
                    <a:lnTo>
                      <a:pt x="322" y="75"/>
                    </a:lnTo>
                    <a:lnTo>
                      <a:pt x="376" y="82"/>
                    </a:lnTo>
                    <a:lnTo>
                      <a:pt x="405" y="132"/>
                    </a:lnTo>
                    <a:lnTo>
                      <a:pt x="448" y="154"/>
                    </a:lnTo>
                    <a:lnTo>
                      <a:pt x="451" y="175"/>
                    </a:lnTo>
                    <a:lnTo>
                      <a:pt x="473" y="179"/>
                    </a:lnTo>
                    <a:lnTo>
                      <a:pt x="498" y="197"/>
                    </a:lnTo>
                    <a:lnTo>
                      <a:pt x="498" y="226"/>
                    </a:lnTo>
                    <a:lnTo>
                      <a:pt x="545" y="247"/>
                    </a:lnTo>
                    <a:lnTo>
                      <a:pt x="548" y="279"/>
                    </a:lnTo>
                    <a:lnTo>
                      <a:pt x="552" y="294"/>
                    </a:lnTo>
                    <a:lnTo>
                      <a:pt x="588" y="290"/>
                    </a:lnTo>
                    <a:lnTo>
                      <a:pt x="620" y="301"/>
                    </a:lnTo>
                    <a:lnTo>
                      <a:pt x="638" y="340"/>
                    </a:lnTo>
                    <a:lnTo>
                      <a:pt x="649" y="376"/>
                    </a:lnTo>
                    <a:lnTo>
                      <a:pt x="681" y="380"/>
                    </a:lnTo>
                    <a:lnTo>
                      <a:pt x="688" y="423"/>
                    </a:lnTo>
                    <a:lnTo>
                      <a:pt x="720" y="444"/>
                    </a:lnTo>
                    <a:lnTo>
                      <a:pt x="720" y="487"/>
                    </a:lnTo>
                    <a:lnTo>
                      <a:pt x="692" y="491"/>
                    </a:lnTo>
                    <a:lnTo>
                      <a:pt x="695" y="509"/>
                    </a:lnTo>
                    <a:lnTo>
                      <a:pt x="681" y="523"/>
                    </a:lnTo>
                    <a:lnTo>
                      <a:pt x="695" y="545"/>
                    </a:lnTo>
                    <a:lnTo>
                      <a:pt x="702" y="573"/>
                    </a:lnTo>
                    <a:lnTo>
                      <a:pt x="681" y="584"/>
                    </a:lnTo>
                    <a:lnTo>
                      <a:pt x="677" y="631"/>
                    </a:lnTo>
                    <a:lnTo>
                      <a:pt x="666" y="634"/>
                    </a:lnTo>
                    <a:lnTo>
                      <a:pt x="681" y="652"/>
                    </a:lnTo>
                    <a:lnTo>
                      <a:pt x="677" y="699"/>
                    </a:lnTo>
                    <a:lnTo>
                      <a:pt x="649" y="692"/>
                    </a:lnTo>
                    <a:lnTo>
                      <a:pt x="634" y="677"/>
                    </a:lnTo>
                    <a:lnTo>
                      <a:pt x="613" y="681"/>
                    </a:lnTo>
                    <a:lnTo>
                      <a:pt x="602" y="699"/>
                    </a:lnTo>
                    <a:lnTo>
                      <a:pt x="605" y="724"/>
                    </a:lnTo>
                    <a:lnTo>
                      <a:pt x="616" y="731"/>
                    </a:lnTo>
                    <a:lnTo>
                      <a:pt x="616" y="764"/>
                    </a:lnTo>
                    <a:lnTo>
                      <a:pt x="595" y="760"/>
                    </a:lnTo>
                    <a:lnTo>
                      <a:pt x="577" y="738"/>
                    </a:lnTo>
                    <a:lnTo>
                      <a:pt x="415" y="742"/>
                    </a:lnTo>
                    <a:lnTo>
                      <a:pt x="186" y="749"/>
                    </a:lnTo>
                    <a:lnTo>
                      <a:pt x="161" y="703"/>
                    </a:lnTo>
                    <a:lnTo>
                      <a:pt x="161" y="688"/>
                    </a:lnTo>
                    <a:lnTo>
                      <a:pt x="150" y="674"/>
                    </a:lnTo>
                    <a:lnTo>
                      <a:pt x="129" y="677"/>
                    </a:lnTo>
                    <a:lnTo>
                      <a:pt x="136" y="656"/>
                    </a:lnTo>
                    <a:lnTo>
                      <a:pt x="150" y="581"/>
                    </a:lnTo>
                    <a:lnTo>
                      <a:pt x="136" y="573"/>
                    </a:lnTo>
                    <a:lnTo>
                      <a:pt x="139" y="530"/>
                    </a:lnTo>
                    <a:lnTo>
                      <a:pt x="164" y="495"/>
                    </a:lnTo>
                    <a:lnTo>
                      <a:pt x="143" y="487"/>
                    </a:lnTo>
                    <a:lnTo>
                      <a:pt x="129" y="469"/>
                    </a:lnTo>
                    <a:lnTo>
                      <a:pt x="107" y="462"/>
                    </a:lnTo>
                    <a:lnTo>
                      <a:pt x="104" y="441"/>
                    </a:lnTo>
                    <a:lnTo>
                      <a:pt x="125" y="419"/>
                    </a:lnTo>
                    <a:lnTo>
                      <a:pt x="121" y="409"/>
                    </a:lnTo>
                    <a:lnTo>
                      <a:pt x="104" y="394"/>
                    </a:lnTo>
                    <a:lnTo>
                      <a:pt x="64" y="247"/>
                    </a:lnTo>
                    <a:lnTo>
                      <a:pt x="0" y="43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49" name=""/>
            <p:cNvGrpSpPr/>
            <p:nvPr/>
          </p:nvGrpSpPr>
          <p:grpSpPr>
            <a:xfrm>
              <a:off x="6237360" y="3716280"/>
              <a:ext cx="412560" cy="692280"/>
              <a:chOff x="6237360" y="3716280"/>
              <a:chExt cx="412560" cy="692280"/>
            </a:xfrm>
          </p:grpSpPr>
          <p:sp>
            <p:nvSpPr>
              <p:cNvPr id="5250" name=""/>
              <p:cNvSpPr/>
              <p:nvPr/>
            </p:nvSpPr>
            <p:spPr>
              <a:xfrm>
                <a:off x="6237360" y="3716280"/>
                <a:ext cx="412560" cy="692280"/>
              </a:xfrm>
              <a:custGeom>
                <a:avLst/>
                <a:gdLst/>
                <a:ahLst/>
                <a:rect l="l" t="t" r="r" b="b"/>
                <a:pathLst>
                  <a:path w="519" h="871">
                    <a:moveTo>
                      <a:pt x="0" y="43"/>
                    </a:moveTo>
                    <a:lnTo>
                      <a:pt x="161" y="28"/>
                    </a:lnTo>
                    <a:lnTo>
                      <a:pt x="358" y="0"/>
                    </a:lnTo>
                    <a:lnTo>
                      <a:pt x="459" y="351"/>
                    </a:lnTo>
                    <a:lnTo>
                      <a:pt x="476" y="366"/>
                    </a:lnTo>
                    <a:lnTo>
                      <a:pt x="455" y="401"/>
                    </a:lnTo>
                    <a:lnTo>
                      <a:pt x="462" y="419"/>
                    </a:lnTo>
                    <a:lnTo>
                      <a:pt x="484" y="430"/>
                    </a:lnTo>
                    <a:lnTo>
                      <a:pt x="519" y="452"/>
                    </a:lnTo>
                    <a:lnTo>
                      <a:pt x="491" y="480"/>
                    </a:lnTo>
                    <a:lnTo>
                      <a:pt x="491" y="527"/>
                    </a:lnTo>
                    <a:lnTo>
                      <a:pt x="509" y="541"/>
                    </a:lnTo>
                    <a:lnTo>
                      <a:pt x="484" y="631"/>
                    </a:lnTo>
                    <a:lnTo>
                      <a:pt x="512" y="631"/>
                    </a:lnTo>
                    <a:lnTo>
                      <a:pt x="519" y="663"/>
                    </a:lnTo>
                    <a:lnTo>
                      <a:pt x="233" y="703"/>
                    </a:lnTo>
                    <a:lnTo>
                      <a:pt x="172" y="706"/>
                    </a:lnTo>
                    <a:lnTo>
                      <a:pt x="143" y="724"/>
                    </a:lnTo>
                    <a:lnTo>
                      <a:pt x="139" y="738"/>
                    </a:lnTo>
                    <a:lnTo>
                      <a:pt x="150" y="760"/>
                    </a:lnTo>
                    <a:lnTo>
                      <a:pt x="197" y="767"/>
                    </a:lnTo>
                    <a:lnTo>
                      <a:pt x="179" y="785"/>
                    </a:lnTo>
                    <a:lnTo>
                      <a:pt x="197" y="828"/>
                    </a:lnTo>
                    <a:lnTo>
                      <a:pt x="186" y="839"/>
                    </a:lnTo>
                    <a:lnTo>
                      <a:pt x="168" y="871"/>
                    </a:lnTo>
                    <a:lnTo>
                      <a:pt x="154" y="868"/>
                    </a:lnTo>
                    <a:lnTo>
                      <a:pt x="122" y="832"/>
                    </a:lnTo>
                    <a:lnTo>
                      <a:pt x="111" y="814"/>
                    </a:lnTo>
                    <a:lnTo>
                      <a:pt x="93" y="810"/>
                    </a:lnTo>
                    <a:lnTo>
                      <a:pt x="82" y="860"/>
                    </a:lnTo>
                    <a:lnTo>
                      <a:pt x="46" y="857"/>
                    </a:lnTo>
                    <a:lnTo>
                      <a:pt x="21" y="638"/>
                    </a:lnTo>
                    <a:lnTo>
                      <a:pt x="7" y="3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51" name=""/>
              <p:cNvSpPr/>
              <p:nvPr/>
            </p:nvSpPr>
            <p:spPr>
              <a:xfrm>
                <a:off x="6237360" y="3716280"/>
                <a:ext cx="412560" cy="692280"/>
              </a:xfrm>
              <a:custGeom>
                <a:avLst/>
                <a:gdLst/>
                <a:ahLst/>
                <a:rect l="l" t="t" r="r" b="b"/>
                <a:pathLst>
                  <a:path w="519" h="871">
                    <a:moveTo>
                      <a:pt x="0" y="43"/>
                    </a:moveTo>
                    <a:lnTo>
                      <a:pt x="161" y="28"/>
                    </a:lnTo>
                    <a:lnTo>
                      <a:pt x="358" y="0"/>
                    </a:lnTo>
                    <a:lnTo>
                      <a:pt x="459" y="351"/>
                    </a:lnTo>
                    <a:lnTo>
                      <a:pt x="476" y="366"/>
                    </a:lnTo>
                    <a:lnTo>
                      <a:pt x="455" y="401"/>
                    </a:lnTo>
                    <a:lnTo>
                      <a:pt x="462" y="419"/>
                    </a:lnTo>
                    <a:lnTo>
                      <a:pt x="484" y="430"/>
                    </a:lnTo>
                    <a:lnTo>
                      <a:pt x="519" y="452"/>
                    </a:lnTo>
                    <a:lnTo>
                      <a:pt x="491" y="480"/>
                    </a:lnTo>
                    <a:lnTo>
                      <a:pt x="491" y="527"/>
                    </a:lnTo>
                    <a:lnTo>
                      <a:pt x="509" y="541"/>
                    </a:lnTo>
                    <a:lnTo>
                      <a:pt x="484" y="631"/>
                    </a:lnTo>
                    <a:lnTo>
                      <a:pt x="512" y="631"/>
                    </a:lnTo>
                    <a:lnTo>
                      <a:pt x="519" y="663"/>
                    </a:lnTo>
                    <a:lnTo>
                      <a:pt x="233" y="703"/>
                    </a:lnTo>
                    <a:lnTo>
                      <a:pt x="172" y="706"/>
                    </a:lnTo>
                    <a:lnTo>
                      <a:pt x="143" y="724"/>
                    </a:lnTo>
                    <a:lnTo>
                      <a:pt x="139" y="738"/>
                    </a:lnTo>
                    <a:lnTo>
                      <a:pt x="150" y="760"/>
                    </a:lnTo>
                    <a:lnTo>
                      <a:pt x="197" y="767"/>
                    </a:lnTo>
                    <a:lnTo>
                      <a:pt x="179" y="785"/>
                    </a:lnTo>
                    <a:lnTo>
                      <a:pt x="197" y="828"/>
                    </a:lnTo>
                    <a:lnTo>
                      <a:pt x="186" y="839"/>
                    </a:lnTo>
                    <a:lnTo>
                      <a:pt x="168" y="871"/>
                    </a:lnTo>
                    <a:lnTo>
                      <a:pt x="154" y="868"/>
                    </a:lnTo>
                    <a:lnTo>
                      <a:pt x="122" y="832"/>
                    </a:lnTo>
                    <a:lnTo>
                      <a:pt x="111" y="814"/>
                    </a:lnTo>
                    <a:lnTo>
                      <a:pt x="93" y="810"/>
                    </a:lnTo>
                    <a:lnTo>
                      <a:pt x="82" y="860"/>
                    </a:lnTo>
                    <a:lnTo>
                      <a:pt x="46" y="857"/>
                    </a:lnTo>
                    <a:lnTo>
                      <a:pt x="21" y="638"/>
                    </a:lnTo>
                    <a:lnTo>
                      <a:pt x="7" y="312"/>
                    </a:lnTo>
                    <a:lnTo>
                      <a:pt x="0" y="43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52" name=""/>
            <p:cNvGrpSpPr/>
            <p:nvPr/>
          </p:nvGrpSpPr>
          <p:grpSpPr>
            <a:xfrm>
              <a:off x="5889600" y="3749760"/>
              <a:ext cx="379440" cy="674640"/>
              <a:chOff x="5889600" y="3749760"/>
              <a:chExt cx="379440" cy="674640"/>
            </a:xfrm>
          </p:grpSpPr>
          <p:sp>
            <p:nvSpPr>
              <p:cNvPr id="5253" name=""/>
              <p:cNvSpPr/>
              <p:nvPr/>
            </p:nvSpPr>
            <p:spPr>
              <a:xfrm>
                <a:off x="5889600" y="3749760"/>
                <a:ext cx="379440" cy="674640"/>
              </a:xfrm>
              <a:custGeom>
                <a:avLst/>
                <a:gdLst/>
                <a:ahLst/>
                <a:rect l="l" t="t" r="r" b="b"/>
                <a:pathLst>
                  <a:path w="477" h="850">
                    <a:moveTo>
                      <a:pt x="169" y="18"/>
                    </a:moveTo>
                    <a:lnTo>
                      <a:pt x="162" y="32"/>
                    </a:lnTo>
                    <a:lnTo>
                      <a:pt x="147" y="28"/>
                    </a:lnTo>
                    <a:lnTo>
                      <a:pt x="108" y="64"/>
                    </a:lnTo>
                    <a:lnTo>
                      <a:pt x="108" y="129"/>
                    </a:lnTo>
                    <a:lnTo>
                      <a:pt x="93" y="118"/>
                    </a:lnTo>
                    <a:lnTo>
                      <a:pt x="68" y="150"/>
                    </a:lnTo>
                    <a:lnTo>
                      <a:pt x="43" y="158"/>
                    </a:lnTo>
                    <a:lnTo>
                      <a:pt x="47" y="186"/>
                    </a:lnTo>
                    <a:lnTo>
                      <a:pt x="54" y="211"/>
                    </a:lnTo>
                    <a:lnTo>
                      <a:pt x="65" y="240"/>
                    </a:lnTo>
                    <a:lnTo>
                      <a:pt x="36" y="258"/>
                    </a:lnTo>
                    <a:lnTo>
                      <a:pt x="54" y="315"/>
                    </a:lnTo>
                    <a:lnTo>
                      <a:pt x="43" y="326"/>
                    </a:lnTo>
                    <a:lnTo>
                      <a:pt x="43" y="369"/>
                    </a:lnTo>
                    <a:lnTo>
                      <a:pt x="72" y="391"/>
                    </a:lnTo>
                    <a:lnTo>
                      <a:pt x="75" y="416"/>
                    </a:lnTo>
                    <a:lnTo>
                      <a:pt x="61" y="434"/>
                    </a:lnTo>
                    <a:lnTo>
                      <a:pt x="75" y="448"/>
                    </a:lnTo>
                    <a:lnTo>
                      <a:pt x="93" y="495"/>
                    </a:lnTo>
                    <a:lnTo>
                      <a:pt x="75" y="513"/>
                    </a:lnTo>
                    <a:lnTo>
                      <a:pt x="61" y="566"/>
                    </a:lnTo>
                    <a:lnTo>
                      <a:pt x="32" y="591"/>
                    </a:lnTo>
                    <a:lnTo>
                      <a:pt x="32" y="634"/>
                    </a:lnTo>
                    <a:lnTo>
                      <a:pt x="0" y="685"/>
                    </a:lnTo>
                    <a:lnTo>
                      <a:pt x="36" y="728"/>
                    </a:lnTo>
                    <a:lnTo>
                      <a:pt x="126" y="724"/>
                    </a:lnTo>
                    <a:lnTo>
                      <a:pt x="237" y="710"/>
                    </a:lnTo>
                    <a:lnTo>
                      <a:pt x="283" y="713"/>
                    </a:lnTo>
                    <a:lnTo>
                      <a:pt x="273" y="749"/>
                    </a:lnTo>
                    <a:lnTo>
                      <a:pt x="330" y="850"/>
                    </a:lnTo>
                    <a:lnTo>
                      <a:pt x="391" y="807"/>
                    </a:lnTo>
                    <a:lnTo>
                      <a:pt x="477" y="810"/>
                    </a:lnTo>
                    <a:lnTo>
                      <a:pt x="456" y="516"/>
                    </a:lnTo>
                    <a:lnTo>
                      <a:pt x="434" y="0"/>
                    </a:lnTo>
                    <a:lnTo>
                      <a:pt x="169" y="18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54" name=""/>
              <p:cNvSpPr/>
              <p:nvPr/>
            </p:nvSpPr>
            <p:spPr>
              <a:xfrm>
                <a:off x="5889600" y="3749760"/>
                <a:ext cx="379440" cy="674640"/>
              </a:xfrm>
              <a:custGeom>
                <a:avLst/>
                <a:gdLst/>
                <a:ahLst/>
                <a:rect l="l" t="t" r="r" b="b"/>
                <a:pathLst>
                  <a:path w="477" h="850">
                    <a:moveTo>
                      <a:pt x="169" y="18"/>
                    </a:moveTo>
                    <a:lnTo>
                      <a:pt x="162" y="32"/>
                    </a:lnTo>
                    <a:lnTo>
                      <a:pt x="147" y="28"/>
                    </a:lnTo>
                    <a:lnTo>
                      <a:pt x="108" y="64"/>
                    </a:lnTo>
                    <a:lnTo>
                      <a:pt x="108" y="129"/>
                    </a:lnTo>
                    <a:lnTo>
                      <a:pt x="93" y="118"/>
                    </a:lnTo>
                    <a:lnTo>
                      <a:pt x="68" y="150"/>
                    </a:lnTo>
                    <a:lnTo>
                      <a:pt x="43" y="158"/>
                    </a:lnTo>
                    <a:lnTo>
                      <a:pt x="47" y="186"/>
                    </a:lnTo>
                    <a:lnTo>
                      <a:pt x="54" y="211"/>
                    </a:lnTo>
                    <a:lnTo>
                      <a:pt x="65" y="240"/>
                    </a:lnTo>
                    <a:lnTo>
                      <a:pt x="36" y="258"/>
                    </a:lnTo>
                    <a:lnTo>
                      <a:pt x="54" y="315"/>
                    </a:lnTo>
                    <a:lnTo>
                      <a:pt x="43" y="326"/>
                    </a:lnTo>
                    <a:lnTo>
                      <a:pt x="43" y="369"/>
                    </a:lnTo>
                    <a:lnTo>
                      <a:pt x="72" y="391"/>
                    </a:lnTo>
                    <a:lnTo>
                      <a:pt x="75" y="416"/>
                    </a:lnTo>
                    <a:lnTo>
                      <a:pt x="61" y="434"/>
                    </a:lnTo>
                    <a:lnTo>
                      <a:pt x="75" y="448"/>
                    </a:lnTo>
                    <a:lnTo>
                      <a:pt x="93" y="495"/>
                    </a:lnTo>
                    <a:lnTo>
                      <a:pt x="75" y="513"/>
                    </a:lnTo>
                    <a:lnTo>
                      <a:pt x="61" y="566"/>
                    </a:lnTo>
                    <a:lnTo>
                      <a:pt x="32" y="591"/>
                    </a:lnTo>
                    <a:lnTo>
                      <a:pt x="32" y="634"/>
                    </a:lnTo>
                    <a:lnTo>
                      <a:pt x="0" y="685"/>
                    </a:lnTo>
                    <a:lnTo>
                      <a:pt x="36" y="728"/>
                    </a:lnTo>
                    <a:lnTo>
                      <a:pt x="126" y="724"/>
                    </a:lnTo>
                    <a:lnTo>
                      <a:pt x="237" y="710"/>
                    </a:lnTo>
                    <a:lnTo>
                      <a:pt x="283" y="713"/>
                    </a:lnTo>
                    <a:lnTo>
                      <a:pt x="273" y="749"/>
                    </a:lnTo>
                    <a:lnTo>
                      <a:pt x="330" y="850"/>
                    </a:lnTo>
                    <a:lnTo>
                      <a:pt x="391" y="807"/>
                    </a:lnTo>
                    <a:lnTo>
                      <a:pt x="477" y="810"/>
                    </a:lnTo>
                    <a:lnTo>
                      <a:pt x="456" y="516"/>
                    </a:lnTo>
                    <a:lnTo>
                      <a:pt x="434" y="0"/>
                    </a:lnTo>
                    <a:lnTo>
                      <a:pt x="169" y="18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55" name=""/>
            <p:cNvGrpSpPr/>
            <p:nvPr/>
          </p:nvGrpSpPr>
          <p:grpSpPr>
            <a:xfrm>
              <a:off x="4181400" y="3568680"/>
              <a:ext cx="1485720" cy="1468440"/>
              <a:chOff x="4181400" y="3568680"/>
              <a:chExt cx="1485720" cy="1468440"/>
            </a:xfrm>
          </p:grpSpPr>
          <p:sp>
            <p:nvSpPr>
              <p:cNvPr id="5256" name=""/>
              <p:cNvSpPr/>
              <p:nvPr/>
            </p:nvSpPr>
            <p:spPr>
              <a:xfrm>
                <a:off x="4181400" y="3568680"/>
                <a:ext cx="1485720" cy="1468440"/>
              </a:xfrm>
              <a:custGeom>
                <a:avLst/>
                <a:gdLst/>
                <a:ahLst/>
                <a:rect l="l" t="t" r="r" b="b"/>
                <a:pathLst>
                  <a:path w="1874" h="1851">
                    <a:moveTo>
                      <a:pt x="11" y="732"/>
                    </a:moveTo>
                    <a:lnTo>
                      <a:pt x="0" y="760"/>
                    </a:lnTo>
                    <a:lnTo>
                      <a:pt x="22" y="771"/>
                    </a:lnTo>
                    <a:lnTo>
                      <a:pt x="50" y="804"/>
                    </a:lnTo>
                    <a:lnTo>
                      <a:pt x="54" y="843"/>
                    </a:lnTo>
                    <a:lnTo>
                      <a:pt x="86" y="850"/>
                    </a:lnTo>
                    <a:lnTo>
                      <a:pt x="108" y="875"/>
                    </a:lnTo>
                    <a:lnTo>
                      <a:pt x="126" y="908"/>
                    </a:lnTo>
                    <a:lnTo>
                      <a:pt x="147" y="915"/>
                    </a:lnTo>
                    <a:lnTo>
                      <a:pt x="183" y="972"/>
                    </a:lnTo>
                    <a:lnTo>
                      <a:pt x="233" y="976"/>
                    </a:lnTo>
                    <a:lnTo>
                      <a:pt x="226" y="1001"/>
                    </a:lnTo>
                    <a:lnTo>
                      <a:pt x="244" y="1058"/>
                    </a:lnTo>
                    <a:lnTo>
                      <a:pt x="248" y="1137"/>
                    </a:lnTo>
                    <a:lnTo>
                      <a:pt x="273" y="1162"/>
                    </a:lnTo>
                    <a:lnTo>
                      <a:pt x="287" y="1184"/>
                    </a:lnTo>
                    <a:lnTo>
                      <a:pt x="301" y="1191"/>
                    </a:lnTo>
                    <a:lnTo>
                      <a:pt x="351" y="1241"/>
                    </a:lnTo>
                    <a:lnTo>
                      <a:pt x="373" y="1252"/>
                    </a:lnTo>
                    <a:lnTo>
                      <a:pt x="387" y="1255"/>
                    </a:lnTo>
                    <a:lnTo>
                      <a:pt x="402" y="1277"/>
                    </a:lnTo>
                    <a:lnTo>
                      <a:pt x="477" y="1298"/>
                    </a:lnTo>
                    <a:lnTo>
                      <a:pt x="506" y="1263"/>
                    </a:lnTo>
                    <a:lnTo>
                      <a:pt x="524" y="1245"/>
                    </a:lnTo>
                    <a:lnTo>
                      <a:pt x="513" y="1194"/>
                    </a:lnTo>
                    <a:lnTo>
                      <a:pt x="527" y="1176"/>
                    </a:lnTo>
                    <a:lnTo>
                      <a:pt x="570" y="1173"/>
                    </a:lnTo>
                    <a:lnTo>
                      <a:pt x="581" y="1159"/>
                    </a:lnTo>
                    <a:lnTo>
                      <a:pt x="588" y="1141"/>
                    </a:lnTo>
                    <a:lnTo>
                      <a:pt x="606" y="1144"/>
                    </a:lnTo>
                    <a:lnTo>
                      <a:pt x="610" y="1162"/>
                    </a:lnTo>
                    <a:lnTo>
                      <a:pt x="656" y="1166"/>
                    </a:lnTo>
                    <a:lnTo>
                      <a:pt x="732" y="1176"/>
                    </a:lnTo>
                    <a:lnTo>
                      <a:pt x="760" y="1205"/>
                    </a:lnTo>
                    <a:lnTo>
                      <a:pt x="818" y="1280"/>
                    </a:lnTo>
                    <a:lnTo>
                      <a:pt x="846" y="1334"/>
                    </a:lnTo>
                    <a:lnTo>
                      <a:pt x="850" y="1363"/>
                    </a:lnTo>
                    <a:lnTo>
                      <a:pt x="925" y="1481"/>
                    </a:lnTo>
                    <a:lnTo>
                      <a:pt x="938" y="1517"/>
                    </a:lnTo>
                    <a:lnTo>
                      <a:pt x="995" y="1557"/>
                    </a:lnTo>
                    <a:lnTo>
                      <a:pt x="999" y="1603"/>
                    </a:lnTo>
                    <a:lnTo>
                      <a:pt x="1013" y="1635"/>
                    </a:lnTo>
                    <a:lnTo>
                      <a:pt x="1024" y="1696"/>
                    </a:lnTo>
                    <a:lnTo>
                      <a:pt x="1049" y="1707"/>
                    </a:lnTo>
                    <a:lnTo>
                      <a:pt x="1052" y="1732"/>
                    </a:lnTo>
                    <a:lnTo>
                      <a:pt x="1052" y="1779"/>
                    </a:lnTo>
                    <a:lnTo>
                      <a:pt x="1070" y="1779"/>
                    </a:lnTo>
                    <a:lnTo>
                      <a:pt x="1099" y="1768"/>
                    </a:lnTo>
                    <a:lnTo>
                      <a:pt x="1135" y="1808"/>
                    </a:lnTo>
                    <a:lnTo>
                      <a:pt x="1167" y="1808"/>
                    </a:lnTo>
                    <a:lnTo>
                      <a:pt x="1199" y="1829"/>
                    </a:lnTo>
                    <a:lnTo>
                      <a:pt x="1242" y="1836"/>
                    </a:lnTo>
                    <a:lnTo>
                      <a:pt x="1275" y="1826"/>
                    </a:lnTo>
                    <a:lnTo>
                      <a:pt x="1303" y="1851"/>
                    </a:lnTo>
                    <a:lnTo>
                      <a:pt x="1336" y="1851"/>
                    </a:lnTo>
                    <a:lnTo>
                      <a:pt x="1350" y="1836"/>
                    </a:lnTo>
                    <a:lnTo>
                      <a:pt x="1368" y="1833"/>
                    </a:lnTo>
                    <a:lnTo>
                      <a:pt x="1389" y="1797"/>
                    </a:lnTo>
                    <a:lnTo>
                      <a:pt x="1350" y="1804"/>
                    </a:lnTo>
                    <a:lnTo>
                      <a:pt x="1329" y="1761"/>
                    </a:lnTo>
                    <a:lnTo>
                      <a:pt x="1321" y="1750"/>
                    </a:lnTo>
                    <a:lnTo>
                      <a:pt x="1318" y="1686"/>
                    </a:lnTo>
                    <a:lnTo>
                      <a:pt x="1303" y="1661"/>
                    </a:lnTo>
                    <a:lnTo>
                      <a:pt x="1321" y="1628"/>
                    </a:lnTo>
                    <a:lnTo>
                      <a:pt x="1321" y="1592"/>
                    </a:lnTo>
                    <a:lnTo>
                      <a:pt x="1339" y="1567"/>
                    </a:lnTo>
                    <a:lnTo>
                      <a:pt x="1336" y="1535"/>
                    </a:lnTo>
                    <a:lnTo>
                      <a:pt x="1332" y="1514"/>
                    </a:lnTo>
                    <a:lnTo>
                      <a:pt x="1354" y="1503"/>
                    </a:lnTo>
                    <a:lnTo>
                      <a:pt x="1364" y="1471"/>
                    </a:lnTo>
                    <a:lnTo>
                      <a:pt x="1389" y="1467"/>
                    </a:lnTo>
                    <a:lnTo>
                      <a:pt x="1418" y="1449"/>
                    </a:lnTo>
                    <a:lnTo>
                      <a:pt x="1425" y="1428"/>
                    </a:lnTo>
                    <a:lnTo>
                      <a:pt x="1450" y="1435"/>
                    </a:lnTo>
                    <a:lnTo>
                      <a:pt x="1468" y="1417"/>
                    </a:lnTo>
                    <a:lnTo>
                      <a:pt x="1461" y="1384"/>
                    </a:lnTo>
                    <a:lnTo>
                      <a:pt x="1483" y="1395"/>
                    </a:lnTo>
                    <a:lnTo>
                      <a:pt x="1540" y="1395"/>
                    </a:lnTo>
                    <a:lnTo>
                      <a:pt x="1597" y="1359"/>
                    </a:lnTo>
                    <a:lnTo>
                      <a:pt x="1626" y="1327"/>
                    </a:lnTo>
                    <a:lnTo>
                      <a:pt x="1658" y="1313"/>
                    </a:lnTo>
                    <a:lnTo>
                      <a:pt x="1687" y="1280"/>
                    </a:lnTo>
                    <a:lnTo>
                      <a:pt x="1716" y="1270"/>
                    </a:lnTo>
                    <a:lnTo>
                      <a:pt x="1705" y="1230"/>
                    </a:lnTo>
                    <a:lnTo>
                      <a:pt x="1676" y="1202"/>
                    </a:lnTo>
                    <a:lnTo>
                      <a:pt x="1676" y="1162"/>
                    </a:lnTo>
                    <a:lnTo>
                      <a:pt x="1709" y="1187"/>
                    </a:lnTo>
                    <a:lnTo>
                      <a:pt x="1730" y="1230"/>
                    </a:lnTo>
                    <a:lnTo>
                      <a:pt x="1795" y="1230"/>
                    </a:lnTo>
                    <a:lnTo>
                      <a:pt x="1823" y="1187"/>
                    </a:lnTo>
                    <a:lnTo>
                      <a:pt x="1827" y="1166"/>
                    </a:lnTo>
                    <a:lnTo>
                      <a:pt x="1848" y="1141"/>
                    </a:lnTo>
                    <a:lnTo>
                      <a:pt x="1856" y="1119"/>
                    </a:lnTo>
                    <a:lnTo>
                      <a:pt x="1845" y="1094"/>
                    </a:lnTo>
                    <a:lnTo>
                      <a:pt x="1848" y="1080"/>
                    </a:lnTo>
                    <a:lnTo>
                      <a:pt x="1859" y="1069"/>
                    </a:lnTo>
                    <a:lnTo>
                      <a:pt x="1856" y="1022"/>
                    </a:lnTo>
                    <a:lnTo>
                      <a:pt x="1870" y="990"/>
                    </a:lnTo>
                    <a:lnTo>
                      <a:pt x="1874" y="933"/>
                    </a:lnTo>
                    <a:lnTo>
                      <a:pt x="1859" y="911"/>
                    </a:lnTo>
                    <a:lnTo>
                      <a:pt x="1834" y="861"/>
                    </a:lnTo>
                    <a:lnTo>
                      <a:pt x="1830" y="821"/>
                    </a:lnTo>
                    <a:lnTo>
                      <a:pt x="1791" y="793"/>
                    </a:lnTo>
                    <a:lnTo>
                      <a:pt x="1780" y="524"/>
                    </a:lnTo>
                    <a:lnTo>
                      <a:pt x="1719" y="520"/>
                    </a:lnTo>
                    <a:lnTo>
                      <a:pt x="1705" y="492"/>
                    </a:lnTo>
                    <a:lnTo>
                      <a:pt x="1680" y="502"/>
                    </a:lnTo>
                    <a:lnTo>
                      <a:pt x="1655" y="459"/>
                    </a:lnTo>
                    <a:lnTo>
                      <a:pt x="1637" y="456"/>
                    </a:lnTo>
                    <a:lnTo>
                      <a:pt x="1601" y="488"/>
                    </a:lnTo>
                    <a:lnTo>
                      <a:pt x="1572" y="463"/>
                    </a:lnTo>
                    <a:lnTo>
                      <a:pt x="1547" y="459"/>
                    </a:lnTo>
                    <a:lnTo>
                      <a:pt x="1511" y="488"/>
                    </a:lnTo>
                    <a:lnTo>
                      <a:pt x="1465" y="481"/>
                    </a:lnTo>
                    <a:lnTo>
                      <a:pt x="1429" y="466"/>
                    </a:lnTo>
                    <a:lnTo>
                      <a:pt x="1393" y="470"/>
                    </a:lnTo>
                    <a:lnTo>
                      <a:pt x="1368" y="495"/>
                    </a:lnTo>
                    <a:lnTo>
                      <a:pt x="1325" y="463"/>
                    </a:lnTo>
                    <a:lnTo>
                      <a:pt x="1264" y="470"/>
                    </a:lnTo>
                    <a:lnTo>
                      <a:pt x="1232" y="445"/>
                    </a:lnTo>
                    <a:lnTo>
                      <a:pt x="1214" y="413"/>
                    </a:lnTo>
                    <a:lnTo>
                      <a:pt x="1178" y="402"/>
                    </a:lnTo>
                    <a:lnTo>
                      <a:pt x="1156" y="420"/>
                    </a:lnTo>
                    <a:lnTo>
                      <a:pt x="1088" y="420"/>
                    </a:lnTo>
                    <a:lnTo>
                      <a:pt x="1078" y="398"/>
                    </a:lnTo>
                    <a:lnTo>
                      <a:pt x="1067" y="373"/>
                    </a:lnTo>
                    <a:lnTo>
                      <a:pt x="1052" y="359"/>
                    </a:lnTo>
                    <a:lnTo>
                      <a:pt x="1002" y="380"/>
                    </a:lnTo>
                    <a:lnTo>
                      <a:pt x="981" y="370"/>
                    </a:lnTo>
                    <a:lnTo>
                      <a:pt x="966" y="305"/>
                    </a:lnTo>
                    <a:lnTo>
                      <a:pt x="952" y="172"/>
                    </a:lnTo>
                    <a:lnTo>
                      <a:pt x="938" y="29"/>
                    </a:lnTo>
                    <a:lnTo>
                      <a:pt x="552" y="0"/>
                    </a:lnTo>
                    <a:lnTo>
                      <a:pt x="506" y="757"/>
                    </a:lnTo>
                    <a:lnTo>
                      <a:pt x="11" y="732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57" name=""/>
              <p:cNvSpPr/>
              <p:nvPr/>
            </p:nvSpPr>
            <p:spPr>
              <a:xfrm>
                <a:off x="4181400" y="3568680"/>
                <a:ext cx="1485720" cy="1468440"/>
              </a:xfrm>
              <a:custGeom>
                <a:avLst/>
                <a:gdLst/>
                <a:ahLst/>
                <a:rect l="l" t="t" r="r" b="b"/>
                <a:pathLst>
                  <a:path w="1874" h="1851">
                    <a:moveTo>
                      <a:pt x="11" y="732"/>
                    </a:moveTo>
                    <a:lnTo>
                      <a:pt x="0" y="760"/>
                    </a:lnTo>
                    <a:lnTo>
                      <a:pt x="22" y="771"/>
                    </a:lnTo>
                    <a:lnTo>
                      <a:pt x="50" y="804"/>
                    </a:lnTo>
                    <a:lnTo>
                      <a:pt x="54" y="843"/>
                    </a:lnTo>
                    <a:lnTo>
                      <a:pt x="86" y="850"/>
                    </a:lnTo>
                    <a:lnTo>
                      <a:pt x="108" y="875"/>
                    </a:lnTo>
                    <a:lnTo>
                      <a:pt x="126" y="908"/>
                    </a:lnTo>
                    <a:lnTo>
                      <a:pt x="147" y="915"/>
                    </a:lnTo>
                    <a:lnTo>
                      <a:pt x="183" y="972"/>
                    </a:lnTo>
                    <a:lnTo>
                      <a:pt x="233" y="976"/>
                    </a:lnTo>
                    <a:lnTo>
                      <a:pt x="226" y="1001"/>
                    </a:lnTo>
                    <a:lnTo>
                      <a:pt x="244" y="1058"/>
                    </a:lnTo>
                    <a:lnTo>
                      <a:pt x="248" y="1137"/>
                    </a:lnTo>
                    <a:lnTo>
                      <a:pt x="273" y="1162"/>
                    </a:lnTo>
                    <a:lnTo>
                      <a:pt x="287" y="1184"/>
                    </a:lnTo>
                    <a:lnTo>
                      <a:pt x="301" y="1191"/>
                    </a:lnTo>
                    <a:lnTo>
                      <a:pt x="351" y="1241"/>
                    </a:lnTo>
                    <a:lnTo>
                      <a:pt x="373" y="1252"/>
                    </a:lnTo>
                    <a:lnTo>
                      <a:pt x="387" y="1255"/>
                    </a:lnTo>
                    <a:lnTo>
                      <a:pt x="402" y="1277"/>
                    </a:lnTo>
                    <a:lnTo>
                      <a:pt x="477" y="1298"/>
                    </a:lnTo>
                    <a:lnTo>
                      <a:pt x="506" y="1263"/>
                    </a:lnTo>
                    <a:lnTo>
                      <a:pt x="524" y="1245"/>
                    </a:lnTo>
                    <a:lnTo>
                      <a:pt x="513" y="1194"/>
                    </a:lnTo>
                    <a:lnTo>
                      <a:pt x="527" y="1176"/>
                    </a:lnTo>
                    <a:lnTo>
                      <a:pt x="570" y="1173"/>
                    </a:lnTo>
                    <a:lnTo>
                      <a:pt x="581" y="1159"/>
                    </a:lnTo>
                    <a:lnTo>
                      <a:pt x="588" y="1141"/>
                    </a:lnTo>
                    <a:lnTo>
                      <a:pt x="606" y="1144"/>
                    </a:lnTo>
                    <a:lnTo>
                      <a:pt x="610" y="1162"/>
                    </a:lnTo>
                    <a:lnTo>
                      <a:pt x="656" y="1166"/>
                    </a:lnTo>
                    <a:lnTo>
                      <a:pt x="732" y="1176"/>
                    </a:lnTo>
                    <a:lnTo>
                      <a:pt x="760" y="1205"/>
                    </a:lnTo>
                    <a:lnTo>
                      <a:pt x="818" y="1280"/>
                    </a:lnTo>
                    <a:lnTo>
                      <a:pt x="846" y="1334"/>
                    </a:lnTo>
                    <a:lnTo>
                      <a:pt x="850" y="1363"/>
                    </a:lnTo>
                    <a:lnTo>
                      <a:pt x="925" y="1481"/>
                    </a:lnTo>
                    <a:lnTo>
                      <a:pt x="938" y="1517"/>
                    </a:lnTo>
                    <a:lnTo>
                      <a:pt x="995" y="1557"/>
                    </a:lnTo>
                    <a:lnTo>
                      <a:pt x="999" y="1603"/>
                    </a:lnTo>
                    <a:lnTo>
                      <a:pt x="1013" y="1635"/>
                    </a:lnTo>
                    <a:lnTo>
                      <a:pt x="1024" y="1696"/>
                    </a:lnTo>
                    <a:lnTo>
                      <a:pt x="1049" y="1707"/>
                    </a:lnTo>
                    <a:lnTo>
                      <a:pt x="1052" y="1732"/>
                    </a:lnTo>
                    <a:lnTo>
                      <a:pt x="1052" y="1779"/>
                    </a:lnTo>
                    <a:lnTo>
                      <a:pt x="1070" y="1779"/>
                    </a:lnTo>
                    <a:lnTo>
                      <a:pt x="1099" y="1768"/>
                    </a:lnTo>
                    <a:lnTo>
                      <a:pt x="1135" y="1808"/>
                    </a:lnTo>
                    <a:lnTo>
                      <a:pt x="1167" y="1808"/>
                    </a:lnTo>
                    <a:lnTo>
                      <a:pt x="1199" y="1829"/>
                    </a:lnTo>
                    <a:lnTo>
                      <a:pt x="1242" y="1836"/>
                    </a:lnTo>
                    <a:lnTo>
                      <a:pt x="1275" y="1826"/>
                    </a:lnTo>
                    <a:lnTo>
                      <a:pt x="1303" y="1851"/>
                    </a:lnTo>
                    <a:lnTo>
                      <a:pt x="1336" y="1851"/>
                    </a:lnTo>
                    <a:lnTo>
                      <a:pt x="1350" y="1836"/>
                    </a:lnTo>
                    <a:lnTo>
                      <a:pt x="1368" y="1833"/>
                    </a:lnTo>
                    <a:lnTo>
                      <a:pt x="1389" y="1797"/>
                    </a:lnTo>
                    <a:lnTo>
                      <a:pt x="1350" y="1804"/>
                    </a:lnTo>
                    <a:lnTo>
                      <a:pt x="1329" y="1761"/>
                    </a:lnTo>
                    <a:lnTo>
                      <a:pt x="1321" y="1750"/>
                    </a:lnTo>
                    <a:lnTo>
                      <a:pt x="1318" y="1686"/>
                    </a:lnTo>
                    <a:lnTo>
                      <a:pt x="1303" y="1661"/>
                    </a:lnTo>
                    <a:lnTo>
                      <a:pt x="1321" y="1628"/>
                    </a:lnTo>
                    <a:lnTo>
                      <a:pt x="1321" y="1592"/>
                    </a:lnTo>
                    <a:lnTo>
                      <a:pt x="1339" y="1567"/>
                    </a:lnTo>
                    <a:lnTo>
                      <a:pt x="1336" y="1535"/>
                    </a:lnTo>
                    <a:lnTo>
                      <a:pt x="1332" y="1514"/>
                    </a:lnTo>
                    <a:lnTo>
                      <a:pt x="1354" y="1503"/>
                    </a:lnTo>
                    <a:lnTo>
                      <a:pt x="1364" y="1471"/>
                    </a:lnTo>
                    <a:lnTo>
                      <a:pt x="1389" y="1467"/>
                    </a:lnTo>
                    <a:lnTo>
                      <a:pt x="1418" y="1449"/>
                    </a:lnTo>
                    <a:lnTo>
                      <a:pt x="1425" y="1428"/>
                    </a:lnTo>
                    <a:lnTo>
                      <a:pt x="1450" y="1435"/>
                    </a:lnTo>
                    <a:lnTo>
                      <a:pt x="1468" y="1417"/>
                    </a:lnTo>
                    <a:lnTo>
                      <a:pt x="1461" y="1384"/>
                    </a:lnTo>
                    <a:lnTo>
                      <a:pt x="1483" y="1395"/>
                    </a:lnTo>
                    <a:lnTo>
                      <a:pt x="1540" y="1395"/>
                    </a:lnTo>
                    <a:lnTo>
                      <a:pt x="1597" y="1359"/>
                    </a:lnTo>
                    <a:lnTo>
                      <a:pt x="1626" y="1327"/>
                    </a:lnTo>
                    <a:lnTo>
                      <a:pt x="1658" y="1313"/>
                    </a:lnTo>
                    <a:lnTo>
                      <a:pt x="1687" y="1280"/>
                    </a:lnTo>
                    <a:lnTo>
                      <a:pt x="1716" y="1270"/>
                    </a:lnTo>
                    <a:lnTo>
                      <a:pt x="1705" y="1230"/>
                    </a:lnTo>
                    <a:lnTo>
                      <a:pt x="1676" y="1202"/>
                    </a:lnTo>
                    <a:lnTo>
                      <a:pt x="1676" y="1162"/>
                    </a:lnTo>
                    <a:lnTo>
                      <a:pt x="1709" y="1187"/>
                    </a:lnTo>
                    <a:lnTo>
                      <a:pt x="1730" y="1230"/>
                    </a:lnTo>
                    <a:lnTo>
                      <a:pt x="1795" y="1230"/>
                    </a:lnTo>
                    <a:lnTo>
                      <a:pt x="1823" y="1187"/>
                    </a:lnTo>
                    <a:lnTo>
                      <a:pt x="1827" y="1166"/>
                    </a:lnTo>
                    <a:lnTo>
                      <a:pt x="1848" y="1141"/>
                    </a:lnTo>
                    <a:lnTo>
                      <a:pt x="1856" y="1119"/>
                    </a:lnTo>
                    <a:lnTo>
                      <a:pt x="1845" y="1094"/>
                    </a:lnTo>
                    <a:lnTo>
                      <a:pt x="1848" y="1080"/>
                    </a:lnTo>
                    <a:lnTo>
                      <a:pt x="1859" y="1069"/>
                    </a:lnTo>
                    <a:lnTo>
                      <a:pt x="1856" y="1022"/>
                    </a:lnTo>
                    <a:lnTo>
                      <a:pt x="1870" y="990"/>
                    </a:lnTo>
                    <a:lnTo>
                      <a:pt x="1874" y="933"/>
                    </a:lnTo>
                    <a:lnTo>
                      <a:pt x="1859" y="911"/>
                    </a:lnTo>
                    <a:lnTo>
                      <a:pt x="1834" y="861"/>
                    </a:lnTo>
                    <a:lnTo>
                      <a:pt x="1830" y="821"/>
                    </a:lnTo>
                    <a:lnTo>
                      <a:pt x="1791" y="793"/>
                    </a:lnTo>
                    <a:lnTo>
                      <a:pt x="1780" y="524"/>
                    </a:lnTo>
                    <a:lnTo>
                      <a:pt x="1719" y="520"/>
                    </a:lnTo>
                    <a:lnTo>
                      <a:pt x="1705" y="492"/>
                    </a:lnTo>
                    <a:lnTo>
                      <a:pt x="1680" y="502"/>
                    </a:lnTo>
                    <a:lnTo>
                      <a:pt x="1655" y="459"/>
                    </a:lnTo>
                    <a:lnTo>
                      <a:pt x="1637" y="456"/>
                    </a:lnTo>
                    <a:lnTo>
                      <a:pt x="1601" y="488"/>
                    </a:lnTo>
                    <a:lnTo>
                      <a:pt x="1572" y="463"/>
                    </a:lnTo>
                    <a:lnTo>
                      <a:pt x="1547" y="459"/>
                    </a:lnTo>
                    <a:lnTo>
                      <a:pt x="1511" y="488"/>
                    </a:lnTo>
                    <a:lnTo>
                      <a:pt x="1465" y="481"/>
                    </a:lnTo>
                    <a:lnTo>
                      <a:pt x="1429" y="466"/>
                    </a:lnTo>
                    <a:lnTo>
                      <a:pt x="1393" y="470"/>
                    </a:lnTo>
                    <a:lnTo>
                      <a:pt x="1368" y="495"/>
                    </a:lnTo>
                    <a:lnTo>
                      <a:pt x="1325" y="463"/>
                    </a:lnTo>
                    <a:lnTo>
                      <a:pt x="1264" y="470"/>
                    </a:lnTo>
                    <a:lnTo>
                      <a:pt x="1232" y="445"/>
                    </a:lnTo>
                    <a:lnTo>
                      <a:pt x="1214" y="413"/>
                    </a:lnTo>
                    <a:lnTo>
                      <a:pt x="1178" y="402"/>
                    </a:lnTo>
                    <a:lnTo>
                      <a:pt x="1156" y="420"/>
                    </a:lnTo>
                    <a:lnTo>
                      <a:pt x="1088" y="420"/>
                    </a:lnTo>
                    <a:lnTo>
                      <a:pt x="1078" y="398"/>
                    </a:lnTo>
                    <a:lnTo>
                      <a:pt x="1067" y="373"/>
                    </a:lnTo>
                    <a:lnTo>
                      <a:pt x="1052" y="359"/>
                    </a:lnTo>
                    <a:lnTo>
                      <a:pt x="1002" y="380"/>
                    </a:lnTo>
                    <a:lnTo>
                      <a:pt x="981" y="370"/>
                    </a:lnTo>
                    <a:lnTo>
                      <a:pt x="966" y="305"/>
                    </a:lnTo>
                    <a:lnTo>
                      <a:pt x="952" y="172"/>
                    </a:lnTo>
                    <a:lnTo>
                      <a:pt x="938" y="29"/>
                    </a:lnTo>
                    <a:lnTo>
                      <a:pt x="552" y="0"/>
                    </a:lnTo>
                    <a:lnTo>
                      <a:pt x="506" y="757"/>
                    </a:lnTo>
                    <a:lnTo>
                      <a:pt x="11" y="732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58" name=""/>
            <p:cNvGrpSpPr/>
            <p:nvPr/>
          </p:nvGrpSpPr>
          <p:grpSpPr>
            <a:xfrm>
              <a:off x="6729480" y="2421000"/>
              <a:ext cx="6120" cy="1440"/>
              <a:chOff x="6729480" y="2421000"/>
              <a:chExt cx="6120" cy="1440"/>
            </a:xfrm>
          </p:grpSpPr>
          <p:sp>
            <p:nvSpPr>
              <p:cNvPr id="5259" name=""/>
              <p:cNvSpPr/>
              <p:nvPr/>
            </p:nvSpPr>
            <p:spPr>
              <a:xfrm>
                <a:off x="6729480" y="2421000"/>
                <a:ext cx="6120" cy="1440"/>
              </a:xfrm>
              <a:custGeom>
                <a:avLst/>
                <a:gdLst/>
                <a:ahLst/>
                <a:rect l="l" t="t" r="r" b="b"/>
                <a:pathLst>
                  <a:path w="7" h="0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60" name=""/>
              <p:cNvSpPr/>
              <p:nvPr/>
            </p:nvSpPr>
            <p:spPr>
              <a:xfrm>
                <a:off x="6729480" y="2421000"/>
                <a:ext cx="6120" cy="1440"/>
              </a:xfrm>
              <a:prstGeom prst="line">
                <a:avLst/>
              </a:prstGeom>
              <a:ln w="11160">
                <a:solidFill>
                  <a:srgbClr val="4d4d4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61" name=""/>
            <p:cNvGrpSpPr/>
            <p:nvPr/>
          </p:nvGrpSpPr>
          <p:grpSpPr>
            <a:xfrm>
              <a:off x="2852280" y="1258920"/>
              <a:ext cx="816480" cy="1440"/>
              <a:chOff x="2852280" y="1258920"/>
              <a:chExt cx="816480" cy="1440"/>
            </a:xfrm>
          </p:grpSpPr>
          <p:sp>
            <p:nvSpPr>
              <p:cNvPr id="5262" name=""/>
              <p:cNvSpPr/>
              <p:nvPr/>
            </p:nvSpPr>
            <p:spPr>
              <a:xfrm>
                <a:off x="2852640" y="1258920"/>
                <a:ext cx="816120" cy="1440"/>
              </a:xfrm>
              <a:custGeom>
                <a:avLst/>
                <a:gdLst/>
                <a:ahLst/>
                <a:rect l="l" t="t" r="r" b="b"/>
                <a:pathLst>
                  <a:path w="1028" h="0">
                    <a:moveTo>
                      <a:pt x="1028" y="0"/>
                    </a:moveTo>
                    <a:lnTo>
                      <a:pt x="0" y="0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63" name=""/>
              <p:cNvSpPr/>
              <p:nvPr/>
            </p:nvSpPr>
            <p:spPr>
              <a:xfrm flipH="1">
                <a:off x="2852280" y="1258920"/>
                <a:ext cx="816120" cy="1440"/>
              </a:xfrm>
              <a:prstGeom prst="line">
                <a:avLst/>
              </a:prstGeom>
              <a:ln w="11160">
                <a:solidFill>
                  <a:srgbClr val="4d4d4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64" name=""/>
            <p:cNvGrpSpPr/>
            <p:nvPr/>
          </p:nvGrpSpPr>
          <p:grpSpPr>
            <a:xfrm>
              <a:off x="5964120" y="1968480"/>
              <a:ext cx="79560" cy="65160"/>
              <a:chOff x="5964120" y="1968480"/>
              <a:chExt cx="79560" cy="65160"/>
            </a:xfrm>
          </p:grpSpPr>
          <p:sp>
            <p:nvSpPr>
              <p:cNvPr id="5265" name=""/>
              <p:cNvSpPr/>
              <p:nvPr/>
            </p:nvSpPr>
            <p:spPr>
              <a:xfrm>
                <a:off x="5964120" y="1968480"/>
                <a:ext cx="79560" cy="65160"/>
              </a:xfrm>
              <a:custGeom>
                <a:avLst/>
                <a:gdLst/>
                <a:ahLst/>
                <a:rect l="l" t="t" r="r" b="b"/>
                <a:pathLst>
                  <a:path w="101" h="82">
                    <a:moveTo>
                      <a:pt x="101" y="0"/>
                    </a:moveTo>
                    <a:lnTo>
                      <a:pt x="61" y="7"/>
                    </a:lnTo>
                    <a:lnTo>
                      <a:pt x="36" y="36"/>
                    </a:lnTo>
                    <a:lnTo>
                      <a:pt x="8" y="50"/>
                    </a:lnTo>
                    <a:lnTo>
                      <a:pt x="0" y="82"/>
                    </a:lnTo>
                    <a:lnTo>
                      <a:pt x="58" y="61"/>
                    </a:lnTo>
                    <a:lnTo>
                      <a:pt x="79" y="32"/>
                    </a:lnTo>
                    <a:lnTo>
                      <a:pt x="94" y="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360" bIns="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66" name=""/>
              <p:cNvSpPr/>
              <p:nvPr/>
            </p:nvSpPr>
            <p:spPr>
              <a:xfrm>
                <a:off x="5964120" y="1968480"/>
                <a:ext cx="79560" cy="65160"/>
              </a:xfrm>
              <a:custGeom>
                <a:avLst/>
                <a:gdLst/>
                <a:ahLst/>
                <a:rect l="l" t="t" r="r" b="b"/>
                <a:pathLst>
                  <a:path w="101" h="82">
                    <a:moveTo>
                      <a:pt x="101" y="0"/>
                    </a:moveTo>
                    <a:lnTo>
                      <a:pt x="61" y="7"/>
                    </a:lnTo>
                    <a:lnTo>
                      <a:pt x="36" y="36"/>
                    </a:lnTo>
                    <a:lnTo>
                      <a:pt x="8" y="50"/>
                    </a:lnTo>
                    <a:lnTo>
                      <a:pt x="0" y="82"/>
                    </a:lnTo>
                    <a:lnTo>
                      <a:pt x="58" y="61"/>
                    </a:lnTo>
                    <a:lnTo>
                      <a:pt x="79" y="32"/>
                    </a:lnTo>
                    <a:lnTo>
                      <a:pt x="94" y="21"/>
                    </a:lnTo>
                    <a:lnTo>
                      <a:pt x="101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360" bIns="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67" name=""/>
            <p:cNvGrpSpPr/>
            <p:nvPr/>
          </p:nvGrpSpPr>
          <p:grpSpPr>
            <a:xfrm>
              <a:off x="6251400" y="2000160"/>
              <a:ext cx="61920" cy="15840"/>
              <a:chOff x="6251400" y="2000160"/>
              <a:chExt cx="61920" cy="15840"/>
            </a:xfrm>
          </p:grpSpPr>
          <p:sp>
            <p:nvSpPr>
              <p:cNvPr id="5268" name=""/>
              <p:cNvSpPr/>
              <p:nvPr/>
            </p:nvSpPr>
            <p:spPr>
              <a:xfrm>
                <a:off x="6251400" y="2000160"/>
                <a:ext cx="61920" cy="15840"/>
              </a:xfrm>
              <a:custGeom>
                <a:avLst/>
                <a:gdLst/>
                <a:ahLst/>
                <a:rect l="l" t="t" r="r" b="b"/>
                <a:pathLst>
                  <a:path w="78" h="22">
                    <a:moveTo>
                      <a:pt x="14" y="4"/>
                    </a:moveTo>
                    <a:lnTo>
                      <a:pt x="0" y="15"/>
                    </a:lnTo>
                    <a:lnTo>
                      <a:pt x="7" y="22"/>
                    </a:lnTo>
                    <a:lnTo>
                      <a:pt x="57" y="18"/>
                    </a:lnTo>
                    <a:lnTo>
                      <a:pt x="78" y="18"/>
                    </a:lnTo>
                    <a:lnTo>
                      <a:pt x="75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69" name=""/>
              <p:cNvSpPr/>
              <p:nvPr/>
            </p:nvSpPr>
            <p:spPr>
              <a:xfrm>
                <a:off x="6251400" y="2000160"/>
                <a:ext cx="61920" cy="15840"/>
              </a:xfrm>
              <a:custGeom>
                <a:avLst/>
                <a:gdLst/>
                <a:ahLst/>
                <a:rect l="l" t="t" r="r" b="b"/>
                <a:pathLst>
                  <a:path w="78" h="22">
                    <a:moveTo>
                      <a:pt x="14" y="4"/>
                    </a:moveTo>
                    <a:lnTo>
                      <a:pt x="0" y="15"/>
                    </a:lnTo>
                    <a:lnTo>
                      <a:pt x="7" y="22"/>
                    </a:lnTo>
                    <a:lnTo>
                      <a:pt x="57" y="18"/>
                    </a:lnTo>
                    <a:lnTo>
                      <a:pt x="78" y="18"/>
                    </a:lnTo>
                    <a:lnTo>
                      <a:pt x="75" y="0"/>
                    </a:lnTo>
                    <a:lnTo>
                      <a:pt x="14" y="4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70" name=""/>
            <p:cNvGrpSpPr/>
            <p:nvPr/>
          </p:nvGrpSpPr>
          <p:grpSpPr>
            <a:xfrm>
              <a:off x="6956280" y="2141640"/>
              <a:ext cx="674640" cy="842760"/>
              <a:chOff x="6956280" y="2141640"/>
              <a:chExt cx="674640" cy="842760"/>
            </a:xfrm>
          </p:grpSpPr>
          <p:sp>
            <p:nvSpPr>
              <p:cNvPr id="5271" name=""/>
              <p:cNvSpPr/>
              <p:nvPr/>
            </p:nvSpPr>
            <p:spPr>
              <a:xfrm>
                <a:off x="6956280" y="2141640"/>
                <a:ext cx="674640" cy="842760"/>
              </a:xfrm>
              <a:custGeom>
                <a:avLst/>
                <a:gdLst/>
                <a:ahLst/>
                <a:rect l="l" t="t" r="r" b="b"/>
                <a:pathLst>
                  <a:path w="849" h="1061">
                    <a:moveTo>
                      <a:pt x="685" y="0"/>
                    </a:moveTo>
                    <a:lnTo>
                      <a:pt x="652" y="18"/>
                    </a:lnTo>
                    <a:lnTo>
                      <a:pt x="577" y="14"/>
                    </a:lnTo>
                    <a:lnTo>
                      <a:pt x="523" y="39"/>
                    </a:lnTo>
                    <a:lnTo>
                      <a:pt x="455" y="75"/>
                    </a:lnTo>
                    <a:lnTo>
                      <a:pt x="426" y="107"/>
                    </a:lnTo>
                    <a:lnTo>
                      <a:pt x="426" y="150"/>
                    </a:lnTo>
                    <a:lnTo>
                      <a:pt x="387" y="175"/>
                    </a:lnTo>
                    <a:lnTo>
                      <a:pt x="362" y="204"/>
                    </a:lnTo>
                    <a:lnTo>
                      <a:pt x="362" y="218"/>
                    </a:lnTo>
                    <a:lnTo>
                      <a:pt x="383" y="243"/>
                    </a:lnTo>
                    <a:lnTo>
                      <a:pt x="387" y="254"/>
                    </a:lnTo>
                    <a:lnTo>
                      <a:pt x="376" y="276"/>
                    </a:lnTo>
                    <a:lnTo>
                      <a:pt x="383" y="294"/>
                    </a:lnTo>
                    <a:lnTo>
                      <a:pt x="391" y="315"/>
                    </a:lnTo>
                    <a:lnTo>
                      <a:pt x="383" y="333"/>
                    </a:lnTo>
                    <a:lnTo>
                      <a:pt x="358" y="337"/>
                    </a:lnTo>
                    <a:lnTo>
                      <a:pt x="322" y="387"/>
                    </a:lnTo>
                    <a:lnTo>
                      <a:pt x="279" y="398"/>
                    </a:lnTo>
                    <a:lnTo>
                      <a:pt x="179" y="398"/>
                    </a:lnTo>
                    <a:lnTo>
                      <a:pt x="175" y="412"/>
                    </a:lnTo>
                    <a:lnTo>
                      <a:pt x="79" y="412"/>
                    </a:lnTo>
                    <a:lnTo>
                      <a:pt x="57" y="434"/>
                    </a:lnTo>
                    <a:lnTo>
                      <a:pt x="53" y="469"/>
                    </a:lnTo>
                    <a:lnTo>
                      <a:pt x="71" y="491"/>
                    </a:lnTo>
                    <a:lnTo>
                      <a:pt x="93" y="520"/>
                    </a:lnTo>
                    <a:lnTo>
                      <a:pt x="86" y="548"/>
                    </a:lnTo>
                    <a:lnTo>
                      <a:pt x="39" y="591"/>
                    </a:lnTo>
                    <a:lnTo>
                      <a:pt x="0" y="627"/>
                    </a:lnTo>
                    <a:lnTo>
                      <a:pt x="18" y="652"/>
                    </a:lnTo>
                    <a:lnTo>
                      <a:pt x="7" y="677"/>
                    </a:lnTo>
                    <a:lnTo>
                      <a:pt x="165" y="652"/>
                    </a:lnTo>
                    <a:lnTo>
                      <a:pt x="570" y="559"/>
                    </a:lnTo>
                    <a:lnTo>
                      <a:pt x="577" y="577"/>
                    </a:lnTo>
                    <a:lnTo>
                      <a:pt x="609" y="588"/>
                    </a:lnTo>
                    <a:lnTo>
                      <a:pt x="613" y="631"/>
                    </a:lnTo>
                    <a:lnTo>
                      <a:pt x="649" y="634"/>
                    </a:lnTo>
                    <a:lnTo>
                      <a:pt x="659" y="652"/>
                    </a:lnTo>
                    <a:lnTo>
                      <a:pt x="645" y="674"/>
                    </a:lnTo>
                    <a:lnTo>
                      <a:pt x="642" y="706"/>
                    </a:lnTo>
                    <a:lnTo>
                      <a:pt x="627" y="728"/>
                    </a:lnTo>
                    <a:lnTo>
                      <a:pt x="638" y="753"/>
                    </a:lnTo>
                    <a:lnTo>
                      <a:pt x="620" y="763"/>
                    </a:lnTo>
                    <a:lnTo>
                      <a:pt x="638" y="803"/>
                    </a:lnTo>
                    <a:lnTo>
                      <a:pt x="634" y="832"/>
                    </a:lnTo>
                    <a:lnTo>
                      <a:pt x="681" y="835"/>
                    </a:lnTo>
                    <a:lnTo>
                      <a:pt x="692" y="864"/>
                    </a:lnTo>
                    <a:lnTo>
                      <a:pt x="670" y="910"/>
                    </a:lnTo>
                    <a:lnTo>
                      <a:pt x="624" y="943"/>
                    </a:lnTo>
                    <a:lnTo>
                      <a:pt x="627" y="968"/>
                    </a:lnTo>
                    <a:lnTo>
                      <a:pt x="638" y="982"/>
                    </a:lnTo>
                    <a:lnTo>
                      <a:pt x="649" y="1014"/>
                    </a:lnTo>
                    <a:lnTo>
                      <a:pt x="674" y="1011"/>
                    </a:lnTo>
                    <a:lnTo>
                      <a:pt x="699" y="1018"/>
                    </a:lnTo>
                    <a:lnTo>
                      <a:pt x="717" y="1029"/>
                    </a:lnTo>
                    <a:lnTo>
                      <a:pt x="742" y="1061"/>
                    </a:lnTo>
                    <a:lnTo>
                      <a:pt x="760" y="1043"/>
                    </a:lnTo>
                    <a:lnTo>
                      <a:pt x="756" y="1018"/>
                    </a:lnTo>
                    <a:lnTo>
                      <a:pt x="785" y="993"/>
                    </a:lnTo>
                    <a:lnTo>
                      <a:pt x="803" y="964"/>
                    </a:lnTo>
                    <a:lnTo>
                      <a:pt x="799" y="896"/>
                    </a:lnTo>
                    <a:lnTo>
                      <a:pt x="814" y="875"/>
                    </a:lnTo>
                    <a:lnTo>
                      <a:pt x="810" y="799"/>
                    </a:lnTo>
                    <a:lnTo>
                      <a:pt x="799" y="785"/>
                    </a:lnTo>
                    <a:lnTo>
                      <a:pt x="781" y="781"/>
                    </a:lnTo>
                    <a:lnTo>
                      <a:pt x="771" y="781"/>
                    </a:lnTo>
                    <a:lnTo>
                      <a:pt x="774" y="760"/>
                    </a:lnTo>
                    <a:lnTo>
                      <a:pt x="785" y="728"/>
                    </a:lnTo>
                    <a:lnTo>
                      <a:pt x="799" y="749"/>
                    </a:lnTo>
                    <a:lnTo>
                      <a:pt x="803" y="763"/>
                    </a:lnTo>
                    <a:lnTo>
                      <a:pt x="849" y="742"/>
                    </a:lnTo>
                    <a:lnTo>
                      <a:pt x="849" y="713"/>
                    </a:lnTo>
                    <a:lnTo>
                      <a:pt x="842" y="695"/>
                    </a:lnTo>
                    <a:lnTo>
                      <a:pt x="839" y="681"/>
                    </a:lnTo>
                    <a:lnTo>
                      <a:pt x="821" y="677"/>
                    </a:lnTo>
                    <a:lnTo>
                      <a:pt x="803" y="663"/>
                    </a:lnTo>
                    <a:lnTo>
                      <a:pt x="835" y="645"/>
                    </a:lnTo>
                    <a:lnTo>
                      <a:pt x="806" y="620"/>
                    </a:lnTo>
                    <a:lnTo>
                      <a:pt x="803" y="591"/>
                    </a:lnTo>
                    <a:lnTo>
                      <a:pt x="792" y="512"/>
                    </a:lnTo>
                    <a:lnTo>
                      <a:pt x="792" y="505"/>
                    </a:lnTo>
                    <a:lnTo>
                      <a:pt x="767" y="487"/>
                    </a:lnTo>
                    <a:lnTo>
                      <a:pt x="789" y="401"/>
                    </a:lnTo>
                    <a:lnTo>
                      <a:pt x="781" y="376"/>
                    </a:lnTo>
                    <a:lnTo>
                      <a:pt x="771" y="347"/>
                    </a:lnTo>
                    <a:lnTo>
                      <a:pt x="774" y="322"/>
                    </a:lnTo>
                    <a:lnTo>
                      <a:pt x="753" y="251"/>
                    </a:lnTo>
                    <a:lnTo>
                      <a:pt x="717" y="251"/>
                    </a:lnTo>
                    <a:lnTo>
                      <a:pt x="728" y="215"/>
                    </a:lnTo>
                    <a:lnTo>
                      <a:pt x="728" y="186"/>
                    </a:lnTo>
                    <a:lnTo>
                      <a:pt x="702" y="161"/>
                    </a:lnTo>
                    <a:lnTo>
                      <a:pt x="717" y="136"/>
                    </a:lnTo>
                    <a:lnTo>
                      <a:pt x="706" y="100"/>
                    </a:lnTo>
                    <a:lnTo>
                      <a:pt x="685" y="71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72" name=""/>
              <p:cNvSpPr/>
              <p:nvPr/>
            </p:nvSpPr>
            <p:spPr>
              <a:xfrm>
                <a:off x="6956280" y="2141640"/>
                <a:ext cx="674640" cy="842760"/>
              </a:xfrm>
              <a:custGeom>
                <a:avLst/>
                <a:gdLst/>
                <a:ahLst/>
                <a:rect l="l" t="t" r="r" b="b"/>
                <a:pathLst>
                  <a:path w="849" h="1061">
                    <a:moveTo>
                      <a:pt x="685" y="0"/>
                    </a:moveTo>
                    <a:lnTo>
                      <a:pt x="652" y="18"/>
                    </a:lnTo>
                    <a:lnTo>
                      <a:pt x="577" y="14"/>
                    </a:lnTo>
                    <a:lnTo>
                      <a:pt x="523" y="39"/>
                    </a:lnTo>
                    <a:lnTo>
                      <a:pt x="455" y="75"/>
                    </a:lnTo>
                    <a:lnTo>
                      <a:pt x="426" y="107"/>
                    </a:lnTo>
                    <a:lnTo>
                      <a:pt x="426" y="150"/>
                    </a:lnTo>
                    <a:lnTo>
                      <a:pt x="387" y="175"/>
                    </a:lnTo>
                    <a:lnTo>
                      <a:pt x="362" y="204"/>
                    </a:lnTo>
                    <a:lnTo>
                      <a:pt x="362" y="218"/>
                    </a:lnTo>
                    <a:lnTo>
                      <a:pt x="383" y="243"/>
                    </a:lnTo>
                    <a:lnTo>
                      <a:pt x="387" y="254"/>
                    </a:lnTo>
                    <a:lnTo>
                      <a:pt x="376" y="276"/>
                    </a:lnTo>
                    <a:lnTo>
                      <a:pt x="383" y="294"/>
                    </a:lnTo>
                    <a:lnTo>
                      <a:pt x="391" y="315"/>
                    </a:lnTo>
                    <a:lnTo>
                      <a:pt x="383" y="333"/>
                    </a:lnTo>
                    <a:lnTo>
                      <a:pt x="358" y="337"/>
                    </a:lnTo>
                    <a:lnTo>
                      <a:pt x="322" y="387"/>
                    </a:lnTo>
                    <a:lnTo>
                      <a:pt x="279" y="398"/>
                    </a:lnTo>
                    <a:lnTo>
                      <a:pt x="179" y="398"/>
                    </a:lnTo>
                    <a:lnTo>
                      <a:pt x="175" y="412"/>
                    </a:lnTo>
                    <a:lnTo>
                      <a:pt x="79" y="412"/>
                    </a:lnTo>
                    <a:lnTo>
                      <a:pt x="57" y="434"/>
                    </a:lnTo>
                    <a:lnTo>
                      <a:pt x="53" y="469"/>
                    </a:lnTo>
                    <a:lnTo>
                      <a:pt x="71" y="491"/>
                    </a:lnTo>
                    <a:lnTo>
                      <a:pt x="93" y="520"/>
                    </a:lnTo>
                    <a:lnTo>
                      <a:pt x="86" y="548"/>
                    </a:lnTo>
                    <a:lnTo>
                      <a:pt x="39" y="591"/>
                    </a:lnTo>
                    <a:lnTo>
                      <a:pt x="0" y="627"/>
                    </a:lnTo>
                    <a:lnTo>
                      <a:pt x="18" y="652"/>
                    </a:lnTo>
                    <a:lnTo>
                      <a:pt x="7" y="677"/>
                    </a:lnTo>
                    <a:lnTo>
                      <a:pt x="165" y="652"/>
                    </a:lnTo>
                    <a:lnTo>
                      <a:pt x="570" y="559"/>
                    </a:lnTo>
                    <a:lnTo>
                      <a:pt x="577" y="577"/>
                    </a:lnTo>
                    <a:lnTo>
                      <a:pt x="609" y="588"/>
                    </a:lnTo>
                    <a:lnTo>
                      <a:pt x="613" y="631"/>
                    </a:lnTo>
                    <a:lnTo>
                      <a:pt x="649" y="634"/>
                    </a:lnTo>
                    <a:lnTo>
                      <a:pt x="659" y="652"/>
                    </a:lnTo>
                    <a:lnTo>
                      <a:pt x="645" y="674"/>
                    </a:lnTo>
                    <a:lnTo>
                      <a:pt x="642" y="706"/>
                    </a:lnTo>
                    <a:lnTo>
                      <a:pt x="627" y="728"/>
                    </a:lnTo>
                    <a:lnTo>
                      <a:pt x="638" y="753"/>
                    </a:lnTo>
                    <a:lnTo>
                      <a:pt x="620" y="763"/>
                    </a:lnTo>
                    <a:lnTo>
                      <a:pt x="638" y="803"/>
                    </a:lnTo>
                    <a:lnTo>
                      <a:pt x="634" y="832"/>
                    </a:lnTo>
                    <a:lnTo>
                      <a:pt x="681" y="835"/>
                    </a:lnTo>
                    <a:lnTo>
                      <a:pt x="692" y="864"/>
                    </a:lnTo>
                    <a:lnTo>
                      <a:pt x="670" y="910"/>
                    </a:lnTo>
                    <a:lnTo>
                      <a:pt x="624" y="943"/>
                    </a:lnTo>
                    <a:lnTo>
                      <a:pt x="627" y="968"/>
                    </a:lnTo>
                    <a:lnTo>
                      <a:pt x="638" y="982"/>
                    </a:lnTo>
                    <a:lnTo>
                      <a:pt x="649" y="1014"/>
                    </a:lnTo>
                    <a:lnTo>
                      <a:pt x="674" y="1011"/>
                    </a:lnTo>
                    <a:lnTo>
                      <a:pt x="699" y="1018"/>
                    </a:lnTo>
                    <a:lnTo>
                      <a:pt x="717" y="1029"/>
                    </a:lnTo>
                    <a:lnTo>
                      <a:pt x="742" y="1061"/>
                    </a:lnTo>
                    <a:lnTo>
                      <a:pt x="760" y="1043"/>
                    </a:lnTo>
                    <a:lnTo>
                      <a:pt x="756" y="1018"/>
                    </a:lnTo>
                    <a:lnTo>
                      <a:pt x="785" y="993"/>
                    </a:lnTo>
                    <a:lnTo>
                      <a:pt x="803" y="964"/>
                    </a:lnTo>
                    <a:lnTo>
                      <a:pt x="799" y="896"/>
                    </a:lnTo>
                    <a:lnTo>
                      <a:pt x="814" y="875"/>
                    </a:lnTo>
                    <a:lnTo>
                      <a:pt x="810" y="799"/>
                    </a:lnTo>
                    <a:lnTo>
                      <a:pt x="799" y="785"/>
                    </a:lnTo>
                    <a:lnTo>
                      <a:pt x="781" y="781"/>
                    </a:lnTo>
                    <a:lnTo>
                      <a:pt x="771" y="781"/>
                    </a:lnTo>
                    <a:lnTo>
                      <a:pt x="774" y="760"/>
                    </a:lnTo>
                    <a:lnTo>
                      <a:pt x="785" y="728"/>
                    </a:lnTo>
                    <a:lnTo>
                      <a:pt x="799" y="749"/>
                    </a:lnTo>
                    <a:lnTo>
                      <a:pt x="803" y="763"/>
                    </a:lnTo>
                    <a:lnTo>
                      <a:pt x="849" y="742"/>
                    </a:lnTo>
                    <a:lnTo>
                      <a:pt x="849" y="713"/>
                    </a:lnTo>
                    <a:lnTo>
                      <a:pt x="842" y="695"/>
                    </a:lnTo>
                    <a:lnTo>
                      <a:pt x="839" y="681"/>
                    </a:lnTo>
                    <a:lnTo>
                      <a:pt x="821" y="677"/>
                    </a:lnTo>
                    <a:lnTo>
                      <a:pt x="803" y="663"/>
                    </a:lnTo>
                    <a:lnTo>
                      <a:pt x="835" y="645"/>
                    </a:lnTo>
                    <a:lnTo>
                      <a:pt x="806" y="620"/>
                    </a:lnTo>
                    <a:lnTo>
                      <a:pt x="803" y="591"/>
                    </a:lnTo>
                    <a:lnTo>
                      <a:pt x="792" y="512"/>
                    </a:lnTo>
                    <a:lnTo>
                      <a:pt x="792" y="505"/>
                    </a:lnTo>
                    <a:lnTo>
                      <a:pt x="767" y="487"/>
                    </a:lnTo>
                    <a:lnTo>
                      <a:pt x="789" y="401"/>
                    </a:lnTo>
                    <a:lnTo>
                      <a:pt x="781" y="376"/>
                    </a:lnTo>
                    <a:lnTo>
                      <a:pt x="771" y="347"/>
                    </a:lnTo>
                    <a:lnTo>
                      <a:pt x="774" y="322"/>
                    </a:lnTo>
                    <a:lnTo>
                      <a:pt x="753" y="251"/>
                    </a:lnTo>
                    <a:lnTo>
                      <a:pt x="717" y="251"/>
                    </a:lnTo>
                    <a:lnTo>
                      <a:pt x="728" y="215"/>
                    </a:lnTo>
                    <a:lnTo>
                      <a:pt x="728" y="186"/>
                    </a:lnTo>
                    <a:lnTo>
                      <a:pt x="702" y="161"/>
                    </a:lnTo>
                    <a:lnTo>
                      <a:pt x="717" y="136"/>
                    </a:lnTo>
                    <a:lnTo>
                      <a:pt x="706" y="100"/>
                    </a:lnTo>
                    <a:lnTo>
                      <a:pt x="685" y="71"/>
                    </a:lnTo>
                    <a:lnTo>
                      <a:pt x="685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73" name=""/>
            <p:cNvGrpSpPr/>
            <p:nvPr/>
          </p:nvGrpSpPr>
          <p:grpSpPr>
            <a:xfrm>
              <a:off x="7426440" y="2895480"/>
              <a:ext cx="118800" cy="168480"/>
              <a:chOff x="7426440" y="2895480"/>
              <a:chExt cx="118800" cy="168480"/>
            </a:xfrm>
          </p:grpSpPr>
          <p:sp>
            <p:nvSpPr>
              <p:cNvPr id="5274" name=""/>
              <p:cNvSpPr/>
              <p:nvPr/>
            </p:nvSpPr>
            <p:spPr>
              <a:xfrm>
                <a:off x="7426440" y="2895480"/>
                <a:ext cx="118800" cy="168480"/>
              </a:xfrm>
              <a:custGeom>
                <a:avLst/>
                <a:gdLst/>
                <a:ahLst/>
                <a:rect l="l" t="t" r="r" b="b"/>
                <a:pathLst>
                  <a:path w="151" h="212">
                    <a:moveTo>
                      <a:pt x="33" y="0"/>
                    </a:moveTo>
                    <a:lnTo>
                      <a:pt x="51" y="61"/>
                    </a:lnTo>
                    <a:lnTo>
                      <a:pt x="72" y="64"/>
                    </a:lnTo>
                    <a:lnTo>
                      <a:pt x="90" y="100"/>
                    </a:lnTo>
                    <a:lnTo>
                      <a:pt x="97" y="122"/>
                    </a:lnTo>
                    <a:lnTo>
                      <a:pt x="122" y="125"/>
                    </a:lnTo>
                    <a:lnTo>
                      <a:pt x="151" y="147"/>
                    </a:lnTo>
                    <a:lnTo>
                      <a:pt x="151" y="190"/>
                    </a:lnTo>
                    <a:lnTo>
                      <a:pt x="140" y="212"/>
                    </a:lnTo>
                    <a:lnTo>
                      <a:pt x="65" y="212"/>
                    </a:lnTo>
                    <a:lnTo>
                      <a:pt x="0" y="1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75" name=""/>
              <p:cNvSpPr/>
              <p:nvPr/>
            </p:nvSpPr>
            <p:spPr>
              <a:xfrm>
                <a:off x="7426440" y="2895480"/>
                <a:ext cx="118800" cy="168480"/>
              </a:xfrm>
              <a:custGeom>
                <a:avLst/>
                <a:gdLst/>
                <a:ahLst/>
                <a:rect l="l" t="t" r="r" b="b"/>
                <a:pathLst>
                  <a:path w="151" h="212">
                    <a:moveTo>
                      <a:pt x="33" y="0"/>
                    </a:moveTo>
                    <a:lnTo>
                      <a:pt x="51" y="61"/>
                    </a:lnTo>
                    <a:lnTo>
                      <a:pt x="72" y="64"/>
                    </a:lnTo>
                    <a:lnTo>
                      <a:pt x="90" y="100"/>
                    </a:lnTo>
                    <a:lnTo>
                      <a:pt x="97" y="122"/>
                    </a:lnTo>
                    <a:lnTo>
                      <a:pt x="122" y="125"/>
                    </a:lnTo>
                    <a:lnTo>
                      <a:pt x="151" y="147"/>
                    </a:lnTo>
                    <a:lnTo>
                      <a:pt x="151" y="190"/>
                    </a:lnTo>
                    <a:lnTo>
                      <a:pt x="140" y="212"/>
                    </a:lnTo>
                    <a:lnTo>
                      <a:pt x="65" y="212"/>
                    </a:lnTo>
                    <a:lnTo>
                      <a:pt x="0" y="18"/>
                    </a:lnTo>
                    <a:lnTo>
                      <a:pt x="3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76" name=""/>
            <p:cNvGrpSpPr/>
            <p:nvPr/>
          </p:nvGrpSpPr>
          <p:grpSpPr>
            <a:xfrm>
              <a:off x="6496200" y="2187720"/>
              <a:ext cx="210960" cy="93600"/>
              <a:chOff x="6496200" y="2187720"/>
              <a:chExt cx="210960" cy="93600"/>
            </a:xfrm>
          </p:grpSpPr>
          <p:sp>
            <p:nvSpPr>
              <p:cNvPr id="5277" name=""/>
              <p:cNvSpPr/>
              <p:nvPr/>
            </p:nvSpPr>
            <p:spPr>
              <a:xfrm>
                <a:off x="6496200" y="2187720"/>
                <a:ext cx="210960" cy="93600"/>
              </a:xfrm>
              <a:custGeom>
                <a:avLst/>
                <a:gdLst/>
                <a:ahLst/>
                <a:rect l="l" t="t" r="r" b="b"/>
                <a:pathLst>
                  <a:path w="265" h="118">
                    <a:moveTo>
                      <a:pt x="265" y="25"/>
                    </a:moveTo>
                    <a:lnTo>
                      <a:pt x="247" y="25"/>
                    </a:lnTo>
                    <a:lnTo>
                      <a:pt x="222" y="43"/>
                    </a:lnTo>
                    <a:lnTo>
                      <a:pt x="201" y="14"/>
                    </a:lnTo>
                    <a:lnTo>
                      <a:pt x="143" y="18"/>
                    </a:lnTo>
                    <a:lnTo>
                      <a:pt x="118" y="22"/>
                    </a:lnTo>
                    <a:lnTo>
                      <a:pt x="100" y="0"/>
                    </a:lnTo>
                    <a:lnTo>
                      <a:pt x="68" y="11"/>
                    </a:lnTo>
                    <a:lnTo>
                      <a:pt x="50" y="4"/>
                    </a:lnTo>
                    <a:lnTo>
                      <a:pt x="32" y="14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39" y="57"/>
                    </a:lnTo>
                    <a:lnTo>
                      <a:pt x="90" y="50"/>
                    </a:lnTo>
                    <a:lnTo>
                      <a:pt x="136" y="57"/>
                    </a:lnTo>
                    <a:lnTo>
                      <a:pt x="179" y="86"/>
                    </a:lnTo>
                    <a:lnTo>
                      <a:pt x="204" y="65"/>
                    </a:lnTo>
                    <a:lnTo>
                      <a:pt x="219" y="82"/>
                    </a:lnTo>
                    <a:lnTo>
                      <a:pt x="215" y="118"/>
                    </a:lnTo>
                    <a:lnTo>
                      <a:pt x="229" y="118"/>
                    </a:lnTo>
                    <a:lnTo>
                      <a:pt x="265" y="25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78" name=""/>
              <p:cNvSpPr/>
              <p:nvPr/>
            </p:nvSpPr>
            <p:spPr>
              <a:xfrm>
                <a:off x="6496200" y="2187720"/>
                <a:ext cx="210960" cy="93600"/>
              </a:xfrm>
              <a:custGeom>
                <a:avLst/>
                <a:gdLst/>
                <a:ahLst/>
                <a:rect l="l" t="t" r="r" b="b"/>
                <a:pathLst>
                  <a:path w="265" h="118">
                    <a:moveTo>
                      <a:pt x="265" y="25"/>
                    </a:moveTo>
                    <a:lnTo>
                      <a:pt x="247" y="25"/>
                    </a:lnTo>
                    <a:lnTo>
                      <a:pt x="222" y="43"/>
                    </a:lnTo>
                    <a:lnTo>
                      <a:pt x="201" y="14"/>
                    </a:lnTo>
                    <a:lnTo>
                      <a:pt x="143" y="18"/>
                    </a:lnTo>
                    <a:lnTo>
                      <a:pt x="118" y="22"/>
                    </a:lnTo>
                    <a:lnTo>
                      <a:pt x="100" y="0"/>
                    </a:lnTo>
                    <a:lnTo>
                      <a:pt x="68" y="11"/>
                    </a:lnTo>
                    <a:lnTo>
                      <a:pt x="50" y="4"/>
                    </a:lnTo>
                    <a:lnTo>
                      <a:pt x="32" y="14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39" y="57"/>
                    </a:lnTo>
                    <a:lnTo>
                      <a:pt x="90" y="50"/>
                    </a:lnTo>
                    <a:lnTo>
                      <a:pt x="136" y="57"/>
                    </a:lnTo>
                    <a:lnTo>
                      <a:pt x="179" y="86"/>
                    </a:lnTo>
                    <a:lnTo>
                      <a:pt x="204" y="65"/>
                    </a:lnTo>
                    <a:lnTo>
                      <a:pt x="219" y="82"/>
                    </a:lnTo>
                    <a:lnTo>
                      <a:pt x="215" y="118"/>
                    </a:lnTo>
                    <a:lnTo>
                      <a:pt x="229" y="118"/>
                    </a:lnTo>
                    <a:lnTo>
                      <a:pt x="265" y="25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79" name=""/>
            <p:cNvGrpSpPr/>
            <p:nvPr/>
          </p:nvGrpSpPr>
          <p:grpSpPr>
            <a:xfrm>
              <a:off x="7500960" y="2101680"/>
              <a:ext cx="182520" cy="354240"/>
              <a:chOff x="7500960" y="2101680"/>
              <a:chExt cx="182520" cy="354240"/>
            </a:xfrm>
          </p:grpSpPr>
          <p:sp>
            <p:nvSpPr>
              <p:cNvPr id="5280" name=""/>
              <p:cNvSpPr/>
              <p:nvPr/>
            </p:nvSpPr>
            <p:spPr>
              <a:xfrm>
                <a:off x="7500960" y="2101680"/>
                <a:ext cx="182520" cy="354240"/>
              </a:xfrm>
              <a:custGeom>
                <a:avLst/>
                <a:gdLst/>
                <a:ahLst/>
                <a:rect l="l" t="t" r="r" b="b"/>
                <a:pathLst>
                  <a:path w="229" h="445">
                    <a:moveTo>
                      <a:pt x="0" y="51"/>
                    </a:moveTo>
                    <a:lnTo>
                      <a:pt x="136" y="22"/>
                    </a:lnTo>
                    <a:lnTo>
                      <a:pt x="200" y="0"/>
                    </a:lnTo>
                    <a:lnTo>
                      <a:pt x="211" y="33"/>
                    </a:lnTo>
                    <a:lnTo>
                      <a:pt x="207" y="61"/>
                    </a:lnTo>
                    <a:lnTo>
                      <a:pt x="211" y="83"/>
                    </a:lnTo>
                    <a:lnTo>
                      <a:pt x="229" y="97"/>
                    </a:lnTo>
                    <a:lnTo>
                      <a:pt x="218" y="108"/>
                    </a:lnTo>
                    <a:lnTo>
                      <a:pt x="218" y="140"/>
                    </a:lnTo>
                    <a:lnTo>
                      <a:pt x="197" y="144"/>
                    </a:lnTo>
                    <a:lnTo>
                      <a:pt x="182" y="151"/>
                    </a:lnTo>
                    <a:lnTo>
                      <a:pt x="175" y="173"/>
                    </a:lnTo>
                    <a:lnTo>
                      <a:pt x="190" y="198"/>
                    </a:lnTo>
                    <a:lnTo>
                      <a:pt x="190" y="223"/>
                    </a:lnTo>
                    <a:lnTo>
                      <a:pt x="168" y="241"/>
                    </a:lnTo>
                    <a:lnTo>
                      <a:pt x="161" y="262"/>
                    </a:lnTo>
                    <a:lnTo>
                      <a:pt x="193" y="302"/>
                    </a:lnTo>
                    <a:lnTo>
                      <a:pt x="175" y="363"/>
                    </a:lnTo>
                    <a:lnTo>
                      <a:pt x="204" y="420"/>
                    </a:lnTo>
                    <a:lnTo>
                      <a:pt x="157" y="438"/>
                    </a:lnTo>
                    <a:lnTo>
                      <a:pt x="100" y="445"/>
                    </a:lnTo>
                    <a:lnTo>
                      <a:pt x="82" y="388"/>
                    </a:lnTo>
                    <a:lnTo>
                      <a:pt x="86" y="366"/>
                    </a:lnTo>
                    <a:lnTo>
                      <a:pt x="68" y="298"/>
                    </a:lnTo>
                    <a:lnTo>
                      <a:pt x="28" y="302"/>
                    </a:lnTo>
                    <a:lnTo>
                      <a:pt x="43" y="273"/>
                    </a:lnTo>
                    <a:lnTo>
                      <a:pt x="43" y="230"/>
                    </a:lnTo>
                    <a:lnTo>
                      <a:pt x="17" y="216"/>
                    </a:lnTo>
                    <a:lnTo>
                      <a:pt x="32" y="183"/>
                    </a:lnTo>
                    <a:lnTo>
                      <a:pt x="21" y="147"/>
                    </a:lnTo>
                    <a:lnTo>
                      <a:pt x="0" y="13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81" name=""/>
              <p:cNvSpPr/>
              <p:nvPr/>
            </p:nvSpPr>
            <p:spPr>
              <a:xfrm>
                <a:off x="7500960" y="2101680"/>
                <a:ext cx="182520" cy="354240"/>
              </a:xfrm>
              <a:custGeom>
                <a:avLst/>
                <a:gdLst/>
                <a:ahLst/>
                <a:rect l="l" t="t" r="r" b="b"/>
                <a:pathLst>
                  <a:path w="229" h="445">
                    <a:moveTo>
                      <a:pt x="0" y="51"/>
                    </a:moveTo>
                    <a:lnTo>
                      <a:pt x="136" y="22"/>
                    </a:lnTo>
                    <a:lnTo>
                      <a:pt x="200" y="0"/>
                    </a:lnTo>
                    <a:lnTo>
                      <a:pt x="211" y="33"/>
                    </a:lnTo>
                    <a:lnTo>
                      <a:pt x="207" y="61"/>
                    </a:lnTo>
                    <a:lnTo>
                      <a:pt x="211" y="83"/>
                    </a:lnTo>
                    <a:lnTo>
                      <a:pt x="229" y="97"/>
                    </a:lnTo>
                    <a:lnTo>
                      <a:pt x="218" y="108"/>
                    </a:lnTo>
                    <a:lnTo>
                      <a:pt x="218" y="140"/>
                    </a:lnTo>
                    <a:lnTo>
                      <a:pt x="197" y="144"/>
                    </a:lnTo>
                    <a:lnTo>
                      <a:pt x="182" y="151"/>
                    </a:lnTo>
                    <a:lnTo>
                      <a:pt x="175" y="173"/>
                    </a:lnTo>
                    <a:lnTo>
                      <a:pt x="190" y="198"/>
                    </a:lnTo>
                    <a:lnTo>
                      <a:pt x="190" y="223"/>
                    </a:lnTo>
                    <a:lnTo>
                      <a:pt x="168" y="241"/>
                    </a:lnTo>
                    <a:lnTo>
                      <a:pt x="161" y="262"/>
                    </a:lnTo>
                    <a:lnTo>
                      <a:pt x="193" y="302"/>
                    </a:lnTo>
                    <a:lnTo>
                      <a:pt x="175" y="363"/>
                    </a:lnTo>
                    <a:lnTo>
                      <a:pt x="204" y="420"/>
                    </a:lnTo>
                    <a:lnTo>
                      <a:pt x="157" y="438"/>
                    </a:lnTo>
                    <a:lnTo>
                      <a:pt x="100" y="445"/>
                    </a:lnTo>
                    <a:lnTo>
                      <a:pt x="82" y="388"/>
                    </a:lnTo>
                    <a:lnTo>
                      <a:pt x="86" y="366"/>
                    </a:lnTo>
                    <a:lnTo>
                      <a:pt x="68" y="298"/>
                    </a:lnTo>
                    <a:lnTo>
                      <a:pt x="28" y="302"/>
                    </a:lnTo>
                    <a:lnTo>
                      <a:pt x="43" y="273"/>
                    </a:lnTo>
                    <a:lnTo>
                      <a:pt x="43" y="230"/>
                    </a:lnTo>
                    <a:lnTo>
                      <a:pt x="17" y="216"/>
                    </a:lnTo>
                    <a:lnTo>
                      <a:pt x="32" y="183"/>
                    </a:lnTo>
                    <a:lnTo>
                      <a:pt x="21" y="147"/>
                    </a:lnTo>
                    <a:lnTo>
                      <a:pt x="0" y="130"/>
                    </a:lnTo>
                    <a:lnTo>
                      <a:pt x="0" y="51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282" name=""/>
            <p:cNvGrpSpPr/>
            <p:nvPr/>
          </p:nvGrpSpPr>
          <p:grpSpPr>
            <a:xfrm>
              <a:off x="5599080" y="4046400"/>
              <a:ext cx="631800" cy="542880"/>
              <a:chOff x="5599080" y="4046400"/>
              <a:chExt cx="631800" cy="542880"/>
            </a:xfrm>
          </p:grpSpPr>
          <p:sp>
            <p:nvSpPr>
              <p:cNvPr id="5283" name=""/>
              <p:cNvSpPr/>
              <p:nvPr/>
            </p:nvSpPr>
            <p:spPr>
              <a:xfrm>
                <a:off x="5599080" y="4046400"/>
                <a:ext cx="631800" cy="542880"/>
              </a:xfrm>
              <a:custGeom>
                <a:avLst/>
                <a:gdLst/>
                <a:ahLst/>
                <a:rect l="l" t="t" r="r" b="b"/>
                <a:pathLst>
                  <a:path w="796" h="685">
                    <a:moveTo>
                      <a:pt x="0" y="18"/>
                    </a:moveTo>
                    <a:lnTo>
                      <a:pt x="155" y="10"/>
                    </a:lnTo>
                    <a:lnTo>
                      <a:pt x="402" y="0"/>
                    </a:lnTo>
                    <a:lnTo>
                      <a:pt x="434" y="14"/>
                    </a:lnTo>
                    <a:lnTo>
                      <a:pt x="441" y="39"/>
                    </a:lnTo>
                    <a:lnTo>
                      <a:pt x="427" y="54"/>
                    </a:lnTo>
                    <a:lnTo>
                      <a:pt x="445" y="86"/>
                    </a:lnTo>
                    <a:lnTo>
                      <a:pt x="459" y="118"/>
                    </a:lnTo>
                    <a:lnTo>
                      <a:pt x="438" y="143"/>
                    </a:lnTo>
                    <a:lnTo>
                      <a:pt x="434" y="168"/>
                    </a:lnTo>
                    <a:lnTo>
                      <a:pt x="427" y="186"/>
                    </a:lnTo>
                    <a:lnTo>
                      <a:pt x="398" y="211"/>
                    </a:lnTo>
                    <a:lnTo>
                      <a:pt x="395" y="261"/>
                    </a:lnTo>
                    <a:lnTo>
                      <a:pt x="366" y="308"/>
                    </a:lnTo>
                    <a:lnTo>
                      <a:pt x="398" y="351"/>
                    </a:lnTo>
                    <a:lnTo>
                      <a:pt x="639" y="333"/>
                    </a:lnTo>
                    <a:lnTo>
                      <a:pt x="635" y="376"/>
                    </a:lnTo>
                    <a:lnTo>
                      <a:pt x="692" y="473"/>
                    </a:lnTo>
                    <a:lnTo>
                      <a:pt x="707" y="466"/>
                    </a:lnTo>
                    <a:lnTo>
                      <a:pt x="732" y="509"/>
                    </a:lnTo>
                    <a:lnTo>
                      <a:pt x="696" y="545"/>
                    </a:lnTo>
                    <a:lnTo>
                      <a:pt x="721" y="573"/>
                    </a:lnTo>
                    <a:lnTo>
                      <a:pt x="757" y="577"/>
                    </a:lnTo>
                    <a:lnTo>
                      <a:pt x="764" y="613"/>
                    </a:lnTo>
                    <a:lnTo>
                      <a:pt x="796" y="638"/>
                    </a:lnTo>
                    <a:lnTo>
                      <a:pt x="786" y="656"/>
                    </a:lnTo>
                    <a:lnTo>
                      <a:pt x="732" y="685"/>
                    </a:lnTo>
                    <a:lnTo>
                      <a:pt x="700" y="638"/>
                    </a:lnTo>
                    <a:lnTo>
                      <a:pt x="675" y="620"/>
                    </a:lnTo>
                    <a:lnTo>
                      <a:pt x="624" y="670"/>
                    </a:lnTo>
                    <a:lnTo>
                      <a:pt x="571" y="642"/>
                    </a:lnTo>
                    <a:lnTo>
                      <a:pt x="549" y="649"/>
                    </a:lnTo>
                    <a:lnTo>
                      <a:pt x="538" y="681"/>
                    </a:lnTo>
                    <a:lnTo>
                      <a:pt x="474" y="652"/>
                    </a:lnTo>
                    <a:lnTo>
                      <a:pt x="359" y="606"/>
                    </a:lnTo>
                    <a:lnTo>
                      <a:pt x="330" y="599"/>
                    </a:lnTo>
                    <a:lnTo>
                      <a:pt x="305" y="617"/>
                    </a:lnTo>
                    <a:lnTo>
                      <a:pt x="262" y="599"/>
                    </a:lnTo>
                    <a:lnTo>
                      <a:pt x="219" y="584"/>
                    </a:lnTo>
                    <a:lnTo>
                      <a:pt x="180" y="584"/>
                    </a:lnTo>
                    <a:lnTo>
                      <a:pt x="126" y="559"/>
                    </a:lnTo>
                    <a:lnTo>
                      <a:pt x="104" y="573"/>
                    </a:lnTo>
                    <a:lnTo>
                      <a:pt x="40" y="573"/>
                    </a:lnTo>
                    <a:lnTo>
                      <a:pt x="65" y="541"/>
                    </a:lnTo>
                    <a:lnTo>
                      <a:pt x="69" y="513"/>
                    </a:lnTo>
                    <a:lnTo>
                      <a:pt x="65" y="487"/>
                    </a:lnTo>
                    <a:lnTo>
                      <a:pt x="72" y="462"/>
                    </a:lnTo>
                    <a:lnTo>
                      <a:pt x="72" y="423"/>
                    </a:lnTo>
                    <a:lnTo>
                      <a:pt x="83" y="387"/>
                    </a:lnTo>
                    <a:lnTo>
                      <a:pt x="90" y="326"/>
                    </a:lnTo>
                    <a:lnTo>
                      <a:pt x="72" y="308"/>
                    </a:lnTo>
                    <a:lnTo>
                      <a:pt x="61" y="276"/>
                    </a:lnTo>
                    <a:lnTo>
                      <a:pt x="51" y="254"/>
                    </a:lnTo>
                    <a:lnTo>
                      <a:pt x="47" y="222"/>
                    </a:lnTo>
                    <a:lnTo>
                      <a:pt x="33" y="211"/>
                    </a:lnTo>
                    <a:lnTo>
                      <a:pt x="4" y="19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284" name=""/>
              <p:cNvSpPr/>
              <p:nvPr/>
            </p:nvSpPr>
            <p:spPr>
              <a:xfrm>
                <a:off x="5599080" y="4046400"/>
                <a:ext cx="631800" cy="542880"/>
              </a:xfrm>
              <a:custGeom>
                <a:avLst/>
                <a:gdLst/>
                <a:ahLst/>
                <a:rect l="l" t="t" r="r" b="b"/>
                <a:pathLst>
                  <a:path w="796" h="685">
                    <a:moveTo>
                      <a:pt x="0" y="18"/>
                    </a:moveTo>
                    <a:lnTo>
                      <a:pt x="155" y="10"/>
                    </a:lnTo>
                    <a:lnTo>
                      <a:pt x="402" y="0"/>
                    </a:lnTo>
                    <a:lnTo>
                      <a:pt x="434" y="14"/>
                    </a:lnTo>
                    <a:lnTo>
                      <a:pt x="441" y="39"/>
                    </a:lnTo>
                    <a:lnTo>
                      <a:pt x="427" y="54"/>
                    </a:lnTo>
                    <a:lnTo>
                      <a:pt x="445" y="86"/>
                    </a:lnTo>
                    <a:lnTo>
                      <a:pt x="459" y="118"/>
                    </a:lnTo>
                    <a:lnTo>
                      <a:pt x="438" y="143"/>
                    </a:lnTo>
                    <a:lnTo>
                      <a:pt x="434" y="168"/>
                    </a:lnTo>
                    <a:lnTo>
                      <a:pt x="427" y="186"/>
                    </a:lnTo>
                    <a:lnTo>
                      <a:pt x="398" y="211"/>
                    </a:lnTo>
                    <a:lnTo>
                      <a:pt x="395" y="261"/>
                    </a:lnTo>
                    <a:lnTo>
                      <a:pt x="366" y="308"/>
                    </a:lnTo>
                    <a:lnTo>
                      <a:pt x="398" y="351"/>
                    </a:lnTo>
                    <a:lnTo>
                      <a:pt x="639" y="333"/>
                    </a:lnTo>
                    <a:lnTo>
                      <a:pt x="635" y="376"/>
                    </a:lnTo>
                    <a:lnTo>
                      <a:pt x="692" y="473"/>
                    </a:lnTo>
                    <a:lnTo>
                      <a:pt x="707" y="466"/>
                    </a:lnTo>
                    <a:lnTo>
                      <a:pt x="732" y="509"/>
                    </a:lnTo>
                    <a:lnTo>
                      <a:pt x="696" y="545"/>
                    </a:lnTo>
                    <a:lnTo>
                      <a:pt x="721" y="573"/>
                    </a:lnTo>
                    <a:lnTo>
                      <a:pt x="757" y="577"/>
                    </a:lnTo>
                    <a:lnTo>
                      <a:pt x="764" y="613"/>
                    </a:lnTo>
                    <a:lnTo>
                      <a:pt x="796" y="638"/>
                    </a:lnTo>
                    <a:lnTo>
                      <a:pt x="786" y="656"/>
                    </a:lnTo>
                    <a:lnTo>
                      <a:pt x="732" y="685"/>
                    </a:lnTo>
                    <a:lnTo>
                      <a:pt x="700" y="638"/>
                    </a:lnTo>
                    <a:lnTo>
                      <a:pt x="675" y="620"/>
                    </a:lnTo>
                    <a:lnTo>
                      <a:pt x="624" y="670"/>
                    </a:lnTo>
                    <a:lnTo>
                      <a:pt x="571" y="642"/>
                    </a:lnTo>
                    <a:lnTo>
                      <a:pt x="549" y="649"/>
                    </a:lnTo>
                    <a:lnTo>
                      <a:pt x="538" y="681"/>
                    </a:lnTo>
                    <a:lnTo>
                      <a:pt x="474" y="652"/>
                    </a:lnTo>
                    <a:lnTo>
                      <a:pt x="359" y="606"/>
                    </a:lnTo>
                    <a:lnTo>
                      <a:pt x="330" y="599"/>
                    </a:lnTo>
                    <a:lnTo>
                      <a:pt x="305" y="617"/>
                    </a:lnTo>
                    <a:lnTo>
                      <a:pt x="262" y="599"/>
                    </a:lnTo>
                    <a:lnTo>
                      <a:pt x="219" y="584"/>
                    </a:lnTo>
                    <a:lnTo>
                      <a:pt x="180" y="584"/>
                    </a:lnTo>
                    <a:lnTo>
                      <a:pt x="126" y="559"/>
                    </a:lnTo>
                    <a:lnTo>
                      <a:pt x="104" y="573"/>
                    </a:lnTo>
                    <a:lnTo>
                      <a:pt x="40" y="573"/>
                    </a:lnTo>
                    <a:lnTo>
                      <a:pt x="65" y="541"/>
                    </a:lnTo>
                    <a:lnTo>
                      <a:pt x="69" y="513"/>
                    </a:lnTo>
                    <a:lnTo>
                      <a:pt x="65" y="487"/>
                    </a:lnTo>
                    <a:lnTo>
                      <a:pt x="72" y="462"/>
                    </a:lnTo>
                    <a:lnTo>
                      <a:pt x="72" y="423"/>
                    </a:lnTo>
                    <a:lnTo>
                      <a:pt x="83" y="387"/>
                    </a:lnTo>
                    <a:lnTo>
                      <a:pt x="90" y="326"/>
                    </a:lnTo>
                    <a:lnTo>
                      <a:pt x="72" y="308"/>
                    </a:lnTo>
                    <a:lnTo>
                      <a:pt x="61" y="276"/>
                    </a:lnTo>
                    <a:lnTo>
                      <a:pt x="51" y="254"/>
                    </a:lnTo>
                    <a:lnTo>
                      <a:pt x="47" y="222"/>
                    </a:lnTo>
                    <a:lnTo>
                      <a:pt x="33" y="211"/>
                    </a:lnTo>
                    <a:lnTo>
                      <a:pt x="4" y="190"/>
                    </a:lnTo>
                    <a:lnTo>
                      <a:pt x="0" y="18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5285" name=""/>
            <p:cNvSpPr/>
            <p:nvPr/>
          </p:nvSpPr>
          <p:spPr>
            <a:xfrm>
              <a:off x="3348000" y="3732120"/>
              <a:ext cx="536760" cy="328680"/>
            </a:xfrm>
            <a:prstGeom prst="rect">
              <a:avLst/>
            </a:prstGeom>
            <a:noFill/>
            <a:ln w="9360">
              <a:solidFill>
                <a:srgbClr val="4d4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286" name=""/>
            <p:cNvSpPr/>
            <p:nvPr/>
          </p:nvSpPr>
          <p:spPr>
            <a:xfrm>
              <a:off x="6016680" y="2751120"/>
              <a:ext cx="536400" cy="246240"/>
            </a:xfrm>
            <a:prstGeom prst="rect">
              <a:avLst/>
            </a:prstGeom>
            <a:noFill/>
            <a:ln w="9360">
              <a:solidFill>
                <a:srgbClr val="4d4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5287" name=""/>
            <p:cNvGrpSpPr/>
            <p:nvPr/>
          </p:nvGrpSpPr>
          <p:grpSpPr>
            <a:xfrm>
              <a:off x="7392960" y="2244600"/>
              <a:ext cx="349200" cy="349200"/>
              <a:chOff x="7392960" y="2244600"/>
              <a:chExt cx="349200" cy="349200"/>
            </a:xfrm>
          </p:grpSpPr>
          <p:grpSp>
            <p:nvGrpSpPr>
              <p:cNvPr id="5288" name=""/>
              <p:cNvGrpSpPr/>
              <p:nvPr/>
            </p:nvGrpSpPr>
            <p:grpSpPr>
              <a:xfrm>
                <a:off x="7392960" y="2244600"/>
                <a:ext cx="349200" cy="349200"/>
                <a:chOff x="7392960" y="2244600"/>
                <a:chExt cx="349200" cy="349200"/>
              </a:xfrm>
            </p:grpSpPr>
            <p:sp>
              <p:nvSpPr>
                <p:cNvPr id="5289" name=""/>
                <p:cNvSpPr/>
                <p:nvPr/>
              </p:nvSpPr>
              <p:spPr>
                <a:xfrm>
                  <a:off x="7392960" y="2244600"/>
                  <a:ext cx="349200" cy="349200"/>
                </a:xfrm>
                <a:prstGeom prst="rect">
                  <a:avLst/>
                </a:prstGeom>
                <a:solidFill>
                  <a:srgbClr val="66ff66"/>
                </a:solidFill>
                <a:ln w="936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290" name=""/>
                <p:cNvSpPr/>
                <p:nvPr/>
              </p:nvSpPr>
              <p:spPr>
                <a:xfrm>
                  <a:off x="7392960" y="2244600"/>
                  <a:ext cx="345960" cy="347760"/>
                </a:xfrm>
                <a:custGeom>
                  <a:avLst/>
                  <a:gdLst/>
                  <a:ahLst/>
                  <a:rect l="l" t="t" r="r" b="b"/>
                  <a:pathLst>
                    <a:path w="438" h="437">
                      <a:moveTo>
                        <a:pt x="219" y="0"/>
                      </a:moveTo>
                      <a:lnTo>
                        <a:pt x="197" y="2"/>
                      </a:lnTo>
                      <a:lnTo>
                        <a:pt x="176" y="5"/>
                      </a:lnTo>
                      <a:lnTo>
                        <a:pt x="154" y="10"/>
                      </a:lnTo>
                      <a:lnTo>
                        <a:pt x="135" y="18"/>
                      </a:lnTo>
                      <a:lnTo>
                        <a:pt x="115" y="27"/>
                      </a:lnTo>
                      <a:lnTo>
                        <a:pt x="97" y="37"/>
                      </a:lnTo>
                      <a:lnTo>
                        <a:pt x="65" y="64"/>
                      </a:lnTo>
                      <a:lnTo>
                        <a:pt x="38" y="97"/>
                      </a:lnTo>
                      <a:lnTo>
                        <a:pt x="27" y="114"/>
                      </a:lnTo>
                      <a:lnTo>
                        <a:pt x="18" y="134"/>
                      </a:lnTo>
                      <a:lnTo>
                        <a:pt x="11" y="154"/>
                      </a:lnTo>
                      <a:lnTo>
                        <a:pt x="6" y="175"/>
                      </a:lnTo>
                      <a:lnTo>
                        <a:pt x="2" y="197"/>
                      </a:lnTo>
                      <a:lnTo>
                        <a:pt x="0" y="218"/>
                      </a:lnTo>
                      <a:lnTo>
                        <a:pt x="2" y="240"/>
                      </a:lnTo>
                      <a:lnTo>
                        <a:pt x="6" y="263"/>
                      </a:lnTo>
                      <a:lnTo>
                        <a:pt x="11" y="283"/>
                      </a:lnTo>
                      <a:lnTo>
                        <a:pt x="18" y="303"/>
                      </a:lnTo>
                      <a:lnTo>
                        <a:pt x="27" y="322"/>
                      </a:lnTo>
                      <a:lnTo>
                        <a:pt x="38" y="340"/>
                      </a:lnTo>
                      <a:lnTo>
                        <a:pt x="65" y="373"/>
                      </a:lnTo>
                      <a:lnTo>
                        <a:pt x="97" y="400"/>
                      </a:lnTo>
                      <a:lnTo>
                        <a:pt x="115" y="410"/>
                      </a:lnTo>
                      <a:lnTo>
                        <a:pt x="135" y="419"/>
                      </a:lnTo>
                      <a:lnTo>
                        <a:pt x="154" y="428"/>
                      </a:lnTo>
                      <a:lnTo>
                        <a:pt x="176" y="434"/>
                      </a:lnTo>
                      <a:lnTo>
                        <a:pt x="197" y="435"/>
                      </a:lnTo>
                      <a:lnTo>
                        <a:pt x="219" y="437"/>
                      </a:lnTo>
                      <a:lnTo>
                        <a:pt x="241" y="435"/>
                      </a:lnTo>
                      <a:lnTo>
                        <a:pt x="264" y="434"/>
                      </a:lnTo>
                      <a:lnTo>
                        <a:pt x="284" y="428"/>
                      </a:lnTo>
                      <a:lnTo>
                        <a:pt x="303" y="419"/>
                      </a:lnTo>
                      <a:lnTo>
                        <a:pt x="323" y="410"/>
                      </a:lnTo>
                      <a:lnTo>
                        <a:pt x="341" y="400"/>
                      </a:lnTo>
                      <a:lnTo>
                        <a:pt x="373" y="373"/>
                      </a:lnTo>
                      <a:lnTo>
                        <a:pt x="400" y="340"/>
                      </a:lnTo>
                      <a:lnTo>
                        <a:pt x="411" y="322"/>
                      </a:lnTo>
                      <a:lnTo>
                        <a:pt x="420" y="303"/>
                      </a:lnTo>
                      <a:lnTo>
                        <a:pt x="429" y="283"/>
                      </a:lnTo>
                      <a:lnTo>
                        <a:pt x="434" y="263"/>
                      </a:lnTo>
                      <a:lnTo>
                        <a:pt x="436" y="240"/>
                      </a:lnTo>
                      <a:lnTo>
                        <a:pt x="438" y="218"/>
                      </a:lnTo>
                      <a:lnTo>
                        <a:pt x="436" y="197"/>
                      </a:lnTo>
                      <a:lnTo>
                        <a:pt x="434" y="175"/>
                      </a:lnTo>
                      <a:lnTo>
                        <a:pt x="429" y="154"/>
                      </a:lnTo>
                      <a:lnTo>
                        <a:pt x="420" y="134"/>
                      </a:lnTo>
                      <a:lnTo>
                        <a:pt x="411" y="114"/>
                      </a:lnTo>
                      <a:lnTo>
                        <a:pt x="400" y="97"/>
                      </a:lnTo>
                      <a:lnTo>
                        <a:pt x="373" y="64"/>
                      </a:lnTo>
                      <a:lnTo>
                        <a:pt x="341" y="37"/>
                      </a:lnTo>
                      <a:lnTo>
                        <a:pt x="323" y="27"/>
                      </a:lnTo>
                      <a:lnTo>
                        <a:pt x="303" y="18"/>
                      </a:lnTo>
                      <a:lnTo>
                        <a:pt x="284" y="10"/>
                      </a:lnTo>
                      <a:lnTo>
                        <a:pt x="264" y="5"/>
                      </a:lnTo>
                      <a:lnTo>
                        <a:pt x="241" y="2"/>
                      </a:lnTo>
                      <a:lnTo>
                        <a:pt x="219" y="0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0">
                  <a:solidFill>
                    <a:srgbClr val="4d4d4d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291" name=""/>
                <p:cNvSpPr/>
                <p:nvPr/>
              </p:nvSpPr>
              <p:spPr>
                <a:xfrm>
                  <a:off x="7392960" y="2244600"/>
                  <a:ext cx="347760" cy="349200"/>
                </a:xfrm>
                <a:prstGeom prst="ellipse">
                  <a:avLst/>
                </a:prstGeom>
                <a:blipFill rotWithShape="0">
                  <a:blip r:embed="rId1"/>
                  <a:srcRect/>
                  <a:tile tx="0" ty="0" sx="100000" sy="100000" algn="ctr"/>
                </a:blipFill>
                <a:ln w="936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292" name=""/>
                <p:cNvSpPr/>
                <p:nvPr/>
              </p:nvSpPr>
              <p:spPr>
                <a:xfrm>
                  <a:off x="7392960" y="2244600"/>
                  <a:ext cx="349200" cy="349200"/>
                </a:xfrm>
                <a:prstGeom prst="rect">
                  <a:avLst/>
                </a:prstGeom>
                <a:solidFill>
                  <a:srgbClr val="66ff66"/>
                </a:solidFill>
                <a:ln w="936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5293" name=""/>
              <p:cNvGrpSpPr/>
              <p:nvPr/>
            </p:nvGrpSpPr>
            <p:grpSpPr>
              <a:xfrm>
                <a:off x="7397640" y="2247840"/>
                <a:ext cx="339840" cy="338040"/>
                <a:chOff x="7397640" y="2247840"/>
                <a:chExt cx="339840" cy="338040"/>
              </a:xfrm>
            </p:grpSpPr>
            <p:grpSp>
              <p:nvGrpSpPr>
                <p:cNvPr id="5294" name=""/>
                <p:cNvGrpSpPr/>
                <p:nvPr/>
              </p:nvGrpSpPr>
              <p:grpSpPr>
                <a:xfrm>
                  <a:off x="7434360" y="2282760"/>
                  <a:ext cx="264960" cy="266760"/>
                  <a:chOff x="7434360" y="2282760"/>
                  <a:chExt cx="264960" cy="266760"/>
                </a:xfrm>
              </p:grpSpPr>
              <p:grpSp>
                <p:nvGrpSpPr>
                  <p:cNvPr id="5295" name=""/>
                  <p:cNvGrpSpPr/>
                  <p:nvPr/>
                </p:nvGrpSpPr>
                <p:grpSpPr>
                  <a:xfrm>
                    <a:off x="7467480" y="2317680"/>
                    <a:ext cx="198360" cy="196920"/>
                    <a:chOff x="7467480" y="2317680"/>
                    <a:chExt cx="198360" cy="196920"/>
                  </a:xfrm>
                </p:grpSpPr>
                <p:sp>
                  <p:nvSpPr>
                    <p:cNvPr id="5296" name=""/>
                    <p:cNvSpPr/>
                    <p:nvPr/>
                  </p:nvSpPr>
                  <p:spPr>
                    <a:xfrm>
                      <a:off x="7467480" y="2317680"/>
                      <a:ext cx="198360" cy="196920"/>
                    </a:xfrm>
                    <a:prstGeom prst="ellipse">
                      <a:avLst/>
                    </a:prstGeom>
                    <a:noFill/>
                    <a:ln w="14400">
                      <a:solidFill>
                        <a:srgbClr val="4d4d4d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97" name=""/>
                    <p:cNvSpPr/>
                    <p:nvPr/>
                  </p:nvSpPr>
                  <p:spPr>
                    <a:xfrm>
                      <a:off x="7531200" y="2381040"/>
                      <a:ext cx="69840" cy="68400"/>
                    </a:xfrm>
                    <a:prstGeom prst="ellipse">
                      <a:avLst/>
                    </a:prstGeom>
                    <a:noFill/>
                    <a:ln w="14400">
                      <a:solidFill>
                        <a:srgbClr val="4d4d4d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160" bIns="2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98" name=""/>
                    <p:cNvSpPr/>
                    <p:nvPr/>
                  </p:nvSpPr>
                  <p:spPr>
                    <a:xfrm>
                      <a:off x="7497720" y="2346120"/>
                      <a:ext cx="138240" cy="138240"/>
                    </a:xfrm>
                    <a:prstGeom prst="ellipse">
                      <a:avLst/>
                    </a:prstGeom>
                    <a:noFill/>
                    <a:ln w="14400">
                      <a:solidFill>
                        <a:srgbClr val="4d4d4d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</p:grpSp>
              <p:sp>
                <p:nvSpPr>
                  <p:cNvPr id="5299" name=""/>
                  <p:cNvSpPr/>
                  <p:nvPr/>
                </p:nvSpPr>
                <p:spPr>
                  <a:xfrm>
                    <a:off x="7434360" y="2282760"/>
                    <a:ext cx="264960" cy="266760"/>
                  </a:xfrm>
                  <a:prstGeom prst="ellipse">
                    <a:avLst/>
                  </a:prstGeom>
                  <a:noFill/>
                  <a:ln w="14400">
                    <a:solidFill>
                      <a:srgbClr val="4d4d4d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sp>
              <p:nvSpPr>
                <p:cNvPr id="5300" name=""/>
                <p:cNvSpPr/>
                <p:nvPr/>
              </p:nvSpPr>
              <p:spPr>
                <a:xfrm>
                  <a:off x="7397640" y="2247840"/>
                  <a:ext cx="339840" cy="338040"/>
                </a:xfrm>
                <a:prstGeom prst="ellipse">
                  <a:avLst/>
                </a:prstGeom>
                <a:noFill/>
                <a:ln w="1440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  <p:grpSp>
          <p:nvGrpSpPr>
            <p:cNvPr id="5301" name=""/>
            <p:cNvGrpSpPr/>
            <p:nvPr/>
          </p:nvGrpSpPr>
          <p:grpSpPr>
            <a:xfrm>
              <a:off x="6907320" y="1555920"/>
              <a:ext cx="141120" cy="144360"/>
              <a:chOff x="6907320" y="1555920"/>
              <a:chExt cx="141120" cy="144360"/>
            </a:xfrm>
          </p:grpSpPr>
          <p:grpSp>
            <p:nvGrpSpPr>
              <p:cNvPr id="5302" name=""/>
              <p:cNvGrpSpPr/>
              <p:nvPr/>
            </p:nvGrpSpPr>
            <p:grpSpPr>
              <a:xfrm>
                <a:off x="6907320" y="1555920"/>
                <a:ext cx="141120" cy="144360"/>
                <a:chOff x="6907320" y="1555920"/>
                <a:chExt cx="141120" cy="144360"/>
              </a:xfrm>
            </p:grpSpPr>
            <p:sp>
              <p:nvSpPr>
                <p:cNvPr id="5303" name=""/>
                <p:cNvSpPr/>
                <p:nvPr/>
              </p:nvSpPr>
              <p:spPr>
                <a:xfrm>
                  <a:off x="6907320" y="1555920"/>
                  <a:ext cx="141120" cy="144360"/>
                </a:xfrm>
                <a:prstGeom prst="rect">
                  <a:avLst/>
                </a:prstGeom>
                <a:solidFill>
                  <a:srgbClr val="66ff66"/>
                </a:solidFill>
                <a:ln w="936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304" name=""/>
                <p:cNvSpPr/>
                <p:nvPr/>
              </p:nvSpPr>
              <p:spPr>
                <a:xfrm>
                  <a:off x="6907320" y="1555920"/>
                  <a:ext cx="137880" cy="141120"/>
                </a:xfrm>
                <a:custGeom>
                  <a:avLst/>
                  <a:gdLst/>
                  <a:ahLst/>
                  <a:rect l="l" t="t" r="r" b="b"/>
                  <a:pathLst>
                    <a:path w="174" h="177">
                      <a:moveTo>
                        <a:pt x="86" y="0"/>
                      </a:moveTo>
                      <a:lnTo>
                        <a:pt x="70" y="2"/>
                      </a:lnTo>
                      <a:lnTo>
                        <a:pt x="54" y="7"/>
                      </a:lnTo>
                      <a:lnTo>
                        <a:pt x="38" y="14"/>
                      </a:lnTo>
                      <a:lnTo>
                        <a:pt x="25" y="25"/>
                      </a:lnTo>
                      <a:lnTo>
                        <a:pt x="14" y="39"/>
                      </a:lnTo>
                      <a:lnTo>
                        <a:pt x="7" y="54"/>
                      </a:lnTo>
                      <a:lnTo>
                        <a:pt x="2" y="70"/>
                      </a:lnTo>
                      <a:lnTo>
                        <a:pt x="0" y="88"/>
                      </a:lnTo>
                      <a:lnTo>
                        <a:pt x="2" y="106"/>
                      </a:lnTo>
                      <a:lnTo>
                        <a:pt x="7" y="124"/>
                      </a:lnTo>
                      <a:lnTo>
                        <a:pt x="14" y="138"/>
                      </a:lnTo>
                      <a:lnTo>
                        <a:pt x="25" y="152"/>
                      </a:lnTo>
                      <a:lnTo>
                        <a:pt x="38" y="163"/>
                      </a:lnTo>
                      <a:lnTo>
                        <a:pt x="54" y="170"/>
                      </a:lnTo>
                      <a:lnTo>
                        <a:pt x="70" y="176"/>
                      </a:lnTo>
                      <a:lnTo>
                        <a:pt x="86" y="177"/>
                      </a:lnTo>
                      <a:lnTo>
                        <a:pt x="104" y="176"/>
                      </a:lnTo>
                      <a:lnTo>
                        <a:pt x="120" y="170"/>
                      </a:lnTo>
                      <a:lnTo>
                        <a:pt x="134" y="163"/>
                      </a:lnTo>
                      <a:lnTo>
                        <a:pt x="149" y="152"/>
                      </a:lnTo>
                      <a:lnTo>
                        <a:pt x="160" y="138"/>
                      </a:lnTo>
                      <a:lnTo>
                        <a:pt x="167" y="124"/>
                      </a:lnTo>
                      <a:lnTo>
                        <a:pt x="172" y="106"/>
                      </a:lnTo>
                      <a:lnTo>
                        <a:pt x="174" y="88"/>
                      </a:lnTo>
                      <a:lnTo>
                        <a:pt x="172" y="70"/>
                      </a:lnTo>
                      <a:lnTo>
                        <a:pt x="167" y="54"/>
                      </a:lnTo>
                      <a:lnTo>
                        <a:pt x="160" y="39"/>
                      </a:lnTo>
                      <a:lnTo>
                        <a:pt x="149" y="25"/>
                      </a:lnTo>
                      <a:lnTo>
                        <a:pt x="134" y="14"/>
                      </a:lnTo>
                      <a:lnTo>
                        <a:pt x="120" y="7"/>
                      </a:lnTo>
                      <a:lnTo>
                        <a:pt x="104" y="2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0">
                  <a:solidFill>
                    <a:srgbClr val="4d4d4d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305" name=""/>
                <p:cNvSpPr/>
                <p:nvPr/>
              </p:nvSpPr>
              <p:spPr>
                <a:xfrm>
                  <a:off x="6907320" y="1555920"/>
                  <a:ext cx="139680" cy="142560"/>
                </a:xfrm>
                <a:prstGeom prst="ellipse">
                  <a:avLst/>
                </a:prstGeom>
                <a:blipFill rotWithShape="0">
                  <a:blip r:embed="rId2"/>
                  <a:srcRect/>
                  <a:tile tx="0" ty="0" sx="100000" sy="100000" algn="ctr"/>
                </a:blipFill>
                <a:ln w="936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306" name=""/>
                <p:cNvSpPr/>
                <p:nvPr/>
              </p:nvSpPr>
              <p:spPr>
                <a:xfrm>
                  <a:off x="6907320" y="1555920"/>
                  <a:ext cx="141120" cy="144360"/>
                </a:xfrm>
                <a:prstGeom prst="rect">
                  <a:avLst/>
                </a:prstGeom>
                <a:solidFill>
                  <a:srgbClr val="66ff66"/>
                </a:solidFill>
                <a:ln w="936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5307" name=""/>
              <p:cNvGrpSpPr/>
              <p:nvPr/>
            </p:nvGrpSpPr>
            <p:grpSpPr>
              <a:xfrm>
                <a:off x="6908760" y="1558800"/>
                <a:ext cx="137880" cy="137880"/>
                <a:chOff x="6908760" y="1558800"/>
                <a:chExt cx="137880" cy="137880"/>
              </a:xfrm>
            </p:grpSpPr>
            <p:sp>
              <p:nvSpPr>
                <p:cNvPr id="5308" name=""/>
                <p:cNvSpPr/>
                <p:nvPr/>
              </p:nvSpPr>
              <p:spPr>
                <a:xfrm>
                  <a:off x="6941880" y="1591920"/>
                  <a:ext cx="67680" cy="67680"/>
                </a:xfrm>
                <a:prstGeom prst="ellipse">
                  <a:avLst/>
                </a:prstGeom>
                <a:noFill/>
                <a:ln w="1440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40" bIns="1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309" name=""/>
                <p:cNvSpPr/>
                <p:nvPr/>
              </p:nvSpPr>
              <p:spPr>
                <a:xfrm>
                  <a:off x="6908760" y="1558800"/>
                  <a:ext cx="137880" cy="137880"/>
                </a:xfrm>
                <a:prstGeom prst="ellipse">
                  <a:avLst/>
                </a:prstGeom>
                <a:noFill/>
                <a:ln w="1440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  <p:grpSp>
          <p:nvGrpSpPr>
            <p:cNvPr id="5310" name=""/>
            <p:cNvGrpSpPr/>
            <p:nvPr/>
          </p:nvGrpSpPr>
          <p:grpSpPr>
            <a:xfrm>
              <a:off x="7697880" y="2195640"/>
              <a:ext cx="141120" cy="144360"/>
              <a:chOff x="7697880" y="2195640"/>
              <a:chExt cx="141120" cy="144360"/>
            </a:xfrm>
          </p:grpSpPr>
          <p:grpSp>
            <p:nvGrpSpPr>
              <p:cNvPr id="5311" name=""/>
              <p:cNvGrpSpPr/>
              <p:nvPr/>
            </p:nvGrpSpPr>
            <p:grpSpPr>
              <a:xfrm>
                <a:off x="7697880" y="2195640"/>
                <a:ext cx="141120" cy="144360"/>
                <a:chOff x="7697880" y="2195640"/>
                <a:chExt cx="141120" cy="144360"/>
              </a:xfrm>
            </p:grpSpPr>
            <p:sp>
              <p:nvSpPr>
                <p:cNvPr id="5312" name=""/>
                <p:cNvSpPr/>
                <p:nvPr/>
              </p:nvSpPr>
              <p:spPr>
                <a:xfrm>
                  <a:off x="7697880" y="2195640"/>
                  <a:ext cx="141120" cy="144360"/>
                </a:xfrm>
                <a:prstGeom prst="rect">
                  <a:avLst/>
                </a:prstGeom>
                <a:solidFill>
                  <a:srgbClr val="66ff66"/>
                </a:solidFill>
                <a:ln w="936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313" name=""/>
                <p:cNvSpPr/>
                <p:nvPr/>
              </p:nvSpPr>
              <p:spPr>
                <a:xfrm>
                  <a:off x="7697880" y="2195640"/>
                  <a:ext cx="137880" cy="141120"/>
                </a:xfrm>
                <a:custGeom>
                  <a:avLst/>
                  <a:gdLst/>
                  <a:ahLst/>
                  <a:rect l="l" t="t" r="r" b="b"/>
                  <a:pathLst>
                    <a:path w="174" h="177">
                      <a:moveTo>
                        <a:pt x="86" y="0"/>
                      </a:moveTo>
                      <a:lnTo>
                        <a:pt x="70" y="2"/>
                      </a:lnTo>
                      <a:lnTo>
                        <a:pt x="54" y="7"/>
                      </a:lnTo>
                      <a:lnTo>
                        <a:pt x="37" y="14"/>
                      </a:lnTo>
                      <a:lnTo>
                        <a:pt x="25" y="25"/>
                      </a:lnTo>
                      <a:lnTo>
                        <a:pt x="14" y="39"/>
                      </a:lnTo>
                      <a:lnTo>
                        <a:pt x="7" y="54"/>
                      </a:lnTo>
                      <a:lnTo>
                        <a:pt x="2" y="70"/>
                      </a:lnTo>
                      <a:lnTo>
                        <a:pt x="0" y="88"/>
                      </a:lnTo>
                      <a:lnTo>
                        <a:pt x="2" y="106"/>
                      </a:lnTo>
                      <a:lnTo>
                        <a:pt x="7" y="123"/>
                      </a:lnTo>
                      <a:lnTo>
                        <a:pt x="14" y="138"/>
                      </a:lnTo>
                      <a:lnTo>
                        <a:pt x="25" y="152"/>
                      </a:lnTo>
                      <a:lnTo>
                        <a:pt x="37" y="163"/>
                      </a:lnTo>
                      <a:lnTo>
                        <a:pt x="54" y="170"/>
                      </a:lnTo>
                      <a:lnTo>
                        <a:pt x="70" y="175"/>
                      </a:lnTo>
                      <a:lnTo>
                        <a:pt x="86" y="177"/>
                      </a:lnTo>
                      <a:lnTo>
                        <a:pt x="104" y="175"/>
                      </a:lnTo>
                      <a:lnTo>
                        <a:pt x="120" y="170"/>
                      </a:lnTo>
                      <a:lnTo>
                        <a:pt x="134" y="163"/>
                      </a:lnTo>
                      <a:lnTo>
                        <a:pt x="149" y="152"/>
                      </a:lnTo>
                      <a:lnTo>
                        <a:pt x="159" y="138"/>
                      </a:lnTo>
                      <a:lnTo>
                        <a:pt x="166" y="123"/>
                      </a:lnTo>
                      <a:lnTo>
                        <a:pt x="172" y="106"/>
                      </a:lnTo>
                      <a:lnTo>
                        <a:pt x="174" y="88"/>
                      </a:lnTo>
                      <a:lnTo>
                        <a:pt x="172" y="70"/>
                      </a:lnTo>
                      <a:lnTo>
                        <a:pt x="166" y="54"/>
                      </a:lnTo>
                      <a:lnTo>
                        <a:pt x="159" y="39"/>
                      </a:lnTo>
                      <a:lnTo>
                        <a:pt x="149" y="25"/>
                      </a:lnTo>
                      <a:lnTo>
                        <a:pt x="134" y="14"/>
                      </a:lnTo>
                      <a:lnTo>
                        <a:pt x="120" y="7"/>
                      </a:lnTo>
                      <a:lnTo>
                        <a:pt x="104" y="2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0">
                  <a:solidFill>
                    <a:srgbClr val="4d4d4d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314" name=""/>
                <p:cNvSpPr/>
                <p:nvPr/>
              </p:nvSpPr>
              <p:spPr>
                <a:xfrm>
                  <a:off x="7697880" y="2195640"/>
                  <a:ext cx="139680" cy="142560"/>
                </a:xfrm>
                <a:prstGeom prst="ellipse">
                  <a:avLst/>
                </a:prstGeom>
                <a:blipFill rotWithShape="0">
                  <a:blip r:embed="rId3"/>
                  <a:srcRect/>
                  <a:tile tx="0" ty="0" sx="100000" sy="100000" algn="ctr"/>
                </a:blipFill>
                <a:ln w="936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315" name=""/>
                <p:cNvSpPr/>
                <p:nvPr/>
              </p:nvSpPr>
              <p:spPr>
                <a:xfrm>
                  <a:off x="7697880" y="2195640"/>
                  <a:ext cx="141120" cy="144360"/>
                </a:xfrm>
                <a:prstGeom prst="rect">
                  <a:avLst/>
                </a:prstGeom>
                <a:solidFill>
                  <a:srgbClr val="66ff66"/>
                </a:solidFill>
                <a:ln w="936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5316" name=""/>
              <p:cNvGrpSpPr/>
              <p:nvPr/>
            </p:nvGrpSpPr>
            <p:grpSpPr>
              <a:xfrm>
                <a:off x="7699320" y="2198520"/>
                <a:ext cx="138240" cy="138240"/>
                <a:chOff x="7699320" y="2198520"/>
                <a:chExt cx="138240" cy="138240"/>
              </a:xfrm>
            </p:grpSpPr>
            <p:sp>
              <p:nvSpPr>
                <p:cNvPr id="5317" name=""/>
                <p:cNvSpPr/>
                <p:nvPr/>
              </p:nvSpPr>
              <p:spPr>
                <a:xfrm>
                  <a:off x="7734240" y="2233440"/>
                  <a:ext cx="68400" cy="68400"/>
                </a:xfrm>
                <a:prstGeom prst="ellipse">
                  <a:avLst/>
                </a:prstGeom>
                <a:noFill/>
                <a:ln w="1440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" bIns="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318" name=""/>
                <p:cNvSpPr/>
                <p:nvPr/>
              </p:nvSpPr>
              <p:spPr>
                <a:xfrm>
                  <a:off x="7699320" y="2198520"/>
                  <a:ext cx="138240" cy="138240"/>
                </a:xfrm>
                <a:prstGeom prst="ellipse">
                  <a:avLst/>
                </a:prstGeom>
                <a:noFill/>
                <a:ln w="1440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  <p:grpSp>
          <p:nvGrpSpPr>
            <p:cNvPr id="5319" name=""/>
            <p:cNvGrpSpPr/>
            <p:nvPr/>
          </p:nvGrpSpPr>
          <p:grpSpPr>
            <a:xfrm>
              <a:off x="4764240" y="2435400"/>
              <a:ext cx="141120" cy="144360"/>
              <a:chOff x="4764240" y="2435400"/>
              <a:chExt cx="141120" cy="144360"/>
            </a:xfrm>
          </p:grpSpPr>
          <p:grpSp>
            <p:nvGrpSpPr>
              <p:cNvPr id="5320" name=""/>
              <p:cNvGrpSpPr/>
              <p:nvPr/>
            </p:nvGrpSpPr>
            <p:grpSpPr>
              <a:xfrm>
                <a:off x="4764240" y="2435400"/>
                <a:ext cx="141120" cy="144360"/>
                <a:chOff x="4764240" y="2435400"/>
                <a:chExt cx="141120" cy="144360"/>
              </a:xfrm>
            </p:grpSpPr>
            <p:sp>
              <p:nvSpPr>
                <p:cNvPr id="5321" name=""/>
                <p:cNvSpPr/>
                <p:nvPr/>
              </p:nvSpPr>
              <p:spPr>
                <a:xfrm>
                  <a:off x="4764240" y="2435400"/>
                  <a:ext cx="141120" cy="144360"/>
                </a:xfrm>
                <a:prstGeom prst="rect">
                  <a:avLst/>
                </a:prstGeom>
                <a:solidFill>
                  <a:srgbClr val="66ff66"/>
                </a:solidFill>
                <a:ln w="936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322" name=""/>
                <p:cNvSpPr/>
                <p:nvPr/>
              </p:nvSpPr>
              <p:spPr>
                <a:xfrm>
                  <a:off x="4764240" y="2435400"/>
                  <a:ext cx="137880" cy="141120"/>
                </a:xfrm>
                <a:custGeom>
                  <a:avLst/>
                  <a:gdLst/>
                  <a:ahLst/>
                  <a:rect l="l" t="t" r="r" b="b"/>
                  <a:pathLst>
                    <a:path w="174" h="178">
                      <a:moveTo>
                        <a:pt x="86" y="0"/>
                      </a:moveTo>
                      <a:lnTo>
                        <a:pt x="70" y="2"/>
                      </a:lnTo>
                      <a:lnTo>
                        <a:pt x="54" y="7"/>
                      </a:lnTo>
                      <a:lnTo>
                        <a:pt x="38" y="14"/>
                      </a:lnTo>
                      <a:lnTo>
                        <a:pt x="25" y="25"/>
                      </a:lnTo>
                      <a:lnTo>
                        <a:pt x="14" y="39"/>
                      </a:lnTo>
                      <a:lnTo>
                        <a:pt x="7" y="54"/>
                      </a:lnTo>
                      <a:lnTo>
                        <a:pt x="2" y="70"/>
                      </a:lnTo>
                      <a:lnTo>
                        <a:pt x="0" y="88"/>
                      </a:lnTo>
                      <a:lnTo>
                        <a:pt x="2" y="106"/>
                      </a:lnTo>
                      <a:lnTo>
                        <a:pt x="7" y="124"/>
                      </a:lnTo>
                      <a:lnTo>
                        <a:pt x="14" y="138"/>
                      </a:lnTo>
                      <a:lnTo>
                        <a:pt x="25" y="152"/>
                      </a:lnTo>
                      <a:lnTo>
                        <a:pt x="38" y="163"/>
                      </a:lnTo>
                      <a:lnTo>
                        <a:pt x="54" y="170"/>
                      </a:lnTo>
                      <a:lnTo>
                        <a:pt x="70" y="176"/>
                      </a:lnTo>
                      <a:lnTo>
                        <a:pt x="86" y="178"/>
                      </a:lnTo>
                      <a:lnTo>
                        <a:pt x="104" y="176"/>
                      </a:lnTo>
                      <a:lnTo>
                        <a:pt x="120" y="170"/>
                      </a:lnTo>
                      <a:lnTo>
                        <a:pt x="135" y="163"/>
                      </a:lnTo>
                      <a:lnTo>
                        <a:pt x="149" y="152"/>
                      </a:lnTo>
                      <a:lnTo>
                        <a:pt x="160" y="138"/>
                      </a:lnTo>
                      <a:lnTo>
                        <a:pt x="167" y="124"/>
                      </a:lnTo>
                      <a:lnTo>
                        <a:pt x="172" y="106"/>
                      </a:lnTo>
                      <a:lnTo>
                        <a:pt x="174" y="88"/>
                      </a:lnTo>
                      <a:lnTo>
                        <a:pt x="172" y="70"/>
                      </a:lnTo>
                      <a:lnTo>
                        <a:pt x="167" y="54"/>
                      </a:lnTo>
                      <a:lnTo>
                        <a:pt x="160" y="39"/>
                      </a:lnTo>
                      <a:lnTo>
                        <a:pt x="149" y="25"/>
                      </a:lnTo>
                      <a:lnTo>
                        <a:pt x="135" y="14"/>
                      </a:lnTo>
                      <a:lnTo>
                        <a:pt x="120" y="7"/>
                      </a:lnTo>
                      <a:lnTo>
                        <a:pt x="104" y="2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66ff66"/>
                </a:solidFill>
                <a:ln w="0">
                  <a:solidFill>
                    <a:srgbClr val="4d4d4d"/>
                  </a:solidFill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323" name=""/>
                <p:cNvSpPr/>
                <p:nvPr/>
              </p:nvSpPr>
              <p:spPr>
                <a:xfrm>
                  <a:off x="4764240" y="2435400"/>
                  <a:ext cx="139320" cy="142560"/>
                </a:xfrm>
                <a:prstGeom prst="ellipse">
                  <a:avLst/>
                </a:prstGeom>
                <a:blipFill rotWithShape="0">
                  <a:blip r:embed="rId4"/>
                  <a:srcRect/>
                  <a:tile tx="0" ty="0" sx="100000" sy="100000" algn="ctr"/>
                </a:blipFill>
                <a:ln w="936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324" name=""/>
                <p:cNvSpPr/>
                <p:nvPr/>
              </p:nvSpPr>
              <p:spPr>
                <a:xfrm>
                  <a:off x="4764240" y="2435400"/>
                  <a:ext cx="141120" cy="144360"/>
                </a:xfrm>
                <a:prstGeom prst="rect">
                  <a:avLst/>
                </a:prstGeom>
                <a:solidFill>
                  <a:srgbClr val="66ff66"/>
                </a:solidFill>
                <a:ln w="936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5325" name=""/>
              <p:cNvGrpSpPr/>
              <p:nvPr/>
            </p:nvGrpSpPr>
            <p:grpSpPr>
              <a:xfrm>
                <a:off x="4765680" y="2438280"/>
                <a:ext cx="137520" cy="137880"/>
                <a:chOff x="4765680" y="2438280"/>
                <a:chExt cx="137520" cy="137880"/>
              </a:xfrm>
            </p:grpSpPr>
            <p:sp>
              <p:nvSpPr>
                <p:cNvPr id="5326" name=""/>
                <p:cNvSpPr/>
                <p:nvPr/>
              </p:nvSpPr>
              <p:spPr>
                <a:xfrm>
                  <a:off x="4798440" y="2471400"/>
                  <a:ext cx="68040" cy="67680"/>
                </a:xfrm>
                <a:prstGeom prst="ellipse">
                  <a:avLst/>
                </a:prstGeom>
                <a:noFill/>
                <a:ln w="1440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440" bIns="1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5327" name=""/>
                <p:cNvSpPr/>
                <p:nvPr/>
              </p:nvSpPr>
              <p:spPr>
                <a:xfrm>
                  <a:off x="4765680" y="2438280"/>
                  <a:ext cx="137520" cy="137880"/>
                </a:xfrm>
                <a:prstGeom prst="ellipse">
                  <a:avLst/>
                </a:prstGeom>
                <a:noFill/>
                <a:ln w="14400">
                  <a:solidFill>
                    <a:srgbClr val="4d4d4d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  <p:sp>
          <p:nvSpPr>
            <p:cNvPr id="5328" name=""/>
            <p:cNvSpPr/>
            <p:nvPr/>
          </p:nvSpPr>
          <p:spPr>
            <a:xfrm>
              <a:off x="3562200" y="2406600"/>
              <a:ext cx="114480" cy="139680"/>
            </a:xfrm>
            <a:custGeom>
              <a:avLst/>
              <a:gdLst/>
              <a:ahLst/>
              <a:rect l="l" t="t" r="r" b="b"/>
              <a:pathLst>
                <a:path w="145" h="176">
                  <a:moveTo>
                    <a:pt x="74" y="176"/>
                  </a:moveTo>
                  <a:lnTo>
                    <a:pt x="145" y="0"/>
                  </a:lnTo>
                  <a:lnTo>
                    <a:pt x="0" y="0"/>
                  </a:lnTo>
                  <a:lnTo>
                    <a:pt x="74" y="176"/>
                  </a:lnTo>
                  <a:close/>
                </a:path>
              </a:pathLst>
            </a:custGeom>
            <a:solidFill>
              <a:srgbClr val="00ffff"/>
            </a:solidFill>
            <a:ln w="792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29" name=""/>
            <p:cNvSpPr/>
            <p:nvPr/>
          </p:nvSpPr>
          <p:spPr>
            <a:xfrm>
              <a:off x="7175520" y="3502080"/>
              <a:ext cx="115920" cy="139680"/>
            </a:xfrm>
            <a:custGeom>
              <a:avLst/>
              <a:gdLst/>
              <a:ahLst/>
              <a:rect l="l" t="t" r="r" b="b"/>
              <a:pathLst>
                <a:path w="145" h="175">
                  <a:moveTo>
                    <a:pt x="73" y="175"/>
                  </a:moveTo>
                  <a:lnTo>
                    <a:pt x="145" y="0"/>
                  </a:lnTo>
                  <a:lnTo>
                    <a:pt x="0" y="0"/>
                  </a:lnTo>
                  <a:lnTo>
                    <a:pt x="73" y="175"/>
                  </a:lnTo>
                  <a:close/>
                </a:path>
              </a:pathLst>
            </a:custGeom>
            <a:solidFill>
              <a:srgbClr val="00ffff"/>
            </a:solidFill>
            <a:ln w="792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0" name=""/>
            <p:cNvSpPr/>
            <p:nvPr/>
          </p:nvSpPr>
          <p:spPr>
            <a:xfrm>
              <a:off x="5375160" y="1314360"/>
              <a:ext cx="222480" cy="297000"/>
            </a:xfrm>
            <a:prstGeom prst="rect">
              <a:avLst/>
            </a:prstGeom>
            <a:solidFill>
              <a:srgbClr val="00f008"/>
            </a:solidFill>
            <a:ln w="11160">
              <a:solidFill>
                <a:srgbClr val="4d4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1" name=""/>
            <p:cNvSpPr/>
            <p:nvPr/>
          </p:nvSpPr>
          <p:spPr>
            <a:xfrm>
              <a:off x="6726240" y="2417760"/>
              <a:ext cx="12600" cy="12600"/>
            </a:xfrm>
            <a:prstGeom prst="rect">
              <a:avLst/>
            </a:prstGeom>
            <a:solidFill>
              <a:srgbClr val="00f008"/>
            </a:solidFill>
            <a:ln w="11160">
              <a:solidFill>
                <a:srgbClr val="4d4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332" name=""/>
            <p:cNvSpPr/>
            <p:nvPr/>
          </p:nvSpPr>
          <p:spPr>
            <a:xfrm>
              <a:off x="6726240" y="2417760"/>
              <a:ext cx="12600" cy="12600"/>
            </a:xfrm>
            <a:prstGeom prst="rect">
              <a:avLst/>
            </a:prstGeom>
            <a:solidFill>
              <a:srgbClr val="00f008"/>
            </a:solidFill>
            <a:ln w="11160">
              <a:solidFill>
                <a:srgbClr val="4d4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4200" bIns="-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5333" name=""/>
            <p:cNvGrpSpPr/>
            <p:nvPr/>
          </p:nvGrpSpPr>
          <p:grpSpPr>
            <a:xfrm>
              <a:off x="6762600" y="1265400"/>
              <a:ext cx="1482840" cy="890280"/>
              <a:chOff x="6762600" y="1265400"/>
              <a:chExt cx="1482840" cy="890280"/>
            </a:xfrm>
          </p:grpSpPr>
          <p:sp>
            <p:nvSpPr>
              <p:cNvPr id="5334" name=""/>
              <p:cNvSpPr/>
              <p:nvPr/>
            </p:nvSpPr>
            <p:spPr>
              <a:xfrm>
                <a:off x="6762600" y="1265400"/>
                <a:ext cx="1482840" cy="890280"/>
              </a:xfrm>
              <a:custGeom>
                <a:avLst/>
                <a:gdLst/>
                <a:ahLst/>
                <a:rect l="l" t="t" r="r" b="b"/>
                <a:pathLst>
                  <a:path w="1868" h="1123">
                    <a:moveTo>
                      <a:pt x="7" y="219"/>
                    </a:moveTo>
                    <a:lnTo>
                      <a:pt x="7" y="710"/>
                    </a:lnTo>
                    <a:lnTo>
                      <a:pt x="90" y="753"/>
                    </a:lnTo>
                    <a:lnTo>
                      <a:pt x="150" y="782"/>
                    </a:lnTo>
                    <a:lnTo>
                      <a:pt x="161" y="811"/>
                    </a:lnTo>
                    <a:lnTo>
                      <a:pt x="258" y="839"/>
                    </a:lnTo>
                    <a:lnTo>
                      <a:pt x="280" y="854"/>
                    </a:lnTo>
                    <a:lnTo>
                      <a:pt x="265" y="904"/>
                    </a:lnTo>
                    <a:lnTo>
                      <a:pt x="305" y="936"/>
                    </a:lnTo>
                    <a:lnTo>
                      <a:pt x="358" y="915"/>
                    </a:lnTo>
                    <a:lnTo>
                      <a:pt x="398" y="911"/>
                    </a:lnTo>
                    <a:lnTo>
                      <a:pt x="441" y="936"/>
                    </a:lnTo>
                    <a:lnTo>
                      <a:pt x="477" y="936"/>
                    </a:lnTo>
                    <a:lnTo>
                      <a:pt x="484" y="990"/>
                    </a:lnTo>
                    <a:lnTo>
                      <a:pt x="505" y="986"/>
                    </a:lnTo>
                    <a:lnTo>
                      <a:pt x="548" y="979"/>
                    </a:lnTo>
                    <a:lnTo>
                      <a:pt x="563" y="1001"/>
                    </a:lnTo>
                    <a:lnTo>
                      <a:pt x="566" y="1044"/>
                    </a:lnTo>
                    <a:lnTo>
                      <a:pt x="624" y="1062"/>
                    </a:lnTo>
                    <a:lnTo>
                      <a:pt x="660" y="1047"/>
                    </a:lnTo>
                    <a:lnTo>
                      <a:pt x="678" y="1033"/>
                    </a:lnTo>
                    <a:lnTo>
                      <a:pt x="703" y="1047"/>
                    </a:lnTo>
                    <a:lnTo>
                      <a:pt x="699" y="1087"/>
                    </a:lnTo>
                    <a:lnTo>
                      <a:pt x="728" y="1105"/>
                    </a:lnTo>
                    <a:lnTo>
                      <a:pt x="832" y="1119"/>
                    </a:lnTo>
                    <a:lnTo>
                      <a:pt x="864" y="1115"/>
                    </a:lnTo>
                    <a:lnTo>
                      <a:pt x="900" y="1123"/>
                    </a:lnTo>
                    <a:lnTo>
                      <a:pt x="929" y="1105"/>
                    </a:lnTo>
                    <a:lnTo>
                      <a:pt x="1033" y="1083"/>
                    </a:lnTo>
                    <a:lnTo>
                      <a:pt x="1119" y="1054"/>
                    </a:lnTo>
                    <a:lnTo>
                      <a:pt x="1115" y="1019"/>
                    </a:lnTo>
                    <a:lnTo>
                      <a:pt x="1126" y="1001"/>
                    </a:lnTo>
                    <a:lnTo>
                      <a:pt x="1154" y="997"/>
                    </a:lnTo>
                    <a:lnTo>
                      <a:pt x="1183" y="1004"/>
                    </a:lnTo>
                    <a:lnTo>
                      <a:pt x="1219" y="936"/>
                    </a:lnTo>
                    <a:lnTo>
                      <a:pt x="1215" y="879"/>
                    </a:lnTo>
                    <a:lnTo>
                      <a:pt x="1233" y="836"/>
                    </a:lnTo>
                    <a:lnTo>
                      <a:pt x="1212" y="735"/>
                    </a:lnTo>
                    <a:lnTo>
                      <a:pt x="1251" y="606"/>
                    </a:lnTo>
                    <a:lnTo>
                      <a:pt x="1266" y="599"/>
                    </a:lnTo>
                    <a:lnTo>
                      <a:pt x="1262" y="577"/>
                    </a:lnTo>
                    <a:lnTo>
                      <a:pt x="1294" y="570"/>
                    </a:lnTo>
                    <a:lnTo>
                      <a:pt x="1312" y="603"/>
                    </a:lnTo>
                    <a:lnTo>
                      <a:pt x="1348" y="599"/>
                    </a:lnTo>
                    <a:lnTo>
                      <a:pt x="1384" y="588"/>
                    </a:lnTo>
                    <a:lnTo>
                      <a:pt x="1387" y="560"/>
                    </a:lnTo>
                    <a:lnTo>
                      <a:pt x="1405" y="560"/>
                    </a:lnTo>
                    <a:lnTo>
                      <a:pt x="1405" y="599"/>
                    </a:lnTo>
                    <a:lnTo>
                      <a:pt x="1477" y="628"/>
                    </a:lnTo>
                    <a:lnTo>
                      <a:pt x="1509" y="789"/>
                    </a:lnTo>
                    <a:lnTo>
                      <a:pt x="1549" y="771"/>
                    </a:lnTo>
                    <a:lnTo>
                      <a:pt x="1563" y="768"/>
                    </a:lnTo>
                    <a:lnTo>
                      <a:pt x="1563" y="739"/>
                    </a:lnTo>
                    <a:lnTo>
                      <a:pt x="1542" y="732"/>
                    </a:lnTo>
                    <a:lnTo>
                      <a:pt x="1542" y="714"/>
                    </a:lnTo>
                    <a:lnTo>
                      <a:pt x="1563" y="710"/>
                    </a:lnTo>
                    <a:lnTo>
                      <a:pt x="1581" y="717"/>
                    </a:lnTo>
                    <a:lnTo>
                      <a:pt x="1599" y="696"/>
                    </a:lnTo>
                    <a:lnTo>
                      <a:pt x="1595" y="664"/>
                    </a:lnTo>
                    <a:lnTo>
                      <a:pt x="1574" y="646"/>
                    </a:lnTo>
                    <a:lnTo>
                      <a:pt x="1578" y="621"/>
                    </a:lnTo>
                    <a:lnTo>
                      <a:pt x="1595" y="603"/>
                    </a:lnTo>
                    <a:lnTo>
                      <a:pt x="1621" y="606"/>
                    </a:lnTo>
                    <a:lnTo>
                      <a:pt x="1656" y="653"/>
                    </a:lnTo>
                    <a:lnTo>
                      <a:pt x="1674" y="642"/>
                    </a:lnTo>
                    <a:lnTo>
                      <a:pt x="1717" y="595"/>
                    </a:lnTo>
                    <a:lnTo>
                      <a:pt x="1717" y="570"/>
                    </a:lnTo>
                    <a:lnTo>
                      <a:pt x="1789" y="470"/>
                    </a:lnTo>
                    <a:lnTo>
                      <a:pt x="1789" y="438"/>
                    </a:lnTo>
                    <a:lnTo>
                      <a:pt x="1785" y="416"/>
                    </a:lnTo>
                    <a:lnTo>
                      <a:pt x="1803" y="416"/>
                    </a:lnTo>
                    <a:lnTo>
                      <a:pt x="1818" y="427"/>
                    </a:lnTo>
                    <a:lnTo>
                      <a:pt x="1868" y="416"/>
                    </a:lnTo>
                    <a:lnTo>
                      <a:pt x="1868" y="0"/>
                    </a:lnTo>
                    <a:lnTo>
                      <a:pt x="0" y="4"/>
                    </a:lnTo>
                    <a:lnTo>
                      <a:pt x="7" y="219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35" name=""/>
              <p:cNvSpPr/>
              <p:nvPr/>
            </p:nvSpPr>
            <p:spPr>
              <a:xfrm>
                <a:off x="6762600" y="1265400"/>
                <a:ext cx="1482840" cy="890280"/>
              </a:xfrm>
              <a:custGeom>
                <a:avLst/>
                <a:gdLst/>
                <a:ahLst/>
                <a:rect l="l" t="t" r="r" b="b"/>
                <a:pathLst>
                  <a:path w="1868" h="1123">
                    <a:moveTo>
                      <a:pt x="7" y="219"/>
                    </a:moveTo>
                    <a:lnTo>
                      <a:pt x="7" y="710"/>
                    </a:lnTo>
                    <a:lnTo>
                      <a:pt x="90" y="753"/>
                    </a:lnTo>
                    <a:lnTo>
                      <a:pt x="150" y="782"/>
                    </a:lnTo>
                    <a:lnTo>
                      <a:pt x="161" y="811"/>
                    </a:lnTo>
                    <a:lnTo>
                      <a:pt x="258" y="839"/>
                    </a:lnTo>
                    <a:lnTo>
                      <a:pt x="280" y="854"/>
                    </a:lnTo>
                    <a:lnTo>
                      <a:pt x="265" y="904"/>
                    </a:lnTo>
                    <a:lnTo>
                      <a:pt x="305" y="936"/>
                    </a:lnTo>
                    <a:lnTo>
                      <a:pt x="358" y="915"/>
                    </a:lnTo>
                    <a:lnTo>
                      <a:pt x="398" y="911"/>
                    </a:lnTo>
                    <a:lnTo>
                      <a:pt x="441" y="936"/>
                    </a:lnTo>
                    <a:lnTo>
                      <a:pt x="477" y="936"/>
                    </a:lnTo>
                    <a:lnTo>
                      <a:pt x="484" y="990"/>
                    </a:lnTo>
                    <a:lnTo>
                      <a:pt x="505" y="986"/>
                    </a:lnTo>
                    <a:lnTo>
                      <a:pt x="548" y="979"/>
                    </a:lnTo>
                    <a:lnTo>
                      <a:pt x="563" y="1001"/>
                    </a:lnTo>
                    <a:lnTo>
                      <a:pt x="566" y="1044"/>
                    </a:lnTo>
                    <a:lnTo>
                      <a:pt x="624" y="1062"/>
                    </a:lnTo>
                    <a:lnTo>
                      <a:pt x="660" y="1047"/>
                    </a:lnTo>
                    <a:lnTo>
                      <a:pt x="678" y="1033"/>
                    </a:lnTo>
                    <a:lnTo>
                      <a:pt x="703" y="1047"/>
                    </a:lnTo>
                    <a:lnTo>
                      <a:pt x="699" y="1087"/>
                    </a:lnTo>
                    <a:lnTo>
                      <a:pt x="728" y="1105"/>
                    </a:lnTo>
                    <a:lnTo>
                      <a:pt x="832" y="1119"/>
                    </a:lnTo>
                    <a:lnTo>
                      <a:pt x="864" y="1115"/>
                    </a:lnTo>
                    <a:lnTo>
                      <a:pt x="900" y="1123"/>
                    </a:lnTo>
                    <a:lnTo>
                      <a:pt x="929" y="1105"/>
                    </a:lnTo>
                    <a:lnTo>
                      <a:pt x="1033" y="1083"/>
                    </a:lnTo>
                    <a:lnTo>
                      <a:pt x="1119" y="1054"/>
                    </a:lnTo>
                    <a:lnTo>
                      <a:pt x="1115" y="1019"/>
                    </a:lnTo>
                    <a:lnTo>
                      <a:pt x="1126" y="1001"/>
                    </a:lnTo>
                    <a:lnTo>
                      <a:pt x="1154" y="997"/>
                    </a:lnTo>
                    <a:lnTo>
                      <a:pt x="1183" y="1004"/>
                    </a:lnTo>
                    <a:lnTo>
                      <a:pt x="1219" y="936"/>
                    </a:lnTo>
                    <a:lnTo>
                      <a:pt x="1215" y="879"/>
                    </a:lnTo>
                    <a:lnTo>
                      <a:pt x="1233" y="836"/>
                    </a:lnTo>
                    <a:lnTo>
                      <a:pt x="1212" y="735"/>
                    </a:lnTo>
                    <a:lnTo>
                      <a:pt x="1251" y="606"/>
                    </a:lnTo>
                    <a:lnTo>
                      <a:pt x="1266" y="599"/>
                    </a:lnTo>
                    <a:lnTo>
                      <a:pt x="1262" y="577"/>
                    </a:lnTo>
                    <a:lnTo>
                      <a:pt x="1294" y="570"/>
                    </a:lnTo>
                    <a:lnTo>
                      <a:pt x="1312" y="603"/>
                    </a:lnTo>
                    <a:lnTo>
                      <a:pt x="1348" y="599"/>
                    </a:lnTo>
                    <a:lnTo>
                      <a:pt x="1384" y="588"/>
                    </a:lnTo>
                    <a:lnTo>
                      <a:pt x="1387" y="560"/>
                    </a:lnTo>
                    <a:lnTo>
                      <a:pt x="1405" y="560"/>
                    </a:lnTo>
                    <a:lnTo>
                      <a:pt x="1405" y="599"/>
                    </a:lnTo>
                    <a:lnTo>
                      <a:pt x="1477" y="628"/>
                    </a:lnTo>
                    <a:lnTo>
                      <a:pt x="1509" y="789"/>
                    </a:lnTo>
                    <a:lnTo>
                      <a:pt x="1549" y="771"/>
                    </a:lnTo>
                    <a:lnTo>
                      <a:pt x="1563" y="768"/>
                    </a:lnTo>
                    <a:lnTo>
                      <a:pt x="1563" y="739"/>
                    </a:lnTo>
                    <a:lnTo>
                      <a:pt x="1542" y="732"/>
                    </a:lnTo>
                    <a:lnTo>
                      <a:pt x="1542" y="714"/>
                    </a:lnTo>
                    <a:lnTo>
                      <a:pt x="1563" y="710"/>
                    </a:lnTo>
                    <a:lnTo>
                      <a:pt x="1581" y="717"/>
                    </a:lnTo>
                    <a:lnTo>
                      <a:pt x="1599" y="696"/>
                    </a:lnTo>
                    <a:lnTo>
                      <a:pt x="1595" y="664"/>
                    </a:lnTo>
                    <a:lnTo>
                      <a:pt x="1574" y="646"/>
                    </a:lnTo>
                    <a:lnTo>
                      <a:pt x="1578" y="621"/>
                    </a:lnTo>
                    <a:lnTo>
                      <a:pt x="1595" y="603"/>
                    </a:lnTo>
                    <a:lnTo>
                      <a:pt x="1621" y="606"/>
                    </a:lnTo>
                    <a:lnTo>
                      <a:pt x="1656" y="653"/>
                    </a:lnTo>
                    <a:lnTo>
                      <a:pt x="1674" y="642"/>
                    </a:lnTo>
                    <a:lnTo>
                      <a:pt x="1717" y="595"/>
                    </a:lnTo>
                    <a:lnTo>
                      <a:pt x="1717" y="570"/>
                    </a:lnTo>
                    <a:lnTo>
                      <a:pt x="1789" y="470"/>
                    </a:lnTo>
                    <a:lnTo>
                      <a:pt x="1789" y="438"/>
                    </a:lnTo>
                    <a:lnTo>
                      <a:pt x="1785" y="416"/>
                    </a:lnTo>
                    <a:lnTo>
                      <a:pt x="1803" y="416"/>
                    </a:lnTo>
                    <a:lnTo>
                      <a:pt x="1818" y="427"/>
                    </a:lnTo>
                    <a:lnTo>
                      <a:pt x="1868" y="416"/>
                    </a:lnTo>
                    <a:lnTo>
                      <a:pt x="1868" y="0"/>
                    </a:lnTo>
                    <a:lnTo>
                      <a:pt x="0" y="4"/>
                    </a:lnTo>
                    <a:lnTo>
                      <a:pt x="7" y="219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36" name=""/>
            <p:cNvGrpSpPr/>
            <p:nvPr/>
          </p:nvGrpSpPr>
          <p:grpSpPr>
            <a:xfrm>
              <a:off x="4924440" y="1265400"/>
              <a:ext cx="742680" cy="620640"/>
              <a:chOff x="4924440" y="1265400"/>
              <a:chExt cx="742680" cy="620640"/>
            </a:xfrm>
          </p:grpSpPr>
          <p:sp>
            <p:nvSpPr>
              <p:cNvPr id="5337" name=""/>
              <p:cNvSpPr/>
              <p:nvPr/>
            </p:nvSpPr>
            <p:spPr>
              <a:xfrm>
                <a:off x="4924440" y="1265400"/>
                <a:ext cx="742680" cy="620640"/>
              </a:xfrm>
              <a:custGeom>
                <a:avLst/>
                <a:gdLst/>
                <a:ahLst/>
                <a:rect l="l" t="t" r="r" b="b"/>
                <a:pathLst>
                  <a:path w="936" h="782">
                    <a:moveTo>
                      <a:pt x="43" y="0"/>
                    </a:moveTo>
                    <a:lnTo>
                      <a:pt x="14" y="545"/>
                    </a:lnTo>
                    <a:lnTo>
                      <a:pt x="0" y="778"/>
                    </a:lnTo>
                    <a:lnTo>
                      <a:pt x="226" y="782"/>
                    </a:lnTo>
                    <a:lnTo>
                      <a:pt x="609" y="775"/>
                    </a:lnTo>
                    <a:lnTo>
                      <a:pt x="663" y="208"/>
                    </a:lnTo>
                    <a:lnTo>
                      <a:pt x="936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38" name=""/>
              <p:cNvSpPr/>
              <p:nvPr/>
            </p:nvSpPr>
            <p:spPr>
              <a:xfrm>
                <a:off x="4924440" y="1265400"/>
                <a:ext cx="742680" cy="620640"/>
              </a:xfrm>
              <a:custGeom>
                <a:avLst/>
                <a:gdLst/>
                <a:ahLst/>
                <a:rect l="l" t="t" r="r" b="b"/>
                <a:pathLst>
                  <a:path w="936" h="782">
                    <a:moveTo>
                      <a:pt x="43" y="0"/>
                    </a:moveTo>
                    <a:lnTo>
                      <a:pt x="14" y="545"/>
                    </a:lnTo>
                    <a:lnTo>
                      <a:pt x="0" y="778"/>
                    </a:lnTo>
                    <a:lnTo>
                      <a:pt x="226" y="782"/>
                    </a:lnTo>
                    <a:lnTo>
                      <a:pt x="609" y="775"/>
                    </a:lnTo>
                    <a:lnTo>
                      <a:pt x="663" y="208"/>
                    </a:lnTo>
                    <a:lnTo>
                      <a:pt x="936" y="0"/>
                    </a:lnTo>
                    <a:lnTo>
                      <a:pt x="4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39" name=""/>
            <p:cNvGrpSpPr/>
            <p:nvPr/>
          </p:nvGrpSpPr>
          <p:grpSpPr>
            <a:xfrm>
              <a:off x="4191120" y="1262160"/>
              <a:ext cx="765000" cy="617400"/>
              <a:chOff x="4191120" y="1262160"/>
              <a:chExt cx="765000" cy="617400"/>
            </a:xfrm>
          </p:grpSpPr>
          <p:sp>
            <p:nvSpPr>
              <p:cNvPr id="5340" name=""/>
              <p:cNvSpPr/>
              <p:nvPr/>
            </p:nvSpPr>
            <p:spPr>
              <a:xfrm>
                <a:off x="4191120" y="1262160"/>
                <a:ext cx="765000" cy="617400"/>
              </a:xfrm>
              <a:custGeom>
                <a:avLst/>
                <a:gdLst/>
                <a:ahLst/>
                <a:rect l="l" t="t" r="r" b="b"/>
                <a:pathLst>
                  <a:path w="964" h="778">
                    <a:moveTo>
                      <a:pt x="964" y="0"/>
                    </a:moveTo>
                    <a:lnTo>
                      <a:pt x="129" y="3"/>
                    </a:lnTo>
                    <a:lnTo>
                      <a:pt x="0" y="702"/>
                    </a:lnTo>
                    <a:lnTo>
                      <a:pt x="186" y="720"/>
                    </a:lnTo>
                    <a:lnTo>
                      <a:pt x="527" y="756"/>
                    </a:lnTo>
                    <a:lnTo>
                      <a:pt x="925" y="778"/>
                    </a:lnTo>
                    <a:lnTo>
                      <a:pt x="964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41" name=""/>
              <p:cNvSpPr/>
              <p:nvPr/>
            </p:nvSpPr>
            <p:spPr>
              <a:xfrm>
                <a:off x="4191120" y="1262160"/>
                <a:ext cx="765000" cy="617400"/>
              </a:xfrm>
              <a:custGeom>
                <a:avLst/>
                <a:gdLst/>
                <a:ahLst/>
                <a:rect l="l" t="t" r="r" b="b"/>
                <a:pathLst>
                  <a:path w="964" h="778">
                    <a:moveTo>
                      <a:pt x="964" y="0"/>
                    </a:moveTo>
                    <a:lnTo>
                      <a:pt x="129" y="3"/>
                    </a:lnTo>
                    <a:lnTo>
                      <a:pt x="0" y="702"/>
                    </a:lnTo>
                    <a:lnTo>
                      <a:pt x="186" y="720"/>
                    </a:lnTo>
                    <a:lnTo>
                      <a:pt x="527" y="756"/>
                    </a:lnTo>
                    <a:lnTo>
                      <a:pt x="925" y="778"/>
                    </a:lnTo>
                    <a:lnTo>
                      <a:pt x="964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42" name=""/>
            <p:cNvGrpSpPr/>
            <p:nvPr/>
          </p:nvGrpSpPr>
          <p:grpSpPr>
            <a:xfrm>
              <a:off x="2849400" y="1258920"/>
              <a:ext cx="939960" cy="501480"/>
              <a:chOff x="2849400" y="1258920"/>
              <a:chExt cx="939960" cy="501480"/>
            </a:xfrm>
          </p:grpSpPr>
          <p:sp>
            <p:nvSpPr>
              <p:cNvPr id="5343" name=""/>
              <p:cNvSpPr/>
              <p:nvPr/>
            </p:nvSpPr>
            <p:spPr>
              <a:xfrm>
                <a:off x="2849400" y="1258920"/>
                <a:ext cx="939960" cy="501480"/>
              </a:xfrm>
              <a:custGeom>
                <a:avLst/>
                <a:gdLst/>
                <a:ahLst/>
                <a:rect l="l" t="t" r="r" b="b"/>
                <a:pathLst>
                  <a:path w="1185" h="631">
                    <a:moveTo>
                      <a:pt x="4" y="0"/>
                    </a:moveTo>
                    <a:lnTo>
                      <a:pt x="7" y="18"/>
                    </a:lnTo>
                    <a:lnTo>
                      <a:pt x="0" y="43"/>
                    </a:lnTo>
                    <a:lnTo>
                      <a:pt x="0" y="75"/>
                    </a:lnTo>
                    <a:lnTo>
                      <a:pt x="29" y="111"/>
                    </a:lnTo>
                    <a:lnTo>
                      <a:pt x="54" y="133"/>
                    </a:lnTo>
                    <a:lnTo>
                      <a:pt x="54" y="176"/>
                    </a:lnTo>
                    <a:lnTo>
                      <a:pt x="36" y="233"/>
                    </a:lnTo>
                    <a:lnTo>
                      <a:pt x="32" y="262"/>
                    </a:lnTo>
                    <a:lnTo>
                      <a:pt x="54" y="273"/>
                    </a:lnTo>
                    <a:lnTo>
                      <a:pt x="83" y="265"/>
                    </a:lnTo>
                    <a:lnTo>
                      <a:pt x="83" y="298"/>
                    </a:lnTo>
                    <a:lnTo>
                      <a:pt x="83" y="312"/>
                    </a:lnTo>
                    <a:lnTo>
                      <a:pt x="111" y="312"/>
                    </a:lnTo>
                    <a:lnTo>
                      <a:pt x="129" y="330"/>
                    </a:lnTo>
                    <a:lnTo>
                      <a:pt x="111" y="351"/>
                    </a:lnTo>
                    <a:lnTo>
                      <a:pt x="90" y="394"/>
                    </a:lnTo>
                    <a:lnTo>
                      <a:pt x="75" y="416"/>
                    </a:lnTo>
                    <a:lnTo>
                      <a:pt x="90" y="427"/>
                    </a:lnTo>
                    <a:lnTo>
                      <a:pt x="133" y="405"/>
                    </a:lnTo>
                    <a:lnTo>
                      <a:pt x="161" y="387"/>
                    </a:lnTo>
                    <a:lnTo>
                      <a:pt x="172" y="380"/>
                    </a:lnTo>
                    <a:lnTo>
                      <a:pt x="161" y="412"/>
                    </a:lnTo>
                    <a:lnTo>
                      <a:pt x="611" y="520"/>
                    </a:lnTo>
                    <a:lnTo>
                      <a:pt x="801" y="570"/>
                    </a:lnTo>
                    <a:lnTo>
                      <a:pt x="902" y="581"/>
                    </a:lnTo>
                    <a:lnTo>
                      <a:pt x="1185" y="631"/>
                    </a:lnTo>
                    <a:lnTo>
                      <a:pt x="1167" y="584"/>
                    </a:lnTo>
                    <a:lnTo>
                      <a:pt x="1128" y="574"/>
                    </a:lnTo>
                    <a:lnTo>
                      <a:pt x="1110" y="538"/>
                    </a:lnTo>
                    <a:lnTo>
                      <a:pt x="1146" y="466"/>
                    </a:lnTo>
                    <a:lnTo>
                      <a:pt x="1142" y="437"/>
                    </a:lnTo>
                    <a:lnTo>
                      <a:pt x="1103" y="412"/>
                    </a:lnTo>
                    <a:lnTo>
                      <a:pt x="1067" y="362"/>
                    </a:lnTo>
                    <a:lnTo>
                      <a:pt x="1078" y="337"/>
                    </a:lnTo>
                    <a:lnTo>
                      <a:pt x="963" y="179"/>
                    </a:lnTo>
                    <a:lnTo>
                      <a:pt x="823" y="82"/>
                    </a:lnTo>
                    <a:lnTo>
                      <a:pt x="72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44" name=""/>
              <p:cNvSpPr/>
              <p:nvPr/>
            </p:nvSpPr>
            <p:spPr>
              <a:xfrm>
                <a:off x="2849400" y="1258920"/>
                <a:ext cx="939960" cy="501480"/>
              </a:xfrm>
              <a:custGeom>
                <a:avLst/>
                <a:gdLst/>
                <a:ahLst/>
                <a:rect l="l" t="t" r="r" b="b"/>
                <a:pathLst>
                  <a:path w="1185" h="631">
                    <a:moveTo>
                      <a:pt x="4" y="0"/>
                    </a:moveTo>
                    <a:lnTo>
                      <a:pt x="7" y="18"/>
                    </a:lnTo>
                    <a:lnTo>
                      <a:pt x="0" y="43"/>
                    </a:lnTo>
                    <a:lnTo>
                      <a:pt x="0" y="75"/>
                    </a:lnTo>
                    <a:lnTo>
                      <a:pt x="29" y="111"/>
                    </a:lnTo>
                    <a:lnTo>
                      <a:pt x="54" y="133"/>
                    </a:lnTo>
                    <a:lnTo>
                      <a:pt x="54" y="176"/>
                    </a:lnTo>
                    <a:lnTo>
                      <a:pt x="36" y="233"/>
                    </a:lnTo>
                    <a:lnTo>
                      <a:pt x="32" y="262"/>
                    </a:lnTo>
                    <a:lnTo>
                      <a:pt x="54" y="273"/>
                    </a:lnTo>
                    <a:lnTo>
                      <a:pt x="83" y="265"/>
                    </a:lnTo>
                    <a:lnTo>
                      <a:pt x="83" y="298"/>
                    </a:lnTo>
                    <a:lnTo>
                      <a:pt x="83" y="312"/>
                    </a:lnTo>
                    <a:lnTo>
                      <a:pt x="111" y="312"/>
                    </a:lnTo>
                    <a:lnTo>
                      <a:pt x="129" y="330"/>
                    </a:lnTo>
                    <a:lnTo>
                      <a:pt x="111" y="351"/>
                    </a:lnTo>
                    <a:lnTo>
                      <a:pt x="90" y="394"/>
                    </a:lnTo>
                    <a:lnTo>
                      <a:pt x="75" y="416"/>
                    </a:lnTo>
                    <a:lnTo>
                      <a:pt x="90" y="427"/>
                    </a:lnTo>
                    <a:lnTo>
                      <a:pt x="133" y="405"/>
                    </a:lnTo>
                    <a:lnTo>
                      <a:pt x="161" y="387"/>
                    </a:lnTo>
                    <a:lnTo>
                      <a:pt x="172" y="380"/>
                    </a:lnTo>
                    <a:lnTo>
                      <a:pt x="161" y="412"/>
                    </a:lnTo>
                    <a:lnTo>
                      <a:pt x="611" y="520"/>
                    </a:lnTo>
                    <a:lnTo>
                      <a:pt x="801" y="570"/>
                    </a:lnTo>
                    <a:lnTo>
                      <a:pt x="902" y="581"/>
                    </a:lnTo>
                    <a:lnTo>
                      <a:pt x="1185" y="631"/>
                    </a:lnTo>
                    <a:lnTo>
                      <a:pt x="1167" y="584"/>
                    </a:lnTo>
                    <a:lnTo>
                      <a:pt x="1128" y="574"/>
                    </a:lnTo>
                    <a:lnTo>
                      <a:pt x="1110" y="538"/>
                    </a:lnTo>
                    <a:lnTo>
                      <a:pt x="1146" y="466"/>
                    </a:lnTo>
                    <a:lnTo>
                      <a:pt x="1142" y="437"/>
                    </a:lnTo>
                    <a:lnTo>
                      <a:pt x="1103" y="412"/>
                    </a:lnTo>
                    <a:lnTo>
                      <a:pt x="1067" y="362"/>
                    </a:lnTo>
                    <a:lnTo>
                      <a:pt x="1078" y="337"/>
                    </a:lnTo>
                    <a:lnTo>
                      <a:pt x="963" y="179"/>
                    </a:lnTo>
                    <a:lnTo>
                      <a:pt x="823" y="82"/>
                    </a:lnTo>
                    <a:lnTo>
                      <a:pt x="726" y="0"/>
                    </a:lnTo>
                    <a:lnTo>
                      <a:pt x="4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45" name=""/>
            <p:cNvGrpSpPr/>
            <p:nvPr/>
          </p:nvGrpSpPr>
          <p:grpSpPr>
            <a:xfrm>
              <a:off x="3301920" y="1712880"/>
              <a:ext cx="609480" cy="1023840"/>
              <a:chOff x="3301920" y="1712880"/>
              <a:chExt cx="609480" cy="1023840"/>
            </a:xfrm>
          </p:grpSpPr>
          <p:sp>
            <p:nvSpPr>
              <p:cNvPr id="5346" name=""/>
              <p:cNvSpPr/>
              <p:nvPr/>
            </p:nvSpPr>
            <p:spPr>
              <a:xfrm>
                <a:off x="3301920" y="1712880"/>
                <a:ext cx="609480" cy="1023840"/>
              </a:xfrm>
              <a:custGeom>
                <a:avLst/>
                <a:gdLst/>
                <a:ahLst/>
                <a:rect l="l" t="t" r="r" b="b"/>
                <a:pathLst>
                  <a:path w="767" h="1291">
                    <a:moveTo>
                      <a:pt x="222" y="0"/>
                    </a:moveTo>
                    <a:lnTo>
                      <a:pt x="319" y="14"/>
                    </a:lnTo>
                    <a:lnTo>
                      <a:pt x="287" y="212"/>
                    </a:lnTo>
                    <a:lnTo>
                      <a:pt x="298" y="233"/>
                    </a:lnTo>
                    <a:lnTo>
                      <a:pt x="319" y="251"/>
                    </a:lnTo>
                    <a:lnTo>
                      <a:pt x="319" y="269"/>
                    </a:lnTo>
                    <a:lnTo>
                      <a:pt x="308" y="298"/>
                    </a:lnTo>
                    <a:lnTo>
                      <a:pt x="308" y="312"/>
                    </a:lnTo>
                    <a:lnTo>
                      <a:pt x="351" y="326"/>
                    </a:lnTo>
                    <a:lnTo>
                      <a:pt x="362" y="362"/>
                    </a:lnTo>
                    <a:lnTo>
                      <a:pt x="405" y="459"/>
                    </a:lnTo>
                    <a:lnTo>
                      <a:pt x="430" y="459"/>
                    </a:lnTo>
                    <a:lnTo>
                      <a:pt x="445" y="495"/>
                    </a:lnTo>
                    <a:lnTo>
                      <a:pt x="412" y="527"/>
                    </a:lnTo>
                    <a:lnTo>
                      <a:pt x="416" y="549"/>
                    </a:lnTo>
                    <a:lnTo>
                      <a:pt x="430" y="574"/>
                    </a:lnTo>
                    <a:lnTo>
                      <a:pt x="427" y="578"/>
                    </a:lnTo>
                    <a:lnTo>
                      <a:pt x="405" y="588"/>
                    </a:lnTo>
                    <a:lnTo>
                      <a:pt x="398" y="621"/>
                    </a:lnTo>
                    <a:lnTo>
                      <a:pt x="391" y="653"/>
                    </a:lnTo>
                    <a:lnTo>
                      <a:pt x="402" y="664"/>
                    </a:lnTo>
                    <a:lnTo>
                      <a:pt x="430" y="638"/>
                    </a:lnTo>
                    <a:lnTo>
                      <a:pt x="441" y="631"/>
                    </a:lnTo>
                    <a:lnTo>
                      <a:pt x="470" y="638"/>
                    </a:lnTo>
                    <a:lnTo>
                      <a:pt x="470" y="678"/>
                    </a:lnTo>
                    <a:lnTo>
                      <a:pt x="484" y="699"/>
                    </a:lnTo>
                    <a:lnTo>
                      <a:pt x="488" y="782"/>
                    </a:lnTo>
                    <a:lnTo>
                      <a:pt x="506" y="793"/>
                    </a:lnTo>
                    <a:lnTo>
                      <a:pt x="534" y="796"/>
                    </a:lnTo>
                    <a:lnTo>
                      <a:pt x="541" y="843"/>
                    </a:lnTo>
                    <a:lnTo>
                      <a:pt x="559" y="861"/>
                    </a:lnTo>
                    <a:lnTo>
                      <a:pt x="570" y="854"/>
                    </a:lnTo>
                    <a:lnTo>
                      <a:pt x="638" y="854"/>
                    </a:lnTo>
                    <a:lnTo>
                      <a:pt x="721" y="839"/>
                    </a:lnTo>
                    <a:lnTo>
                      <a:pt x="767" y="882"/>
                    </a:lnTo>
                    <a:lnTo>
                      <a:pt x="717" y="1291"/>
                    </a:lnTo>
                    <a:lnTo>
                      <a:pt x="0" y="1176"/>
                    </a:lnTo>
                    <a:lnTo>
                      <a:pt x="47" y="886"/>
                    </a:lnTo>
                    <a:lnTo>
                      <a:pt x="39" y="850"/>
                    </a:lnTo>
                    <a:lnTo>
                      <a:pt x="65" y="811"/>
                    </a:lnTo>
                    <a:lnTo>
                      <a:pt x="32" y="771"/>
                    </a:lnTo>
                    <a:lnTo>
                      <a:pt x="36" y="757"/>
                    </a:lnTo>
                    <a:lnTo>
                      <a:pt x="68" y="725"/>
                    </a:lnTo>
                    <a:lnTo>
                      <a:pt x="97" y="717"/>
                    </a:lnTo>
                    <a:lnTo>
                      <a:pt x="104" y="678"/>
                    </a:lnTo>
                    <a:lnTo>
                      <a:pt x="161" y="603"/>
                    </a:lnTo>
                    <a:lnTo>
                      <a:pt x="154" y="556"/>
                    </a:lnTo>
                    <a:lnTo>
                      <a:pt x="118" y="513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47" name=""/>
              <p:cNvSpPr/>
              <p:nvPr/>
            </p:nvSpPr>
            <p:spPr>
              <a:xfrm>
                <a:off x="3301920" y="1712880"/>
                <a:ext cx="609480" cy="1023840"/>
              </a:xfrm>
              <a:custGeom>
                <a:avLst/>
                <a:gdLst/>
                <a:ahLst/>
                <a:rect l="l" t="t" r="r" b="b"/>
                <a:pathLst>
                  <a:path w="767" h="1291">
                    <a:moveTo>
                      <a:pt x="222" y="0"/>
                    </a:moveTo>
                    <a:lnTo>
                      <a:pt x="319" y="14"/>
                    </a:lnTo>
                    <a:lnTo>
                      <a:pt x="287" y="212"/>
                    </a:lnTo>
                    <a:lnTo>
                      <a:pt x="298" y="233"/>
                    </a:lnTo>
                    <a:lnTo>
                      <a:pt x="319" y="251"/>
                    </a:lnTo>
                    <a:lnTo>
                      <a:pt x="319" y="269"/>
                    </a:lnTo>
                    <a:lnTo>
                      <a:pt x="308" y="298"/>
                    </a:lnTo>
                    <a:lnTo>
                      <a:pt x="308" y="312"/>
                    </a:lnTo>
                    <a:lnTo>
                      <a:pt x="351" y="326"/>
                    </a:lnTo>
                    <a:lnTo>
                      <a:pt x="362" y="362"/>
                    </a:lnTo>
                    <a:lnTo>
                      <a:pt x="405" y="459"/>
                    </a:lnTo>
                    <a:lnTo>
                      <a:pt x="430" y="459"/>
                    </a:lnTo>
                    <a:lnTo>
                      <a:pt x="445" y="495"/>
                    </a:lnTo>
                    <a:lnTo>
                      <a:pt x="412" y="527"/>
                    </a:lnTo>
                    <a:lnTo>
                      <a:pt x="416" y="549"/>
                    </a:lnTo>
                    <a:lnTo>
                      <a:pt x="430" y="574"/>
                    </a:lnTo>
                    <a:lnTo>
                      <a:pt x="427" y="578"/>
                    </a:lnTo>
                    <a:lnTo>
                      <a:pt x="405" y="588"/>
                    </a:lnTo>
                    <a:lnTo>
                      <a:pt x="398" y="621"/>
                    </a:lnTo>
                    <a:lnTo>
                      <a:pt x="391" y="653"/>
                    </a:lnTo>
                    <a:lnTo>
                      <a:pt x="402" y="664"/>
                    </a:lnTo>
                    <a:lnTo>
                      <a:pt x="430" y="638"/>
                    </a:lnTo>
                    <a:lnTo>
                      <a:pt x="441" y="631"/>
                    </a:lnTo>
                    <a:lnTo>
                      <a:pt x="470" y="638"/>
                    </a:lnTo>
                    <a:lnTo>
                      <a:pt x="470" y="678"/>
                    </a:lnTo>
                    <a:lnTo>
                      <a:pt x="484" y="699"/>
                    </a:lnTo>
                    <a:lnTo>
                      <a:pt x="488" y="782"/>
                    </a:lnTo>
                    <a:lnTo>
                      <a:pt x="506" y="793"/>
                    </a:lnTo>
                    <a:lnTo>
                      <a:pt x="534" y="796"/>
                    </a:lnTo>
                    <a:lnTo>
                      <a:pt x="541" y="843"/>
                    </a:lnTo>
                    <a:lnTo>
                      <a:pt x="559" y="861"/>
                    </a:lnTo>
                    <a:lnTo>
                      <a:pt x="570" y="854"/>
                    </a:lnTo>
                    <a:lnTo>
                      <a:pt x="638" y="854"/>
                    </a:lnTo>
                    <a:lnTo>
                      <a:pt x="721" y="839"/>
                    </a:lnTo>
                    <a:lnTo>
                      <a:pt x="767" y="882"/>
                    </a:lnTo>
                    <a:lnTo>
                      <a:pt x="717" y="1291"/>
                    </a:lnTo>
                    <a:lnTo>
                      <a:pt x="0" y="1176"/>
                    </a:lnTo>
                    <a:lnTo>
                      <a:pt x="47" y="886"/>
                    </a:lnTo>
                    <a:lnTo>
                      <a:pt x="39" y="850"/>
                    </a:lnTo>
                    <a:lnTo>
                      <a:pt x="65" y="811"/>
                    </a:lnTo>
                    <a:lnTo>
                      <a:pt x="32" y="771"/>
                    </a:lnTo>
                    <a:lnTo>
                      <a:pt x="36" y="757"/>
                    </a:lnTo>
                    <a:lnTo>
                      <a:pt x="68" y="725"/>
                    </a:lnTo>
                    <a:lnTo>
                      <a:pt x="97" y="717"/>
                    </a:lnTo>
                    <a:lnTo>
                      <a:pt x="104" y="678"/>
                    </a:lnTo>
                    <a:lnTo>
                      <a:pt x="161" y="603"/>
                    </a:lnTo>
                    <a:lnTo>
                      <a:pt x="154" y="556"/>
                    </a:lnTo>
                    <a:lnTo>
                      <a:pt x="118" y="513"/>
                    </a:lnTo>
                    <a:lnTo>
                      <a:pt x="222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48" name=""/>
            <p:cNvGrpSpPr/>
            <p:nvPr/>
          </p:nvGrpSpPr>
          <p:grpSpPr>
            <a:xfrm>
              <a:off x="4560840" y="2287440"/>
              <a:ext cx="754200" cy="484200"/>
              <a:chOff x="4560840" y="2287440"/>
              <a:chExt cx="754200" cy="484200"/>
            </a:xfrm>
          </p:grpSpPr>
          <p:sp>
            <p:nvSpPr>
              <p:cNvPr id="5349" name=""/>
              <p:cNvSpPr/>
              <p:nvPr/>
            </p:nvSpPr>
            <p:spPr>
              <a:xfrm>
                <a:off x="4560840" y="2287440"/>
                <a:ext cx="754200" cy="484200"/>
              </a:xfrm>
              <a:custGeom>
                <a:avLst/>
                <a:gdLst/>
                <a:ahLst/>
                <a:rect l="l" t="t" r="r" b="b"/>
                <a:pathLst>
                  <a:path w="950" h="609">
                    <a:moveTo>
                      <a:pt x="28" y="0"/>
                    </a:moveTo>
                    <a:lnTo>
                      <a:pt x="251" y="14"/>
                    </a:lnTo>
                    <a:lnTo>
                      <a:pt x="563" y="25"/>
                    </a:lnTo>
                    <a:lnTo>
                      <a:pt x="821" y="21"/>
                    </a:lnTo>
                    <a:lnTo>
                      <a:pt x="928" y="21"/>
                    </a:lnTo>
                    <a:lnTo>
                      <a:pt x="925" y="57"/>
                    </a:lnTo>
                    <a:lnTo>
                      <a:pt x="914" y="64"/>
                    </a:lnTo>
                    <a:lnTo>
                      <a:pt x="903" y="71"/>
                    </a:lnTo>
                    <a:lnTo>
                      <a:pt x="900" y="96"/>
                    </a:lnTo>
                    <a:lnTo>
                      <a:pt x="921" y="132"/>
                    </a:lnTo>
                    <a:lnTo>
                      <a:pt x="939" y="143"/>
                    </a:lnTo>
                    <a:lnTo>
                      <a:pt x="936" y="164"/>
                    </a:lnTo>
                    <a:lnTo>
                      <a:pt x="943" y="179"/>
                    </a:lnTo>
                    <a:lnTo>
                      <a:pt x="943" y="412"/>
                    </a:lnTo>
                    <a:lnTo>
                      <a:pt x="950" y="444"/>
                    </a:lnTo>
                    <a:lnTo>
                      <a:pt x="936" y="451"/>
                    </a:lnTo>
                    <a:lnTo>
                      <a:pt x="932" y="462"/>
                    </a:lnTo>
                    <a:lnTo>
                      <a:pt x="943" y="476"/>
                    </a:lnTo>
                    <a:lnTo>
                      <a:pt x="939" y="555"/>
                    </a:lnTo>
                    <a:lnTo>
                      <a:pt x="928" y="563"/>
                    </a:lnTo>
                    <a:lnTo>
                      <a:pt x="932" y="595"/>
                    </a:lnTo>
                    <a:lnTo>
                      <a:pt x="943" y="609"/>
                    </a:lnTo>
                    <a:lnTo>
                      <a:pt x="928" y="609"/>
                    </a:lnTo>
                    <a:lnTo>
                      <a:pt x="907" y="609"/>
                    </a:lnTo>
                    <a:lnTo>
                      <a:pt x="878" y="588"/>
                    </a:lnTo>
                    <a:lnTo>
                      <a:pt x="860" y="559"/>
                    </a:lnTo>
                    <a:lnTo>
                      <a:pt x="850" y="555"/>
                    </a:lnTo>
                    <a:lnTo>
                      <a:pt x="821" y="570"/>
                    </a:lnTo>
                    <a:lnTo>
                      <a:pt x="799" y="541"/>
                    </a:lnTo>
                    <a:lnTo>
                      <a:pt x="756" y="566"/>
                    </a:lnTo>
                    <a:lnTo>
                      <a:pt x="731" y="566"/>
                    </a:lnTo>
                    <a:lnTo>
                      <a:pt x="713" y="559"/>
                    </a:lnTo>
                    <a:lnTo>
                      <a:pt x="688" y="527"/>
                    </a:lnTo>
                    <a:lnTo>
                      <a:pt x="0" y="51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50" name=""/>
              <p:cNvSpPr/>
              <p:nvPr/>
            </p:nvSpPr>
            <p:spPr>
              <a:xfrm>
                <a:off x="4560840" y="2287440"/>
                <a:ext cx="754200" cy="484200"/>
              </a:xfrm>
              <a:custGeom>
                <a:avLst/>
                <a:gdLst/>
                <a:ahLst/>
                <a:rect l="l" t="t" r="r" b="b"/>
                <a:pathLst>
                  <a:path w="950" h="609">
                    <a:moveTo>
                      <a:pt x="28" y="0"/>
                    </a:moveTo>
                    <a:lnTo>
                      <a:pt x="251" y="14"/>
                    </a:lnTo>
                    <a:lnTo>
                      <a:pt x="563" y="25"/>
                    </a:lnTo>
                    <a:lnTo>
                      <a:pt x="821" y="21"/>
                    </a:lnTo>
                    <a:lnTo>
                      <a:pt x="928" y="21"/>
                    </a:lnTo>
                    <a:lnTo>
                      <a:pt x="925" y="57"/>
                    </a:lnTo>
                    <a:lnTo>
                      <a:pt x="914" y="64"/>
                    </a:lnTo>
                    <a:lnTo>
                      <a:pt x="903" y="71"/>
                    </a:lnTo>
                    <a:lnTo>
                      <a:pt x="900" y="96"/>
                    </a:lnTo>
                    <a:lnTo>
                      <a:pt x="921" y="132"/>
                    </a:lnTo>
                    <a:lnTo>
                      <a:pt x="939" y="143"/>
                    </a:lnTo>
                    <a:lnTo>
                      <a:pt x="936" y="164"/>
                    </a:lnTo>
                    <a:lnTo>
                      <a:pt x="943" y="179"/>
                    </a:lnTo>
                    <a:lnTo>
                      <a:pt x="943" y="412"/>
                    </a:lnTo>
                    <a:lnTo>
                      <a:pt x="950" y="444"/>
                    </a:lnTo>
                    <a:lnTo>
                      <a:pt x="936" y="451"/>
                    </a:lnTo>
                    <a:lnTo>
                      <a:pt x="932" y="462"/>
                    </a:lnTo>
                    <a:lnTo>
                      <a:pt x="943" y="476"/>
                    </a:lnTo>
                    <a:lnTo>
                      <a:pt x="939" y="555"/>
                    </a:lnTo>
                    <a:lnTo>
                      <a:pt x="928" y="563"/>
                    </a:lnTo>
                    <a:lnTo>
                      <a:pt x="932" y="595"/>
                    </a:lnTo>
                    <a:lnTo>
                      <a:pt x="943" y="609"/>
                    </a:lnTo>
                    <a:lnTo>
                      <a:pt x="928" y="609"/>
                    </a:lnTo>
                    <a:lnTo>
                      <a:pt x="907" y="609"/>
                    </a:lnTo>
                    <a:lnTo>
                      <a:pt x="878" y="588"/>
                    </a:lnTo>
                    <a:lnTo>
                      <a:pt x="860" y="559"/>
                    </a:lnTo>
                    <a:lnTo>
                      <a:pt x="850" y="555"/>
                    </a:lnTo>
                    <a:lnTo>
                      <a:pt x="821" y="570"/>
                    </a:lnTo>
                    <a:lnTo>
                      <a:pt x="799" y="541"/>
                    </a:lnTo>
                    <a:lnTo>
                      <a:pt x="756" y="566"/>
                    </a:lnTo>
                    <a:lnTo>
                      <a:pt x="731" y="566"/>
                    </a:lnTo>
                    <a:lnTo>
                      <a:pt x="713" y="559"/>
                    </a:lnTo>
                    <a:lnTo>
                      <a:pt x="688" y="527"/>
                    </a:lnTo>
                    <a:lnTo>
                      <a:pt x="0" y="512"/>
                    </a:lnTo>
                    <a:lnTo>
                      <a:pt x="28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51" name=""/>
            <p:cNvGrpSpPr/>
            <p:nvPr/>
          </p:nvGrpSpPr>
          <p:grpSpPr>
            <a:xfrm>
              <a:off x="2511360" y="2471760"/>
              <a:ext cx="879480" cy="1438200"/>
              <a:chOff x="2511360" y="2471760"/>
              <a:chExt cx="879480" cy="1438200"/>
            </a:xfrm>
          </p:grpSpPr>
          <p:sp>
            <p:nvSpPr>
              <p:cNvPr id="5352" name=""/>
              <p:cNvSpPr/>
              <p:nvPr/>
            </p:nvSpPr>
            <p:spPr>
              <a:xfrm>
                <a:off x="2511360" y="2471760"/>
                <a:ext cx="879480" cy="1438200"/>
              </a:xfrm>
              <a:custGeom>
                <a:avLst/>
                <a:gdLst/>
                <a:ahLst/>
                <a:rect l="l" t="t" r="r" b="b"/>
                <a:pathLst>
                  <a:path w="1108" h="1811">
                    <a:moveTo>
                      <a:pt x="93" y="0"/>
                    </a:moveTo>
                    <a:lnTo>
                      <a:pt x="83" y="21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86" y="79"/>
                    </a:lnTo>
                    <a:lnTo>
                      <a:pt x="76" y="100"/>
                    </a:lnTo>
                    <a:lnTo>
                      <a:pt x="72" y="129"/>
                    </a:lnTo>
                    <a:lnTo>
                      <a:pt x="54" y="139"/>
                    </a:lnTo>
                    <a:lnTo>
                      <a:pt x="50" y="183"/>
                    </a:lnTo>
                    <a:lnTo>
                      <a:pt x="43" y="204"/>
                    </a:lnTo>
                    <a:lnTo>
                      <a:pt x="15" y="208"/>
                    </a:lnTo>
                    <a:lnTo>
                      <a:pt x="0" y="215"/>
                    </a:lnTo>
                    <a:lnTo>
                      <a:pt x="0" y="258"/>
                    </a:lnTo>
                    <a:lnTo>
                      <a:pt x="0" y="276"/>
                    </a:lnTo>
                    <a:lnTo>
                      <a:pt x="15" y="304"/>
                    </a:lnTo>
                    <a:lnTo>
                      <a:pt x="33" y="376"/>
                    </a:lnTo>
                    <a:lnTo>
                      <a:pt x="47" y="405"/>
                    </a:lnTo>
                    <a:lnTo>
                      <a:pt x="29" y="437"/>
                    </a:lnTo>
                    <a:lnTo>
                      <a:pt x="18" y="462"/>
                    </a:lnTo>
                    <a:lnTo>
                      <a:pt x="11" y="509"/>
                    </a:lnTo>
                    <a:lnTo>
                      <a:pt x="15" y="555"/>
                    </a:lnTo>
                    <a:lnTo>
                      <a:pt x="29" y="573"/>
                    </a:lnTo>
                    <a:lnTo>
                      <a:pt x="61" y="602"/>
                    </a:lnTo>
                    <a:lnTo>
                      <a:pt x="83" y="645"/>
                    </a:lnTo>
                    <a:lnTo>
                      <a:pt x="86" y="692"/>
                    </a:lnTo>
                    <a:lnTo>
                      <a:pt x="83" y="699"/>
                    </a:lnTo>
                    <a:lnTo>
                      <a:pt x="104" y="756"/>
                    </a:lnTo>
                    <a:lnTo>
                      <a:pt x="111" y="799"/>
                    </a:lnTo>
                    <a:lnTo>
                      <a:pt x="101" y="817"/>
                    </a:lnTo>
                    <a:lnTo>
                      <a:pt x="111" y="828"/>
                    </a:lnTo>
                    <a:lnTo>
                      <a:pt x="122" y="867"/>
                    </a:lnTo>
                    <a:lnTo>
                      <a:pt x="154" y="893"/>
                    </a:lnTo>
                    <a:lnTo>
                      <a:pt x="162" y="918"/>
                    </a:lnTo>
                    <a:lnTo>
                      <a:pt x="147" y="968"/>
                    </a:lnTo>
                    <a:lnTo>
                      <a:pt x="129" y="982"/>
                    </a:lnTo>
                    <a:lnTo>
                      <a:pt x="136" y="1018"/>
                    </a:lnTo>
                    <a:lnTo>
                      <a:pt x="162" y="1036"/>
                    </a:lnTo>
                    <a:lnTo>
                      <a:pt x="176" y="1043"/>
                    </a:lnTo>
                    <a:lnTo>
                      <a:pt x="190" y="1108"/>
                    </a:lnTo>
                    <a:lnTo>
                      <a:pt x="197" y="1151"/>
                    </a:lnTo>
                    <a:lnTo>
                      <a:pt x="208" y="1165"/>
                    </a:lnTo>
                    <a:lnTo>
                      <a:pt x="244" y="1172"/>
                    </a:lnTo>
                    <a:lnTo>
                      <a:pt x="237" y="1205"/>
                    </a:lnTo>
                    <a:lnTo>
                      <a:pt x="233" y="1222"/>
                    </a:lnTo>
                    <a:lnTo>
                      <a:pt x="258" y="1251"/>
                    </a:lnTo>
                    <a:lnTo>
                      <a:pt x="262" y="1273"/>
                    </a:lnTo>
                    <a:lnTo>
                      <a:pt x="240" y="1287"/>
                    </a:lnTo>
                    <a:lnTo>
                      <a:pt x="233" y="1298"/>
                    </a:lnTo>
                    <a:lnTo>
                      <a:pt x="240" y="1326"/>
                    </a:lnTo>
                    <a:lnTo>
                      <a:pt x="244" y="1380"/>
                    </a:lnTo>
                    <a:lnTo>
                      <a:pt x="280" y="1380"/>
                    </a:lnTo>
                    <a:lnTo>
                      <a:pt x="330" y="1391"/>
                    </a:lnTo>
                    <a:lnTo>
                      <a:pt x="387" y="1405"/>
                    </a:lnTo>
                    <a:lnTo>
                      <a:pt x="405" y="1416"/>
                    </a:lnTo>
                    <a:lnTo>
                      <a:pt x="434" y="1466"/>
                    </a:lnTo>
                    <a:lnTo>
                      <a:pt x="481" y="1466"/>
                    </a:lnTo>
                    <a:lnTo>
                      <a:pt x="484" y="1491"/>
                    </a:lnTo>
                    <a:lnTo>
                      <a:pt x="502" y="1524"/>
                    </a:lnTo>
                    <a:lnTo>
                      <a:pt x="517" y="1545"/>
                    </a:lnTo>
                    <a:lnTo>
                      <a:pt x="552" y="1577"/>
                    </a:lnTo>
                    <a:lnTo>
                      <a:pt x="588" y="1603"/>
                    </a:lnTo>
                    <a:lnTo>
                      <a:pt x="628" y="1667"/>
                    </a:lnTo>
                    <a:lnTo>
                      <a:pt x="635" y="1714"/>
                    </a:lnTo>
                    <a:lnTo>
                      <a:pt x="649" y="1717"/>
                    </a:lnTo>
                    <a:lnTo>
                      <a:pt x="646" y="1778"/>
                    </a:lnTo>
                    <a:lnTo>
                      <a:pt x="1008" y="1811"/>
                    </a:lnTo>
                    <a:lnTo>
                      <a:pt x="1008" y="1721"/>
                    </a:lnTo>
                    <a:lnTo>
                      <a:pt x="1047" y="1660"/>
                    </a:lnTo>
                    <a:lnTo>
                      <a:pt x="1054" y="1606"/>
                    </a:lnTo>
                    <a:lnTo>
                      <a:pt x="1072" y="1610"/>
                    </a:lnTo>
                    <a:lnTo>
                      <a:pt x="1108" y="1560"/>
                    </a:lnTo>
                    <a:lnTo>
                      <a:pt x="1079" y="1517"/>
                    </a:lnTo>
                    <a:lnTo>
                      <a:pt x="1083" y="1499"/>
                    </a:lnTo>
                    <a:lnTo>
                      <a:pt x="1058" y="1463"/>
                    </a:lnTo>
                    <a:lnTo>
                      <a:pt x="1065" y="1441"/>
                    </a:lnTo>
                    <a:lnTo>
                      <a:pt x="491" y="620"/>
                    </a:lnTo>
                    <a:lnTo>
                      <a:pt x="621" y="12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53" name=""/>
              <p:cNvSpPr/>
              <p:nvPr/>
            </p:nvSpPr>
            <p:spPr>
              <a:xfrm>
                <a:off x="2511360" y="2471760"/>
                <a:ext cx="879480" cy="1438200"/>
              </a:xfrm>
              <a:custGeom>
                <a:avLst/>
                <a:gdLst/>
                <a:ahLst/>
                <a:rect l="l" t="t" r="r" b="b"/>
                <a:pathLst>
                  <a:path w="1108" h="1811">
                    <a:moveTo>
                      <a:pt x="93" y="0"/>
                    </a:moveTo>
                    <a:lnTo>
                      <a:pt x="83" y="21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86" y="79"/>
                    </a:lnTo>
                    <a:lnTo>
                      <a:pt x="76" y="100"/>
                    </a:lnTo>
                    <a:lnTo>
                      <a:pt x="72" y="129"/>
                    </a:lnTo>
                    <a:lnTo>
                      <a:pt x="54" y="139"/>
                    </a:lnTo>
                    <a:lnTo>
                      <a:pt x="50" y="183"/>
                    </a:lnTo>
                    <a:lnTo>
                      <a:pt x="43" y="204"/>
                    </a:lnTo>
                    <a:lnTo>
                      <a:pt x="15" y="208"/>
                    </a:lnTo>
                    <a:lnTo>
                      <a:pt x="0" y="215"/>
                    </a:lnTo>
                    <a:lnTo>
                      <a:pt x="0" y="258"/>
                    </a:lnTo>
                    <a:lnTo>
                      <a:pt x="0" y="276"/>
                    </a:lnTo>
                    <a:lnTo>
                      <a:pt x="15" y="304"/>
                    </a:lnTo>
                    <a:lnTo>
                      <a:pt x="33" y="376"/>
                    </a:lnTo>
                    <a:lnTo>
                      <a:pt x="47" y="405"/>
                    </a:lnTo>
                    <a:lnTo>
                      <a:pt x="29" y="437"/>
                    </a:lnTo>
                    <a:lnTo>
                      <a:pt x="18" y="462"/>
                    </a:lnTo>
                    <a:lnTo>
                      <a:pt x="11" y="509"/>
                    </a:lnTo>
                    <a:lnTo>
                      <a:pt x="15" y="555"/>
                    </a:lnTo>
                    <a:lnTo>
                      <a:pt x="29" y="573"/>
                    </a:lnTo>
                    <a:lnTo>
                      <a:pt x="61" y="602"/>
                    </a:lnTo>
                    <a:lnTo>
                      <a:pt x="83" y="645"/>
                    </a:lnTo>
                    <a:lnTo>
                      <a:pt x="86" y="692"/>
                    </a:lnTo>
                    <a:lnTo>
                      <a:pt x="83" y="699"/>
                    </a:lnTo>
                    <a:lnTo>
                      <a:pt x="104" y="756"/>
                    </a:lnTo>
                    <a:lnTo>
                      <a:pt x="111" y="799"/>
                    </a:lnTo>
                    <a:lnTo>
                      <a:pt x="101" y="817"/>
                    </a:lnTo>
                    <a:lnTo>
                      <a:pt x="111" y="828"/>
                    </a:lnTo>
                    <a:lnTo>
                      <a:pt x="122" y="867"/>
                    </a:lnTo>
                    <a:lnTo>
                      <a:pt x="154" y="893"/>
                    </a:lnTo>
                    <a:lnTo>
                      <a:pt x="162" y="918"/>
                    </a:lnTo>
                    <a:lnTo>
                      <a:pt x="147" y="968"/>
                    </a:lnTo>
                    <a:lnTo>
                      <a:pt x="129" y="982"/>
                    </a:lnTo>
                    <a:lnTo>
                      <a:pt x="136" y="1018"/>
                    </a:lnTo>
                    <a:lnTo>
                      <a:pt x="162" y="1036"/>
                    </a:lnTo>
                    <a:lnTo>
                      <a:pt x="176" y="1043"/>
                    </a:lnTo>
                    <a:lnTo>
                      <a:pt x="190" y="1108"/>
                    </a:lnTo>
                    <a:lnTo>
                      <a:pt x="197" y="1151"/>
                    </a:lnTo>
                    <a:lnTo>
                      <a:pt x="208" y="1165"/>
                    </a:lnTo>
                    <a:lnTo>
                      <a:pt x="244" y="1172"/>
                    </a:lnTo>
                    <a:lnTo>
                      <a:pt x="237" y="1205"/>
                    </a:lnTo>
                    <a:lnTo>
                      <a:pt x="233" y="1222"/>
                    </a:lnTo>
                    <a:lnTo>
                      <a:pt x="258" y="1251"/>
                    </a:lnTo>
                    <a:lnTo>
                      <a:pt x="262" y="1273"/>
                    </a:lnTo>
                    <a:lnTo>
                      <a:pt x="240" y="1287"/>
                    </a:lnTo>
                    <a:lnTo>
                      <a:pt x="233" y="1298"/>
                    </a:lnTo>
                    <a:lnTo>
                      <a:pt x="240" y="1326"/>
                    </a:lnTo>
                    <a:lnTo>
                      <a:pt x="244" y="1380"/>
                    </a:lnTo>
                    <a:lnTo>
                      <a:pt x="280" y="1380"/>
                    </a:lnTo>
                    <a:lnTo>
                      <a:pt x="330" y="1391"/>
                    </a:lnTo>
                    <a:lnTo>
                      <a:pt x="387" y="1405"/>
                    </a:lnTo>
                    <a:lnTo>
                      <a:pt x="405" y="1416"/>
                    </a:lnTo>
                    <a:lnTo>
                      <a:pt x="434" y="1466"/>
                    </a:lnTo>
                    <a:lnTo>
                      <a:pt x="481" y="1466"/>
                    </a:lnTo>
                    <a:lnTo>
                      <a:pt x="484" y="1491"/>
                    </a:lnTo>
                    <a:lnTo>
                      <a:pt x="502" y="1524"/>
                    </a:lnTo>
                    <a:lnTo>
                      <a:pt x="517" y="1545"/>
                    </a:lnTo>
                    <a:lnTo>
                      <a:pt x="552" y="1577"/>
                    </a:lnTo>
                    <a:lnTo>
                      <a:pt x="588" y="1603"/>
                    </a:lnTo>
                    <a:lnTo>
                      <a:pt x="628" y="1667"/>
                    </a:lnTo>
                    <a:lnTo>
                      <a:pt x="635" y="1714"/>
                    </a:lnTo>
                    <a:lnTo>
                      <a:pt x="649" y="1717"/>
                    </a:lnTo>
                    <a:lnTo>
                      <a:pt x="646" y="1778"/>
                    </a:lnTo>
                    <a:lnTo>
                      <a:pt x="1008" y="1811"/>
                    </a:lnTo>
                    <a:lnTo>
                      <a:pt x="1008" y="1721"/>
                    </a:lnTo>
                    <a:lnTo>
                      <a:pt x="1047" y="1660"/>
                    </a:lnTo>
                    <a:lnTo>
                      <a:pt x="1054" y="1606"/>
                    </a:lnTo>
                    <a:lnTo>
                      <a:pt x="1072" y="1610"/>
                    </a:lnTo>
                    <a:lnTo>
                      <a:pt x="1108" y="1560"/>
                    </a:lnTo>
                    <a:lnTo>
                      <a:pt x="1079" y="1517"/>
                    </a:lnTo>
                    <a:lnTo>
                      <a:pt x="1083" y="1499"/>
                    </a:lnTo>
                    <a:lnTo>
                      <a:pt x="1058" y="1463"/>
                    </a:lnTo>
                    <a:lnTo>
                      <a:pt x="1065" y="1441"/>
                    </a:lnTo>
                    <a:lnTo>
                      <a:pt x="491" y="620"/>
                    </a:lnTo>
                    <a:lnTo>
                      <a:pt x="621" y="129"/>
                    </a:lnTo>
                    <a:lnTo>
                      <a:pt x="9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54" name=""/>
            <p:cNvGrpSpPr/>
            <p:nvPr/>
          </p:nvGrpSpPr>
          <p:grpSpPr>
            <a:xfrm>
              <a:off x="5881680" y="2057400"/>
              <a:ext cx="520560" cy="303120"/>
              <a:chOff x="5881680" y="2057400"/>
              <a:chExt cx="520560" cy="303120"/>
            </a:xfrm>
          </p:grpSpPr>
          <p:sp>
            <p:nvSpPr>
              <p:cNvPr id="5355" name=""/>
              <p:cNvSpPr/>
              <p:nvPr/>
            </p:nvSpPr>
            <p:spPr>
              <a:xfrm>
                <a:off x="5881680" y="2057400"/>
                <a:ext cx="520560" cy="303120"/>
              </a:xfrm>
              <a:custGeom>
                <a:avLst/>
                <a:gdLst/>
                <a:ahLst/>
                <a:rect l="l" t="t" r="r" b="b"/>
                <a:pathLst>
                  <a:path w="657" h="384">
                    <a:moveTo>
                      <a:pt x="628" y="136"/>
                    </a:moveTo>
                    <a:lnTo>
                      <a:pt x="657" y="169"/>
                    </a:lnTo>
                    <a:lnTo>
                      <a:pt x="649" y="194"/>
                    </a:lnTo>
                    <a:lnTo>
                      <a:pt x="621" y="201"/>
                    </a:lnTo>
                    <a:lnTo>
                      <a:pt x="571" y="215"/>
                    </a:lnTo>
                    <a:lnTo>
                      <a:pt x="542" y="258"/>
                    </a:lnTo>
                    <a:lnTo>
                      <a:pt x="488" y="258"/>
                    </a:lnTo>
                    <a:lnTo>
                      <a:pt x="467" y="298"/>
                    </a:lnTo>
                    <a:lnTo>
                      <a:pt x="388" y="301"/>
                    </a:lnTo>
                    <a:lnTo>
                      <a:pt x="355" y="384"/>
                    </a:lnTo>
                    <a:lnTo>
                      <a:pt x="302" y="373"/>
                    </a:lnTo>
                    <a:lnTo>
                      <a:pt x="312" y="316"/>
                    </a:lnTo>
                    <a:lnTo>
                      <a:pt x="269" y="301"/>
                    </a:lnTo>
                    <a:lnTo>
                      <a:pt x="259" y="280"/>
                    </a:lnTo>
                    <a:lnTo>
                      <a:pt x="226" y="276"/>
                    </a:lnTo>
                    <a:lnTo>
                      <a:pt x="212" y="255"/>
                    </a:lnTo>
                    <a:lnTo>
                      <a:pt x="176" y="269"/>
                    </a:lnTo>
                    <a:lnTo>
                      <a:pt x="151" y="247"/>
                    </a:lnTo>
                    <a:lnTo>
                      <a:pt x="104" y="226"/>
                    </a:lnTo>
                    <a:lnTo>
                      <a:pt x="76" y="255"/>
                    </a:lnTo>
                    <a:lnTo>
                      <a:pt x="47" y="244"/>
                    </a:lnTo>
                    <a:lnTo>
                      <a:pt x="0" y="204"/>
                    </a:lnTo>
                    <a:lnTo>
                      <a:pt x="11" y="172"/>
                    </a:lnTo>
                    <a:lnTo>
                      <a:pt x="18" y="147"/>
                    </a:lnTo>
                    <a:lnTo>
                      <a:pt x="54" y="129"/>
                    </a:lnTo>
                    <a:lnTo>
                      <a:pt x="94" y="129"/>
                    </a:lnTo>
                    <a:lnTo>
                      <a:pt x="190" y="54"/>
                    </a:lnTo>
                    <a:lnTo>
                      <a:pt x="219" y="4"/>
                    </a:lnTo>
                    <a:lnTo>
                      <a:pt x="312" y="0"/>
                    </a:lnTo>
                    <a:lnTo>
                      <a:pt x="269" y="11"/>
                    </a:lnTo>
                    <a:lnTo>
                      <a:pt x="226" y="65"/>
                    </a:lnTo>
                    <a:lnTo>
                      <a:pt x="201" y="65"/>
                    </a:lnTo>
                    <a:lnTo>
                      <a:pt x="205" y="104"/>
                    </a:lnTo>
                    <a:lnTo>
                      <a:pt x="291" y="111"/>
                    </a:lnTo>
                    <a:lnTo>
                      <a:pt x="327" y="158"/>
                    </a:lnTo>
                    <a:lnTo>
                      <a:pt x="413" y="151"/>
                    </a:lnTo>
                    <a:lnTo>
                      <a:pt x="449" y="129"/>
                    </a:lnTo>
                    <a:lnTo>
                      <a:pt x="499" y="111"/>
                    </a:lnTo>
                    <a:lnTo>
                      <a:pt x="560" y="115"/>
                    </a:lnTo>
                    <a:lnTo>
                      <a:pt x="603" y="83"/>
                    </a:lnTo>
                    <a:lnTo>
                      <a:pt x="610" y="115"/>
                    </a:lnTo>
                    <a:lnTo>
                      <a:pt x="606" y="129"/>
                    </a:lnTo>
                    <a:lnTo>
                      <a:pt x="628" y="136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56" name=""/>
              <p:cNvSpPr/>
              <p:nvPr/>
            </p:nvSpPr>
            <p:spPr>
              <a:xfrm>
                <a:off x="5881680" y="2057400"/>
                <a:ext cx="520560" cy="303120"/>
              </a:xfrm>
              <a:custGeom>
                <a:avLst/>
                <a:gdLst/>
                <a:ahLst/>
                <a:rect l="l" t="t" r="r" b="b"/>
                <a:pathLst>
                  <a:path w="657" h="384">
                    <a:moveTo>
                      <a:pt x="628" y="136"/>
                    </a:moveTo>
                    <a:lnTo>
                      <a:pt x="657" y="169"/>
                    </a:lnTo>
                    <a:lnTo>
                      <a:pt x="649" y="194"/>
                    </a:lnTo>
                    <a:lnTo>
                      <a:pt x="621" y="201"/>
                    </a:lnTo>
                    <a:lnTo>
                      <a:pt x="571" y="215"/>
                    </a:lnTo>
                    <a:lnTo>
                      <a:pt x="542" y="258"/>
                    </a:lnTo>
                    <a:lnTo>
                      <a:pt x="488" y="258"/>
                    </a:lnTo>
                    <a:lnTo>
                      <a:pt x="467" y="298"/>
                    </a:lnTo>
                    <a:lnTo>
                      <a:pt x="388" y="301"/>
                    </a:lnTo>
                    <a:lnTo>
                      <a:pt x="355" y="384"/>
                    </a:lnTo>
                    <a:lnTo>
                      <a:pt x="302" y="373"/>
                    </a:lnTo>
                    <a:lnTo>
                      <a:pt x="312" y="316"/>
                    </a:lnTo>
                    <a:lnTo>
                      <a:pt x="269" y="301"/>
                    </a:lnTo>
                    <a:lnTo>
                      <a:pt x="259" y="280"/>
                    </a:lnTo>
                    <a:lnTo>
                      <a:pt x="226" y="276"/>
                    </a:lnTo>
                    <a:lnTo>
                      <a:pt x="212" y="255"/>
                    </a:lnTo>
                    <a:lnTo>
                      <a:pt x="176" y="269"/>
                    </a:lnTo>
                    <a:lnTo>
                      <a:pt x="151" y="247"/>
                    </a:lnTo>
                    <a:lnTo>
                      <a:pt x="104" y="226"/>
                    </a:lnTo>
                    <a:lnTo>
                      <a:pt x="76" y="255"/>
                    </a:lnTo>
                    <a:lnTo>
                      <a:pt x="47" y="244"/>
                    </a:lnTo>
                    <a:lnTo>
                      <a:pt x="0" y="204"/>
                    </a:lnTo>
                    <a:lnTo>
                      <a:pt x="11" y="172"/>
                    </a:lnTo>
                    <a:lnTo>
                      <a:pt x="18" y="147"/>
                    </a:lnTo>
                    <a:lnTo>
                      <a:pt x="54" y="129"/>
                    </a:lnTo>
                    <a:lnTo>
                      <a:pt x="94" y="129"/>
                    </a:lnTo>
                    <a:lnTo>
                      <a:pt x="190" y="54"/>
                    </a:lnTo>
                    <a:lnTo>
                      <a:pt x="219" y="4"/>
                    </a:lnTo>
                    <a:lnTo>
                      <a:pt x="312" y="0"/>
                    </a:lnTo>
                    <a:lnTo>
                      <a:pt x="269" y="11"/>
                    </a:lnTo>
                    <a:lnTo>
                      <a:pt x="226" y="65"/>
                    </a:lnTo>
                    <a:lnTo>
                      <a:pt x="201" y="65"/>
                    </a:lnTo>
                    <a:lnTo>
                      <a:pt x="205" y="104"/>
                    </a:lnTo>
                    <a:lnTo>
                      <a:pt x="291" y="111"/>
                    </a:lnTo>
                    <a:lnTo>
                      <a:pt x="327" y="158"/>
                    </a:lnTo>
                    <a:lnTo>
                      <a:pt x="413" y="151"/>
                    </a:lnTo>
                    <a:lnTo>
                      <a:pt x="449" y="129"/>
                    </a:lnTo>
                    <a:lnTo>
                      <a:pt x="499" y="111"/>
                    </a:lnTo>
                    <a:lnTo>
                      <a:pt x="560" y="115"/>
                    </a:lnTo>
                    <a:lnTo>
                      <a:pt x="603" y="83"/>
                    </a:lnTo>
                    <a:lnTo>
                      <a:pt x="610" y="115"/>
                    </a:lnTo>
                    <a:lnTo>
                      <a:pt x="606" y="129"/>
                    </a:lnTo>
                    <a:lnTo>
                      <a:pt x="628" y="136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57" name=""/>
            <p:cNvGrpSpPr/>
            <p:nvPr/>
          </p:nvGrpSpPr>
          <p:grpSpPr>
            <a:xfrm>
              <a:off x="7626240" y="2057400"/>
              <a:ext cx="195120" cy="374760"/>
              <a:chOff x="7626240" y="2057400"/>
              <a:chExt cx="195120" cy="374760"/>
            </a:xfrm>
          </p:grpSpPr>
          <p:sp>
            <p:nvSpPr>
              <p:cNvPr id="5358" name=""/>
              <p:cNvSpPr/>
              <p:nvPr/>
            </p:nvSpPr>
            <p:spPr>
              <a:xfrm>
                <a:off x="7626240" y="2057400"/>
                <a:ext cx="195120" cy="374760"/>
              </a:xfrm>
              <a:custGeom>
                <a:avLst/>
                <a:gdLst/>
                <a:ahLst/>
                <a:rect l="l" t="t" r="r" b="b"/>
                <a:pathLst>
                  <a:path w="248" h="473">
                    <a:moveTo>
                      <a:pt x="40" y="54"/>
                    </a:moveTo>
                    <a:lnTo>
                      <a:pt x="29" y="29"/>
                    </a:lnTo>
                    <a:lnTo>
                      <a:pt x="40" y="7"/>
                    </a:lnTo>
                    <a:lnTo>
                      <a:pt x="68" y="0"/>
                    </a:lnTo>
                    <a:lnTo>
                      <a:pt x="97" y="14"/>
                    </a:lnTo>
                    <a:lnTo>
                      <a:pt x="140" y="151"/>
                    </a:lnTo>
                    <a:lnTo>
                      <a:pt x="154" y="165"/>
                    </a:lnTo>
                    <a:lnTo>
                      <a:pt x="158" y="212"/>
                    </a:lnTo>
                    <a:lnTo>
                      <a:pt x="165" y="230"/>
                    </a:lnTo>
                    <a:lnTo>
                      <a:pt x="183" y="247"/>
                    </a:lnTo>
                    <a:lnTo>
                      <a:pt x="180" y="312"/>
                    </a:lnTo>
                    <a:lnTo>
                      <a:pt x="205" y="337"/>
                    </a:lnTo>
                    <a:lnTo>
                      <a:pt x="212" y="359"/>
                    </a:lnTo>
                    <a:lnTo>
                      <a:pt x="244" y="359"/>
                    </a:lnTo>
                    <a:lnTo>
                      <a:pt x="248" y="373"/>
                    </a:lnTo>
                    <a:lnTo>
                      <a:pt x="226" y="398"/>
                    </a:lnTo>
                    <a:lnTo>
                      <a:pt x="215" y="420"/>
                    </a:lnTo>
                    <a:lnTo>
                      <a:pt x="187" y="420"/>
                    </a:lnTo>
                    <a:lnTo>
                      <a:pt x="180" y="452"/>
                    </a:lnTo>
                    <a:lnTo>
                      <a:pt x="158" y="452"/>
                    </a:lnTo>
                    <a:lnTo>
                      <a:pt x="47" y="473"/>
                    </a:lnTo>
                    <a:lnTo>
                      <a:pt x="18" y="416"/>
                    </a:lnTo>
                    <a:lnTo>
                      <a:pt x="33" y="351"/>
                    </a:lnTo>
                    <a:lnTo>
                      <a:pt x="0" y="319"/>
                    </a:lnTo>
                    <a:lnTo>
                      <a:pt x="33" y="280"/>
                    </a:lnTo>
                    <a:lnTo>
                      <a:pt x="29" y="251"/>
                    </a:lnTo>
                    <a:lnTo>
                      <a:pt x="15" y="226"/>
                    </a:lnTo>
                    <a:lnTo>
                      <a:pt x="25" y="204"/>
                    </a:lnTo>
                    <a:lnTo>
                      <a:pt x="58" y="194"/>
                    </a:lnTo>
                    <a:lnTo>
                      <a:pt x="58" y="172"/>
                    </a:lnTo>
                    <a:lnTo>
                      <a:pt x="72" y="151"/>
                    </a:lnTo>
                    <a:lnTo>
                      <a:pt x="47" y="136"/>
                    </a:lnTo>
                    <a:lnTo>
                      <a:pt x="47" y="115"/>
                    </a:lnTo>
                    <a:lnTo>
                      <a:pt x="54" y="86"/>
                    </a:lnTo>
                    <a:lnTo>
                      <a:pt x="40" y="54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59" name=""/>
              <p:cNvSpPr/>
              <p:nvPr/>
            </p:nvSpPr>
            <p:spPr>
              <a:xfrm>
                <a:off x="7626240" y="2057400"/>
                <a:ext cx="195120" cy="374760"/>
              </a:xfrm>
              <a:custGeom>
                <a:avLst/>
                <a:gdLst/>
                <a:ahLst/>
                <a:rect l="l" t="t" r="r" b="b"/>
                <a:pathLst>
                  <a:path w="248" h="473">
                    <a:moveTo>
                      <a:pt x="40" y="54"/>
                    </a:moveTo>
                    <a:lnTo>
                      <a:pt x="29" y="29"/>
                    </a:lnTo>
                    <a:lnTo>
                      <a:pt x="40" y="7"/>
                    </a:lnTo>
                    <a:lnTo>
                      <a:pt x="68" y="0"/>
                    </a:lnTo>
                    <a:lnTo>
                      <a:pt x="97" y="14"/>
                    </a:lnTo>
                    <a:lnTo>
                      <a:pt x="140" y="151"/>
                    </a:lnTo>
                    <a:lnTo>
                      <a:pt x="154" y="165"/>
                    </a:lnTo>
                    <a:lnTo>
                      <a:pt x="158" y="212"/>
                    </a:lnTo>
                    <a:lnTo>
                      <a:pt x="165" y="230"/>
                    </a:lnTo>
                    <a:lnTo>
                      <a:pt x="183" y="247"/>
                    </a:lnTo>
                    <a:lnTo>
                      <a:pt x="180" y="312"/>
                    </a:lnTo>
                    <a:lnTo>
                      <a:pt x="205" y="337"/>
                    </a:lnTo>
                    <a:lnTo>
                      <a:pt x="212" y="359"/>
                    </a:lnTo>
                    <a:lnTo>
                      <a:pt x="244" y="359"/>
                    </a:lnTo>
                    <a:lnTo>
                      <a:pt x="248" y="373"/>
                    </a:lnTo>
                    <a:lnTo>
                      <a:pt x="226" y="398"/>
                    </a:lnTo>
                    <a:lnTo>
                      <a:pt x="215" y="420"/>
                    </a:lnTo>
                    <a:lnTo>
                      <a:pt x="187" y="420"/>
                    </a:lnTo>
                    <a:lnTo>
                      <a:pt x="180" y="452"/>
                    </a:lnTo>
                    <a:lnTo>
                      <a:pt x="158" y="452"/>
                    </a:lnTo>
                    <a:lnTo>
                      <a:pt x="47" y="473"/>
                    </a:lnTo>
                    <a:lnTo>
                      <a:pt x="18" y="416"/>
                    </a:lnTo>
                    <a:lnTo>
                      <a:pt x="33" y="351"/>
                    </a:lnTo>
                    <a:lnTo>
                      <a:pt x="0" y="319"/>
                    </a:lnTo>
                    <a:lnTo>
                      <a:pt x="33" y="280"/>
                    </a:lnTo>
                    <a:lnTo>
                      <a:pt x="29" y="251"/>
                    </a:lnTo>
                    <a:lnTo>
                      <a:pt x="15" y="226"/>
                    </a:lnTo>
                    <a:lnTo>
                      <a:pt x="25" y="204"/>
                    </a:lnTo>
                    <a:lnTo>
                      <a:pt x="58" y="194"/>
                    </a:lnTo>
                    <a:lnTo>
                      <a:pt x="58" y="172"/>
                    </a:lnTo>
                    <a:lnTo>
                      <a:pt x="72" y="151"/>
                    </a:lnTo>
                    <a:lnTo>
                      <a:pt x="47" y="136"/>
                    </a:lnTo>
                    <a:lnTo>
                      <a:pt x="47" y="115"/>
                    </a:lnTo>
                    <a:lnTo>
                      <a:pt x="54" y="86"/>
                    </a:lnTo>
                    <a:lnTo>
                      <a:pt x="40" y="54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60" name=""/>
            <p:cNvGrpSpPr/>
            <p:nvPr/>
          </p:nvGrpSpPr>
          <p:grpSpPr>
            <a:xfrm>
              <a:off x="7702560" y="1709640"/>
              <a:ext cx="377640" cy="631800"/>
              <a:chOff x="7702560" y="1709640"/>
              <a:chExt cx="377640" cy="631800"/>
            </a:xfrm>
          </p:grpSpPr>
          <p:sp>
            <p:nvSpPr>
              <p:cNvPr id="5361" name=""/>
              <p:cNvSpPr/>
              <p:nvPr/>
            </p:nvSpPr>
            <p:spPr>
              <a:xfrm>
                <a:off x="7702560" y="1709640"/>
                <a:ext cx="377640" cy="631800"/>
              </a:xfrm>
              <a:custGeom>
                <a:avLst/>
                <a:gdLst/>
                <a:ahLst/>
                <a:rect l="l" t="t" r="r" b="b"/>
                <a:pathLst>
                  <a:path w="477" h="796">
                    <a:moveTo>
                      <a:pt x="0" y="444"/>
                    </a:moveTo>
                    <a:lnTo>
                      <a:pt x="36" y="398"/>
                    </a:lnTo>
                    <a:lnTo>
                      <a:pt x="36" y="322"/>
                    </a:lnTo>
                    <a:lnTo>
                      <a:pt x="54" y="279"/>
                    </a:lnTo>
                    <a:lnTo>
                      <a:pt x="50" y="243"/>
                    </a:lnTo>
                    <a:lnTo>
                      <a:pt x="32" y="172"/>
                    </a:lnTo>
                    <a:lnTo>
                      <a:pt x="72" y="57"/>
                    </a:lnTo>
                    <a:lnTo>
                      <a:pt x="83" y="46"/>
                    </a:lnTo>
                    <a:lnTo>
                      <a:pt x="83" y="21"/>
                    </a:lnTo>
                    <a:lnTo>
                      <a:pt x="111" y="10"/>
                    </a:lnTo>
                    <a:lnTo>
                      <a:pt x="133" y="43"/>
                    </a:lnTo>
                    <a:lnTo>
                      <a:pt x="169" y="43"/>
                    </a:lnTo>
                    <a:lnTo>
                      <a:pt x="172" y="35"/>
                    </a:lnTo>
                    <a:lnTo>
                      <a:pt x="197" y="28"/>
                    </a:lnTo>
                    <a:lnTo>
                      <a:pt x="212" y="0"/>
                    </a:lnTo>
                    <a:lnTo>
                      <a:pt x="226" y="21"/>
                    </a:lnTo>
                    <a:lnTo>
                      <a:pt x="226" y="35"/>
                    </a:lnTo>
                    <a:lnTo>
                      <a:pt x="291" y="68"/>
                    </a:lnTo>
                    <a:lnTo>
                      <a:pt x="326" y="236"/>
                    </a:lnTo>
                    <a:lnTo>
                      <a:pt x="355" y="269"/>
                    </a:lnTo>
                    <a:lnTo>
                      <a:pt x="405" y="269"/>
                    </a:lnTo>
                    <a:lnTo>
                      <a:pt x="412" y="283"/>
                    </a:lnTo>
                    <a:lnTo>
                      <a:pt x="409" y="319"/>
                    </a:lnTo>
                    <a:lnTo>
                      <a:pt x="423" y="337"/>
                    </a:lnTo>
                    <a:lnTo>
                      <a:pt x="470" y="347"/>
                    </a:lnTo>
                    <a:lnTo>
                      <a:pt x="477" y="380"/>
                    </a:lnTo>
                    <a:lnTo>
                      <a:pt x="459" y="430"/>
                    </a:lnTo>
                    <a:lnTo>
                      <a:pt x="405" y="480"/>
                    </a:lnTo>
                    <a:lnTo>
                      <a:pt x="359" y="484"/>
                    </a:lnTo>
                    <a:lnTo>
                      <a:pt x="344" y="494"/>
                    </a:lnTo>
                    <a:lnTo>
                      <a:pt x="334" y="523"/>
                    </a:lnTo>
                    <a:lnTo>
                      <a:pt x="323" y="527"/>
                    </a:lnTo>
                    <a:lnTo>
                      <a:pt x="287" y="505"/>
                    </a:lnTo>
                    <a:lnTo>
                      <a:pt x="283" y="530"/>
                    </a:lnTo>
                    <a:lnTo>
                      <a:pt x="294" y="563"/>
                    </a:lnTo>
                    <a:lnTo>
                      <a:pt x="294" y="595"/>
                    </a:lnTo>
                    <a:lnTo>
                      <a:pt x="273" y="602"/>
                    </a:lnTo>
                    <a:lnTo>
                      <a:pt x="204" y="598"/>
                    </a:lnTo>
                    <a:lnTo>
                      <a:pt x="208" y="631"/>
                    </a:lnTo>
                    <a:lnTo>
                      <a:pt x="197" y="656"/>
                    </a:lnTo>
                    <a:lnTo>
                      <a:pt x="176" y="656"/>
                    </a:lnTo>
                    <a:lnTo>
                      <a:pt x="169" y="706"/>
                    </a:lnTo>
                    <a:lnTo>
                      <a:pt x="161" y="731"/>
                    </a:lnTo>
                    <a:lnTo>
                      <a:pt x="147" y="742"/>
                    </a:lnTo>
                    <a:lnTo>
                      <a:pt x="151" y="796"/>
                    </a:lnTo>
                    <a:lnTo>
                      <a:pt x="118" y="796"/>
                    </a:lnTo>
                    <a:lnTo>
                      <a:pt x="108" y="771"/>
                    </a:lnTo>
                    <a:lnTo>
                      <a:pt x="79" y="749"/>
                    </a:lnTo>
                    <a:lnTo>
                      <a:pt x="90" y="692"/>
                    </a:lnTo>
                    <a:lnTo>
                      <a:pt x="65" y="659"/>
                    </a:lnTo>
                    <a:lnTo>
                      <a:pt x="57" y="602"/>
                    </a:lnTo>
                    <a:lnTo>
                      <a:pt x="40" y="570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62" name=""/>
              <p:cNvSpPr/>
              <p:nvPr/>
            </p:nvSpPr>
            <p:spPr>
              <a:xfrm>
                <a:off x="7702560" y="1709640"/>
                <a:ext cx="377640" cy="631800"/>
              </a:xfrm>
              <a:custGeom>
                <a:avLst/>
                <a:gdLst/>
                <a:ahLst/>
                <a:rect l="l" t="t" r="r" b="b"/>
                <a:pathLst>
                  <a:path w="477" h="796">
                    <a:moveTo>
                      <a:pt x="0" y="444"/>
                    </a:moveTo>
                    <a:lnTo>
                      <a:pt x="36" y="398"/>
                    </a:lnTo>
                    <a:lnTo>
                      <a:pt x="36" y="322"/>
                    </a:lnTo>
                    <a:lnTo>
                      <a:pt x="54" y="279"/>
                    </a:lnTo>
                    <a:lnTo>
                      <a:pt x="50" y="243"/>
                    </a:lnTo>
                    <a:lnTo>
                      <a:pt x="32" y="172"/>
                    </a:lnTo>
                    <a:lnTo>
                      <a:pt x="72" y="57"/>
                    </a:lnTo>
                    <a:lnTo>
                      <a:pt x="83" y="46"/>
                    </a:lnTo>
                    <a:lnTo>
                      <a:pt x="83" y="21"/>
                    </a:lnTo>
                    <a:lnTo>
                      <a:pt x="111" y="10"/>
                    </a:lnTo>
                    <a:lnTo>
                      <a:pt x="133" y="43"/>
                    </a:lnTo>
                    <a:lnTo>
                      <a:pt x="169" y="43"/>
                    </a:lnTo>
                    <a:lnTo>
                      <a:pt x="172" y="35"/>
                    </a:lnTo>
                    <a:lnTo>
                      <a:pt x="197" y="28"/>
                    </a:lnTo>
                    <a:lnTo>
                      <a:pt x="212" y="0"/>
                    </a:lnTo>
                    <a:lnTo>
                      <a:pt x="226" y="21"/>
                    </a:lnTo>
                    <a:lnTo>
                      <a:pt x="226" y="35"/>
                    </a:lnTo>
                    <a:lnTo>
                      <a:pt x="291" y="68"/>
                    </a:lnTo>
                    <a:lnTo>
                      <a:pt x="326" y="236"/>
                    </a:lnTo>
                    <a:lnTo>
                      <a:pt x="355" y="269"/>
                    </a:lnTo>
                    <a:lnTo>
                      <a:pt x="405" y="269"/>
                    </a:lnTo>
                    <a:lnTo>
                      <a:pt x="412" y="283"/>
                    </a:lnTo>
                    <a:lnTo>
                      <a:pt x="409" y="319"/>
                    </a:lnTo>
                    <a:lnTo>
                      <a:pt x="423" y="337"/>
                    </a:lnTo>
                    <a:lnTo>
                      <a:pt x="470" y="347"/>
                    </a:lnTo>
                    <a:lnTo>
                      <a:pt x="477" y="380"/>
                    </a:lnTo>
                    <a:lnTo>
                      <a:pt x="459" y="430"/>
                    </a:lnTo>
                    <a:lnTo>
                      <a:pt x="405" y="480"/>
                    </a:lnTo>
                    <a:lnTo>
                      <a:pt x="359" y="484"/>
                    </a:lnTo>
                    <a:lnTo>
                      <a:pt x="344" y="494"/>
                    </a:lnTo>
                    <a:lnTo>
                      <a:pt x="334" y="523"/>
                    </a:lnTo>
                    <a:lnTo>
                      <a:pt x="323" y="527"/>
                    </a:lnTo>
                    <a:lnTo>
                      <a:pt x="287" y="505"/>
                    </a:lnTo>
                    <a:lnTo>
                      <a:pt x="283" y="530"/>
                    </a:lnTo>
                    <a:lnTo>
                      <a:pt x="294" y="563"/>
                    </a:lnTo>
                    <a:lnTo>
                      <a:pt x="294" y="595"/>
                    </a:lnTo>
                    <a:lnTo>
                      <a:pt x="273" y="602"/>
                    </a:lnTo>
                    <a:lnTo>
                      <a:pt x="204" y="598"/>
                    </a:lnTo>
                    <a:lnTo>
                      <a:pt x="208" y="631"/>
                    </a:lnTo>
                    <a:lnTo>
                      <a:pt x="197" y="656"/>
                    </a:lnTo>
                    <a:lnTo>
                      <a:pt x="176" y="656"/>
                    </a:lnTo>
                    <a:lnTo>
                      <a:pt x="169" y="706"/>
                    </a:lnTo>
                    <a:lnTo>
                      <a:pt x="161" y="731"/>
                    </a:lnTo>
                    <a:lnTo>
                      <a:pt x="147" y="742"/>
                    </a:lnTo>
                    <a:lnTo>
                      <a:pt x="151" y="796"/>
                    </a:lnTo>
                    <a:lnTo>
                      <a:pt x="118" y="796"/>
                    </a:lnTo>
                    <a:lnTo>
                      <a:pt x="108" y="771"/>
                    </a:lnTo>
                    <a:lnTo>
                      <a:pt x="79" y="749"/>
                    </a:lnTo>
                    <a:lnTo>
                      <a:pt x="90" y="692"/>
                    </a:lnTo>
                    <a:lnTo>
                      <a:pt x="65" y="659"/>
                    </a:lnTo>
                    <a:lnTo>
                      <a:pt x="57" y="602"/>
                    </a:lnTo>
                    <a:lnTo>
                      <a:pt x="40" y="570"/>
                    </a:lnTo>
                    <a:lnTo>
                      <a:pt x="0" y="444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63" name=""/>
            <p:cNvGrpSpPr/>
            <p:nvPr/>
          </p:nvGrpSpPr>
          <p:grpSpPr>
            <a:xfrm>
              <a:off x="7566120" y="2378160"/>
              <a:ext cx="387000" cy="182520"/>
              <a:chOff x="7566120" y="2378160"/>
              <a:chExt cx="387000" cy="182520"/>
            </a:xfrm>
          </p:grpSpPr>
          <p:sp>
            <p:nvSpPr>
              <p:cNvPr id="5364" name=""/>
              <p:cNvSpPr/>
              <p:nvPr/>
            </p:nvSpPr>
            <p:spPr>
              <a:xfrm>
                <a:off x="7566120" y="2378160"/>
                <a:ext cx="387000" cy="182520"/>
              </a:xfrm>
              <a:custGeom>
                <a:avLst/>
                <a:gdLst/>
                <a:ahLst/>
                <a:rect l="l" t="t" r="r" b="b"/>
                <a:pathLst>
                  <a:path w="488" h="230">
                    <a:moveTo>
                      <a:pt x="22" y="97"/>
                    </a:moveTo>
                    <a:lnTo>
                      <a:pt x="122" y="72"/>
                    </a:lnTo>
                    <a:lnTo>
                      <a:pt x="237" y="47"/>
                    </a:lnTo>
                    <a:lnTo>
                      <a:pt x="262" y="43"/>
                    </a:lnTo>
                    <a:lnTo>
                      <a:pt x="262" y="11"/>
                    </a:lnTo>
                    <a:lnTo>
                      <a:pt x="294" y="18"/>
                    </a:lnTo>
                    <a:lnTo>
                      <a:pt x="301" y="0"/>
                    </a:lnTo>
                    <a:lnTo>
                      <a:pt x="323" y="7"/>
                    </a:lnTo>
                    <a:lnTo>
                      <a:pt x="326" y="65"/>
                    </a:lnTo>
                    <a:lnTo>
                      <a:pt x="333" y="94"/>
                    </a:lnTo>
                    <a:lnTo>
                      <a:pt x="362" y="129"/>
                    </a:lnTo>
                    <a:lnTo>
                      <a:pt x="376" y="158"/>
                    </a:lnTo>
                    <a:lnTo>
                      <a:pt x="412" y="158"/>
                    </a:lnTo>
                    <a:lnTo>
                      <a:pt x="434" y="147"/>
                    </a:lnTo>
                    <a:lnTo>
                      <a:pt x="420" y="129"/>
                    </a:lnTo>
                    <a:lnTo>
                      <a:pt x="420" y="101"/>
                    </a:lnTo>
                    <a:lnTo>
                      <a:pt x="441" y="108"/>
                    </a:lnTo>
                    <a:lnTo>
                      <a:pt x="470" y="119"/>
                    </a:lnTo>
                    <a:lnTo>
                      <a:pt x="480" y="137"/>
                    </a:lnTo>
                    <a:lnTo>
                      <a:pt x="463" y="162"/>
                    </a:lnTo>
                    <a:lnTo>
                      <a:pt x="455" y="187"/>
                    </a:lnTo>
                    <a:lnTo>
                      <a:pt x="488" y="183"/>
                    </a:lnTo>
                    <a:lnTo>
                      <a:pt x="480" y="215"/>
                    </a:lnTo>
                    <a:lnTo>
                      <a:pt x="455" y="230"/>
                    </a:lnTo>
                    <a:lnTo>
                      <a:pt x="452" y="198"/>
                    </a:lnTo>
                    <a:lnTo>
                      <a:pt x="434" y="201"/>
                    </a:lnTo>
                    <a:lnTo>
                      <a:pt x="391" y="205"/>
                    </a:lnTo>
                    <a:lnTo>
                      <a:pt x="373" y="187"/>
                    </a:lnTo>
                    <a:lnTo>
                      <a:pt x="359" y="205"/>
                    </a:lnTo>
                    <a:lnTo>
                      <a:pt x="344" y="215"/>
                    </a:lnTo>
                    <a:lnTo>
                      <a:pt x="326" y="215"/>
                    </a:lnTo>
                    <a:lnTo>
                      <a:pt x="326" y="190"/>
                    </a:lnTo>
                    <a:lnTo>
                      <a:pt x="298" y="187"/>
                    </a:lnTo>
                    <a:lnTo>
                      <a:pt x="290" y="158"/>
                    </a:lnTo>
                    <a:lnTo>
                      <a:pt x="283" y="147"/>
                    </a:lnTo>
                    <a:lnTo>
                      <a:pt x="262" y="158"/>
                    </a:lnTo>
                    <a:lnTo>
                      <a:pt x="215" y="162"/>
                    </a:lnTo>
                    <a:lnTo>
                      <a:pt x="176" y="176"/>
                    </a:lnTo>
                    <a:lnTo>
                      <a:pt x="125" y="187"/>
                    </a:lnTo>
                    <a:lnTo>
                      <a:pt x="100" y="212"/>
                    </a:lnTo>
                    <a:lnTo>
                      <a:pt x="79" y="190"/>
                    </a:lnTo>
                    <a:lnTo>
                      <a:pt x="57" y="215"/>
                    </a:lnTo>
                    <a:lnTo>
                      <a:pt x="25" y="215"/>
                    </a:lnTo>
                    <a:lnTo>
                      <a:pt x="0" y="187"/>
                    </a:lnTo>
                    <a:lnTo>
                      <a:pt x="22" y="97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65" name=""/>
              <p:cNvSpPr/>
              <p:nvPr/>
            </p:nvSpPr>
            <p:spPr>
              <a:xfrm>
                <a:off x="7566120" y="2378160"/>
                <a:ext cx="387000" cy="182520"/>
              </a:xfrm>
              <a:custGeom>
                <a:avLst/>
                <a:gdLst/>
                <a:ahLst/>
                <a:rect l="l" t="t" r="r" b="b"/>
                <a:pathLst>
                  <a:path w="488" h="230">
                    <a:moveTo>
                      <a:pt x="22" y="97"/>
                    </a:moveTo>
                    <a:lnTo>
                      <a:pt x="122" y="72"/>
                    </a:lnTo>
                    <a:lnTo>
                      <a:pt x="237" y="47"/>
                    </a:lnTo>
                    <a:lnTo>
                      <a:pt x="262" y="43"/>
                    </a:lnTo>
                    <a:lnTo>
                      <a:pt x="262" y="11"/>
                    </a:lnTo>
                    <a:lnTo>
                      <a:pt x="294" y="18"/>
                    </a:lnTo>
                    <a:lnTo>
                      <a:pt x="301" y="0"/>
                    </a:lnTo>
                    <a:lnTo>
                      <a:pt x="323" y="7"/>
                    </a:lnTo>
                    <a:lnTo>
                      <a:pt x="326" y="65"/>
                    </a:lnTo>
                    <a:lnTo>
                      <a:pt x="333" y="94"/>
                    </a:lnTo>
                    <a:lnTo>
                      <a:pt x="362" y="129"/>
                    </a:lnTo>
                    <a:lnTo>
                      <a:pt x="376" y="158"/>
                    </a:lnTo>
                    <a:lnTo>
                      <a:pt x="412" y="158"/>
                    </a:lnTo>
                    <a:lnTo>
                      <a:pt x="434" y="147"/>
                    </a:lnTo>
                    <a:lnTo>
                      <a:pt x="420" y="129"/>
                    </a:lnTo>
                    <a:lnTo>
                      <a:pt x="420" y="101"/>
                    </a:lnTo>
                    <a:lnTo>
                      <a:pt x="441" y="108"/>
                    </a:lnTo>
                    <a:lnTo>
                      <a:pt x="470" y="119"/>
                    </a:lnTo>
                    <a:lnTo>
                      <a:pt x="480" y="137"/>
                    </a:lnTo>
                    <a:lnTo>
                      <a:pt x="463" y="162"/>
                    </a:lnTo>
                    <a:lnTo>
                      <a:pt x="455" y="187"/>
                    </a:lnTo>
                    <a:lnTo>
                      <a:pt x="488" y="183"/>
                    </a:lnTo>
                    <a:lnTo>
                      <a:pt x="480" y="215"/>
                    </a:lnTo>
                    <a:lnTo>
                      <a:pt x="455" y="230"/>
                    </a:lnTo>
                    <a:lnTo>
                      <a:pt x="452" y="198"/>
                    </a:lnTo>
                    <a:lnTo>
                      <a:pt x="434" y="201"/>
                    </a:lnTo>
                    <a:lnTo>
                      <a:pt x="391" y="205"/>
                    </a:lnTo>
                    <a:lnTo>
                      <a:pt x="373" y="187"/>
                    </a:lnTo>
                    <a:lnTo>
                      <a:pt x="359" y="205"/>
                    </a:lnTo>
                    <a:lnTo>
                      <a:pt x="344" y="215"/>
                    </a:lnTo>
                    <a:lnTo>
                      <a:pt x="326" y="215"/>
                    </a:lnTo>
                    <a:lnTo>
                      <a:pt x="326" y="190"/>
                    </a:lnTo>
                    <a:lnTo>
                      <a:pt x="298" y="187"/>
                    </a:lnTo>
                    <a:lnTo>
                      <a:pt x="290" y="158"/>
                    </a:lnTo>
                    <a:lnTo>
                      <a:pt x="283" y="147"/>
                    </a:lnTo>
                    <a:lnTo>
                      <a:pt x="262" y="158"/>
                    </a:lnTo>
                    <a:lnTo>
                      <a:pt x="215" y="162"/>
                    </a:lnTo>
                    <a:lnTo>
                      <a:pt x="176" y="176"/>
                    </a:lnTo>
                    <a:lnTo>
                      <a:pt x="125" y="187"/>
                    </a:lnTo>
                    <a:lnTo>
                      <a:pt x="100" y="212"/>
                    </a:lnTo>
                    <a:lnTo>
                      <a:pt x="79" y="190"/>
                    </a:lnTo>
                    <a:lnTo>
                      <a:pt x="57" y="215"/>
                    </a:lnTo>
                    <a:lnTo>
                      <a:pt x="25" y="215"/>
                    </a:lnTo>
                    <a:lnTo>
                      <a:pt x="0" y="187"/>
                    </a:lnTo>
                    <a:lnTo>
                      <a:pt x="22" y="97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66" name=""/>
            <p:cNvGrpSpPr/>
            <p:nvPr/>
          </p:nvGrpSpPr>
          <p:grpSpPr>
            <a:xfrm>
              <a:off x="7586640" y="2503440"/>
              <a:ext cx="179280" cy="179280"/>
              <a:chOff x="7586640" y="2503440"/>
              <a:chExt cx="179280" cy="179280"/>
            </a:xfrm>
          </p:grpSpPr>
          <p:sp>
            <p:nvSpPr>
              <p:cNvPr id="5367" name=""/>
              <p:cNvSpPr/>
              <p:nvPr/>
            </p:nvSpPr>
            <p:spPr>
              <a:xfrm>
                <a:off x="7586640" y="2503440"/>
                <a:ext cx="179280" cy="179280"/>
              </a:xfrm>
              <a:custGeom>
                <a:avLst/>
                <a:gdLst/>
                <a:ahLst/>
                <a:rect l="l" t="t" r="r" b="b"/>
                <a:pathLst>
                  <a:path w="226" h="226">
                    <a:moveTo>
                      <a:pt x="208" y="0"/>
                    </a:moveTo>
                    <a:lnTo>
                      <a:pt x="215" y="72"/>
                    </a:lnTo>
                    <a:lnTo>
                      <a:pt x="226" y="115"/>
                    </a:lnTo>
                    <a:lnTo>
                      <a:pt x="219" y="140"/>
                    </a:lnTo>
                    <a:lnTo>
                      <a:pt x="183" y="151"/>
                    </a:lnTo>
                    <a:lnTo>
                      <a:pt x="140" y="165"/>
                    </a:lnTo>
                    <a:lnTo>
                      <a:pt x="118" y="187"/>
                    </a:lnTo>
                    <a:lnTo>
                      <a:pt x="97" y="215"/>
                    </a:lnTo>
                    <a:lnTo>
                      <a:pt x="61" y="226"/>
                    </a:lnTo>
                    <a:lnTo>
                      <a:pt x="3" y="212"/>
                    </a:lnTo>
                    <a:lnTo>
                      <a:pt x="39" y="194"/>
                    </a:lnTo>
                    <a:lnTo>
                      <a:pt x="18" y="165"/>
                    </a:lnTo>
                    <a:lnTo>
                      <a:pt x="14" y="136"/>
                    </a:lnTo>
                    <a:lnTo>
                      <a:pt x="7" y="104"/>
                    </a:lnTo>
                    <a:lnTo>
                      <a:pt x="0" y="54"/>
                    </a:lnTo>
                    <a:lnTo>
                      <a:pt x="36" y="57"/>
                    </a:lnTo>
                    <a:lnTo>
                      <a:pt x="54" y="36"/>
                    </a:lnTo>
                    <a:lnTo>
                      <a:pt x="75" y="54"/>
                    </a:lnTo>
                    <a:lnTo>
                      <a:pt x="100" y="2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68" name=""/>
              <p:cNvSpPr/>
              <p:nvPr/>
            </p:nvSpPr>
            <p:spPr>
              <a:xfrm>
                <a:off x="7586640" y="2503440"/>
                <a:ext cx="179280" cy="179280"/>
              </a:xfrm>
              <a:custGeom>
                <a:avLst/>
                <a:gdLst/>
                <a:ahLst/>
                <a:rect l="l" t="t" r="r" b="b"/>
                <a:pathLst>
                  <a:path w="226" h="226">
                    <a:moveTo>
                      <a:pt x="208" y="0"/>
                    </a:moveTo>
                    <a:lnTo>
                      <a:pt x="215" y="72"/>
                    </a:lnTo>
                    <a:lnTo>
                      <a:pt x="226" y="115"/>
                    </a:lnTo>
                    <a:lnTo>
                      <a:pt x="219" y="140"/>
                    </a:lnTo>
                    <a:lnTo>
                      <a:pt x="183" y="151"/>
                    </a:lnTo>
                    <a:lnTo>
                      <a:pt x="140" y="165"/>
                    </a:lnTo>
                    <a:lnTo>
                      <a:pt x="118" y="187"/>
                    </a:lnTo>
                    <a:lnTo>
                      <a:pt x="97" y="215"/>
                    </a:lnTo>
                    <a:lnTo>
                      <a:pt x="61" y="226"/>
                    </a:lnTo>
                    <a:lnTo>
                      <a:pt x="3" y="212"/>
                    </a:lnTo>
                    <a:lnTo>
                      <a:pt x="39" y="194"/>
                    </a:lnTo>
                    <a:lnTo>
                      <a:pt x="18" y="165"/>
                    </a:lnTo>
                    <a:lnTo>
                      <a:pt x="14" y="136"/>
                    </a:lnTo>
                    <a:lnTo>
                      <a:pt x="7" y="104"/>
                    </a:lnTo>
                    <a:lnTo>
                      <a:pt x="0" y="54"/>
                    </a:lnTo>
                    <a:lnTo>
                      <a:pt x="36" y="57"/>
                    </a:lnTo>
                    <a:lnTo>
                      <a:pt x="54" y="36"/>
                    </a:lnTo>
                    <a:lnTo>
                      <a:pt x="75" y="54"/>
                    </a:lnTo>
                    <a:lnTo>
                      <a:pt x="100" y="25"/>
                    </a:lnTo>
                    <a:lnTo>
                      <a:pt x="208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69" name=""/>
            <p:cNvGrpSpPr/>
            <p:nvPr/>
          </p:nvGrpSpPr>
          <p:grpSpPr>
            <a:xfrm>
              <a:off x="7623000" y="2631960"/>
              <a:ext cx="133560" cy="96840"/>
              <a:chOff x="7623000" y="2631960"/>
              <a:chExt cx="133560" cy="96840"/>
            </a:xfrm>
          </p:grpSpPr>
          <p:sp>
            <p:nvSpPr>
              <p:cNvPr id="5370" name=""/>
              <p:cNvSpPr/>
              <p:nvPr/>
            </p:nvSpPr>
            <p:spPr>
              <a:xfrm>
                <a:off x="7623000" y="2631960"/>
                <a:ext cx="133560" cy="96840"/>
              </a:xfrm>
              <a:custGeom>
                <a:avLst/>
                <a:gdLst/>
                <a:ahLst/>
                <a:rect l="l" t="t" r="r" b="b"/>
                <a:pathLst>
                  <a:path w="168" h="122">
                    <a:moveTo>
                      <a:pt x="64" y="29"/>
                    </a:moveTo>
                    <a:lnTo>
                      <a:pt x="100" y="29"/>
                    </a:lnTo>
                    <a:lnTo>
                      <a:pt x="118" y="26"/>
                    </a:lnTo>
                    <a:lnTo>
                      <a:pt x="140" y="4"/>
                    </a:lnTo>
                    <a:lnTo>
                      <a:pt x="168" y="0"/>
                    </a:lnTo>
                    <a:lnTo>
                      <a:pt x="161" y="29"/>
                    </a:lnTo>
                    <a:lnTo>
                      <a:pt x="136" y="47"/>
                    </a:lnTo>
                    <a:lnTo>
                      <a:pt x="122" y="69"/>
                    </a:lnTo>
                    <a:lnTo>
                      <a:pt x="125" y="94"/>
                    </a:lnTo>
                    <a:lnTo>
                      <a:pt x="104" y="90"/>
                    </a:lnTo>
                    <a:lnTo>
                      <a:pt x="68" y="108"/>
                    </a:lnTo>
                    <a:lnTo>
                      <a:pt x="14" y="122"/>
                    </a:lnTo>
                    <a:lnTo>
                      <a:pt x="0" y="61"/>
                    </a:lnTo>
                    <a:lnTo>
                      <a:pt x="50" y="58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71" name=""/>
              <p:cNvSpPr/>
              <p:nvPr/>
            </p:nvSpPr>
            <p:spPr>
              <a:xfrm>
                <a:off x="7623000" y="2631960"/>
                <a:ext cx="133560" cy="96840"/>
              </a:xfrm>
              <a:custGeom>
                <a:avLst/>
                <a:gdLst/>
                <a:ahLst/>
                <a:rect l="l" t="t" r="r" b="b"/>
                <a:pathLst>
                  <a:path w="168" h="122">
                    <a:moveTo>
                      <a:pt x="64" y="29"/>
                    </a:moveTo>
                    <a:lnTo>
                      <a:pt x="100" y="29"/>
                    </a:lnTo>
                    <a:lnTo>
                      <a:pt x="118" y="26"/>
                    </a:lnTo>
                    <a:lnTo>
                      <a:pt x="140" y="4"/>
                    </a:lnTo>
                    <a:lnTo>
                      <a:pt x="168" y="0"/>
                    </a:lnTo>
                    <a:lnTo>
                      <a:pt x="161" y="29"/>
                    </a:lnTo>
                    <a:lnTo>
                      <a:pt x="136" y="47"/>
                    </a:lnTo>
                    <a:lnTo>
                      <a:pt x="122" y="69"/>
                    </a:lnTo>
                    <a:lnTo>
                      <a:pt x="125" y="94"/>
                    </a:lnTo>
                    <a:lnTo>
                      <a:pt x="104" y="90"/>
                    </a:lnTo>
                    <a:lnTo>
                      <a:pt x="68" y="108"/>
                    </a:lnTo>
                    <a:lnTo>
                      <a:pt x="14" y="122"/>
                    </a:lnTo>
                    <a:lnTo>
                      <a:pt x="0" y="61"/>
                    </a:lnTo>
                    <a:lnTo>
                      <a:pt x="50" y="58"/>
                    </a:lnTo>
                    <a:lnTo>
                      <a:pt x="64" y="29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72" name=""/>
            <p:cNvGrpSpPr/>
            <p:nvPr/>
          </p:nvGrpSpPr>
          <p:grpSpPr>
            <a:xfrm>
              <a:off x="6649920" y="3332160"/>
              <a:ext cx="907920" cy="409680"/>
              <a:chOff x="6649920" y="3332160"/>
              <a:chExt cx="907920" cy="409680"/>
            </a:xfrm>
          </p:grpSpPr>
          <p:sp>
            <p:nvSpPr>
              <p:cNvPr id="5373" name=""/>
              <p:cNvSpPr/>
              <p:nvPr/>
            </p:nvSpPr>
            <p:spPr>
              <a:xfrm>
                <a:off x="6649920" y="3332160"/>
                <a:ext cx="907920" cy="409680"/>
              </a:xfrm>
              <a:custGeom>
                <a:avLst/>
                <a:gdLst/>
                <a:ahLst/>
                <a:rect l="l" t="t" r="r" b="b"/>
                <a:pathLst>
                  <a:path w="1144" h="516">
                    <a:moveTo>
                      <a:pt x="323" y="132"/>
                    </a:moveTo>
                    <a:lnTo>
                      <a:pt x="320" y="190"/>
                    </a:lnTo>
                    <a:lnTo>
                      <a:pt x="287" y="190"/>
                    </a:lnTo>
                    <a:lnTo>
                      <a:pt x="294" y="236"/>
                    </a:lnTo>
                    <a:lnTo>
                      <a:pt x="259" y="236"/>
                    </a:lnTo>
                    <a:lnTo>
                      <a:pt x="244" y="251"/>
                    </a:lnTo>
                    <a:lnTo>
                      <a:pt x="216" y="265"/>
                    </a:lnTo>
                    <a:lnTo>
                      <a:pt x="194" y="265"/>
                    </a:lnTo>
                    <a:lnTo>
                      <a:pt x="183" y="304"/>
                    </a:lnTo>
                    <a:lnTo>
                      <a:pt x="133" y="312"/>
                    </a:lnTo>
                    <a:lnTo>
                      <a:pt x="126" y="337"/>
                    </a:lnTo>
                    <a:lnTo>
                      <a:pt x="94" y="355"/>
                    </a:lnTo>
                    <a:lnTo>
                      <a:pt x="69" y="369"/>
                    </a:lnTo>
                    <a:lnTo>
                      <a:pt x="36" y="376"/>
                    </a:lnTo>
                    <a:lnTo>
                      <a:pt x="33" y="387"/>
                    </a:lnTo>
                    <a:lnTo>
                      <a:pt x="44" y="405"/>
                    </a:lnTo>
                    <a:lnTo>
                      <a:pt x="8" y="437"/>
                    </a:lnTo>
                    <a:lnTo>
                      <a:pt x="0" y="462"/>
                    </a:lnTo>
                    <a:lnTo>
                      <a:pt x="76" y="455"/>
                    </a:lnTo>
                    <a:lnTo>
                      <a:pt x="147" y="444"/>
                    </a:lnTo>
                    <a:lnTo>
                      <a:pt x="169" y="444"/>
                    </a:lnTo>
                    <a:lnTo>
                      <a:pt x="201" y="451"/>
                    </a:lnTo>
                    <a:lnTo>
                      <a:pt x="251" y="383"/>
                    </a:lnTo>
                    <a:lnTo>
                      <a:pt x="327" y="387"/>
                    </a:lnTo>
                    <a:lnTo>
                      <a:pt x="348" y="369"/>
                    </a:lnTo>
                    <a:lnTo>
                      <a:pt x="477" y="369"/>
                    </a:lnTo>
                    <a:lnTo>
                      <a:pt x="499" y="398"/>
                    </a:lnTo>
                    <a:lnTo>
                      <a:pt x="657" y="398"/>
                    </a:lnTo>
                    <a:lnTo>
                      <a:pt x="825" y="516"/>
                    </a:lnTo>
                    <a:lnTo>
                      <a:pt x="829" y="505"/>
                    </a:lnTo>
                    <a:lnTo>
                      <a:pt x="839" y="505"/>
                    </a:lnTo>
                    <a:lnTo>
                      <a:pt x="847" y="516"/>
                    </a:lnTo>
                    <a:lnTo>
                      <a:pt x="908" y="512"/>
                    </a:lnTo>
                    <a:lnTo>
                      <a:pt x="918" y="484"/>
                    </a:lnTo>
                    <a:lnTo>
                      <a:pt x="922" y="423"/>
                    </a:lnTo>
                    <a:lnTo>
                      <a:pt x="958" y="390"/>
                    </a:lnTo>
                    <a:lnTo>
                      <a:pt x="979" y="369"/>
                    </a:lnTo>
                    <a:lnTo>
                      <a:pt x="986" y="351"/>
                    </a:lnTo>
                    <a:lnTo>
                      <a:pt x="1001" y="355"/>
                    </a:lnTo>
                    <a:lnTo>
                      <a:pt x="1030" y="326"/>
                    </a:lnTo>
                    <a:lnTo>
                      <a:pt x="1083" y="315"/>
                    </a:lnTo>
                    <a:lnTo>
                      <a:pt x="1087" y="290"/>
                    </a:lnTo>
                    <a:lnTo>
                      <a:pt x="1123" y="261"/>
                    </a:lnTo>
                    <a:lnTo>
                      <a:pt x="1047" y="265"/>
                    </a:lnTo>
                    <a:lnTo>
                      <a:pt x="1051" y="247"/>
                    </a:lnTo>
                    <a:lnTo>
                      <a:pt x="1040" y="211"/>
                    </a:lnTo>
                    <a:lnTo>
                      <a:pt x="1069" y="208"/>
                    </a:lnTo>
                    <a:lnTo>
                      <a:pt x="1101" y="190"/>
                    </a:lnTo>
                    <a:lnTo>
                      <a:pt x="1123" y="190"/>
                    </a:lnTo>
                    <a:lnTo>
                      <a:pt x="1130" y="157"/>
                    </a:lnTo>
                    <a:lnTo>
                      <a:pt x="1144" y="143"/>
                    </a:lnTo>
                    <a:lnTo>
                      <a:pt x="1137" y="89"/>
                    </a:lnTo>
                    <a:lnTo>
                      <a:pt x="1119" y="104"/>
                    </a:lnTo>
                    <a:lnTo>
                      <a:pt x="1026" y="114"/>
                    </a:lnTo>
                    <a:lnTo>
                      <a:pt x="1012" y="104"/>
                    </a:lnTo>
                    <a:lnTo>
                      <a:pt x="1065" y="57"/>
                    </a:lnTo>
                    <a:lnTo>
                      <a:pt x="1087" y="61"/>
                    </a:lnTo>
                    <a:lnTo>
                      <a:pt x="1116" y="68"/>
                    </a:lnTo>
                    <a:lnTo>
                      <a:pt x="1137" y="57"/>
                    </a:lnTo>
                    <a:lnTo>
                      <a:pt x="1098" y="0"/>
                    </a:lnTo>
                    <a:lnTo>
                      <a:pt x="954" y="35"/>
                    </a:lnTo>
                    <a:lnTo>
                      <a:pt x="592" y="96"/>
                    </a:lnTo>
                    <a:lnTo>
                      <a:pt x="323" y="132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74" name=""/>
              <p:cNvSpPr/>
              <p:nvPr/>
            </p:nvSpPr>
            <p:spPr>
              <a:xfrm>
                <a:off x="6649920" y="3332160"/>
                <a:ext cx="907920" cy="409680"/>
              </a:xfrm>
              <a:custGeom>
                <a:avLst/>
                <a:gdLst/>
                <a:ahLst/>
                <a:rect l="l" t="t" r="r" b="b"/>
                <a:pathLst>
                  <a:path w="1144" h="516">
                    <a:moveTo>
                      <a:pt x="323" y="132"/>
                    </a:moveTo>
                    <a:lnTo>
                      <a:pt x="320" y="190"/>
                    </a:lnTo>
                    <a:lnTo>
                      <a:pt x="287" y="190"/>
                    </a:lnTo>
                    <a:lnTo>
                      <a:pt x="294" y="236"/>
                    </a:lnTo>
                    <a:lnTo>
                      <a:pt x="259" y="236"/>
                    </a:lnTo>
                    <a:lnTo>
                      <a:pt x="244" y="251"/>
                    </a:lnTo>
                    <a:lnTo>
                      <a:pt x="216" y="265"/>
                    </a:lnTo>
                    <a:lnTo>
                      <a:pt x="194" y="265"/>
                    </a:lnTo>
                    <a:lnTo>
                      <a:pt x="183" y="304"/>
                    </a:lnTo>
                    <a:lnTo>
                      <a:pt x="133" y="312"/>
                    </a:lnTo>
                    <a:lnTo>
                      <a:pt x="126" y="337"/>
                    </a:lnTo>
                    <a:lnTo>
                      <a:pt x="94" y="355"/>
                    </a:lnTo>
                    <a:lnTo>
                      <a:pt x="69" y="369"/>
                    </a:lnTo>
                    <a:lnTo>
                      <a:pt x="36" y="376"/>
                    </a:lnTo>
                    <a:lnTo>
                      <a:pt x="33" y="387"/>
                    </a:lnTo>
                    <a:lnTo>
                      <a:pt x="44" y="405"/>
                    </a:lnTo>
                    <a:lnTo>
                      <a:pt x="8" y="437"/>
                    </a:lnTo>
                    <a:lnTo>
                      <a:pt x="0" y="462"/>
                    </a:lnTo>
                    <a:lnTo>
                      <a:pt x="76" y="455"/>
                    </a:lnTo>
                    <a:lnTo>
                      <a:pt x="147" y="444"/>
                    </a:lnTo>
                    <a:lnTo>
                      <a:pt x="169" y="444"/>
                    </a:lnTo>
                    <a:lnTo>
                      <a:pt x="201" y="451"/>
                    </a:lnTo>
                    <a:lnTo>
                      <a:pt x="251" y="383"/>
                    </a:lnTo>
                    <a:lnTo>
                      <a:pt x="327" y="387"/>
                    </a:lnTo>
                    <a:lnTo>
                      <a:pt x="348" y="369"/>
                    </a:lnTo>
                    <a:lnTo>
                      <a:pt x="477" y="369"/>
                    </a:lnTo>
                    <a:lnTo>
                      <a:pt x="499" y="398"/>
                    </a:lnTo>
                    <a:lnTo>
                      <a:pt x="657" y="398"/>
                    </a:lnTo>
                    <a:lnTo>
                      <a:pt x="825" y="516"/>
                    </a:lnTo>
                    <a:lnTo>
                      <a:pt x="829" y="505"/>
                    </a:lnTo>
                    <a:lnTo>
                      <a:pt x="839" y="505"/>
                    </a:lnTo>
                    <a:lnTo>
                      <a:pt x="847" y="516"/>
                    </a:lnTo>
                    <a:lnTo>
                      <a:pt x="908" y="512"/>
                    </a:lnTo>
                    <a:lnTo>
                      <a:pt x="918" y="484"/>
                    </a:lnTo>
                    <a:lnTo>
                      <a:pt x="922" y="423"/>
                    </a:lnTo>
                    <a:lnTo>
                      <a:pt x="958" y="390"/>
                    </a:lnTo>
                    <a:lnTo>
                      <a:pt x="979" y="369"/>
                    </a:lnTo>
                    <a:lnTo>
                      <a:pt x="986" y="351"/>
                    </a:lnTo>
                    <a:lnTo>
                      <a:pt x="1001" y="355"/>
                    </a:lnTo>
                    <a:lnTo>
                      <a:pt x="1030" y="326"/>
                    </a:lnTo>
                    <a:lnTo>
                      <a:pt x="1083" y="315"/>
                    </a:lnTo>
                    <a:lnTo>
                      <a:pt x="1087" y="290"/>
                    </a:lnTo>
                    <a:lnTo>
                      <a:pt x="1123" y="261"/>
                    </a:lnTo>
                    <a:lnTo>
                      <a:pt x="1047" y="265"/>
                    </a:lnTo>
                    <a:lnTo>
                      <a:pt x="1051" y="247"/>
                    </a:lnTo>
                    <a:lnTo>
                      <a:pt x="1040" y="211"/>
                    </a:lnTo>
                    <a:lnTo>
                      <a:pt x="1069" y="208"/>
                    </a:lnTo>
                    <a:lnTo>
                      <a:pt x="1101" y="190"/>
                    </a:lnTo>
                    <a:lnTo>
                      <a:pt x="1123" y="190"/>
                    </a:lnTo>
                    <a:lnTo>
                      <a:pt x="1130" y="157"/>
                    </a:lnTo>
                    <a:lnTo>
                      <a:pt x="1144" y="143"/>
                    </a:lnTo>
                    <a:lnTo>
                      <a:pt x="1137" y="89"/>
                    </a:lnTo>
                    <a:lnTo>
                      <a:pt x="1119" y="104"/>
                    </a:lnTo>
                    <a:lnTo>
                      <a:pt x="1026" y="114"/>
                    </a:lnTo>
                    <a:lnTo>
                      <a:pt x="1012" y="104"/>
                    </a:lnTo>
                    <a:lnTo>
                      <a:pt x="1065" y="57"/>
                    </a:lnTo>
                    <a:lnTo>
                      <a:pt x="1087" y="61"/>
                    </a:lnTo>
                    <a:lnTo>
                      <a:pt x="1116" y="68"/>
                    </a:lnTo>
                    <a:lnTo>
                      <a:pt x="1137" y="57"/>
                    </a:lnTo>
                    <a:lnTo>
                      <a:pt x="1098" y="0"/>
                    </a:lnTo>
                    <a:lnTo>
                      <a:pt x="954" y="35"/>
                    </a:lnTo>
                    <a:lnTo>
                      <a:pt x="592" y="96"/>
                    </a:lnTo>
                    <a:lnTo>
                      <a:pt x="323" y="132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75" name=""/>
            <p:cNvGrpSpPr/>
            <p:nvPr/>
          </p:nvGrpSpPr>
          <p:grpSpPr>
            <a:xfrm>
              <a:off x="6729480" y="2421000"/>
              <a:ext cx="6120" cy="1440"/>
              <a:chOff x="6729480" y="2421000"/>
              <a:chExt cx="6120" cy="1440"/>
            </a:xfrm>
          </p:grpSpPr>
          <p:sp>
            <p:nvSpPr>
              <p:cNvPr id="5376" name=""/>
              <p:cNvSpPr/>
              <p:nvPr/>
            </p:nvSpPr>
            <p:spPr>
              <a:xfrm>
                <a:off x="6729480" y="2421000"/>
                <a:ext cx="6120" cy="1440"/>
              </a:xfrm>
              <a:custGeom>
                <a:avLst/>
                <a:gdLst/>
                <a:ahLst/>
                <a:rect l="l" t="t" r="r" b="b"/>
                <a:pathLst>
                  <a:path w="7" h="0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77" name=""/>
              <p:cNvSpPr/>
              <p:nvPr/>
            </p:nvSpPr>
            <p:spPr>
              <a:xfrm>
                <a:off x="6729480" y="2421000"/>
                <a:ext cx="6120" cy="1440"/>
              </a:xfrm>
              <a:prstGeom prst="line">
                <a:avLst/>
              </a:prstGeom>
              <a:ln w="11160">
                <a:solidFill>
                  <a:srgbClr val="4d4d4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78" name=""/>
            <p:cNvGrpSpPr/>
            <p:nvPr/>
          </p:nvGrpSpPr>
          <p:grpSpPr>
            <a:xfrm>
              <a:off x="2852280" y="1258920"/>
              <a:ext cx="816480" cy="1440"/>
              <a:chOff x="2852280" y="1258920"/>
              <a:chExt cx="816480" cy="1440"/>
            </a:xfrm>
          </p:grpSpPr>
          <p:sp>
            <p:nvSpPr>
              <p:cNvPr id="5379" name=""/>
              <p:cNvSpPr/>
              <p:nvPr/>
            </p:nvSpPr>
            <p:spPr>
              <a:xfrm>
                <a:off x="2852640" y="1258920"/>
                <a:ext cx="816120" cy="1440"/>
              </a:xfrm>
              <a:custGeom>
                <a:avLst/>
                <a:gdLst/>
                <a:ahLst/>
                <a:rect l="l" t="t" r="r" b="b"/>
                <a:pathLst>
                  <a:path w="1028" h="0">
                    <a:moveTo>
                      <a:pt x="1028" y="0"/>
                    </a:moveTo>
                    <a:lnTo>
                      <a:pt x="0" y="0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80" name=""/>
              <p:cNvSpPr/>
              <p:nvPr/>
            </p:nvSpPr>
            <p:spPr>
              <a:xfrm flipH="1">
                <a:off x="2852280" y="1258920"/>
                <a:ext cx="816120" cy="1440"/>
              </a:xfrm>
              <a:prstGeom prst="line">
                <a:avLst/>
              </a:prstGeom>
              <a:ln w="11160">
                <a:solidFill>
                  <a:srgbClr val="4d4d4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81" name=""/>
            <p:cNvGrpSpPr/>
            <p:nvPr/>
          </p:nvGrpSpPr>
          <p:grpSpPr>
            <a:xfrm>
              <a:off x="5964120" y="1968480"/>
              <a:ext cx="79560" cy="65160"/>
              <a:chOff x="5964120" y="1968480"/>
              <a:chExt cx="79560" cy="65160"/>
            </a:xfrm>
          </p:grpSpPr>
          <p:sp>
            <p:nvSpPr>
              <p:cNvPr id="5382" name=""/>
              <p:cNvSpPr/>
              <p:nvPr/>
            </p:nvSpPr>
            <p:spPr>
              <a:xfrm>
                <a:off x="5964120" y="1968480"/>
                <a:ext cx="79560" cy="65160"/>
              </a:xfrm>
              <a:custGeom>
                <a:avLst/>
                <a:gdLst/>
                <a:ahLst/>
                <a:rect l="l" t="t" r="r" b="b"/>
                <a:pathLst>
                  <a:path w="101" h="82">
                    <a:moveTo>
                      <a:pt x="101" y="0"/>
                    </a:moveTo>
                    <a:lnTo>
                      <a:pt x="61" y="7"/>
                    </a:lnTo>
                    <a:lnTo>
                      <a:pt x="36" y="36"/>
                    </a:lnTo>
                    <a:lnTo>
                      <a:pt x="8" y="50"/>
                    </a:lnTo>
                    <a:lnTo>
                      <a:pt x="0" y="82"/>
                    </a:lnTo>
                    <a:lnTo>
                      <a:pt x="58" y="61"/>
                    </a:lnTo>
                    <a:lnTo>
                      <a:pt x="79" y="32"/>
                    </a:lnTo>
                    <a:lnTo>
                      <a:pt x="94" y="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360" bIns="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83" name=""/>
              <p:cNvSpPr/>
              <p:nvPr/>
            </p:nvSpPr>
            <p:spPr>
              <a:xfrm>
                <a:off x="5964120" y="1968480"/>
                <a:ext cx="79560" cy="65160"/>
              </a:xfrm>
              <a:custGeom>
                <a:avLst/>
                <a:gdLst/>
                <a:ahLst/>
                <a:rect l="l" t="t" r="r" b="b"/>
                <a:pathLst>
                  <a:path w="101" h="82">
                    <a:moveTo>
                      <a:pt x="101" y="0"/>
                    </a:moveTo>
                    <a:lnTo>
                      <a:pt x="61" y="7"/>
                    </a:lnTo>
                    <a:lnTo>
                      <a:pt x="36" y="36"/>
                    </a:lnTo>
                    <a:lnTo>
                      <a:pt x="8" y="50"/>
                    </a:lnTo>
                    <a:lnTo>
                      <a:pt x="0" y="82"/>
                    </a:lnTo>
                    <a:lnTo>
                      <a:pt x="58" y="61"/>
                    </a:lnTo>
                    <a:lnTo>
                      <a:pt x="79" y="32"/>
                    </a:lnTo>
                    <a:lnTo>
                      <a:pt x="94" y="21"/>
                    </a:lnTo>
                    <a:lnTo>
                      <a:pt x="101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8360" bIns="18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84" name=""/>
            <p:cNvGrpSpPr/>
            <p:nvPr/>
          </p:nvGrpSpPr>
          <p:grpSpPr>
            <a:xfrm>
              <a:off x="6251400" y="2000160"/>
              <a:ext cx="61920" cy="15840"/>
              <a:chOff x="6251400" y="2000160"/>
              <a:chExt cx="61920" cy="15840"/>
            </a:xfrm>
          </p:grpSpPr>
          <p:sp>
            <p:nvSpPr>
              <p:cNvPr id="5385" name=""/>
              <p:cNvSpPr/>
              <p:nvPr/>
            </p:nvSpPr>
            <p:spPr>
              <a:xfrm>
                <a:off x="6251400" y="2000160"/>
                <a:ext cx="61920" cy="15840"/>
              </a:xfrm>
              <a:custGeom>
                <a:avLst/>
                <a:gdLst/>
                <a:ahLst/>
                <a:rect l="l" t="t" r="r" b="b"/>
                <a:pathLst>
                  <a:path w="78" h="22">
                    <a:moveTo>
                      <a:pt x="14" y="4"/>
                    </a:moveTo>
                    <a:lnTo>
                      <a:pt x="0" y="15"/>
                    </a:lnTo>
                    <a:lnTo>
                      <a:pt x="7" y="22"/>
                    </a:lnTo>
                    <a:lnTo>
                      <a:pt x="57" y="18"/>
                    </a:lnTo>
                    <a:lnTo>
                      <a:pt x="78" y="18"/>
                    </a:lnTo>
                    <a:lnTo>
                      <a:pt x="75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86" name=""/>
              <p:cNvSpPr/>
              <p:nvPr/>
            </p:nvSpPr>
            <p:spPr>
              <a:xfrm>
                <a:off x="6251400" y="2000160"/>
                <a:ext cx="61920" cy="15840"/>
              </a:xfrm>
              <a:custGeom>
                <a:avLst/>
                <a:gdLst/>
                <a:ahLst/>
                <a:rect l="l" t="t" r="r" b="b"/>
                <a:pathLst>
                  <a:path w="78" h="22">
                    <a:moveTo>
                      <a:pt x="14" y="4"/>
                    </a:moveTo>
                    <a:lnTo>
                      <a:pt x="0" y="15"/>
                    </a:lnTo>
                    <a:lnTo>
                      <a:pt x="7" y="22"/>
                    </a:lnTo>
                    <a:lnTo>
                      <a:pt x="57" y="18"/>
                    </a:lnTo>
                    <a:lnTo>
                      <a:pt x="78" y="18"/>
                    </a:lnTo>
                    <a:lnTo>
                      <a:pt x="75" y="0"/>
                    </a:lnTo>
                    <a:lnTo>
                      <a:pt x="14" y="4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0960" bIns="-30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87" name=""/>
            <p:cNvGrpSpPr/>
            <p:nvPr/>
          </p:nvGrpSpPr>
          <p:grpSpPr>
            <a:xfrm>
              <a:off x="6956280" y="2141640"/>
              <a:ext cx="674640" cy="842760"/>
              <a:chOff x="6956280" y="2141640"/>
              <a:chExt cx="674640" cy="842760"/>
            </a:xfrm>
          </p:grpSpPr>
          <p:sp>
            <p:nvSpPr>
              <p:cNvPr id="5388" name=""/>
              <p:cNvSpPr/>
              <p:nvPr/>
            </p:nvSpPr>
            <p:spPr>
              <a:xfrm>
                <a:off x="6956280" y="2141640"/>
                <a:ext cx="674640" cy="842760"/>
              </a:xfrm>
              <a:custGeom>
                <a:avLst/>
                <a:gdLst/>
                <a:ahLst/>
                <a:rect l="l" t="t" r="r" b="b"/>
                <a:pathLst>
                  <a:path w="849" h="1061">
                    <a:moveTo>
                      <a:pt x="685" y="0"/>
                    </a:moveTo>
                    <a:lnTo>
                      <a:pt x="652" y="18"/>
                    </a:lnTo>
                    <a:lnTo>
                      <a:pt x="577" y="14"/>
                    </a:lnTo>
                    <a:lnTo>
                      <a:pt x="523" y="39"/>
                    </a:lnTo>
                    <a:lnTo>
                      <a:pt x="455" y="75"/>
                    </a:lnTo>
                    <a:lnTo>
                      <a:pt x="426" y="107"/>
                    </a:lnTo>
                    <a:lnTo>
                      <a:pt x="426" y="150"/>
                    </a:lnTo>
                    <a:lnTo>
                      <a:pt x="387" y="175"/>
                    </a:lnTo>
                    <a:lnTo>
                      <a:pt x="362" y="204"/>
                    </a:lnTo>
                    <a:lnTo>
                      <a:pt x="362" y="218"/>
                    </a:lnTo>
                    <a:lnTo>
                      <a:pt x="383" y="243"/>
                    </a:lnTo>
                    <a:lnTo>
                      <a:pt x="387" y="254"/>
                    </a:lnTo>
                    <a:lnTo>
                      <a:pt x="376" y="276"/>
                    </a:lnTo>
                    <a:lnTo>
                      <a:pt x="383" y="294"/>
                    </a:lnTo>
                    <a:lnTo>
                      <a:pt x="391" y="315"/>
                    </a:lnTo>
                    <a:lnTo>
                      <a:pt x="383" y="333"/>
                    </a:lnTo>
                    <a:lnTo>
                      <a:pt x="358" y="337"/>
                    </a:lnTo>
                    <a:lnTo>
                      <a:pt x="322" y="387"/>
                    </a:lnTo>
                    <a:lnTo>
                      <a:pt x="279" y="398"/>
                    </a:lnTo>
                    <a:lnTo>
                      <a:pt x="179" y="398"/>
                    </a:lnTo>
                    <a:lnTo>
                      <a:pt x="175" y="412"/>
                    </a:lnTo>
                    <a:lnTo>
                      <a:pt x="79" y="412"/>
                    </a:lnTo>
                    <a:lnTo>
                      <a:pt x="57" y="434"/>
                    </a:lnTo>
                    <a:lnTo>
                      <a:pt x="53" y="469"/>
                    </a:lnTo>
                    <a:lnTo>
                      <a:pt x="71" y="491"/>
                    </a:lnTo>
                    <a:lnTo>
                      <a:pt x="93" y="520"/>
                    </a:lnTo>
                    <a:lnTo>
                      <a:pt x="86" y="548"/>
                    </a:lnTo>
                    <a:lnTo>
                      <a:pt x="39" y="591"/>
                    </a:lnTo>
                    <a:lnTo>
                      <a:pt x="0" y="627"/>
                    </a:lnTo>
                    <a:lnTo>
                      <a:pt x="18" y="652"/>
                    </a:lnTo>
                    <a:lnTo>
                      <a:pt x="7" y="677"/>
                    </a:lnTo>
                    <a:lnTo>
                      <a:pt x="165" y="652"/>
                    </a:lnTo>
                    <a:lnTo>
                      <a:pt x="570" y="559"/>
                    </a:lnTo>
                    <a:lnTo>
                      <a:pt x="577" y="577"/>
                    </a:lnTo>
                    <a:lnTo>
                      <a:pt x="609" y="588"/>
                    </a:lnTo>
                    <a:lnTo>
                      <a:pt x="613" y="631"/>
                    </a:lnTo>
                    <a:lnTo>
                      <a:pt x="649" y="634"/>
                    </a:lnTo>
                    <a:lnTo>
                      <a:pt x="659" y="652"/>
                    </a:lnTo>
                    <a:lnTo>
                      <a:pt x="645" y="674"/>
                    </a:lnTo>
                    <a:lnTo>
                      <a:pt x="642" y="706"/>
                    </a:lnTo>
                    <a:lnTo>
                      <a:pt x="627" y="728"/>
                    </a:lnTo>
                    <a:lnTo>
                      <a:pt x="638" y="753"/>
                    </a:lnTo>
                    <a:lnTo>
                      <a:pt x="620" y="763"/>
                    </a:lnTo>
                    <a:lnTo>
                      <a:pt x="638" y="803"/>
                    </a:lnTo>
                    <a:lnTo>
                      <a:pt x="634" y="832"/>
                    </a:lnTo>
                    <a:lnTo>
                      <a:pt x="681" y="835"/>
                    </a:lnTo>
                    <a:lnTo>
                      <a:pt x="692" y="864"/>
                    </a:lnTo>
                    <a:lnTo>
                      <a:pt x="670" y="910"/>
                    </a:lnTo>
                    <a:lnTo>
                      <a:pt x="624" y="943"/>
                    </a:lnTo>
                    <a:lnTo>
                      <a:pt x="627" y="968"/>
                    </a:lnTo>
                    <a:lnTo>
                      <a:pt x="638" y="982"/>
                    </a:lnTo>
                    <a:lnTo>
                      <a:pt x="649" y="1014"/>
                    </a:lnTo>
                    <a:lnTo>
                      <a:pt x="674" y="1011"/>
                    </a:lnTo>
                    <a:lnTo>
                      <a:pt x="699" y="1018"/>
                    </a:lnTo>
                    <a:lnTo>
                      <a:pt x="717" y="1029"/>
                    </a:lnTo>
                    <a:lnTo>
                      <a:pt x="742" y="1061"/>
                    </a:lnTo>
                    <a:lnTo>
                      <a:pt x="760" y="1043"/>
                    </a:lnTo>
                    <a:lnTo>
                      <a:pt x="756" y="1018"/>
                    </a:lnTo>
                    <a:lnTo>
                      <a:pt x="785" y="993"/>
                    </a:lnTo>
                    <a:lnTo>
                      <a:pt x="803" y="964"/>
                    </a:lnTo>
                    <a:lnTo>
                      <a:pt x="799" y="896"/>
                    </a:lnTo>
                    <a:lnTo>
                      <a:pt x="814" y="875"/>
                    </a:lnTo>
                    <a:lnTo>
                      <a:pt x="810" y="799"/>
                    </a:lnTo>
                    <a:lnTo>
                      <a:pt x="799" y="785"/>
                    </a:lnTo>
                    <a:lnTo>
                      <a:pt x="781" y="781"/>
                    </a:lnTo>
                    <a:lnTo>
                      <a:pt x="771" y="781"/>
                    </a:lnTo>
                    <a:lnTo>
                      <a:pt x="774" y="760"/>
                    </a:lnTo>
                    <a:lnTo>
                      <a:pt x="785" y="728"/>
                    </a:lnTo>
                    <a:lnTo>
                      <a:pt x="799" y="749"/>
                    </a:lnTo>
                    <a:lnTo>
                      <a:pt x="803" y="763"/>
                    </a:lnTo>
                    <a:lnTo>
                      <a:pt x="849" y="742"/>
                    </a:lnTo>
                    <a:lnTo>
                      <a:pt x="849" y="713"/>
                    </a:lnTo>
                    <a:lnTo>
                      <a:pt x="842" y="695"/>
                    </a:lnTo>
                    <a:lnTo>
                      <a:pt x="839" y="681"/>
                    </a:lnTo>
                    <a:lnTo>
                      <a:pt x="821" y="677"/>
                    </a:lnTo>
                    <a:lnTo>
                      <a:pt x="803" y="663"/>
                    </a:lnTo>
                    <a:lnTo>
                      <a:pt x="835" y="645"/>
                    </a:lnTo>
                    <a:lnTo>
                      <a:pt x="806" y="620"/>
                    </a:lnTo>
                    <a:lnTo>
                      <a:pt x="803" y="591"/>
                    </a:lnTo>
                    <a:lnTo>
                      <a:pt x="792" y="512"/>
                    </a:lnTo>
                    <a:lnTo>
                      <a:pt x="792" y="505"/>
                    </a:lnTo>
                    <a:lnTo>
                      <a:pt x="767" y="487"/>
                    </a:lnTo>
                    <a:lnTo>
                      <a:pt x="789" y="401"/>
                    </a:lnTo>
                    <a:lnTo>
                      <a:pt x="781" y="376"/>
                    </a:lnTo>
                    <a:lnTo>
                      <a:pt x="771" y="347"/>
                    </a:lnTo>
                    <a:lnTo>
                      <a:pt x="774" y="322"/>
                    </a:lnTo>
                    <a:lnTo>
                      <a:pt x="753" y="251"/>
                    </a:lnTo>
                    <a:lnTo>
                      <a:pt x="717" y="251"/>
                    </a:lnTo>
                    <a:lnTo>
                      <a:pt x="728" y="215"/>
                    </a:lnTo>
                    <a:lnTo>
                      <a:pt x="728" y="186"/>
                    </a:lnTo>
                    <a:lnTo>
                      <a:pt x="702" y="161"/>
                    </a:lnTo>
                    <a:lnTo>
                      <a:pt x="717" y="136"/>
                    </a:lnTo>
                    <a:lnTo>
                      <a:pt x="706" y="100"/>
                    </a:lnTo>
                    <a:lnTo>
                      <a:pt x="685" y="71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89" name=""/>
              <p:cNvSpPr/>
              <p:nvPr/>
            </p:nvSpPr>
            <p:spPr>
              <a:xfrm>
                <a:off x="6956280" y="2141640"/>
                <a:ext cx="674640" cy="842760"/>
              </a:xfrm>
              <a:custGeom>
                <a:avLst/>
                <a:gdLst/>
                <a:ahLst/>
                <a:rect l="l" t="t" r="r" b="b"/>
                <a:pathLst>
                  <a:path w="849" h="1061">
                    <a:moveTo>
                      <a:pt x="685" y="0"/>
                    </a:moveTo>
                    <a:lnTo>
                      <a:pt x="652" y="18"/>
                    </a:lnTo>
                    <a:lnTo>
                      <a:pt x="577" y="14"/>
                    </a:lnTo>
                    <a:lnTo>
                      <a:pt x="523" y="39"/>
                    </a:lnTo>
                    <a:lnTo>
                      <a:pt x="455" y="75"/>
                    </a:lnTo>
                    <a:lnTo>
                      <a:pt x="426" y="107"/>
                    </a:lnTo>
                    <a:lnTo>
                      <a:pt x="426" y="150"/>
                    </a:lnTo>
                    <a:lnTo>
                      <a:pt x="387" y="175"/>
                    </a:lnTo>
                    <a:lnTo>
                      <a:pt x="362" y="204"/>
                    </a:lnTo>
                    <a:lnTo>
                      <a:pt x="362" y="218"/>
                    </a:lnTo>
                    <a:lnTo>
                      <a:pt x="383" y="243"/>
                    </a:lnTo>
                    <a:lnTo>
                      <a:pt x="387" y="254"/>
                    </a:lnTo>
                    <a:lnTo>
                      <a:pt x="376" y="276"/>
                    </a:lnTo>
                    <a:lnTo>
                      <a:pt x="383" y="294"/>
                    </a:lnTo>
                    <a:lnTo>
                      <a:pt x="391" y="315"/>
                    </a:lnTo>
                    <a:lnTo>
                      <a:pt x="383" y="333"/>
                    </a:lnTo>
                    <a:lnTo>
                      <a:pt x="358" y="337"/>
                    </a:lnTo>
                    <a:lnTo>
                      <a:pt x="322" y="387"/>
                    </a:lnTo>
                    <a:lnTo>
                      <a:pt x="279" y="398"/>
                    </a:lnTo>
                    <a:lnTo>
                      <a:pt x="179" y="398"/>
                    </a:lnTo>
                    <a:lnTo>
                      <a:pt x="175" y="412"/>
                    </a:lnTo>
                    <a:lnTo>
                      <a:pt x="79" y="412"/>
                    </a:lnTo>
                    <a:lnTo>
                      <a:pt x="57" y="434"/>
                    </a:lnTo>
                    <a:lnTo>
                      <a:pt x="53" y="469"/>
                    </a:lnTo>
                    <a:lnTo>
                      <a:pt x="71" y="491"/>
                    </a:lnTo>
                    <a:lnTo>
                      <a:pt x="93" y="520"/>
                    </a:lnTo>
                    <a:lnTo>
                      <a:pt x="86" y="548"/>
                    </a:lnTo>
                    <a:lnTo>
                      <a:pt x="39" y="591"/>
                    </a:lnTo>
                    <a:lnTo>
                      <a:pt x="0" y="627"/>
                    </a:lnTo>
                    <a:lnTo>
                      <a:pt x="18" y="652"/>
                    </a:lnTo>
                    <a:lnTo>
                      <a:pt x="7" y="677"/>
                    </a:lnTo>
                    <a:lnTo>
                      <a:pt x="165" y="652"/>
                    </a:lnTo>
                    <a:lnTo>
                      <a:pt x="570" y="559"/>
                    </a:lnTo>
                    <a:lnTo>
                      <a:pt x="577" y="577"/>
                    </a:lnTo>
                    <a:lnTo>
                      <a:pt x="609" y="588"/>
                    </a:lnTo>
                    <a:lnTo>
                      <a:pt x="613" y="631"/>
                    </a:lnTo>
                    <a:lnTo>
                      <a:pt x="649" y="634"/>
                    </a:lnTo>
                    <a:lnTo>
                      <a:pt x="659" y="652"/>
                    </a:lnTo>
                    <a:lnTo>
                      <a:pt x="645" y="674"/>
                    </a:lnTo>
                    <a:lnTo>
                      <a:pt x="642" y="706"/>
                    </a:lnTo>
                    <a:lnTo>
                      <a:pt x="627" y="728"/>
                    </a:lnTo>
                    <a:lnTo>
                      <a:pt x="638" y="753"/>
                    </a:lnTo>
                    <a:lnTo>
                      <a:pt x="620" y="763"/>
                    </a:lnTo>
                    <a:lnTo>
                      <a:pt x="638" y="803"/>
                    </a:lnTo>
                    <a:lnTo>
                      <a:pt x="634" y="832"/>
                    </a:lnTo>
                    <a:lnTo>
                      <a:pt x="681" y="835"/>
                    </a:lnTo>
                    <a:lnTo>
                      <a:pt x="692" y="864"/>
                    </a:lnTo>
                    <a:lnTo>
                      <a:pt x="670" y="910"/>
                    </a:lnTo>
                    <a:lnTo>
                      <a:pt x="624" y="943"/>
                    </a:lnTo>
                    <a:lnTo>
                      <a:pt x="627" y="968"/>
                    </a:lnTo>
                    <a:lnTo>
                      <a:pt x="638" y="982"/>
                    </a:lnTo>
                    <a:lnTo>
                      <a:pt x="649" y="1014"/>
                    </a:lnTo>
                    <a:lnTo>
                      <a:pt x="674" y="1011"/>
                    </a:lnTo>
                    <a:lnTo>
                      <a:pt x="699" y="1018"/>
                    </a:lnTo>
                    <a:lnTo>
                      <a:pt x="717" y="1029"/>
                    </a:lnTo>
                    <a:lnTo>
                      <a:pt x="742" y="1061"/>
                    </a:lnTo>
                    <a:lnTo>
                      <a:pt x="760" y="1043"/>
                    </a:lnTo>
                    <a:lnTo>
                      <a:pt x="756" y="1018"/>
                    </a:lnTo>
                    <a:lnTo>
                      <a:pt x="785" y="993"/>
                    </a:lnTo>
                    <a:lnTo>
                      <a:pt x="803" y="964"/>
                    </a:lnTo>
                    <a:lnTo>
                      <a:pt x="799" y="896"/>
                    </a:lnTo>
                    <a:lnTo>
                      <a:pt x="814" y="875"/>
                    </a:lnTo>
                    <a:lnTo>
                      <a:pt x="810" y="799"/>
                    </a:lnTo>
                    <a:lnTo>
                      <a:pt x="799" y="785"/>
                    </a:lnTo>
                    <a:lnTo>
                      <a:pt x="781" y="781"/>
                    </a:lnTo>
                    <a:lnTo>
                      <a:pt x="771" y="781"/>
                    </a:lnTo>
                    <a:lnTo>
                      <a:pt x="774" y="760"/>
                    </a:lnTo>
                    <a:lnTo>
                      <a:pt x="785" y="728"/>
                    </a:lnTo>
                    <a:lnTo>
                      <a:pt x="799" y="749"/>
                    </a:lnTo>
                    <a:lnTo>
                      <a:pt x="803" y="763"/>
                    </a:lnTo>
                    <a:lnTo>
                      <a:pt x="849" y="742"/>
                    </a:lnTo>
                    <a:lnTo>
                      <a:pt x="849" y="713"/>
                    </a:lnTo>
                    <a:lnTo>
                      <a:pt x="842" y="695"/>
                    </a:lnTo>
                    <a:lnTo>
                      <a:pt x="839" y="681"/>
                    </a:lnTo>
                    <a:lnTo>
                      <a:pt x="821" y="677"/>
                    </a:lnTo>
                    <a:lnTo>
                      <a:pt x="803" y="663"/>
                    </a:lnTo>
                    <a:lnTo>
                      <a:pt x="835" y="645"/>
                    </a:lnTo>
                    <a:lnTo>
                      <a:pt x="806" y="620"/>
                    </a:lnTo>
                    <a:lnTo>
                      <a:pt x="803" y="591"/>
                    </a:lnTo>
                    <a:lnTo>
                      <a:pt x="792" y="512"/>
                    </a:lnTo>
                    <a:lnTo>
                      <a:pt x="792" y="505"/>
                    </a:lnTo>
                    <a:lnTo>
                      <a:pt x="767" y="487"/>
                    </a:lnTo>
                    <a:lnTo>
                      <a:pt x="789" y="401"/>
                    </a:lnTo>
                    <a:lnTo>
                      <a:pt x="781" y="376"/>
                    </a:lnTo>
                    <a:lnTo>
                      <a:pt x="771" y="347"/>
                    </a:lnTo>
                    <a:lnTo>
                      <a:pt x="774" y="322"/>
                    </a:lnTo>
                    <a:lnTo>
                      <a:pt x="753" y="251"/>
                    </a:lnTo>
                    <a:lnTo>
                      <a:pt x="717" y="251"/>
                    </a:lnTo>
                    <a:lnTo>
                      <a:pt x="728" y="215"/>
                    </a:lnTo>
                    <a:lnTo>
                      <a:pt x="728" y="186"/>
                    </a:lnTo>
                    <a:lnTo>
                      <a:pt x="702" y="161"/>
                    </a:lnTo>
                    <a:lnTo>
                      <a:pt x="717" y="136"/>
                    </a:lnTo>
                    <a:lnTo>
                      <a:pt x="706" y="100"/>
                    </a:lnTo>
                    <a:lnTo>
                      <a:pt x="685" y="71"/>
                    </a:lnTo>
                    <a:lnTo>
                      <a:pt x="685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90" name=""/>
            <p:cNvGrpSpPr/>
            <p:nvPr/>
          </p:nvGrpSpPr>
          <p:grpSpPr>
            <a:xfrm>
              <a:off x="6496200" y="2187720"/>
              <a:ext cx="210960" cy="93600"/>
              <a:chOff x="6496200" y="2187720"/>
              <a:chExt cx="210960" cy="93600"/>
            </a:xfrm>
          </p:grpSpPr>
          <p:sp>
            <p:nvSpPr>
              <p:cNvPr id="5391" name=""/>
              <p:cNvSpPr/>
              <p:nvPr/>
            </p:nvSpPr>
            <p:spPr>
              <a:xfrm>
                <a:off x="6496200" y="2187720"/>
                <a:ext cx="210960" cy="93600"/>
              </a:xfrm>
              <a:custGeom>
                <a:avLst/>
                <a:gdLst/>
                <a:ahLst/>
                <a:rect l="l" t="t" r="r" b="b"/>
                <a:pathLst>
                  <a:path w="265" h="118">
                    <a:moveTo>
                      <a:pt x="265" y="25"/>
                    </a:moveTo>
                    <a:lnTo>
                      <a:pt x="247" y="25"/>
                    </a:lnTo>
                    <a:lnTo>
                      <a:pt x="222" y="43"/>
                    </a:lnTo>
                    <a:lnTo>
                      <a:pt x="201" y="14"/>
                    </a:lnTo>
                    <a:lnTo>
                      <a:pt x="143" y="18"/>
                    </a:lnTo>
                    <a:lnTo>
                      <a:pt x="118" y="22"/>
                    </a:lnTo>
                    <a:lnTo>
                      <a:pt x="100" y="0"/>
                    </a:lnTo>
                    <a:lnTo>
                      <a:pt x="68" y="11"/>
                    </a:lnTo>
                    <a:lnTo>
                      <a:pt x="50" y="4"/>
                    </a:lnTo>
                    <a:lnTo>
                      <a:pt x="32" y="14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39" y="57"/>
                    </a:lnTo>
                    <a:lnTo>
                      <a:pt x="90" y="50"/>
                    </a:lnTo>
                    <a:lnTo>
                      <a:pt x="136" y="57"/>
                    </a:lnTo>
                    <a:lnTo>
                      <a:pt x="179" y="86"/>
                    </a:lnTo>
                    <a:lnTo>
                      <a:pt x="204" y="65"/>
                    </a:lnTo>
                    <a:lnTo>
                      <a:pt x="219" y="82"/>
                    </a:lnTo>
                    <a:lnTo>
                      <a:pt x="215" y="118"/>
                    </a:lnTo>
                    <a:lnTo>
                      <a:pt x="229" y="118"/>
                    </a:lnTo>
                    <a:lnTo>
                      <a:pt x="265" y="25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92" name=""/>
              <p:cNvSpPr/>
              <p:nvPr/>
            </p:nvSpPr>
            <p:spPr>
              <a:xfrm>
                <a:off x="6496200" y="2187720"/>
                <a:ext cx="210960" cy="93600"/>
              </a:xfrm>
              <a:custGeom>
                <a:avLst/>
                <a:gdLst/>
                <a:ahLst/>
                <a:rect l="l" t="t" r="r" b="b"/>
                <a:pathLst>
                  <a:path w="265" h="118">
                    <a:moveTo>
                      <a:pt x="265" y="25"/>
                    </a:moveTo>
                    <a:lnTo>
                      <a:pt x="247" y="25"/>
                    </a:lnTo>
                    <a:lnTo>
                      <a:pt x="222" y="43"/>
                    </a:lnTo>
                    <a:lnTo>
                      <a:pt x="201" y="14"/>
                    </a:lnTo>
                    <a:lnTo>
                      <a:pt x="143" y="18"/>
                    </a:lnTo>
                    <a:lnTo>
                      <a:pt x="118" y="22"/>
                    </a:lnTo>
                    <a:lnTo>
                      <a:pt x="100" y="0"/>
                    </a:lnTo>
                    <a:lnTo>
                      <a:pt x="68" y="11"/>
                    </a:lnTo>
                    <a:lnTo>
                      <a:pt x="50" y="4"/>
                    </a:lnTo>
                    <a:lnTo>
                      <a:pt x="32" y="14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39" y="57"/>
                    </a:lnTo>
                    <a:lnTo>
                      <a:pt x="90" y="50"/>
                    </a:lnTo>
                    <a:lnTo>
                      <a:pt x="136" y="57"/>
                    </a:lnTo>
                    <a:lnTo>
                      <a:pt x="179" y="86"/>
                    </a:lnTo>
                    <a:lnTo>
                      <a:pt x="204" y="65"/>
                    </a:lnTo>
                    <a:lnTo>
                      <a:pt x="219" y="82"/>
                    </a:lnTo>
                    <a:lnTo>
                      <a:pt x="215" y="118"/>
                    </a:lnTo>
                    <a:lnTo>
                      <a:pt x="229" y="118"/>
                    </a:lnTo>
                    <a:lnTo>
                      <a:pt x="265" y="25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393" name=""/>
            <p:cNvGrpSpPr/>
            <p:nvPr/>
          </p:nvGrpSpPr>
          <p:grpSpPr>
            <a:xfrm>
              <a:off x="7500960" y="2101680"/>
              <a:ext cx="182520" cy="354240"/>
              <a:chOff x="7500960" y="2101680"/>
              <a:chExt cx="182520" cy="354240"/>
            </a:xfrm>
          </p:grpSpPr>
          <p:sp>
            <p:nvSpPr>
              <p:cNvPr id="5394" name=""/>
              <p:cNvSpPr/>
              <p:nvPr/>
            </p:nvSpPr>
            <p:spPr>
              <a:xfrm>
                <a:off x="7500960" y="2101680"/>
                <a:ext cx="182520" cy="354240"/>
              </a:xfrm>
              <a:custGeom>
                <a:avLst/>
                <a:gdLst/>
                <a:ahLst/>
                <a:rect l="l" t="t" r="r" b="b"/>
                <a:pathLst>
                  <a:path w="229" h="445">
                    <a:moveTo>
                      <a:pt x="0" y="51"/>
                    </a:moveTo>
                    <a:lnTo>
                      <a:pt x="136" y="22"/>
                    </a:lnTo>
                    <a:lnTo>
                      <a:pt x="200" y="0"/>
                    </a:lnTo>
                    <a:lnTo>
                      <a:pt x="211" y="33"/>
                    </a:lnTo>
                    <a:lnTo>
                      <a:pt x="207" y="61"/>
                    </a:lnTo>
                    <a:lnTo>
                      <a:pt x="211" y="83"/>
                    </a:lnTo>
                    <a:lnTo>
                      <a:pt x="229" y="97"/>
                    </a:lnTo>
                    <a:lnTo>
                      <a:pt x="218" y="108"/>
                    </a:lnTo>
                    <a:lnTo>
                      <a:pt x="218" y="140"/>
                    </a:lnTo>
                    <a:lnTo>
                      <a:pt x="197" y="144"/>
                    </a:lnTo>
                    <a:lnTo>
                      <a:pt x="182" y="151"/>
                    </a:lnTo>
                    <a:lnTo>
                      <a:pt x="175" y="173"/>
                    </a:lnTo>
                    <a:lnTo>
                      <a:pt x="190" y="198"/>
                    </a:lnTo>
                    <a:lnTo>
                      <a:pt x="190" y="223"/>
                    </a:lnTo>
                    <a:lnTo>
                      <a:pt x="168" y="241"/>
                    </a:lnTo>
                    <a:lnTo>
                      <a:pt x="161" y="262"/>
                    </a:lnTo>
                    <a:lnTo>
                      <a:pt x="193" y="302"/>
                    </a:lnTo>
                    <a:lnTo>
                      <a:pt x="175" y="363"/>
                    </a:lnTo>
                    <a:lnTo>
                      <a:pt x="204" y="420"/>
                    </a:lnTo>
                    <a:lnTo>
                      <a:pt x="157" y="438"/>
                    </a:lnTo>
                    <a:lnTo>
                      <a:pt x="100" y="445"/>
                    </a:lnTo>
                    <a:lnTo>
                      <a:pt x="82" y="388"/>
                    </a:lnTo>
                    <a:lnTo>
                      <a:pt x="86" y="366"/>
                    </a:lnTo>
                    <a:lnTo>
                      <a:pt x="68" y="298"/>
                    </a:lnTo>
                    <a:lnTo>
                      <a:pt x="28" y="302"/>
                    </a:lnTo>
                    <a:lnTo>
                      <a:pt x="43" y="273"/>
                    </a:lnTo>
                    <a:lnTo>
                      <a:pt x="43" y="230"/>
                    </a:lnTo>
                    <a:lnTo>
                      <a:pt x="17" y="216"/>
                    </a:lnTo>
                    <a:lnTo>
                      <a:pt x="32" y="183"/>
                    </a:lnTo>
                    <a:lnTo>
                      <a:pt x="21" y="147"/>
                    </a:lnTo>
                    <a:lnTo>
                      <a:pt x="0" y="13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95" name=""/>
              <p:cNvSpPr/>
              <p:nvPr/>
            </p:nvSpPr>
            <p:spPr>
              <a:xfrm>
                <a:off x="7500960" y="2101680"/>
                <a:ext cx="182520" cy="354240"/>
              </a:xfrm>
              <a:custGeom>
                <a:avLst/>
                <a:gdLst/>
                <a:ahLst/>
                <a:rect l="l" t="t" r="r" b="b"/>
                <a:pathLst>
                  <a:path w="229" h="445">
                    <a:moveTo>
                      <a:pt x="0" y="51"/>
                    </a:moveTo>
                    <a:lnTo>
                      <a:pt x="136" y="22"/>
                    </a:lnTo>
                    <a:lnTo>
                      <a:pt x="200" y="0"/>
                    </a:lnTo>
                    <a:lnTo>
                      <a:pt x="211" y="33"/>
                    </a:lnTo>
                    <a:lnTo>
                      <a:pt x="207" y="61"/>
                    </a:lnTo>
                    <a:lnTo>
                      <a:pt x="211" y="83"/>
                    </a:lnTo>
                    <a:lnTo>
                      <a:pt x="229" y="97"/>
                    </a:lnTo>
                    <a:lnTo>
                      <a:pt x="218" y="108"/>
                    </a:lnTo>
                    <a:lnTo>
                      <a:pt x="218" y="140"/>
                    </a:lnTo>
                    <a:lnTo>
                      <a:pt x="197" y="144"/>
                    </a:lnTo>
                    <a:lnTo>
                      <a:pt x="182" y="151"/>
                    </a:lnTo>
                    <a:lnTo>
                      <a:pt x="175" y="173"/>
                    </a:lnTo>
                    <a:lnTo>
                      <a:pt x="190" y="198"/>
                    </a:lnTo>
                    <a:lnTo>
                      <a:pt x="190" y="223"/>
                    </a:lnTo>
                    <a:lnTo>
                      <a:pt x="168" y="241"/>
                    </a:lnTo>
                    <a:lnTo>
                      <a:pt x="161" y="262"/>
                    </a:lnTo>
                    <a:lnTo>
                      <a:pt x="193" y="302"/>
                    </a:lnTo>
                    <a:lnTo>
                      <a:pt x="175" y="363"/>
                    </a:lnTo>
                    <a:lnTo>
                      <a:pt x="204" y="420"/>
                    </a:lnTo>
                    <a:lnTo>
                      <a:pt x="157" y="438"/>
                    </a:lnTo>
                    <a:lnTo>
                      <a:pt x="100" y="445"/>
                    </a:lnTo>
                    <a:lnTo>
                      <a:pt x="82" y="388"/>
                    </a:lnTo>
                    <a:lnTo>
                      <a:pt x="86" y="366"/>
                    </a:lnTo>
                    <a:lnTo>
                      <a:pt x="68" y="298"/>
                    </a:lnTo>
                    <a:lnTo>
                      <a:pt x="28" y="302"/>
                    </a:lnTo>
                    <a:lnTo>
                      <a:pt x="43" y="273"/>
                    </a:lnTo>
                    <a:lnTo>
                      <a:pt x="43" y="230"/>
                    </a:lnTo>
                    <a:lnTo>
                      <a:pt x="17" y="216"/>
                    </a:lnTo>
                    <a:lnTo>
                      <a:pt x="32" y="183"/>
                    </a:lnTo>
                    <a:lnTo>
                      <a:pt x="21" y="147"/>
                    </a:lnTo>
                    <a:lnTo>
                      <a:pt x="0" y="130"/>
                    </a:lnTo>
                    <a:lnTo>
                      <a:pt x="0" y="51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5396" name=""/>
          <p:cNvSpPr/>
          <p:nvPr/>
        </p:nvSpPr>
        <p:spPr>
          <a:xfrm flipV="1">
            <a:off x="6094440" y="4332240"/>
            <a:ext cx="976320" cy="936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97" name=""/>
          <p:cNvSpPr/>
          <p:nvPr/>
        </p:nvSpPr>
        <p:spPr>
          <a:xfrm flipH="1" flipV="1">
            <a:off x="3250800" y="4327200"/>
            <a:ext cx="1035000" cy="7491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98" name=""/>
          <p:cNvSpPr/>
          <p:nvPr/>
        </p:nvSpPr>
        <p:spPr>
          <a:xfrm flipH="1">
            <a:off x="5929200" y="1946160"/>
            <a:ext cx="222480" cy="30434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399" name=""/>
          <p:cNvSpPr/>
          <p:nvPr/>
        </p:nvSpPr>
        <p:spPr>
          <a:xfrm flipH="1">
            <a:off x="3794040" y="3014640"/>
            <a:ext cx="2689200" cy="11016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00" name=""/>
          <p:cNvSpPr/>
          <p:nvPr/>
        </p:nvSpPr>
        <p:spPr>
          <a:xfrm flipH="1">
            <a:off x="3875040" y="1835280"/>
            <a:ext cx="1959120" cy="9572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01" name=""/>
          <p:cNvSpPr/>
          <p:nvPr/>
        </p:nvSpPr>
        <p:spPr>
          <a:xfrm>
            <a:off x="6275520" y="1936800"/>
            <a:ext cx="876240" cy="8096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02" name=""/>
          <p:cNvSpPr/>
          <p:nvPr/>
        </p:nvSpPr>
        <p:spPr>
          <a:xfrm>
            <a:off x="4205160" y="1946160"/>
            <a:ext cx="230400" cy="31068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03" name=""/>
          <p:cNvSpPr/>
          <p:nvPr/>
        </p:nvSpPr>
        <p:spPr>
          <a:xfrm flipH="1">
            <a:off x="4464000" y="1981080"/>
            <a:ext cx="1535040" cy="3119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04" name=""/>
          <p:cNvSpPr/>
          <p:nvPr/>
        </p:nvSpPr>
        <p:spPr>
          <a:xfrm>
            <a:off x="4216320" y="1981080"/>
            <a:ext cx="1633680" cy="3114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05" name=""/>
          <p:cNvSpPr/>
          <p:nvPr/>
        </p:nvSpPr>
        <p:spPr>
          <a:xfrm flipH="1">
            <a:off x="4587480" y="3114720"/>
            <a:ext cx="1739880" cy="19749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06" name=""/>
          <p:cNvSpPr/>
          <p:nvPr/>
        </p:nvSpPr>
        <p:spPr>
          <a:xfrm>
            <a:off x="3973680" y="3179880"/>
            <a:ext cx="1890720" cy="2014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07" name=""/>
          <p:cNvSpPr/>
          <p:nvPr/>
        </p:nvSpPr>
        <p:spPr>
          <a:xfrm>
            <a:off x="3603600" y="413532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08" name=""/>
          <p:cNvSpPr/>
          <p:nvPr/>
        </p:nvSpPr>
        <p:spPr>
          <a:xfrm flipH="1">
            <a:off x="3720600" y="2039760"/>
            <a:ext cx="2256120" cy="19623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09" name=""/>
          <p:cNvSpPr/>
          <p:nvPr/>
        </p:nvSpPr>
        <p:spPr>
          <a:xfrm>
            <a:off x="4427640" y="2133720"/>
            <a:ext cx="2151000" cy="1868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0" name=""/>
          <p:cNvSpPr/>
          <p:nvPr/>
        </p:nvSpPr>
        <p:spPr>
          <a:xfrm>
            <a:off x="3546360" y="295272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1" name=""/>
          <p:cNvSpPr/>
          <p:nvPr/>
        </p:nvSpPr>
        <p:spPr>
          <a:xfrm>
            <a:off x="3851280" y="3002040"/>
            <a:ext cx="2681280" cy="1081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2" name=""/>
          <p:cNvSpPr/>
          <p:nvPr/>
        </p:nvSpPr>
        <p:spPr>
          <a:xfrm>
            <a:off x="4278240" y="1830240"/>
            <a:ext cx="2090880" cy="9273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3" name=""/>
          <p:cNvSpPr/>
          <p:nvPr/>
        </p:nvSpPr>
        <p:spPr>
          <a:xfrm flipH="1">
            <a:off x="3158640" y="1893960"/>
            <a:ext cx="646200" cy="882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4" name=""/>
          <p:cNvSpPr/>
          <p:nvPr/>
        </p:nvSpPr>
        <p:spPr>
          <a:xfrm>
            <a:off x="3143160" y="2851200"/>
            <a:ext cx="15840" cy="15192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5" name=""/>
          <p:cNvSpPr/>
          <p:nvPr/>
        </p:nvSpPr>
        <p:spPr>
          <a:xfrm>
            <a:off x="7129440" y="2889360"/>
            <a:ext cx="0" cy="1433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6" name=""/>
          <p:cNvSpPr/>
          <p:nvPr/>
        </p:nvSpPr>
        <p:spPr>
          <a:xfrm>
            <a:off x="4346640" y="1822320"/>
            <a:ext cx="15922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7" name=""/>
          <p:cNvSpPr/>
          <p:nvPr/>
        </p:nvSpPr>
        <p:spPr>
          <a:xfrm>
            <a:off x="2682720" y="1616040"/>
            <a:ext cx="1974960" cy="5428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8" name=""/>
          <p:cNvSpPr/>
          <p:nvPr/>
        </p:nvSpPr>
        <p:spPr>
          <a:xfrm>
            <a:off x="2036880" y="3814920"/>
            <a:ext cx="1987560" cy="5936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Emissions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19" name=""/>
          <p:cNvSpPr/>
          <p:nvPr/>
        </p:nvSpPr>
        <p:spPr>
          <a:xfrm>
            <a:off x="2036880" y="2689200"/>
            <a:ext cx="1987560" cy="5936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0" name=""/>
          <p:cNvSpPr/>
          <p:nvPr/>
        </p:nvSpPr>
        <p:spPr>
          <a:xfrm>
            <a:off x="6299280" y="2692440"/>
            <a:ext cx="1971720" cy="5824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Crude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1" name=""/>
          <p:cNvSpPr/>
          <p:nvPr/>
        </p:nvSpPr>
        <p:spPr>
          <a:xfrm>
            <a:off x="3603600" y="524520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2" name=""/>
          <p:cNvSpPr/>
          <p:nvPr/>
        </p:nvSpPr>
        <p:spPr>
          <a:xfrm>
            <a:off x="2784600" y="4978440"/>
            <a:ext cx="1987560" cy="59220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Pulp and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3" name=""/>
          <p:cNvSpPr/>
          <p:nvPr/>
        </p:nvSpPr>
        <p:spPr>
          <a:xfrm>
            <a:off x="5551560" y="1620720"/>
            <a:ext cx="1987560" cy="5428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4" name=""/>
          <p:cNvSpPr/>
          <p:nvPr/>
        </p:nvSpPr>
        <p:spPr>
          <a:xfrm>
            <a:off x="6292800" y="3828960"/>
            <a:ext cx="1987560" cy="5828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5" name=""/>
          <p:cNvSpPr/>
          <p:nvPr/>
        </p:nvSpPr>
        <p:spPr>
          <a:xfrm>
            <a:off x="5551560" y="4978440"/>
            <a:ext cx="1987560" cy="5824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Merchant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Investments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6" name=""/>
          <p:cNvSpPr/>
          <p:nvPr/>
        </p:nvSpPr>
        <p:spPr>
          <a:xfrm>
            <a:off x="333360" y="298440"/>
            <a:ext cx="9550440" cy="96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North America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" name=""/>
          <p:cNvSpPr/>
          <p:nvPr/>
        </p:nvSpPr>
        <p:spPr>
          <a:xfrm>
            <a:off x="3639600" y="214200"/>
            <a:ext cx="303948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Peoples Energy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8" name=""/>
          <p:cNvSpPr/>
          <p:nvPr/>
        </p:nvSpPr>
        <p:spPr>
          <a:xfrm>
            <a:off x="3649680" y="1928880"/>
            <a:ext cx="2844720" cy="1857240"/>
          </a:xfrm>
          <a:custGeom>
            <a:avLst/>
            <a:gdLst/>
            <a:ahLst/>
            <a:rect l="l" t="t" r="r" b="b"/>
            <a:pathLst>
              <a:path w="16286" h="11349">
                <a:moveTo>
                  <a:pt x="0" y="11349"/>
                </a:moveTo>
                <a:lnTo>
                  <a:pt x="16286" y="11349"/>
                </a:lnTo>
                <a:lnTo>
                  <a:pt x="7995" y="0"/>
                </a:lnTo>
                <a:lnTo>
                  <a:pt x="0" y="11349"/>
                </a:lnTo>
                <a:close/>
              </a:path>
            </a:pathLst>
          </a:cu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29" name=""/>
          <p:cNvSpPr/>
          <p:nvPr/>
        </p:nvSpPr>
        <p:spPr>
          <a:xfrm>
            <a:off x="485640" y="1927080"/>
            <a:ext cx="2845080" cy="1857600"/>
          </a:xfrm>
          <a:custGeom>
            <a:avLst/>
            <a:gdLst/>
            <a:ahLst/>
            <a:rect l="l" t="t" r="r" b="b"/>
            <a:pathLst>
              <a:path w="16286" h="11349">
                <a:moveTo>
                  <a:pt x="0" y="11349"/>
                </a:moveTo>
                <a:lnTo>
                  <a:pt x="16286" y="11349"/>
                </a:lnTo>
                <a:lnTo>
                  <a:pt x="7995" y="0"/>
                </a:lnTo>
                <a:lnTo>
                  <a:pt x="0" y="11349"/>
                </a:lnTo>
                <a:close/>
              </a:path>
            </a:pathLst>
          </a:cu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0" name=""/>
          <p:cNvSpPr/>
          <p:nvPr/>
        </p:nvSpPr>
        <p:spPr>
          <a:xfrm>
            <a:off x="7053120" y="1927080"/>
            <a:ext cx="2845080" cy="1857600"/>
          </a:xfrm>
          <a:custGeom>
            <a:avLst/>
            <a:gdLst/>
            <a:ahLst/>
            <a:rect l="l" t="t" r="r" b="b"/>
            <a:pathLst>
              <a:path w="16286" h="11349">
                <a:moveTo>
                  <a:pt x="0" y="11349"/>
                </a:moveTo>
                <a:lnTo>
                  <a:pt x="16286" y="11349"/>
                </a:lnTo>
                <a:lnTo>
                  <a:pt x="7995" y="0"/>
                </a:lnTo>
                <a:lnTo>
                  <a:pt x="0" y="11349"/>
                </a:lnTo>
                <a:close/>
              </a:path>
            </a:pathLst>
          </a:cu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1" name=""/>
          <p:cNvSpPr/>
          <p:nvPr/>
        </p:nvSpPr>
        <p:spPr>
          <a:xfrm>
            <a:off x="1042920" y="2928960"/>
            <a:ext cx="166752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Long Term Gas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 Supply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2" name=""/>
          <p:cNvSpPr/>
          <p:nvPr/>
        </p:nvSpPr>
        <p:spPr>
          <a:xfrm>
            <a:off x="4575960" y="2925720"/>
            <a:ext cx="101484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Services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3" name=""/>
          <p:cNvSpPr/>
          <p:nvPr/>
        </p:nvSpPr>
        <p:spPr>
          <a:xfrm>
            <a:off x="7686360" y="2928960"/>
            <a:ext cx="1645200" cy="58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Wholesale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Electric Supply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4" name=""/>
          <p:cNvSpPr/>
          <p:nvPr/>
        </p:nvSpPr>
        <p:spPr>
          <a:xfrm>
            <a:off x="542880" y="3824280"/>
            <a:ext cx="33512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39672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Supply Peoples’ Natural Gas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Requirements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90520">
              <a:lnSpc>
                <a:spcPct val="100000"/>
              </a:lnSpc>
              <a:tabLst>
                <a:tab algn="l" pos="0"/>
                <a:tab algn="l" pos="39672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- 5 Year Term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90520">
              <a:lnSpc>
                <a:spcPct val="100000"/>
              </a:lnSpc>
              <a:tabLst>
                <a:tab algn="l" pos="0"/>
                <a:tab algn="l" pos="39672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- 270 MMcf/d 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90520">
              <a:lnSpc>
                <a:spcPct val="100000"/>
              </a:lnSpc>
              <a:tabLst>
                <a:tab algn="l" pos="0"/>
                <a:tab algn="l" pos="39672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- 10% of Natural Gas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90520">
              <a:lnSpc>
                <a:spcPct val="100000"/>
              </a:lnSpc>
              <a:tabLst>
                <a:tab algn="l" pos="0"/>
                <a:tab algn="l" pos="39672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Consumed in Chicago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5" name=""/>
          <p:cNvSpPr/>
          <p:nvPr/>
        </p:nvSpPr>
        <p:spPr>
          <a:xfrm>
            <a:off x="479520" y="3932280"/>
            <a:ext cx="93600" cy="982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6" name=""/>
          <p:cNvSpPr/>
          <p:nvPr/>
        </p:nvSpPr>
        <p:spPr>
          <a:xfrm>
            <a:off x="3714840" y="4479840"/>
            <a:ext cx="3892320" cy="227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Target Market Area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Representing 5% of U.S. 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Natural Gas Consumed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3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Increase Liquidity &amp; Flexibility 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at Chicago City Gate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- Access Multiple Supply 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Basins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- Interconnect With 6 Major 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Pipelines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7" name=""/>
          <p:cNvSpPr/>
          <p:nvPr/>
        </p:nvSpPr>
        <p:spPr>
          <a:xfrm>
            <a:off x="3646440" y="3790800"/>
            <a:ext cx="1393920" cy="657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      Enron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Marketing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Risk Management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National Reach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8" name=""/>
          <p:cNvSpPr/>
          <p:nvPr/>
        </p:nvSpPr>
        <p:spPr>
          <a:xfrm>
            <a:off x="5040360" y="3790800"/>
            <a:ext cx="1438200" cy="6573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     Peoples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Storage Assets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Transportation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buClr>
                <a:srgbClr val="000000"/>
              </a:buClr>
              <a:buFont typeface="Frutiger 45 Light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Regional Expertise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39" name=""/>
          <p:cNvSpPr/>
          <p:nvPr/>
        </p:nvSpPr>
        <p:spPr>
          <a:xfrm>
            <a:off x="7002360" y="3921120"/>
            <a:ext cx="93600" cy="982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0" name=""/>
          <p:cNvSpPr/>
          <p:nvPr/>
        </p:nvSpPr>
        <p:spPr>
          <a:xfrm>
            <a:off x="3649680" y="4578480"/>
            <a:ext cx="95400" cy="982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1" name=""/>
          <p:cNvSpPr/>
          <p:nvPr/>
        </p:nvSpPr>
        <p:spPr>
          <a:xfrm>
            <a:off x="3649680" y="5380200"/>
            <a:ext cx="95400" cy="982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2680" bIns="226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2" name=""/>
          <p:cNvSpPr/>
          <p:nvPr/>
        </p:nvSpPr>
        <p:spPr>
          <a:xfrm>
            <a:off x="7059600" y="3824280"/>
            <a:ext cx="32306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17136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Provide Key Services 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to Peoples’ Retail Power 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17136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Wholesale Power Supply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17136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- Risk Management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171360"/>
                <a:tab algn="l" pos="34308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3" name=""/>
          <p:cNvSpPr/>
          <p:nvPr/>
        </p:nvSpPr>
        <p:spPr>
          <a:xfrm>
            <a:off x="255600" y="5289480"/>
            <a:ext cx="3389400" cy="13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1" marL="290520">
              <a:lnSpc>
                <a:spcPct val="100000"/>
              </a:lnSpc>
              <a:tabLst>
                <a:tab algn="l" pos="0"/>
                <a:tab algn="l" pos="39672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Acquire and Optimize </a:t>
            </a:r>
            <a:br>
              <a:rPr sz="1500"/>
            </a:b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Transport Capacity Within Enron’s Broader Portfolio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290520">
              <a:lnSpc>
                <a:spcPct val="100000"/>
              </a:lnSpc>
              <a:spcBef>
                <a:spcPts val="938"/>
              </a:spcBef>
              <a:tabLst>
                <a:tab algn="l" pos="0"/>
                <a:tab algn="l" pos="396720"/>
                <a:tab algn="l" pos="514440"/>
                <a:tab algn="l" pos="685800"/>
                <a:tab algn="l" pos="857160"/>
                <a:tab algn="l" pos="1028880"/>
                <a:tab algn="l" pos="1200240"/>
                <a:tab algn="l" pos="1371600"/>
                <a:tab algn="l" pos="1542960"/>
                <a:tab algn="l" pos="1714680"/>
                <a:tab algn="l" pos="1886040"/>
                <a:tab algn="l" pos="2057400"/>
                <a:tab algn="l" pos="2228760"/>
                <a:tab algn="l" pos="2400480"/>
                <a:tab algn="l" pos="2571840"/>
                <a:tab algn="l" pos="2743200"/>
                <a:tab algn="l" pos="2914560"/>
                <a:tab algn="l" pos="3086280"/>
                <a:tab algn="l" pos="3257640"/>
                <a:tab algn="l" pos="3429000"/>
                <a:tab algn="l" pos="3600360"/>
                <a:tab algn="l" pos="3772080"/>
              </a:tabLst>
            </a:pPr>
            <a:r>
              <a:rPr b="1" lang="en-US" sz="1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Provide Weather Risk Management Services</a:t>
            </a:r>
            <a:endParaRPr b="0" lang="en-US" sz="1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4" name=""/>
          <p:cNvSpPr/>
          <p:nvPr/>
        </p:nvSpPr>
        <p:spPr>
          <a:xfrm>
            <a:off x="504720" y="5394240"/>
            <a:ext cx="93600" cy="986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5" name=""/>
          <p:cNvSpPr/>
          <p:nvPr/>
        </p:nvSpPr>
        <p:spPr>
          <a:xfrm>
            <a:off x="7851600" y="392040"/>
            <a:ext cx="2197440" cy="1278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6" name=""/>
          <p:cNvSpPr/>
          <p:nvPr/>
        </p:nvSpPr>
        <p:spPr>
          <a:xfrm flipV="1">
            <a:off x="9237600" y="1255680"/>
            <a:ext cx="289080" cy="2779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7" name=""/>
          <p:cNvSpPr/>
          <p:nvPr/>
        </p:nvSpPr>
        <p:spPr>
          <a:xfrm flipH="1" flipV="1">
            <a:off x="8391240" y="1253880"/>
            <a:ext cx="307800" cy="2221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8" name=""/>
          <p:cNvSpPr/>
          <p:nvPr/>
        </p:nvSpPr>
        <p:spPr>
          <a:xfrm flipH="1">
            <a:off x="9187920" y="546120"/>
            <a:ext cx="65160" cy="9046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49" name=""/>
          <p:cNvSpPr/>
          <p:nvPr/>
        </p:nvSpPr>
        <p:spPr>
          <a:xfrm flipH="1">
            <a:off x="8551440" y="863640"/>
            <a:ext cx="800280" cy="3268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0" name=""/>
          <p:cNvSpPr/>
          <p:nvPr/>
        </p:nvSpPr>
        <p:spPr>
          <a:xfrm flipH="1">
            <a:off x="8575200" y="512640"/>
            <a:ext cx="582840" cy="284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1" name=""/>
          <p:cNvSpPr/>
          <p:nvPr/>
        </p:nvSpPr>
        <p:spPr>
          <a:xfrm>
            <a:off x="9290160" y="542880"/>
            <a:ext cx="260280" cy="2397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2" name=""/>
          <p:cNvSpPr/>
          <p:nvPr/>
        </p:nvSpPr>
        <p:spPr>
          <a:xfrm>
            <a:off x="8674200" y="546120"/>
            <a:ext cx="68040" cy="9223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3" name=""/>
          <p:cNvSpPr/>
          <p:nvPr/>
        </p:nvSpPr>
        <p:spPr>
          <a:xfrm flipH="1">
            <a:off x="8751600" y="557280"/>
            <a:ext cx="455400" cy="927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4" name=""/>
          <p:cNvSpPr/>
          <p:nvPr/>
        </p:nvSpPr>
        <p:spPr>
          <a:xfrm>
            <a:off x="8678880" y="557280"/>
            <a:ext cx="484200" cy="925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5" name=""/>
          <p:cNvSpPr/>
          <p:nvPr/>
        </p:nvSpPr>
        <p:spPr>
          <a:xfrm flipH="1">
            <a:off x="8788320" y="892080"/>
            <a:ext cx="517680" cy="587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6" name=""/>
          <p:cNvSpPr/>
          <p:nvPr/>
        </p:nvSpPr>
        <p:spPr>
          <a:xfrm>
            <a:off x="8605800" y="912960"/>
            <a:ext cx="561960" cy="5983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7" name=""/>
          <p:cNvSpPr/>
          <p:nvPr/>
        </p:nvSpPr>
        <p:spPr>
          <a:xfrm>
            <a:off x="8494560" y="1197000"/>
            <a:ext cx="9478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8" name=""/>
          <p:cNvSpPr/>
          <p:nvPr/>
        </p:nvSpPr>
        <p:spPr>
          <a:xfrm flipH="1">
            <a:off x="8530920" y="573120"/>
            <a:ext cx="669960" cy="5842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59" name=""/>
          <p:cNvSpPr/>
          <p:nvPr/>
        </p:nvSpPr>
        <p:spPr>
          <a:xfrm>
            <a:off x="8740800" y="601560"/>
            <a:ext cx="639720" cy="5558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0" name=""/>
          <p:cNvSpPr/>
          <p:nvPr/>
        </p:nvSpPr>
        <p:spPr>
          <a:xfrm>
            <a:off x="8478720" y="844560"/>
            <a:ext cx="9478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1" name=""/>
          <p:cNvSpPr/>
          <p:nvPr/>
        </p:nvSpPr>
        <p:spPr>
          <a:xfrm>
            <a:off x="8569440" y="858960"/>
            <a:ext cx="798480" cy="3222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2" name=""/>
          <p:cNvSpPr/>
          <p:nvPr/>
        </p:nvSpPr>
        <p:spPr>
          <a:xfrm>
            <a:off x="8696160" y="511200"/>
            <a:ext cx="622440" cy="2761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3" name=""/>
          <p:cNvSpPr/>
          <p:nvPr/>
        </p:nvSpPr>
        <p:spPr>
          <a:xfrm flipH="1">
            <a:off x="8362800" y="530280"/>
            <a:ext cx="192240" cy="261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4" name=""/>
          <p:cNvSpPr/>
          <p:nvPr/>
        </p:nvSpPr>
        <p:spPr>
          <a:xfrm>
            <a:off x="8358120" y="816120"/>
            <a:ext cx="4680" cy="450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5" name=""/>
          <p:cNvSpPr/>
          <p:nvPr/>
        </p:nvSpPr>
        <p:spPr>
          <a:xfrm>
            <a:off x="9545760" y="825480"/>
            <a:ext cx="0" cy="4269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6" name=""/>
          <p:cNvSpPr/>
          <p:nvPr/>
        </p:nvSpPr>
        <p:spPr>
          <a:xfrm>
            <a:off x="8715240" y="507960"/>
            <a:ext cx="47484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7" name=""/>
          <p:cNvSpPr/>
          <p:nvPr/>
        </p:nvSpPr>
        <p:spPr>
          <a:xfrm>
            <a:off x="8221680" y="447840"/>
            <a:ext cx="587520" cy="1616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Natural Gas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8" name=""/>
          <p:cNvSpPr/>
          <p:nvPr/>
        </p:nvSpPr>
        <p:spPr>
          <a:xfrm>
            <a:off x="8029440" y="1101600"/>
            <a:ext cx="590760" cy="1764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Emissions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69" name=""/>
          <p:cNvSpPr/>
          <p:nvPr/>
        </p:nvSpPr>
        <p:spPr>
          <a:xfrm>
            <a:off x="8029440" y="766800"/>
            <a:ext cx="590760" cy="1760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0" name=""/>
          <p:cNvSpPr/>
          <p:nvPr/>
        </p:nvSpPr>
        <p:spPr>
          <a:xfrm>
            <a:off x="9298080" y="766800"/>
            <a:ext cx="644400" cy="17316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Crude Products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1" name=""/>
          <p:cNvSpPr/>
          <p:nvPr/>
        </p:nvSpPr>
        <p:spPr>
          <a:xfrm>
            <a:off x="8494560" y="1527120"/>
            <a:ext cx="9478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2" name=""/>
          <p:cNvSpPr/>
          <p:nvPr/>
        </p:nvSpPr>
        <p:spPr>
          <a:xfrm>
            <a:off x="8175600" y="1446120"/>
            <a:ext cx="668520" cy="1778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Pulp and Paper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3" name=""/>
          <p:cNvSpPr/>
          <p:nvPr/>
        </p:nvSpPr>
        <p:spPr>
          <a:xfrm>
            <a:off x="9075600" y="449280"/>
            <a:ext cx="590760" cy="16200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4" name=""/>
          <p:cNvSpPr/>
          <p:nvPr/>
        </p:nvSpPr>
        <p:spPr>
          <a:xfrm>
            <a:off x="9296280" y="1106640"/>
            <a:ext cx="590760" cy="17280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Weather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5" name=""/>
          <p:cNvSpPr/>
          <p:nvPr/>
        </p:nvSpPr>
        <p:spPr>
          <a:xfrm>
            <a:off x="9075600" y="1446120"/>
            <a:ext cx="590760" cy="1746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Merchant 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Investments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6" name=""/>
          <p:cNvSpPr/>
          <p:nvPr/>
        </p:nvSpPr>
        <p:spPr>
          <a:xfrm>
            <a:off x="504720" y="6192720"/>
            <a:ext cx="93600" cy="986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23040" bIns="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7" name=""/>
          <p:cNvSpPr/>
          <p:nvPr/>
        </p:nvSpPr>
        <p:spPr>
          <a:xfrm>
            <a:off x="941400" y="2046240"/>
            <a:ext cx="8588520" cy="3488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49"/>
              </a:spcBef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Long-Term Power Outsourcing for Major Northeastern Utility Serving 314,000 Customers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49"/>
              </a:spcBef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Assumes and Optimizes U.I.’s Power Purchase Agreements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49"/>
              </a:spcBef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Significantly Increases Enron’s Power Portfolio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49"/>
              </a:spcBef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Facilitated by Unparalleled Capabilities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509760">
              <a:lnSpc>
                <a:spcPct val="100000"/>
              </a:lnSpc>
              <a:spcBef>
                <a:spcPts val="624"/>
              </a:spcBef>
              <a:buClr>
                <a:srgbClr val="000000"/>
              </a:buClr>
              <a:buFont typeface="Frutiger 45 Light"/>
              <a:buChar char="–"/>
              <a:tabLst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Load Forecasting, Volume Management and Superior Systems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74916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8" name=""/>
          <p:cNvSpPr/>
          <p:nvPr/>
        </p:nvSpPr>
        <p:spPr>
          <a:xfrm>
            <a:off x="2958840" y="233280"/>
            <a:ext cx="439272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The United Illuminating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Company (U.I.)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79" name=""/>
          <p:cNvSpPr/>
          <p:nvPr/>
        </p:nvSpPr>
        <p:spPr>
          <a:xfrm>
            <a:off x="-852480" y="5807160"/>
            <a:ext cx="121046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Significant Opportunities in Managing Full Requirements Power Contracts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0" name=""/>
          <p:cNvSpPr/>
          <p:nvPr/>
        </p:nvSpPr>
        <p:spPr>
          <a:xfrm>
            <a:off x="554040" y="5716440"/>
            <a:ext cx="9210600" cy="584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1" name=""/>
          <p:cNvSpPr/>
          <p:nvPr/>
        </p:nvSpPr>
        <p:spPr>
          <a:xfrm>
            <a:off x="777960" y="2195640"/>
            <a:ext cx="156960" cy="1569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2" name=""/>
          <p:cNvSpPr/>
          <p:nvPr/>
        </p:nvSpPr>
        <p:spPr>
          <a:xfrm>
            <a:off x="777960" y="3035160"/>
            <a:ext cx="156960" cy="1573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3" name=""/>
          <p:cNvSpPr/>
          <p:nvPr/>
        </p:nvSpPr>
        <p:spPr>
          <a:xfrm>
            <a:off x="777960" y="3543480"/>
            <a:ext cx="156960" cy="1569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4" name=""/>
          <p:cNvSpPr/>
          <p:nvPr/>
        </p:nvSpPr>
        <p:spPr>
          <a:xfrm>
            <a:off x="7851600" y="392040"/>
            <a:ext cx="2197440" cy="1278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5" name=""/>
          <p:cNvSpPr/>
          <p:nvPr/>
        </p:nvSpPr>
        <p:spPr>
          <a:xfrm flipV="1">
            <a:off x="9237600" y="1255680"/>
            <a:ext cx="289080" cy="2779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6" name=""/>
          <p:cNvSpPr/>
          <p:nvPr/>
        </p:nvSpPr>
        <p:spPr>
          <a:xfrm flipH="1" flipV="1">
            <a:off x="8391240" y="1253880"/>
            <a:ext cx="307800" cy="2221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7" name=""/>
          <p:cNvSpPr/>
          <p:nvPr/>
        </p:nvSpPr>
        <p:spPr>
          <a:xfrm flipH="1">
            <a:off x="9187920" y="546120"/>
            <a:ext cx="65160" cy="9046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8" name=""/>
          <p:cNvSpPr/>
          <p:nvPr/>
        </p:nvSpPr>
        <p:spPr>
          <a:xfrm flipH="1">
            <a:off x="8551440" y="863640"/>
            <a:ext cx="800280" cy="3268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89" name=""/>
          <p:cNvSpPr/>
          <p:nvPr/>
        </p:nvSpPr>
        <p:spPr>
          <a:xfrm flipH="1">
            <a:off x="8575200" y="512640"/>
            <a:ext cx="582840" cy="284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0" name=""/>
          <p:cNvSpPr/>
          <p:nvPr/>
        </p:nvSpPr>
        <p:spPr>
          <a:xfrm>
            <a:off x="9290160" y="542880"/>
            <a:ext cx="260280" cy="2397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1" name=""/>
          <p:cNvSpPr/>
          <p:nvPr/>
        </p:nvSpPr>
        <p:spPr>
          <a:xfrm>
            <a:off x="8674200" y="546120"/>
            <a:ext cx="68040" cy="9223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2" name=""/>
          <p:cNvSpPr/>
          <p:nvPr/>
        </p:nvSpPr>
        <p:spPr>
          <a:xfrm flipH="1">
            <a:off x="8751600" y="557280"/>
            <a:ext cx="455400" cy="927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3" name=""/>
          <p:cNvSpPr/>
          <p:nvPr/>
        </p:nvSpPr>
        <p:spPr>
          <a:xfrm>
            <a:off x="8678880" y="557280"/>
            <a:ext cx="484200" cy="925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4" name=""/>
          <p:cNvSpPr/>
          <p:nvPr/>
        </p:nvSpPr>
        <p:spPr>
          <a:xfrm flipH="1">
            <a:off x="8788320" y="892080"/>
            <a:ext cx="517680" cy="587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5" name=""/>
          <p:cNvSpPr/>
          <p:nvPr/>
        </p:nvSpPr>
        <p:spPr>
          <a:xfrm>
            <a:off x="8605800" y="912960"/>
            <a:ext cx="561960" cy="5983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6" name=""/>
          <p:cNvSpPr/>
          <p:nvPr/>
        </p:nvSpPr>
        <p:spPr>
          <a:xfrm>
            <a:off x="8494560" y="1197000"/>
            <a:ext cx="9478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7" name=""/>
          <p:cNvSpPr/>
          <p:nvPr/>
        </p:nvSpPr>
        <p:spPr>
          <a:xfrm flipH="1">
            <a:off x="8530920" y="573120"/>
            <a:ext cx="669960" cy="5842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8" name=""/>
          <p:cNvSpPr/>
          <p:nvPr/>
        </p:nvSpPr>
        <p:spPr>
          <a:xfrm>
            <a:off x="8740800" y="601560"/>
            <a:ext cx="639720" cy="5558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499" name=""/>
          <p:cNvSpPr/>
          <p:nvPr/>
        </p:nvSpPr>
        <p:spPr>
          <a:xfrm>
            <a:off x="8478720" y="844560"/>
            <a:ext cx="9478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0" name=""/>
          <p:cNvSpPr/>
          <p:nvPr/>
        </p:nvSpPr>
        <p:spPr>
          <a:xfrm>
            <a:off x="8569440" y="858960"/>
            <a:ext cx="798480" cy="3222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1" name=""/>
          <p:cNvSpPr/>
          <p:nvPr/>
        </p:nvSpPr>
        <p:spPr>
          <a:xfrm>
            <a:off x="8696160" y="511200"/>
            <a:ext cx="622440" cy="2761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2" name=""/>
          <p:cNvSpPr/>
          <p:nvPr/>
        </p:nvSpPr>
        <p:spPr>
          <a:xfrm flipH="1">
            <a:off x="8362800" y="530280"/>
            <a:ext cx="192240" cy="261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3" name=""/>
          <p:cNvSpPr/>
          <p:nvPr/>
        </p:nvSpPr>
        <p:spPr>
          <a:xfrm>
            <a:off x="8358120" y="816120"/>
            <a:ext cx="4680" cy="450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4" name=""/>
          <p:cNvSpPr/>
          <p:nvPr/>
        </p:nvSpPr>
        <p:spPr>
          <a:xfrm>
            <a:off x="9545760" y="825480"/>
            <a:ext cx="0" cy="4269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5" name=""/>
          <p:cNvSpPr/>
          <p:nvPr/>
        </p:nvSpPr>
        <p:spPr>
          <a:xfrm>
            <a:off x="8715240" y="507960"/>
            <a:ext cx="47484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6" name=""/>
          <p:cNvSpPr/>
          <p:nvPr/>
        </p:nvSpPr>
        <p:spPr>
          <a:xfrm>
            <a:off x="8221680" y="447840"/>
            <a:ext cx="587520" cy="1616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Natural Gas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7" name=""/>
          <p:cNvSpPr/>
          <p:nvPr/>
        </p:nvSpPr>
        <p:spPr>
          <a:xfrm>
            <a:off x="8029440" y="1101600"/>
            <a:ext cx="590760" cy="1764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Emissions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8" name=""/>
          <p:cNvSpPr/>
          <p:nvPr/>
        </p:nvSpPr>
        <p:spPr>
          <a:xfrm>
            <a:off x="8029440" y="766800"/>
            <a:ext cx="590760" cy="1760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09" name=""/>
          <p:cNvSpPr/>
          <p:nvPr/>
        </p:nvSpPr>
        <p:spPr>
          <a:xfrm>
            <a:off x="9298080" y="766800"/>
            <a:ext cx="644400" cy="17316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Crude Products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10" name=""/>
          <p:cNvSpPr/>
          <p:nvPr/>
        </p:nvSpPr>
        <p:spPr>
          <a:xfrm>
            <a:off x="8494560" y="1527120"/>
            <a:ext cx="9478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11" name=""/>
          <p:cNvSpPr/>
          <p:nvPr/>
        </p:nvSpPr>
        <p:spPr>
          <a:xfrm>
            <a:off x="8175600" y="1446120"/>
            <a:ext cx="668520" cy="1778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Pulp and Paper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12" name=""/>
          <p:cNvSpPr/>
          <p:nvPr/>
        </p:nvSpPr>
        <p:spPr>
          <a:xfrm>
            <a:off x="9075600" y="449280"/>
            <a:ext cx="590760" cy="16200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13" name=""/>
          <p:cNvSpPr/>
          <p:nvPr/>
        </p:nvSpPr>
        <p:spPr>
          <a:xfrm>
            <a:off x="9296280" y="1106640"/>
            <a:ext cx="590760" cy="1728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Weather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14" name=""/>
          <p:cNvSpPr/>
          <p:nvPr/>
        </p:nvSpPr>
        <p:spPr>
          <a:xfrm>
            <a:off x="9075600" y="1446120"/>
            <a:ext cx="590760" cy="1746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Merchant 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Investments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15" name=""/>
          <p:cNvSpPr/>
          <p:nvPr/>
        </p:nvSpPr>
        <p:spPr>
          <a:xfrm>
            <a:off x="777960" y="4025880"/>
            <a:ext cx="156960" cy="1573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"/>
          <p:cNvSpPr/>
          <p:nvPr/>
        </p:nvSpPr>
        <p:spPr>
          <a:xfrm>
            <a:off x="368280" y="217440"/>
            <a:ext cx="96026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Key Markets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" name=""/>
          <p:cNvSpPr/>
          <p:nvPr/>
        </p:nvSpPr>
        <p:spPr>
          <a:xfrm flipV="1">
            <a:off x="6094440" y="3989160"/>
            <a:ext cx="976320" cy="9363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2" name=""/>
          <p:cNvSpPr/>
          <p:nvPr/>
        </p:nvSpPr>
        <p:spPr>
          <a:xfrm flipH="1" flipV="1">
            <a:off x="3250800" y="3984480"/>
            <a:ext cx="1035000" cy="749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" name=""/>
          <p:cNvSpPr/>
          <p:nvPr/>
        </p:nvSpPr>
        <p:spPr>
          <a:xfrm flipH="1">
            <a:off x="5929200" y="1603440"/>
            <a:ext cx="222480" cy="3043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" name=""/>
          <p:cNvSpPr/>
          <p:nvPr/>
        </p:nvSpPr>
        <p:spPr>
          <a:xfrm flipH="1">
            <a:off x="3794040" y="2671920"/>
            <a:ext cx="2689200" cy="11016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" name=""/>
          <p:cNvSpPr/>
          <p:nvPr/>
        </p:nvSpPr>
        <p:spPr>
          <a:xfrm flipH="1">
            <a:off x="3875040" y="1492200"/>
            <a:ext cx="1959120" cy="9572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" name=""/>
          <p:cNvSpPr/>
          <p:nvPr/>
        </p:nvSpPr>
        <p:spPr>
          <a:xfrm>
            <a:off x="6275520" y="1593720"/>
            <a:ext cx="876240" cy="8096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" name=""/>
          <p:cNvSpPr/>
          <p:nvPr/>
        </p:nvSpPr>
        <p:spPr>
          <a:xfrm>
            <a:off x="4205160" y="1603440"/>
            <a:ext cx="230400" cy="31068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" name=""/>
          <p:cNvSpPr/>
          <p:nvPr/>
        </p:nvSpPr>
        <p:spPr>
          <a:xfrm flipH="1">
            <a:off x="4464000" y="1638360"/>
            <a:ext cx="1535040" cy="3119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" name=""/>
          <p:cNvSpPr/>
          <p:nvPr/>
        </p:nvSpPr>
        <p:spPr>
          <a:xfrm>
            <a:off x="4216320" y="1638360"/>
            <a:ext cx="1633680" cy="3114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" name=""/>
          <p:cNvSpPr/>
          <p:nvPr/>
        </p:nvSpPr>
        <p:spPr>
          <a:xfrm flipH="1">
            <a:off x="4587480" y="2771640"/>
            <a:ext cx="1739880" cy="19749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" name=""/>
          <p:cNvSpPr/>
          <p:nvPr/>
        </p:nvSpPr>
        <p:spPr>
          <a:xfrm>
            <a:off x="3973680" y="2836800"/>
            <a:ext cx="1890720" cy="2014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" name=""/>
          <p:cNvSpPr/>
          <p:nvPr/>
        </p:nvSpPr>
        <p:spPr>
          <a:xfrm>
            <a:off x="3603600" y="379260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" name=""/>
          <p:cNvSpPr/>
          <p:nvPr/>
        </p:nvSpPr>
        <p:spPr>
          <a:xfrm flipH="1">
            <a:off x="3720600" y="1697040"/>
            <a:ext cx="2256120" cy="1962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" name=""/>
          <p:cNvSpPr/>
          <p:nvPr/>
        </p:nvSpPr>
        <p:spPr>
          <a:xfrm>
            <a:off x="4427640" y="1790640"/>
            <a:ext cx="2151000" cy="1868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" name=""/>
          <p:cNvSpPr/>
          <p:nvPr/>
        </p:nvSpPr>
        <p:spPr>
          <a:xfrm>
            <a:off x="3546360" y="261000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" name=""/>
          <p:cNvSpPr/>
          <p:nvPr/>
        </p:nvSpPr>
        <p:spPr>
          <a:xfrm>
            <a:off x="3851280" y="2658960"/>
            <a:ext cx="2681280" cy="1081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" name=""/>
          <p:cNvSpPr/>
          <p:nvPr/>
        </p:nvSpPr>
        <p:spPr>
          <a:xfrm>
            <a:off x="4278240" y="1487520"/>
            <a:ext cx="2090880" cy="927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" name=""/>
          <p:cNvSpPr/>
          <p:nvPr/>
        </p:nvSpPr>
        <p:spPr>
          <a:xfrm flipH="1">
            <a:off x="3158640" y="1550880"/>
            <a:ext cx="646200" cy="882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" name=""/>
          <p:cNvSpPr/>
          <p:nvPr/>
        </p:nvSpPr>
        <p:spPr>
          <a:xfrm>
            <a:off x="3143160" y="2508120"/>
            <a:ext cx="15840" cy="15192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" name=""/>
          <p:cNvSpPr/>
          <p:nvPr/>
        </p:nvSpPr>
        <p:spPr>
          <a:xfrm>
            <a:off x="7129440" y="2546280"/>
            <a:ext cx="0" cy="1433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" name=""/>
          <p:cNvSpPr/>
          <p:nvPr/>
        </p:nvSpPr>
        <p:spPr>
          <a:xfrm>
            <a:off x="4346640" y="1479600"/>
            <a:ext cx="15922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" name=""/>
          <p:cNvSpPr/>
          <p:nvPr/>
        </p:nvSpPr>
        <p:spPr>
          <a:xfrm>
            <a:off x="2682720" y="1273320"/>
            <a:ext cx="1974960" cy="5428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" name=""/>
          <p:cNvSpPr/>
          <p:nvPr/>
        </p:nvSpPr>
        <p:spPr>
          <a:xfrm>
            <a:off x="2036880" y="3471840"/>
            <a:ext cx="1987560" cy="5936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Emissions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" name=""/>
          <p:cNvSpPr/>
          <p:nvPr/>
        </p:nvSpPr>
        <p:spPr>
          <a:xfrm>
            <a:off x="2036880" y="2346480"/>
            <a:ext cx="1987560" cy="5936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" name=""/>
          <p:cNvSpPr/>
          <p:nvPr/>
        </p:nvSpPr>
        <p:spPr>
          <a:xfrm>
            <a:off x="6299280" y="2349360"/>
            <a:ext cx="1971720" cy="5828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Crude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" name=""/>
          <p:cNvSpPr/>
          <p:nvPr/>
        </p:nvSpPr>
        <p:spPr>
          <a:xfrm>
            <a:off x="3603600" y="490212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" name=""/>
          <p:cNvSpPr/>
          <p:nvPr/>
        </p:nvSpPr>
        <p:spPr>
          <a:xfrm>
            <a:off x="2784600" y="4635360"/>
            <a:ext cx="1987560" cy="5922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Pulp and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8" name=""/>
          <p:cNvSpPr/>
          <p:nvPr/>
        </p:nvSpPr>
        <p:spPr>
          <a:xfrm>
            <a:off x="5551560" y="1278000"/>
            <a:ext cx="1987560" cy="54288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9" name=""/>
          <p:cNvSpPr/>
          <p:nvPr/>
        </p:nvSpPr>
        <p:spPr>
          <a:xfrm>
            <a:off x="6292800" y="3486240"/>
            <a:ext cx="1987560" cy="58248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0" name=""/>
          <p:cNvSpPr/>
          <p:nvPr/>
        </p:nvSpPr>
        <p:spPr>
          <a:xfrm>
            <a:off x="5551560" y="4635360"/>
            <a:ext cx="1987560" cy="5828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Merchant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Investments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6" name=""/>
          <p:cNvGrpSpPr/>
          <p:nvPr/>
        </p:nvGrpSpPr>
        <p:grpSpPr>
          <a:xfrm>
            <a:off x="9563040" y="549360"/>
            <a:ext cx="560160" cy="929880"/>
            <a:chOff x="9563040" y="549360"/>
            <a:chExt cx="560160" cy="929880"/>
          </a:xfrm>
        </p:grpSpPr>
        <p:sp>
          <p:nvSpPr>
            <p:cNvPr id="5517" name=""/>
            <p:cNvSpPr/>
            <p:nvPr/>
          </p:nvSpPr>
          <p:spPr>
            <a:xfrm>
              <a:off x="9563040" y="549360"/>
              <a:ext cx="560160" cy="929880"/>
            </a:xfrm>
            <a:custGeom>
              <a:avLst/>
              <a:gdLst/>
              <a:ahLst/>
              <a:rect l="l" t="t" r="r" b="b"/>
              <a:pathLst>
                <a:path w="500" h="835">
                  <a:moveTo>
                    <a:pt x="0" y="466"/>
                  </a:moveTo>
                  <a:lnTo>
                    <a:pt x="37" y="417"/>
                  </a:lnTo>
                  <a:lnTo>
                    <a:pt x="37" y="338"/>
                  </a:lnTo>
                  <a:lnTo>
                    <a:pt x="56" y="293"/>
                  </a:lnTo>
                  <a:lnTo>
                    <a:pt x="52" y="256"/>
                  </a:lnTo>
                  <a:lnTo>
                    <a:pt x="33" y="180"/>
                  </a:lnTo>
                  <a:lnTo>
                    <a:pt x="75" y="60"/>
                  </a:lnTo>
                  <a:lnTo>
                    <a:pt x="86" y="49"/>
                  </a:lnTo>
                  <a:lnTo>
                    <a:pt x="86" y="22"/>
                  </a:lnTo>
                  <a:lnTo>
                    <a:pt x="116" y="11"/>
                  </a:lnTo>
                  <a:lnTo>
                    <a:pt x="139" y="45"/>
                  </a:lnTo>
                  <a:lnTo>
                    <a:pt x="176" y="45"/>
                  </a:lnTo>
                  <a:lnTo>
                    <a:pt x="180" y="37"/>
                  </a:lnTo>
                  <a:lnTo>
                    <a:pt x="206" y="30"/>
                  </a:lnTo>
                  <a:lnTo>
                    <a:pt x="221" y="0"/>
                  </a:lnTo>
                  <a:lnTo>
                    <a:pt x="236" y="22"/>
                  </a:lnTo>
                  <a:lnTo>
                    <a:pt x="236" y="37"/>
                  </a:lnTo>
                  <a:lnTo>
                    <a:pt x="304" y="71"/>
                  </a:lnTo>
                  <a:lnTo>
                    <a:pt x="342" y="248"/>
                  </a:lnTo>
                  <a:lnTo>
                    <a:pt x="372" y="282"/>
                  </a:lnTo>
                  <a:lnTo>
                    <a:pt x="424" y="282"/>
                  </a:lnTo>
                  <a:lnTo>
                    <a:pt x="432" y="297"/>
                  </a:lnTo>
                  <a:lnTo>
                    <a:pt x="428" y="334"/>
                  </a:lnTo>
                  <a:lnTo>
                    <a:pt x="443" y="353"/>
                  </a:lnTo>
                  <a:lnTo>
                    <a:pt x="492" y="365"/>
                  </a:lnTo>
                  <a:lnTo>
                    <a:pt x="500" y="398"/>
                  </a:lnTo>
                  <a:lnTo>
                    <a:pt x="481" y="451"/>
                  </a:lnTo>
                  <a:lnTo>
                    <a:pt x="424" y="504"/>
                  </a:lnTo>
                  <a:lnTo>
                    <a:pt x="376" y="507"/>
                  </a:lnTo>
                  <a:lnTo>
                    <a:pt x="361" y="519"/>
                  </a:lnTo>
                  <a:lnTo>
                    <a:pt x="349" y="549"/>
                  </a:lnTo>
                  <a:lnTo>
                    <a:pt x="338" y="553"/>
                  </a:lnTo>
                  <a:lnTo>
                    <a:pt x="300" y="530"/>
                  </a:lnTo>
                  <a:lnTo>
                    <a:pt x="297" y="556"/>
                  </a:lnTo>
                  <a:lnTo>
                    <a:pt x="308" y="590"/>
                  </a:lnTo>
                  <a:lnTo>
                    <a:pt x="308" y="624"/>
                  </a:lnTo>
                  <a:lnTo>
                    <a:pt x="285" y="632"/>
                  </a:lnTo>
                  <a:lnTo>
                    <a:pt x="214" y="628"/>
                  </a:lnTo>
                  <a:lnTo>
                    <a:pt x="218" y="662"/>
                  </a:lnTo>
                  <a:lnTo>
                    <a:pt x="206" y="688"/>
                  </a:lnTo>
                  <a:lnTo>
                    <a:pt x="184" y="688"/>
                  </a:lnTo>
                  <a:lnTo>
                    <a:pt x="176" y="741"/>
                  </a:lnTo>
                  <a:lnTo>
                    <a:pt x="169" y="767"/>
                  </a:lnTo>
                  <a:lnTo>
                    <a:pt x="154" y="778"/>
                  </a:lnTo>
                  <a:lnTo>
                    <a:pt x="157" y="835"/>
                  </a:lnTo>
                  <a:lnTo>
                    <a:pt x="124" y="835"/>
                  </a:lnTo>
                  <a:lnTo>
                    <a:pt x="112" y="808"/>
                  </a:lnTo>
                  <a:lnTo>
                    <a:pt x="82" y="786"/>
                  </a:lnTo>
                  <a:lnTo>
                    <a:pt x="94" y="726"/>
                  </a:lnTo>
                  <a:lnTo>
                    <a:pt x="67" y="692"/>
                  </a:lnTo>
                  <a:lnTo>
                    <a:pt x="60" y="632"/>
                  </a:lnTo>
                  <a:lnTo>
                    <a:pt x="41" y="598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18" name=""/>
            <p:cNvSpPr/>
            <p:nvPr/>
          </p:nvSpPr>
          <p:spPr>
            <a:xfrm>
              <a:off x="9563040" y="549360"/>
              <a:ext cx="560160" cy="929880"/>
            </a:xfrm>
            <a:custGeom>
              <a:avLst/>
              <a:gdLst/>
              <a:ahLst/>
              <a:rect l="l" t="t" r="r" b="b"/>
              <a:pathLst>
                <a:path w="500" h="835">
                  <a:moveTo>
                    <a:pt x="0" y="466"/>
                  </a:moveTo>
                  <a:lnTo>
                    <a:pt x="37" y="417"/>
                  </a:lnTo>
                  <a:lnTo>
                    <a:pt x="37" y="338"/>
                  </a:lnTo>
                  <a:lnTo>
                    <a:pt x="56" y="293"/>
                  </a:lnTo>
                  <a:lnTo>
                    <a:pt x="52" y="256"/>
                  </a:lnTo>
                  <a:lnTo>
                    <a:pt x="33" y="180"/>
                  </a:lnTo>
                  <a:lnTo>
                    <a:pt x="75" y="60"/>
                  </a:lnTo>
                  <a:lnTo>
                    <a:pt x="86" y="49"/>
                  </a:lnTo>
                  <a:lnTo>
                    <a:pt x="86" y="22"/>
                  </a:lnTo>
                  <a:lnTo>
                    <a:pt x="116" y="11"/>
                  </a:lnTo>
                  <a:lnTo>
                    <a:pt x="139" y="45"/>
                  </a:lnTo>
                  <a:lnTo>
                    <a:pt x="176" y="45"/>
                  </a:lnTo>
                  <a:lnTo>
                    <a:pt x="180" y="37"/>
                  </a:lnTo>
                  <a:lnTo>
                    <a:pt x="206" y="30"/>
                  </a:lnTo>
                  <a:lnTo>
                    <a:pt x="221" y="0"/>
                  </a:lnTo>
                  <a:lnTo>
                    <a:pt x="236" y="22"/>
                  </a:lnTo>
                  <a:lnTo>
                    <a:pt x="236" y="37"/>
                  </a:lnTo>
                  <a:lnTo>
                    <a:pt x="304" y="71"/>
                  </a:lnTo>
                  <a:lnTo>
                    <a:pt x="342" y="248"/>
                  </a:lnTo>
                  <a:lnTo>
                    <a:pt x="372" y="282"/>
                  </a:lnTo>
                  <a:lnTo>
                    <a:pt x="424" y="282"/>
                  </a:lnTo>
                  <a:lnTo>
                    <a:pt x="432" y="297"/>
                  </a:lnTo>
                  <a:lnTo>
                    <a:pt x="428" y="334"/>
                  </a:lnTo>
                  <a:lnTo>
                    <a:pt x="443" y="353"/>
                  </a:lnTo>
                  <a:lnTo>
                    <a:pt x="492" y="365"/>
                  </a:lnTo>
                  <a:lnTo>
                    <a:pt x="500" y="398"/>
                  </a:lnTo>
                  <a:lnTo>
                    <a:pt x="481" y="451"/>
                  </a:lnTo>
                  <a:lnTo>
                    <a:pt x="424" y="504"/>
                  </a:lnTo>
                  <a:lnTo>
                    <a:pt x="376" y="507"/>
                  </a:lnTo>
                  <a:lnTo>
                    <a:pt x="361" y="519"/>
                  </a:lnTo>
                  <a:lnTo>
                    <a:pt x="349" y="549"/>
                  </a:lnTo>
                  <a:lnTo>
                    <a:pt x="338" y="553"/>
                  </a:lnTo>
                  <a:lnTo>
                    <a:pt x="300" y="530"/>
                  </a:lnTo>
                  <a:lnTo>
                    <a:pt x="297" y="556"/>
                  </a:lnTo>
                  <a:lnTo>
                    <a:pt x="308" y="590"/>
                  </a:lnTo>
                  <a:lnTo>
                    <a:pt x="308" y="624"/>
                  </a:lnTo>
                  <a:lnTo>
                    <a:pt x="285" y="632"/>
                  </a:lnTo>
                  <a:lnTo>
                    <a:pt x="214" y="628"/>
                  </a:lnTo>
                  <a:lnTo>
                    <a:pt x="218" y="662"/>
                  </a:lnTo>
                  <a:lnTo>
                    <a:pt x="206" y="688"/>
                  </a:lnTo>
                  <a:lnTo>
                    <a:pt x="184" y="688"/>
                  </a:lnTo>
                  <a:lnTo>
                    <a:pt x="176" y="741"/>
                  </a:lnTo>
                  <a:lnTo>
                    <a:pt x="169" y="767"/>
                  </a:lnTo>
                  <a:lnTo>
                    <a:pt x="154" y="778"/>
                  </a:lnTo>
                  <a:lnTo>
                    <a:pt x="157" y="835"/>
                  </a:lnTo>
                  <a:lnTo>
                    <a:pt x="124" y="835"/>
                  </a:lnTo>
                  <a:lnTo>
                    <a:pt x="112" y="808"/>
                  </a:lnTo>
                  <a:lnTo>
                    <a:pt x="82" y="786"/>
                  </a:lnTo>
                  <a:lnTo>
                    <a:pt x="94" y="726"/>
                  </a:lnTo>
                  <a:lnTo>
                    <a:pt x="67" y="692"/>
                  </a:lnTo>
                  <a:lnTo>
                    <a:pt x="60" y="632"/>
                  </a:lnTo>
                  <a:lnTo>
                    <a:pt x="41" y="598"/>
                  </a:lnTo>
                  <a:lnTo>
                    <a:pt x="0" y="466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19" name=""/>
          <p:cNvGrpSpPr/>
          <p:nvPr/>
        </p:nvGrpSpPr>
        <p:grpSpPr>
          <a:xfrm>
            <a:off x="4954680" y="1401840"/>
            <a:ext cx="1117080" cy="710640"/>
            <a:chOff x="4954680" y="1401840"/>
            <a:chExt cx="1117080" cy="710640"/>
          </a:xfrm>
        </p:grpSpPr>
        <p:sp>
          <p:nvSpPr>
            <p:cNvPr id="5520" name=""/>
            <p:cNvSpPr/>
            <p:nvPr/>
          </p:nvSpPr>
          <p:spPr>
            <a:xfrm>
              <a:off x="4954680" y="1401840"/>
              <a:ext cx="1117080" cy="710640"/>
            </a:xfrm>
            <a:custGeom>
              <a:avLst/>
              <a:gdLst/>
              <a:ahLst/>
              <a:rect l="l" t="t" r="r" b="b"/>
              <a:pathLst>
                <a:path w="996" h="639">
                  <a:moveTo>
                    <a:pt x="30" y="0"/>
                  </a:moveTo>
                  <a:lnTo>
                    <a:pt x="263" y="15"/>
                  </a:lnTo>
                  <a:lnTo>
                    <a:pt x="590" y="27"/>
                  </a:lnTo>
                  <a:lnTo>
                    <a:pt x="861" y="23"/>
                  </a:lnTo>
                  <a:lnTo>
                    <a:pt x="973" y="23"/>
                  </a:lnTo>
                  <a:lnTo>
                    <a:pt x="970" y="60"/>
                  </a:lnTo>
                  <a:lnTo>
                    <a:pt x="958" y="68"/>
                  </a:lnTo>
                  <a:lnTo>
                    <a:pt x="947" y="75"/>
                  </a:lnTo>
                  <a:lnTo>
                    <a:pt x="943" y="102"/>
                  </a:lnTo>
                  <a:lnTo>
                    <a:pt x="966" y="139"/>
                  </a:lnTo>
                  <a:lnTo>
                    <a:pt x="985" y="151"/>
                  </a:lnTo>
                  <a:lnTo>
                    <a:pt x="981" y="173"/>
                  </a:lnTo>
                  <a:lnTo>
                    <a:pt x="989" y="188"/>
                  </a:lnTo>
                  <a:lnTo>
                    <a:pt x="989" y="433"/>
                  </a:lnTo>
                  <a:lnTo>
                    <a:pt x="996" y="466"/>
                  </a:lnTo>
                  <a:lnTo>
                    <a:pt x="981" y="474"/>
                  </a:lnTo>
                  <a:lnTo>
                    <a:pt x="977" y="485"/>
                  </a:lnTo>
                  <a:lnTo>
                    <a:pt x="989" y="500"/>
                  </a:lnTo>
                  <a:lnTo>
                    <a:pt x="985" y="583"/>
                  </a:lnTo>
                  <a:lnTo>
                    <a:pt x="973" y="591"/>
                  </a:lnTo>
                  <a:lnTo>
                    <a:pt x="977" y="624"/>
                  </a:lnTo>
                  <a:lnTo>
                    <a:pt x="989" y="639"/>
                  </a:lnTo>
                  <a:lnTo>
                    <a:pt x="973" y="639"/>
                  </a:lnTo>
                  <a:lnTo>
                    <a:pt x="951" y="639"/>
                  </a:lnTo>
                  <a:lnTo>
                    <a:pt x="921" y="617"/>
                  </a:lnTo>
                  <a:lnTo>
                    <a:pt x="902" y="587"/>
                  </a:lnTo>
                  <a:lnTo>
                    <a:pt x="891" y="583"/>
                  </a:lnTo>
                  <a:lnTo>
                    <a:pt x="861" y="598"/>
                  </a:lnTo>
                  <a:lnTo>
                    <a:pt x="838" y="568"/>
                  </a:lnTo>
                  <a:lnTo>
                    <a:pt x="793" y="594"/>
                  </a:lnTo>
                  <a:lnTo>
                    <a:pt x="767" y="594"/>
                  </a:lnTo>
                  <a:lnTo>
                    <a:pt x="748" y="587"/>
                  </a:lnTo>
                  <a:lnTo>
                    <a:pt x="722" y="553"/>
                  </a:lnTo>
                  <a:lnTo>
                    <a:pt x="0" y="53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21" name=""/>
            <p:cNvSpPr/>
            <p:nvPr/>
          </p:nvSpPr>
          <p:spPr>
            <a:xfrm>
              <a:off x="4954680" y="1401840"/>
              <a:ext cx="1117080" cy="710640"/>
            </a:xfrm>
            <a:custGeom>
              <a:avLst/>
              <a:gdLst/>
              <a:ahLst/>
              <a:rect l="l" t="t" r="r" b="b"/>
              <a:pathLst>
                <a:path w="996" h="639">
                  <a:moveTo>
                    <a:pt x="30" y="0"/>
                  </a:moveTo>
                  <a:lnTo>
                    <a:pt x="263" y="15"/>
                  </a:lnTo>
                  <a:lnTo>
                    <a:pt x="590" y="27"/>
                  </a:lnTo>
                  <a:lnTo>
                    <a:pt x="861" y="23"/>
                  </a:lnTo>
                  <a:lnTo>
                    <a:pt x="973" y="23"/>
                  </a:lnTo>
                  <a:lnTo>
                    <a:pt x="970" y="60"/>
                  </a:lnTo>
                  <a:lnTo>
                    <a:pt x="958" y="68"/>
                  </a:lnTo>
                  <a:lnTo>
                    <a:pt x="947" y="75"/>
                  </a:lnTo>
                  <a:lnTo>
                    <a:pt x="943" y="102"/>
                  </a:lnTo>
                  <a:lnTo>
                    <a:pt x="966" y="139"/>
                  </a:lnTo>
                  <a:lnTo>
                    <a:pt x="985" y="151"/>
                  </a:lnTo>
                  <a:lnTo>
                    <a:pt x="981" y="173"/>
                  </a:lnTo>
                  <a:lnTo>
                    <a:pt x="989" y="188"/>
                  </a:lnTo>
                  <a:lnTo>
                    <a:pt x="989" y="433"/>
                  </a:lnTo>
                  <a:lnTo>
                    <a:pt x="996" y="466"/>
                  </a:lnTo>
                  <a:lnTo>
                    <a:pt x="981" y="474"/>
                  </a:lnTo>
                  <a:lnTo>
                    <a:pt x="977" y="485"/>
                  </a:lnTo>
                  <a:lnTo>
                    <a:pt x="989" y="500"/>
                  </a:lnTo>
                  <a:lnTo>
                    <a:pt x="985" y="583"/>
                  </a:lnTo>
                  <a:lnTo>
                    <a:pt x="973" y="591"/>
                  </a:lnTo>
                  <a:lnTo>
                    <a:pt x="977" y="624"/>
                  </a:lnTo>
                  <a:lnTo>
                    <a:pt x="989" y="639"/>
                  </a:lnTo>
                  <a:lnTo>
                    <a:pt x="973" y="639"/>
                  </a:lnTo>
                  <a:lnTo>
                    <a:pt x="951" y="639"/>
                  </a:lnTo>
                  <a:lnTo>
                    <a:pt x="921" y="617"/>
                  </a:lnTo>
                  <a:lnTo>
                    <a:pt x="902" y="587"/>
                  </a:lnTo>
                  <a:lnTo>
                    <a:pt x="891" y="583"/>
                  </a:lnTo>
                  <a:lnTo>
                    <a:pt x="861" y="598"/>
                  </a:lnTo>
                  <a:lnTo>
                    <a:pt x="838" y="568"/>
                  </a:lnTo>
                  <a:lnTo>
                    <a:pt x="793" y="594"/>
                  </a:lnTo>
                  <a:lnTo>
                    <a:pt x="767" y="594"/>
                  </a:lnTo>
                  <a:lnTo>
                    <a:pt x="748" y="587"/>
                  </a:lnTo>
                  <a:lnTo>
                    <a:pt x="722" y="553"/>
                  </a:lnTo>
                  <a:lnTo>
                    <a:pt x="0" y="538"/>
                  </a:lnTo>
                  <a:lnTo>
                    <a:pt x="30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22" name=""/>
          <p:cNvGrpSpPr/>
          <p:nvPr/>
        </p:nvGrpSpPr>
        <p:grpSpPr>
          <a:xfrm>
            <a:off x="4735440" y="3355920"/>
            <a:ext cx="1833480" cy="1814400"/>
            <a:chOff x="4735440" y="3355920"/>
            <a:chExt cx="1833480" cy="1814400"/>
          </a:xfrm>
        </p:grpSpPr>
        <p:sp>
          <p:nvSpPr>
            <p:cNvPr id="5523" name=""/>
            <p:cNvSpPr/>
            <p:nvPr/>
          </p:nvSpPr>
          <p:spPr>
            <a:xfrm>
              <a:off x="4735440" y="3355920"/>
              <a:ext cx="1833480" cy="1814400"/>
            </a:xfrm>
            <a:custGeom>
              <a:avLst/>
              <a:gdLst/>
              <a:ahLst/>
              <a:rect l="l" t="t" r="r" b="b"/>
              <a:pathLst>
                <a:path w="1155" h="1143">
                  <a:moveTo>
                    <a:pt x="6" y="452"/>
                  </a:moveTo>
                  <a:lnTo>
                    <a:pt x="0" y="470"/>
                  </a:lnTo>
                  <a:lnTo>
                    <a:pt x="13" y="476"/>
                  </a:lnTo>
                  <a:lnTo>
                    <a:pt x="31" y="496"/>
                  </a:lnTo>
                  <a:lnTo>
                    <a:pt x="33" y="521"/>
                  </a:lnTo>
                  <a:lnTo>
                    <a:pt x="53" y="525"/>
                  </a:lnTo>
                  <a:lnTo>
                    <a:pt x="66" y="541"/>
                  </a:lnTo>
                  <a:lnTo>
                    <a:pt x="77" y="561"/>
                  </a:lnTo>
                  <a:lnTo>
                    <a:pt x="91" y="565"/>
                  </a:lnTo>
                  <a:lnTo>
                    <a:pt x="112" y="601"/>
                  </a:lnTo>
                  <a:lnTo>
                    <a:pt x="143" y="602"/>
                  </a:lnTo>
                  <a:lnTo>
                    <a:pt x="139" y="618"/>
                  </a:lnTo>
                  <a:lnTo>
                    <a:pt x="150" y="654"/>
                  </a:lnTo>
                  <a:lnTo>
                    <a:pt x="152" y="702"/>
                  </a:lnTo>
                  <a:lnTo>
                    <a:pt x="168" y="718"/>
                  </a:lnTo>
                  <a:lnTo>
                    <a:pt x="177" y="731"/>
                  </a:lnTo>
                  <a:lnTo>
                    <a:pt x="186" y="736"/>
                  </a:lnTo>
                  <a:lnTo>
                    <a:pt x="216" y="767"/>
                  </a:lnTo>
                  <a:lnTo>
                    <a:pt x="230" y="773"/>
                  </a:lnTo>
                  <a:lnTo>
                    <a:pt x="239" y="776"/>
                  </a:lnTo>
                  <a:lnTo>
                    <a:pt x="248" y="788"/>
                  </a:lnTo>
                  <a:lnTo>
                    <a:pt x="294" y="802"/>
                  </a:lnTo>
                  <a:lnTo>
                    <a:pt x="312" y="780"/>
                  </a:lnTo>
                  <a:lnTo>
                    <a:pt x="323" y="768"/>
                  </a:lnTo>
                  <a:lnTo>
                    <a:pt x="316" y="738"/>
                  </a:lnTo>
                  <a:lnTo>
                    <a:pt x="325" y="727"/>
                  </a:lnTo>
                  <a:lnTo>
                    <a:pt x="352" y="724"/>
                  </a:lnTo>
                  <a:lnTo>
                    <a:pt x="358" y="715"/>
                  </a:lnTo>
                  <a:lnTo>
                    <a:pt x="362" y="704"/>
                  </a:lnTo>
                  <a:lnTo>
                    <a:pt x="373" y="707"/>
                  </a:lnTo>
                  <a:lnTo>
                    <a:pt x="376" y="718"/>
                  </a:lnTo>
                  <a:lnTo>
                    <a:pt x="405" y="720"/>
                  </a:lnTo>
                  <a:lnTo>
                    <a:pt x="451" y="727"/>
                  </a:lnTo>
                  <a:lnTo>
                    <a:pt x="469" y="744"/>
                  </a:lnTo>
                  <a:lnTo>
                    <a:pt x="504" y="791"/>
                  </a:lnTo>
                  <a:lnTo>
                    <a:pt x="522" y="824"/>
                  </a:lnTo>
                  <a:lnTo>
                    <a:pt x="524" y="841"/>
                  </a:lnTo>
                  <a:lnTo>
                    <a:pt x="570" y="915"/>
                  </a:lnTo>
                  <a:lnTo>
                    <a:pt x="578" y="937"/>
                  </a:lnTo>
                  <a:lnTo>
                    <a:pt x="613" y="961"/>
                  </a:lnTo>
                  <a:lnTo>
                    <a:pt x="616" y="990"/>
                  </a:lnTo>
                  <a:lnTo>
                    <a:pt x="625" y="1010"/>
                  </a:lnTo>
                  <a:lnTo>
                    <a:pt x="631" y="1048"/>
                  </a:lnTo>
                  <a:lnTo>
                    <a:pt x="646" y="1054"/>
                  </a:lnTo>
                  <a:lnTo>
                    <a:pt x="649" y="1070"/>
                  </a:lnTo>
                  <a:lnTo>
                    <a:pt x="649" y="1099"/>
                  </a:lnTo>
                  <a:lnTo>
                    <a:pt x="660" y="1099"/>
                  </a:lnTo>
                  <a:lnTo>
                    <a:pt x="677" y="1092"/>
                  </a:lnTo>
                  <a:lnTo>
                    <a:pt x="700" y="1117"/>
                  </a:lnTo>
                  <a:lnTo>
                    <a:pt x="720" y="1117"/>
                  </a:lnTo>
                  <a:lnTo>
                    <a:pt x="739" y="1129"/>
                  </a:lnTo>
                  <a:lnTo>
                    <a:pt x="766" y="1134"/>
                  </a:lnTo>
                  <a:lnTo>
                    <a:pt x="786" y="1128"/>
                  </a:lnTo>
                  <a:lnTo>
                    <a:pt x="803" y="1143"/>
                  </a:lnTo>
                  <a:lnTo>
                    <a:pt x="823" y="1143"/>
                  </a:lnTo>
                  <a:lnTo>
                    <a:pt x="832" y="1134"/>
                  </a:lnTo>
                  <a:lnTo>
                    <a:pt x="843" y="1132"/>
                  </a:lnTo>
                  <a:lnTo>
                    <a:pt x="857" y="1109"/>
                  </a:lnTo>
                  <a:lnTo>
                    <a:pt x="832" y="1114"/>
                  </a:lnTo>
                  <a:lnTo>
                    <a:pt x="819" y="1088"/>
                  </a:lnTo>
                  <a:lnTo>
                    <a:pt x="814" y="1081"/>
                  </a:lnTo>
                  <a:lnTo>
                    <a:pt x="812" y="1041"/>
                  </a:lnTo>
                  <a:lnTo>
                    <a:pt x="803" y="1026"/>
                  </a:lnTo>
                  <a:lnTo>
                    <a:pt x="814" y="1006"/>
                  </a:lnTo>
                  <a:lnTo>
                    <a:pt x="814" y="983"/>
                  </a:lnTo>
                  <a:lnTo>
                    <a:pt x="826" y="968"/>
                  </a:lnTo>
                  <a:lnTo>
                    <a:pt x="823" y="948"/>
                  </a:lnTo>
                  <a:lnTo>
                    <a:pt x="822" y="935"/>
                  </a:lnTo>
                  <a:lnTo>
                    <a:pt x="834" y="928"/>
                  </a:lnTo>
                  <a:lnTo>
                    <a:pt x="841" y="908"/>
                  </a:lnTo>
                  <a:lnTo>
                    <a:pt x="857" y="906"/>
                  </a:lnTo>
                  <a:lnTo>
                    <a:pt x="874" y="895"/>
                  </a:lnTo>
                  <a:lnTo>
                    <a:pt x="879" y="882"/>
                  </a:lnTo>
                  <a:lnTo>
                    <a:pt x="894" y="886"/>
                  </a:lnTo>
                  <a:lnTo>
                    <a:pt x="905" y="875"/>
                  </a:lnTo>
                  <a:lnTo>
                    <a:pt x="901" y="855"/>
                  </a:lnTo>
                  <a:lnTo>
                    <a:pt x="914" y="862"/>
                  </a:lnTo>
                  <a:lnTo>
                    <a:pt x="950" y="862"/>
                  </a:lnTo>
                  <a:lnTo>
                    <a:pt x="985" y="840"/>
                  </a:lnTo>
                  <a:lnTo>
                    <a:pt x="1003" y="820"/>
                  </a:lnTo>
                  <a:lnTo>
                    <a:pt x="1023" y="811"/>
                  </a:lnTo>
                  <a:lnTo>
                    <a:pt x="1040" y="791"/>
                  </a:lnTo>
                  <a:lnTo>
                    <a:pt x="1058" y="784"/>
                  </a:lnTo>
                  <a:lnTo>
                    <a:pt x="1051" y="760"/>
                  </a:lnTo>
                  <a:lnTo>
                    <a:pt x="1033" y="742"/>
                  </a:lnTo>
                  <a:lnTo>
                    <a:pt x="1033" y="718"/>
                  </a:lnTo>
                  <a:lnTo>
                    <a:pt x="1053" y="733"/>
                  </a:lnTo>
                  <a:lnTo>
                    <a:pt x="1067" y="760"/>
                  </a:lnTo>
                  <a:lnTo>
                    <a:pt x="1113" y="770"/>
                  </a:lnTo>
                  <a:lnTo>
                    <a:pt x="1137" y="740"/>
                  </a:lnTo>
                  <a:lnTo>
                    <a:pt x="1126" y="720"/>
                  </a:lnTo>
                  <a:lnTo>
                    <a:pt x="1140" y="704"/>
                  </a:lnTo>
                  <a:lnTo>
                    <a:pt x="1144" y="691"/>
                  </a:lnTo>
                  <a:lnTo>
                    <a:pt x="1137" y="675"/>
                  </a:lnTo>
                  <a:lnTo>
                    <a:pt x="1140" y="667"/>
                  </a:lnTo>
                  <a:lnTo>
                    <a:pt x="1146" y="660"/>
                  </a:lnTo>
                  <a:lnTo>
                    <a:pt x="1144" y="631"/>
                  </a:lnTo>
                  <a:lnTo>
                    <a:pt x="1153" y="611"/>
                  </a:lnTo>
                  <a:lnTo>
                    <a:pt x="1155" y="576"/>
                  </a:lnTo>
                  <a:lnTo>
                    <a:pt x="1146" y="563"/>
                  </a:lnTo>
                  <a:lnTo>
                    <a:pt x="1131" y="532"/>
                  </a:lnTo>
                  <a:lnTo>
                    <a:pt x="1129" y="508"/>
                  </a:lnTo>
                  <a:lnTo>
                    <a:pt x="1104" y="489"/>
                  </a:lnTo>
                  <a:lnTo>
                    <a:pt x="1098" y="323"/>
                  </a:lnTo>
                  <a:lnTo>
                    <a:pt x="1060" y="322"/>
                  </a:lnTo>
                  <a:lnTo>
                    <a:pt x="1051" y="304"/>
                  </a:lnTo>
                  <a:lnTo>
                    <a:pt x="1036" y="310"/>
                  </a:lnTo>
                  <a:lnTo>
                    <a:pt x="1020" y="284"/>
                  </a:lnTo>
                  <a:lnTo>
                    <a:pt x="1009" y="281"/>
                  </a:lnTo>
                  <a:lnTo>
                    <a:pt x="987" y="302"/>
                  </a:lnTo>
                  <a:lnTo>
                    <a:pt x="969" y="286"/>
                  </a:lnTo>
                  <a:lnTo>
                    <a:pt x="954" y="284"/>
                  </a:lnTo>
                  <a:lnTo>
                    <a:pt x="932" y="302"/>
                  </a:lnTo>
                  <a:lnTo>
                    <a:pt x="903" y="297"/>
                  </a:lnTo>
                  <a:lnTo>
                    <a:pt x="881" y="288"/>
                  </a:lnTo>
                  <a:lnTo>
                    <a:pt x="859" y="290"/>
                  </a:lnTo>
                  <a:lnTo>
                    <a:pt x="843" y="306"/>
                  </a:lnTo>
                  <a:lnTo>
                    <a:pt x="817" y="286"/>
                  </a:lnTo>
                  <a:lnTo>
                    <a:pt x="779" y="290"/>
                  </a:lnTo>
                  <a:lnTo>
                    <a:pt x="759" y="275"/>
                  </a:lnTo>
                  <a:lnTo>
                    <a:pt x="748" y="255"/>
                  </a:lnTo>
                  <a:lnTo>
                    <a:pt x="726" y="249"/>
                  </a:lnTo>
                  <a:lnTo>
                    <a:pt x="713" y="259"/>
                  </a:lnTo>
                  <a:lnTo>
                    <a:pt x="671" y="259"/>
                  </a:lnTo>
                  <a:lnTo>
                    <a:pt x="665" y="246"/>
                  </a:lnTo>
                  <a:lnTo>
                    <a:pt x="657" y="231"/>
                  </a:lnTo>
                  <a:lnTo>
                    <a:pt x="649" y="221"/>
                  </a:lnTo>
                  <a:lnTo>
                    <a:pt x="618" y="235"/>
                  </a:lnTo>
                  <a:lnTo>
                    <a:pt x="605" y="228"/>
                  </a:lnTo>
                  <a:lnTo>
                    <a:pt x="596" y="188"/>
                  </a:lnTo>
                  <a:lnTo>
                    <a:pt x="587" y="107"/>
                  </a:lnTo>
                  <a:lnTo>
                    <a:pt x="578" y="18"/>
                  </a:lnTo>
                  <a:lnTo>
                    <a:pt x="341" y="0"/>
                  </a:lnTo>
                  <a:lnTo>
                    <a:pt x="312" y="468"/>
                  </a:lnTo>
                  <a:lnTo>
                    <a:pt x="6" y="45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24" name=""/>
            <p:cNvSpPr/>
            <p:nvPr/>
          </p:nvSpPr>
          <p:spPr>
            <a:xfrm>
              <a:off x="4735440" y="3355920"/>
              <a:ext cx="1833480" cy="1814400"/>
            </a:xfrm>
            <a:custGeom>
              <a:avLst/>
              <a:gdLst/>
              <a:ahLst/>
              <a:rect l="l" t="t" r="r" b="b"/>
              <a:pathLst>
                <a:path w="1155" h="1143">
                  <a:moveTo>
                    <a:pt x="6" y="452"/>
                  </a:moveTo>
                  <a:lnTo>
                    <a:pt x="0" y="470"/>
                  </a:lnTo>
                  <a:lnTo>
                    <a:pt x="13" y="476"/>
                  </a:lnTo>
                  <a:lnTo>
                    <a:pt x="31" y="496"/>
                  </a:lnTo>
                  <a:lnTo>
                    <a:pt x="33" y="521"/>
                  </a:lnTo>
                  <a:lnTo>
                    <a:pt x="53" y="525"/>
                  </a:lnTo>
                  <a:lnTo>
                    <a:pt x="66" y="541"/>
                  </a:lnTo>
                  <a:lnTo>
                    <a:pt x="77" y="561"/>
                  </a:lnTo>
                  <a:lnTo>
                    <a:pt x="91" y="565"/>
                  </a:lnTo>
                  <a:lnTo>
                    <a:pt x="112" y="601"/>
                  </a:lnTo>
                  <a:lnTo>
                    <a:pt x="143" y="602"/>
                  </a:lnTo>
                  <a:lnTo>
                    <a:pt x="139" y="618"/>
                  </a:lnTo>
                  <a:lnTo>
                    <a:pt x="150" y="654"/>
                  </a:lnTo>
                  <a:lnTo>
                    <a:pt x="152" y="702"/>
                  </a:lnTo>
                  <a:lnTo>
                    <a:pt x="168" y="718"/>
                  </a:lnTo>
                  <a:lnTo>
                    <a:pt x="177" y="731"/>
                  </a:lnTo>
                  <a:lnTo>
                    <a:pt x="186" y="736"/>
                  </a:lnTo>
                  <a:lnTo>
                    <a:pt x="216" y="767"/>
                  </a:lnTo>
                  <a:lnTo>
                    <a:pt x="230" y="773"/>
                  </a:lnTo>
                  <a:lnTo>
                    <a:pt x="239" y="776"/>
                  </a:lnTo>
                  <a:lnTo>
                    <a:pt x="248" y="788"/>
                  </a:lnTo>
                  <a:lnTo>
                    <a:pt x="294" y="802"/>
                  </a:lnTo>
                  <a:lnTo>
                    <a:pt x="312" y="780"/>
                  </a:lnTo>
                  <a:lnTo>
                    <a:pt x="323" y="768"/>
                  </a:lnTo>
                  <a:lnTo>
                    <a:pt x="316" y="738"/>
                  </a:lnTo>
                  <a:lnTo>
                    <a:pt x="325" y="727"/>
                  </a:lnTo>
                  <a:lnTo>
                    <a:pt x="352" y="724"/>
                  </a:lnTo>
                  <a:lnTo>
                    <a:pt x="358" y="715"/>
                  </a:lnTo>
                  <a:lnTo>
                    <a:pt x="362" y="704"/>
                  </a:lnTo>
                  <a:lnTo>
                    <a:pt x="373" y="707"/>
                  </a:lnTo>
                  <a:lnTo>
                    <a:pt x="376" y="718"/>
                  </a:lnTo>
                  <a:lnTo>
                    <a:pt x="405" y="720"/>
                  </a:lnTo>
                  <a:lnTo>
                    <a:pt x="451" y="727"/>
                  </a:lnTo>
                  <a:lnTo>
                    <a:pt x="469" y="744"/>
                  </a:lnTo>
                  <a:lnTo>
                    <a:pt x="504" y="791"/>
                  </a:lnTo>
                  <a:lnTo>
                    <a:pt x="522" y="824"/>
                  </a:lnTo>
                  <a:lnTo>
                    <a:pt x="524" y="841"/>
                  </a:lnTo>
                  <a:lnTo>
                    <a:pt x="570" y="915"/>
                  </a:lnTo>
                  <a:lnTo>
                    <a:pt x="578" y="937"/>
                  </a:lnTo>
                  <a:lnTo>
                    <a:pt x="613" y="961"/>
                  </a:lnTo>
                  <a:lnTo>
                    <a:pt x="616" y="990"/>
                  </a:lnTo>
                  <a:lnTo>
                    <a:pt x="625" y="1010"/>
                  </a:lnTo>
                  <a:lnTo>
                    <a:pt x="631" y="1048"/>
                  </a:lnTo>
                  <a:lnTo>
                    <a:pt x="646" y="1054"/>
                  </a:lnTo>
                  <a:lnTo>
                    <a:pt x="649" y="1070"/>
                  </a:lnTo>
                  <a:lnTo>
                    <a:pt x="649" y="1099"/>
                  </a:lnTo>
                  <a:lnTo>
                    <a:pt x="660" y="1099"/>
                  </a:lnTo>
                  <a:lnTo>
                    <a:pt x="677" y="1092"/>
                  </a:lnTo>
                  <a:lnTo>
                    <a:pt x="700" y="1117"/>
                  </a:lnTo>
                  <a:lnTo>
                    <a:pt x="720" y="1117"/>
                  </a:lnTo>
                  <a:lnTo>
                    <a:pt x="739" y="1129"/>
                  </a:lnTo>
                  <a:lnTo>
                    <a:pt x="766" y="1134"/>
                  </a:lnTo>
                  <a:lnTo>
                    <a:pt x="786" y="1128"/>
                  </a:lnTo>
                  <a:lnTo>
                    <a:pt x="803" y="1143"/>
                  </a:lnTo>
                  <a:lnTo>
                    <a:pt x="823" y="1143"/>
                  </a:lnTo>
                  <a:lnTo>
                    <a:pt x="832" y="1134"/>
                  </a:lnTo>
                  <a:lnTo>
                    <a:pt x="843" y="1132"/>
                  </a:lnTo>
                  <a:lnTo>
                    <a:pt x="857" y="1109"/>
                  </a:lnTo>
                  <a:lnTo>
                    <a:pt x="832" y="1114"/>
                  </a:lnTo>
                  <a:lnTo>
                    <a:pt x="819" y="1088"/>
                  </a:lnTo>
                  <a:lnTo>
                    <a:pt x="814" y="1081"/>
                  </a:lnTo>
                  <a:lnTo>
                    <a:pt x="812" y="1041"/>
                  </a:lnTo>
                  <a:lnTo>
                    <a:pt x="803" y="1026"/>
                  </a:lnTo>
                  <a:lnTo>
                    <a:pt x="814" y="1006"/>
                  </a:lnTo>
                  <a:lnTo>
                    <a:pt x="814" y="983"/>
                  </a:lnTo>
                  <a:lnTo>
                    <a:pt x="826" y="968"/>
                  </a:lnTo>
                  <a:lnTo>
                    <a:pt x="823" y="948"/>
                  </a:lnTo>
                  <a:lnTo>
                    <a:pt x="822" y="935"/>
                  </a:lnTo>
                  <a:lnTo>
                    <a:pt x="834" y="928"/>
                  </a:lnTo>
                  <a:lnTo>
                    <a:pt x="841" y="908"/>
                  </a:lnTo>
                  <a:lnTo>
                    <a:pt x="857" y="906"/>
                  </a:lnTo>
                  <a:lnTo>
                    <a:pt x="874" y="895"/>
                  </a:lnTo>
                  <a:lnTo>
                    <a:pt x="879" y="882"/>
                  </a:lnTo>
                  <a:lnTo>
                    <a:pt x="894" y="886"/>
                  </a:lnTo>
                  <a:lnTo>
                    <a:pt x="905" y="875"/>
                  </a:lnTo>
                  <a:lnTo>
                    <a:pt x="901" y="855"/>
                  </a:lnTo>
                  <a:lnTo>
                    <a:pt x="914" y="862"/>
                  </a:lnTo>
                  <a:lnTo>
                    <a:pt x="950" y="862"/>
                  </a:lnTo>
                  <a:lnTo>
                    <a:pt x="985" y="840"/>
                  </a:lnTo>
                  <a:lnTo>
                    <a:pt x="1003" y="820"/>
                  </a:lnTo>
                  <a:lnTo>
                    <a:pt x="1023" y="811"/>
                  </a:lnTo>
                  <a:lnTo>
                    <a:pt x="1040" y="791"/>
                  </a:lnTo>
                  <a:lnTo>
                    <a:pt x="1058" y="784"/>
                  </a:lnTo>
                  <a:lnTo>
                    <a:pt x="1051" y="760"/>
                  </a:lnTo>
                  <a:lnTo>
                    <a:pt x="1033" y="742"/>
                  </a:lnTo>
                  <a:lnTo>
                    <a:pt x="1033" y="718"/>
                  </a:lnTo>
                  <a:lnTo>
                    <a:pt x="1053" y="733"/>
                  </a:lnTo>
                  <a:lnTo>
                    <a:pt x="1067" y="760"/>
                  </a:lnTo>
                  <a:lnTo>
                    <a:pt x="1103" y="770"/>
                  </a:lnTo>
                  <a:lnTo>
                    <a:pt x="1117" y="762"/>
                  </a:lnTo>
                  <a:lnTo>
                    <a:pt x="1131" y="744"/>
                  </a:lnTo>
                  <a:lnTo>
                    <a:pt x="1126" y="720"/>
                  </a:lnTo>
                  <a:lnTo>
                    <a:pt x="1140" y="704"/>
                  </a:lnTo>
                  <a:lnTo>
                    <a:pt x="1144" y="691"/>
                  </a:lnTo>
                  <a:lnTo>
                    <a:pt x="1137" y="675"/>
                  </a:lnTo>
                  <a:lnTo>
                    <a:pt x="1140" y="667"/>
                  </a:lnTo>
                  <a:lnTo>
                    <a:pt x="1146" y="660"/>
                  </a:lnTo>
                  <a:lnTo>
                    <a:pt x="1144" y="631"/>
                  </a:lnTo>
                  <a:lnTo>
                    <a:pt x="1153" y="611"/>
                  </a:lnTo>
                  <a:lnTo>
                    <a:pt x="1155" y="576"/>
                  </a:lnTo>
                  <a:lnTo>
                    <a:pt x="1146" y="563"/>
                  </a:lnTo>
                  <a:lnTo>
                    <a:pt x="1131" y="532"/>
                  </a:lnTo>
                  <a:lnTo>
                    <a:pt x="1129" y="508"/>
                  </a:lnTo>
                  <a:lnTo>
                    <a:pt x="1104" y="489"/>
                  </a:lnTo>
                  <a:lnTo>
                    <a:pt x="1098" y="323"/>
                  </a:lnTo>
                  <a:lnTo>
                    <a:pt x="1060" y="322"/>
                  </a:lnTo>
                  <a:lnTo>
                    <a:pt x="1051" y="304"/>
                  </a:lnTo>
                  <a:lnTo>
                    <a:pt x="1036" y="310"/>
                  </a:lnTo>
                  <a:lnTo>
                    <a:pt x="1020" y="284"/>
                  </a:lnTo>
                  <a:lnTo>
                    <a:pt x="1009" y="281"/>
                  </a:lnTo>
                  <a:lnTo>
                    <a:pt x="987" y="302"/>
                  </a:lnTo>
                  <a:lnTo>
                    <a:pt x="969" y="286"/>
                  </a:lnTo>
                  <a:lnTo>
                    <a:pt x="954" y="284"/>
                  </a:lnTo>
                  <a:lnTo>
                    <a:pt x="932" y="302"/>
                  </a:lnTo>
                  <a:lnTo>
                    <a:pt x="903" y="297"/>
                  </a:lnTo>
                  <a:lnTo>
                    <a:pt x="881" y="288"/>
                  </a:lnTo>
                  <a:lnTo>
                    <a:pt x="859" y="290"/>
                  </a:lnTo>
                  <a:lnTo>
                    <a:pt x="843" y="306"/>
                  </a:lnTo>
                  <a:lnTo>
                    <a:pt x="817" y="286"/>
                  </a:lnTo>
                  <a:lnTo>
                    <a:pt x="779" y="290"/>
                  </a:lnTo>
                  <a:lnTo>
                    <a:pt x="759" y="275"/>
                  </a:lnTo>
                  <a:lnTo>
                    <a:pt x="748" y="255"/>
                  </a:lnTo>
                  <a:lnTo>
                    <a:pt x="726" y="249"/>
                  </a:lnTo>
                  <a:lnTo>
                    <a:pt x="713" y="259"/>
                  </a:lnTo>
                  <a:lnTo>
                    <a:pt x="671" y="259"/>
                  </a:lnTo>
                  <a:lnTo>
                    <a:pt x="665" y="246"/>
                  </a:lnTo>
                  <a:lnTo>
                    <a:pt x="657" y="231"/>
                  </a:lnTo>
                  <a:lnTo>
                    <a:pt x="649" y="221"/>
                  </a:lnTo>
                  <a:lnTo>
                    <a:pt x="618" y="235"/>
                  </a:lnTo>
                  <a:lnTo>
                    <a:pt x="605" y="228"/>
                  </a:lnTo>
                  <a:lnTo>
                    <a:pt x="596" y="188"/>
                  </a:lnTo>
                  <a:lnTo>
                    <a:pt x="587" y="107"/>
                  </a:lnTo>
                  <a:lnTo>
                    <a:pt x="578" y="18"/>
                  </a:lnTo>
                  <a:lnTo>
                    <a:pt x="341" y="0"/>
                  </a:lnTo>
                  <a:lnTo>
                    <a:pt x="312" y="468"/>
                  </a:lnTo>
                  <a:lnTo>
                    <a:pt x="6" y="452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525" name=""/>
          <p:cNvSpPr/>
          <p:nvPr/>
        </p:nvSpPr>
        <p:spPr>
          <a:xfrm>
            <a:off x="8704440" y="1585800"/>
            <a:ext cx="115560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26" name=""/>
          <p:cNvSpPr/>
          <p:nvPr/>
        </p:nvSpPr>
        <p:spPr>
          <a:xfrm>
            <a:off x="8704440" y="1585800"/>
            <a:ext cx="115560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27" name=""/>
          <p:cNvSpPr/>
          <p:nvPr/>
        </p:nvSpPr>
        <p:spPr>
          <a:xfrm>
            <a:off x="5386320" y="-120600"/>
            <a:ext cx="331920" cy="436680"/>
          </a:xfrm>
          <a:prstGeom prst="rect">
            <a:avLst/>
          </a:prstGeom>
          <a:solidFill>
            <a:srgbClr val="00f008"/>
          </a:solidFill>
          <a:ln w="12600">
            <a:solidFill>
              <a:srgbClr val="96969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528" name=""/>
          <p:cNvGrpSpPr/>
          <p:nvPr/>
        </p:nvGrpSpPr>
        <p:grpSpPr>
          <a:xfrm>
            <a:off x="5445000" y="-192240"/>
            <a:ext cx="2969640" cy="2194920"/>
            <a:chOff x="5445000" y="-192240"/>
            <a:chExt cx="2969640" cy="2194920"/>
          </a:xfrm>
        </p:grpSpPr>
        <p:grpSp>
          <p:nvGrpSpPr>
            <p:cNvPr id="5529" name=""/>
            <p:cNvGrpSpPr/>
            <p:nvPr/>
          </p:nvGrpSpPr>
          <p:grpSpPr>
            <a:xfrm>
              <a:off x="5445000" y="-192240"/>
              <a:ext cx="2969640" cy="2194920"/>
              <a:chOff x="5445000" y="-192240"/>
              <a:chExt cx="2969640" cy="2194920"/>
            </a:xfrm>
          </p:grpSpPr>
          <p:sp>
            <p:nvSpPr>
              <p:cNvPr id="5530" name=""/>
              <p:cNvSpPr/>
              <p:nvPr/>
            </p:nvSpPr>
            <p:spPr>
              <a:xfrm>
                <a:off x="5445000" y="-192240"/>
                <a:ext cx="2969640" cy="2194920"/>
              </a:xfrm>
              <a:custGeom>
                <a:avLst/>
                <a:gdLst/>
                <a:ahLst/>
                <a:rect l="l" t="t" r="r" b="b"/>
                <a:pathLst>
                  <a:path w="2650" h="1971">
                    <a:moveTo>
                      <a:pt x="334" y="0"/>
                    </a:moveTo>
                    <a:lnTo>
                      <a:pt x="56" y="218"/>
                    </a:lnTo>
                    <a:lnTo>
                      <a:pt x="0" y="756"/>
                    </a:lnTo>
                    <a:lnTo>
                      <a:pt x="41" y="752"/>
                    </a:lnTo>
                    <a:lnTo>
                      <a:pt x="41" y="782"/>
                    </a:lnTo>
                    <a:lnTo>
                      <a:pt x="52" y="794"/>
                    </a:lnTo>
                    <a:lnTo>
                      <a:pt x="45" y="835"/>
                    </a:lnTo>
                    <a:lnTo>
                      <a:pt x="64" y="850"/>
                    </a:lnTo>
                    <a:lnTo>
                      <a:pt x="71" y="888"/>
                    </a:lnTo>
                    <a:lnTo>
                      <a:pt x="143" y="899"/>
                    </a:lnTo>
                    <a:lnTo>
                      <a:pt x="165" y="929"/>
                    </a:lnTo>
                    <a:lnTo>
                      <a:pt x="191" y="921"/>
                    </a:lnTo>
                    <a:lnTo>
                      <a:pt x="210" y="888"/>
                    </a:lnTo>
                    <a:lnTo>
                      <a:pt x="312" y="899"/>
                    </a:lnTo>
                    <a:lnTo>
                      <a:pt x="312" y="940"/>
                    </a:lnTo>
                    <a:lnTo>
                      <a:pt x="334" y="944"/>
                    </a:lnTo>
                    <a:lnTo>
                      <a:pt x="338" y="929"/>
                    </a:lnTo>
                    <a:lnTo>
                      <a:pt x="372" y="929"/>
                    </a:lnTo>
                    <a:lnTo>
                      <a:pt x="413" y="982"/>
                    </a:lnTo>
                    <a:lnTo>
                      <a:pt x="466" y="982"/>
                    </a:lnTo>
                    <a:lnTo>
                      <a:pt x="511" y="982"/>
                    </a:lnTo>
                    <a:lnTo>
                      <a:pt x="500" y="948"/>
                    </a:lnTo>
                    <a:lnTo>
                      <a:pt x="530" y="933"/>
                    </a:lnTo>
                    <a:lnTo>
                      <a:pt x="552" y="955"/>
                    </a:lnTo>
                    <a:lnTo>
                      <a:pt x="605" y="955"/>
                    </a:lnTo>
                    <a:lnTo>
                      <a:pt x="669" y="982"/>
                    </a:lnTo>
                    <a:lnTo>
                      <a:pt x="740" y="933"/>
                    </a:lnTo>
                    <a:lnTo>
                      <a:pt x="725" y="888"/>
                    </a:lnTo>
                    <a:lnTo>
                      <a:pt x="785" y="884"/>
                    </a:lnTo>
                    <a:lnTo>
                      <a:pt x="785" y="846"/>
                    </a:lnTo>
                    <a:lnTo>
                      <a:pt x="797" y="839"/>
                    </a:lnTo>
                    <a:lnTo>
                      <a:pt x="834" y="854"/>
                    </a:lnTo>
                    <a:lnTo>
                      <a:pt x="838" y="835"/>
                    </a:lnTo>
                    <a:lnTo>
                      <a:pt x="823" y="790"/>
                    </a:lnTo>
                    <a:lnTo>
                      <a:pt x="842" y="790"/>
                    </a:lnTo>
                    <a:lnTo>
                      <a:pt x="872" y="805"/>
                    </a:lnTo>
                    <a:lnTo>
                      <a:pt x="936" y="816"/>
                    </a:lnTo>
                    <a:lnTo>
                      <a:pt x="970" y="805"/>
                    </a:lnTo>
                    <a:lnTo>
                      <a:pt x="988" y="794"/>
                    </a:lnTo>
                    <a:lnTo>
                      <a:pt x="1067" y="812"/>
                    </a:lnTo>
                    <a:lnTo>
                      <a:pt x="1079" y="865"/>
                    </a:lnTo>
                    <a:lnTo>
                      <a:pt x="1109" y="903"/>
                    </a:lnTo>
                    <a:lnTo>
                      <a:pt x="1109" y="937"/>
                    </a:lnTo>
                    <a:lnTo>
                      <a:pt x="1207" y="937"/>
                    </a:lnTo>
                    <a:lnTo>
                      <a:pt x="1222" y="918"/>
                    </a:lnTo>
                    <a:lnTo>
                      <a:pt x="1252" y="921"/>
                    </a:lnTo>
                    <a:lnTo>
                      <a:pt x="1255" y="959"/>
                    </a:lnTo>
                    <a:lnTo>
                      <a:pt x="1248" y="982"/>
                    </a:lnTo>
                    <a:lnTo>
                      <a:pt x="1270" y="1008"/>
                    </a:lnTo>
                    <a:lnTo>
                      <a:pt x="1286" y="1031"/>
                    </a:lnTo>
                    <a:lnTo>
                      <a:pt x="1304" y="1031"/>
                    </a:lnTo>
                    <a:lnTo>
                      <a:pt x="1312" y="1042"/>
                    </a:lnTo>
                    <a:lnTo>
                      <a:pt x="1293" y="1064"/>
                    </a:lnTo>
                    <a:lnTo>
                      <a:pt x="1289" y="1106"/>
                    </a:lnTo>
                    <a:lnTo>
                      <a:pt x="1319" y="1094"/>
                    </a:lnTo>
                    <a:lnTo>
                      <a:pt x="1327" y="1113"/>
                    </a:lnTo>
                    <a:lnTo>
                      <a:pt x="1312" y="1125"/>
                    </a:lnTo>
                    <a:lnTo>
                      <a:pt x="1312" y="1147"/>
                    </a:lnTo>
                    <a:lnTo>
                      <a:pt x="1327" y="1151"/>
                    </a:lnTo>
                    <a:lnTo>
                      <a:pt x="1334" y="1173"/>
                    </a:lnTo>
                    <a:lnTo>
                      <a:pt x="1492" y="1188"/>
                    </a:lnTo>
                    <a:lnTo>
                      <a:pt x="1579" y="1177"/>
                    </a:lnTo>
                    <a:lnTo>
                      <a:pt x="1586" y="1196"/>
                    </a:lnTo>
                    <a:lnTo>
                      <a:pt x="1628" y="1196"/>
                    </a:lnTo>
                    <a:lnTo>
                      <a:pt x="1646" y="1215"/>
                    </a:lnTo>
                    <a:lnTo>
                      <a:pt x="1688" y="1181"/>
                    </a:lnTo>
                    <a:lnTo>
                      <a:pt x="1707" y="1204"/>
                    </a:lnTo>
                    <a:lnTo>
                      <a:pt x="1755" y="1207"/>
                    </a:lnTo>
                    <a:lnTo>
                      <a:pt x="1763" y="1222"/>
                    </a:lnTo>
                    <a:lnTo>
                      <a:pt x="1786" y="1211"/>
                    </a:lnTo>
                    <a:lnTo>
                      <a:pt x="1808" y="1204"/>
                    </a:lnTo>
                    <a:lnTo>
                      <a:pt x="1849" y="1256"/>
                    </a:lnTo>
                    <a:lnTo>
                      <a:pt x="1846" y="1275"/>
                    </a:lnTo>
                    <a:lnTo>
                      <a:pt x="1872" y="1275"/>
                    </a:lnTo>
                    <a:lnTo>
                      <a:pt x="1868" y="1309"/>
                    </a:lnTo>
                    <a:lnTo>
                      <a:pt x="1906" y="1305"/>
                    </a:lnTo>
                    <a:lnTo>
                      <a:pt x="1910" y="1335"/>
                    </a:lnTo>
                    <a:lnTo>
                      <a:pt x="1955" y="1369"/>
                    </a:lnTo>
                    <a:lnTo>
                      <a:pt x="1970" y="1395"/>
                    </a:lnTo>
                    <a:lnTo>
                      <a:pt x="1947" y="1403"/>
                    </a:lnTo>
                    <a:lnTo>
                      <a:pt x="1910" y="1392"/>
                    </a:lnTo>
                    <a:lnTo>
                      <a:pt x="1936" y="1414"/>
                    </a:lnTo>
                    <a:lnTo>
                      <a:pt x="1928" y="1444"/>
                    </a:lnTo>
                    <a:lnTo>
                      <a:pt x="1910" y="1455"/>
                    </a:lnTo>
                    <a:lnTo>
                      <a:pt x="1887" y="1437"/>
                    </a:lnTo>
                    <a:lnTo>
                      <a:pt x="1861" y="1429"/>
                    </a:lnTo>
                    <a:lnTo>
                      <a:pt x="1849" y="1433"/>
                    </a:lnTo>
                    <a:lnTo>
                      <a:pt x="1834" y="1455"/>
                    </a:lnTo>
                    <a:lnTo>
                      <a:pt x="1801" y="1425"/>
                    </a:lnTo>
                    <a:lnTo>
                      <a:pt x="1812" y="1407"/>
                    </a:lnTo>
                    <a:lnTo>
                      <a:pt x="1804" y="1392"/>
                    </a:lnTo>
                    <a:lnTo>
                      <a:pt x="1774" y="1399"/>
                    </a:lnTo>
                    <a:lnTo>
                      <a:pt x="1767" y="1388"/>
                    </a:lnTo>
                    <a:lnTo>
                      <a:pt x="1763" y="1369"/>
                    </a:lnTo>
                    <a:lnTo>
                      <a:pt x="1748" y="1358"/>
                    </a:lnTo>
                    <a:lnTo>
                      <a:pt x="1703" y="1365"/>
                    </a:lnTo>
                    <a:lnTo>
                      <a:pt x="1718" y="1392"/>
                    </a:lnTo>
                    <a:lnTo>
                      <a:pt x="1744" y="1410"/>
                    </a:lnTo>
                    <a:lnTo>
                      <a:pt x="1771" y="1414"/>
                    </a:lnTo>
                    <a:lnTo>
                      <a:pt x="1771" y="1459"/>
                    </a:lnTo>
                    <a:lnTo>
                      <a:pt x="1759" y="1486"/>
                    </a:lnTo>
                    <a:lnTo>
                      <a:pt x="1755" y="1523"/>
                    </a:lnTo>
                    <a:lnTo>
                      <a:pt x="1737" y="1538"/>
                    </a:lnTo>
                    <a:lnTo>
                      <a:pt x="1744" y="1595"/>
                    </a:lnTo>
                    <a:lnTo>
                      <a:pt x="1771" y="1613"/>
                    </a:lnTo>
                    <a:lnTo>
                      <a:pt x="1755" y="1625"/>
                    </a:lnTo>
                    <a:lnTo>
                      <a:pt x="1755" y="1689"/>
                    </a:lnTo>
                    <a:lnTo>
                      <a:pt x="1737" y="1711"/>
                    </a:lnTo>
                    <a:lnTo>
                      <a:pt x="1744" y="1738"/>
                    </a:lnTo>
                    <a:lnTo>
                      <a:pt x="1692" y="1753"/>
                    </a:lnTo>
                    <a:lnTo>
                      <a:pt x="1639" y="1899"/>
                    </a:lnTo>
                    <a:lnTo>
                      <a:pt x="1605" y="1899"/>
                    </a:lnTo>
                    <a:lnTo>
                      <a:pt x="1628" y="1944"/>
                    </a:lnTo>
                    <a:lnTo>
                      <a:pt x="1643" y="1971"/>
                    </a:lnTo>
                    <a:lnTo>
                      <a:pt x="1650" y="1933"/>
                    </a:lnTo>
                    <a:lnTo>
                      <a:pt x="1718" y="1952"/>
                    </a:lnTo>
                    <a:lnTo>
                      <a:pt x="1714" y="1922"/>
                    </a:lnTo>
                    <a:lnTo>
                      <a:pt x="1737" y="1926"/>
                    </a:lnTo>
                    <a:lnTo>
                      <a:pt x="1759" y="1888"/>
                    </a:lnTo>
                    <a:lnTo>
                      <a:pt x="1752" y="1865"/>
                    </a:lnTo>
                    <a:lnTo>
                      <a:pt x="1789" y="1858"/>
                    </a:lnTo>
                    <a:lnTo>
                      <a:pt x="1816" y="1801"/>
                    </a:lnTo>
                    <a:lnTo>
                      <a:pt x="1872" y="1805"/>
                    </a:lnTo>
                    <a:lnTo>
                      <a:pt x="1917" y="1798"/>
                    </a:lnTo>
                    <a:lnTo>
                      <a:pt x="1966" y="1794"/>
                    </a:lnTo>
                    <a:lnTo>
                      <a:pt x="1974" y="1756"/>
                    </a:lnTo>
                    <a:lnTo>
                      <a:pt x="2000" y="1738"/>
                    </a:lnTo>
                    <a:lnTo>
                      <a:pt x="2037" y="1719"/>
                    </a:lnTo>
                    <a:lnTo>
                      <a:pt x="2053" y="1704"/>
                    </a:lnTo>
                    <a:lnTo>
                      <a:pt x="2075" y="1719"/>
                    </a:lnTo>
                    <a:lnTo>
                      <a:pt x="2109" y="1681"/>
                    </a:lnTo>
                    <a:lnTo>
                      <a:pt x="2098" y="1662"/>
                    </a:lnTo>
                    <a:lnTo>
                      <a:pt x="2068" y="1659"/>
                    </a:lnTo>
                    <a:lnTo>
                      <a:pt x="2041" y="1662"/>
                    </a:lnTo>
                    <a:lnTo>
                      <a:pt x="2026" y="1677"/>
                    </a:lnTo>
                    <a:lnTo>
                      <a:pt x="1996" y="1674"/>
                    </a:lnTo>
                    <a:lnTo>
                      <a:pt x="2011" y="1651"/>
                    </a:lnTo>
                    <a:lnTo>
                      <a:pt x="2015" y="1595"/>
                    </a:lnTo>
                    <a:lnTo>
                      <a:pt x="2037" y="1587"/>
                    </a:lnTo>
                    <a:lnTo>
                      <a:pt x="2071" y="1534"/>
                    </a:lnTo>
                    <a:lnTo>
                      <a:pt x="2109" y="1531"/>
                    </a:lnTo>
                    <a:lnTo>
                      <a:pt x="2147" y="1504"/>
                    </a:lnTo>
                    <a:lnTo>
                      <a:pt x="2195" y="1497"/>
                    </a:lnTo>
                    <a:lnTo>
                      <a:pt x="2210" y="1474"/>
                    </a:lnTo>
                    <a:lnTo>
                      <a:pt x="2248" y="1474"/>
                    </a:lnTo>
                    <a:lnTo>
                      <a:pt x="2267" y="1444"/>
                    </a:lnTo>
                    <a:lnTo>
                      <a:pt x="2282" y="1444"/>
                    </a:lnTo>
                    <a:lnTo>
                      <a:pt x="2278" y="1474"/>
                    </a:lnTo>
                    <a:lnTo>
                      <a:pt x="2338" y="1471"/>
                    </a:lnTo>
                    <a:lnTo>
                      <a:pt x="2338" y="1455"/>
                    </a:lnTo>
                    <a:lnTo>
                      <a:pt x="2327" y="1440"/>
                    </a:lnTo>
                    <a:lnTo>
                      <a:pt x="2357" y="1418"/>
                    </a:lnTo>
                    <a:lnTo>
                      <a:pt x="2395" y="1395"/>
                    </a:lnTo>
                    <a:lnTo>
                      <a:pt x="2421" y="1392"/>
                    </a:lnTo>
                    <a:lnTo>
                      <a:pt x="2417" y="1365"/>
                    </a:lnTo>
                    <a:lnTo>
                      <a:pt x="2451" y="1335"/>
                    </a:lnTo>
                    <a:lnTo>
                      <a:pt x="2485" y="1316"/>
                    </a:lnTo>
                    <a:lnTo>
                      <a:pt x="2485" y="1260"/>
                    </a:lnTo>
                    <a:lnTo>
                      <a:pt x="2519" y="1234"/>
                    </a:lnTo>
                    <a:lnTo>
                      <a:pt x="2586" y="1196"/>
                    </a:lnTo>
                    <a:lnTo>
                      <a:pt x="2650" y="1173"/>
                    </a:lnTo>
                    <a:lnTo>
                      <a:pt x="2590" y="1162"/>
                    </a:lnTo>
                    <a:lnTo>
                      <a:pt x="2545" y="1158"/>
                    </a:lnTo>
                    <a:lnTo>
                      <a:pt x="2511" y="1136"/>
                    </a:lnTo>
                    <a:lnTo>
                      <a:pt x="2515" y="1110"/>
                    </a:lnTo>
                    <a:lnTo>
                      <a:pt x="2519" y="1091"/>
                    </a:lnTo>
                    <a:lnTo>
                      <a:pt x="2489" y="1083"/>
                    </a:lnTo>
                    <a:lnTo>
                      <a:pt x="2474" y="1094"/>
                    </a:lnTo>
                    <a:lnTo>
                      <a:pt x="2436" y="1113"/>
                    </a:lnTo>
                    <a:lnTo>
                      <a:pt x="2376" y="1091"/>
                    </a:lnTo>
                    <a:lnTo>
                      <a:pt x="2372" y="1064"/>
                    </a:lnTo>
                    <a:lnTo>
                      <a:pt x="2372" y="1038"/>
                    </a:lnTo>
                    <a:lnTo>
                      <a:pt x="2361" y="1023"/>
                    </a:lnTo>
                    <a:lnTo>
                      <a:pt x="2286" y="1038"/>
                    </a:lnTo>
                    <a:lnTo>
                      <a:pt x="2282" y="982"/>
                    </a:lnTo>
                    <a:lnTo>
                      <a:pt x="2241" y="982"/>
                    </a:lnTo>
                    <a:lnTo>
                      <a:pt x="2192" y="948"/>
                    </a:lnTo>
                    <a:lnTo>
                      <a:pt x="2154" y="959"/>
                    </a:lnTo>
                    <a:lnTo>
                      <a:pt x="2131" y="982"/>
                    </a:lnTo>
                    <a:lnTo>
                      <a:pt x="2079" y="982"/>
                    </a:lnTo>
                    <a:lnTo>
                      <a:pt x="2064" y="940"/>
                    </a:lnTo>
                    <a:lnTo>
                      <a:pt x="2071" y="891"/>
                    </a:lnTo>
                    <a:lnTo>
                      <a:pt x="1955" y="850"/>
                    </a:lnTo>
                    <a:lnTo>
                      <a:pt x="1932" y="820"/>
                    </a:lnTo>
                    <a:lnTo>
                      <a:pt x="1789" y="745"/>
                    </a:lnTo>
                    <a:lnTo>
                      <a:pt x="1782" y="4"/>
                    </a:ln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00f008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531" name=""/>
              <p:cNvSpPr/>
              <p:nvPr/>
            </p:nvSpPr>
            <p:spPr>
              <a:xfrm>
                <a:off x="5445000" y="-192240"/>
                <a:ext cx="2969640" cy="2194920"/>
              </a:xfrm>
              <a:custGeom>
                <a:avLst/>
                <a:gdLst/>
                <a:ahLst/>
                <a:rect l="l" t="t" r="r" b="b"/>
                <a:pathLst>
                  <a:path w="2650" h="1971">
                    <a:moveTo>
                      <a:pt x="334" y="0"/>
                    </a:moveTo>
                    <a:lnTo>
                      <a:pt x="56" y="218"/>
                    </a:lnTo>
                    <a:lnTo>
                      <a:pt x="0" y="756"/>
                    </a:lnTo>
                    <a:lnTo>
                      <a:pt x="41" y="752"/>
                    </a:lnTo>
                    <a:lnTo>
                      <a:pt x="41" y="782"/>
                    </a:lnTo>
                    <a:lnTo>
                      <a:pt x="52" y="794"/>
                    </a:lnTo>
                    <a:lnTo>
                      <a:pt x="45" y="835"/>
                    </a:lnTo>
                    <a:lnTo>
                      <a:pt x="64" y="850"/>
                    </a:lnTo>
                    <a:lnTo>
                      <a:pt x="71" y="888"/>
                    </a:lnTo>
                    <a:lnTo>
                      <a:pt x="143" y="899"/>
                    </a:lnTo>
                    <a:lnTo>
                      <a:pt x="165" y="929"/>
                    </a:lnTo>
                    <a:lnTo>
                      <a:pt x="191" y="921"/>
                    </a:lnTo>
                    <a:lnTo>
                      <a:pt x="210" y="888"/>
                    </a:lnTo>
                    <a:lnTo>
                      <a:pt x="312" y="899"/>
                    </a:lnTo>
                    <a:lnTo>
                      <a:pt x="312" y="940"/>
                    </a:lnTo>
                    <a:lnTo>
                      <a:pt x="334" y="944"/>
                    </a:lnTo>
                    <a:lnTo>
                      <a:pt x="338" y="929"/>
                    </a:lnTo>
                    <a:lnTo>
                      <a:pt x="372" y="929"/>
                    </a:lnTo>
                    <a:lnTo>
                      <a:pt x="413" y="982"/>
                    </a:lnTo>
                    <a:lnTo>
                      <a:pt x="466" y="982"/>
                    </a:lnTo>
                    <a:lnTo>
                      <a:pt x="511" y="982"/>
                    </a:lnTo>
                    <a:lnTo>
                      <a:pt x="500" y="948"/>
                    </a:lnTo>
                    <a:lnTo>
                      <a:pt x="530" y="933"/>
                    </a:lnTo>
                    <a:lnTo>
                      <a:pt x="552" y="955"/>
                    </a:lnTo>
                    <a:lnTo>
                      <a:pt x="605" y="955"/>
                    </a:lnTo>
                    <a:lnTo>
                      <a:pt x="669" y="982"/>
                    </a:lnTo>
                    <a:lnTo>
                      <a:pt x="740" y="933"/>
                    </a:lnTo>
                    <a:lnTo>
                      <a:pt x="725" y="888"/>
                    </a:lnTo>
                    <a:lnTo>
                      <a:pt x="785" y="884"/>
                    </a:lnTo>
                    <a:lnTo>
                      <a:pt x="785" y="846"/>
                    </a:lnTo>
                    <a:lnTo>
                      <a:pt x="797" y="839"/>
                    </a:lnTo>
                    <a:lnTo>
                      <a:pt x="834" y="854"/>
                    </a:lnTo>
                    <a:lnTo>
                      <a:pt x="838" y="835"/>
                    </a:lnTo>
                    <a:lnTo>
                      <a:pt x="823" y="790"/>
                    </a:lnTo>
                    <a:lnTo>
                      <a:pt x="842" y="790"/>
                    </a:lnTo>
                    <a:lnTo>
                      <a:pt x="872" y="805"/>
                    </a:lnTo>
                    <a:lnTo>
                      <a:pt x="936" y="816"/>
                    </a:lnTo>
                    <a:lnTo>
                      <a:pt x="970" y="805"/>
                    </a:lnTo>
                    <a:lnTo>
                      <a:pt x="988" y="794"/>
                    </a:lnTo>
                    <a:lnTo>
                      <a:pt x="1067" y="812"/>
                    </a:lnTo>
                    <a:lnTo>
                      <a:pt x="1079" y="865"/>
                    </a:lnTo>
                    <a:lnTo>
                      <a:pt x="1109" y="903"/>
                    </a:lnTo>
                    <a:lnTo>
                      <a:pt x="1109" y="937"/>
                    </a:lnTo>
                    <a:lnTo>
                      <a:pt x="1207" y="937"/>
                    </a:lnTo>
                    <a:lnTo>
                      <a:pt x="1222" y="918"/>
                    </a:lnTo>
                    <a:lnTo>
                      <a:pt x="1252" y="921"/>
                    </a:lnTo>
                    <a:lnTo>
                      <a:pt x="1255" y="959"/>
                    </a:lnTo>
                    <a:lnTo>
                      <a:pt x="1248" y="982"/>
                    </a:lnTo>
                    <a:lnTo>
                      <a:pt x="1270" y="1008"/>
                    </a:lnTo>
                    <a:lnTo>
                      <a:pt x="1286" y="1031"/>
                    </a:lnTo>
                    <a:lnTo>
                      <a:pt x="1304" y="1031"/>
                    </a:lnTo>
                    <a:lnTo>
                      <a:pt x="1312" y="1042"/>
                    </a:lnTo>
                    <a:lnTo>
                      <a:pt x="1293" y="1064"/>
                    </a:lnTo>
                    <a:lnTo>
                      <a:pt x="1289" y="1106"/>
                    </a:lnTo>
                    <a:lnTo>
                      <a:pt x="1319" y="1094"/>
                    </a:lnTo>
                    <a:lnTo>
                      <a:pt x="1327" y="1113"/>
                    </a:lnTo>
                    <a:lnTo>
                      <a:pt x="1312" y="1125"/>
                    </a:lnTo>
                    <a:lnTo>
                      <a:pt x="1312" y="1147"/>
                    </a:lnTo>
                    <a:lnTo>
                      <a:pt x="1327" y="1151"/>
                    </a:lnTo>
                    <a:lnTo>
                      <a:pt x="1334" y="1173"/>
                    </a:lnTo>
                    <a:lnTo>
                      <a:pt x="1492" y="1188"/>
                    </a:lnTo>
                    <a:lnTo>
                      <a:pt x="1579" y="1177"/>
                    </a:lnTo>
                    <a:lnTo>
                      <a:pt x="1586" y="1196"/>
                    </a:lnTo>
                    <a:lnTo>
                      <a:pt x="1628" y="1196"/>
                    </a:lnTo>
                    <a:lnTo>
                      <a:pt x="1646" y="1215"/>
                    </a:lnTo>
                    <a:lnTo>
                      <a:pt x="1688" y="1181"/>
                    </a:lnTo>
                    <a:lnTo>
                      <a:pt x="1707" y="1204"/>
                    </a:lnTo>
                    <a:lnTo>
                      <a:pt x="1755" y="1207"/>
                    </a:lnTo>
                    <a:lnTo>
                      <a:pt x="1763" y="1222"/>
                    </a:lnTo>
                    <a:lnTo>
                      <a:pt x="1786" y="1211"/>
                    </a:lnTo>
                    <a:lnTo>
                      <a:pt x="1808" y="1204"/>
                    </a:lnTo>
                    <a:lnTo>
                      <a:pt x="1849" y="1256"/>
                    </a:lnTo>
                    <a:lnTo>
                      <a:pt x="1846" y="1275"/>
                    </a:lnTo>
                    <a:lnTo>
                      <a:pt x="1872" y="1275"/>
                    </a:lnTo>
                    <a:lnTo>
                      <a:pt x="1868" y="1309"/>
                    </a:lnTo>
                    <a:lnTo>
                      <a:pt x="1906" y="1305"/>
                    </a:lnTo>
                    <a:lnTo>
                      <a:pt x="1910" y="1335"/>
                    </a:lnTo>
                    <a:lnTo>
                      <a:pt x="1955" y="1369"/>
                    </a:lnTo>
                    <a:lnTo>
                      <a:pt x="1970" y="1395"/>
                    </a:lnTo>
                    <a:lnTo>
                      <a:pt x="1947" y="1403"/>
                    </a:lnTo>
                    <a:lnTo>
                      <a:pt x="1910" y="1392"/>
                    </a:lnTo>
                    <a:lnTo>
                      <a:pt x="1936" y="1414"/>
                    </a:lnTo>
                    <a:lnTo>
                      <a:pt x="1928" y="1444"/>
                    </a:lnTo>
                    <a:lnTo>
                      <a:pt x="1910" y="1455"/>
                    </a:lnTo>
                    <a:lnTo>
                      <a:pt x="1887" y="1437"/>
                    </a:lnTo>
                    <a:lnTo>
                      <a:pt x="1861" y="1429"/>
                    </a:lnTo>
                    <a:lnTo>
                      <a:pt x="1849" y="1433"/>
                    </a:lnTo>
                    <a:lnTo>
                      <a:pt x="1834" y="1455"/>
                    </a:lnTo>
                    <a:lnTo>
                      <a:pt x="1801" y="1425"/>
                    </a:lnTo>
                    <a:lnTo>
                      <a:pt x="1812" y="1407"/>
                    </a:lnTo>
                    <a:lnTo>
                      <a:pt x="1804" y="1392"/>
                    </a:lnTo>
                    <a:lnTo>
                      <a:pt x="1774" y="1399"/>
                    </a:lnTo>
                    <a:lnTo>
                      <a:pt x="1767" y="1388"/>
                    </a:lnTo>
                    <a:lnTo>
                      <a:pt x="1763" y="1369"/>
                    </a:lnTo>
                    <a:lnTo>
                      <a:pt x="1748" y="1358"/>
                    </a:lnTo>
                    <a:lnTo>
                      <a:pt x="1703" y="1365"/>
                    </a:lnTo>
                    <a:lnTo>
                      <a:pt x="1718" y="1392"/>
                    </a:lnTo>
                    <a:lnTo>
                      <a:pt x="1744" y="1410"/>
                    </a:lnTo>
                    <a:lnTo>
                      <a:pt x="1771" y="1414"/>
                    </a:lnTo>
                    <a:lnTo>
                      <a:pt x="1771" y="1459"/>
                    </a:lnTo>
                    <a:lnTo>
                      <a:pt x="1759" y="1486"/>
                    </a:lnTo>
                    <a:lnTo>
                      <a:pt x="1755" y="1523"/>
                    </a:lnTo>
                    <a:lnTo>
                      <a:pt x="1737" y="1538"/>
                    </a:lnTo>
                    <a:lnTo>
                      <a:pt x="1744" y="1595"/>
                    </a:lnTo>
                    <a:lnTo>
                      <a:pt x="1771" y="1613"/>
                    </a:lnTo>
                    <a:lnTo>
                      <a:pt x="1755" y="1625"/>
                    </a:lnTo>
                    <a:lnTo>
                      <a:pt x="1755" y="1689"/>
                    </a:lnTo>
                    <a:lnTo>
                      <a:pt x="1737" y="1711"/>
                    </a:lnTo>
                    <a:lnTo>
                      <a:pt x="1744" y="1738"/>
                    </a:lnTo>
                    <a:lnTo>
                      <a:pt x="1692" y="1753"/>
                    </a:lnTo>
                    <a:lnTo>
                      <a:pt x="1639" y="1899"/>
                    </a:lnTo>
                    <a:lnTo>
                      <a:pt x="1605" y="1899"/>
                    </a:lnTo>
                    <a:lnTo>
                      <a:pt x="1628" y="1944"/>
                    </a:lnTo>
                    <a:lnTo>
                      <a:pt x="1643" y="1971"/>
                    </a:lnTo>
                    <a:lnTo>
                      <a:pt x="1650" y="1933"/>
                    </a:lnTo>
                    <a:lnTo>
                      <a:pt x="1718" y="1952"/>
                    </a:lnTo>
                    <a:lnTo>
                      <a:pt x="1714" y="1922"/>
                    </a:lnTo>
                    <a:lnTo>
                      <a:pt x="1737" y="1926"/>
                    </a:lnTo>
                    <a:lnTo>
                      <a:pt x="1759" y="1888"/>
                    </a:lnTo>
                    <a:lnTo>
                      <a:pt x="1752" y="1865"/>
                    </a:lnTo>
                    <a:lnTo>
                      <a:pt x="1789" y="1858"/>
                    </a:lnTo>
                    <a:lnTo>
                      <a:pt x="1816" y="1801"/>
                    </a:lnTo>
                    <a:lnTo>
                      <a:pt x="1872" y="1805"/>
                    </a:lnTo>
                    <a:lnTo>
                      <a:pt x="1917" y="1798"/>
                    </a:lnTo>
                    <a:lnTo>
                      <a:pt x="1966" y="1794"/>
                    </a:lnTo>
                    <a:lnTo>
                      <a:pt x="1974" y="1756"/>
                    </a:lnTo>
                    <a:lnTo>
                      <a:pt x="2000" y="1738"/>
                    </a:lnTo>
                    <a:lnTo>
                      <a:pt x="2037" y="1719"/>
                    </a:lnTo>
                    <a:lnTo>
                      <a:pt x="2053" y="1704"/>
                    </a:lnTo>
                    <a:lnTo>
                      <a:pt x="2075" y="1719"/>
                    </a:lnTo>
                    <a:lnTo>
                      <a:pt x="2109" y="1681"/>
                    </a:lnTo>
                    <a:lnTo>
                      <a:pt x="2098" y="1662"/>
                    </a:lnTo>
                    <a:lnTo>
                      <a:pt x="2068" y="1659"/>
                    </a:lnTo>
                    <a:lnTo>
                      <a:pt x="2041" y="1662"/>
                    </a:lnTo>
                    <a:lnTo>
                      <a:pt x="2026" y="1677"/>
                    </a:lnTo>
                    <a:lnTo>
                      <a:pt x="1996" y="1674"/>
                    </a:lnTo>
                    <a:lnTo>
                      <a:pt x="2011" y="1651"/>
                    </a:lnTo>
                    <a:lnTo>
                      <a:pt x="2015" y="1595"/>
                    </a:lnTo>
                    <a:lnTo>
                      <a:pt x="2037" y="1587"/>
                    </a:lnTo>
                    <a:lnTo>
                      <a:pt x="2071" y="1534"/>
                    </a:lnTo>
                    <a:lnTo>
                      <a:pt x="2109" y="1531"/>
                    </a:lnTo>
                    <a:lnTo>
                      <a:pt x="2147" y="1504"/>
                    </a:lnTo>
                    <a:lnTo>
                      <a:pt x="2195" y="1497"/>
                    </a:lnTo>
                    <a:lnTo>
                      <a:pt x="2210" y="1474"/>
                    </a:lnTo>
                    <a:lnTo>
                      <a:pt x="2248" y="1474"/>
                    </a:lnTo>
                    <a:lnTo>
                      <a:pt x="2267" y="1444"/>
                    </a:lnTo>
                    <a:lnTo>
                      <a:pt x="2282" y="1444"/>
                    </a:lnTo>
                    <a:lnTo>
                      <a:pt x="2278" y="1474"/>
                    </a:lnTo>
                    <a:lnTo>
                      <a:pt x="2338" y="1471"/>
                    </a:lnTo>
                    <a:lnTo>
                      <a:pt x="2338" y="1455"/>
                    </a:lnTo>
                    <a:lnTo>
                      <a:pt x="2327" y="1440"/>
                    </a:lnTo>
                    <a:lnTo>
                      <a:pt x="2357" y="1418"/>
                    </a:lnTo>
                    <a:lnTo>
                      <a:pt x="2395" y="1395"/>
                    </a:lnTo>
                    <a:lnTo>
                      <a:pt x="2421" y="1392"/>
                    </a:lnTo>
                    <a:lnTo>
                      <a:pt x="2417" y="1365"/>
                    </a:lnTo>
                    <a:lnTo>
                      <a:pt x="2451" y="1335"/>
                    </a:lnTo>
                    <a:lnTo>
                      <a:pt x="2485" y="1316"/>
                    </a:lnTo>
                    <a:lnTo>
                      <a:pt x="2485" y="1260"/>
                    </a:lnTo>
                    <a:lnTo>
                      <a:pt x="2519" y="1234"/>
                    </a:lnTo>
                    <a:lnTo>
                      <a:pt x="2586" y="1196"/>
                    </a:lnTo>
                    <a:lnTo>
                      <a:pt x="2650" y="1173"/>
                    </a:lnTo>
                    <a:lnTo>
                      <a:pt x="2590" y="1162"/>
                    </a:lnTo>
                    <a:lnTo>
                      <a:pt x="2545" y="1158"/>
                    </a:lnTo>
                    <a:lnTo>
                      <a:pt x="2511" y="1136"/>
                    </a:lnTo>
                    <a:lnTo>
                      <a:pt x="2515" y="1110"/>
                    </a:lnTo>
                    <a:lnTo>
                      <a:pt x="2519" y="1091"/>
                    </a:lnTo>
                    <a:lnTo>
                      <a:pt x="2489" y="1083"/>
                    </a:lnTo>
                    <a:lnTo>
                      <a:pt x="2474" y="1094"/>
                    </a:lnTo>
                    <a:lnTo>
                      <a:pt x="2436" y="1113"/>
                    </a:lnTo>
                    <a:lnTo>
                      <a:pt x="2376" y="1091"/>
                    </a:lnTo>
                    <a:lnTo>
                      <a:pt x="2372" y="1064"/>
                    </a:lnTo>
                    <a:lnTo>
                      <a:pt x="2372" y="1038"/>
                    </a:lnTo>
                    <a:lnTo>
                      <a:pt x="2361" y="1023"/>
                    </a:lnTo>
                    <a:lnTo>
                      <a:pt x="2286" y="1038"/>
                    </a:lnTo>
                    <a:lnTo>
                      <a:pt x="2282" y="982"/>
                    </a:lnTo>
                    <a:lnTo>
                      <a:pt x="2241" y="982"/>
                    </a:lnTo>
                    <a:lnTo>
                      <a:pt x="2192" y="948"/>
                    </a:lnTo>
                    <a:lnTo>
                      <a:pt x="2154" y="959"/>
                    </a:lnTo>
                    <a:lnTo>
                      <a:pt x="2131" y="982"/>
                    </a:lnTo>
                    <a:lnTo>
                      <a:pt x="2079" y="982"/>
                    </a:lnTo>
                    <a:lnTo>
                      <a:pt x="2064" y="940"/>
                    </a:lnTo>
                    <a:lnTo>
                      <a:pt x="2071" y="891"/>
                    </a:lnTo>
                    <a:lnTo>
                      <a:pt x="1955" y="850"/>
                    </a:lnTo>
                    <a:lnTo>
                      <a:pt x="1932" y="820"/>
                    </a:lnTo>
                    <a:lnTo>
                      <a:pt x="1789" y="745"/>
                    </a:lnTo>
                    <a:lnTo>
                      <a:pt x="1782" y="4"/>
                    </a:lnTo>
                    <a:lnTo>
                      <a:pt x="334" y="0"/>
                    </a:lnTo>
                  </a:path>
                </a:pathLst>
              </a:custGeom>
              <a:noFill/>
              <a:ln w="12600">
                <a:solidFill>
                  <a:srgbClr val="50505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5532" name=""/>
            <p:cNvSpPr/>
            <p:nvPr/>
          </p:nvSpPr>
          <p:spPr>
            <a:xfrm>
              <a:off x="7386840" y="1503720"/>
              <a:ext cx="18000" cy="20160"/>
            </a:xfrm>
            <a:prstGeom prst="rect">
              <a:avLst/>
            </a:prstGeom>
            <a:solidFill>
              <a:srgbClr val="00f008"/>
            </a:solidFill>
            <a:ln w="12600">
              <a:solidFill>
                <a:srgbClr val="50505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640" bIns="-26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33" name=""/>
          <p:cNvGrpSpPr/>
          <p:nvPr/>
        </p:nvGrpSpPr>
        <p:grpSpPr>
          <a:xfrm>
            <a:off x="7440480" y="-192240"/>
            <a:ext cx="2195280" cy="1311120"/>
            <a:chOff x="7440480" y="-192240"/>
            <a:chExt cx="2195280" cy="1311120"/>
          </a:xfrm>
        </p:grpSpPr>
        <p:sp>
          <p:nvSpPr>
            <p:cNvPr id="5534" name=""/>
            <p:cNvSpPr/>
            <p:nvPr/>
          </p:nvSpPr>
          <p:spPr>
            <a:xfrm>
              <a:off x="7440480" y="-192240"/>
              <a:ext cx="2195280" cy="1311120"/>
            </a:xfrm>
            <a:custGeom>
              <a:avLst/>
              <a:gdLst/>
              <a:ahLst/>
              <a:rect l="l" t="t" r="r" b="b"/>
              <a:pathLst>
                <a:path w="1959" h="1177">
                  <a:moveTo>
                    <a:pt x="7" y="230"/>
                  </a:moveTo>
                  <a:lnTo>
                    <a:pt x="7" y="745"/>
                  </a:lnTo>
                  <a:lnTo>
                    <a:pt x="94" y="790"/>
                  </a:lnTo>
                  <a:lnTo>
                    <a:pt x="158" y="820"/>
                  </a:lnTo>
                  <a:lnTo>
                    <a:pt x="169" y="850"/>
                  </a:lnTo>
                  <a:lnTo>
                    <a:pt x="271" y="880"/>
                  </a:lnTo>
                  <a:lnTo>
                    <a:pt x="293" y="895"/>
                  </a:lnTo>
                  <a:lnTo>
                    <a:pt x="278" y="948"/>
                  </a:lnTo>
                  <a:lnTo>
                    <a:pt x="319" y="982"/>
                  </a:lnTo>
                  <a:lnTo>
                    <a:pt x="376" y="959"/>
                  </a:lnTo>
                  <a:lnTo>
                    <a:pt x="417" y="955"/>
                  </a:lnTo>
                  <a:lnTo>
                    <a:pt x="462" y="982"/>
                  </a:lnTo>
                  <a:lnTo>
                    <a:pt x="500" y="982"/>
                  </a:lnTo>
                  <a:lnTo>
                    <a:pt x="507" y="1038"/>
                  </a:lnTo>
                  <a:lnTo>
                    <a:pt x="530" y="1034"/>
                  </a:lnTo>
                  <a:lnTo>
                    <a:pt x="575" y="1027"/>
                  </a:lnTo>
                  <a:lnTo>
                    <a:pt x="590" y="1049"/>
                  </a:lnTo>
                  <a:lnTo>
                    <a:pt x="594" y="1094"/>
                  </a:lnTo>
                  <a:lnTo>
                    <a:pt x="654" y="1113"/>
                  </a:lnTo>
                  <a:lnTo>
                    <a:pt x="692" y="1098"/>
                  </a:lnTo>
                  <a:lnTo>
                    <a:pt x="710" y="1083"/>
                  </a:lnTo>
                  <a:lnTo>
                    <a:pt x="737" y="1098"/>
                  </a:lnTo>
                  <a:lnTo>
                    <a:pt x="733" y="1140"/>
                  </a:lnTo>
                  <a:lnTo>
                    <a:pt x="763" y="1158"/>
                  </a:lnTo>
                  <a:lnTo>
                    <a:pt x="872" y="1173"/>
                  </a:lnTo>
                  <a:lnTo>
                    <a:pt x="906" y="1170"/>
                  </a:lnTo>
                  <a:lnTo>
                    <a:pt x="944" y="1177"/>
                  </a:lnTo>
                  <a:lnTo>
                    <a:pt x="974" y="1158"/>
                  </a:lnTo>
                  <a:lnTo>
                    <a:pt x="1083" y="1136"/>
                  </a:lnTo>
                  <a:lnTo>
                    <a:pt x="1173" y="1106"/>
                  </a:lnTo>
                  <a:lnTo>
                    <a:pt x="1169" y="1068"/>
                  </a:lnTo>
                  <a:lnTo>
                    <a:pt x="1180" y="1049"/>
                  </a:lnTo>
                  <a:lnTo>
                    <a:pt x="1210" y="1046"/>
                  </a:lnTo>
                  <a:lnTo>
                    <a:pt x="1241" y="1053"/>
                  </a:lnTo>
                  <a:lnTo>
                    <a:pt x="1278" y="982"/>
                  </a:lnTo>
                  <a:lnTo>
                    <a:pt x="1274" y="921"/>
                  </a:lnTo>
                  <a:lnTo>
                    <a:pt x="1293" y="876"/>
                  </a:lnTo>
                  <a:lnTo>
                    <a:pt x="1271" y="771"/>
                  </a:lnTo>
                  <a:lnTo>
                    <a:pt x="1312" y="636"/>
                  </a:lnTo>
                  <a:lnTo>
                    <a:pt x="1327" y="628"/>
                  </a:lnTo>
                  <a:lnTo>
                    <a:pt x="1323" y="606"/>
                  </a:lnTo>
                  <a:lnTo>
                    <a:pt x="1357" y="598"/>
                  </a:lnTo>
                  <a:lnTo>
                    <a:pt x="1376" y="632"/>
                  </a:lnTo>
                  <a:lnTo>
                    <a:pt x="1414" y="628"/>
                  </a:lnTo>
                  <a:lnTo>
                    <a:pt x="1451" y="617"/>
                  </a:lnTo>
                  <a:lnTo>
                    <a:pt x="1455" y="587"/>
                  </a:lnTo>
                  <a:lnTo>
                    <a:pt x="1474" y="587"/>
                  </a:lnTo>
                  <a:lnTo>
                    <a:pt x="1474" y="628"/>
                  </a:lnTo>
                  <a:lnTo>
                    <a:pt x="1549" y="658"/>
                  </a:lnTo>
                  <a:lnTo>
                    <a:pt x="1583" y="827"/>
                  </a:lnTo>
                  <a:lnTo>
                    <a:pt x="1624" y="809"/>
                  </a:lnTo>
                  <a:lnTo>
                    <a:pt x="1639" y="805"/>
                  </a:lnTo>
                  <a:lnTo>
                    <a:pt x="1639" y="775"/>
                  </a:lnTo>
                  <a:lnTo>
                    <a:pt x="1617" y="767"/>
                  </a:lnTo>
                  <a:lnTo>
                    <a:pt x="1617" y="749"/>
                  </a:lnTo>
                  <a:lnTo>
                    <a:pt x="1639" y="745"/>
                  </a:lnTo>
                  <a:lnTo>
                    <a:pt x="1658" y="752"/>
                  </a:lnTo>
                  <a:lnTo>
                    <a:pt x="1677" y="730"/>
                  </a:lnTo>
                  <a:lnTo>
                    <a:pt x="1673" y="696"/>
                  </a:lnTo>
                  <a:lnTo>
                    <a:pt x="1650" y="677"/>
                  </a:lnTo>
                  <a:lnTo>
                    <a:pt x="1654" y="651"/>
                  </a:lnTo>
                  <a:lnTo>
                    <a:pt x="1673" y="632"/>
                  </a:lnTo>
                  <a:lnTo>
                    <a:pt x="1699" y="636"/>
                  </a:lnTo>
                  <a:lnTo>
                    <a:pt x="1737" y="685"/>
                  </a:lnTo>
                  <a:lnTo>
                    <a:pt x="1756" y="673"/>
                  </a:lnTo>
                  <a:lnTo>
                    <a:pt x="1801" y="624"/>
                  </a:lnTo>
                  <a:lnTo>
                    <a:pt x="1801" y="598"/>
                  </a:lnTo>
                  <a:lnTo>
                    <a:pt x="1876" y="493"/>
                  </a:lnTo>
                  <a:lnTo>
                    <a:pt x="1876" y="459"/>
                  </a:lnTo>
                  <a:lnTo>
                    <a:pt x="1872" y="436"/>
                  </a:lnTo>
                  <a:lnTo>
                    <a:pt x="1891" y="436"/>
                  </a:lnTo>
                  <a:lnTo>
                    <a:pt x="1906" y="448"/>
                  </a:lnTo>
                  <a:lnTo>
                    <a:pt x="1959" y="436"/>
                  </a:lnTo>
                  <a:lnTo>
                    <a:pt x="1959" y="0"/>
                  </a:lnTo>
                  <a:lnTo>
                    <a:pt x="0" y="4"/>
                  </a:lnTo>
                  <a:lnTo>
                    <a:pt x="7" y="23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35" name=""/>
            <p:cNvSpPr/>
            <p:nvPr/>
          </p:nvSpPr>
          <p:spPr>
            <a:xfrm>
              <a:off x="7440480" y="-192240"/>
              <a:ext cx="2195280" cy="1311120"/>
            </a:xfrm>
            <a:custGeom>
              <a:avLst/>
              <a:gdLst/>
              <a:ahLst/>
              <a:rect l="l" t="t" r="r" b="b"/>
              <a:pathLst>
                <a:path w="1959" h="1177">
                  <a:moveTo>
                    <a:pt x="7" y="230"/>
                  </a:moveTo>
                  <a:lnTo>
                    <a:pt x="7" y="745"/>
                  </a:lnTo>
                  <a:lnTo>
                    <a:pt x="94" y="790"/>
                  </a:lnTo>
                  <a:lnTo>
                    <a:pt x="158" y="820"/>
                  </a:lnTo>
                  <a:lnTo>
                    <a:pt x="169" y="850"/>
                  </a:lnTo>
                  <a:lnTo>
                    <a:pt x="271" y="880"/>
                  </a:lnTo>
                  <a:lnTo>
                    <a:pt x="293" y="895"/>
                  </a:lnTo>
                  <a:lnTo>
                    <a:pt x="278" y="948"/>
                  </a:lnTo>
                  <a:lnTo>
                    <a:pt x="319" y="982"/>
                  </a:lnTo>
                  <a:lnTo>
                    <a:pt x="376" y="959"/>
                  </a:lnTo>
                  <a:lnTo>
                    <a:pt x="417" y="955"/>
                  </a:lnTo>
                  <a:lnTo>
                    <a:pt x="462" y="982"/>
                  </a:lnTo>
                  <a:lnTo>
                    <a:pt x="500" y="982"/>
                  </a:lnTo>
                  <a:lnTo>
                    <a:pt x="507" y="1038"/>
                  </a:lnTo>
                  <a:lnTo>
                    <a:pt x="530" y="1034"/>
                  </a:lnTo>
                  <a:lnTo>
                    <a:pt x="575" y="1027"/>
                  </a:lnTo>
                  <a:lnTo>
                    <a:pt x="590" y="1049"/>
                  </a:lnTo>
                  <a:lnTo>
                    <a:pt x="594" y="1094"/>
                  </a:lnTo>
                  <a:lnTo>
                    <a:pt x="654" y="1113"/>
                  </a:lnTo>
                  <a:lnTo>
                    <a:pt x="692" y="1098"/>
                  </a:lnTo>
                  <a:lnTo>
                    <a:pt x="710" y="1083"/>
                  </a:lnTo>
                  <a:lnTo>
                    <a:pt x="737" y="1098"/>
                  </a:lnTo>
                  <a:lnTo>
                    <a:pt x="733" y="1140"/>
                  </a:lnTo>
                  <a:lnTo>
                    <a:pt x="763" y="1158"/>
                  </a:lnTo>
                  <a:lnTo>
                    <a:pt x="872" y="1173"/>
                  </a:lnTo>
                  <a:lnTo>
                    <a:pt x="906" y="1170"/>
                  </a:lnTo>
                  <a:lnTo>
                    <a:pt x="944" y="1177"/>
                  </a:lnTo>
                  <a:lnTo>
                    <a:pt x="974" y="1158"/>
                  </a:lnTo>
                  <a:lnTo>
                    <a:pt x="1083" y="1136"/>
                  </a:lnTo>
                  <a:lnTo>
                    <a:pt x="1173" y="1106"/>
                  </a:lnTo>
                  <a:lnTo>
                    <a:pt x="1169" y="1068"/>
                  </a:lnTo>
                  <a:lnTo>
                    <a:pt x="1180" y="1049"/>
                  </a:lnTo>
                  <a:lnTo>
                    <a:pt x="1210" y="1046"/>
                  </a:lnTo>
                  <a:lnTo>
                    <a:pt x="1241" y="1053"/>
                  </a:lnTo>
                  <a:lnTo>
                    <a:pt x="1278" y="982"/>
                  </a:lnTo>
                  <a:lnTo>
                    <a:pt x="1274" y="921"/>
                  </a:lnTo>
                  <a:lnTo>
                    <a:pt x="1293" y="876"/>
                  </a:lnTo>
                  <a:lnTo>
                    <a:pt x="1271" y="771"/>
                  </a:lnTo>
                  <a:lnTo>
                    <a:pt x="1312" y="636"/>
                  </a:lnTo>
                  <a:lnTo>
                    <a:pt x="1327" y="628"/>
                  </a:lnTo>
                  <a:lnTo>
                    <a:pt x="1323" y="606"/>
                  </a:lnTo>
                  <a:lnTo>
                    <a:pt x="1357" y="598"/>
                  </a:lnTo>
                  <a:lnTo>
                    <a:pt x="1376" y="632"/>
                  </a:lnTo>
                  <a:lnTo>
                    <a:pt x="1414" y="628"/>
                  </a:lnTo>
                  <a:lnTo>
                    <a:pt x="1451" y="617"/>
                  </a:lnTo>
                  <a:lnTo>
                    <a:pt x="1455" y="587"/>
                  </a:lnTo>
                  <a:lnTo>
                    <a:pt x="1474" y="587"/>
                  </a:lnTo>
                  <a:lnTo>
                    <a:pt x="1474" y="628"/>
                  </a:lnTo>
                  <a:lnTo>
                    <a:pt x="1549" y="658"/>
                  </a:lnTo>
                  <a:lnTo>
                    <a:pt x="1583" y="827"/>
                  </a:lnTo>
                  <a:lnTo>
                    <a:pt x="1624" y="809"/>
                  </a:lnTo>
                  <a:lnTo>
                    <a:pt x="1639" y="805"/>
                  </a:lnTo>
                  <a:lnTo>
                    <a:pt x="1639" y="775"/>
                  </a:lnTo>
                  <a:lnTo>
                    <a:pt x="1617" y="767"/>
                  </a:lnTo>
                  <a:lnTo>
                    <a:pt x="1617" y="749"/>
                  </a:lnTo>
                  <a:lnTo>
                    <a:pt x="1639" y="745"/>
                  </a:lnTo>
                  <a:lnTo>
                    <a:pt x="1658" y="752"/>
                  </a:lnTo>
                  <a:lnTo>
                    <a:pt x="1677" y="730"/>
                  </a:lnTo>
                  <a:lnTo>
                    <a:pt x="1673" y="696"/>
                  </a:lnTo>
                  <a:lnTo>
                    <a:pt x="1650" y="677"/>
                  </a:lnTo>
                  <a:lnTo>
                    <a:pt x="1654" y="651"/>
                  </a:lnTo>
                  <a:lnTo>
                    <a:pt x="1673" y="632"/>
                  </a:lnTo>
                  <a:lnTo>
                    <a:pt x="1699" y="636"/>
                  </a:lnTo>
                  <a:lnTo>
                    <a:pt x="1737" y="685"/>
                  </a:lnTo>
                  <a:lnTo>
                    <a:pt x="1756" y="673"/>
                  </a:lnTo>
                  <a:lnTo>
                    <a:pt x="1801" y="624"/>
                  </a:lnTo>
                  <a:lnTo>
                    <a:pt x="1801" y="598"/>
                  </a:lnTo>
                  <a:lnTo>
                    <a:pt x="1876" y="493"/>
                  </a:lnTo>
                  <a:lnTo>
                    <a:pt x="1876" y="459"/>
                  </a:lnTo>
                  <a:lnTo>
                    <a:pt x="1872" y="436"/>
                  </a:lnTo>
                  <a:lnTo>
                    <a:pt x="1891" y="436"/>
                  </a:lnTo>
                  <a:lnTo>
                    <a:pt x="1906" y="448"/>
                  </a:lnTo>
                  <a:lnTo>
                    <a:pt x="1959" y="436"/>
                  </a:lnTo>
                  <a:lnTo>
                    <a:pt x="1959" y="0"/>
                  </a:lnTo>
                  <a:lnTo>
                    <a:pt x="0" y="4"/>
                  </a:lnTo>
                  <a:lnTo>
                    <a:pt x="7" y="23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36" name=""/>
          <p:cNvGrpSpPr/>
          <p:nvPr/>
        </p:nvGrpSpPr>
        <p:grpSpPr>
          <a:xfrm>
            <a:off x="4721400" y="-192240"/>
            <a:ext cx="1099440" cy="911160"/>
            <a:chOff x="4721400" y="-192240"/>
            <a:chExt cx="1099440" cy="911160"/>
          </a:xfrm>
        </p:grpSpPr>
        <p:sp>
          <p:nvSpPr>
            <p:cNvPr id="5537" name=""/>
            <p:cNvSpPr/>
            <p:nvPr/>
          </p:nvSpPr>
          <p:spPr>
            <a:xfrm>
              <a:off x="4721400" y="-192240"/>
              <a:ext cx="1099440" cy="911160"/>
            </a:xfrm>
            <a:custGeom>
              <a:avLst/>
              <a:gdLst/>
              <a:ahLst/>
              <a:rect l="l" t="t" r="r" b="b"/>
              <a:pathLst>
                <a:path w="981" h="820">
                  <a:moveTo>
                    <a:pt x="45" y="0"/>
                  </a:moveTo>
                  <a:lnTo>
                    <a:pt x="15" y="572"/>
                  </a:lnTo>
                  <a:lnTo>
                    <a:pt x="0" y="816"/>
                  </a:lnTo>
                  <a:lnTo>
                    <a:pt x="237" y="820"/>
                  </a:lnTo>
                  <a:lnTo>
                    <a:pt x="639" y="812"/>
                  </a:lnTo>
                  <a:lnTo>
                    <a:pt x="696" y="218"/>
                  </a:lnTo>
                  <a:lnTo>
                    <a:pt x="98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38" name=""/>
            <p:cNvSpPr/>
            <p:nvPr/>
          </p:nvSpPr>
          <p:spPr>
            <a:xfrm>
              <a:off x="4721400" y="-192240"/>
              <a:ext cx="1099440" cy="911160"/>
            </a:xfrm>
            <a:custGeom>
              <a:avLst/>
              <a:gdLst/>
              <a:ahLst/>
              <a:rect l="l" t="t" r="r" b="b"/>
              <a:pathLst>
                <a:path w="981" h="820">
                  <a:moveTo>
                    <a:pt x="45" y="0"/>
                  </a:moveTo>
                  <a:lnTo>
                    <a:pt x="15" y="572"/>
                  </a:lnTo>
                  <a:lnTo>
                    <a:pt x="0" y="816"/>
                  </a:lnTo>
                  <a:lnTo>
                    <a:pt x="237" y="820"/>
                  </a:lnTo>
                  <a:lnTo>
                    <a:pt x="639" y="812"/>
                  </a:lnTo>
                  <a:lnTo>
                    <a:pt x="696" y="218"/>
                  </a:lnTo>
                  <a:lnTo>
                    <a:pt x="981" y="0"/>
                  </a:lnTo>
                  <a:lnTo>
                    <a:pt x="45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39" name=""/>
          <p:cNvGrpSpPr/>
          <p:nvPr/>
        </p:nvGrpSpPr>
        <p:grpSpPr>
          <a:xfrm>
            <a:off x="3635280" y="-196920"/>
            <a:ext cx="1133280" cy="909360"/>
            <a:chOff x="3635280" y="-196920"/>
            <a:chExt cx="1133280" cy="909360"/>
          </a:xfrm>
        </p:grpSpPr>
        <p:sp>
          <p:nvSpPr>
            <p:cNvPr id="5540" name=""/>
            <p:cNvSpPr/>
            <p:nvPr/>
          </p:nvSpPr>
          <p:spPr>
            <a:xfrm>
              <a:off x="3635280" y="-196920"/>
              <a:ext cx="1133280" cy="909360"/>
            </a:xfrm>
            <a:custGeom>
              <a:avLst/>
              <a:gdLst/>
              <a:ahLst/>
              <a:rect l="l" t="t" r="r" b="b"/>
              <a:pathLst>
                <a:path w="1011" h="816">
                  <a:moveTo>
                    <a:pt x="1011" y="0"/>
                  </a:moveTo>
                  <a:lnTo>
                    <a:pt x="135" y="4"/>
                  </a:lnTo>
                  <a:lnTo>
                    <a:pt x="0" y="737"/>
                  </a:lnTo>
                  <a:lnTo>
                    <a:pt x="195" y="756"/>
                  </a:lnTo>
                  <a:lnTo>
                    <a:pt x="553" y="794"/>
                  </a:lnTo>
                  <a:lnTo>
                    <a:pt x="970" y="816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41" name=""/>
            <p:cNvSpPr/>
            <p:nvPr/>
          </p:nvSpPr>
          <p:spPr>
            <a:xfrm>
              <a:off x="3635280" y="-196920"/>
              <a:ext cx="1133280" cy="909360"/>
            </a:xfrm>
            <a:custGeom>
              <a:avLst/>
              <a:gdLst/>
              <a:ahLst/>
              <a:rect l="l" t="t" r="r" b="b"/>
              <a:pathLst>
                <a:path w="1011" h="816">
                  <a:moveTo>
                    <a:pt x="1011" y="0"/>
                  </a:moveTo>
                  <a:lnTo>
                    <a:pt x="135" y="4"/>
                  </a:lnTo>
                  <a:lnTo>
                    <a:pt x="0" y="737"/>
                  </a:lnTo>
                  <a:lnTo>
                    <a:pt x="195" y="756"/>
                  </a:lnTo>
                  <a:lnTo>
                    <a:pt x="553" y="794"/>
                  </a:lnTo>
                  <a:lnTo>
                    <a:pt x="970" y="816"/>
                  </a:lnTo>
                  <a:lnTo>
                    <a:pt x="1011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542" name=""/>
          <p:cNvSpPr/>
          <p:nvPr/>
        </p:nvSpPr>
        <p:spPr>
          <a:xfrm>
            <a:off x="5386320" y="-120600"/>
            <a:ext cx="331920" cy="436680"/>
          </a:xfrm>
          <a:prstGeom prst="rect">
            <a:avLst/>
          </a:prstGeom>
          <a:solidFill>
            <a:srgbClr val="00f008"/>
          </a:solidFill>
          <a:ln w="12600">
            <a:solidFill>
              <a:srgbClr val="96969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543" name=""/>
          <p:cNvGrpSpPr/>
          <p:nvPr/>
        </p:nvGrpSpPr>
        <p:grpSpPr>
          <a:xfrm>
            <a:off x="5445000" y="-192240"/>
            <a:ext cx="2970000" cy="2195280"/>
            <a:chOff x="5445000" y="-192240"/>
            <a:chExt cx="2970000" cy="2195280"/>
          </a:xfrm>
        </p:grpSpPr>
        <p:sp>
          <p:nvSpPr>
            <p:cNvPr id="5544" name=""/>
            <p:cNvSpPr/>
            <p:nvPr/>
          </p:nvSpPr>
          <p:spPr>
            <a:xfrm>
              <a:off x="5445000" y="-192240"/>
              <a:ext cx="2970000" cy="2195280"/>
            </a:xfrm>
            <a:custGeom>
              <a:avLst/>
              <a:gdLst/>
              <a:ahLst/>
              <a:rect l="l" t="t" r="r" b="b"/>
              <a:pathLst>
                <a:path w="2650" h="1971">
                  <a:moveTo>
                    <a:pt x="334" y="0"/>
                  </a:moveTo>
                  <a:lnTo>
                    <a:pt x="56" y="218"/>
                  </a:lnTo>
                  <a:lnTo>
                    <a:pt x="0" y="756"/>
                  </a:lnTo>
                  <a:lnTo>
                    <a:pt x="41" y="752"/>
                  </a:lnTo>
                  <a:lnTo>
                    <a:pt x="41" y="782"/>
                  </a:lnTo>
                  <a:lnTo>
                    <a:pt x="52" y="794"/>
                  </a:lnTo>
                  <a:lnTo>
                    <a:pt x="45" y="835"/>
                  </a:lnTo>
                  <a:lnTo>
                    <a:pt x="64" y="850"/>
                  </a:lnTo>
                  <a:lnTo>
                    <a:pt x="71" y="888"/>
                  </a:lnTo>
                  <a:lnTo>
                    <a:pt x="143" y="899"/>
                  </a:lnTo>
                  <a:lnTo>
                    <a:pt x="165" y="929"/>
                  </a:lnTo>
                  <a:lnTo>
                    <a:pt x="191" y="921"/>
                  </a:lnTo>
                  <a:lnTo>
                    <a:pt x="210" y="888"/>
                  </a:lnTo>
                  <a:lnTo>
                    <a:pt x="312" y="899"/>
                  </a:lnTo>
                  <a:lnTo>
                    <a:pt x="312" y="940"/>
                  </a:lnTo>
                  <a:lnTo>
                    <a:pt x="334" y="944"/>
                  </a:lnTo>
                  <a:lnTo>
                    <a:pt x="338" y="929"/>
                  </a:lnTo>
                  <a:lnTo>
                    <a:pt x="372" y="929"/>
                  </a:lnTo>
                  <a:lnTo>
                    <a:pt x="413" y="982"/>
                  </a:lnTo>
                  <a:lnTo>
                    <a:pt x="466" y="982"/>
                  </a:lnTo>
                  <a:lnTo>
                    <a:pt x="511" y="982"/>
                  </a:lnTo>
                  <a:lnTo>
                    <a:pt x="500" y="948"/>
                  </a:lnTo>
                  <a:lnTo>
                    <a:pt x="530" y="933"/>
                  </a:lnTo>
                  <a:lnTo>
                    <a:pt x="552" y="955"/>
                  </a:lnTo>
                  <a:lnTo>
                    <a:pt x="605" y="955"/>
                  </a:lnTo>
                  <a:lnTo>
                    <a:pt x="669" y="982"/>
                  </a:lnTo>
                  <a:lnTo>
                    <a:pt x="740" y="933"/>
                  </a:lnTo>
                  <a:lnTo>
                    <a:pt x="725" y="888"/>
                  </a:lnTo>
                  <a:lnTo>
                    <a:pt x="785" y="884"/>
                  </a:lnTo>
                  <a:lnTo>
                    <a:pt x="785" y="846"/>
                  </a:lnTo>
                  <a:lnTo>
                    <a:pt x="797" y="839"/>
                  </a:lnTo>
                  <a:lnTo>
                    <a:pt x="834" y="854"/>
                  </a:lnTo>
                  <a:lnTo>
                    <a:pt x="838" y="835"/>
                  </a:lnTo>
                  <a:lnTo>
                    <a:pt x="823" y="790"/>
                  </a:lnTo>
                  <a:lnTo>
                    <a:pt x="842" y="790"/>
                  </a:lnTo>
                  <a:lnTo>
                    <a:pt x="872" y="805"/>
                  </a:lnTo>
                  <a:lnTo>
                    <a:pt x="936" y="816"/>
                  </a:lnTo>
                  <a:lnTo>
                    <a:pt x="970" y="805"/>
                  </a:lnTo>
                  <a:lnTo>
                    <a:pt x="988" y="794"/>
                  </a:lnTo>
                  <a:lnTo>
                    <a:pt x="1067" y="812"/>
                  </a:lnTo>
                  <a:lnTo>
                    <a:pt x="1079" y="865"/>
                  </a:lnTo>
                  <a:lnTo>
                    <a:pt x="1109" y="903"/>
                  </a:lnTo>
                  <a:lnTo>
                    <a:pt x="1109" y="937"/>
                  </a:lnTo>
                  <a:lnTo>
                    <a:pt x="1207" y="937"/>
                  </a:lnTo>
                  <a:lnTo>
                    <a:pt x="1222" y="918"/>
                  </a:lnTo>
                  <a:lnTo>
                    <a:pt x="1252" y="921"/>
                  </a:lnTo>
                  <a:lnTo>
                    <a:pt x="1255" y="959"/>
                  </a:lnTo>
                  <a:lnTo>
                    <a:pt x="1248" y="982"/>
                  </a:lnTo>
                  <a:lnTo>
                    <a:pt x="1270" y="1008"/>
                  </a:lnTo>
                  <a:lnTo>
                    <a:pt x="1286" y="1031"/>
                  </a:lnTo>
                  <a:lnTo>
                    <a:pt x="1304" y="1031"/>
                  </a:lnTo>
                  <a:lnTo>
                    <a:pt x="1312" y="1042"/>
                  </a:lnTo>
                  <a:lnTo>
                    <a:pt x="1293" y="1064"/>
                  </a:lnTo>
                  <a:lnTo>
                    <a:pt x="1289" y="1106"/>
                  </a:lnTo>
                  <a:lnTo>
                    <a:pt x="1319" y="1094"/>
                  </a:lnTo>
                  <a:lnTo>
                    <a:pt x="1327" y="1113"/>
                  </a:lnTo>
                  <a:lnTo>
                    <a:pt x="1312" y="1125"/>
                  </a:lnTo>
                  <a:lnTo>
                    <a:pt x="1312" y="1147"/>
                  </a:lnTo>
                  <a:lnTo>
                    <a:pt x="1327" y="1151"/>
                  </a:lnTo>
                  <a:lnTo>
                    <a:pt x="1334" y="1173"/>
                  </a:lnTo>
                  <a:lnTo>
                    <a:pt x="1492" y="1188"/>
                  </a:lnTo>
                  <a:lnTo>
                    <a:pt x="1579" y="1177"/>
                  </a:lnTo>
                  <a:lnTo>
                    <a:pt x="1586" y="1196"/>
                  </a:lnTo>
                  <a:lnTo>
                    <a:pt x="1628" y="1196"/>
                  </a:lnTo>
                  <a:lnTo>
                    <a:pt x="1646" y="1215"/>
                  </a:lnTo>
                  <a:lnTo>
                    <a:pt x="1688" y="1181"/>
                  </a:lnTo>
                  <a:lnTo>
                    <a:pt x="1707" y="1204"/>
                  </a:lnTo>
                  <a:lnTo>
                    <a:pt x="1755" y="1207"/>
                  </a:lnTo>
                  <a:lnTo>
                    <a:pt x="1763" y="1222"/>
                  </a:lnTo>
                  <a:lnTo>
                    <a:pt x="1786" y="1211"/>
                  </a:lnTo>
                  <a:lnTo>
                    <a:pt x="1808" y="1204"/>
                  </a:lnTo>
                  <a:lnTo>
                    <a:pt x="1849" y="1256"/>
                  </a:lnTo>
                  <a:lnTo>
                    <a:pt x="1846" y="1275"/>
                  </a:lnTo>
                  <a:lnTo>
                    <a:pt x="1872" y="1275"/>
                  </a:lnTo>
                  <a:lnTo>
                    <a:pt x="1868" y="1309"/>
                  </a:lnTo>
                  <a:lnTo>
                    <a:pt x="1906" y="1305"/>
                  </a:lnTo>
                  <a:lnTo>
                    <a:pt x="1910" y="1335"/>
                  </a:lnTo>
                  <a:lnTo>
                    <a:pt x="1955" y="1369"/>
                  </a:lnTo>
                  <a:lnTo>
                    <a:pt x="1970" y="1395"/>
                  </a:lnTo>
                  <a:lnTo>
                    <a:pt x="1947" y="1403"/>
                  </a:lnTo>
                  <a:lnTo>
                    <a:pt x="1910" y="1392"/>
                  </a:lnTo>
                  <a:lnTo>
                    <a:pt x="1936" y="1414"/>
                  </a:lnTo>
                  <a:lnTo>
                    <a:pt x="1928" y="1444"/>
                  </a:lnTo>
                  <a:lnTo>
                    <a:pt x="1910" y="1455"/>
                  </a:lnTo>
                  <a:lnTo>
                    <a:pt x="1887" y="1437"/>
                  </a:lnTo>
                  <a:lnTo>
                    <a:pt x="1861" y="1429"/>
                  </a:lnTo>
                  <a:lnTo>
                    <a:pt x="1849" y="1433"/>
                  </a:lnTo>
                  <a:lnTo>
                    <a:pt x="1834" y="1455"/>
                  </a:lnTo>
                  <a:lnTo>
                    <a:pt x="1801" y="1425"/>
                  </a:lnTo>
                  <a:lnTo>
                    <a:pt x="1812" y="1407"/>
                  </a:lnTo>
                  <a:lnTo>
                    <a:pt x="1804" y="1392"/>
                  </a:lnTo>
                  <a:lnTo>
                    <a:pt x="1774" y="1399"/>
                  </a:lnTo>
                  <a:lnTo>
                    <a:pt x="1767" y="1388"/>
                  </a:lnTo>
                  <a:lnTo>
                    <a:pt x="1763" y="1369"/>
                  </a:lnTo>
                  <a:lnTo>
                    <a:pt x="1748" y="1358"/>
                  </a:lnTo>
                  <a:lnTo>
                    <a:pt x="1703" y="1365"/>
                  </a:lnTo>
                  <a:lnTo>
                    <a:pt x="1718" y="1392"/>
                  </a:lnTo>
                  <a:lnTo>
                    <a:pt x="1744" y="1410"/>
                  </a:lnTo>
                  <a:lnTo>
                    <a:pt x="1771" y="1414"/>
                  </a:lnTo>
                  <a:lnTo>
                    <a:pt x="1771" y="1459"/>
                  </a:lnTo>
                  <a:lnTo>
                    <a:pt x="1759" y="1486"/>
                  </a:lnTo>
                  <a:lnTo>
                    <a:pt x="1755" y="1523"/>
                  </a:lnTo>
                  <a:lnTo>
                    <a:pt x="1737" y="1538"/>
                  </a:lnTo>
                  <a:lnTo>
                    <a:pt x="1744" y="1595"/>
                  </a:lnTo>
                  <a:lnTo>
                    <a:pt x="1771" y="1613"/>
                  </a:lnTo>
                  <a:lnTo>
                    <a:pt x="1755" y="1625"/>
                  </a:lnTo>
                  <a:lnTo>
                    <a:pt x="1755" y="1689"/>
                  </a:lnTo>
                  <a:lnTo>
                    <a:pt x="1737" y="1711"/>
                  </a:lnTo>
                  <a:lnTo>
                    <a:pt x="1744" y="1738"/>
                  </a:lnTo>
                  <a:lnTo>
                    <a:pt x="1692" y="1753"/>
                  </a:lnTo>
                  <a:lnTo>
                    <a:pt x="1639" y="1899"/>
                  </a:lnTo>
                  <a:lnTo>
                    <a:pt x="1605" y="1899"/>
                  </a:lnTo>
                  <a:lnTo>
                    <a:pt x="1628" y="1944"/>
                  </a:lnTo>
                  <a:lnTo>
                    <a:pt x="1643" y="1971"/>
                  </a:lnTo>
                  <a:lnTo>
                    <a:pt x="1650" y="1933"/>
                  </a:lnTo>
                  <a:lnTo>
                    <a:pt x="1718" y="1952"/>
                  </a:lnTo>
                  <a:lnTo>
                    <a:pt x="1714" y="1922"/>
                  </a:lnTo>
                  <a:lnTo>
                    <a:pt x="1737" y="1926"/>
                  </a:lnTo>
                  <a:lnTo>
                    <a:pt x="1759" y="1888"/>
                  </a:lnTo>
                  <a:lnTo>
                    <a:pt x="1752" y="1865"/>
                  </a:lnTo>
                  <a:lnTo>
                    <a:pt x="1789" y="1858"/>
                  </a:lnTo>
                  <a:lnTo>
                    <a:pt x="1816" y="1801"/>
                  </a:lnTo>
                  <a:lnTo>
                    <a:pt x="1872" y="1805"/>
                  </a:lnTo>
                  <a:lnTo>
                    <a:pt x="1917" y="1798"/>
                  </a:lnTo>
                  <a:lnTo>
                    <a:pt x="1966" y="1794"/>
                  </a:lnTo>
                  <a:lnTo>
                    <a:pt x="1974" y="1756"/>
                  </a:lnTo>
                  <a:lnTo>
                    <a:pt x="2000" y="1738"/>
                  </a:lnTo>
                  <a:lnTo>
                    <a:pt x="2037" y="1719"/>
                  </a:lnTo>
                  <a:lnTo>
                    <a:pt x="2053" y="1704"/>
                  </a:lnTo>
                  <a:lnTo>
                    <a:pt x="2075" y="1719"/>
                  </a:lnTo>
                  <a:lnTo>
                    <a:pt x="2109" y="1681"/>
                  </a:lnTo>
                  <a:lnTo>
                    <a:pt x="2098" y="1662"/>
                  </a:lnTo>
                  <a:lnTo>
                    <a:pt x="2068" y="1659"/>
                  </a:lnTo>
                  <a:lnTo>
                    <a:pt x="2041" y="1662"/>
                  </a:lnTo>
                  <a:lnTo>
                    <a:pt x="2026" y="1677"/>
                  </a:lnTo>
                  <a:lnTo>
                    <a:pt x="1996" y="1674"/>
                  </a:lnTo>
                  <a:lnTo>
                    <a:pt x="2011" y="1651"/>
                  </a:lnTo>
                  <a:lnTo>
                    <a:pt x="2015" y="1595"/>
                  </a:lnTo>
                  <a:lnTo>
                    <a:pt x="2037" y="1587"/>
                  </a:lnTo>
                  <a:lnTo>
                    <a:pt x="2071" y="1534"/>
                  </a:lnTo>
                  <a:lnTo>
                    <a:pt x="2109" y="1531"/>
                  </a:lnTo>
                  <a:lnTo>
                    <a:pt x="2147" y="1504"/>
                  </a:lnTo>
                  <a:lnTo>
                    <a:pt x="2195" y="1497"/>
                  </a:lnTo>
                  <a:lnTo>
                    <a:pt x="2210" y="1474"/>
                  </a:lnTo>
                  <a:lnTo>
                    <a:pt x="2248" y="1474"/>
                  </a:lnTo>
                  <a:lnTo>
                    <a:pt x="2267" y="1444"/>
                  </a:lnTo>
                  <a:lnTo>
                    <a:pt x="2282" y="1444"/>
                  </a:lnTo>
                  <a:lnTo>
                    <a:pt x="2278" y="1474"/>
                  </a:lnTo>
                  <a:lnTo>
                    <a:pt x="2338" y="1471"/>
                  </a:lnTo>
                  <a:lnTo>
                    <a:pt x="2338" y="1455"/>
                  </a:lnTo>
                  <a:lnTo>
                    <a:pt x="2327" y="1440"/>
                  </a:lnTo>
                  <a:lnTo>
                    <a:pt x="2357" y="1418"/>
                  </a:lnTo>
                  <a:lnTo>
                    <a:pt x="2395" y="1395"/>
                  </a:lnTo>
                  <a:lnTo>
                    <a:pt x="2421" y="1392"/>
                  </a:lnTo>
                  <a:lnTo>
                    <a:pt x="2417" y="1365"/>
                  </a:lnTo>
                  <a:lnTo>
                    <a:pt x="2451" y="1335"/>
                  </a:lnTo>
                  <a:lnTo>
                    <a:pt x="2485" y="1316"/>
                  </a:lnTo>
                  <a:lnTo>
                    <a:pt x="2485" y="1260"/>
                  </a:lnTo>
                  <a:lnTo>
                    <a:pt x="2519" y="1234"/>
                  </a:lnTo>
                  <a:lnTo>
                    <a:pt x="2586" y="1196"/>
                  </a:lnTo>
                  <a:lnTo>
                    <a:pt x="2650" y="1173"/>
                  </a:lnTo>
                  <a:lnTo>
                    <a:pt x="2590" y="1162"/>
                  </a:lnTo>
                  <a:lnTo>
                    <a:pt x="2545" y="1158"/>
                  </a:lnTo>
                  <a:lnTo>
                    <a:pt x="2511" y="1136"/>
                  </a:lnTo>
                  <a:lnTo>
                    <a:pt x="2515" y="1110"/>
                  </a:lnTo>
                  <a:lnTo>
                    <a:pt x="2519" y="1091"/>
                  </a:lnTo>
                  <a:lnTo>
                    <a:pt x="2489" y="1083"/>
                  </a:lnTo>
                  <a:lnTo>
                    <a:pt x="2474" y="1094"/>
                  </a:lnTo>
                  <a:lnTo>
                    <a:pt x="2436" y="1113"/>
                  </a:lnTo>
                  <a:lnTo>
                    <a:pt x="2376" y="1091"/>
                  </a:lnTo>
                  <a:lnTo>
                    <a:pt x="2372" y="1064"/>
                  </a:lnTo>
                  <a:lnTo>
                    <a:pt x="2372" y="1038"/>
                  </a:lnTo>
                  <a:lnTo>
                    <a:pt x="2361" y="1023"/>
                  </a:lnTo>
                  <a:lnTo>
                    <a:pt x="2286" y="1038"/>
                  </a:lnTo>
                  <a:lnTo>
                    <a:pt x="2282" y="982"/>
                  </a:lnTo>
                  <a:lnTo>
                    <a:pt x="2241" y="982"/>
                  </a:lnTo>
                  <a:lnTo>
                    <a:pt x="2192" y="948"/>
                  </a:lnTo>
                  <a:lnTo>
                    <a:pt x="2154" y="959"/>
                  </a:lnTo>
                  <a:lnTo>
                    <a:pt x="2131" y="982"/>
                  </a:lnTo>
                  <a:lnTo>
                    <a:pt x="2079" y="982"/>
                  </a:lnTo>
                  <a:lnTo>
                    <a:pt x="2064" y="940"/>
                  </a:lnTo>
                  <a:lnTo>
                    <a:pt x="2071" y="891"/>
                  </a:lnTo>
                  <a:lnTo>
                    <a:pt x="1955" y="850"/>
                  </a:lnTo>
                  <a:lnTo>
                    <a:pt x="1932" y="820"/>
                  </a:lnTo>
                  <a:lnTo>
                    <a:pt x="1789" y="745"/>
                  </a:lnTo>
                  <a:lnTo>
                    <a:pt x="1782" y="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45" name=""/>
            <p:cNvSpPr/>
            <p:nvPr/>
          </p:nvSpPr>
          <p:spPr>
            <a:xfrm>
              <a:off x="5445000" y="-192240"/>
              <a:ext cx="2970000" cy="2195280"/>
            </a:xfrm>
            <a:custGeom>
              <a:avLst/>
              <a:gdLst/>
              <a:ahLst/>
              <a:rect l="l" t="t" r="r" b="b"/>
              <a:pathLst>
                <a:path w="2650" h="1971">
                  <a:moveTo>
                    <a:pt x="334" y="0"/>
                  </a:moveTo>
                  <a:lnTo>
                    <a:pt x="56" y="218"/>
                  </a:lnTo>
                  <a:lnTo>
                    <a:pt x="0" y="756"/>
                  </a:lnTo>
                  <a:lnTo>
                    <a:pt x="41" y="752"/>
                  </a:lnTo>
                  <a:lnTo>
                    <a:pt x="41" y="782"/>
                  </a:lnTo>
                  <a:lnTo>
                    <a:pt x="52" y="794"/>
                  </a:lnTo>
                  <a:lnTo>
                    <a:pt x="45" y="835"/>
                  </a:lnTo>
                  <a:lnTo>
                    <a:pt x="64" y="850"/>
                  </a:lnTo>
                  <a:lnTo>
                    <a:pt x="71" y="888"/>
                  </a:lnTo>
                  <a:lnTo>
                    <a:pt x="143" y="899"/>
                  </a:lnTo>
                  <a:lnTo>
                    <a:pt x="165" y="929"/>
                  </a:lnTo>
                  <a:lnTo>
                    <a:pt x="191" y="921"/>
                  </a:lnTo>
                  <a:lnTo>
                    <a:pt x="210" y="888"/>
                  </a:lnTo>
                  <a:lnTo>
                    <a:pt x="312" y="899"/>
                  </a:lnTo>
                  <a:lnTo>
                    <a:pt x="312" y="940"/>
                  </a:lnTo>
                  <a:lnTo>
                    <a:pt x="334" y="944"/>
                  </a:lnTo>
                  <a:lnTo>
                    <a:pt x="338" y="929"/>
                  </a:lnTo>
                  <a:lnTo>
                    <a:pt x="372" y="929"/>
                  </a:lnTo>
                  <a:lnTo>
                    <a:pt x="413" y="982"/>
                  </a:lnTo>
                  <a:lnTo>
                    <a:pt x="466" y="982"/>
                  </a:lnTo>
                  <a:lnTo>
                    <a:pt x="511" y="982"/>
                  </a:lnTo>
                  <a:lnTo>
                    <a:pt x="500" y="948"/>
                  </a:lnTo>
                  <a:lnTo>
                    <a:pt x="530" y="933"/>
                  </a:lnTo>
                  <a:lnTo>
                    <a:pt x="552" y="955"/>
                  </a:lnTo>
                  <a:lnTo>
                    <a:pt x="605" y="955"/>
                  </a:lnTo>
                  <a:lnTo>
                    <a:pt x="669" y="982"/>
                  </a:lnTo>
                  <a:lnTo>
                    <a:pt x="740" y="933"/>
                  </a:lnTo>
                  <a:lnTo>
                    <a:pt x="725" y="888"/>
                  </a:lnTo>
                  <a:lnTo>
                    <a:pt x="785" y="884"/>
                  </a:lnTo>
                  <a:lnTo>
                    <a:pt x="785" y="846"/>
                  </a:lnTo>
                  <a:lnTo>
                    <a:pt x="797" y="839"/>
                  </a:lnTo>
                  <a:lnTo>
                    <a:pt x="834" y="854"/>
                  </a:lnTo>
                  <a:lnTo>
                    <a:pt x="838" y="835"/>
                  </a:lnTo>
                  <a:lnTo>
                    <a:pt x="823" y="790"/>
                  </a:lnTo>
                  <a:lnTo>
                    <a:pt x="842" y="790"/>
                  </a:lnTo>
                  <a:lnTo>
                    <a:pt x="872" y="805"/>
                  </a:lnTo>
                  <a:lnTo>
                    <a:pt x="936" y="816"/>
                  </a:lnTo>
                  <a:lnTo>
                    <a:pt x="970" y="805"/>
                  </a:lnTo>
                  <a:lnTo>
                    <a:pt x="988" y="794"/>
                  </a:lnTo>
                  <a:lnTo>
                    <a:pt x="1067" y="812"/>
                  </a:lnTo>
                  <a:lnTo>
                    <a:pt x="1079" y="865"/>
                  </a:lnTo>
                  <a:lnTo>
                    <a:pt x="1109" y="903"/>
                  </a:lnTo>
                  <a:lnTo>
                    <a:pt x="1109" y="937"/>
                  </a:lnTo>
                  <a:lnTo>
                    <a:pt x="1207" y="937"/>
                  </a:lnTo>
                  <a:lnTo>
                    <a:pt x="1222" y="918"/>
                  </a:lnTo>
                  <a:lnTo>
                    <a:pt x="1252" y="921"/>
                  </a:lnTo>
                  <a:lnTo>
                    <a:pt x="1255" y="959"/>
                  </a:lnTo>
                  <a:lnTo>
                    <a:pt x="1248" y="982"/>
                  </a:lnTo>
                  <a:lnTo>
                    <a:pt x="1270" y="1008"/>
                  </a:lnTo>
                  <a:lnTo>
                    <a:pt x="1286" y="1031"/>
                  </a:lnTo>
                  <a:lnTo>
                    <a:pt x="1304" y="1031"/>
                  </a:lnTo>
                  <a:lnTo>
                    <a:pt x="1312" y="1042"/>
                  </a:lnTo>
                  <a:lnTo>
                    <a:pt x="1293" y="1064"/>
                  </a:lnTo>
                  <a:lnTo>
                    <a:pt x="1289" y="1106"/>
                  </a:lnTo>
                  <a:lnTo>
                    <a:pt x="1319" y="1094"/>
                  </a:lnTo>
                  <a:lnTo>
                    <a:pt x="1327" y="1113"/>
                  </a:lnTo>
                  <a:lnTo>
                    <a:pt x="1312" y="1125"/>
                  </a:lnTo>
                  <a:lnTo>
                    <a:pt x="1312" y="1147"/>
                  </a:lnTo>
                  <a:lnTo>
                    <a:pt x="1327" y="1151"/>
                  </a:lnTo>
                  <a:lnTo>
                    <a:pt x="1334" y="1173"/>
                  </a:lnTo>
                  <a:lnTo>
                    <a:pt x="1492" y="1188"/>
                  </a:lnTo>
                  <a:lnTo>
                    <a:pt x="1579" y="1177"/>
                  </a:lnTo>
                  <a:lnTo>
                    <a:pt x="1586" y="1196"/>
                  </a:lnTo>
                  <a:lnTo>
                    <a:pt x="1628" y="1196"/>
                  </a:lnTo>
                  <a:lnTo>
                    <a:pt x="1646" y="1215"/>
                  </a:lnTo>
                  <a:lnTo>
                    <a:pt x="1688" y="1181"/>
                  </a:lnTo>
                  <a:lnTo>
                    <a:pt x="1707" y="1204"/>
                  </a:lnTo>
                  <a:lnTo>
                    <a:pt x="1755" y="1207"/>
                  </a:lnTo>
                  <a:lnTo>
                    <a:pt x="1763" y="1222"/>
                  </a:lnTo>
                  <a:lnTo>
                    <a:pt x="1786" y="1211"/>
                  </a:lnTo>
                  <a:lnTo>
                    <a:pt x="1808" y="1204"/>
                  </a:lnTo>
                  <a:lnTo>
                    <a:pt x="1849" y="1256"/>
                  </a:lnTo>
                  <a:lnTo>
                    <a:pt x="1846" y="1275"/>
                  </a:lnTo>
                  <a:lnTo>
                    <a:pt x="1872" y="1275"/>
                  </a:lnTo>
                  <a:lnTo>
                    <a:pt x="1868" y="1309"/>
                  </a:lnTo>
                  <a:lnTo>
                    <a:pt x="1906" y="1305"/>
                  </a:lnTo>
                  <a:lnTo>
                    <a:pt x="1910" y="1335"/>
                  </a:lnTo>
                  <a:lnTo>
                    <a:pt x="1955" y="1369"/>
                  </a:lnTo>
                  <a:lnTo>
                    <a:pt x="1970" y="1395"/>
                  </a:lnTo>
                  <a:lnTo>
                    <a:pt x="1947" y="1403"/>
                  </a:lnTo>
                  <a:lnTo>
                    <a:pt x="1910" y="1392"/>
                  </a:lnTo>
                  <a:lnTo>
                    <a:pt x="1936" y="1414"/>
                  </a:lnTo>
                  <a:lnTo>
                    <a:pt x="1928" y="1444"/>
                  </a:lnTo>
                  <a:lnTo>
                    <a:pt x="1910" y="1455"/>
                  </a:lnTo>
                  <a:lnTo>
                    <a:pt x="1887" y="1437"/>
                  </a:lnTo>
                  <a:lnTo>
                    <a:pt x="1861" y="1429"/>
                  </a:lnTo>
                  <a:lnTo>
                    <a:pt x="1849" y="1433"/>
                  </a:lnTo>
                  <a:lnTo>
                    <a:pt x="1834" y="1455"/>
                  </a:lnTo>
                  <a:lnTo>
                    <a:pt x="1801" y="1425"/>
                  </a:lnTo>
                  <a:lnTo>
                    <a:pt x="1812" y="1407"/>
                  </a:lnTo>
                  <a:lnTo>
                    <a:pt x="1804" y="1392"/>
                  </a:lnTo>
                  <a:lnTo>
                    <a:pt x="1774" y="1399"/>
                  </a:lnTo>
                  <a:lnTo>
                    <a:pt x="1767" y="1388"/>
                  </a:lnTo>
                  <a:lnTo>
                    <a:pt x="1763" y="1369"/>
                  </a:lnTo>
                  <a:lnTo>
                    <a:pt x="1748" y="1358"/>
                  </a:lnTo>
                  <a:lnTo>
                    <a:pt x="1703" y="1365"/>
                  </a:lnTo>
                  <a:lnTo>
                    <a:pt x="1718" y="1392"/>
                  </a:lnTo>
                  <a:lnTo>
                    <a:pt x="1744" y="1410"/>
                  </a:lnTo>
                  <a:lnTo>
                    <a:pt x="1771" y="1414"/>
                  </a:lnTo>
                  <a:lnTo>
                    <a:pt x="1771" y="1459"/>
                  </a:lnTo>
                  <a:lnTo>
                    <a:pt x="1759" y="1486"/>
                  </a:lnTo>
                  <a:lnTo>
                    <a:pt x="1755" y="1523"/>
                  </a:lnTo>
                  <a:lnTo>
                    <a:pt x="1737" y="1538"/>
                  </a:lnTo>
                  <a:lnTo>
                    <a:pt x="1744" y="1595"/>
                  </a:lnTo>
                  <a:lnTo>
                    <a:pt x="1771" y="1613"/>
                  </a:lnTo>
                  <a:lnTo>
                    <a:pt x="1755" y="1625"/>
                  </a:lnTo>
                  <a:lnTo>
                    <a:pt x="1755" y="1689"/>
                  </a:lnTo>
                  <a:lnTo>
                    <a:pt x="1737" y="1711"/>
                  </a:lnTo>
                  <a:lnTo>
                    <a:pt x="1744" y="1738"/>
                  </a:lnTo>
                  <a:lnTo>
                    <a:pt x="1692" y="1753"/>
                  </a:lnTo>
                  <a:lnTo>
                    <a:pt x="1639" y="1899"/>
                  </a:lnTo>
                  <a:lnTo>
                    <a:pt x="1605" y="1899"/>
                  </a:lnTo>
                  <a:lnTo>
                    <a:pt x="1628" y="1944"/>
                  </a:lnTo>
                  <a:lnTo>
                    <a:pt x="1643" y="1971"/>
                  </a:lnTo>
                  <a:lnTo>
                    <a:pt x="1650" y="1933"/>
                  </a:lnTo>
                  <a:lnTo>
                    <a:pt x="1718" y="1952"/>
                  </a:lnTo>
                  <a:lnTo>
                    <a:pt x="1714" y="1922"/>
                  </a:lnTo>
                  <a:lnTo>
                    <a:pt x="1737" y="1926"/>
                  </a:lnTo>
                  <a:lnTo>
                    <a:pt x="1759" y="1888"/>
                  </a:lnTo>
                  <a:lnTo>
                    <a:pt x="1752" y="1865"/>
                  </a:lnTo>
                  <a:lnTo>
                    <a:pt x="1789" y="1858"/>
                  </a:lnTo>
                  <a:lnTo>
                    <a:pt x="1816" y="1801"/>
                  </a:lnTo>
                  <a:lnTo>
                    <a:pt x="1872" y="1805"/>
                  </a:lnTo>
                  <a:lnTo>
                    <a:pt x="1917" y="1798"/>
                  </a:lnTo>
                  <a:lnTo>
                    <a:pt x="1966" y="1794"/>
                  </a:lnTo>
                  <a:lnTo>
                    <a:pt x="1974" y="1756"/>
                  </a:lnTo>
                  <a:lnTo>
                    <a:pt x="2000" y="1738"/>
                  </a:lnTo>
                  <a:lnTo>
                    <a:pt x="2037" y="1719"/>
                  </a:lnTo>
                  <a:lnTo>
                    <a:pt x="2053" y="1704"/>
                  </a:lnTo>
                  <a:lnTo>
                    <a:pt x="2075" y="1719"/>
                  </a:lnTo>
                  <a:lnTo>
                    <a:pt x="2109" y="1681"/>
                  </a:lnTo>
                  <a:lnTo>
                    <a:pt x="2098" y="1662"/>
                  </a:lnTo>
                  <a:lnTo>
                    <a:pt x="2068" y="1659"/>
                  </a:lnTo>
                  <a:lnTo>
                    <a:pt x="2041" y="1662"/>
                  </a:lnTo>
                  <a:lnTo>
                    <a:pt x="2026" y="1677"/>
                  </a:lnTo>
                  <a:lnTo>
                    <a:pt x="1996" y="1674"/>
                  </a:lnTo>
                  <a:lnTo>
                    <a:pt x="2011" y="1651"/>
                  </a:lnTo>
                  <a:lnTo>
                    <a:pt x="2015" y="1595"/>
                  </a:lnTo>
                  <a:lnTo>
                    <a:pt x="2037" y="1587"/>
                  </a:lnTo>
                  <a:lnTo>
                    <a:pt x="2071" y="1534"/>
                  </a:lnTo>
                  <a:lnTo>
                    <a:pt x="2109" y="1531"/>
                  </a:lnTo>
                  <a:lnTo>
                    <a:pt x="2147" y="1504"/>
                  </a:lnTo>
                  <a:lnTo>
                    <a:pt x="2195" y="1497"/>
                  </a:lnTo>
                  <a:lnTo>
                    <a:pt x="2210" y="1474"/>
                  </a:lnTo>
                  <a:lnTo>
                    <a:pt x="2248" y="1474"/>
                  </a:lnTo>
                  <a:lnTo>
                    <a:pt x="2267" y="1444"/>
                  </a:lnTo>
                  <a:lnTo>
                    <a:pt x="2282" y="1444"/>
                  </a:lnTo>
                  <a:lnTo>
                    <a:pt x="2278" y="1474"/>
                  </a:lnTo>
                  <a:lnTo>
                    <a:pt x="2338" y="1471"/>
                  </a:lnTo>
                  <a:lnTo>
                    <a:pt x="2338" y="1455"/>
                  </a:lnTo>
                  <a:lnTo>
                    <a:pt x="2327" y="1440"/>
                  </a:lnTo>
                  <a:lnTo>
                    <a:pt x="2357" y="1418"/>
                  </a:lnTo>
                  <a:lnTo>
                    <a:pt x="2395" y="1395"/>
                  </a:lnTo>
                  <a:lnTo>
                    <a:pt x="2421" y="1392"/>
                  </a:lnTo>
                  <a:lnTo>
                    <a:pt x="2417" y="1365"/>
                  </a:lnTo>
                  <a:lnTo>
                    <a:pt x="2451" y="1335"/>
                  </a:lnTo>
                  <a:lnTo>
                    <a:pt x="2485" y="1316"/>
                  </a:lnTo>
                  <a:lnTo>
                    <a:pt x="2485" y="1260"/>
                  </a:lnTo>
                  <a:lnTo>
                    <a:pt x="2519" y="1234"/>
                  </a:lnTo>
                  <a:lnTo>
                    <a:pt x="2586" y="1196"/>
                  </a:lnTo>
                  <a:lnTo>
                    <a:pt x="2650" y="1173"/>
                  </a:lnTo>
                  <a:lnTo>
                    <a:pt x="2590" y="1162"/>
                  </a:lnTo>
                  <a:lnTo>
                    <a:pt x="2545" y="1158"/>
                  </a:lnTo>
                  <a:lnTo>
                    <a:pt x="2511" y="1136"/>
                  </a:lnTo>
                  <a:lnTo>
                    <a:pt x="2515" y="1110"/>
                  </a:lnTo>
                  <a:lnTo>
                    <a:pt x="2519" y="1091"/>
                  </a:lnTo>
                  <a:lnTo>
                    <a:pt x="2489" y="1083"/>
                  </a:lnTo>
                  <a:lnTo>
                    <a:pt x="2474" y="1094"/>
                  </a:lnTo>
                  <a:lnTo>
                    <a:pt x="2436" y="1113"/>
                  </a:lnTo>
                  <a:lnTo>
                    <a:pt x="2376" y="1091"/>
                  </a:lnTo>
                  <a:lnTo>
                    <a:pt x="2372" y="1064"/>
                  </a:lnTo>
                  <a:lnTo>
                    <a:pt x="2372" y="1038"/>
                  </a:lnTo>
                  <a:lnTo>
                    <a:pt x="2361" y="1023"/>
                  </a:lnTo>
                  <a:lnTo>
                    <a:pt x="2286" y="1038"/>
                  </a:lnTo>
                  <a:lnTo>
                    <a:pt x="2282" y="982"/>
                  </a:lnTo>
                  <a:lnTo>
                    <a:pt x="2241" y="982"/>
                  </a:lnTo>
                  <a:lnTo>
                    <a:pt x="2192" y="948"/>
                  </a:lnTo>
                  <a:lnTo>
                    <a:pt x="2154" y="959"/>
                  </a:lnTo>
                  <a:lnTo>
                    <a:pt x="2131" y="982"/>
                  </a:lnTo>
                  <a:lnTo>
                    <a:pt x="2079" y="982"/>
                  </a:lnTo>
                  <a:lnTo>
                    <a:pt x="2064" y="940"/>
                  </a:lnTo>
                  <a:lnTo>
                    <a:pt x="2071" y="891"/>
                  </a:lnTo>
                  <a:lnTo>
                    <a:pt x="1955" y="850"/>
                  </a:lnTo>
                  <a:lnTo>
                    <a:pt x="1932" y="820"/>
                  </a:lnTo>
                  <a:lnTo>
                    <a:pt x="1789" y="745"/>
                  </a:lnTo>
                  <a:lnTo>
                    <a:pt x="1782" y="4"/>
                  </a:lnTo>
                  <a:lnTo>
                    <a:pt x="334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46" name=""/>
          <p:cNvGrpSpPr/>
          <p:nvPr/>
        </p:nvGrpSpPr>
        <p:grpSpPr>
          <a:xfrm>
            <a:off x="5445000" y="-192240"/>
            <a:ext cx="2970000" cy="2195280"/>
            <a:chOff x="5445000" y="-192240"/>
            <a:chExt cx="2970000" cy="2195280"/>
          </a:xfrm>
        </p:grpSpPr>
        <p:sp>
          <p:nvSpPr>
            <p:cNvPr id="5547" name=""/>
            <p:cNvSpPr/>
            <p:nvPr/>
          </p:nvSpPr>
          <p:spPr>
            <a:xfrm>
              <a:off x="5445000" y="-192240"/>
              <a:ext cx="2970000" cy="2195280"/>
            </a:xfrm>
            <a:custGeom>
              <a:avLst/>
              <a:gdLst/>
              <a:ahLst/>
              <a:rect l="l" t="t" r="r" b="b"/>
              <a:pathLst>
                <a:path w="2650" h="1971">
                  <a:moveTo>
                    <a:pt x="334" y="0"/>
                  </a:moveTo>
                  <a:lnTo>
                    <a:pt x="56" y="218"/>
                  </a:lnTo>
                  <a:lnTo>
                    <a:pt x="0" y="756"/>
                  </a:lnTo>
                  <a:lnTo>
                    <a:pt x="41" y="752"/>
                  </a:lnTo>
                  <a:lnTo>
                    <a:pt x="41" y="782"/>
                  </a:lnTo>
                  <a:lnTo>
                    <a:pt x="52" y="794"/>
                  </a:lnTo>
                  <a:lnTo>
                    <a:pt x="45" y="835"/>
                  </a:lnTo>
                  <a:lnTo>
                    <a:pt x="64" y="850"/>
                  </a:lnTo>
                  <a:lnTo>
                    <a:pt x="71" y="888"/>
                  </a:lnTo>
                  <a:lnTo>
                    <a:pt x="143" y="899"/>
                  </a:lnTo>
                  <a:lnTo>
                    <a:pt x="165" y="929"/>
                  </a:lnTo>
                  <a:lnTo>
                    <a:pt x="191" y="921"/>
                  </a:lnTo>
                  <a:lnTo>
                    <a:pt x="210" y="888"/>
                  </a:lnTo>
                  <a:lnTo>
                    <a:pt x="312" y="899"/>
                  </a:lnTo>
                  <a:lnTo>
                    <a:pt x="312" y="940"/>
                  </a:lnTo>
                  <a:lnTo>
                    <a:pt x="334" y="944"/>
                  </a:lnTo>
                  <a:lnTo>
                    <a:pt x="338" y="929"/>
                  </a:lnTo>
                  <a:lnTo>
                    <a:pt x="372" y="929"/>
                  </a:lnTo>
                  <a:lnTo>
                    <a:pt x="413" y="982"/>
                  </a:lnTo>
                  <a:lnTo>
                    <a:pt x="466" y="982"/>
                  </a:lnTo>
                  <a:lnTo>
                    <a:pt x="511" y="982"/>
                  </a:lnTo>
                  <a:lnTo>
                    <a:pt x="500" y="948"/>
                  </a:lnTo>
                  <a:lnTo>
                    <a:pt x="530" y="933"/>
                  </a:lnTo>
                  <a:lnTo>
                    <a:pt x="552" y="955"/>
                  </a:lnTo>
                  <a:lnTo>
                    <a:pt x="605" y="955"/>
                  </a:lnTo>
                  <a:lnTo>
                    <a:pt x="669" y="982"/>
                  </a:lnTo>
                  <a:lnTo>
                    <a:pt x="740" y="933"/>
                  </a:lnTo>
                  <a:lnTo>
                    <a:pt x="725" y="888"/>
                  </a:lnTo>
                  <a:lnTo>
                    <a:pt x="785" y="884"/>
                  </a:lnTo>
                  <a:lnTo>
                    <a:pt x="785" y="846"/>
                  </a:lnTo>
                  <a:lnTo>
                    <a:pt x="797" y="839"/>
                  </a:lnTo>
                  <a:lnTo>
                    <a:pt x="834" y="854"/>
                  </a:lnTo>
                  <a:lnTo>
                    <a:pt x="838" y="835"/>
                  </a:lnTo>
                  <a:lnTo>
                    <a:pt x="823" y="790"/>
                  </a:lnTo>
                  <a:lnTo>
                    <a:pt x="842" y="790"/>
                  </a:lnTo>
                  <a:lnTo>
                    <a:pt x="872" y="805"/>
                  </a:lnTo>
                  <a:lnTo>
                    <a:pt x="936" y="816"/>
                  </a:lnTo>
                  <a:lnTo>
                    <a:pt x="970" y="805"/>
                  </a:lnTo>
                  <a:lnTo>
                    <a:pt x="988" y="794"/>
                  </a:lnTo>
                  <a:lnTo>
                    <a:pt x="1067" y="812"/>
                  </a:lnTo>
                  <a:lnTo>
                    <a:pt x="1079" y="865"/>
                  </a:lnTo>
                  <a:lnTo>
                    <a:pt x="1109" y="903"/>
                  </a:lnTo>
                  <a:lnTo>
                    <a:pt x="1109" y="937"/>
                  </a:lnTo>
                  <a:lnTo>
                    <a:pt x="1207" y="937"/>
                  </a:lnTo>
                  <a:lnTo>
                    <a:pt x="1222" y="918"/>
                  </a:lnTo>
                  <a:lnTo>
                    <a:pt x="1252" y="921"/>
                  </a:lnTo>
                  <a:lnTo>
                    <a:pt x="1255" y="959"/>
                  </a:lnTo>
                  <a:lnTo>
                    <a:pt x="1248" y="982"/>
                  </a:lnTo>
                  <a:lnTo>
                    <a:pt x="1270" y="1008"/>
                  </a:lnTo>
                  <a:lnTo>
                    <a:pt x="1286" y="1031"/>
                  </a:lnTo>
                  <a:lnTo>
                    <a:pt x="1304" y="1031"/>
                  </a:lnTo>
                  <a:lnTo>
                    <a:pt x="1312" y="1042"/>
                  </a:lnTo>
                  <a:lnTo>
                    <a:pt x="1293" y="1064"/>
                  </a:lnTo>
                  <a:lnTo>
                    <a:pt x="1289" y="1106"/>
                  </a:lnTo>
                  <a:lnTo>
                    <a:pt x="1319" y="1094"/>
                  </a:lnTo>
                  <a:lnTo>
                    <a:pt x="1327" y="1113"/>
                  </a:lnTo>
                  <a:lnTo>
                    <a:pt x="1312" y="1125"/>
                  </a:lnTo>
                  <a:lnTo>
                    <a:pt x="1312" y="1147"/>
                  </a:lnTo>
                  <a:lnTo>
                    <a:pt x="1327" y="1151"/>
                  </a:lnTo>
                  <a:lnTo>
                    <a:pt x="1334" y="1173"/>
                  </a:lnTo>
                  <a:lnTo>
                    <a:pt x="1492" y="1188"/>
                  </a:lnTo>
                  <a:lnTo>
                    <a:pt x="1579" y="1177"/>
                  </a:lnTo>
                  <a:lnTo>
                    <a:pt x="1586" y="1196"/>
                  </a:lnTo>
                  <a:lnTo>
                    <a:pt x="1628" y="1196"/>
                  </a:lnTo>
                  <a:lnTo>
                    <a:pt x="1646" y="1215"/>
                  </a:lnTo>
                  <a:lnTo>
                    <a:pt x="1688" y="1181"/>
                  </a:lnTo>
                  <a:lnTo>
                    <a:pt x="1707" y="1204"/>
                  </a:lnTo>
                  <a:lnTo>
                    <a:pt x="1755" y="1207"/>
                  </a:lnTo>
                  <a:lnTo>
                    <a:pt x="1763" y="1222"/>
                  </a:lnTo>
                  <a:lnTo>
                    <a:pt x="1786" y="1211"/>
                  </a:lnTo>
                  <a:lnTo>
                    <a:pt x="1808" y="1204"/>
                  </a:lnTo>
                  <a:lnTo>
                    <a:pt x="1849" y="1256"/>
                  </a:lnTo>
                  <a:lnTo>
                    <a:pt x="1846" y="1275"/>
                  </a:lnTo>
                  <a:lnTo>
                    <a:pt x="1872" y="1275"/>
                  </a:lnTo>
                  <a:lnTo>
                    <a:pt x="1868" y="1309"/>
                  </a:lnTo>
                  <a:lnTo>
                    <a:pt x="1906" y="1305"/>
                  </a:lnTo>
                  <a:lnTo>
                    <a:pt x="1910" y="1335"/>
                  </a:lnTo>
                  <a:lnTo>
                    <a:pt x="1955" y="1369"/>
                  </a:lnTo>
                  <a:lnTo>
                    <a:pt x="1970" y="1395"/>
                  </a:lnTo>
                  <a:lnTo>
                    <a:pt x="1947" y="1403"/>
                  </a:lnTo>
                  <a:lnTo>
                    <a:pt x="1910" y="1392"/>
                  </a:lnTo>
                  <a:lnTo>
                    <a:pt x="1936" y="1414"/>
                  </a:lnTo>
                  <a:lnTo>
                    <a:pt x="1928" y="1444"/>
                  </a:lnTo>
                  <a:lnTo>
                    <a:pt x="1910" y="1455"/>
                  </a:lnTo>
                  <a:lnTo>
                    <a:pt x="1887" y="1437"/>
                  </a:lnTo>
                  <a:lnTo>
                    <a:pt x="1861" y="1429"/>
                  </a:lnTo>
                  <a:lnTo>
                    <a:pt x="1849" y="1433"/>
                  </a:lnTo>
                  <a:lnTo>
                    <a:pt x="1834" y="1455"/>
                  </a:lnTo>
                  <a:lnTo>
                    <a:pt x="1801" y="1425"/>
                  </a:lnTo>
                  <a:lnTo>
                    <a:pt x="1812" y="1407"/>
                  </a:lnTo>
                  <a:lnTo>
                    <a:pt x="1804" y="1392"/>
                  </a:lnTo>
                  <a:lnTo>
                    <a:pt x="1774" y="1399"/>
                  </a:lnTo>
                  <a:lnTo>
                    <a:pt x="1767" y="1388"/>
                  </a:lnTo>
                  <a:lnTo>
                    <a:pt x="1763" y="1369"/>
                  </a:lnTo>
                  <a:lnTo>
                    <a:pt x="1748" y="1358"/>
                  </a:lnTo>
                  <a:lnTo>
                    <a:pt x="1703" y="1365"/>
                  </a:lnTo>
                  <a:lnTo>
                    <a:pt x="1718" y="1392"/>
                  </a:lnTo>
                  <a:lnTo>
                    <a:pt x="1744" y="1410"/>
                  </a:lnTo>
                  <a:lnTo>
                    <a:pt x="1771" y="1414"/>
                  </a:lnTo>
                  <a:lnTo>
                    <a:pt x="1771" y="1459"/>
                  </a:lnTo>
                  <a:lnTo>
                    <a:pt x="1759" y="1486"/>
                  </a:lnTo>
                  <a:lnTo>
                    <a:pt x="1755" y="1523"/>
                  </a:lnTo>
                  <a:lnTo>
                    <a:pt x="1737" y="1538"/>
                  </a:lnTo>
                  <a:lnTo>
                    <a:pt x="1744" y="1595"/>
                  </a:lnTo>
                  <a:lnTo>
                    <a:pt x="1771" y="1613"/>
                  </a:lnTo>
                  <a:lnTo>
                    <a:pt x="1755" y="1625"/>
                  </a:lnTo>
                  <a:lnTo>
                    <a:pt x="1755" y="1689"/>
                  </a:lnTo>
                  <a:lnTo>
                    <a:pt x="1737" y="1711"/>
                  </a:lnTo>
                  <a:lnTo>
                    <a:pt x="1744" y="1738"/>
                  </a:lnTo>
                  <a:lnTo>
                    <a:pt x="1692" y="1753"/>
                  </a:lnTo>
                  <a:lnTo>
                    <a:pt x="1639" y="1899"/>
                  </a:lnTo>
                  <a:lnTo>
                    <a:pt x="1605" y="1899"/>
                  </a:lnTo>
                  <a:lnTo>
                    <a:pt x="1628" y="1944"/>
                  </a:lnTo>
                  <a:lnTo>
                    <a:pt x="1643" y="1971"/>
                  </a:lnTo>
                  <a:lnTo>
                    <a:pt x="1650" y="1933"/>
                  </a:lnTo>
                  <a:lnTo>
                    <a:pt x="1718" y="1952"/>
                  </a:lnTo>
                  <a:lnTo>
                    <a:pt x="1714" y="1922"/>
                  </a:lnTo>
                  <a:lnTo>
                    <a:pt x="1737" y="1926"/>
                  </a:lnTo>
                  <a:lnTo>
                    <a:pt x="1759" y="1888"/>
                  </a:lnTo>
                  <a:lnTo>
                    <a:pt x="1752" y="1865"/>
                  </a:lnTo>
                  <a:lnTo>
                    <a:pt x="1789" y="1858"/>
                  </a:lnTo>
                  <a:lnTo>
                    <a:pt x="1816" y="1801"/>
                  </a:lnTo>
                  <a:lnTo>
                    <a:pt x="1872" y="1805"/>
                  </a:lnTo>
                  <a:lnTo>
                    <a:pt x="1917" y="1798"/>
                  </a:lnTo>
                  <a:lnTo>
                    <a:pt x="1966" y="1794"/>
                  </a:lnTo>
                  <a:lnTo>
                    <a:pt x="1974" y="1756"/>
                  </a:lnTo>
                  <a:lnTo>
                    <a:pt x="2000" y="1738"/>
                  </a:lnTo>
                  <a:lnTo>
                    <a:pt x="2037" y="1719"/>
                  </a:lnTo>
                  <a:lnTo>
                    <a:pt x="2053" y="1704"/>
                  </a:lnTo>
                  <a:lnTo>
                    <a:pt x="2075" y="1719"/>
                  </a:lnTo>
                  <a:lnTo>
                    <a:pt x="2109" y="1681"/>
                  </a:lnTo>
                  <a:lnTo>
                    <a:pt x="2098" y="1662"/>
                  </a:lnTo>
                  <a:lnTo>
                    <a:pt x="2068" y="1659"/>
                  </a:lnTo>
                  <a:lnTo>
                    <a:pt x="2041" y="1662"/>
                  </a:lnTo>
                  <a:lnTo>
                    <a:pt x="2026" y="1677"/>
                  </a:lnTo>
                  <a:lnTo>
                    <a:pt x="1996" y="1674"/>
                  </a:lnTo>
                  <a:lnTo>
                    <a:pt x="2011" y="1651"/>
                  </a:lnTo>
                  <a:lnTo>
                    <a:pt x="2015" y="1595"/>
                  </a:lnTo>
                  <a:lnTo>
                    <a:pt x="2037" y="1587"/>
                  </a:lnTo>
                  <a:lnTo>
                    <a:pt x="2071" y="1534"/>
                  </a:lnTo>
                  <a:lnTo>
                    <a:pt x="2109" y="1531"/>
                  </a:lnTo>
                  <a:lnTo>
                    <a:pt x="2147" y="1504"/>
                  </a:lnTo>
                  <a:lnTo>
                    <a:pt x="2195" y="1497"/>
                  </a:lnTo>
                  <a:lnTo>
                    <a:pt x="2210" y="1474"/>
                  </a:lnTo>
                  <a:lnTo>
                    <a:pt x="2248" y="1474"/>
                  </a:lnTo>
                  <a:lnTo>
                    <a:pt x="2267" y="1444"/>
                  </a:lnTo>
                  <a:lnTo>
                    <a:pt x="2282" y="1444"/>
                  </a:lnTo>
                  <a:lnTo>
                    <a:pt x="2278" y="1474"/>
                  </a:lnTo>
                  <a:lnTo>
                    <a:pt x="2338" y="1471"/>
                  </a:lnTo>
                  <a:lnTo>
                    <a:pt x="2338" y="1455"/>
                  </a:lnTo>
                  <a:lnTo>
                    <a:pt x="2327" y="1440"/>
                  </a:lnTo>
                  <a:lnTo>
                    <a:pt x="2357" y="1418"/>
                  </a:lnTo>
                  <a:lnTo>
                    <a:pt x="2395" y="1395"/>
                  </a:lnTo>
                  <a:lnTo>
                    <a:pt x="2421" y="1392"/>
                  </a:lnTo>
                  <a:lnTo>
                    <a:pt x="2417" y="1365"/>
                  </a:lnTo>
                  <a:lnTo>
                    <a:pt x="2451" y="1335"/>
                  </a:lnTo>
                  <a:lnTo>
                    <a:pt x="2485" y="1316"/>
                  </a:lnTo>
                  <a:lnTo>
                    <a:pt x="2485" y="1260"/>
                  </a:lnTo>
                  <a:lnTo>
                    <a:pt x="2519" y="1234"/>
                  </a:lnTo>
                  <a:lnTo>
                    <a:pt x="2586" y="1196"/>
                  </a:lnTo>
                  <a:lnTo>
                    <a:pt x="2650" y="1173"/>
                  </a:lnTo>
                  <a:lnTo>
                    <a:pt x="2590" y="1162"/>
                  </a:lnTo>
                  <a:lnTo>
                    <a:pt x="2545" y="1158"/>
                  </a:lnTo>
                  <a:lnTo>
                    <a:pt x="2511" y="1136"/>
                  </a:lnTo>
                  <a:lnTo>
                    <a:pt x="2515" y="1110"/>
                  </a:lnTo>
                  <a:lnTo>
                    <a:pt x="2519" y="1091"/>
                  </a:lnTo>
                  <a:lnTo>
                    <a:pt x="2489" y="1083"/>
                  </a:lnTo>
                  <a:lnTo>
                    <a:pt x="2474" y="1094"/>
                  </a:lnTo>
                  <a:lnTo>
                    <a:pt x="2436" y="1113"/>
                  </a:lnTo>
                  <a:lnTo>
                    <a:pt x="2376" y="1091"/>
                  </a:lnTo>
                  <a:lnTo>
                    <a:pt x="2372" y="1064"/>
                  </a:lnTo>
                  <a:lnTo>
                    <a:pt x="2372" y="1038"/>
                  </a:lnTo>
                  <a:lnTo>
                    <a:pt x="2361" y="1023"/>
                  </a:lnTo>
                  <a:lnTo>
                    <a:pt x="2286" y="1038"/>
                  </a:lnTo>
                  <a:lnTo>
                    <a:pt x="2282" y="982"/>
                  </a:lnTo>
                  <a:lnTo>
                    <a:pt x="2241" y="982"/>
                  </a:lnTo>
                  <a:lnTo>
                    <a:pt x="2192" y="948"/>
                  </a:lnTo>
                  <a:lnTo>
                    <a:pt x="2154" y="959"/>
                  </a:lnTo>
                  <a:lnTo>
                    <a:pt x="2131" y="982"/>
                  </a:lnTo>
                  <a:lnTo>
                    <a:pt x="2079" y="982"/>
                  </a:lnTo>
                  <a:lnTo>
                    <a:pt x="2064" y="940"/>
                  </a:lnTo>
                  <a:lnTo>
                    <a:pt x="2071" y="891"/>
                  </a:lnTo>
                  <a:lnTo>
                    <a:pt x="1955" y="850"/>
                  </a:lnTo>
                  <a:lnTo>
                    <a:pt x="1932" y="820"/>
                  </a:lnTo>
                  <a:lnTo>
                    <a:pt x="1789" y="745"/>
                  </a:lnTo>
                  <a:lnTo>
                    <a:pt x="1782" y="4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48" name=""/>
            <p:cNvSpPr/>
            <p:nvPr/>
          </p:nvSpPr>
          <p:spPr>
            <a:xfrm>
              <a:off x="5445000" y="-192240"/>
              <a:ext cx="2970000" cy="2195280"/>
            </a:xfrm>
            <a:custGeom>
              <a:avLst/>
              <a:gdLst/>
              <a:ahLst/>
              <a:rect l="l" t="t" r="r" b="b"/>
              <a:pathLst>
                <a:path w="2650" h="1971">
                  <a:moveTo>
                    <a:pt x="334" y="0"/>
                  </a:moveTo>
                  <a:lnTo>
                    <a:pt x="56" y="218"/>
                  </a:lnTo>
                  <a:lnTo>
                    <a:pt x="0" y="756"/>
                  </a:lnTo>
                  <a:lnTo>
                    <a:pt x="41" y="752"/>
                  </a:lnTo>
                  <a:lnTo>
                    <a:pt x="41" y="782"/>
                  </a:lnTo>
                  <a:lnTo>
                    <a:pt x="52" y="794"/>
                  </a:lnTo>
                  <a:lnTo>
                    <a:pt x="45" y="835"/>
                  </a:lnTo>
                  <a:lnTo>
                    <a:pt x="64" y="850"/>
                  </a:lnTo>
                  <a:lnTo>
                    <a:pt x="71" y="888"/>
                  </a:lnTo>
                  <a:lnTo>
                    <a:pt x="143" y="899"/>
                  </a:lnTo>
                  <a:lnTo>
                    <a:pt x="165" y="929"/>
                  </a:lnTo>
                  <a:lnTo>
                    <a:pt x="191" y="921"/>
                  </a:lnTo>
                  <a:lnTo>
                    <a:pt x="210" y="888"/>
                  </a:lnTo>
                  <a:lnTo>
                    <a:pt x="312" y="899"/>
                  </a:lnTo>
                  <a:lnTo>
                    <a:pt x="312" y="940"/>
                  </a:lnTo>
                  <a:lnTo>
                    <a:pt x="334" y="944"/>
                  </a:lnTo>
                  <a:lnTo>
                    <a:pt x="338" y="929"/>
                  </a:lnTo>
                  <a:lnTo>
                    <a:pt x="372" y="929"/>
                  </a:lnTo>
                  <a:lnTo>
                    <a:pt x="413" y="982"/>
                  </a:lnTo>
                  <a:lnTo>
                    <a:pt x="466" y="982"/>
                  </a:lnTo>
                  <a:lnTo>
                    <a:pt x="511" y="982"/>
                  </a:lnTo>
                  <a:lnTo>
                    <a:pt x="500" y="948"/>
                  </a:lnTo>
                  <a:lnTo>
                    <a:pt x="530" y="933"/>
                  </a:lnTo>
                  <a:lnTo>
                    <a:pt x="552" y="955"/>
                  </a:lnTo>
                  <a:lnTo>
                    <a:pt x="605" y="955"/>
                  </a:lnTo>
                  <a:lnTo>
                    <a:pt x="669" y="982"/>
                  </a:lnTo>
                  <a:lnTo>
                    <a:pt x="740" y="933"/>
                  </a:lnTo>
                  <a:lnTo>
                    <a:pt x="725" y="888"/>
                  </a:lnTo>
                  <a:lnTo>
                    <a:pt x="785" y="884"/>
                  </a:lnTo>
                  <a:lnTo>
                    <a:pt x="785" y="846"/>
                  </a:lnTo>
                  <a:lnTo>
                    <a:pt x="797" y="839"/>
                  </a:lnTo>
                  <a:lnTo>
                    <a:pt x="834" y="854"/>
                  </a:lnTo>
                  <a:lnTo>
                    <a:pt x="838" y="835"/>
                  </a:lnTo>
                  <a:lnTo>
                    <a:pt x="823" y="790"/>
                  </a:lnTo>
                  <a:lnTo>
                    <a:pt x="842" y="790"/>
                  </a:lnTo>
                  <a:lnTo>
                    <a:pt x="872" y="805"/>
                  </a:lnTo>
                  <a:lnTo>
                    <a:pt x="936" y="816"/>
                  </a:lnTo>
                  <a:lnTo>
                    <a:pt x="970" y="805"/>
                  </a:lnTo>
                  <a:lnTo>
                    <a:pt x="988" y="794"/>
                  </a:lnTo>
                  <a:lnTo>
                    <a:pt x="1067" y="812"/>
                  </a:lnTo>
                  <a:lnTo>
                    <a:pt x="1079" y="865"/>
                  </a:lnTo>
                  <a:lnTo>
                    <a:pt x="1109" y="903"/>
                  </a:lnTo>
                  <a:lnTo>
                    <a:pt x="1109" y="937"/>
                  </a:lnTo>
                  <a:lnTo>
                    <a:pt x="1207" y="937"/>
                  </a:lnTo>
                  <a:lnTo>
                    <a:pt x="1222" y="918"/>
                  </a:lnTo>
                  <a:lnTo>
                    <a:pt x="1252" y="921"/>
                  </a:lnTo>
                  <a:lnTo>
                    <a:pt x="1255" y="959"/>
                  </a:lnTo>
                  <a:lnTo>
                    <a:pt x="1248" y="982"/>
                  </a:lnTo>
                  <a:lnTo>
                    <a:pt x="1270" y="1008"/>
                  </a:lnTo>
                  <a:lnTo>
                    <a:pt x="1286" y="1031"/>
                  </a:lnTo>
                  <a:lnTo>
                    <a:pt x="1304" y="1031"/>
                  </a:lnTo>
                  <a:lnTo>
                    <a:pt x="1312" y="1042"/>
                  </a:lnTo>
                  <a:lnTo>
                    <a:pt x="1293" y="1064"/>
                  </a:lnTo>
                  <a:lnTo>
                    <a:pt x="1289" y="1106"/>
                  </a:lnTo>
                  <a:lnTo>
                    <a:pt x="1319" y="1094"/>
                  </a:lnTo>
                  <a:lnTo>
                    <a:pt x="1327" y="1113"/>
                  </a:lnTo>
                  <a:lnTo>
                    <a:pt x="1312" y="1125"/>
                  </a:lnTo>
                  <a:lnTo>
                    <a:pt x="1312" y="1147"/>
                  </a:lnTo>
                  <a:lnTo>
                    <a:pt x="1327" y="1151"/>
                  </a:lnTo>
                  <a:lnTo>
                    <a:pt x="1334" y="1173"/>
                  </a:lnTo>
                  <a:lnTo>
                    <a:pt x="1492" y="1188"/>
                  </a:lnTo>
                  <a:lnTo>
                    <a:pt x="1579" y="1177"/>
                  </a:lnTo>
                  <a:lnTo>
                    <a:pt x="1586" y="1196"/>
                  </a:lnTo>
                  <a:lnTo>
                    <a:pt x="1628" y="1196"/>
                  </a:lnTo>
                  <a:lnTo>
                    <a:pt x="1646" y="1215"/>
                  </a:lnTo>
                  <a:lnTo>
                    <a:pt x="1688" y="1181"/>
                  </a:lnTo>
                  <a:lnTo>
                    <a:pt x="1707" y="1204"/>
                  </a:lnTo>
                  <a:lnTo>
                    <a:pt x="1755" y="1207"/>
                  </a:lnTo>
                  <a:lnTo>
                    <a:pt x="1763" y="1222"/>
                  </a:lnTo>
                  <a:lnTo>
                    <a:pt x="1786" y="1211"/>
                  </a:lnTo>
                  <a:lnTo>
                    <a:pt x="1808" y="1204"/>
                  </a:lnTo>
                  <a:lnTo>
                    <a:pt x="1849" y="1256"/>
                  </a:lnTo>
                  <a:lnTo>
                    <a:pt x="1846" y="1275"/>
                  </a:lnTo>
                  <a:lnTo>
                    <a:pt x="1872" y="1275"/>
                  </a:lnTo>
                  <a:lnTo>
                    <a:pt x="1868" y="1309"/>
                  </a:lnTo>
                  <a:lnTo>
                    <a:pt x="1906" y="1305"/>
                  </a:lnTo>
                  <a:lnTo>
                    <a:pt x="1910" y="1335"/>
                  </a:lnTo>
                  <a:lnTo>
                    <a:pt x="1955" y="1369"/>
                  </a:lnTo>
                  <a:lnTo>
                    <a:pt x="1970" y="1395"/>
                  </a:lnTo>
                  <a:lnTo>
                    <a:pt x="1947" y="1403"/>
                  </a:lnTo>
                  <a:lnTo>
                    <a:pt x="1910" y="1392"/>
                  </a:lnTo>
                  <a:lnTo>
                    <a:pt x="1936" y="1414"/>
                  </a:lnTo>
                  <a:lnTo>
                    <a:pt x="1928" y="1444"/>
                  </a:lnTo>
                  <a:lnTo>
                    <a:pt x="1910" y="1455"/>
                  </a:lnTo>
                  <a:lnTo>
                    <a:pt x="1887" y="1437"/>
                  </a:lnTo>
                  <a:lnTo>
                    <a:pt x="1861" y="1429"/>
                  </a:lnTo>
                  <a:lnTo>
                    <a:pt x="1849" y="1433"/>
                  </a:lnTo>
                  <a:lnTo>
                    <a:pt x="1834" y="1455"/>
                  </a:lnTo>
                  <a:lnTo>
                    <a:pt x="1801" y="1425"/>
                  </a:lnTo>
                  <a:lnTo>
                    <a:pt x="1812" y="1407"/>
                  </a:lnTo>
                  <a:lnTo>
                    <a:pt x="1804" y="1392"/>
                  </a:lnTo>
                  <a:lnTo>
                    <a:pt x="1774" y="1399"/>
                  </a:lnTo>
                  <a:lnTo>
                    <a:pt x="1767" y="1388"/>
                  </a:lnTo>
                  <a:lnTo>
                    <a:pt x="1763" y="1369"/>
                  </a:lnTo>
                  <a:lnTo>
                    <a:pt x="1748" y="1358"/>
                  </a:lnTo>
                  <a:lnTo>
                    <a:pt x="1703" y="1365"/>
                  </a:lnTo>
                  <a:lnTo>
                    <a:pt x="1718" y="1392"/>
                  </a:lnTo>
                  <a:lnTo>
                    <a:pt x="1744" y="1410"/>
                  </a:lnTo>
                  <a:lnTo>
                    <a:pt x="1771" y="1414"/>
                  </a:lnTo>
                  <a:lnTo>
                    <a:pt x="1771" y="1459"/>
                  </a:lnTo>
                  <a:lnTo>
                    <a:pt x="1759" y="1486"/>
                  </a:lnTo>
                  <a:lnTo>
                    <a:pt x="1755" y="1523"/>
                  </a:lnTo>
                  <a:lnTo>
                    <a:pt x="1737" y="1538"/>
                  </a:lnTo>
                  <a:lnTo>
                    <a:pt x="1744" y="1595"/>
                  </a:lnTo>
                  <a:lnTo>
                    <a:pt x="1771" y="1613"/>
                  </a:lnTo>
                  <a:lnTo>
                    <a:pt x="1755" y="1625"/>
                  </a:lnTo>
                  <a:lnTo>
                    <a:pt x="1755" y="1689"/>
                  </a:lnTo>
                  <a:lnTo>
                    <a:pt x="1737" y="1711"/>
                  </a:lnTo>
                  <a:lnTo>
                    <a:pt x="1744" y="1738"/>
                  </a:lnTo>
                  <a:lnTo>
                    <a:pt x="1692" y="1753"/>
                  </a:lnTo>
                  <a:lnTo>
                    <a:pt x="1639" y="1899"/>
                  </a:lnTo>
                  <a:lnTo>
                    <a:pt x="1605" y="1899"/>
                  </a:lnTo>
                  <a:lnTo>
                    <a:pt x="1628" y="1944"/>
                  </a:lnTo>
                  <a:lnTo>
                    <a:pt x="1643" y="1971"/>
                  </a:lnTo>
                  <a:lnTo>
                    <a:pt x="1650" y="1933"/>
                  </a:lnTo>
                  <a:lnTo>
                    <a:pt x="1718" y="1952"/>
                  </a:lnTo>
                  <a:lnTo>
                    <a:pt x="1714" y="1922"/>
                  </a:lnTo>
                  <a:lnTo>
                    <a:pt x="1737" y="1926"/>
                  </a:lnTo>
                  <a:lnTo>
                    <a:pt x="1759" y="1888"/>
                  </a:lnTo>
                  <a:lnTo>
                    <a:pt x="1752" y="1865"/>
                  </a:lnTo>
                  <a:lnTo>
                    <a:pt x="1789" y="1858"/>
                  </a:lnTo>
                  <a:lnTo>
                    <a:pt x="1816" y="1801"/>
                  </a:lnTo>
                  <a:lnTo>
                    <a:pt x="1872" y="1805"/>
                  </a:lnTo>
                  <a:lnTo>
                    <a:pt x="1917" y="1798"/>
                  </a:lnTo>
                  <a:lnTo>
                    <a:pt x="1966" y="1794"/>
                  </a:lnTo>
                  <a:lnTo>
                    <a:pt x="1974" y="1756"/>
                  </a:lnTo>
                  <a:lnTo>
                    <a:pt x="2000" y="1738"/>
                  </a:lnTo>
                  <a:lnTo>
                    <a:pt x="2037" y="1719"/>
                  </a:lnTo>
                  <a:lnTo>
                    <a:pt x="2053" y="1704"/>
                  </a:lnTo>
                  <a:lnTo>
                    <a:pt x="2075" y="1719"/>
                  </a:lnTo>
                  <a:lnTo>
                    <a:pt x="2109" y="1681"/>
                  </a:lnTo>
                  <a:lnTo>
                    <a:pt x="2098" y="1662"/>
                  </a:lnTo>
                  <a:lnTo>
                    <a:pt x="2068" y="1659"/>
                  </a:lnTo>
                  <a:lnTo>
                    <a:pt x="2041" y="1662"/>
                  </a:lnTo>
                  <a:lnTo>
                    <a:pt x="2026" y="1677"/>
                  </a:lnTo>
                  <a:lnTo>
                    <a:pt x="1996" y="1674"/>
                  </a:lnTo>
                  <a:lnTo>
                    <a:pt x="2011" y="1651"/>
                  </a:lnTo>
                  <a:lnTo>
                    <a:pt x="2015" y="1595"/>
                  </a:lnTo>
                  <a:lnTo>
                    <a:pt x="2037" y="1587"/>
                  </a:lnTo>
                  <a:lnTo>
                    <a:pt x="2071" y="1534"/>
                  </a:lnTo>
                  <a:lnTo>
                    <a:pt x="2109" y="1531"/>
                  </a:lnTo>
                  <a:lnTo>
                    <a:pt x="2147" y="1504"/>
                  </a:lnTo>
                  <a:lnTo>
                    <a:pt x="2195" y="1497"/>
                  </a:lnTo>
                  <a:lnTo>
                    <a:pt x="2210" y="1474"/>
                  </a:lnTo>
                  <a:lnTo>
                    <a:pt x="2248" y="1474"/>
                  </a:lnTo>
                  <a:lnTo>
                    <a:pt x="2267" y="1444"/>
                  </a:lnTo>
                  <a:lnTo>
                    <a:pt x="2282" y="1444"/>
                  </a:lnTo>
                  <a:lnTo>
                    <a:pt x="2278" y="1474"/>
                  </a:lnTo>
                  <a:lnTo>
                    <a:pt x="2338" y="1471"/>
                  </a:lnTo>
                  <a:lnTo>
                    <a:pt x="2338" y="1455"/>
                  </a:lnTo>
                  <a:lnTo>
                    <a:pt x="2327" y="1440"/>
                  </a:lnTo>
                  <a:lnTo>
                    <a:pt x="2357" y="1418"/>
                  </a:lnTo>
                  <a:lnTo>
                    <a:pt x="2395" y="1395"/>
                  </a:lnTo>
                  <a:lnTo>
                    <a:pt x="2421" y="1392"/>
                  </a:lnTo>
                  <a:lnTo>
                    <a:pt x="2417" y="1365"/>
                  </a:lnTo>
                  <a:lnTo>
                    <a:pt x="2451" y="1335"/>
                  </a:lnTo>
                  <a:lnTo>
                    <a:pt x="2485" y="1316"/>
                  </a:lnTo>
                  <a:lnTo>
                    <a:pt x="2485" y="1260"/>
                  </a:lnTo>
                  <a:lnTo>
                    <a:pt x="2519" y="1234"/>
                  </a:lnTo>
                  <a:lnTo>
                    <a:pt x="2586" y="1196"/>
                  </a:lnTo>
                  <a:lnTo>
                    <a:pt x="2650" y="1173"/>
                  </a:lnTo>
                  <a:lnTo>
                    <a:pt x="2590" y="1162"/>
                  </a:lnTo>
                  <a:lnTo>
                    <a:pt x="2545" y="1158"/>
                  </a:lnTo>
                  <a:lnTo>
                    <a:pt x="2511" y="1136"/>
                  </a:lnTo>
                  <a:lnTo>
                    <a:pt x="2515" y="1110"/>
                  </a:lnTo>
                  <a:lnTo>
                    <a:pt x="2519" y="1091"/>
                  </a:lnTo>
                  <a:lnTo>
                    <a:pt x="2489" y="1083"/>
                  </a:lnTo>
                  <a:lnTo>
                    <a:pt x="2474" y="1094"/>
                  </a:lnTo>
                  <a:lnTo>
                    <a:pt x="2436" y="1113"/>
                  </a:lnTo>
                  <a:lnTo>
                    <a:pt x="2376" y="1091"/>
                  </a:lnTo>
                  <a:lnTo>
                    <a:pt x="2372" y="1064"/>
                  </a:lnTo>
                  <a:lnTo>
                    <a:pt x="2372" y="1038"/>
                  </a:lnTo>
                  <a:lnTo>
                    <a:pt x="2361" y="1023"/>
                  </a:lnTo>
                  <a:lnTo>
                    <a:pt x="2286" y="1038"/>
                  </a:lnTo>
                  <a:lnTo>
                    <a:pt x="2282" y="982"/>
                  </a:lnTo>
                  <a:lnTo>
                    <a:pt x="2241" y="982"/>
                  </a:lnTo>
                  <a:lnTo>
                    <a:pt x="2192" y="948"/>
                  </a:lnTo>
                  <a:lnTo>
                    <a:pt x="2154" y="959"/>
                  </a:lnTo>
                  <a:lnTo>
                    <a:pt x="2131" y="982"/>
                  </a:lnTo>
                  <a:lnTo>
                    <a:pt x="2079" y="982"/>
                  </a:lnTo>
                  <a:lnTo>
                    <a:pt x="2064" y="940"/>
                  </a:lnTo>
                  <a:lnTo>
                    <a:pt x="2071" y="891"/>
                  </a:lnTo>
                  <a:lnTo>
                    <a:pt x="1955" y="850"/>
                  </a:lnTo>
                  <a:lnTo>
                    <a:pt x="1932" y="820"/>
                  </a:lnTo>
                  <a:lnTo>
                    <a:pt x="1789" y="745"/>
                  </a:lnTo>
                  <a:lnTo>
                    <a:pt x="1782" y="4"/>
                  </a:lnTo>
                  <a:lnTo>
                    <a:pt x="334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49" name=""/>
          <p:cNvGrpSpPr/>
          <p:nvPr/>
        </p:nvGrpSpPr>
        <p:grpSpPr>
          <a:xfrm>
            <a:off x="7440480" y="-192240"/>
            <a:ext cx="2195280" cy="1311120"/>
            <a:chOff x="7440480" y="-192240"/>
            <a:chExt cx="2195280" cy="1311120"/>
          </a:xfrm>
        </p:grpSpPr>
        <p:sp>
          <p:nvSpPr>
            <p:cNvPr id="5550" name=""/>
            <p:cNvSpPr/>
            <p:nvPr/>
          </p:nvSpPr>
          <p:spPr>
            <a:xfrm>
              <a:off x="7440480" y="-192240"/>
              <a:ext cx="2195280" cy="1311120"/>
            </a:xfrm>
            <a:custGeom>
              <a:avLst/>
              <a:gdLst/>
              <a:ahLst/>
              <a:rect l="l" t="t" r="r" b="b"/>
              <a:pathLst>
                <a:path w="1959" h="1177">
                  <a:moveTo>
                    <a:pt x="7" y="230"/>
                  </a:moveTo>
                  <a:lnTo>
                    <a:pt x="7" y="745"/>
                  </a:lnTo>
                  <a:lnTo>
                    <a:pt x="94" y="790"/>
                  </a:lnTo>
                  <a:lnTo>
                    <a:pt x="158" y="820"/>
                  </a:lnTo>
                  <a:lnTo>
                    <a:pt x="169" y="850"/>
                  </a:lnTo>
                  <a:lnTo>
                    <a:pt x="271" y="880"/>
                  </a:lnTo>
                  <a:lnTo>
                    <a:pt x="293" y="895"/>
                  </a:lnTo>
                  <a:lnTo>
                    <a:pt x="278" y="948"/>
                  </a:lnTo>
                  <a:lnTo>
                    <a:pt x="319" y="982"/>
                  </a:lnTo>
                  <a:lnTo>
                    <a:pt x="376" y="959"/>
                  </a:lnTo>
                  <a:lnTo>
                    <a:pt x="417" y="955"/>
                  </a:lnTo>
                  <a:lnTo>
                    <a:pt x="462" y="982"/>
                  </a:lnTo>
                  <a:lnTo>
                    <a:pt x="500" y="982"/>
                  </a:lnTo>
                  <a:lnTo>
                    <a:pt x="507" y="1038"/>
                  </a:lnTo>
                  <a:lnTo>
                    <a:pt x="530" y="1034"/>
                  </a:lnTo>
                  <a:lnTo>
                    <a:pt x="575" y="1027"/>
                  </a:lnTo>
                  <a:lnTo>
                    <a:pt x="590" y="1049"/>
                  </a:lnTo>
                  <a:lnTo>
                    <a:pt x="594" y="1094"/>
                  </a:lnTo>
                  <a:lnTo>
                    <a:pt x="654" y="1113"/>
                  </a:lnTo>
                  <a:lnTo>
                    <a:pt x="692" y="1098"/>
                  </a:lnTo>
                  <a:lnTo>
                    <a:pt x="710" y="1083"/>
                  </a:lnTo>
                  <a:lnTo>
                    <a:pt x="737" y="1098"/>
                  </a:lnTo>
                  <a:lnTo>
                    <a:pt x="733" y="1140"/>
                  </a:lnTo>
                  <a:lnTo>
                    <a:pt x="763" y="1158"/>
                  </a:lnTo>
                  <a:lnTo>
                    <a:pt x="872" y="1173"/>
                  </a:lnTo>
                  <a:lnTo>
                    <a:pt x="906" y="1170"/>
                  </a:lnTo>
                  <a:lnTo>
                    <a:pt x="944" y="1177"/>
                  </a:lnTo>
                  <a:lnTo>
                    <a:pt x="974" y="1158"/>
                  </a:lnTo>
                  <a:lnTo>
                    <a:pt x="1083" y="1136"/>
                  </a:lnTo>
                  <a:lnTo>
                    <a:pt x="1173" y="1106"/>
                  </a:lnTo>
                  <a:lnTo>
                    <a:pt x="1169" y="1068"/>
                  </a:lnTo>
                  <a:lnTo>
                    <a:pt x="1180" y="1049"/>
                  </a:lnTo>
                  <a:lnTo>
                    <a:pt x="1210" y="1046"/>
                  </a:lnTo>
                  <a:lnTo>
                    <a:pt x="1241" y="1053"/>
                  </a:lnTo>
                  <a:lnTo>
                    <a:pt x="1278" y="982"/>
                  </a:lnTo>
                  <a:lnTo>
                    <a:pt x="1274" y="921"/>
                  </a:lnTo>
                  <a:lnTo>
                    <a:pt x="1293" y="876"/>
                  </a:lnTo>
                  <a:lnTo>
                    <a:pt x="1271" y="771"/>
                  </a:lnTo>
                  <a:lnTo>
                    <a:pt x="1312" y="636"/>
                  </a:lnTo>
                  <a:lnTo>
                    <a:pt x="1327" y="628"/>
                  </a:lnTo>
                  <a:lnTo>
                    <a:pt x="1323" y="606"/>
                  </a:lnTo>
                  <a:lnTo>
                    <a:pt x="1357" y="598"/>
                  </a:lnTo>
                  <a:lnTo>
                    <a:pt x="1376" y="632"/>
                  </a:lnTo>
                  <a:lnTo>
                    <a:pt x="1414" y="628"/>
                  </a:lnTo>
                  <a:lnTo>
                    <a:pt x="1451" y="617"/>
                  </a:lnTo>
                  <a:lnTo>
                    <a:pt x="1455" y="587"/>
                  </a:lnTo>
                  <a:lnTo>
                    <a:pt x="1474" y="587"/>
                  </a:lnTo>
                  <a:lnTo>
                    <a:pt x="1474" y="628"/>
                  </a:lnTo>
                  <a:lnTo>
                    <a:pt x="1549" y="658"/>
                  </a:lnTo>
                  <a:lnTo>
                    <a:pt x="1583" y="827"/>
                  </a:lnTo>
                  <a:lnTo>
                    <a:pt x="1624" y="809"/>
                  </a:lnTo>
                  <a:lnTo>
                    <a:pt x="1639" y="805"/>
                  </a:lnTo>
                  <a:lnTo>
                    <a:pt x="1639" y="775"/>
                  </a:lnTo>
                  <a:lnTo>
                    <a:pt x="1617" y="767"/>
                  </a:lnTo>
                  <a:lnTo>
                    <a:pt x="1617" y="749"/>
                  </a:lnTo>
                  <a:lnTo>
                    <a:pt x="1639" y="745"/>
                  </a:lnTo>
                  <a:lnTo>
                    <a:pt x="1658" y="752"/>
                  </a:lnTo>
                  <a:lnTo>
                    <a:pt x="1677" y="730"/>
                  </a:lnTo>
                  <a:lnTo>
                    <a:pt x="1673" y="696"/>
                  </a:lnTo>
                  <a:lnTo>
                    <a:pt x="1650" y="677"/>
                  </a:lnTo>
                  <a:lnTo>
                    <a:pt x="1654" y="651"/>
                  </a:lnTo>
                  <a:lnTo>
                    <a:pt x="1673" y="632"/>
                  </a:lnTo>
                  <a:lnTo>
                    <a:pt x="1699" y="636"/>
                  </a:lnTo>
                  <a:lnTo>
                    <a:pt x="1737" y="685"/>
                  </a:lnTo>
                  <a:lnTo>
                    <a:pt x="1756" y="673"/>
                  </a:lnTo>
                  <a:lnTo>
                    <a:pt x="1801" y="624"/>
                  </a:lnTo>
                  <a:lnTo>
                    <a:pt x="1801" y="598"/>
                  </a:lnTo>
                  <a:lnTo>
                    <a:pt x="1876" y="493"/>
                  </a:lnTo>
                  <a:lnTo>
                    <a:pt x="1876" y="459"/>
                  </a:lnTo>
                  <a:lnTo>
                    <a:pt x="1872" y="436"/>
                  </a:lnTo>
                  <a:lnTo>
                    <a:pt x="1891" y="436"/>
                  </a:lnTo>
                  <a:lnTo>
                    <a:pt x="1906" y="448"/>
                  </a:lnTo>
                  <a:lnTo>
                    <a:pt x="1959" y="436"/>
                  </a:lnTo>
                  <a:lnTo>
                    <a:pt x="1959" y="0"/>
                  </a:lnTo>
                  <a:lnTo>
                    <a:pt x="0" y="4"/>
                  </a:lnTo>
                  <a:lnTo>
                    <a:pt x="7" y="23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51" name=""/>
            <p:cNvSpPr/>
            <p:nvPr/>
          </p:nvSpPr>
          <p:spPr>
            <a:xfrm>
              <a:off x="7440480" y="-192240"/>
              <a:ext cx="2195280" cy="1311120"/>
            </a:xfrm>
            <a:custGeom>
              <a:avLst/>
              <a:gdLst/>
              <a:ahLst/>
              <a:rect l="l" t="t" r="r" b="b"/>
              <a:pathLst>
                <a:path w="1959" h="1177">
                  <a:moveTo>
                    <a:pt x="7" y="230"/>
                  </a:moveTo>
                  <a:lnTo>
                    <a:pt x="7" y="745"/>
                  </a:lnTo>
                  <a:lnTo>
                    <a:pt x="94" y="790"/>
                  </a:lnTo>
                  <a:lnTo>
                    <a:pt x="158" y="820"/>
                  </a:lnTo>
                  <a:lnTo>
                    <a:pt x="169" y="850"/>
                  </a:lnTo>
                  <a:lnTo>
                    <a:pt x="271" y="880"/>
                  </a:lnTo>
                  <a:lnTo>
                    <a:pt x="293" y="895"/>
                  </a:lnTo>
                  <a:lnTo>
                    <a:pt x="278" y="948"/>
                  </a:lnTo>
                  <a:lnTo>
                    <a:pt x="319" y="982"/>
                  </a:lnTo>
                  <a:lnTo>
                    <a:pt x="376" y="959"/>
                  </a:lnTo>
                  <a:lnTo>
                    <a:pt x="417" y="955"/>
                  </a:lnTo>
                  <a:lnTo>
                    <a:pt x="462" y="982"/>
                  </a:lnTo>
                  <a:lnTo>
                    <a:pt x="500" y="982"/>
                  </a:lnTo>
                  <a:lnTo>
                    <a:pt x="507" y="1038"/>
                  </a:lnTo>
                  <a:lnTo>
                    <a:pt x="530" y="1034"/>
                  </a:lnTo>
                  <a:lnTo>
                    <a:pt x="575" y="1027"/>
                  </a:lnTo>
                  <a:lnTo>
                    <a:pt x="590" y="1049"/>
                  </a:lnTo>
                  <a:lnTo>
                    <a:pt x="594" y="1094"/>
                  </a:lnTo>
                  <a:lnTo>
                    <a:pt x="654" y="1113"/>
                  </a:lnTo>
                  <a:lnTo>
                    <a:pt x="692" y="1098"/>
                  </a:lnTo>
                  <a:lnTo>
                    <a:pt x="710" y="1083"/>
                  </a:lnTo>
                  <a:lnTo>
                    <a:pt x="737" y="1098"/>
                  </a:lnTo>
                  <a:lnTo>
                    <a:pt x="733" y="1140"/>
                  </a:lnTo>
                  <a:lnTo>
                    <a:pt x="763" y="1158"/>
                  </a:lnTo>
                  <a:lnTo>
                    <a:pt x="872" y="1173"/>
                  </a:lnTo>
                  <a:lnTo>
                    <a:pt x="906" y="1170"/>
                  </a:lnTo>
                  <a:lnTo>
                    <a:pt x="944" y="1177"/>
                  </a:lnTo>
                  <a:lnTo>
                    <a:pt x="974" y="1158"/>
                  </a:lnTo>
                  <a:lnTo>
                    <a:pt x="1083" y="1136"/>
                  </a:lnTo>
                  <a:lnTo>
                    <a:pt x="1173" y="1106"/>
                  </a:lnTo>
                  <a:lnTo>
                    <a:pt x="1169" y="1068"/>
                  </a:lnTo>
                  <a:lnTo>
                    <a:pt x="1180" y="1049"/>
                  </a:lnTo>
                  <a:lnTo>
                    <a:pt x="1210" y="1046"/>
                  </a:lnTo>
                  <a:lnTo>
                    <a:pt x="1241" y="1053"/>
                  </a:lnTo>
                  <a:lnTo>
                    <a:pt x="1278" y="982"/>
                  </a:lnTo>
                  <a:lnTo>
                    <a:pt x="1274" y="921"/>
                  </a:lnTo>
                  <a:lnTo>
                    <a:pt x="1293" y="876"/>
                  </a:lnTo>
                  <a:lnTo>
                    <a:pt x="1271" y="771"/>
                  </a:lnTo>
                  <a:lnTo>
                    <a:pt x="1312" y="636"/>
                  </a:lnTo>
                  <a:lnTo>
                    <a:pt x="1327" y="628"/>
                  </a:lnTo>
                  <a:lnTo>
                    <a:pt x="1323" y="606"/>
                  </a:lnTo>
                  <a:lnTo>
                    <a:pt x="1357" y="598"/>
                  </a:lnTo>
                  <a:lnTo>
                    <a:pt x="1376" y="632"/>
                  </a:lnTo>
                  <a:lnTo>
                    <a:pt x="1414" y="628"/>
                  </a:lnTo>
                  <a:lnTo>
                    <a:pt x="1451" y="617"/>
                  </a:lnTo>
                  <a:lnTo>
                    <a:pt x="1455" y="587"/>
                  </a:lnTo>
                  <a:lnTo>
                    <a:pt x="1474" y="587"/>
                  </a:lnTo>
                  <a:lnTo>
                    <a:pt x="1474" y="628"/>
                  </a:lnTo>
                  <a:lnTo>
                    <a:pt x="1549" y="658"/>
                  </a:lnTo>
                  <a:lnTo>
                    <a:pt x="1583" y="827"/>
                  </a:lnTo>
                  <a:lnTo>
                    <a:pt x="1624" y="809"/>
                  </a:lnTo>
                  <a:lnTo>
                    <a:pt x="1639" y="805"/>
                  </a:lnTo>
                  <a:lnTo>
                    <a:pt x="1639" y="775"/>
                  </a:lnTo>
                  <a:lnTo>
                    <a:pt x="1617" y="767"/>
                  </a:lnTo>
                  <a:lnTo>
                    <a:pt x="1617" y="749"/>
                  </a:lnTo>
                  <a:lnTo>
                    <a:pt x="1639" y="745"/>
                  </a:lnTo>
                  <a:lnTo>
                    <a:pt x="1658" y="752"/>
                  </a:lnTo>
                  <a:lnTo>
                    <a:pt x="1677" y="730"/>
                  </a:lnTo>
                  <a:lnTo>
                    <a:pt x="1673" y="696"/>
                  </a:lnTo>
                  <a:lnTo>
                    <a:pt x="1650" y="677"/>
                  </a:lnTo>
                  <a:lnTo>
                    <a:pt x="1654" y="651"/>
                  </a:lnTo>
                  <a:lnTo>
                    <a:pt x="1673" y="632"/>
                  </a:lnTo>
                  <a:lnTo>
                    <a:pt x="1699" y="636"/>
                  </a:lnTo>
                  <a:lnTo>
                    <a:pt x="1737" y="685"/>
                  </a:lnTo>
                  <a:lnTo>
                    <a:pt x="1756" y="673"/>
                  </a:lnTo>
                  <a:lnTo>
                    <a:pt x="1801" y="624"/>
                  </a:lnTo>
                  <a:lnTo>
                    <a:pt x="1801" y="598"/>
                  </a:lnTo>
                  <a:lnTo>
                    <a:pt x="1876" y="493"/>
                  </a:lnTo>
                  <a:lnTo>
                    <a:pt x="1876" y="459"/>
                  </a:lnTo>
                  <a:lnTo>
                    <a:pt x="1872" y="436"/>
                  </a:lnTo>
                  <a:lnTo>
                    <a:pt x="1891" y="436"/>
                  </a:lnTo>
                  <a:lnTo>
                    <a:pt x="1906" y="448"/>
                  </a:lnTo>
                  <a:lnTo>
                    <a:pt x="1959" y="436"/>
                  </a:lnTo>
                  <a:lnTo>
                    <a:pt x="1959" y="0"/>
                  </a:lnTo>
                  <a:lnTo>
                    <a:pt x="0" y="4"/>
                  </a:lnTo>
                  <a:lnTo>
                    <a:pt x="7" y="23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52" name=""/>
          <p:cNvGrpSpPr/>
          <p:nvPr/>
        </p:nvGrpSpPr>
        <p:grpSpPr>
          <a:xfrm>
            <a:off x="4721400" y="-192240"/>
            <a:ext cx="1099440" cy="911160"/>
            <a:chOff x="4721400" y="-192240"/>
            <a:chExt cx="1099440" cy="911160"/>
          </a:xfrm>
        </p:grpSpPr>
        <p:sp>
          <p:nvSpPr>
            <p:cNvPr id="5553" name=""/>
            <p:cNvSpPr/>
            <p:nvPr/>
          </p:nvSpPr>
          <p:spPr>
            <a:xfrm>
              <a:off x="4721400" y="-192240"/>
              <a:ext cx="1099440" cy="911160"/>
            </a:xfrm>
            <a:custGeom>
              <a:avLst/>
              <a:gdLst/>
              <a:ahLst/>
              <a:rect l="l" t="t" r="r" b="b"/>
              <a:pathLst>
                <a:path w="981" h="820">
                  <a:moveTo>
                    <a:pt x="45" y="0"/>
                  </a:moveTo>
                  <a:lnTo>
                    <a:pt x="15" y="572"/>
                  </a:lnTo>
                  <a:lnTo>
                    <a:pt x="0" y="816"/>
                  </a:lnTo>
                  <a:lnTo>
                    <a:pt x="237" y="820"/>
                  </a:lnTo>
                  <a:lnTo>
                    <a:pt x="639" y="812"/>
                  </a:lnTo>
                  <a:lnTo>
                    <a:pt x="696" y="218"/>
                  </a:lnTo>
                  <a:lnTo>
                    <a:pt x="981" y="0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54" name=""/>
            <p:cNvSpPr/>
            <p:nvPr/>
          </p:nvSpPr>
          <p:spPr>
            <a:xfrm>
              <a:off x="4721400" y="-192240"/>
              <a:ext cx="1099440" cy="911160"/>
            </a:xfrm>
            <a:custGeom>
              <a:avLst/>
              <a:gdLst/>
              <a:ahLst/>
              <a:rect l="l" t="t" r="r" b="b"/>
              <a:pathLst>
                <a:path w="981" h="820">
                  <a:moveTo>
                    <a:pt x="45" y="0"/>
                  </a:moveTo>
                  <a:lnTo>
                    <a:pt x="15" y="572"/>
                  </a:lnTo>
                  <a:lnTo>
                    <a:pt x="0" y="816"/>
                  </a:lnTo>
                  <a:lnTo>
                    <a:pt x="237" y="820"/>
                  </a:lnTo>
                  <a:lnTo>
                    <a:pt x="639" y="812"/>
                  </a:lnTo>
                  <a:lnTo>
                    <a:pt x="696" y="218"/>
                  </a:lnTo>
                  <a:lnTo>
                    <a:pt x="981" y="0"/>
                  </a:lnTo>
                  <a:lnTo>
                    <a:pt x="45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55" name=""/>
          <p:cNvGrpSpPr/>
          <p:nvPr/>
        </p:nvGrpSpPr>
        <p:grpSpPr>
          <a:xfrm>
            <a:off x="3635280" y="-196920"/>
            <a:ext cx="1133280" cy="909360"/>
            <a:chOff x="3635280" y="-196920"/>
            <a:chExt cx="1133280" cy="909360"/>
          </a:xfrm>
        </p:grpSpPr>
        <p:sp>
          <p:nvSpPr>
            <p:cNvPr id="5556" name=""/>
            <p:cNvSpPr/>
            <p:nvPr/>
          </p:nvSpPr>
          <p:spPr>
            <a:xfrm>
              <a:off x="3635280" y="-196920"/>
              <a:ext cx="1133280" cy="909360"/>
            </a:xfrm>
            <a:custGeom>
              <a:avLst/>
              <a:gdLst/>
              <a:ahLst/>
              <a:rect l="l" t="t" r="r" b="b"/>
              <a:pathLst>
                <a:path w="1011" h="816">
                  <a:moveTo>
                    <a:pt x="1011" y="0"/>
                  </a:moveTo>
                  <a:lnTo>
                    <a:pt x="135" y="4"/>
                  </a:lnTo>
                  <a:lnTo>
                    <a:pt x="0" y="737"/>
                  </a:lnTo>
                  <a:lnTo>
                    <a:pt x="195" y="756"/>
                  </a:lnTo>
                  <a:lnTo>
                    <a:pt x="553" y="794"/>
                  </a:lnTo>
                  <a:lnTo>
                    <a:pt x="970" y="816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57" name=""/>
            <p:cNvSpPr/>
            <p:nvPr/>
          </p:nvSpPr>
          <p:spPr>
            <a:xfrm>
              <a:off x="3635280" y="-196920"/>
              <a:ext cx="1133280" cy="909360"/>
            </a:xfrm>
            <a:custGeom>
              <a:avLst/>
              <a:gdLst/>
              <a:ahLst/>
              <a:rect l="l" t="t" r="r" b="b"/>
              <a:pathLst>
                <a:path w="1011" h="816">
                  <a:moveTo>
                    <a:pt x="1011" y="0"/>
                  </a:moveTo>
                  <a:lnTo>
                    <a:pt x="135" y="4"/>
                  </a:lnTo>
                  <a:lnTo>
                    <a:pt x="0" y="737"/>
                  </a:lnTo>
                  <a:lnTo>
                    <a:pt x="195" y="756"/>
                  </a:lnTo>
                  <a:lnTo>
                    <a:pt x="553" y="794"/>
                  </a:lnTo>
                  <a:lnTo>
                    <a:pt x="970" y="816"/>
                  </a:lnTo>
                  <a:lnTo>
                    <a:pt x="1011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558" name=""/>
          <p:cNvSpPr/>
          <p:nvPr/>
        </p:nvSpPr>
        <p:spPr>
          <a:xfrm>
            <a:off x="3227400" y="2187720"/>
            <a:ext cx="165240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59" name=""/>
          <p:cNvSpPr/>
          <p:nvPr/>
        </p:nvSpPr>
        <p:spPr>
          <a:xfrm>
            <a:off x="3227400" y="2187720"/>
            <a:ext cx="165240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0" name=""/>
          <p:cNvSpPr/>
          <p:nvPr/>
        </p:nvSpPr>
        <p:spPr>
          <a:xfrm>
            <a:off x="3227400" y="2187720"/>
            <a:ext cx="165240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1" name=""/>
          <p:cNvSpPr/>
          <p:nvPr/>
        </p:nvSpPr>
        <p:spPr>
          <a:xfrm>
            <a:off x="3227400" y="2187720"/>
            <a:ext cx="165240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2" name=""/>
          <p:cNvSpPr/>
          <p:nvPr/>
        </p:nvSpPr>
        <p:spPr>
          <a:xfrm>
            <a:off x="3894120" y="3314880"/>
            <a:ext cx="165276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3" name=""/>
          <p:cNvSpPr/>
          <p:nvPr/>
        </p:nvSpPr>
        <p:spPr>
          <a:xfrm>
            <a:off x="3894120" y="3314880"/>
            <a:ext cx="165276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4" name=""/>
          <p:cNvSpPr/>
          <p:nvPr/>
        </p:nvSpPr>
        <p:spPr>
          <a:xfrm>
            <a:off x="3227400" y="2187720"/>
            <a:ext cx="165240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5" name=""/>
          <p:cNvSpPr/>
          <p:nvPr/>
        </p:nvSpPr>
        <p:spPr>
          <a:xfrm>
            <a:off x="3227400" y="2187720"/>
            <a:ext cx="165240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6" name=""/>
          <p:cNvSpPr/>
          <p:nvPr/>
        </p:nvSpPr>
        <p:spPr>
          <a:xfrm>
            <a:off x="3227400" y="2187720"/>
            <a:ext cx="165240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7" name=""/>
          <p:cNvSpPr/>
          <p:nvPr/>
        </p:nvSpPr>
        <p:spPr>
          <a:xfrm>
            <a:off x="3227400" y="2187720"/>
            <a:ext cx="165240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68" name=""/>
          <p:cNvSpPr/>
          <p:nvPr/>
        </p:nvSpPr>
        <p:spPr>
          <a:xfrm>
            <a:off x="3894120" y="3314880"/>
            <a:ext cx="1652760" cy="19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569" name=""/>
          <p:cNvGrpSpPr/>
          <p:nvPr/>
        </p:nvGrpSpPr>
        <p:grpSpPr>
          <a:xfrm>
            <a:off x="5064120" y="2225520"/>
            <a:ext cx="760320" cy="647640"/>
            <a:chOff x="5064120" y="2225520"/>
            <a:chExt cx="760320" cy="647640"/>
          </a:xfrm>
        </p:grpSpPr>
        <p:sp>
          <p:nvSpPr>
            <p:cNvPr id="5570" name=""/>
            <p:cNvSpPr/>
            <p:nvPr/>
          </p:nvSpPr>
          <p:spPr>
            <a:xfrm>
              <a:off x="5064120" y="2225520"/>
              <a:ext cx="760320" cy="647640"/>
            </a:xfrm>
            <a:custGeom>
              <a:avLst/>
              <a:gdLst/>
              <a:ahLst/>
              <a:rect l="l" t="t" r="r" b="b"/>
              <a:pathLst>
                <a:path w="957" h="816">
                  <a:moveTo>
                    <a:pt x="98" y="0"/>
                  </a:moveTo>
                  <a:lnTo>
                    <a:pt x="957" y="94"/>
                  </a:lnTo>
                  <a:lnTo>
                    <a:pt x="912" y="816"/>
                  </a:lnTo>
                  <a:lnTo>
                    <a:pt x="0" y="707"/>
                  </a:lnTo>
                  <a:lnTo>
                    <a:pt x="34" y="519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71" name=""/>
            <p:cNvSpPr/>
            <p:nvPr/>
          </p:nvSpPr>
          <p:spPr>
            <a:xfrm>
              <a:off x="5064120" y="2225520"/>
              <a:ext cx="760320" cy="647640"/>
            </a:xfrm>
            <a:custGeom>
              <a:avLst/>
              <a:gdLst/>
              <a:ahLst/>
              <a:rect l="l" t="t" r="r" b="b"/>
              <a:pathLst>
                <a:path w="957" h="816">
                  <a:moveTo>
                    <a:pt x="98" y="0"/>
                  </a:moveTo>
                  <a:lnTo>
                    <a:pt x="957" y="94"/>
                  </a:lnTo>
                  <a:lnTo>
                    <a:pt x="912" y="816"/>
                  </a:lnTo>
                  <a:lnTo>
                    <a:pt x="0" y="707"/>
                  </a:lnTo>
                  <a:lnTo>
                    <a:pt x="34" y="519"/>
                  </a:lnTo>
                  <a:lnTo>
                    <a:pt x="98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572" name=""/>
          <p:cNvSpPr/>
          <p:nvPr/>
        </p:nvSpPr>
        <p:spPr>
          <a:xfrm>
            <a:off x="5156280" y="2676600"/>
            <a:ext cx="1425600" cy="298440"/>
          </a:xfrm>
          <a:custGeom>
            <a:avLst/>
            <a:gdLst/>
            <a:ahLst/>
            <a:rect l="l" t="t" r="r" b="b"/>
            <a:pathLst>
              <a:path w="1797" h="377">
                <a:moveTo>
                  <a:pt x="1" y="0"/>
                </a:moveTo>
                <a:lnTo>
                  <a:pt x="0" y="23"/>
                </a:lnTo>
                <a:lnTo>
                  <a:pt x="594" y="98"/>
                </a:lnTo>
                <a:lnTo>
                  <a:pt x="594" y="87"/>
                </a:lnTo>
                <a:lnTo>
                  <a:pt x="586" y="94"/>
                </a:lnTo>
                <a:lnTo>
                  <a:pt x="590" y="96"/>
                </a:lnTo>
                <a:lnTo>
                  <a:pt x="586" y="94"/>
                </a:lnTo>
                <a:lnTo>
                  <a:pt x="759" y="365"/>
                </a:lnTo>
                <a:lnTo>
                  <a:pt x="759" y="365"/>
                </a:lnTo>
                <a:lnTo>
                  <a:pt x="763" y="367"/>
                </a:lnTo>
                <a:lnTo>
                  <a:pt x="767" y="369"/>
                </a:lnTo>
                <a:lnTo>
                  <a:pt x="1797" y="377"/>
                </a:lnTo>
                <a:lnTo>
                  <a:pt x="1797" y="354"/>
                </a:lnTo>
                <a:lnTo>
                  <a:pt x="767" y="346"/>
                </a:lnTo>
                <a:lnTo>
                  <a:pt x="774" y="350"/>
                </a:lnTo>
                <a:lnTo>
                  <a:pt x="770" y="348"/>
                </a:lnTo>
                <a:lnTo>
                  <a:pt x="767" y="358"/>
                </a:lnTo>
                <a:lnTo>
                  <a:pt x="776" y="350"/>
                </a:lnTo>
                <a:lnTo>
                  <a:pt x="603" y="79"/>
                </a:lnTo>
                <a:lnTo>
                  <a:pt x="601" y="79"/>
                </a:lnTo>
                <a:lnTo>
                  <a:pt x="597" y="78"/>
                </a:lnTo>
                <a:lnTo>
                  <a:pt x="595" y="76"/>
                </a:lnTo>
                <a:lnTo>
                  <a:pt x="1" y="0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73" name=""/>
          <p:cNvSpPr/>
          <p:nvPr/>
        </p:nvSpPr>
        <p:spPr>
          <a:xfrm>
            <a:off x="5383080" y="2695680"/>
            <a:ext cx="370080" cy="149040"/>
          </a:xfrm>
          <a:prstGeom prst="rect">
            <a:avLst/>
          </a:prstGeom>
          <a:solidFill>
            <a:srgbClr val="000000"/>
          </a:solidFill>
          <a:ln w="1260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74" name=""/>
          <p:cNvSpPr/>
          <p:nvPr/>
        </p:nvSpPr>
        <p:spPr>
          <a:xfrm>
            <a:off x="5324400" y="2664000"/>
            <a:ext cx="527040" cy="20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75" name=""/>
          <p:cNvSpPr/>
          <p:nvPr/>
        </p:nvSpPr>
        <p:spPr>
          <a:xfrm>
            <a:off x="5410080" y="2709720"/>
            <a:ext cx="3751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Denver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576" name=""/>
          <p:cNvGrpSpPr/>
          <p:nvPr/>
        </p:nvGrpSpPr>
        <p:grpSpPr>
          <a:xfrm>
            <a:off x="5064120" y="2225520"/>
            <a:ext cx="760320" cy="647640"/>
            <a:chOff x="5064120" y="2225520"/>
            <a:chExt cx="760320" cy="647640"/>
          </a:xfrm>
        </p:grpSpPr>
        <p:sp>
          <p:nvSpPr>
            <p:cNvPr id="5577" name=""/>
            <p:cNvSpPr/>
            <p:nvPr/>
          </p:nvSpPr>
          <p:spPr>
            <a:xfrm>
              <a:off x="5064120" y="2225520"/>
              <a:ext cx="760320" cy="647640"/>
            </a:xfrm>
            <a:custGeom>
              <a:avLst/>
              <a:gdLst/>
              <a:ahLst/>
              <a:rect l="l" t="t" r="r" b="b"/>
              <a:pathLst>
                <a:path w="957" h="816">
                  <a:moveTo>
                    <a:pt x="98" y="0"/>
                  </a:moveTo>
                  <a:lnTo>
                    <a:pt x="957" y="94"/>
                  </a:lnTo>
                  <a:lnTo>
                    <a:pt x="912" y="816"/>
                  </a:lnTo>
                  <a:lnTo>
                    <a:pt x="0" y="707"/>
                  </a:lnTo>
                  <a:lnTo>
                    <a:pt x="34" y="519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78" name=""/>
            <p:cNvSpPr/>
            <p:nvPr/>
          </p:nvSpPr>
          <p:spPr>
            <a:xfrm>
              <a:off x="5064120" y="2225520"/>
              <a:ext cx="760320" cy="647640"/>
            </a:xfrm>
            <a:custGeom>
              <a:avLst/>
              <a:gdLst/>
              <a:ahLst/>
              <a:rect l="l" t="t" r="r" b="b"/>
              <a:pathLst>
                <a:path w="957" h="816">
                  <a:moveTo>
                    <a:pt x="98" y="0"/>
                  </a:moveTo>
                  <a:lnTo>
                    <a:pt x="957" y="94"/>
                  </a:lnTo>
                  <a:lnTo>
                    <a:pt x="912" y="816"/>
                  </a:lnTo>
                  <a:lnTo>
                    <a:pt x="0" y="707"/>
                  </a:lnTo>
                  <a:lnTo>
                    <a:pt x="34" y="519"/>
                  </a:lnTo>
                  <a:lnTo>
                    <a:pt x="98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579" name=""/>
          <p:cNvSpPr/>
          <p:nvPr/>
        </p:nvSpPr>
        <p:spPr>
          <a:xfrm>
            <a:off x="5324400" y="2664000"/>
            <a:ext cx="527040" cy="20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80" name=""/>
          <p:cNvSpPr/>
          <p:nvPr/>
        </p:nvSpPr>
        <p:spPr>
          <a:xfrm>
            <a:off x="6521400" y="482760"/>
            <a:ext cx="2684520" cy="2139840"/>
          </a:xfrm>
          <a:custGeom>
            <a:avLst/>
            <a:gdLst/>
            <a:ahLst/>
            <a:rect l="l" t="t" r="r" b="b"/>
            <a:pathLst>
              <a:path w="2395" h="1919">
                <a:moveTo>
                  <a:pt x="88" y="455"/>
                </a:moveTo>
                <a:lnTo>
                  <a:pt x="100" y="436"/>
                </a:lnTo>
                <a:lnTo>
                  <a:pt x="113" y="419"/>
                </a:lnTo>
                <a:lnTo>
                  <a:pt x="139" y="389"/>
                </a:lnTo>
                <a:lnTo>
                  <a:pt x="169" y="363"/>
                </a:lnTo>
                <a:lnTo>
                  <a:pt x="205" y="336"/>
                </a:lnTo>
                <a:lnTo>
                  <a:pt x="231" y="302"/>
                </a:lnTo>
                <a:lnTo>
                  <a:pt x="257" y="272"/>
                </a:lnTo>
                <a:lnTo>
                  <a:pt x="288" y="246"/>
                </a:lnTo>
                <a:lnTo>
                  <a:pt x="321" y="220"/>
                </a:lnTo>
                <a:lnTo>
                  <a:pt x="340" y="193"/>
                </a:lnTo>
                <a:lnTo>
                  <a:pt x="357" y="171"/>
                </a:lnTo>
                <a:lnTo>
                  <a:pt x="372" y="150"/>
                </a:lnTo>
                <a:lnTo>
                  <a:pt x="389" y="131"/>
                </a:lnTo>
                <a:lnTo>
                  <a:pt x="406" y="114"/>
                </a:lnTo>
                <a:lnTo>
                  <a:pt x="423" y="97"/>
                </a:lnTo>
                <a:lnTo>
                  <a:pt x="444" y="79"/>
                </a:lnTo>
                <a:lnTo>
                  <a:pt x="468" y="58"/>
                </a:lnTo>
                <a:lnTo>
                  <a:pt x="485" y="47"/>
                </a:lnTo>
                <a:lnTo>
                  <a:pt x="504" y="35"/>
                </a:lnTo>
                <a:lnTo>
                  <a:pt x="549" y="19"/>
                </a:lnTo>
                <a:lnTo>
                  <a:pt x="568" y="11"/>
                </a:lnTo>
                <a:lnTo>
                  <a:pt x="585" y="5"/>
                </a:lnTo>
                <a:lnTo>
                  <a:pt x="596" y="2"/>
                </a:lnTo>
                <a:lnTo>
                  <a:pt x="598" y="0"/>
                </a:lnTo>
                <a:lnTo>
                  <a:pt x="600" y="0"/>
                </a:lnTo>
                <a:lnTo>
                  <a:pt x="639" y="2"/>
                </a:lnTo>
                <a:lnTo>
                  <a:pt x="677" y="2"/>
                </a:lnTo>
                <a:lnTo>
                  <a:pt x="711" y="3"/>
                </a:lnTo>
                <a:lnTo>
                  <a:pt x="744" y="3"/>
                </a:lnTo>
                <a:lnTo>
                  <a:pt x="805" y="7"/>
                </a:lnTo>
                <a:lnTo>
                  <a:pt x="859" y="9"/>
                </a:lnTo>
                <a:lnTo>
                  <a:pt x="914" y="15"/>
                </a:lnTo>
                <a:lnTo>
                  <a:pt x="966" y="24"/>
                </a:lnTo>
                <a:lnTo>
                  <a:pt x="1023" y="39"/>
                </a:lnTo>
                <a:lnTo>
                  <a:pt x="1083" y="58"/>
                </a:lnTo>
                <a:lnTo>
                  <a:pt x="1094" y="77"/>
                </a:lnTo>
                <a:lnTo>
                  <a:pt x="1103" y="90"/>
                </a:lnTo>
                <a:lnTo>
                  <a:pt x="1113" y="103"/>
                </a:lnTo>
                <a:lnTo>
                  <a:pt x="1119" y="113"/>
                </a:lnTo>
                <a:lnTo>
                  <a:pt x="1122" y="122"/>
                </a:lnTo>
                <a:lnTo>
                  <a:pt x="1126" y="128"/>
                </a:lnTo>
                <a:lnTo>
                  <a:pt x="1134" y="137"/>
                </a:lnTo>
                <a:lnTo>
                  <a:pt x="1139" y="145"/>
                </a:lnTo>
                <a:lnTo>
                  <a:pt x="1149" y="152"/>
                </a:lnTo>
                <a:lnTo>
                  <a:pt x="1156" y="156"/>
                </a:lnTo>
                <a:lnTo>
                  <a:pt x="1164" y="161"/>
                </a:lnTo>
                <a:lnTo>
                  <a:pt x="1173" y="167"/>
                </a:lnTo>
                <a:lnTo>
                  <a:pt x="1186" y="176"/>
                </a:lnTo>
                <a:lnTo>
                  <a:pt x="1197" y="193"/>
                </a:lnTo>
                <a:lnTo>
                  <a:pt x="1207" y="208"/>
                </a:lnTo>
                <a:lnTo>
                  <a:pt x="1214" y="220"/>
                </a:lnTo>
                <a:lnTo>
                  <a:pt x="1220" y="231"/>
                </a:lnTo>
                <a:lnTo>
                  <a:pt x="1224" y="239"/>
                </a:lnTo>
                <a:lnTo>
                  <a:pt x="1228" y="246"/>
                </a:lnTo>
                <a:lnTo>
                  <a:pt x="1233" y="255"/>
                </a:lnTo>
                <a:lnTo>
                  <a:pt x="1241" y="261"/>
                </a:lnTo>
                <a:lnTo>
                  <a:pt x="1250" y="265"/>
                </a:lnTo>
                <a:lnTo>
                  <a:pt x="1256" y="267"/>
                </a:lnTo>
                <a:lnTo>
                  <a:pt x="1265" y="270"/>
                </a:lnTo>
                <a:lnTo>
                  <a:pt x="1276" y="274"/>
                </a:lnTo>
                <a:lnTo>
                  <a:pt x="1290" y="278"/>
                </a:lnTo>
                <a:lnTo>
                  <a:pt x="1312" y="295"/>
                </a:lnTo>
                <a:lnTo>
                  <a:pt x="1333" y="312"/>
                </a:lnTo>
                <a:lnTo>
                  <a:pt x="1372" y="344"/>
                </a:lnTo>
                <a:lnTo>
                  <a:pt x="1416" y="374"/>
                </a:lnTo>
                <a:lnTo>
                  <a:pt x="1438" y="385"/>
                </a:lnTo>
                <a:lnTo>
                  <a:pt x="1464" y="395"/>
                </a:lnTo>
                <a:lnTo>
                  <a:pt x="1483" y="408"/>
                </a:lnTo>
                <a:lnTo>
                  <a:pt x="1506" y="421"/>
                </a:lnTo>
                <a:lnTo>
                  <a:pt x="1555" y="449"/>
                </a:lnTo>
                <a:lnTo>
                  <a:pt x="1579" y="464"/>
                </a:lnTo>
                <a:lnTo>
                  <a:pt x="1602" y="481"/>
                </a:lnTo>
                <a:lnTo>
                  <a:pt x="1622" y="496"/>
                </a:lnTo>
                <a:lnTo>
                  <a:pt x="1641" y="513"/>
                </a:lnTo>
                <a:lnTo>
                  <a:pt x="1662" y="534"/>
                </a:lnTo>
                <a:lnTo>
                  <a:pt x="1679" y="554"/>
                </a:lnTo>
                <a:lnTo>
                  <a:pt x="1713" y="590"/>
                </a:lnTo>
                <a:lnTo>
                  <a:pt x="1731" y="605"/>
                </a:lnTo>
                <a:lnTo>
                  <a:pt x="1750" y="620"/>
                </a:lnTo>
                <a:lnTo>
                  <a:pt x="1775" y="633"/>
                </a:lnTo>
                <a:lnTo>
                  <a:pt x="1801" y="645"/>
                </a:lnTo>
                <a:lnTo>
                  <a:pt x="1829" y="643"/>
                </a:lnTo>
                <a:lnTo>
                  <a:pt x="1854" y="639"/>
                </a:lnTo>
                <a:lnTo>
                  <a:pt x="1899" y="635"/>
                </a:lnTo>
                <a:lnTo>
                  <a:pt x="1940" y="631"/>
                </a:lnTo>
                <a:lnTo>
                  <a:pt x="1980" y="628"/>
                </a:lnTo>
                <a:lnTo>
                  <a:pt x="2019" y="628"/>
                </a:lnTo>
                <a:lnTo>
                  <a:pt x="2060" y="631"/>
                </a:lnTo>
                <a:lnTo>
                  <a:pt x="2085" y="633"/>
                </a:lnTo>
                <a:lnTo>
                  <a:pt x="2109" y="635"/>
                </a:lnTo>
                <a:lnTo>
                  <a:pt x="2137" y="639"/>
                </a:lnTo>
                <a:lnTo>
                  <a:pt x="2167" y="645"/>
                </a:lnTo>
                <a:lnTo>
                  <a:pt x="2179" y="648"/>
                </a:lnTo>
                <a:lnTo>
                  <a:pt x="2190" y="652"/>
                </a:lnTo>
                <a:lnTo>
                  <a:pt x="2213" y="665"/>
                </a:lnTo>
                <a:lnTo>
                  <a:pt x="2233" y="678"/>
                </a:lnTo>
                <a:lnTo>
                  <a:pt x="2256" y="688"/>
                </a:lnTo>
                <a:lnTo>
                  <a:pt x="2267" y="707"/>
                </a:lnTo>
                <a:lnTo>
                  <a:pt x="2282" y="727"/>
                </a:lnTo>
                <a:lnTo>
                  <a:pt x="2295" y="750"/>
                </a:lnTo>
                <a:lnTo>
                  <a:pt x="2310" y="771"/>
                </a:lnTo>
                <a:lnTo>
                  <a:pt x="2324" y="789"/>
                </a:lnTo>
                <a:lnTo>
                  <a:pt x="2335" y="804"/>
                </a:lnTo>
                <a:lnTo>
                  <a:pt x="2342" y="816"/>
                </a:lnTo>
                <a:lnTo>
                  <a:pt x="2344" y="820"/>
                </a:lnTo>
                <a:lnTo>
                  <a:pt x="2344" y="820"/>
                </a:lnTo>
                <a:lnTo>
                  <a:pt x="2352" y="840"/>
                </a:lnTo>
                <a:lnTo>
                  <a:pt x="2357" y="859"/>
                </a:lnTo>
                <a:lnTo>
                  <a:pt x="2365" y="874"/>
                </a:lnTo>
                <a:lnTo>
                  <a:pt x="2371" y="885"/>
                </a:lnTo>
                <a:lnTo>
                  <a:pt x="2382" y="908"/>
                </a:lnTo>
                <a:lnTo>
                  <a:pt x="2389" y="927"/>
                </a:lnTo>
                <a:lnTo>
                  <a:pt x="2393" y="938"/>
                </a:lnTo>
                <a:lnTo>
                  <a:pt x="2395" y="951"/>
                </a:lnTo>
                <a:lnTo>
                  <a:pt x="2395" y="964"/>
                </a:lnTo>
                <a:lnTo>
                  <a:pt x="2393" y="981"/>
                </a:lnTo>
                <a:lnTo>
                  <a:pt x="2391" y="1000"/>
                </a:lnTo>
                <a:lnTo>
                  <a:pt x="2387" y="1024"/>
                </a:lnTo>
                <a:lnTo>
                  <a:pt x="2380" y="1053"/>
                </a:lnTo>
                <a:lnTo>
                  <a:pt x="2372" y="1085"/>
                </a:lnTo>
                <a:lnTo>
                  <a:pt x="2367" y="1094"/>
                </a:lnTo>
                <a:lnTo>
                  <a:pt x="2357" y="1105"/>
                </a:lnTo>
                <a:lnTo>
                  <a:pt x="2346" y="1115"/>
                </a:lnTo>
                <a:lnTo>
                  <a:pt x="2333" y="1126"/>
                </a:lnTo>
                <a:lnTo>
                  <a:pt x="2305" y="1145"/>
                </a:lnTo>
                <a:lnTo>
                  <a:pt x="2293" y="1152"/>
                </a:lnTo>
                <a:lnTo>
                  <a:pt x="2284" y="1158"/>
                </a:lnTo>
                <a:lnTo>
                  <a:pt x="2109" y="1305"/>
                </a:lnTo>
                <a:lnTo>
                  <a:pt x="2089" y="1323"/>
                </a:lnTo>
                <a:lnTo>
                  <a:pt x="2070" y="1344"/>
                </a:lnTo>
                <a:lnTo>
                  <a:pt x="2034" y="1389"/>
                </a:lnTo>
                <a:lnTo>
                  <a:pt x="1998" y="1436"/>
                </a:lnTo>
                <a:lnTo>
                  <a:pt x="1963" y="1479"/>
                </a:lnTo>
                <a:lnTo>
                  <a:pt x="1931" y="1513"/>
                </a:lnTo>
                <a:lnTo>
                  <a:pt x="1897" y="1547"/>
                </a:lnTo>
                <a:lnTo>
                  <a:pt x="1831" y="1611"/>
                </a:lnTo>
                <a:lnTo>
                  <a:pt x="1807" y="1632"/>
                </a:lnTo>
                <a:lnTo>
                  <a:pt x="1780" y="1649"/>
                </a:lnTo>
                <a:lnTo>
                  <a:pt x="1754" y="1664"/>
                </a:lnTo>
                <a:lnTo>
                  <a:pt x="1724" y="1679"/>
                </a:lnTo>
                <a:lnTo>
                  <a:pt x="1666" y="1703"/>
                </a:lnTo>
                <a:lnTo>
                  <a:pt x="1637" y="1716"/>
                </a:lnTo>
                <a:lnTo>
                  <a:pt x="1611" y="1730"/>
                </a:lnTo>
                <a:lnTo>
                  <a:pt x="1575" y="1748"/>
                </a:lnTo>
                <a:lnTo>
                  <a:pt x="1541" y="1769"/>
                </a:lnTo>
                <a:lnTo>
                  <a:pt x="1476" y="1805"/>
                </a:lnTo>
                <a:lnTo>
                  <a:pt x="1408" y="1837"/>
                </a:lnTo>
                <a:lnTo>
                  <a:pt x="1372" y="1850"/>
                </a:lnTo>
                <a:lnTo>
                  <a:pt x="1333" y="1861"/>
                </a:lnTo>
                <a:lnTo>
                  <a:pt x="1312" y="1876"/>
                </a:lnTo>
                <a:lnTo>
                  <a:pt x="1290" y="1889"/>
                </a:lnTo>
                <a:lnTo>
                  <a:pt x="1278" y="1895"/>
                </a:lnTo>
                <a:lnTo>
                  <a:pt x="1263" y="1899"/>
                </a:lnTo>
                <a:lnTo>
                  <a:pt x="1235" y="1910"/>
                </a:lnTo>
                <a:lnTo>
                  <a:pt x="1222" y="1914"/>
                </a:lnTo>
                <a:lnTo>
                  <a:pt x="1211" y="1918"/>
                </a:lnTo>
                <a:lnTo>
                  <a:pt x="1203" y="1919"/>
                </a:lnTo>
                <a:lnTo>
                  <a:pt x="1201" y="1919"/>
                </a:lnTo>
                <a:lnTo>
                  <a:pt x="1092" y="1912"/>
                </a:lnTo>
                <a:lnTo>
                  <a:pt x="1036" y="1910"/>
                </a:lnTo>
                <a:lnTo>
                  <a:pt x="981" y="1904"/>
                </a:lnTo>
                <a:lnTo>
                  <a:pt x="938" y="1897"/>
                </a:lnTo>
                <a:lnTo>
                  <a:pt x="897" y="1882"/>
                </a:lnTo>
                <a:lnTo>
                  <a:pt x="857" y="1863"/>
                </a:lnTo>
                <a:lnTo>
                  <a:pt x="820" y="1842"/>
                </a:lnTo>
                <a:lnTo>
                  <a:pt x="782" y="1818"/>
                </a:lnTo>
                <a:lnTo>
                  <a:pt x="744" y="1792"/>
                </a:lnTo>
                <a:lnTo>
                  <a:pt x="709" y="1767"/>
                </a:lnTo>
                <a:lnTo>
                  <a:pt x="673" y="1743"/>
                </a:lnTo>
                <a:lnTo>
                  <a:pt x="639" y="1720"/>
                </a:lnTo>
                <a:lnTo>
                  <a:pt x="607" y="1694"/>
                </a:lnTo>
                <a:lnTo>
                  <a:pt x="579" y="1662"/>
                </a:lnTo>
                <a:lnTo>
                  <a:pt x="566" y="1645"/>
                </a:lnTo>
                <a:lnTo>
                  <a:pt x="556" y="1626"/>
                </a:lnTo>
                <a:lnTo>
                  <a:pt x="551" y="1615"/>
                </a:lnTo>
                <a:lnTo>
                  <a:pt x="547" y="1600"/>
                </a:lnTo>
                <a:lnTo>
                  <a:pt x="536" y="1572"/>
                </a:lnTo>
                <a:lnTo>
                  <a:pt x="532" y="1558"/>
                </a:lnTo>
                <a:lnTo>
                  <a:pt x="530" y="1547"/>
                </a:lnTo>
                <a:lnTo>
                  <a:pt x="526" y="1540"/>
                </a:lnTo>
                <a:lnTo>
                  <a:pt x="526" y="1538"/>
                </a:lnTo>
                <a:lnTo>
                  <a:pt x="513" y="1436"/>
                </a:lnTo>
                <a:lnTo>
                  <a:pt x="506" y="1333"/>
                </a:lnTo>
                <a:lnTo>
                  <a:pt x="496" y="1231"/>
                </a:lnTo>
                <a:lnTo>
                  <a:pt x="483" y="1128"/>
                </a:lnTo>
                <a:lnTo>
                  <a:pt x="481" y="1107"/>
                </a:lnTo>
                <a:lnTo>
                  <a:pt x="481" y="1085"/>
                </a:lnTo>
                <a:lnTo>
                  <a:pt x="479" y="1041"/>
                </a:lnTo>
                <a:lnTo>
                  <a:pt x="477" y="1021"/>
                </a:lnTo>
                <a:lnTo>
                  <a:pt x="472" y="1000"/>
                </a:lnTo>
                <a:lnTo>
                  <a:pt x="464" y="983"/>
                </a:lnTo>
                <a:lnTo>
                  <a:pt x="453" y="966"/>
                </a:lnTo>
                <a:lnTo>
                  <a:pt x="440" y="953"/>
                </a:lnTo>
                <a:lnTo>
                  <a:pt x="425" y="942"/>
                </a:lnTo>
                <a:lnTo>
                  <a:pt x="397" y="925"/>
                </a:lnTo>
                <a:lnTo>
                  <a:pt x="368" y="914"/>
                </a:lnTo>
                <a:lnTo>
                  <a:pt x="340" y="904"/>
                </a:lnTo>
                <a:lnTo>
                  <a:pt x="310" y="897"/>
                </a:lnTo>
                <a:lnTo>
                  <a:pt x="282" y="889"/>
                </a:lnTo>
                <a:lnTo>
                  <a:pt x="252" y="880"/>
                </a:lnTo>
                <a:lnTo>
                  <a:pt x="220" y="865"/>
                </a:lnTo>
                <a:lnTo>
                  <a:pt x="195" y="850"/>
                </a:lnTo>
                <a:lnTo>
                  <a:pt x="175" y="838"/>
                </a:lnTo>
                <a:lnTo>
                  <a:pt x="160" y="829"/>
                </a:lnTo>
                <a:lnTo>
                  <a:pt x="150" y="821"/>
                </a:lnTo>
                <a:lnTo>
                  <a:pt x="143" y="818"/>
                </a:lnTo>
                <a:lnTo>
                  <a:pt x="137" y="814"/>
                </a:lnTo>
                <a:lnTo>
                  <a:pt x="135" y="810"/>
                </a:lnTo>
                <a:lnTo>
                  <a:pt x="135" y="808"/>
                </a:lnTo>
                <a:lnTo>
                  <a:pt x="133" y="806"/>
                </a:lnTo>
                <a:lnTo>
                  <a:pt x="132" y="806"/>
                </a:lnTo>
                <a:lnTo>
                  <a:pt x="130" y="804"/>
                </a:lnTo>
                <a:lnTo>
                  <a:pt x="124" y="803"/>
                </a:lnTo>
                <a:lnTo>
                  <a:pt x="117" y="801"/>
                </a:lnTo>
                <a:lnTo>
                  <a:pt x="105" y="797"/>
                </a:lnTo>
                <a:lnTo>
                  <a:pt x="88" y="791"/>
                </a:lnTo>
                <a:lnTo>
                  <a:pt x="73" y="774"/>
                </a:lnTo>
                <a:lnTo>
                  <a:pt x="60" y="759"/>
                </a:lnTo>
                <a:lnTo>
                  <a:pt x="51" y="742"/>
                </a:lnTo>
                <a:lnTo>
                  <a:pt x="41" y="727"/>
                </a:lnTo>
                <a:lnTo>
                  <a:pt x="23" y="695"/>
                </a:lnTo>
                <a:lnTo>
                  <a:pt x="13" y="678"/>
                </a:lnTo>
                <a:lnTo>
                  <a:pt x="0" y="660"/>
                </a:lnTo>
                <a:lnTo>
                  <a:pt x="2" y="648"/>
                </a:lnTo>
                <a:lnTo>
                  <a:pt x="2" y="635"/>
                </a:lnTo>
                <a:lnTo>
                  <a:pt x="6" y="605"/>
                </a:lnTo>
                <a:lnTo>
                  <a:pt x="9" y="571"/>
                </a:lnTo>
                <a:lnTo>
                  <a:pt x="15" y="537"/>
                </a:lnTo>
                <a:lnTo>
                  <a:pt x="24" y="506"/>
                </a:lnTo>
                <a:lnTo>
                  <a:pt x="32" y="492"/>
                </a:lnTo>
                <a:lnTo>
                  <a:pt x="39" y="479"/>
                </a:lnTo>
                <a:lnTo>
                  <a:pt x="49" y="470"/>
                </a:lnTo>
                <a:lnTo>
                  <a:pt x="60" y="462"/>
                </a:lnTo>
                <a:lnTo>
                  <a:pt x="73" y="457"/>
                </a:lnTo>
                <a:lnTo>
                  <a:pt x="88" y="455"/>
                </a:lnTo>
                <a:close/>
              </a:path>
            </a:pathLst>
          </a:custGeom>
          <a:solidFill>
            <a:srgbClr val="80c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581" name=""/>
          <p:cNvGrpSpPr/>
          <p:nvPr/>
        </p:nvGrpSpPr>
        <p:grpSpPr>
          <a:xfrm>
            <a:off x="4933800" y="1973160"/>
            <a:ext cx="1371600" cy="652680"/>
            <a:chOff x="4933800" y="1973160"/>
            <a:chExt cx="1371600" cy="652680"/>
          </a:xfrm>
        </p:grpSpPr>
        <p:sp>
          <p:nvSpPr>
            <p:cNvPr id="5582" name=""/>
            <p:cNvSpPr/>
            <p:nvPr/>
          </p:nvSpPr>
          <p:spPr>
            <a:xfrm>
              <a:off x="4987800" y="1973160"/>
              <a:ext cx="1317600" cy="652680"/>
            </a:xfrm>
            <a:custGeom>
              <a:avLst/>
              <a:gdLst/>
              <a:ahLst/>
              <a:rect l="l" t="t" r="r" b="b"/>
              <a:pathLst>
                <a:path w="830" h="411">
                  <a:moveTo>
                    <a:pt x="16" y="0"/>
                  </a:moveTo>
                  <a:lnTo>
                    <a:pt x="524" y="11"/>
                  </a:lnTo>
                  <a:lnTo>
                    <a:pt x="545" y="37"/>
                  </a:lnTo>
                  <a:lnTo>
                    <a:pt x="579" y="42"/>
                  </a:lnTo>
                  <a:lnTo>
                    <a:pt x="608" y="21"/>
                  </a:lnTo>
                  <a:lnTo>
                    <a:pt x="627" y="42"/>
                  </a:lnTo>
                  <a:lnTo>
                    <a:pt x="646" y="32"/>
                  </a:lnTo>
                  <a:lnTo>
                    <a:pt x="656" y="37"/>
                  </a:lnTo>
                  <a:lnTo>
                    <a:pt x="674" y="63"/>
                  </a:lnTo>
                  <a:lnTo>
                    <a:pt x="704" y="74"/>
                  </a:lnTo>
                  <a:lnTo>
                    <a:pt x="712" y="71"/>
                  </a:lnTo>
                  <a:lnTo>
                    <a:pt x="730" y="71"/>
                  </a:lnTo>
                  <a:lnTo>
                    <a:pt x="739" y="111"/>
                  </a:lnTo>
                  <a:lnTo>
                    <a:pt x="754" y="124"/>
                  </a:lnTo>
                  <a:lnTo>
                    <a:pt x="757" y="161"/>
                  </a:lnTo>
                  <a:lnTo>
                    <a:pt x="768" y="167"/>
                  </a:lnTo>
                  <a:lnTo>
                    <a:pt x="770" y="203"/>
                  </a:lnTo>
                  <a:lnTo>
                    <a:pt x="778" y="209"/>
                  </a:lnTo>
                  <a:lnTo>
                    <a:pt x="781" y="264"/>
                  </a:lnTo>
                  <a:lnTo>
                    <a:pt x="791" y="270"/>
                  </a:lnTo>
                  <a:lnTo>
                    <a:pt x="794" y="325"/>
                  </a:lnTo>
                  <a:lnTo>
                    <a:pt x="810" y="330"/>
                  </a:lnTo>
                  <a:lnTo>
                    <a:pt x="826" y="344"/>
                  </a:lnTo>
                  <a:lnTo>
                    <a:pt x="830" y="411"/>
                  </a:lnTo>
                  <a:lnTo>
                    <a:pt x="183" y="386"/>
                  </a:lnTo>
                  <a:lnTo>
                    <a:pt x="183" y="259"/>
                  </a:lnTo>
                  <a:lnTo>
                    <a:pt x="0" y="2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83" name=""/>
            <p:cNvSpPr/>
            <p:nvPr/>
          </p:nvSpPr>
          <p:spPr>
            <a:xfrm>
              <a:off x="4933800" y="1998720"/>
              <a:ext cx="1311480" cy="612720"/>
            </a:xfrm>
            <a:custGeom>
              <a:avLst/>
              <a:gdLst/>
              <a:ahLst/>
              <a:rect l="l" t="t" r="r" b="b"/>
              <a:pathLst>
                <a:path w="1172" h="549">
                  <a:moveTo>
                    <a:pt x="23" y="0"/>
                  </a:moveTo>
                  <a:lnTo>
                    <a:pt x="743" y="15"/>
                  </a:lnTo>
                  <a:lnTo>
                    <a:pt x="773" y="53"/>
                  </a:lnTo>
                  <a:lnTo>
                    <a:pt x="822" y="60"/>
                  </a:lnTo>
                  <a:lnTo>
                    <a:pt x="863" y="30"/>
                  </a:lnTo>
                  <a:lnTo>
                    <a:pt x="890" y="60"/>
                  </a:lnTo>
                  <a:lnTo>
                    <a:pt x="916" y="45"/>
                  </a:lnTo>
                  <a:lnTo>
                    <a:pt x="931" y="53"/>
                  </a:lnTo>
                  <a:lnTo>
                    <a:pt x="957" y="90"/>
                  </a:lnTo>
                  <a:lnTo>
                    <a:pt x="999" y="105"/>
                  </a:lnTo>
                  <a:lnTo>
                    <a:pt x="1010" y="101"/>
                  </a:lnTo>
                  <a:lnTo>
                    <a:pt x="1036" y="101"/>
                  </a:lnTo>
                  <a:lnTo>
                    <a:pt x="1048" y="158"/>
                  </a:lnTo>
                  <a:lnTo>
                    <a:pt x="1070" y="177"/>
                  </a:lnTo>
                  <a:lnTo>
                    <a:pt x="1074" y="229"/>
                  </a:lnTo>
                  <a:lnTo>
                    <a:pt x="1089" y="237"/>
                  </a:lnTo>
                  <a:lnTo>
                    <a:pt x="1093" y="289"/>
                  </a:lnTo>
                  <a:lnTo>
                    <a:pt x="1104" y="297"/>
                  </a:lnTo>
                  <a:lnTo>
                    <a:pt x="1108" y="376"/>
                  </a:lnTo>
                  <a:lnTo>
                    <a:pt x="1123" y="384"/>
                  </a:lnTo>
                  <a:lnTo>
                    <a:pt x="1127" y="462"/>
                  </a:lnTo>
                  <a:lnTo>
                    <a:pt x="1149" y="470"/>
                  </a:lnTo>
                  <a:lnTo>
                    <a:pt x="1172" y="489"/>
                  </a:lnTo>
                  <a:lnTo>
                    <a:pt x="1168" y="549"/>
                  </a:lnTo>
                  <a:lnTo>
                    <a:pt x="260" y="549"/>
                  </a:lnTo>
                  <a:lnTo>
                    <a:pt x="260" y="368"/>
                  </a:lnTo>
                  <a:lnTo>
                    <a:pt x="0" y="350"/>
                  </a:lnTo>
                  <a:lnTo>
                    <a:pt x="23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84" name=""/>
          <p:cNvGrpSpPr/>
          <p:nvPr/>
        </p:nvGrpSpPr>
        <p:grpSpPr>
          <a:xfrm>
            <a:off x="5205240" y="2611440"/>
            <a:ext cx="1171440" cy="614160"/>
            <a:chOff x="5205240" y="2611440"/>
            <a:chExt cx="1171440" cy="614160"/>
          </a:xfrm>
        </p:grpSpPr>
        <p:sp>
          <p:nvSpPr>
            <p:cNvPr id="5585" name=""/>
            <p:cNvSpPr/>
            <p:nvPr/>
          </p:nvSpPr>
          <p:spPr>
            <a:xfrm>
              <a:off x="5205240" y="2611440"/>
              <a:ext cx="1171440" cy="614160"/>
            </a:xfrm>
            <a:custGeom>
              <a:avLst/>
              <a:gdLst/>
              <a:ahLst/>
              <a:rect l="l" t="t" r="r" b="b"/>
              <a:pathLst>
                <a:path w="1045" h="549">
                  <a:moveTo>
                    <a:pt x="7" y="0"/>
                  </a:moveTo>
                  <a:lnTo>
                    <a:pt x="913" y="0"/>
                  </a:lnTo>
                  <a:lnTo>
                    <a:pt x="966" y="7"/>
                  </a:lnTo>
                  <a:lnTo>
                    <a:pt x="985" y="23"/>
                  </a:lnTo>
                  <a:lnTo>
                    <a:pt x="1000" y="38"/>
                  </a:lnTo>
                  <a:lnTo>
                    <a:pt x="996" y="64"/>
                  </a:lnTo>
                  <a:lnTo>
                    <a:pt x="977" y="64"/>
                  </a:lnTo>
                  <a:lnTo>
                    <a:pt x="970" y="79"/>
                  </a:lnTo>
                  <a:lnTo>
                    <a:pt x="974" y="90"/>
                  </a:lnTo>
                  <a:lnTo>
                    <a:pt x="1000" y="102"/>
                  </a:lnTo>
                  <a:lnTo>
                    <a:pt x="1004" y="120"/>
                  </a:lnTo>
                  <a:lnTo>
                    <a:pt x="1000" y="139"/>
                  </a:lnTo>
                  <a:lnTo>
                    <a:pt x="1026" y="162"/>
                  </a:lnTo>
                  <a:lnTo>
                    <a:pt x="1034" y="184"/>
                  </a:lnTo>
                  <a:lnTo>
                    <a:pt x="1045" y="549"/>
                  </a:lnTo>
                  <a:lnTo>
                    <a:pt x="331" y="541"/>
                  </a:lnTo>
                  <a:lnTo>
                    <a:pt x="0" y="52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86" name=""/>
            <p:cNvSpPr/>
            <p:nvPr/>
          </p:nvSpPr>
          <p:spPr>
            <a:xfrm>
              <a:off x="5205240" y="2611440"/>
              <a:ext cx="1171440" cy="614160"/>
            </a:xfrm>
            <a:custGeom>
              <a:avLst/>
              <a:gdLst/>
              <a:ahLst/>
              <a:rect l="l" t="t" r="r" b="b"/>
              <a:pathLst>
                <a:path w="1045" h="549">
                  <a:moveTo>
                    <a:pt x="7" y="0"/>
                  </a:moveTo>
                  <a:lnTo>
                    <a:pt x="913" y="0"/>
                  </a:lnTo>
                  <a:lnTo>
                    <a:pt x="966" y="7"/>
                  </a:lnTo>
                  <a:lnTo>
                    <a:pt x="985" y="23"/>
                  </a:lnTo>
                  <a:lnTo>
                    <a:pt x="1000" y="38"/>
                  </a:lnTo>
                  <a:lnTo>
                    <a:pt x="996" y="64"/>
                  </a:lnTo>
                  <a:lnTo>
                    <a:pt x="977" y="64"/>
                  </a:lnTo>
                  <a:lnTo>
                    <a:pt x="970" y="79"/>
                  </a:lnTo>
                  <a:lnTo>
                    <a:pt x="974" y="90"/>
                  </a:lnTo>
                  <a:lnTo>
                    <a:pt x="1000" y="102"/>
                  </a:lnTo>
                  <a:lnTo>
                    <a:pt x="1004" y="120"/>
                  </a:lnTo>
                  <a:lnTo>
                    <a:pt x="1000" y="139"/>
                  </a:lnTo>
                  <a:lnTo>
                    <a:pt x="1026" y="162"/>
                  </a:lnTo>
                  <a:lnTo>
                    <a:pt x="1034" y="184"/>
                  </a:lnTo>
                  <a:lnTo>
                    <a:pt x="1045" y="549"/>
                  </a:lnTo>
                  <a:lnTo>
                    <a:pt x="331" y="541"/>
                  </a:lnTo>
                  <a:lnTo>
                    <a:pt x="0" y="526"/>
                  </a:lnTo>
                  <a:lnTo>
                    <a:pt x="7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87" name=""/>
          <p:cNvGrpSpPr/>
          <p:nvPr/>
        </p:nvGrpSpPr>
        <p:grpSpPr>
          <a:xfrm>
            <a:off x="5018040" y="3187800"/>
            <a:ext cx="1361880" cy="680400"/>
            <a:chOff x="5018040" y="3187800"/>
            <a:chExt cx="1361880" cy="680400"/>
          </a:xfrm>
        </p:grpSpPr>
        <p:sp>
          <p:nvSpPr>
            <p:cNvPr id="5588" name=""/>
            <p:cNvSpPr/>
            <p:nvPr/>
          </p:nvSpPr>
          <p:spPr>
            <a:xfrm>
              <a:off x="5018040" y="3187800"/>
              <a:ext cx="1361880" cy="680400"/>
            </a:xfrm>
            <a:custGeom>
              <a:avLst/>
              <a:gdLst/>
              <a:ahLst/>
              <a:rect l="l" t="t" r="r" b="b"/>
              <a:pathLst>
                <a:path w="1216" h="613">
                  <a:moveTo>
                    <a:pt x="4" y="0"/>
                  </a:moveTo>
                  <a:lnTo>
                    <a:pt x="432" y="26"/>
                  </a:lnTo>
                  <a:lnTo>
                    <a:pt x="1190" y="30"/>
                  </a:lnTo>
                  <a:lnTo>
                    <a:pt x="1190" y="117"/>
                  </a:lnTo>
                  <a:lnTo>
                    <a:pt x="1209" y="218"/>
                  </a:lnTo>
                  <a:lnTo>
                    <a:pt x="1216" y="613"/>
                  </a:lnTo>
                  <a:lnTo>
                    <a:pt x="1179" y="606"/>
                  </a:lnTo>
                  <a:lnTo>
                    <a:pt x="1171" y="587"/>
                  </a:lnTo>
                  <a:lnTo>
                    <a:pt x="1156" y="572"/>
                  </a:lnTo>
                  <a:lnTo>
                    <a:pt x="1133" y="568"/>
                  </a:lnTo>
                  <a:lnTo>
                    <a:pt x="1118" y="579"/>
                  </a:lnTo>
                  <a:lnTo>
                    <a:pt x="1100" y="598"/>
                  </a:lnTo>
                  <a:lnTo>
                    <a:pt x="1073" y="579"/>
                  </a:lnTo>
                  <a:lnTo>
                    <a:pt x="1051" y="576"/>
                  </a:lnTo>
                  <a:lnTo>
                    <a:pt x="1013" y="598"/>
                  </a:lnTo>
                  <a:lnTo>
                    <a:pt x="964" y="598"/>
                  </a:lnTo>
                  <a:lnTo>
                    <a:pt x="927" y="583"/>
                  </a:lnTo>
                  <a:lnTo>
                    <a:pt x="885" y="587"/>
                  </a:lnTo>
                  <a:lnTo>
                    <a:pt x="863" y="609"/>
                  </a:lnTo>
                  <a:lnTo>
                    <a:pt x="851" y="609"/>
                  </a:lnTo>
                  <a:lnTo>
                    <a:pt x="821" y="579"/>
                  </a:lnTo>
                  <a:lnTo>
                    <a:pt x="776" y="579"/>
                  </a:lnTo>
                  <a:lnTo>
                    <a:pt x="746" y="579"/>
                  </a:lnTo>
                  <a:lnTo>
                    <a:pt x="724" y="564"/>
                  </a:lnTo>
                  <a:lnTo>
                    <a:pt x="705" y="527"/>
                  </a:lnTo>
                  <a:lnTo>
                    <a:pt x="675" y="519"/>
                  </a:lnTo>
                  <a:lnTo>
                    <a:pt x="656" y="519"/>
                  </a:lnTo>
                  <a:lnTo>
                    <a:pt x="637" y="534"/>
                  </a:lnTo>
                  <a:lnTo>
                    <a:pt x="575" y="530"/>
                  </a:lnTo>
                  <a:lnTo>
                    <a:pt x="553" y="519"/>
                  </a:lnTo>
                  <a:lnTo>
                    <a:pt x="545" y="485"/>
                  </a:lnTo>
                  <a:lnTo>
                    <a:pt x="530" y="470"/>
                  </a:lnTo>
                  <a:lnTo>
                    <a:pt x="519" y="474"/>
                  </a:lnTo>
                  <a:lnTo>
                    <a:pt x="485" y="489"/>
                  </a:lnTo>
                  <a:lnTo>
                    <a:pt x="466" y="489"/>
                  </a:lnTo>
                  <a:lnTo>
                    <a:pt x="455" y="485"/>
                  </a:lnTo>
                  <a:lnTo>
                    <a:pt x="451" y="470"/>
                  </a:lnTo>
                  <a:lnTo>
                    <a:pt x="444" y="448"/>
                  </a:lnTo>
                  <a:lnTo>
                    <a:pt x="440" y="433"/>
                  </a:lnTo>
                  <a:lnTo>
                    <a:pt x="432" y="391"/>
                  </a:lnTo>
                  <a:lnTo>
                    <a:pt x="413" y="120"/>
                  </a:lnTo>
                  <a:lnTo>
                    <a:pt x="0" y="9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89" name=""/>
            <p:cNvSpPr/>
            <p:nvPr/>
          </p:nvSpPr>
          <p:spPr>
            <a:xfrm>
              <a:off x="5018040" y="3187800"/>
              <a:ext cx="1361880" cy="680400"/>
            </a:xfrm>
            <a:custGeom>
              <a:avLst/>
              <a:gdLst/>
              <a:ahLst/>
              <a:rect l="l" t="t" r="r" b="b"/>
              <a:pathLst>
                <a:path w="1216" h="613">
                  <a:moveTo>
                    <a:pt x="4" y="0"/>
                  </a:moveTo>
                  <a:lnTo>
                    <a:pt x="432" y="26"/>
                  </a:lnTo>
                  <a:lnTo>
                    <a:pt x="1190" y="30"/>
                  </a:lnTo>
                  <a:lnTo>
                    <a:pt x="1190" y="117"/>
                  </a:lnTo>
                  <a:lnTo>
                    <a:pt x="1209" y="218"/>
                  </a:lnTo>
                  <a:lnTo>
                    <a:pt x="1216" y="613"/>
                  </a:lnTo>
                  <a:lnTo>
                    <a:pt x="1179" y="606"/>
                  </a:lnTo>
                  <a:lnTo>
                    <a:pt x="1171" y="587"/>
                  </a:lnTo>
                  <a:lnTo>
                    <a:pt x="1156" y="572"/>
                  </a:lnTo>
                  <a:lnTo>
                    <a:pt x="1133" y="568"/>
                  </a:lnTo>
                  <a:lnTo>
                    <a:pt x="1118" y="579"/>
                  </a:lnTo>
                  <a:lnTo>
                    <a:pt x="1100" y="598"/>
                  </a:lnTo>
                  <a:lnTo>
                    <a:pt x="1073" y="579"/>
                  </a:lnTo>
                  <a:lnTo>
                    <a:pt x="1051" y="576"/>
                  </a:lnTo>
                  <a:lnTo>
                    <a:pt x="1013" y="598"/>
                  </a:lnTo>
                  <a:lnTo>
                    <a:pt x="964" y="598"/>
                  </a:lnTo>
                  <a:lnTo>
                    <a:pt x="927" y="583"/>
                  </a:lnTo>
                  <a:lnTo>
                    <a:pt x="885" y="587"/>
                  </a:lnTo>
                  <a:lnTo>
                    <a:pt x="863" y="609"/>
                  </a:lnTo>
                  <a:lnTo>
                    <a:pt x="851" y="609"/>
                  </a:lnTo>
                  <a:lnTo>
                    <a:pt x="821" y="579"/>
                  </a:lnTo>
                  <a:lnTo>
                    <a:pt x="776" y="579"/>
                  </a:lnTo>
                  <a:lnTo>
                    <a:pt x="746" y="579"/>
                  </a:lnTo>
                  <a:lnTo>
                    <a:pt x="724" y="564"/>
                  </a:lnTo>
                  <a:lnTo>
                    <a:pt x="705" y="527"/>
                  </a:lnTo>
                  <a:lnTo>
                    <a:pt x="675" y="519"/>
                  </a:lnTo>
                  <a:lnTo>
                    <a:pt x="656" y="519"/>
                  </a:lnTo>
                  <a:lnTo>
                    <a:pt x="637" y="534"/>
                  </a:lnTo>
                  <a:lnTo>
                    <a:pt x="575" y="530"/>
                  </a:lnTo>
                  <a:lnTo>
                    <a:pt x="553" y="519"/>
                  </a:lnTo>
                  <a:lnTo>
                    <a:pt x="545" y="485"/>
                  </a:lnTo>
                  <a:lnTo>
                    <a:pt x="530" y="470"/>
                  </a:lnTo>
                  <a:lnTo>
                    <a:pt x="519" y="474"/>
                  </a:lnTo>
                  <a:lnTo>
                    <a:pt x="485" y="489"/>
                  </a:lnTo>
                  <a:lnTo>
                    <a:pt x="466" y="489"/>
                  </a:lnTo>
                  <a:lnTo>
                    <a:pt x="455" y="485"/>
                  </a:lnTo>
                  <a:lnTo>
                    <a:pt x="451" y="470"/>
                  </a:lnTo>
                  <a:lnTo>
                    <a:pt x="444" y="448"/>
                  </a:lnTo>
                  <a:lnTo>
                    <a:pt x="440" y="433"/>
                  </a:lnTo>
                  <a:lnTo>
                    <a:pt x="432" y="391"/>
                  </a:lnTo>
                  <a:lnTo>
                    <a:pt x="413" y="120"/>
                  </a:lnTo>
                  <a:lnTo>
                    <a:pt x="0" y="90"/>
                  </a:lnTo>
                  <a:lnTo>
                    <a:pt x="4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90" name=""/>
          <p:cNvGrpSpPr/>
          <p:nvPr/>
        </p:nvGrpSpPr>
        <p:grpSpPr>
          <a:xfrm>
            <a:off x="5905440" y="654120"/>
            <a:ext cx="1012680" cy="1191960"/>
            <a:chOff x="5905440" y="654120"/>
            <a:chExt cx="1012680" cy="1191960"/>
          </a:xfrm>
        </p:grpSpPr>
        <p:sp>
          <p:nvSpPr>
            <p:cNvPr id="5591" name=""/>
            <p:cNvSpPr/>
            <p:nvPr/>
          </p:nvSpPr>
          <p:spPr>
            <a:xfrm>
              <a:off x="5905440" y="654120"/>
              <a:ext cx="1012680" cy="1191960"/>
            </a:xfrm>
            <a:custGeom>
              <a:avLst/>
              <a:gdLst/>
              <a:ahLst/>
              <a:rect l="l" t="t" r="r" b="b"/>
              <a:pathLst>
                <a:path w="904" h="1072">
                  <a:moveTo>
                    <a:pt x="8" y="64"/>
                  </a:moveTo>
                  <a:lnTo>
                    <a:pt x="241" y="60"/>
                  </a:lnTo>
                  <a:lnTo>
                    <a:pt x="248" y="0"/>
                  </a:lnTo>
                  <a:lnTo>
                    <a:pt x="290" y="0"/>
                  </a:lnTo>
                  <a:lnTo>
                    <a:pt x="293" y="79"/>
                  </a:lnTo>
                  <a:lnTo>
                    <a:pt x="312" y="102"/>
                  </a:lnTo>
                  <a:lnTo>
                    <a:pt x="320" y="128"/>
                  </a:lnTo>
                  <a:lnTo>
                    <a:pt x="354" y="139"/>
                  </a:lnTo>
                  <a:lnTo>
                    <a:pt x="387" y="143"/>
                  </a:lnTo>
                  <a:lnTo>
                    <a:pt x="421" y="173"/>
                  </a:lnTo>
                  <a:lnTo>
                    <a:pt x="440" y="165"/>
                  </a:lnTo>
                  <a:lnTo>
                    <a:pt x="457" y="135"/>
                  </a:lnTo>
                  <a:lnTo>
                    <a:pt x="551" y="143"/>
                  </a:lnTo>
                  <a:lnTo>
                    <a:pt x="558" y="181"/>
                  </a:lnTo>
                  <a:lnTo>
                    <a:pt x="574" y="188"/>
                  </a:lnTo>
                  <a:lnTo>
                    <a:pt x="589" y="177"/>
                  </a:lnTo>
                  <a:lnTo>
                    <a:pt x="615" y="177"/>
                  </a:lnTo>
                  <a:lnTo>
                    <a:pt x="660" y="222"/>
                  </a:lnTo>
                  <a:lnTo>
                    <a:pt x="750" y="218"/>
                  </a:lnTo>
                  <a:lnTo>
                    <a:pt x="750" y="196"/>
                  </a:lnTo>
                  <a:lnTo>
                    <a:pt x="773" y="177"/>
                  </a:lnTo>
                  <a:lnTo>
                    <a:pt x="795" y="207"/>
                  </a:lnTo>
                  <a:lnTo>
                    <a:pt x="855" y="203"/>
                  </a:lnTo>
                  <a:lnTo>
                    <a:pt x="904" y="222"/>
                  </a:lnTo>
                  <a:lnTo>
                    <a:pt x="825" y="278"/>
                  </a:lnTo>
                  <a:lnTo>
                    <a:pt x="735" y="342"/>
                  </a:lnTo>
                  <a:lnTo>
                    <a:pt x="668" y="436"/>
                  </a:lnTo>
                  <a:lnTo>
                    <a:pt x="645" y="478"/>
                  </a:lnTo>
                  <a:lnTo>
                    <a:pt x="607" y="500"/>
                  </a:lnTo>
                  <a:lnTo>
                    <a:pt x="600" y="538"/>
                  </a:lnTo>
                  <a:lnTo>
                    <a:pt x="615" y="579"/>
                  </a:lnTo>
                  <a:lnTo>
                    <a:pt x="585" y="613"/>
                  </a:lnTo>
                  <a:lnTo>
                    <a:pt x="555" y="654"/>
                  </a:lnTo>
                  <a:lnTo>
                    <a:pt x="555" y="681"/>
                  </a:lnTo>
                  <a:lnTo>
                    <a:pt x="562" y="684"/>
                  </a:lnTo>
                  <a:lnTo>
                    <a:pt x="558" y="824"/>
                  </a:lnTo>
                  <a:lnTo>
                    <a:pt x="671" y="884"/>
                  </a:lnTo>
                  <a:lnTo>
                    <a:pt x="698" y="914"/>
                  </a:lnTo>
                  <a:lnTo>
                    <a:pt x="701" y="940"/>
                  </a:lnTo>
                  <a:lnTo>
                    <a:pt x="754" y="944"/>
                  </a:lnTo>
                  <a:lnTo>
                    <a:pt x="773" y="1023"/>
                  </a:lnTo>
                  <a:lnTo>
                    <a:pt x="795" y="1042"/>
                  </a:lnTo>
                  <a:lnTo>
                    <a:pt x="788" y="1053"/>
                  </a:lnTo>
                  <a:lnTo>
                    <a:pt x="521" y="1053"/>
                  </a:lnTo>
                  <a:lnTo>
                    <a:pt x="260" y="1060"/>
                  </a:lnTo>
                  <a:lnTo>
                    <a:pt x="105" y="1072"/>
                  </a:lnTo>
                  <a:lnTo>
                    <a:pt x="105" y="1042"/>
                  </a:lnTo>
                  <a:lnTo>
                    <a:pt x="105" y="756"/>
                  </a:lnTo>
                  <a:lnTo>
                    <a:pt x="60" y="699"/>
                  </a:lnTo>
                  <a:lnTo>
                    <a:pt x="68" y="666"/>
                  </a:lnTo>
                  <a:lnTo>
                    <a:pt x="90" y="639"/>
                  </a:lnTo>
                  <a:lnTo>
                    <a:pt x="90" y="553"/>
                  </a:lnTo>
                  <a:lnTo>
                    <a:pt x="45" y="515"/>
                  </a:lnTo>
                  <a:lnTo>
                    <a:pt x="53" y="500"/>
                  </a:lnTo>
                  <a:lnTo>
                    <a:pt x="64" y="489"/>
                  </a:lnTo>
                  <a:lnTo>
                    <a:pt x="45" y="470"/>
                  </a:lnTo>
                  <a:lnTo>
                    <a:pt x="57" y="451"/>
                  </a:lnTo>
                  <a:lnTo>
                    <a:pt x="60" y="425"/>
                  </a:lnTo>
                  <a:lnTo>
                    <a:pt x="38" y="406"/>
                  </a:lnTo>
                  <a:lnTo>
                    <a:pt x="53" y="376"/>
                  </a:lnTo>
                  <a:lnTo>
                    <a:pt x="68" y="361"/>
                  </a:lnTo>
                  <a:lnTo>
                    <a:pt x="45" y="320"/>
                  </a:lnTo>
                  <a:lnTo>
                    <a:pt x="19" y="222"/>
                  </a:lnTo>
                  <a:lnTo>
                    <a:pt x="26" y="184"/>
                  </a:lnTo>
                  <a:lnTo>
                    <a:pt x="0" y="154"/>
                  </a:lnTo>
                  <a:lnTo>
                    <a:pt x="34" y="128"/>
                  </a:lnTo>
                  <a:lnTo>
                    <a:pt x="15" y="9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92" name=""/>
            <p:cNvSpPr/>
            <p:nvPr/>
          </p:nvSpPr>
          <p:spPr>
            <a:xfrm>
              <a:off x="5905440" y="654120"/>
              <a:ext cx="1012680" cy="1191960"/>
            </a:xfrm>
            <a:custGeom>
              <a:avLst/>
              <a:gdLst/>
              <a:ahLst/>
              <a:rect l="l" t="t" r="r" b="b"/>
              <a:pathLst>
                <a:path w="904" h="1072">
                  <a:moveTo>
                    <a:pt x="8" y="64"/>
                  </a:moveTo>
                  <a:lnTo>
                    <a:pt x="241" y="60"/>
                  </a:lnTo>
                  <a:lnTo>
                    <a:pt x="248" y="0"/>
                  </a:lnTo>
                  <a:lnTo>
                    <a:pt x="290" y="0"/>
                  </a:lnTo>
                  <a:lnTo>
                    <a:pt x="293" y="79"/>
                  </a:lnTo>
                  <a:lnTo>
                    <a:pt x="312" y="102"/>
                  </a:lnTo>
                  <a:lnTo>
                    <a:pt x="320" y="128"/>
                  </a:lnTo>
                  <a:lnTo>
                    <a:pt x="354" y="139"/>
                  </a:lnTo>
                  <a:lnTo>
                    <a:pt x="387" y="143"/>
                  </a:lnTo>
                  <a:lnTo>
                    <a:pt x="421" y="173"/>
                  </a:lnTo>
                  <a:lnTo>
                    <a:pt x="440" y="165"/>
                  </a:lnTo>
                  <a:lnTo>
                    <a:pt x="457" y="135"/>
                  </a:lnTo>
                  <a:lnTo>
                    <a:pt x="551" y="143"/>
                  </a:lnTo>
                  <a:lnTo>
                    <a:pt x="558" y="181"/>
                  </a:lnTo>
                  <a:lnTo>
                    <a:pt x="574" y="188"/>
                  </a:lnTo>
                  <a:lnTo>
                    <a:pt x="589" y="177"/>
                  </a:lnTo>
                  <a:lnTo>
                    <a:pt x="615" y="177"/>
                  </a:lnTo>
                  <a:lnTo>
                    <a:pt x="660" y="222"/>
                  </a:lnTo>
                  <a:lnTo>
                    <a:pt x="750" y="218"/>
                  </a:lnTo>
                  <a:lnTo>
                    <a:pt x="750" y="196"/>
                  </a:lnTo>
                  <a:lnTo>
                    <a:pt x="773" y="177"/>
                  </a:lnTo>
                  <a:lnTo>
                    <a:pt x="795" y="207"/>
                  </a:lnTo>
                  <a:lnTo>
                    <a:pt x="855" y="203"/>
                  </a:lnTo>
                  <a:lnTo>
                    <a:pt x="904" y="222"/>
                  </a:lnTo>
                  <a:lnTo>
                    <a:pt x="825" y="278"/>
                  </a:lnTo>
                  <a:lnTo>
                    <a:pt x="735" y="342"/>
                  </a:lnTo>
                  <a:lnTo>
                    <a:pt x="668" y="436"/>
                  </a:lnTo>
                  <a:lnTo>
                    <a:pt x="645" y="478"/>
                  </a:lnTo>
                  <a:lnTo>
                    <a:pt x="607" y="500"/>
                  </a:lnTo>
                  <a:lnTo>
                    <a:pt x="600" y="538"/>
                  </a:lnTo>
                  <a:lnTo>
                    <a:pt x="615" y="579"/>
                  </a:lnTo>
                  <a:lnTo>
                    <a:pt x="585" y="613"/>
                  </a:lnTo>
                  <a:lnTo>
                    <a:pt x="555" y="654"/>
                  </a:lnTo>
                  <a:lnTo>
                    <a:pt x="555" y="681"/>
                  </a:lnTo>
                  <a:lnTo>
                    <a:pt x="562" y="684"/>
                  </a:lnTo>
                  <a:lnTo>
                    <a:pt x="558" y="824"/>
                  </a:lnTo>
                  <a:lnTo>
                    <a:pt x="671" y="884"/>
                  </a:lnTo>
                  <a:lnTo>
                    <a:pt x="698" y="914"/>
                  </a:lnTo>
                  <a:lnTo>
                    <a:pt x="701" y="940"/>
                  </a:lnTo>
                  <a:lnTo>
                    <a:pt x="754" y="944"/>
                  </a:lnTo>
                  <a:lnTo>
                    <a:pt x="773" y="1023"/>
                  </a:lnTo>
                  <a:lnTo>
                    <a:pt x="795" y="1042"/>
                  </a:lnTo>
                  <a:lnTo>
                    <a:pt x="788" y="1053"/>
                  </a:lnTo>
                  <a:lnTo>
                    <a:pt x="521" y="1053"/>
                  </a:lnTo>
                  <a:lnTo>
                    <a:pt x="260" y="1060"/>
                  </a:lnTo>
                  <a:lnTo>
                    <a:pt x="105" y="1072"/>
                  </a:lnTo>
                  <a:lnTo>
                    <a:pt x="105" y="1042"/>
                  </a:lnTo>
                  <a:lnTo>
                    <a:pt x="105" y="756"/>
                  </a:lnTo>
                  <a:lnTo>
                    <a:pt x="60" y="699"/>
                  </a:lnTo>
                  <a:lnTo>
                    <a:pt x="68" y="666"/>
                  </a:lnTo>
                  <a:lnTo>
                    <a:pt x="90" y="639"/>
                  </a:lnTo>
                  <a:lnTo>
                    <a:pt x="90" y="553"/>
                  </a:lnTo>
                  <a:lnTo>
                    <a:pt x="45" y="515"/>
                  </a:lnTo>
                  <a:lnTo>
                    <a:pt x="53" y="500"/>
                  </a:lnTo>
                  <a:lnTo>
                    <a:pt x="64" y="489"/>
                  </a:lnTo>
                  <a:lnTo>
                    <a:pt x="45" y="470"/>
                  </a:lnTo>
                  <a:lnTo>
                    <a:pt x="57" y="451"/>
                  </a:lnTo>
                  <a:lnTo>
                    <a:pt x="60" y="425"/>
                  </a:lnTo>
                  <a:lnTo>
                    <a:pt x="38" y="406"/>
                  </a:lnTo>
                  <a:lnTo>
                    <a:pt x="53" y="376"/>
                  </a:lnTo>
                  <a:lnTo>
                    <a:pt x="68" y="361"/>
                  </a:lnTo>
                  <a:lnTo>
                    <a:pt x="45" y="320"/>
                  </a:lnTo>
                  <a:lnTo>
                    <a:pt x="19" y="222"/>
                  </a:lnTo>
                  <a:lnTo>
                    <a:pt x="26" y="184"/>
                  </a:lnTo>
                  <a:lnTo>
                    <a:pt x="0" y="154"/>
                  </a:lnTo>
                  <a:lnTo>
                    <a:pt x="34" y="128"/>
                  </a:lnTo>
                  <a:lnTo>
                    <a:pt x="15" y="98"/>
                  </a:lnTo>
                  <a:lnTo>
                    <a:pt x="8" y="64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93" name=""/>
          <p:cNvGrpSpPr/>
          <p:nvPr/>
        </p:nvGrpSpPr>
        <p:grpSpPr>
          <a:xfrm>
            <a:off x="6004080" y="1825560"/>
            <a:ext cx="951840" cy="610920"/>
            <a:chOff x="6004080" y="1825560"/>
            <a:chExt cx="951840" cy="610920"/>
          </a:xfrm>
        </p:grpSpPr>
        <p:sp>
          <p:nvSpPr>
            <p:cNvPr id="5594" name=""/>
            <p:cNvSpPr/>
            <p:nvPr/>
          </p:nvSpPr>
          <p:spPr>
            <a:xfrm>
              <a:off x="6004080" y="1825560"/>
              <a:ext cx="951840" cy="610920"/>
            </a:xfrm>
            <a:custGeom>
              <a:avLst/>
              <a:gdLst/>
              <a:ahLst/>
              <a:rect l="l" t="t" r="r" b="b"/>
              <a:pathLst>
                <a:path w="850" h="549">
                  <a:moveTo>
                    <a:pt x="12" y="15"/>
                  </a:moveTo>
                  <a:lnTo>
                    <a:pt x="392" y="0"/>
                  </a:lnTo>
                  <a:lnTo>
                    <a:pt x="707" y="0"/>
                  </a:lnTo>
                  <a:lnTo>
                    <a:pt x="704" y="19"/>
                  </a:lnTo>
                  <a:lnTo>
                    <a:pt x="689" y="75"/>
                  </a:lnTo>
                  <a:lnTo>
                    <a:pt x="719" y="113"/>
                  </a:lnTo>
                  <a:lnTo>
                    <a:pt x="730" y="135"/>
                  </a:lnTo>
                  <a:lnTo>
                    <a:pt x="786" y="139"/>
                  </a:lnTo>
                  <a:lnTo>
                    <a:pt x="790" y="184"/>
                  </a:lnTo>
                  <a:lnTo>
                    <a:pt x="813" y="188"/>
                  </a:lnTo>
                  <a:lnTo>
                    <a:pt x="813" y="203"/>
                  </a:lnTo>
                  <a:lnTo>
                    <a:pt x="828" y="226"/>
                  </a:lnTo>
                  <a:lnTo>
                    <a:pt x="850" y="233"/>
                  </a:lnTo>
                  <a:lnTo>
                    <a:pt x="850" y="278"/>
                  </a:lnTo>
                  <a:lnTo>
                    <a:pt x="839" y="323"/>
                  </a:lnTo>
                  <a:lnTo>
                    <a:pt x="771" y="353"/>
                  </a:lnTo>
                  <a:lnTo>
                    <a:pt x="734" y="376"/>
                  </a:lnTo>
                  <a:lnTo>
                    <a:pt x="741" y="417"/>
                  </a:lnTo>
                  <a:lnTo>
                    <a:pt x="752" y="440"/>
                  </a:lnTo>
                  <a:lnTo>
                    <a:pt x="749" y="459"/>
                  </a:lnTo>
                  <a:lnTo>
                    <a:pt x="711" y="504"/>
                  </a:lnTo>
                  <a:lnTo>
                    <a:pt x="704" y="538"/>
                  </a:lnTo>
                  <a:lnTo>
                    <a:pt x="692" y="549"/>
                  </a:lnTo>
                  <a:lnTo>
                    <a:pt x="670" y="504"/>
                  </a:lnTo>
                  <a:lnTo>
                    <a:pt x="125" y="519"/>
                  </a:lnTo>
                  <a:lnTo>
                    <a:pt x="121" y="470"/>
                  </a:lnTo>
                  <a:lnTo>
                    <a:pt x="102" y="459"/>
                  </a:lnTo>
                  <a:lnTo>
                    <a:pt x="98" y="380"/>
                  </a:lnTo>
                  <a:lnTo>
                    <a:pt x="94" y="368"/>
                  </a:lnTo>
                  <a:lnTo>
                    <a:pt x="87" y="316"/>
                  </a:lnTo>
                  <a:lnTo>
                    <a:pt x="68" y="312"/>
                  </a:lnTo>
                  <a:lnTo>
                    <a:pt x="64" y="259"/>
                  </a:lnTo>
                  <a:lnTo>
                    <a:pt x="42" y="233"/>
                  </a:lnTo>
                  <a:lnTo>
                    <a:pt x="31" y="180"/>
                  </a:lnTo>
                  <a:lnTo>
                    <a:pt x="12" y="173"/>
                  </a:lnTo>
                  <a:lnTo>
                    <a:pt x="0" y="132"/>
                  </a:lnTo>
                  <a:lnTo>
                    <a:pt x="12" y="113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95" name=""/>
            <p:cNvSpPr/>
            <p:nvPr/>
          </p:nvSpPr>
          <p:spPr>
            <a:xfrm>
              <a:off x="6004080" y="1825560"/>
              <a:ext cx="951840" cy="610920"/>
            </a:xfrm>
            <a:custGeom>
              <a:avLst/>
              <a:gdLst/>
              <a:ahLst/>
              <a:rect l="l" t="t" r="r" b="b"/>
              <a:pathLst>
                <a:path w="850" h="549">
                  <a:moveTo>
                    <a:pt x="12" y="15"/>
                  </a:moveTo>
                  <a:lnTo>
                    <a:pt x="392" y="0"/>
                  </a:lnTo>
                  <a:lnTo>
                    <a:pt x="707" y="0"/>
                  </a:lnTo>
                  <a:lnTo>
                    <a:pt x="704" y="19"/>
                  </a:lnTo>
                  <a:lnTo>
                    <a:pt x="689" y="75"/>
                  </a:lnTo>
                  <a:lnTo>
                    <a:pt x="719" y="113"/>
                  </a:lnTo>
                  <a:lnTo>
                    <a:pt x="730" y="135"/>
                  </a:lnTo>
                  <a:lnTo>
                    <a:pt x="786" y="139"/>
                  </a:lnTo>
                  <a:lnTo>
                    <a:pt x="790" y="184"/>
                  </a:lnTo>
                  <a:lnTo>
                    <a:pt x="813" y="188"/>
                  </a:lnTo>
                  <a:lnTo>
                    <a:pt x="813" y="203"/>
                  </a:lnTo>
                  <a:lnTo>
                    <a:pt x="828" y="226"/>
                  </a:lnTo>
                  <a:lnTo>
                    <a:pt x="850" y="233"/>
                  </a:lnTo>
                  <a:lnTo>
                    <a:pt x="850" y="278"/>
                  </a:lnTo>
                  <a:lnTo>
                    <a:pt x="839" y="323"/>
                  </a:lnTo>
                  <a:lnTo>
                    <a:pt x="771" y="353"/>
                  </a:lnTo>
                  <a:lnTo>
                    <a:pt x="734" y="376"/>
                  </a:lnTo>
                  <a:lnTo>
                    <a:pt x="741" y="417"/>
                  </a:lnTo>
                  <a:lnTo>
                    <a:pt x="752" y="440"/>
                  </a:lnTo>
                  <a:lnTo>
                    <a:pt x="749" y="459"/>
                  </a:lnTo>
                  <a:lnTo>
                    <a:pt x="711" y="504"/>
                  </a:lnTo>
                  <a:lnTo>
                    <a:pt x="704" y="538"/>
                  </a:lnTo>
                  <a:lnTo>
                    <a:pt x="692" y="549"/>
                  </a:lnTo>
                  <a:lnTo>
                    <a:pt x="670" y="504"/>
                  </a:lnTo>
                  <a:lnTo>
                    <a:pt x="125" y="519"/>
                  </a:lnTo>
                  <a:lnTo>
                    <a:pt x="121" y="470"/>
                  </a:lnTo>
                  <a:lnTo>
                    <a:pt x="102" y="459"/>
                  </a:lnTo>
                  <a:lnTo>
                    <a:pt x="98" y="380"/>
                  </a:lnTo>
                  <a:lnTo>
                    <a:pt x="94" y="368"/>
                  </a:lnTo>
                  <a:lnTo>
                    <a:pt x="87" y="316"/>
                  </a:lnTo>
                  <a:lnTo>
                    <a:pt x="68" y="312"/>
                  </a:lnTo>
                  <a:lnTo>
                    <a:pt x="64" y="259"/>
                  </a:lnTo>
                  <a:lnTo>
                    <a:pt x="42" y="233"/>
                  </a:lnTo>
                  <a:lnTo>
                    <a:pt x="31" y="180"/>
                  </a:lnTo>
                  <a:lnTo>
                    <a:pt x="12" y="173"/>
                  </a:lnTo>
                  <a:lnTo>
                    <a:pt x="0" y="132"/>
                  </a:lnTo>
                  <a:lnTo>
                    <a:pt x="12" y="113"/>
                  </a:lnTo>
                  <a:lnTo>
                    <a:pt x="12" y="15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96" name=""/>
          <p:cNvGrpSpPr/>
          <p:nvPr/>
        </p:nvGrpSpPr>
        <p:grpSpPr>
          <a:xfrm>
            <a:off x="6138720" y="2387520"/>
            <a:ext cx="1056960" cy="909360"/>
            <a:chOff x="6138720" y="2387520"/>
            <a:chExt cx="1056960" cy="909360"/>
          </a:xfrm>
        </p:grpSpPr>
        <p:sp>
          <p:nvSpPr>
            <p:cNvPr id="5597" name=""/>
            <p:cNvSpPr/>
            <p:nvPr/>
          </p:nvSpPr>
          <p:spPr>
            <a:xfrm>
              <a:off x="6138720" y="2387520"/>
              <a:ext cx="1056960" cy="909360"/>
            </a:xfrm>
            <a:custGeom>
              <a:avLst/>
              <a:gdLst/>
              <a:ahLst/>
              <a:rect l="l" t="t" r="r" b="b"/>
              <a:pathLst>
                <a:path w="944" h="816">
                  <a:moveTo>
                    <a:pt x="541" y="0"/>
                  </a:moveTo>
                  <a:lnTo>
                    <a:pt x="568" y="41"/>
                  </a:lnTo>
                  <a:lnTo>
                    <a:pt x="583" y="105"/>
                  </a:lnTo>
                  <a:lnTo>
                    <a:pt x="598" y="150"/>
                  </a:lnTo>
                  <a:lnTo>
                    <a:pt x="613" y="180"/>
                  </a:lnTo>
                  <a:lnTo>
                    <a:pt x="673" y="214"/>
                  </a:lnTo>
                  <a:lnTo>
                    <a:pt x="677" y="241"/>
                  </a:lnTo>
                  <a:lnTo>
                    <a:pt x="695" y="289"/>
                  </a:lnTo>
                  <a:lnTo>
                    <a:pt x="725" y="297"/>
                  </a:lnTo>
                  <a:lnTo>
                    <a:pt x="744" y="297"/>
                  </a:lnTo>
                  <a:lnTo>
                    <a:pt x="774" y="323"/>
                  </a:lnTo>
                  <a:lnTo>
                    <a:pt x="752" y="410"/>
                  </a:lnTo>
                  <a:lnTo>
                    <a:pt x="797" y="425"/>
                  </a:lnTo>
                  <a:lnTo>
                    <a:pt x="827" y="455"/>
                  </a:lnTo>
                  <a:lnTo>
                    <a:pt x="816" y="489"/>
                  </a:lnTo>
                  <a:lnTo>
                    <a:pt x="865" y="496"/>
                  </a:lnTo>
                  <a:lnTo>
                    <a:pt x="880" y="530"/>
                  </a:lnTo>
                  <a:lnTo>
                    <a:pt x="883" y="587"/>
                  </a:lnTo>
                  <a:lnTo>
                    <a:pt x="910" y="617"/>
                  </a:lnTo>
                  <a:lnTo>
                    <a:pt x="928" y="617"/>
                  </a:lnTo>
                  <a:lnTo>
                    <a:pt x="944" y="628"/>
                  </a:lnTo>
                  <a:lnTo>
                    <a:pt x="944" y="684"/>
                  </a:lnTo>
                  <a:lnTo>
                    <a:pt x="902" y="726"/>
                  </a:lnTo>
                  <a:lnTo>
                    <a:pt x="891" y="733"/>
                  </a:lnTo>
                  <a:lnTo>
                    <a:pt x="887" y="793"/>
                  </a:lnTo>
                  <a:lnTo>
                    <a:pt x="880" y="812"/>
                  </a:lnTo>
                  <a:lnTo>
                    <a:pt x="838" y="816"/>
                  </a:lnTo>
                  <a:lnTo>
                    <a:pt x="786" y="801"/>
                  </a:lnTo>
                  <a:lnTo>
                    <a:pt x="804" y="763"/>
                  </a:lnTo>
                  <a:lnTo>
                    <a:pt x="819" y="741"/>
                  </a:lnTo>
                  <a:lnTo>
                    <a:pt x="812" y="726"/>
                  </a:lnTo>
                  <a:lnTo>
                    <a:pt x="368" y="748"/>
                  </a:lnTo>
                  <a:lnTo>
                    <a:pt x="169" y="756"/>
                  </a:lnTo>
                  <a:lnTo>
                    <a:pt x="161" y="470"/>
                  </a:lnTo>
                  <a:lnTo>
                    <a:pt x="154" y="293"/>
                  </a:lnTo>
                  <a:lnTo>
                    <a:pt x="120" y="263"/>
                  </a:lnTo>
                  <a:lnTo>
                    <a:pt x="116" y="226"/>
                  </a:lnTo>
                  <a:lnTo>
                    <a:pt x="94" y="214"/>
                  </a:lnTo>
                  <a:lnTo>
                    <a:pt x="94" y="184"/>
                  </a:lnTo>
                  <a:lnTo>
                    <a:pt x="120" y="180"/>
                  </a:lnTo>
                  <a:lnTo>
                    <a:pt x="120" y="154"/>
                  </a:lnTo>
                  <a:lnTo>
                    <a:pt x="86" y="128"/>
                  </a:lnTo>
                  <a:lnTo>
                    <a:pt x="45" y="124"/>
                  </a:lnTo>
                  <a:lnTo>
                    <a:pt x="45" y="86"/>
                  </a:lnTo>
                  <a:lnTo>
                    <a:pt x="49" y="60"/>
                  </a:lnTo>
                  <a:lnTo>
                    <a:pt x="26" y="41"/>
                  </a:lnTo>
                  <a:lnTo>
                    <a:pt x="0" y="37"/>
                  </a:lnTo>
                  <a:lnTo>
                    <a:pt x="0" y="11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98" name=""/>
            <p:cNvSpPr/>
            <p:nvPr/>
          </p:nvSpPr>
          <p:spPr>
            <a:xfrm>
              <a:off x="6138720" y="2387520"/>
              <a:ext cx="1056960" cy="909360"/>
            </a:xfrm>
            <a:custGeom>
              <a:avLst/>
              <a:gdLst/>
              <a:ahLst/>
              <a:rect l="l" t="t" r="r" b="b"/>
              <a:pathLst>
                <a:path w="944" h="816">
                  <a:moveTo>
                    <a:pt x="541" y="0"/>
                  </a:moveTo>
                  <a:lnTo>
                    <a:pt x="568" y="41"/>
                  </a:lnTo>
                  <a:lnTo>
                    <a:pt x="583" y="105"/>
                  </a:lnTo>
                  <a:lnTo>
                    <a:pt x="598" y="150"/>
                  </a:lnTo>
                  <a:lnTo>
                    <a:pt x="613" y="180"/>
                  </a:lnTo>
                  <a:lnTo>
                    <a:pt x="673" y="214"/>
                  </a:lnTo>
                  <a:lnTo>
                    <a:pt x="677" y="241"/>
                  </a:lnTo>
                  <a:lnTo>
                    <a:pt x="695" y="289"/>
                  </a:lnTo>
                  <a:lnTo>
                    <a:pt x="725" y="297"/>
                  </a:lnTo>
                  <a:lnTo>
                    <a:pt x="744" y="297"/>
                  </a:lnTo>
                  <a:lnTo>
                    <a:pt x="774" y="323"/>
                  </a:lnTo>
                  <a:lnTo>
                    <a:pt x="752" y="410"/>
                  </a:lnTo>
                  <a:lnTo>
                    <a:pt x="797" y="425"/>
                  </a:lnTo>
                  <a:lnTo>
                    <a:pt x="827" y="455"/>
                  </a:lnTo>
                  <a:lnTo>
                    <a:pt x="816" y="489"/>
                  </a:lnTo>
                  <a:lnTo>
                    <a:pt x="865" y="496"/>
                  </a:lnTo>
                  <a:lnTo>
                    <a:pt x="880" y="530"/>
                  </a:lnTo>
                  <a:lnTo>
                    <a:pt x="883" y="587"/>
                  </a:lnTo>
                  <a:lnTo>
                    <a:pt x="910" y="617"/>
                  </a:lnTo>
                  <a:lnTo>
                    <a:pt x="928" y="617"/>
                  </a:lnTo>
                  <a:lnTo>
                    <a:pt x="944" y="628"/>
                  </a:lnTo>
                  <a:lnTo>
                    <a:pt x="944" y="684"/>
                  </a:lnTo>
                  <a:lnTo>
                    <a:pt x="902" y="726"/>
                  </a:lnTo>
                  <a:lnTo>
                    <a:pt x="891" y="733"/>
                  </a:lnTo>
                  <a:lnTo>
                    <a:pt x="887" y="793"/>
                  </a:lnTo>
                  <a:lnTo>
                    <a:pt x="880" y="812"/>
                  </a:lnTo>
                  <a:lnTo>
                    <a:pt x="838" y="816"/>
                  </a:lnTo>
                  <a:lnTo>
                    <a:pt x="786" y="801"/>
                  </a:lnTo>
                  <a:lnTo>
                    <a:pt x="804" y="763"/>
                  </a:lnTo>
                  <a:lnTo>
                    <a:pt x="819" y="741"/>
                  </a:lnTo>
                  <a:lnTo>
                    <a:pt x="812" y="726"/>
                  </a:lnTo>
                  <a:lnTo>
                    <a:pt x="368" y="748"/>
                  </a:lnTo>
                  <a:lnTo>
                    <a:pt x="169" y="756"/>
                  </a:lnTo>
                  <a:lnTo>
                    <a:pt x="161" y="470"/>
                  </a:lnTo>
                  <a:lnTo>
                    <a:pt x="154" y="293"/>
                  </a:lnTo>
                  <a:lnTo>
                    <a:pt x="120" y="263"/>
                  </a:lnTo>
                  <a:lnTo>
                    <a:pt x="116" y="226"/>
                  </a:lnTo>
                  <a:lnTo>
                    <a:pt x="94" y="214"/>
                  </a:lnTo>
                  <a:lnTo>
                    <a:pt x="94" y="184"/>
                  </a:lnTo>
                  <a:lnTo>
                    <a:pt x="120" y="180"/>
                  </a:lnTo>
                  <a:lnTo>
                    <a:pt x="120" y="154"/>
                  </a:lnTo>
                  <a:lnTo>
                    <a:pt x="86" y="128"/>
                  </a:lnTo>
                  <a:lnTo>
                    <a:pt x="45" y="124"/>
                  </a:lnTo>
                  <a:lnTo>
                    <a:pt x="45" y="86"/>
                  </a:lnTo>
                  <a:lnTo>
                    <a:pt x="49" y="60"/>
                  </a:lnTo>
                  <a:lnTo>
                    <a:pt x="26" y="41"/>
                  </a:lnTo>
                  <a:lnTo>
                    <a:pt x="0" y="37"/>
                  </a:lnTo>
                  <a:lnTo>
                    <a:pt x="0" y="11"/>
                  </a:lnTo>
                  <a:lnTo>
                    <a:pt x="541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99" name=""/>
          <p:cNvGrpSpPr/>
          <p:nvPr/>
        </p:nvGrpSpPr>
        <p:grpSpPr>
          <a:xfrm>
            <a:off x="6324480" y="3197160"/>
            <a:ext cx="799920" cy="723600"/>
            <a:chOff x="6324480" y="3197160"/>
            <a:chExt cx="799920" cy="723600"/>
          </a:xfrm>
        </p:grpSpPr>
        <p:sp>
          <p:nvSpPr>
            <p:cNvPr id="5600" name=""/>
            <p:cNvSpPr/>
            <p:nvPr/>
          </p:nvSpPr>
          <p:spPr>
            <a:xfrm>
              <a:off x="6324480" y="3197160"/>
              <a:ext cx="799920" cy="723600"/>
            </a:xfrm>
            <a:custGeom>
              <a:avLst/>
              <a:gdLst/>
              <a:ahLst/>
              <a:rect l="l" t="t" r="r" b="b"/>
              <a:pathLst>
                <a:path w="715" h="650">
                  <a:moveTo>
                    <a:pt x="0" y="26"/>
                  </a:moveTo>
                  <a:lnTo>
                    <a:pt x="23" y="124"/>
                  </a:lnTo>
                  <a:lnTo>
                    <a:pt x="30" y="458"/>
                  </a:lnTo>
                  <a:lnTo>
                    <a:pt x="30" y="526"/>
                  </a:lnTo>
                  <a:lnTo>
                    <a:pt x="45" y="549"/>
                  </a:lnTo>
                  <a:lnTo>
                    <a:pt x="109" y="552"/>
                  </a:lnTo>
                  <a:lnTo>
                    <a:pt x="113" y="650"/>
                  </a:lnTo>
                  <a:lnTo>
                    <a:pt x="538" y="635"/>
                  </a:lnTo>
                  <a:lnTo>
                    <a:pt x="545" y="613"/>
                  </a:lnTo>
                  <a:lnTo>
                    <a:pt x="542" y="583"/>
                  </a:lnTo>
                  <a:lnTo>
                    <a:pt x="557" y="575"/>
                  </a:lnTo>
                  <a:lnTo>
                    <a:pt x="545" y="541"/>
                  </a:lnTo>
                  <a:lnTo>
                    <a:pt x="530" y="530"/>
                  </a:lnTo>
                  <a:lnTo>
                    <a:pt x="530" y="519"/>
                  </a:lnTo>
                  <a:lnTo>
                    <a:pt x="564" y="500"/>
                  </a:lnTo>
                  <a:lnTo>
                    <a:pt x="553" y="477"/>
                  </a:lnTo>
                  <a:lnTo>
                    <a:pt x="557" y="451"/>
                  </a:lnTo>
                  <a:lnTo>
                    <a:pt x="538" y="413"/>
                  </a:lnTo>
                  <a:lnTo>
                    <a:pt x="572" y="406"/>
                  </a:lnTo>
                  <a:lnTo>
                    <a:pt x="594" y="372"/>
                  </a:lnTo>
                  <a:lnTo>
                    <a:pt x="609" y="376"/>
                  </a:lnTo>
                  <a:lnTo>
                    <a:pt x="609" y="319"/>
                  </a:lnTo>
                  <a:lnTo>
                    <a:pt x="639" y="278"/>
                  </a:lnTo>
                  <a:lnTo>
                    <a:pt x="662" y="274"/>
                  </a:lnTo>
                  <a:lnTo>
                    <a:pt x="673" y="263"/>
                  </a:lnTo>
                  <a:lnTo>
                    <a:pt x="666" y="240"/>
                  </a:lnTo>
                  <a:lnTo>
                    <a:pt x="681" y="229"/>
                  </a:lnTo>
                  <a:lnTo>
                    <a:pt x="654" y="206"/>
                  </a:lnTo>
                  <a:lnTo>
                    <a:pt x="662" y="184"/>
                  </a:lnTo>
                  <a:lnTo>
                    <a:pt x="677" y="161"/>
                  </a:lnTo>
                  <a:lnTo>
                    <a:pt x="692" y="158"/>
                  </a:lnTo>
                  <a:lnTo>
                    <a:pt x="692" y="135"/>
                  </a:lnTo>
                  <a:lnTo>
                    <a:pt x="703" y="135"/>
                  </a:lnTo>
                  <a:lnTo>
                    <a:pt x="700" y="112"/>
                  </a:lnTo>
                  <a:lnTo>
                    <a:pt x="715" y="109"/>
                  </a:lnTo>
                  <a:lnTo>
                    <a:pt x="715" y="82"/>
                  </a:lnTo>
                  <a:lnTo>
                    <a:pt x="669" y="86"/>
                  </a:lnTo>
                  <a:lnTo>
                    <a:pt x="617" y="71"/>
                  </a:lnTo>
                  <a:lnTo>
                    <a:pt x="636" y="33"/>
                  </a:lnTo>
                  <a:lnTo>
                    <a:pt x="654" y="7"/>
                  </a:lnTo>
                  <a:lnTo>
                    <a:pt x="63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01" name=""/>
            <p:cNvSpPr/>
            <p:nvPr/>
          </p:nvSpPr>
          <p:spPr>
            <a:xfrm>
              <a:off x="6324480" y="3197160"/>
              <a:ext cx="799920" cy="723600"/>
            </a:xfrm>
            <a:custGeom>
              <a:avLst/>
              <a:gdLst/>
              <a:ahLst/>
              <a:rect l="l" t="t" r="r" b="b"/>
              <a:pathLst>
                <a:path w="715" h="650">
                  <a:moveTo>
                    <a:pt x="0" y="26"/>
                  </a:moveTo>
                  <a:lnTo>
                    <a:pt x="23" y="124"/>
                  </a:lnTo>
                  <a:lnTo>
                    <a:pt x="30" y="458"/>
                  </a:lnTo>
                  <a:lnTo>
                    <a:pt x="30" y="526"/>
                  </a:lnTo>
                  <a:lnTo>
                    <a:pt x="45" y="549"/>
                  </a:lnTo>
                  <a:lnTo>
                    <a:pt x="109" y="552"/>
                  </a:lnTo>
                  <a:lnTo>
                    <a:pt x="113" y="650"/>
                  </a:lnTo>
                  <a:lnTo>
                    <a:pt x="538" y="635"/>
                  </a:lnTo>
                  <a:lnTo>
                    <a:pt x="545" y="613"/>
                  </a:lnTo>
                  <a:lnTo>
                    <a:pt x="542" y="583"/>
                  </a:lnTo>
                  <a:lnTo>
                    <a:pt x="557" y="575"/>
                  </a:lnTo>
                  <a:lnTo>
                    <a:pt x="545" y="541"/>
                  </a:lnTo>
                  <a:lnTo>
                    <a:pt x="530" y="530"/>
                  </a:lnTo>
                  <a:lnTo>
                    <a:pt x="530" y="519"/>
                  </a:lnTo>
                  <a:lnTo>
                    <a:pt x="564" y="500"/>
                  </a:lnTo>
                  <a:lnTo>
                    <a:pt x="553" y="477"/>
                  </a:lnTo>
                  <a:lnTo>
                    <a:pt x="557" y="451"/>
                  </a:lnTo>
                  <a:lnTo>
                    <a:pt x="538" y="413"/>
                  </a:lnTo>
                  <a:lnTo>
                    <a:pt x="572" y="406"/>
                  </a:lnTo>
                  <a:lnTo>
                    <a:pt x="594" y="372"/>
                  </a:lnTo>
                  <a:lnTo>
                    <a:pt x="609" y="376"/>
                  </a:lnTo>
                  <a:lnTo>
                    <a:pt x="609" y="319"/>
                  </a:lnTo>
                  <a:lnTo>
                    <a:pt x="639" y="278"/>
                  </a:lnTo>
                  <a:lnTo>
                    <a:pt x="662" y="274"/>
                  </a:lnTo>
                  <a:lnTo>
                    <a:pt x="673" y="263"/>
                  </a:lnTo>
                  <a:lnTo>
                    <a:pt x="666" y="240"/>
                  </a:lnTo>
                  <a:lnTo>
                    <a:pt x="681" y="229"/>
                  </a:lnTo>
                  <a:lnTo>
                    <a:pt x="654" y="206"/>
                  </a:lnTo>
                  <a:lnTo>
                    <a:pt x="662" y="184"/>
                  </a:lnTo>
                  <a:lnTo>
                    <a:pt x="677" y="161"/>
                  </a:lnTo>
                  <a:lnTo>
                    <a:pt x="692" y="158"/>
                  </a:lnTo>
                  <a:lnTo>
                    <a:pt x="692" y="135"/>
                  </a:lnTo>
                  <a:lnTo>
                    <a:pt x="703" y="135"/>
                  </a:lnTo>
                  <a:lnTo>
                    <a:pt x="700" y="112"/>
                  </a:lnTo>
                  <a:lnTo>
                    <a:pt x="715" y="109"/>
                  </a:lnTo>
                  <a:lnTo>
                    <a:pt x="715" y="82"/>
                  </a:lnTo>
                  <a:lnTo>
                    <a:pt x="669" y="86"/>
                  </a:lnTo>
                  <a:lnTo>
                    <a:pt x="617" y="71"/>
                  </a:lnTo>
                  <a:lnTo>
                    <a:pt x="636" y="33"/>
                  </a:lnTo>
                  <a:lnTo>
                    <a:pt x="654" y="7"/>
                  </a:lnTo>
                  <a:lnTo>
                    <a:pt x="636" y="0"/>
                  </a:lnTo>
                  <a:lnTo>
                    <a:pt x="0" y="26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02" name=""/>
          <p:cNvGrpSpPr/>
          <p:nvPr/>
        </p:nvGrpSpPr>
        <p:grpSpPr>
          <a:xfrm>
            <a:off x="6780240" y="1982880"/>
            <a:ext cx="644040" cy="1086840"/>
            <a:chOff x="6780240" y="1982880"/>
            <a:chExt cx="644040" cy="1086840"/>
          </a:xfrm>
        </p:grpSpPr>
        <p:sp>
          <p:nvSpPr>
            <p:cNvPr id="5603" name=""/>
            <p:cNvSpPr/>
            <p:nvPr/>
          </p:nvSpPr>
          <p:spPr>
            <a:xfrm>
              <a:off x="6780240" y="1982880"/>
              <a:ext cx="644040" cy="1086840"/>
            </a:xfrm>
            <a:custGeom>
              <a:avLst/>
              <a:gdLst/>
              <a:ahLst/>
              <a:rect l="l" t="t" r="r" b="b"/>
              <a:pathLst>
                <a:path w="576" h="978">
                  <a:moveTo>
                    <a:pt x="98" y="11"/>
                  </a:moveTo>
                  <a:lnTo>
                    <a:pt x="94" y="41"/>
                  </a:lnTo>
                  <a:lnTo>
                    <a:pt x="117" y="49"/>
                  </a:lnTo>
                  <a:lnTo>
                    <a:pt x="121" y="72"/>
                  </a:lnTo>
                  <a:lnTo>
                    <a:pt x="136" y="87"/>
                  </a:lnTo>
                  <a:lnTo>
                    <a:pt x="154" y="94"/>
                  </a:lnTo>
                  <a:lnTo>
                    <a:pt x="147" y="184"/>
                  </a:lnTo>
                  <a:lnTo>
                    <a:pt x="38" y="233"/>
                  </a:lnTo>
                  <a:lnTo>
                    <a:pt x="53" y="286"/>
                  </a:lnTo>
                  <a:lnTo>
                    <a:pt x="57" y="305"/>
                  </a:lnTo>
                  <a:lnTo>
                    <a:pt x="15" y="361"/>
                  </a:lnTo>
                  <a:lnTo>
                    <a:pt x="12" y="402"/>
                  </a:lnTo>
                  <a:lnTo>
                    <a:pt x="0" y="418"/>
                  </a:lnTo>
                  <a:lnTo>
                    <a:pt x="19" y="508"/>
                  </a:lnTo>
                  <a:lnTo>
                    <a:pt x="38" y="549"/>
                  </a:lnTo>
                  <a:lnTo>
                    <a:pt x="102" y="579"/>
                  </a:lnTo>
                  <a:lnTo>
                    <a:pt x="117" y="651"/>
                  </a:lnTo>
                  <a:lnTo>
                    <a:pt x="154" y="662"/>
                  </a:lnTo>
                  <a:lnTo>
                    <a:pt x="173" y="654"/>
                  </a:lnTo>
                  <a:lnTo>
                    <a:pt x="200" y="692"/>
                  </a:lnTo>
                  <a:lnTo>
                    <a:pt x="181" y="771"/>
                  </a:lnTo>
                  <a:lnTo>
                    <a:pt x="215" y="786"/>
                  </a:lnTo>
                  <a:lnTo>
                    <a:pt x="256" y="812"/>
                  </a:lnTo>
                  <a:lnTo>
                    <a:pt x="245" y="850"/>
                  </a:lnTo>
                  <a:lnTo>
                    <a:pt x="301" y="861"/>
                  </a:lnTo>
                  <a:lnTo>
                    <a:pt x="309" y="918"/>
                  </a:lnTo>
                  <a:lnTo>
                    <a:pt x="316" y="959"/>
                  </a:lnTo>
                  <a:lnTo>
                    <a:pt x="342" y="978"/>
                  </a:lnTo>
                  <a:lnTo>
                    <a:pt x="376" y="978"/>
                  </a:lnTo>
                  <a:lnTo>
                    <a:pt x="391" y="952"/>
                  </a:lnTo>
                  <a:lnTo>
                    <a:pt x="482" y="970"/>
                  </a:lnTo>
                  <a:lnTo>
                    <a:pt x="478" y="948"/>
                  </a:lnTo>
                  <a:lnTo>
                    <a:pt x="448" y="929"/>
                  </a:lnTo>
                  <a:lnTo>
                    <a:pt x="451" y="918"/>
                  </a:lnTo>
                  <a:lnTo>
                    <a:pt x="482" y="891"/>
                  </a:lnTo>
                  <a:lnTo>
                    <a:pt x="508" y="888"/>
                  </a:lnTo>
                  <a:lnTo>
                    <a:pt x="508" y="861"/>
                  </a:lnTo>
                  <a:lnTo>
                    <a:pt x="519" y="831"/>
                  </a:lnTo>
                  <a:lnTo>
                    <a:pt x="493" y="827"/>
                  </a:lnTo>
                  <a:lnTo>
                    <a:pt x="500" y="797"/>
                  </a:lnTo>
                  <a:lnTo>
                    <a:pt x="519" y="767"/>
                  </a:lnTo>
                  <a:lnTo>
                    <a:pt x="508" y="733"/>
                  </a:lnTo>
                  <a:lnTo>
                    <a:pt x="557" y="685"/>
                  </a:lnTo>
                  <a:lnTo>
                    <a:pt x="557" y="662"/>
                  </a:lnTo>
                  <a:lnTo>
                    <a:pt x="576" y="651"/>
                  </a:lnTo>
                  <a:lnTo>
                    <a:pt x="549" y="643"/>
                  </a:lnTo>
                  <a:lnTo>
                    <a:pt x="557" y="575"/>
                  </a:lnTo>
                  <a:lnTo>
                    <a:pt x="538" y="575"/>
                  </a:lnTo>
                  <a:lnTo>
                    <a:pt x="538" y="545"/>
                  </a:lnTo>
                  <a:lnTo>
                    <a:pt x="553" y="500"/>
                  </a:lnTo>
                  <a:lnTo>
                    <a:pt x="538" y="308"/>
                  </a:lnTo>
                  <a:lnTo>
                    <a:pt x="512" y="120"/>
                  </a:lnTo>
                  <a:lnTo>
                    <a:pt x="500" y="90"/>
                  </a:lnTo>
                  <a:lnTo>
                    <a:pt x="504" y="68"/>
                  </a:lnTo>
                  <a:lnTo>
                    <a:pt x="482" y="45"/>
                  </a:lnTo>
                  <a:lnTo>
                    <a:pt x="459" y="41"/>
                  </a:lnTo>
                  <a:lnTo>
                    <a:pt x="455" y="0"/>
                  </a:lnTo>
                  <a:lnTo>
                    <a:pt x="98" y="1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04" name=""/>
            <p:cNvSpPr/>
            <p:nvPr/>
          </p:nvSpPr>
          <p:spPr>
            <a:xfrm>
              <a:off x="6780240" y="1982880"/>
              <a:ext cx="644040" cy="1086840"/>
            </a:xfrm>
            <a:custGeom>
              <a:avLst/>
              <a:gdLst/>
              <a:ahLst/>
              <a:rect l="l" t="t" r="r" b="b"/>
              <a:pathLst>
                <a:path w="576" h="978">
                  <a:moveTo>
                    <a:pt x="98" y="11"/>
                  </a:moveTo>
                  <a:lnTo>
                    <a:pt x="94" y="41"/>
                  </a:lnTo>
                  <a:lnTo>
                    <a:pt x="117" y="49"/>
                  </a:lnTo>
                  <a:lnTo>
                    <a:pt x="121" y="72"/>
                  </a:lnTo>
                  <a:lnTo>
                    <a:pt x="136" y="87"/>
                  </a:lnTo>
                  <a:lnTo>
                    <a:pt x="154" y="94"/>
                  </a:lnTo>
                  <a:lnTo>
                    <a:pt x="147" y="184"/>
                  </a:lnTo>
                  <a:lnTo>
                    <a:pt x="38" y="233"/>
                  </a:lnTo>
                  <a:lnTo>
                    <a:pt x="53" y="286"/>
                  </a:lnTo>
                  <a:lnTo>
                    <a:pt x="57" y="305"/>
                  </a:lnTo>
                  <a:lnTo>
                    <a:pt x="15" y="361"/>
                  </a:lnTo>
                  <a:lnTo>
                    <a:pt x="12" y="402"/>
                  </a:lnTo>
                  <a:lnTo>
                    <a:pt x="0" y="418"/>
                  </a:lnTo>
                  <a:lnTo>
                    <a:pt x="19" y="508"/>
                  </a:lnTo>
                  <a:lnTo>
                    <a:pt x="38" y="549"/>
                  </a:lnTo>
                  <a:lnTo>
                    <a:pt x="102" y="579"/>
                  </a:lnTo>
                  <a:lnTo>
                    <a:pt x="117" y="651"/>
                  </a:lnTo>
                  <a:lnTo>
                    <a:pt x="154" y="662"/>
                  </a:lnTo>
                  <a:lnTo>
                    <a:pt x="173" y="654"/>
                  </a:lnTo>
                  <a:lnTo>
                    <a:pt x="200" y="692"/>
                  </a:lnTo>
                  <a:lnTo>
                    <a:pt x="181" y="771"/>
                  </a:lnTo>
                  <a:lnTo>
                    <a:pt x="215" y="786"/>
                  </a:lnTo>
                  <a:lnTo>
                    <a:pt x="256" y="812"/>
                  </a:lnTo>
                  <a:lnTo>
                    <a:pt x="245" y="850"/>
                  </a:lnTo>
                  <a:lnTo>
                    <a:pt x="301" y="861"/>
                  </a:lnTo>
                  <a:lnTo>
                    <a:pt x="309" y="918"/>
                  </a:lnTo>
                  <a:lnTo>
                    <a:pt x="316" y="959"/>
                  </a:lnTo>
                  <a:lnTo>
                    <a:pt x="342" y="978"/>
                  </a:lnTo>
                  <a:lnTo>
                    <a:pt x="376" y="978"/>
                  </a:lnTo>
                  <a:lnTo>
                    <a:pt x="391" y="952"/>
                  </a:lnTo>
                  <a:lnTo>
                    <a:pt x="482" y="970"/>
                  </a:lnTo>
                  <a:lnTo>
                    <a:pt x="478" y="948"/>
                  </a:lnTo>
                  <a:lnTo>
                    <a:pt x="448" y="929"/>
                  </a:lnTo>
                  <a:lnTo>
                    <a:pt x="451" y="918"/>
                  </a:lnTo>
                  <a:lnTo>
                    <a:pt x="482" y="891"/>
                  </a:lnTo>
                  <a:lnTo>
                    <a:pt x="508" y="888"/>
                  </a:lnTo>
                  <a:lnTo>
                    <a:pt x="508" y="861"/>
                  </a:lnTo>
                  <a:lnTo>
                    <a:pt x="519" y="831"/>
                  </a:lnTo>
                  <a:lnTo>
                    <a:pt x="493" y="827"/>
                  </a:lnTo>
                  <a:lnTo>
                    <a:pt x="500" y="797"/>
                  </a:lnTo>
                  <a:lnTo>
                    <a:pt x="519" y="767"/>
                  </a:lnTo>
                  <a:lnTo>
                    <a:pt x="508" y="733"/>
                  </a:lnTo>
                  <a:lnTo>
                    <a:pt x="557" y="685"/>
                  </a:lnTo>
                  <a:lnTo>
                    <a:pt x="557" y="662"/>
                  </a:lnTo>
                  <a:lnTo>
                    <a:pt x="576" y="651"/>
                  </a:lnTo>
                  <a:lnTo>
                    <a:pt x="549" y="643"/>
                  </a:lnTo>
                  <a:lnTo>
                    <a:pt x="557" y="575"/>
                  </a:lnTo>
                  <a:lnTo>
                    <a:pt x="538" y="575"/>
                  </a:lnTo>
                  <a:lnTo>
                    <a:pt x="538" y="545"/>
                  </a:lnTo>
                  <a:lnTo>
                    <a:pt x="553" y="500"/>
                  </a:lnTo>
                  <a:lnTo>
                    <a:pt x="538" y="308"/>
                  </a:lnTo>
                  <a:lnTo>
                    <a:pt x="512" y="120"/>
                  </a:lnTo>
                  <a:lnTo>
                    <a:pt x="500" y="90"/>
                  </a:lnTo>
                  <a:lnTo>
                    <a:pt x="504" y="68"/>
                  </a:lnTo>
                  <a:lnTo>
                    <a:pt x="482" y="45"/>
                  </a:lnTo>
                  <a:lnTo>
                    <a:pt x="459" y="41"/>
                  </a:lnTo>
                  <a:lnTo>
                    <a:pt x="455" y="0"/>
                  </a:lnTo>
                  <a:lnTo>
                    <a:pt x="98" y="11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05" name=""/>
          <p:cNvGrpSpPr/>
          <p:nvPr/>
        </p:nvGrpSpPr>
        <p:grpSpPr>
          <a:xfrm>
            <a:off x="6521400" y="1108080"/>
            <a:ext cx="826920" cy="885600"/>
            <a:chOff x="6521400" y="1108080"/>
            <a:chExt cx="826920" cy="885600"/>
          </a:xfrm>
        </p:grpSpPr>
        <p:sp>
          <p:nvSpPr>
            <p:cNvPr id="5606" name=""/>
            <p:cNvSpPr/>
            <p:nvPr/>
          </p:nvSpPr>
          <p:spPr>
            <a:xfrm>
              <a:off x="6521400" y="1108080"/>
              <a:ext cx="826920" cy="885600"/>
            </a:xfrm>
            <a:custGeom>
              <a:avLst/>
              <a:gdLst/>
              <a:ahLst/>
              <a:rect l="l" t="t" r="r" b="b"/>
              <a:pathLst>
                <a:path w="737" h="793">
                  <a:moveTo>
                    <a:pt x="688" y="778"/>
                  </a:moveTo>
                  <a:lnTo>
                    <a:pt x="688" y="741"/>
                  </a:lnTo>
                  <a:lnTo>
                    <a:pt x="677" y="703"/>
                  </a:lnTo>
                  <a:lnTo>
                    <a:pt x="669" y="647"/>
                  </a:lnTo>
                  <a:lnTo>
                    <a:pt x="673" y="609"/>
                  </a:lnTo>
                  <a:lnTo>
                    <a:pt x="680" y="583"/>
                  </a:lnTo>
                  <a:lnTo>
                    <a:pt x="692" y="560"/>
                  </a:lnTo>
                  <a:lnTo>
                    <a:pt x="680" y="534"/>
                  </a:lnTo>
                  <a:lnTo>
                    <a:pt x="669" y="519"/>
                  </a:lnTo>
                  <a:lnTo>
                    <a:pt x="677" y="496"/>
                  </a:lnTo>
                  <a:lnTo>
                    <a:pt x="692" y="489"/>
                  </a:lnTo>
                  <a:lnTo>
                    <a:pt x="692" y="387"/>
                  </a:lnTo>
                  <a:lnTo>
                    <a:pt x="707" y="365"/>
                  </a:lnTo>
                  <a:lnTo>
                    <a:pt x="737" y="335"/>
                  </a:lnTo>
                  <a:lnTo>
                    <a:pt x="733" y="301"/>
                  </a:lnTo>
                  <a:lnTo>
                    <a:pt x="722" y="289"/>
                  </a:lnTo>
                  <a:lnTo>
                    <a:pt x="703" y="297"/>
                  </a:lnTo>
                  <a:lnTo>
                    <a:pt x="696" y="338"/>
                  </a:lnTo>
                  <a:lnTo>
                    <a:pt x="677" y="353"/>
                  </a:lnTo>
                  <a:lnTo>
                    <a:pt x="662" y="365"/>
                  </a:lnTo>
                  <a:lnTo>
                    <a:pt x="658" y="387"/>
                  </a:lnTo>
                  <a:lnTo>
                    <a:pt x="635" y="406"/>
                  </a:lnTo>
                  <a:lnTo>
                    <a:pt x="605" y="410"/>
                  </a:lnTo>
                  <a:lnTo>
                    <a:pt x="620" y="372"/>
                  </a:lnTo>
                  <a:lnTo>
                    <a:pt x="647" y="338"/>
                  </a:lnTo>
                  <a:lnTo>
                    <a:pt x="669" y="308"/>
                  </a:lnTo>
                  <a:lnTo>
                    <a:pt x="677" y="282"/>
                  </a:lnTo>
                  <a:lnTo>
                    <a:pt x="624" y="274"/>
                  </a:lnTo>
                  <a:lnTo>
                    <a:pt x="643" y="211"/>
                  </a:lnTo>
                  <a:lnTo>
                    <a:pt x="590" y="192"/>
                  </a:lnTo>
                  <a:lnTo>
                    <a:pt x="571" y="177"/>
                  </a:lnTo>
                  <a:lnTo>
                    <a:pt x="545" y="169"/>
                  </a:lnTo>
                  <a:lnTo>
                    <a:pt x="534" y="150"/>
                  </a:lnTo>
                  <a:lnTo>
                    <a:pt x="496" y="165"/>
                  </a:lnTo>
                  <a:lnTo>
                    <a:pt x="474" y="143"/>
                  </a:lnTo>
                  <a:lnTo>
                    <a:pt x="421" y="116"/>
                  </a:lnTo>
                  <a:lnTo>
                    <a:pt x="395" y="139"/>
                  </a:lnTo>
                  <a:lnTo>
                    <a:pt x="376" y="143"/>
                  </a:lnTo>
                  <a:lnTo>
                    <a:pt x="361" y="132"/>
                  </a:lnTo>
                  <a:lnTo>
                    <a:pt x="316" y="101"/>
                  </a:lnTo>
                  <a:lnTo>
                    <a:pt x="308" y="90"/>
                  </a:lnTo>
                  <a:lnTo>
                    <a:pt x="312" y="64"/>
                  </a:lnTo>
                  <a:lnTo>
                    <a:pt x="278" y="71"/>
                  </a:lnTo>
                  <a:lnTo>
                    <a:pt x="263" y="56"/>
                  </a:lnTo>
                  <a:lnTo>
                    <a:pt x="237" y="19"/>
                  </a:lnTo>
                  <a:lnTo>
                    <a:pt x="229" y="0"/>
                  </a:lnTo>
                  <a:lnTo>
                    <a:pt x="207" y="7"/>
                  </a:lnTo>
                  <a:lnTo>
                    <a:pt x="158" y="49"/>
                  </a:lnTo>
                  <a:lnTo>
                    <a:pt x="120" y="68"/>
                  </a:lnTo>
                  <a:lnTo>
                    <a:pt x="86" y="71"/>
                  </a:lnTo>
                  <a:lnTo>
                    <a:pt x="56" y="90"/>
                  </a:lnTo>
                  <a:lnTo>
                    <a:pt x="49" y="124"/>
                  </a:lnTo>
                  <a:lnTo>
                    <a:pt x="56" y="169"/>
                  </a:lnTo>
                  <a:lnTo>
                    <a:pt x="4" y="237"/>
                  </a:lnTo>
                  <a:lnTo>
                    <a:pt x="0" y="271"/>
                  </a:lnTo>
                  <a:lnTo>
                    <a:pt x="15" y="278"/>
                  </a:lnTo>
                  <a:lnTo>
                    <a:pt x="4" y="406"/>
                  </a:lnTo>
                  <a:lnTo>
                    <a:pt x="109" y="466"/>
                  </a:lnTo>
                  <a:lnTo>
                    <a:pt x="147" y="496"/>
                  </a:lnTo>
                  <a:lnTo>
                    <a:pt x="150" y="534"/>
                  </a:lnTo>
                  <a:lnTo>
                    <a:pt x="199" y="530"/>
                  </a:lnTo>
                  <a:lnTo>
                    <a:pt x="214" y="605"/>
                  </a:lnTo>
                  <a:lnTo>
                    <a:pt x="241" y="624"/>
                  </a:lnTo>
                  <a:lnTo>
                    <a:pt x="241" y="650"/>
                  </a:lnTo>
                  <a:lnTo>
                    <a:pt x="226" y="714"/>
                  </a:lnTo>
                  <a:lnTo>
                    <a:pt x="248" y="748"/>
                  </a:lnTo>
                  <a:lnTo>
                    <a:pt x="263" y="775"/>
                  </a:lnTo>
                  <a:lnTo>
                    <a:pt x="323" y="778"/>
                  </a:lnTo>
                  <a:lnTo>
                    <a:pt x="327" y="793"/>
                  </a:lnTo>
                  <a:lnTo>
                    <a:pt x="688" y="77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07" name=""/>
            <p:cNvSpPr/>
            <p:nvPr/>
          </p:nvSpPr>
          <p:spPr>
            <a:xfrm>
              <a:off x="6521400" y="1108080"/>
              <a:ext cx="826920" cy="885600"/>
            </a:xfrm>
            <a:custGeom>
              <a:avLst/>
              <a:gdLst/>
              <a:ahLst/>
              <a:rect l="l" t="t" r="r" b="b"/>
              <a:pathLst>
                <a:path w="737" h="793">
                  <a:moveTo>
                    <a:pt x="688" y="778"/>
                  </a:moveTo>
                  <a:lnTo>
                    <a:pt x="688" y="741"/>
                  </a:lnTo>
                  <a:lnTo>
                    <a:pt x="677" y="703"/>
                  </a:lnTo>
                  <a:lnTo>
                    <a:pt x="669" y="647"/>
                  </a:lnTo>
                  <a:lnTo>
                    <a:pt x="673" y="609"/>
                  </a:lnTo>
                  <a:lnTo>
                    <a:pt x="680" y="583"/>
                  </a:lnTo>
                  <a:lnTo>
                    <a:pt x="692" y="560"/>
                  </a:lnTo>
                  <a:lnTo>
                    <a:pt x="680" y="534"/>
                  </a:lnTo>
                  <a:lnTo>
                    <a:pt x="669" y="519"/>
                  </a:lnTo>
                  <a:lnTo>
                    <a:pt x="677" y="496"/>
                  </a:lnTo>
                  <a:lnTo>
                    <a:pt x="692" y="489"/>
                  </a:lnTo>
                  <a:lnTo>
                    <a:pt x="692" y="387"/>
                  </a:lnTo>
                  <a:lnTo>
                    <a:pt x="707" y="365"/>
                  </a:lnTo>
                  <a:lnTo>
                    <a:pt x="737" y="335"/>
                  </a:lnTo>
                  <a:lnTo>
                    <a:pt x="733" y="301"/>
                  </a:lnTo>
                  <a:lnTo>
                    <a:pt x="722" y="289"/>
                  </a:lnTo>
                  <a:lnTo>
                    <a:pt x="703" y="297"/>
                  </a:lnTo>
                  <a:lnTo>
                    <a:pt x="696" y="338"/>
                  </a:lnTo>
                  <a:lnTo>
                    <a:pt x="677" y="353"/>
                  </a:lnTo>
                  <a:lnTo>
                    <a:pt x="662" y="365"/>
                  </a:lnTo>
                  <a:lnTo>
                    <a:pt x="658" y="387"/>
                  </a:lnTo>
                  <a:lnTo>
                    <a:pt x="635" y="406"/>
                  </a:lnTo>
                  <a:lnTo>
                    <a:pt x="605" y="410"/>
                  </a:lnTo>
                  <a:lnTo>
                    <a:pt x="620" y="372"/>
                  </a:lnTo>
                  <a:lnTo>
                    <a:pt x="647" y="338"/>
                  </a:lnTo>
                  <a:lnTo>
                    <a:pt x="669" y="308"/>
                  </a:lnTo>
                  <a:lnTo>
                    <a:pt x="677" y="282"/>
                  </a:lnTo>
                  <a:lnTo>
                    <a:pt x="624" y="274"/>
                  </a:lnTo>
                  <a:lnTo>
                    <a:pt x="643" y="211"/>
                  </a:lnTo>
                  <a:lnTo>
                    <a:pt x="590" y="192"/>
                  </a:lnTo>
                  <a:lnTo>
                    <a:pt x="571" y="177"/>
                  </a:lnTo>
                  <a:lnTo>
                    <a:pt x="545" y="169"/>
                  </a:lnTo>
                  <a:lnTo>
                    <a:pt x="534" y="150"/>
                  </a:lnTo>
                  <a:lnTo>
                    <a:pt x="496" y="165"/>
                  </a:lnTo>
                  <a:lnTo>
                    <a:pt x="474" y="143"/>
                  </a:lnTo>
                  <a:lnTo>
                    <a:pt x="421" y="116"/>
                  </a:lnTo>
                  <a:lnTo>
                    <a:pt x="395" y="139"/>
                  </a:lnTo>
                  <a:lnTo>
                    <a:pt x="376" y="143"/>
                  </a:lnTo>
                  <a:lnTo>
                    <a:pt x="361" y="132"/>
                  </a:lnTo>
                  <a:lnTo>
                    <a:pt x="316" y="101"/>
                  </a:lnTo>
                  <a:lnTo>
                    <a:pt x="308" y="90"/>
                  </a:lnTo>
                  <a:lnTo>
                    <a:pt x="312" y="64"/>
                  </a:lnTo>
                  <a:lnTo>
                    <a:pt x="278" y="71"/>
                  </a:lnTo>
                  <a:lnTo>
                    <a:pt x="263" y="56"/>
                  </a:lnTo>
                  <a:lnTo>
                    <a:pt x="237" y="19"/>
                  </a:lnTo>
                  <a:lnTo>
                    <a:pt x="229" y="0"/>
                  </a:lnTo>
                  <a:lnTo>
                    <a:pt x="207" y="7"/>
                  </a:lnTo>
                  <a:lnTo>
                    <a:pt x="158" y="49"/>
                  </a:lnTo>
                  <a:lnTo>
                    <a:pt x="120" y="68"/>
                  </a:lnTo>
                  <a:lnTo>
                    <a:pt x="86" y="71"/>
                  </a:lnTo>
                  <a:lnTo>
                    <a:pt x="56" y="90"/>
                  </a:lnTo>
                  <a:lnTo>
                    <a:pt x="49" y="124"/>
                  </a:lnTo>
                  <a:lnTo>
                    <a:pt x="56" y="169"/>
                  </a:lnTo>
                  <a:lnTo>
                    <a:pt x="4" y="237"/>
                  </a:lnTo>
                  <a:lnTo>
                    <a:pt x="0" y="271"/>
                  </a:lnTo>
                  <a:lnTo>
                    <a:pt x="15" y="278"/>
                  </a:lnTo>
                  <a:lnTo>
                    <a:pt x="4" y="406"/>
                  </a:lnTo>
                  <a:lnTo>
                    <a:pt x="109" y="466"/>
                  </a:lnTo>
                  <a:lnTo>
                    <a:pt x="147" y="496"/>
                  </a:lnTo>
                  <a:lnTo>
                    <a:pt x="150" y="534"/>
                  </a:lnTo>
                  <a:lnTo>
                    <a:pt x="199" y="530"/>
                  </a:lnTo>
                  <a:lnTo>
                    <a:pt x="214" y="605"/>
                  </a:lnTo>
                  <a:lnTo>
                    <a:pt x="241" y="624"/>
                  </a:lnTo>
                  <a:lnTo>
                    <a:pt x="241" y="650"/>
                  </a:lnTo>
                  <a:lnTo>
                    <a:pt x="226" y="714"/>
                  </a:lnTo>
                  <a:lnTo>
                    <a:pt x="248" y="748"/>
                  </a:lnTo>
                  <a:lnTo>
                    <a:pt x="263" y="775"/>
                  </a:lnTo>
                  <a:lnTo>
                    <a:pt x="323" y="778"/>
                  </a:lnTo>
                  <a:lnTo>
                    <a:pt x="327" y="793"/>
                  </a:lnTo>
                  <a:lnTo>
                    <a:pt x="688" y="778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08" name=""/>
          <p:cNvGrpSpPr/>
          <p:nvPr/>
        </p:nvGrpSpPr>
        <p:grpSpPr>
          <a:xfrm>
            <a:off x="6869160" y="974880"/>
            <a:ext cx="769680" cy="447120"/>
            <a:chOff x="6869160" y="974880"/>
            <a:chExt cx="769680" cy="447120"/>
          </a:xfrm>
        </p:grpSpPr>
        <p:sp>
          <p:nvSpPr>
            <p:cNvPr id="5609" name=""/>
            <p:cNvSpPr/>
            <p:nvPr/>
          </p:nvSpPr>
          <p:spPr>
            <a:xfrm>
              <a:off x="6869160" y="974880"/>
              <a:ext cx="769680" cy="447120"/>
            </a:xfrm>
            <a:custGeom>
              <a:avLst/>
              <a:gdLst/>
              <a:ahLst/>
              <a:rect l="l" t="t" r="r" b="b"/>
              <a:pathLst>
                <a:path w="688" h="402">
                  <a:moveTo>
                    <a:pt x="658" y="142"/>
                  </a:moveTo>
                  <a:lnTo>
                    <a:pt x="688" y="176"/>
                  </a:lnTo>
                  <a:lnTo>
                    <a:pt x="681" y="203"/>
                  </a:lnTo>
                  <a:lnTo>
                    <a:pt x="651" y="210"/>
                  </a:lnTo>
                  <a:lnTo>
                    <a:pt x="598" y="225"/>
                  </a:lnTo>
                  <a:lnTo>
                    <a:pt x="568" y="270"/>
                  </a:lnTo>
                  <a:lnTo>
                    <a:pt x="512" y="270"/>
                  </a:lnTo>
                  <a:lnTo>
                    <a:pt x="489" y="312"/>
                  </a:lnTo>
                  <a:lnTo>
                    <a:pt x="406" y="315"/>
                  </a:lnTo>
                  <a:lnTo>
                    <a:pt x="372" y="402"/>
                  </a:lnTo>
                  <a:lnTo>
                    <a:pt x="316" y="391"/>
                  </a:lnTo>
                  <a:lnTo>
                    <a:pt x="327" y="331"/>
                  </a:lnTo>
                  <a:lnTo>
                    <a:pt x="282" y="315"/>
                  </a:lnTo>
                  <a:lnTo>
                    <a:pt x="271" y="293"/>
                  </a:lnTo>
                  <a:lnTo>
                    <a:pt x="237" y="289"/>
                  </a:lnTo>
                  <a:lnTo>
                    <a:pt x="222" y="267"/>
                  </a:lnTo>
                  <a:lnTo>
                    <a:pt x="184" y="282"/>
                  </a:lnTo>
                  <a:lnTo>
                    <a:pt x="158" y="259"/>
                  </a:lnTo>
                  <a:lnTo>
                    <a:pt x="109" y="236"/>
                  </a:lnTo>
                  <a:lnTo>
                    <a:pt x="79" y="267"/>
                  </a:lnTo>
                  <a:lnTo>
                    <a:pt x="49" y="255"/>
                  </a:lnTo>
                  <a:lnTo>
                    <a:pt x="0" y="214"/>
                  </a:lnTo>
                  <a:lnTo>
                    <a:pt x="12" y="180"/>
                  </a:lnTo>
                  <a:lnTo>
                    <a:pt x="19" y="154"/>
                  </a:lnTo>
                  <a:lnTo>
                    <a:pt x="57" y="135"/>
                  </a:lnTo>
                  <a:lnTo>
                    <a:pt x="98" y="135"/>
                  </a:lnTo>
                  <a:lnTo>
                    <a:pt x="200" y="56"/>
                  </a:lnTo>
                  <a:lnTo>
                    <a:pt x="230" y="3"/>
                  </a:lnTo>
                  <a:lnTo>
                    <a:pt x="327" y="0"/>
                  </a:lnTo>
                  <a:lnTo>
                    <a:pt x="282" y="11"/>
                  </a:lnTo>
                  <a:lnTo>
                    <a:pt x="237" y="67"/>
                  </a:lnTo>
                  <a:lnTo>
                    <a:pt x="211" y="67"/>
                  </a:lnTo>
                  <a:lnTo>
                    <a:pt x="215" y="109"/>
                  </a:lnTo>
                  <a:lnTo>
                    <a:pt x="305" y="116"/>
                  </a:lnTo>
                  <a:lnTo>
                    <a:pt x="342" y="165"/>
                  </a:lnTo>
                  <a:lnTo>
                    <a:pt x="433" y="158"/>
                  </a:lnTo>
                  <a:lnTo>
                    <a:pt x="470" y="135"/>
                  </a:lnTo>
                  <a:lnTo>
                    <a:pt x="523" y="116"/>
                  </a:lnTo>
                  <a:lnTo>
                    <a:pt x="587" y="120"/>
                  </a:lnTo>
                  <a:lnTo>
                    <a:pt x="632" y="86"/>
                  </a:lnTo>
                  <a:lnTo>
                    <a:pt x="639" y="120"/>
                  </a:lnTo>
                  <a:lnTo>
                    <a:pt x="636" y="135"/>
                  </a:lnTo>
                  <a:lnTo>
                    <a:pt x="658" y="14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10" name=""/>
            <p:cNvSpPr/>
            <p:nvPr/>
          </p:nvSpPr>
          <p:spPr>
            <a:xfrm>
              <a:off x="6869160" y="974880"/>
              <a:ext cx="769680" cy="447120"/>
            </a:xfrm>
            <a:custGeom>
              <a:avLst/>
              <a:gdLst/>
              <a:ahLst/>
              <a:rect l="l" t="t" r="r" b="b"/>
              <a:pathLst>
                <a:path w="688" h="402">
                  <a:moveTo>
                    <a:pt x="658" y="142"/>
                  </a:moveTo>
                  <a:lnTo>
                    <a:pt x="688" y="176"/>
                  </a:lnTo>
                  <a:lnTo>
                    <a:pt x="681" y="203"/>
                  </a:lnTo>
                  <a:lnTo>
                    <a:pt x="651" y="210"/>
                  </a:lnTo>
                  <a:lnTo>
                    <a:pt x="598" y="225"/>
                  </a:lnTo>
                  <a:lnTo>
                    <a:pt x="568" y="270"/>
                  </a:lnTo>
                  <a:lnTo>
                    <a:pt x="512" y="270"/>
                  </a:lnTo>
                  <a:lnTo>
                    <a:pt x="489" y="312"/>
                  </a:lnTo>
                  <a:lnTo>
                    <a:pt x="406" y="315"/>
                  </a:lnTo>
                  <a:lnTo>
                    <a:pt x="372" y="402"/>
                  </a:lnTo>
                  <a:lnTo>
                    <a:pt x="316" y="391"/>
                  </a:lnTo>
                  <a:lnTo>
                    <a:pt x="327" y="331"/>
                  </a:lnTo>
                  <a:lnTo>
                    <a:pt x="282" y="315"/>
                  </a:lnTo>
                  <a:lnTo>
                    <a:pt x="271" y="293"/>
                  </a:lnTo>
                  <a:lnTo>
                    <a:pt x="237" y="289"/>
                  </a:lnTo>
                  <a:lnTo>
                    <a:pt x="222" y="267"/>
                  </a:lnTo>
                  <a:lnTo>
                    <a:pt x="184" y="282"/>
                  </a:lnTo>
                  <a:lnTo>
                    <a:pt x="158" y="259"/>
                  </a:lnTo>
                  <a:lnTo>
                    <a:pt x="109" y="236"/>
                  </a:lnTo>
                  <a:lnTo>
                    <a:pt x="79" y="267"/>
                  </a:lnTo>
                  <a:lnTo>
                    <a:pt x="49" y="255"/>
                  </a:lnTo>
                  <a:lnTo>
                    <a:pt x="0" y="214"/>
                  </a:lnTo>
                  <a:lnTo>
                    <a:pt x="12" y="180"/>
                  </a:lnTo>
                  <a:lnTo>
                    <a:pt x="19" y="154"/>
                  </a:lnTo>
                  <a:lnTo>
                    <a:pt x="57" y="135"/>
                  </a:lnTo>
                  <a:lnTo>
                    <a:pt x="98" y="135"/>
                  </a:lnTo>
                  <a:lnTo>
                    <a:pt x="200" y="56"/>
                  </a:lnTo>
                  <a:lnTo>
                    <a:pt x="230" y="3"/>
                  </a:lnTo>
                  <a:lnTo>
                    <a:pt x="327" y="0"/>
                  </a:lnTo>
                  <a:lnTo>
                    <a:pt x="282" y="11"/>
                  </a:lnTo>
                  <a:lnTo>
                    <a:pt x="237" y="67"/>
                  </a:lnTo>
                  <a:lnTo>
                    <a:pt x="211" y="67"/>
                  </a:lnTo>
                  <a:lnTo>
                    <a:pt x="215" y="109"/>
                  </a:lnTo>
                  <a:lnTo>
                    <a:pt x="305" y="116"/>
                  </a:lnTo>
                  <a:lnTo>
                    <a:pt x="342" y="165"/>
                  </a:lnTo>
                  <a:lnTo>
                    <a:pt x="433" y="158"/>
                  </a:lnTo>
                  <a:lnTo>
                    <a:pt x="470" y="135"/>
                  </a:lnTo>
                  <a:lnTo>
                    <a:pt x="523" y="116"/>
                  </a:lnTo>
                  <a:lnTo>
                    <a:pt x="587" y="120"/>
                  </a:lnTo>
                  <a:lnTo>
                    <a:pt x="632" y="86"/>
                  </a:lnTo>
                  <a:lnTo>
                    <a:pt x="639" y="120"/>
                  </a:lnTo>
                  <a:lnTo>
                    <a:pt x="636" y="135"/>
                  </a:lnTo>
                  <a:lnTo>
                    <a:pt x="658" y="142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11" name=""/>
          <p:cNvGrpSpPr/>
          <p:nvPr/>
        </p:nvGrpSpPr>
        <p:grpSpPr>
          <a:xfrm>
            <a:off x="7331040" y="2065320"/>
            <a:ext cx="501480" cy="837720"/>
            <a:chOff x="7331040" y="2065320"/>
            <a:chExt cx="501480" cy="837720"/>
          </a:xfrm>
        </p:grpSpPr>
        <p:sp>
          <p:nvSpPr>
            <p:cNvPr id="5612" name=""/>
            <p:cNvSpPr/>
            <p:nvPr/>
          </p:nvSpPr>
          <p:spPr>
            <a:xfrm>
              <a:off x="7331040" y="2065320"/>
              <a:ext cx="501480" cy="837720"/>
            </a:xfrm>
            <a:custGeom>
              <a:avLst/>
              <a:gdLst/>
              <a:ahLst/>
              <a:rect l="l" t="t" r="r" b="b"/>
              <a:pathLst>
                <a:path w="447" h="752">
                  <a:moveTo>
                    <a:pt x="22" y="38"/>
                  </a:moveTo>
                  <a:lnTo>
                    <a:pt x="98" y="45"/>
                  </a:lnTo>
                  <a:lnTo>
                    <a:pt x="124" y="12"/>
                  </a:lnTo>
                  <a:lnTo>
                    <a:pt x="383" y="0"/>
                  </a:lnTo>
                  <a:lnTo>
                    <a:pt x="443" y="459"/>
                  </a:lnTo>
                  <a:lnTo>
                    <a:pt x="447" y="482"/>
                  </a:lnTo>
                  <a:lnTo>
                    <a:pt x="440" y="523"/>
                  </a:lnTo>
                  <a:lnTo>
                    <a:pt x="413" y="557"/>
                  </a:lnTo>
                  <a:lnTo>
                    <a:pt x="372" y="553"/>
                  </a:lnTo>
                  <a:lnTo>
                    <a:pt x="368" y="583"/>
                  </a:lnTo>
                  <a:lnTo>
                    <a:pt x="338" y="594"/>
                  </a:lnTo>
                  <a:lnTo>
                    <a:pt x="334" y="632"/>
                  </a:lnTo>
                  <a:lnTo>
                    <a:pt x="312" y="655"/>
                  </a:lnTo>
                  <a:lnTo>
                    <a:pt x="304" y="696"/>
                  </a:lnTo>
                  <a:lnTo>
                    <a:pt x="263" y="700"/>
                  </a:lnTo>
                  <a:lnTo>
                    <a:pt x="259" y="677"/>
                  </a:lnTo>
                  <a:lnTo>
                    <a:pt x="233" y="681"/>
                  </a:lnTo>
                  <a:lnTo>
                    <a:pt x="210" y="730"/>
                  </a:lnTo>
                  <a:lnTo>
                    <a:pt x="192" y="730"/>
                  </a:lnTo>
                  <a:lnTo>
                    <a:pt x="173" y="730"/>
                  </a:lnTo>
                  <a:lnTo>
                    <a:pt x="139" y="734"/>
                  </a:lnTo>
                  <a:lnTo>
                    <a:pt x="135" y="726"/>
                  </a:lnTo>
                  <a:lnTo>
                    <a:pt x="124" y="715"/>
                  </a:lnTo>
                  <a:lnTo>
                    <a:pt x="101" y="715"/>
                  </a:lnTo>
                  <a:lnTo>
                    <a:pt x="83" y="752"/>
                  </a:lnTo>
                  <a:lnTo>
                    <a:pt x="0" y="749"/>
                  </a:lnTo>
                  <a:lnTo>
                    <a:pt x="7" y="726"/>
                  </a:lnTo>
                  <a:lnTo>
                    <a:pt x="22" y="685"/>
                  </a:lnTo>
                  <a:lnTo>
                    <a:pt x="11" y="658"/>
                  </a:lnTo>
                  <a:lnTo>
                    <a:pt x="64" y="610"/>
                  </a:lnTo>
                  <a:lnTo>
                    <a:pt x="64" y="591"/>
                  </a:lnTo>
                  <a:lnTo>
                    <a:pt x="86" y="579"/>
                  </a:lnTo>
                  <a:lnTo>
                    <a:pt x="52" y="561"/>
                  </a:lnTo>
                  <a:lnTo>
                    <a:pt x="64" y="500"/>
                  </a:lnTo>
                  <a:lnTo>
                    <a:pt x="41" y="497"/>
                  </a:lnTo>
                  <a:lnTo>
                    <a:pt x="45" y="455"/>
                  </a:lnTo>
                  <a:lnTo>
                    <a:pt x="60" y="414"/>
                  </a:lnTo>
                  <a:lnTo>
                    <a:pt x="49" y="222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13" name=""/>
            <p:cNvSpPr/>
            <p:nvPr/>
          </p:nvSpPr>
          <p:spPr>
            <a:xfrm>
              <a:off x="7331040" y="2065320"/>
              <a:ext cx="501480" cy="837720"/>
            </a:xfrm>
            <a:custGeom>
              <a:avLst/>
              <a:gdLst/>
              <a:ahLst/>
              <a:rect l="l" t="t" r="r" b="b"/>
              <a:pathLst>
                <a:path w="447" h="752">
                  <a:moveTo>
                    <a:pt x="22" y="38"/>
                  </a:moveTo>
                  <a:lnTo>
                    <a:pt x="98" y="45"/>
                  </a:lnTo>
                  <a:lnTo>
                    <a:pt x="124" y="12"/>
                  </a:lnTo>
                  <a:lnTo>
                    <a:pt x="383" y="0"/>
                  </a:lnTo>
                  <a:lnTo>
                    <a:pt x="443" y="459"/>
                  </a:lnTo>
                  <a:lnTo>
                    <a:pt x="447" y="482"/>
                  </a:lnTo>
                  <a:lnTo>
                    <a:pt x="440" y="523"/>
                  </a:lnTo>
                  <a:lnTo>
                    <a:pt x="413" y="557"/>
                  </a:lnTo>
                  <a:lnTo>
                    <a:pt x="372" y="553"/>
                  </a:lnTo>
                  <a:lnTo>
                    <a:pt x="368" y="583"/>
                  </a:lnTo>
                  <a:lnTo>
                    <a:pt x="338" y="594"/>
                  </a:lnTo>
                  <a:lnTo>
                    <a:pt x="334" y="632"/>
                  </a:lnTo>
                  <a:lnTo>
                    <a:pt x="312" y="655"/>
                  </a:lnTo>
                  <a:lnTo>
                    <a:pt x="304" y="696"/>
                  </a:lnTo>
                  <a:lnTo>
                    <a:pt x="263" y="700"/>
                  </a:lnTo>
                  <a:lnTo>
                    <a:pt x="259" y="677"/>
                  </a:lnTo>
                  <a:lnTo>
                    <a:pt x="233" y="681"/>
                  </a:lnTo>
                  <a:lnTo>
                    <a:pt x="210" y="730"/>
                  </a:lnTo>
                  <a:lnTo>
                    <a:pt x="192" y="730"/>
                  </a:lnTo>
                  <a:lnTo>
                    <a:pt x="173" y="730"/>
                  </a:lnTo>
                  <a:lnTo>
                    <a:pt x="139" y="734"/>
                  </a:lnTo>
                  <a:lnTo>
                    <a:pt x="135" y="726"/>
                  </a:lnTo>
                  <a:lnTo>
                    <a:pt x="124" y="715"/>
                  </a:lnTo>
                  <a:lnTo>
                    <a:pt x="101" y="715"/>
                  </a:lnTo>
                  <a:lnTo>
                    <a:pt x="83" y="752"/>
                  </a:lnTo>
                  <a:lnTo>
                    <a:pt x="0" y="749"/>
                  </a:lnTo>
                  <a:lnTo>
                    <a:pt x="7" y="726"/>
                  </a:lnTo>
                  <a:lnTo>
                    <a:pt x="22" y="685"/>
                  </a:lnTo>
                  <a:lnTo>
                    <a:pt x="11" y="658"/>
                  </a:lnTo>
                  <a:lnTo>
                    <a:pt x="64" y="610"/>
                  </a:lnTo>
                  <a:lnTo>
                    <a:pt x="64" y="591"/>
                  </a:lnTo>
                  <a:lnTo>
                    <a:pt x="86" y="579"/>
                  </a:lnTo>
                  <a:lnTo>
                    <a:pt x="52" y="561"/>
                  </a:lnTo>
                  <a:lnTo>
                    <a:pt x="64" y="500"/>
                  </a:lnTo>
                  <a:lnTo>
                    <a:pt x="41" y="497"/>
                  </a:lnTo>
                  <a:lnTo>
                    <a:pt x="45" y="455"/>
                  </a:lnTo>
                  <a:lnTo>
                    <a:pt x="60" y="414"/>
                  </a:lnTo>
                  <a:lnTo>
                    <a:pt x="49" y="222"/>
                  </a:lnTo>
                  <a:lnTo>
                    <a:pt x="22" y="38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14" name=""/>
          <p:cNvGrpSpPr/>
          <p:nvPr/>
        </p:nvGrpSpPr>
        <p:grpSpPr>
          <a:xfrm>
            <a:off x="7445520" y="1289160"/>
            <a:ext cx="621720" cy="793440"/>
            <a:chOff x="7445520" y="1289160"/>
            <a:chExt cx="621720" cy="793440"/>
          </a:xfrm>
        </p:grpSpPr>
        <p:sp>
          <p:nvSpPr>
            <p:cNvPr id="5615" name=""/>
            <p:cNvSpPr/>
            <p:nvPr/>
          </p:nvSpPr>
          <p:spPr>
            <a:xfrm>
              <a:off x="7445520" y="1289160"/>
              <a:ext cx="621720" cy="793440"/>
            </a:xfrm>
            <a:custGeom>
              <a:avLst/>
              <a:gdLst/>
              <a:ahLst/>
              <a:rect l="l" t="t" r="r" b="b"/>
              <a:pathLst>
                <a:path w="557" h="710">
                  <a:moveTo>
                    <a:pt x="286" y="710"/>
                  </a:moveTo>
                  <a:lnTo>
                    <a:pt x="279" y="692"/>
                  </a:lnTo>
                  <a:lnTo>
                    <a:pt x="15" y="703"/>
                  </a:lnTo>
                  <a:lnTo>
                    <a:pt x="38" y="673"/>
                  </a:lnTo>
                  <a:lnTo>
                    <a:pt x="61" y="624"/>
                  </a:lnTo>
                  <a:lnTo>
                    <a:pt x="87" y="586"/>
                  </a:lnTo>
                  <a:lnTo>
                    <a:pt x="57" y="537"/>
                  </a:lnTo>
                  <a:lnTo>
                    <a:pt x="53" y="455"/>
                  </a:lnTo>
                  <a:lnTo>
                    <a:pt x="27" y="417"/>
                  </a:lnTo>
                  <a:lnTo>
                    <a:pt x="8" y="394"/>
                  </a:lnTo>
                  <a:lnTo>
                    <a:pt x="8" y="372"/>
                  </a:lnTo>
                  <a:lnTo>
                    <a:pt x="23" y="353"/>
                  </a:lnTo>
                  <a:lnTo>
                    <a:pt x="0" y="293"/>
                  </a:lnTo>
                  <a:lnTo>
                    <a:pt x="38" y="233"/>
                  </a:lnTo>
                  <a:lnTo>
                    <a:pt x="19" y="206"/>
                  </a:lnTo>
                  <a:lnTo>
                    <a:pt x="19" y="180"/>
                  </a:lnTo>
                  <a:lnTo>
                    <a:pt x="42" y="143"/>
                  </a:lnTo>
                  <a:lnTo>
                    <a:pt x="49" y="109"/>
                  </a:lnTo>
                  <a:lnTo>
                    <a:pt x="87" y="112"/>
                  </a:lnTo>
                  <a:lnTo>
                    <a:pt x="83" y="150"/>
                  </a:lnTo>
                  <a:lnTo>
                    <a:pt x="102" y="161"/>
                  </a:lnTo>
                  <a:lnTo>
                    <a:pt x="124" y="143"/>
                  </a:lnTo>
                  <a:lnTo>
                    <a:pt x="117" y="86"/>
                  </a:lnTo>
                  <a:lnTo>
                    <a:pt x="128" y="71"/>
                  </a:lnTo>
                  <a:lnTo>
                    <a:pt x="151" y="75"/>
                  </a:lnTo>
                  <a:lnTo>
                    <a:pt x="143" y="22"/>
                  </a:lnTo>
                  <a:lnTo>
                    <a:pt x="170" y="3"/>
                  </a:lnTo>
                  <a:lnTo>
                    <a:pt x="260" y="0"/>
                  </a:lnTo>
                  <a:lnTo>
                    <a:pt x="297" y="18"/>
                  </a:lnTo>
                  <a:lnTo>
                    <a:pt x="301" y="37"/>
                  </a:lnTo>
                  <a:lnTo>
                    <a:pt x="335" y="37"/>
                  </a:lnTo>
                  <a:lnTo>
                    <a:pt x="384" y="52"/>
                  </a:lnTo>
                  <a:lnTo>
                    <a:pt x="391" y="79"/>
                  </a:lnTo>
                  <a:lnTo>
                    <a:pt x="373" y="94"/>
                  </a:lnTo>
                  <a:lnTo>
                    <a:pt x="410" y="180"/>
                  </a:lnTo>
                  <a:lnTo>
                    <a:pt x="410" y="206"/>
                  </a:lnTo>
                  <a:lnTo>
                    <a:pt x="350" y="285"/>
                  </a:lnTo>
                  <a:lnTo>
                    <a:pt x="327" y="331"/>
                  </a:lnTo>
                  <a:lnTo>
                    <a:pt x="339" y="346"/>
                  </a:lnTo>
                  <a:lnTo>
                    <a:pt x="376" y="349"/>
                  </a:lnTo>
                  <a:lnTo>
                    <a:pt x="395" y="331"/>
                  </a:lnTo>
                  <a:lnTo>
                    <a:pt x="436" y="259"/>
                  </a:lnTo>
                  <a:lnTo>
                    <a:pt x="478" y="259"/>
                  </a:lnTo>
                  <a:lnTo>
                    <a:pt x="527" y="327"/>
                  </a:lnTo>
                  <a:lnTo>
                    <a:pt x="527" y="372"/>
                  </a:lnTo>
                  <a:lnTo>
                    <a:pt x="523" y="398"/>
                  </a:lnTo>
                  <a:lnTo>
                    <a:pt x="557" y="421"/>
                  </a:lnTo>
                  <a:lnTo>
                    <a:pt x="553" y="466"/>
                  </a:lnTo>
                  <a:lnTo>
                    <a:pt x="534" y="500"/>
                  </a:lnTo>
                  <a:lnTo>
                    <a:pt x="523" y="541"/>
                  </a:lnTo>
                  <a:lnTo>
                    <a:pt x="512" y="567"/>
                  </a:lnTo>
                  <a:lnTo>
                    <a:pt x="478" y="575"/>
                  </a:lnTo>
                  <a:lnTo>
                    <a:pt x="493" y="616"/>
                  </a:lnTo>
                  <a:lnTo>
                    <a:pt x="478" y="628"/>
                  </a:lnTo>
                  <a:lnTo>
                    <a:pt x="448" y="680"/>
                  </a:lnTo>
                  <a:lnTo>
                    <a:pt x="286" y="71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16" name=""/>
            <p:cNvSpPr/>
            <p:nvPr/>
          </p:nvSpPr>
          <p:spPr>
            <a:xfrm>
              <a:off x="7445520" y="1289160"/>
              <a:ext cx="621720" cy="793440"/>
            </a:xfrm>
            <a:custGeom>
              <a:avLst/>
              <a:gdLst/>
              <a:ahLst/>
              <a:rect l="l" t="t" r="r" b="b"/>
              <a:pathLst>
                <a:path w="557" h="710">
                  <a:moveTo>
                    <a:pt x="286" y="710"/>
                  </a:moveTo>
                  <a:lnTo>
                    <a:pt x="279" y="692"/>
                  </a:lnTo>
                  <a:lnTo>
                    <a:pt x="15" y="703"/>
                  </a:lnTo>
                  <a:lnTo>
                    <a:pt x="38" y="673"/>
                  </a:lnTo>
                  <a:lnTo>
                    <a:pt x="61" y="624"/>
                  </a:lnTo>
                  <a:lnTo>
                    <a:pt x="87" y="586"/>
                  </a:lnTo>
                  <a:lnTo>
                    <a:pt x="57" y="537"/>
                  </a:lnTo>
                  <a:lnTo>
                    <a:pt x="53" y="455"/>
                  </a:lnTo>
                  <a:lnTo>
                    <a:pt x="27" y="417"/>
                  </a:lnTo>
                  <a:lnTo>
                    <a:pt x="8" y="394"/>
                  </a:lnTo>
                  <a:lnTo>
                    <a:pt x="8" y="372"/>
                  </a:lnTo>
                  <a:lnTo>
                    <a:pt x="23" y="353"/>
                  </a:lnTo>
                  <a:lnTo>
                    <a:pt x="0" y="293"/>
                  </a:lnTo>
                  <a:lnTo>
                    <a:pt x="38" y="233"/>
                  </a:lnTo>
                  <a:lnTo>
                    <a:pt x="19" y="206"/>
                  </a:lnTo>
                  <a:lnTo>
                    <a:pt x="19" y="180"/>
                  </a:lnTo>
                  <a:lnTo>
                    <a:pt x="42" y="143"/>
                  </a:lnTo>
                  <a:lnTo>
                    <a:pt x="49" y="109"/>
                  </a:lnTo>
                  <a:lnTo>
                    <a:pt x="87" y="112"/>
                  </a:lnTo>
                  <a:lnTo>
                    <a:pt x="83" y="150"/>
                  </a:lnTo>
                  <a:lnTo>
                    <a:pt x="102" y="161"/>
                  </a:lnTo>
                  <a:lnTo>
                    <a:pt x="124" y="143"/>
                  </a:lnTo>
                  <a:lnTo>
                    <a:pt x="117" y="86"/>
                  </a:lnTo>
                  <a:lnTo>
                    <a:pt x="128" y="71"/>
                  </a:lnTo>
                  <a:lnTo>
                    <a:pt x="151" y="75"/>
                  </a:lnTo>
                  <a:lnTo>
                    <a:pt x="143" y="22"/>
                  </a:lnTo>
                  <a:lnTo>
                    <a:pt x="170" y="3"/>
                  </a:lnTo>
                  <a:lnTo>
                    <a:pt x="260" y="0"/>
                  </a:lnTo>
                  <a:lnTo>
                    <a:pt x="297" y="18"/>
                  </a:lnTo>
                  <a:lnTo>
                    <a:pt x="301" y="37"/>
                  </a:lnTo>
                  <a:lnTo>
                    <a:pt x="335" y="37"/>
                  </a:lnTo>
                  <a:lnTo>
                    <a:pt x="384" y="52"/>
                  </a:lnTo>
                  <a:lnTo>
                    <a:pt x="391" y="79"/>
                  </a:lnTo>
                  <a:lnTo>
                    <a:pt x="373" y="94"/>
                  </a:lnTo>
                  <a:lnTo>
                    <a:pt x="410" y="180"/>
                  </a:lnTo>
                  <a:lnTo>
                    <a:pt x="410" y="206"/>
                  </a:lnTo>
                  <a:lnTo>
                    <a:pt x="350" y="285"/>
                  </a:lnTo>
                  <a:lnTo>
                    <a:pt x="327" y="331"/>
                  </a:lnTo>
                  <a:lnTo>
                    <a:pt x="339" y="346"/>
                  </a:lnTo>
                  <a:lnTo>
                    <a:pt x="376" y="349"/>
                  </a:lnTo>
                  <a:lnTo>
                    <a:pt x="395" y="331"/>
                  </a:lnTo>
                  <a:lnTo>
                    <a:pt x="436" y="259"/>
                  </a:lnTo>
                  <a:lnTo>
                    <a:pt x="478" y="259"/>
                  </a:lnTo>
                  <a:lnTo>
                    <a:pt x="527" y="327"/>
                  </a:lnTo>
                  <a:lnTo>
                    <a:pt x="527" y="372"/>
                  </a:lnTo>
                  <a:lnTo>
                    <a:pt x="523" y="398"/>
                  </a:lnTo>
                  <a:lnTo>
                    <a:pt x="557" y="421"/>
                  </a:lnTo>
                  <a:lnTo>
                    <a:pt x="553" y="466"/>
                  </a:lnTo>
                  <a:lnTo>
                    <a:pt x="534" y="500"/>
                  </a:lnTo>
                  <a:lnTo>
                    <a:pt x="523" y="541"/>
                  </a:lnTo>
                  <a:lnTo>
                    <a:pt x="512" y="567"/>
                  </a:lnTo>
                  <a:lnTo>
                    <a:pt x="478" y="575"/>
                  </a:lnTo>
                  <a:lnTo>
                    <a:pt x="493" y="616"/>
                  </a:lnTo>
                  <a:lnTo>
                    <a:pt x="478" y="628"/>
                  </a:lnTo>
                  <a:lnTo>
                    <a:pt x="448" y="680"/>
                  </a:lnTo>
                  <a:lnTo>
                    <a:pt x="286" y="71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17" name=""/>
          <p:cNvGrpSpPr/>
          <p:nvPr/>
        </p:nvGrpSpPr>
        <p:grpSpPr>
          <a:xfrm>
            <a:off x="7764480" y="1922400"/>
            <a:ext cx="661680" cy="766440"/>
            <a:chOff x="7764480" y="1922400"/>
            <a:chExt cx="661680" cy="766440"/>
          </a:xfrm>
        </p:grpSpPr>
        <p:sp>
          <p:nvSpPr>
            <p:cNvPr id="5618" name=""/>
            <p:cNvSpPr/>
            <p:nvPr/>
          </p:nvSpPr>
          <p:spPr>
            <a:xfrm>
              <a:off x="7764480" y="1922400"/>
              <a:ext cx="661680" cy="766440"/>
            </a:xfrm>
            <a:custGeom>
              <a:avLst/>
              <a:gdLst/>
              <a:ahLst/>
              <a:rect l="l" t="t" r="r" b="b"/>
              <a:pathLst>
                <a:path w="590" h="689">
                  <a:moveTo>
                    <a:pt x="0" y="140"/>
                  </a:moveTo>
                  <a:lnTo>
                    <a:pt x="162" y="113"/>
                  </a:lnTo>
                  <a:lnTo>
                    <a:pt x="244" y="113"/>
                  </a:lnTo>
                  <a:lnTo>
                    <a:pt x="267" y="128"/>
                  </a:lnTo>
                  <a:lnTo>
                    <a:pt x="361" y="121"/>
                  </a:lnTo>
                  <a:lnTo>
                    <a:pt x="369" y="110"/>
                  </a:lnTo>
                  <a:lnTo>
                    <a:pt x="399" y="106"/>
                  </a:lnTo>
                  <a:lnTo>
                    <a:pt x="421" y="91"/>
                  </a:lnTo>
                  <a:lnTo>
                    <a:pt x="432" y="46"/>
                  </a:lnTo>
                  <a:lnTo>
                    <a:pt x="474" y="23"/>
                  </a:lnTo>
                  <a:lnTo>
                    <a:pt x="538" y="0"/>
                  </a:lnTo>
                  <a:lnTo>
                    <a:pt x="587" y="237"/>
                  </a:lnTo>
                  <a:lnTo>
                    <a:pt x="575" y="256"/>
                  </a:lnTo>
                  <a:lnTo>
                    <a:pt x="590" y="279"/>
                  </a:lnTo>
                  <a:lnTo>
                    <a:pt x="579" y="301"/>
                  </a:lnTo>
                  <a:lnTo>
                    <a:pt x="568" y="324"/>
                  </a:lnTo>
                  <a:lnTo>
                    <a:pt x="572" y="425"/>
                  </a:lnTo>
                  <a:lnTo>
                    <a:pt x="557" y="448"/>
                  </a:lnTo>
                  <a:lnTo>
                    <a:pt x="534" y="448"/>
                  </a:lnTo>
                  <a:lnTo>
                    <a:pt x="530" y="493"/>
                  </a:lnTo>
                  <a:lnTo>
                    <a:pt x="481" y="486"/>
                  </a:lnTo>
                  <a:lnTo>
                    <a:pt x="451" y="504"/>
                  </a:lnTo>
                  <a:lnTo>
                    <a:pt x="478" y="519"/>
                  </a:lnTo>
                  <a:lnTo>
                    <a:pt x="463" y="549"/>
                  </a:lnTo>
                  <a:lnTo>
                    <a:pt x="485" y="576"/>
                  </a:lnTo>
                  <a:lnTo>
                    <a:pt x="485" y="595"/>
                  </a:lnTo>
                  <a:lnTo>
                    <a:pt x="436" y="565"/>
                  </a:lnTo>
                  <a:lnTo>
                    <a:pt x="406" y="587"/>
                  </a:lnTo>
                  <a:lnTo>
                    <a:pt x="417" y="647"/>
                  </a:lnTo>
                  <a:lnTo>
                    <a:pt x="402" y="655"/>
                  </a:lnTo>
                  <a:lnTo>
                    <a:pt x="391" y="685"/>
                  </a:lnTo>
                  <a:lnTo>
                    <a:pt x="369" y="689"/>
                  </a:lnTo>
                  <a:lnTo>
                    <a:pt x="369" y="655"/>
                  </a:lnTo>
                  <a:lnTo>
                    <a:pt x="346" y="655"/>
                  </a:lnTo>
                  <a:lnTo>
                    <a:pt x="338" y="625"/>
                  </a:lnTo>
                  <a:lnTo>
                    <a:pt x="323" y="610"/>
                  </a:lnTo>
                  <a:lnTo>
                    <a:pt x="297" y="606"/>
                  </a:lnTo>
                  <a:lnTo>
                    <a:pt x="286" y="628"/>
                  </a:lnTo>
                  <a:lnTo>
                    <a:pt x="267" y="651"/>
                  </a:lnTo>
                  <a:lnTo>
                    <a:pt x="222" y="662"/>
                  </a:lnTo>
                  <a:lnTo>
                    <a:pt x="173" y="644"/>
                  </a:lnTo>
                  <a:lnTo>
                    <a:pt x="113" y="632"/>
                  </a:lnTo>
                  <a:lnTo>
                    <a:pt x="109" y="595"/>
                  </a:lnTo>
                  <a:lnTo>
                    <a:pt x="94" y="587"/>
                  </a:lnTo>
                  <a:lnTo>
                    <a:pt x="56" y="587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19" name=""/>
            <p:cNvSpPr/>
            <p:nvPr/>
          </p:nvSpPr>
          <p:spPr>
            <a:xfrm>
              <a:off x="7764480" y="1922400"/>
              <a:ext cx="661680" cy="766440"/>
            </a:xfrm>
            <a:custGeom>
              <a:avLst/>
              <a:gdLst/>
              <a:ahLst/>
              <a:rect l="l" t="t" r="r" b="b"/>
              <a:pathLst>
                <a:path w="590" h="689">
                  <a:moveTo>
                    <a:pt x="0" y="140"/>
                  </a:moveTo>
                  <a:lnTo>
                    <a:pt x="162" y="113"/>
                  </a:lnTo>
                  <a:lnTo>
                    <a:pt x="244" y="113"/>
                  </a:lnTo>
                  <a:lnTo>
                    <a:pt x="267" y="128"/>
                  </a:lnTo>
                  <a:lnTo>
                    <a:pt x="361" y="121"/>
                  </a:lnTo>
                  <a:lnTo>
                    <a:pt x="369" y="110"/>
                  </a:lnTo>
                  <a:lnTo>
                    <a:pt x="399" y="106"/>
                  </a:lnTo>
                  <a:lnTo>
                    <a:pt x="421" y="91"/>
                  </a:lnTo>
                  <a:lnTo>
                    <a:pt x="432" y="46"/>
                  </a:lnTo>
                  <a:lnTo>
                    <a:pt x="474" y="23"/>
                  </a:lnTo>
                  <a:lnTo>
                    <a:pt x="538" y="0"/>
                  </a:lnTo>
                  <a:lnTo>
                    <a:pt x="587" y="237"/>
                  </a:lnTo>
                  <a:lnTo>
                    <a:pt x="575" y="256"/>
                  </a:lnTo>
                  <a:lnTo>
                    <a:pt x="590" y="279"/>
                  </a:lnTo>
                  <a:lnTo>
                    <a:pt x="579" y="301"/>
                  </a:lnTo>
                  <a:lnTo>
                    <a:pt x="568" y="324"/>
                  </a:lnTo>
                  <a:lnTo>
                    <a:pt x="572" y="425"/>
                  </a:lnTo>
                  <a:lnTo>
                    <a:pt x="557" y="448"/>
                  </a:lnTo>
                  <a:lnTo>
                    <a:pt x="534" y="448"/>
                  </a:lnTo>
                  <a:lnTo>
                    <a:pt x="530" y="493"/>
                  </a:lnTo>
                  <a:lnTo>
                    <a:pt x="481" y="486"/>
                  </a:lnTo>
                  <a:lnTo>
                    <a:pt x="451" y="504"/>
                  </a:lnTo>
                  <a:lnTo>
                    <a:pt x="478" y="519"/>
                  </a:lnTo>
                  <a:lnTo>
                    <a:pt x="463" y="549"/>
                  </a:lnTo>
                  <a:lnTo>
                    <a:pt x="485" y="576"/>
                  </a:lnTo>
                  <a:lnTo>
                    <a:pt x="485" y="595"/>
                  </a:lnTo>
                  <a:lnTo>
                    <a:pt x="436" y="565"/>
                  </a:lnTo>
                  <a:lnTo>
                    <a:pt x="406" y="587"/>
                  </a:lnTo>
                  <a:lnTo>
                    <a:pt x="417" y="647"/>
                  </a:lnTo>
                  <a:lnTo>
                    <a:pt x="402" y="655"/>
                  </a:lnTo>
                  <a:lnTo>
                    <a:pt x="391" y="685"/>
                  </a:lnTo>
                  <a:lnTo>
                    <a:pt x="369" y="689"/>
                  </a:lnTo>
                  <a:lnTo>
                    <a:pt x="369" y="655"/>
                  </a:lnTo>
                  <a:lnTo>
                    <a:pt x="346" y="655"/>
                  </a:lnTo>
                  <a:lnTo>
                    <a:pt x="338" y="625"/>
                  </a:lnTo>
                  <a:lnTo>
                    <a:pt x="323" y="610"/>
                  </a:lnTo>
                  <a:lnTo>
                    <a:pt x="297" y="606"/>
                  </a:lnTo>
                  <a:lnTo>
                    <a:pt x="286" y="628"/>
                  </a:lnTo>
                  <a:lnTo>
                    <a:pt x="267" y="651"/>
                  </a:lnTo>
                  <a:lnTo>
                    <a:pt x="222" y="662"/>
                  </a:lnTo>
                  <a:lnTo>
                    <a:pt x="173" y="644"/>
                  </a:lnTo>
                  <a:lnTo>
                    <a:pt x="113" y="632"/>
                  </a:lnTo>
                  <a:lnTo>
                    <a:pt x="109" y="595"/>
                  </a:lnTo>
                  <a:lnTo>
                    <a:pt x="94" y="587"/>
                  </a:lnTo>
                  <a:lnTo>
                    <a:pt x="56" y="587"/>
                  </a:lnTo>
                  <a:lnTo>
                    <a:pt x="0" y="14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20" name=""/>
          <p:cNvGrpSpPr/>
          <p:nvPr/>
        </p:nvGrpSpPr>
        <p:grpSpPr>
          <a:xfrm>
            <a:off x="8372520" y="1758960"/>
            <a:ext cx="906120" cy="595080"/>
            <a:chOff x="8372520" y="1758960"/>
            <a:chExt cx="906120" cy="595080"/>
          </a:xfrm>
        </p:grpSpPr>
        <p:sp>
          <p:nvSpPr>
            <p:cNvPr id="5621" name=""/>
            <p:cNvSpPr/>
            <p:nvPr/>
          </p:nvSpPr>
          <p:spPr>
            <a:xfrm>
              <a:off x="8372520" y="1758960"/>
              <a:ext cx="906120" cy="595080"/>
            </a:xfrm>
            <a:custGeom>
              <a:avLst/>
              <a:gdLst/>
              <a:ahLst/>
              <a:rect l="l" t="t" r="r" b="b"/>
              <a:pathLst>
                <a:path w="810" h="534">
                  <a:moveTo>
                    <a:pt x="0" y="143"/>
                  </a:moveTo>
                  <a:lnTo>
                    <a:pt x="45" y="98"/>
                  </a:lnTo>
                  <a:lnTo>
                    <a:pt x="78" y="75"/>
                  </a:lnTo>
                  <a:lnTo>
                    <a:pt x="97" y="101"/>
                  </a:lnTo>
                  <a:lnTo>
                    <a:pt x="82" y="116"/>
                  </a:lnTo>
                  <a:lnTo>
                    <a:pt x="285" y="90"/>
                  </a:lnTo>
                  <a:lnTo>
                    <a:pt x="637" y="7"/>
                  </a:lnTo>
                  <a:lnTo>
                    <a:pt x="682" y="0"/>
                  </a:lnTo>
                  <a:lnTo>
                    <a:pt x="686" y="15"/>
                  </a:lnTo>
                  <a:lnTo>
                    <a:pt x="716" y="26"/>
                  </a:lnTo>
                  <a:lnTo>
                    <a:pt x="720" y="49"/>
                  </a:lnTo>
                  <a:lnTo>
                    <a:pt x="735" y="75"/>
                  </a:lnTo>
                  <a:lnTo>
                    <a:pt x="757" y="75"/>
                  </a:lnTo>
                  <a:lnTo>
                    <a:pt x="772" y="101"/>
                  </a:lnTo>
                  <a:lnTo>
                    <a:pt x="757" y="116"/>
                  </a:lnTo>
                  <a:lnTo>
                    <a:pt x="757" y="146"/>
                  </a:lnTo>
                  <a:lnTo>
                    <a:pt x="738" y="177"/>
                  </a:lnTo>
                  <a:lnTo>
                    <a:pt x="753" y="188"/>
                  </a:lnTo>
                  <a:lnTo>
                    <a:pt x="735" y="207"/>
                  </a:lnTo>
                  <a:lnTo>
                    <a:pt x="735" y="233"/>
                  </a:lnTo>
                  <a:lnTo>
                    <a:pt x="753" y="256"/>
                  </a:lnTo>
                  <a:lnTo>
                    <a:pt x="757" y="282"/>
                  </a:lnTo>
                  <a:lnTo>
                    <a:pt x="795" y="286"/>
                  </a:lnTo>
                  <a:lnTo>
                    <a:pt x="810" y="308"/>
                  </a:lnTo>
                  <a:lnTo>
                    <a:pt x="791" y="353"/>
                  </a:lnTo>
                  <a:lnTo>
                    <a:pt x="772" y="376"/>
                  </a:lnTo>
                  <a:lnTo>
                    <a:pt x="727" y="398"/>
                  </a:lnTo>
                  <a:lnTo>
                    <a:pt x="701" y="432"/>
                  </a:lnTo>
                  <a:lnTo>
                    <a:pt x="453" y="474"/>
                  </a:lnTo>
                  <a:lnTo>
                    <a:pt x="75" y="534"/>
                  </a:lnTo>
                  <a:lnTo>
                    <a:pt x="41" y="413"/>
                  </a:lnTo>
                  <a:lnTo>
                    <a:pt x="33" y="398"/>
                  </a:lnTo>
                  <a:lnTo>
                    <a:pt x="45" y="368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22" name=""/>
            <p:cNvSpPr/>
            <p:nvPr/>
          </p:nvSpPr>
          <p:spPr>
            <a:xfrm>
              <a:off x="8372520" y="1758960"/>
              <a:ext cx="906120" cy="595080"/>
            </a:xfrm>
            <a:custGeom>
              <a:avLst/>
              <a:gdLst/>
              <a:ahLst/>
              <a:rect l="l" t="t" r="r" b="b"/>
              <a:pathLst>
                <a:path w="810" h="534">
                  <a:moveTo>
                    <a:pt x="0" y="143"/>
                  </a:moveTo>
                  <a:lnTo>
                    <a:pt x="45" y="98"/>
                  </a:lnTo>
                  <a:lnTo>
                    <a:pt x="78" y="75"/>
                  </a:lnTo>
                  <a:lnTo>
                    <a:pt x="97" y="101"/>
                  </a:lnTo>
                  <a:lnTo>
                    <a:pt x="82" y="116"/>
                  </a:lnTo>
                  <a:lnTo>
                    <a:pt x="285" y="90"/>
                  </a:lnTo>
                  <a:lnTo>
                    <a:pt x="637" y="7"/>
                  </a:lnTo>
                  <a:lnTo>
                    <a:pt x="682" y="0"/>
                  </a:lnTo>
                  <a:lnTo>
                    <a:pt x="686" y="15"/>
                  </a:lnTo>
                  <a:lnTo>
                    <a:pt x="716" y="26"/>
                  </a:lnTo>
                  <a:lnTo>
                    <a:pt x="720" y="49"/>
                  </a:lnTo>
                  <a:lnTo>
                    <a:pt x="735" y="75"/>
                  </a:lnTo>
                  <a:lnTo>
                    <a:pt x="757" y="75"/>
                  </a:lnTo>
                  <a:lnTo>
                    <a:pt x="772" y="101"/>
                  </a:lnTo>
                  <a:lnTo>
                    <a:pt x="757" y="116"/>
                  </a:lnTo>
                  <a:lnTo>
                    <a:pt x="757" y="146"/>
                  </a:lnTo>
                  <a:lnTo>
                    <a:pt x="738" y="177"/>
                  </a:lnTo>
                  <a:lnTo>
                    <a:pt x="753" y="188"/>
                  </a:lnTo>
                  <a:lnTo>
                    <a:pt x="735" y="207"/>
                  </a:lnTo>
                  <a:lnTo>
                    <a:pt x="735" y="233"/>
                  </a:lnTo>
                  <a:lnTo>
                    <a:pt x="753" y="256"/>
                  </a:lnTo>
                  <a:lnTo>
                    <a:pt x="757" y="282"/>
                  </a:lnTo>
                  <a:lnTo>
                    <a:pt x="795" y="286"/>
                  </a:lnTo>
                  <a:lnTo>
                    <a:pt x="810" y="308"/>
                  </a:lnTo>
                  <a:lnTo>
                    <a:pt x="791" y="353"/>
                  </a:lnTo>
                  <a:lnTo>
                    <a:pt x="772" y="376"/>
                  </a:lnTo>
                  <a:lnTo>
                    <a:pt x="727" y="398"/>
                  </a:lnTo>
                  <a:lnTo>
                    <a:pt x="701" y="432"/>
                  </a:lnTo>
                  <a:lnTo>
                    <a:pt x="453" y="474"/>
                  </a:lnTo>
                  <a:lnTo>
                    <a:pt x="75" y="534"/>
                  </a:lnTo>
                  <a:lnTo>
                    <a:pt x="41" y="413"/>
                  </a:lnTo>
                  <a:lnTo>
                    <a:pt x="33" y="398"/>
                  </a:lnTo>
                  <a:lnTo>
                    <a:pt x="45" y="368"/>
                  </a:lnTo>
                  <a:lnTo>
                    <a:pt x="0" y="143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23" name=""/>
          <p:cNvGrpSpPr/>
          <p:nvPr/>
        </p:nvGrpSpPr>
        <p:grpSpPr>
          <a:xfrm>
            <a:off x="8178840" y="2244600"/>
            <a:ext cx="624960" cy="653760"/>
            <a:chOff x="8178840" y="2244600"/>
            <a:chExt cx="624960" cy="653760"/>
          </a:xfrm>
        </p:grpSpPr>
        <p:sp>
          <p:nvSpPr>
            <p:cNvPr id="5624" name=""/>
            <p:cNvSpPr/>
            <p:nvPr/>
          </p:nvSpPr>
          <p:spPr>
            <a:xfrm>
              <a:off x="8178840" y="2244600"/>
              <a:ext cx="624960" cy="653760"/>
            </a:xfrm>
            <a:custGeom>
              <a:avLst/>
              <a:gdLst/>
              <a:ahLst/>
              <a:rect l="l" t="t" r="r" b="b"/>
              <a:pathLst>
                <a:path w="559" h="587">
                  <a:moveTo>
                    <a:pt x="215" y="0"/>
                  </a:moveTo>
                  <a:lnTo>
                    <a:pt x="196" y="26"/>
                  </a:lnTo>
                  <a:lnTo>
                    <a:pt x="203" y="113"/>
                  </a:lnTo>
                  <a:lnTo>
                    <a:pt x="196" y="158"/>
                  </a:lnTo>
                  <a:lnTo>
                    <a:pt x="166" y="154"/>
                  </a:lnTo>
                  <a:lnTo>
                    <a:pt x="155" y="199"/>
                  </a:lnTo>
                  <a:lnTo>
                    <a:pt x="109" y="196"/>
                  </a:lnTo>
                  <a:lnTo>
                    <a:pt x="91" y="207"/>
                  </a:lnTo>
                  <a:lnTo>
                    <a:pt x="102" y="229"/>
                  </a:lnTo>
                  <a:lnTo>
                    <a:pt x="94" y="256"/>
                  </a:lnTo>
                  <a:lnTo>
                    <a:pt x="117" y="282"/>
                  </a:lnTo>
                  <a:lnTo>
                    <a:pt x="106" y="301"/>
                  </a:lnTo>
                  <a:lnTo>
                    <a:pt x="68" y="275"/>
                  </a:lnTo>
                  <a:lnTo>
                    <a:pt x="42" y="293"/>
                  </a:lnTo>
                  <a:lnTo>
                    <a:pt x="49" y="361"/>
                  </a:lnTo>
                  <a:lnTo>
                    <a:pt x="31" y="361"/>
                  </a:lnTo>
                  <a:lnTo>
                    <a:pt x="27" y="391"/>
                  </a:lnTo>
                  <a:lnTo>
                    <a:pt x="0" y="402"/>
                  </a:lnTo>
                  <a:lnTo>
                    <a:pt x="8" y="429"/>
                  </a:lnTo>
                  <a:lnTo>
                    <a:pt x="15" y="451"/>
                  </a:lnTo>
                  <a:lnTo>
                    <a:pt x="23" y="481"/>
                  </a:lnTo>
                  <a:lnTo>
                    <a:pt x="57" y="500"/>
                  </a:lnTo>
                  <a:lnTo>
                    <a:pt x="91" y="508"/>
                  </a:lnTo>
                  <a:lnTo>
                    <a:pt x="94" y="538"/>
                  </a:lnTo>
                  <a:lnTo>
                    <a:pt x="136" y="560"/>
                  </a:lnTo>
                  <a:lnTo>
                    <a:pt x="140" y="587"/>
                  </a:lnTo>
                  <a:lnTo>
                    <a:pt x="181" y="575"/>
                  </a:lnTo>
                  <a:lnTo>
                    <a:pt x="181" y="560"/>
                  </a:lnTo>
                  <a:lnTo>
                    <a:pt x="241" y="564"/>
                  </a:lnTo>
                  <a:lnTo>
                    <a:pt x="249" y="549"/>
                  </a:lnTo>
                  <a:lnTo>
                    <a:pt x="279" y="545"/>
                  </a:lnTo>
                  <a:lnTo>
                    <a:pt x="279" y="515"/>
                  </a:lnTo>
                  <a:lnTo>
                    <a:pt x="322" y="515"/>
                  </a:lnTo>
                  <a:lnTo>
                    <a:pt x="326" y="493"/>
                  </a:lnTo>
                  <a:lnTo>
                    <a:pt x="348" y="470"/>
                  </a:lnTo>
                  <a:lnTo>
                    <a:pt x="352" y="436"/>
                  </a:lnTo>
                  <a:lnTo>
                    <a:pt x="371" y="417"/>
                  </a:lnTo>
                  <a:lnTo>
                    <a:pt x="367" y="372"/>
                  </a:lnTo>
                  <a:lnTo>
                    <a:pt x="382" y="354"/>
                  </a:lnTo>
                  <a:lnTo>
                    <a:pt x="393" y="323"/>
                  </a:lnTo>
                  <a:lnTo>
                    <a:pt x="401" y="301"/>
                  </a:lnTo>
                  <a:lnTo>
                    <a:pt x="431" y="293"/>
                  </a:lnTo>
                  <a:lnTo>
                    <a:pt x="442" y="316"/>
                  </a:lnTo>
                  <a:lnTo>
                    <a:pt x="480" y="248"/>
                  </a:lnTo>
                  <a:lnTo>
                    <a:pt x="514" y="244"/>
                  </a:lnTo>
                  <a:lnTo>
                    <a:pt x="521" y="222"/>
                  </a:lnTo>
                  <a:lnTo>
                    <a:pt x="510" y="199"/>
                  </a:lnTo>
                  <a:lnTo>
                    <a:pt x="555" y="188"/>
                  </a:lnTo>
                  <a:lnTo>
                    <a:pt x="544" y="154"/>
                  </a:lnTo>
                  <a:lnTo>
                    <a:pt x="544" y="117"/>
                  </a:lnTo>
                  <a:lnTo>
                    <a:pt x="559" y="113"/>
                  </a:lnTo>
                  <a:lnTo>
                    <a:pt x="551" y="94"/>
                  </a:lnTo>
                  <a:lnTo>
                    <a:pt x="495" y="105"/>
                  </a:lnTo>
                  <a:lnTo>
                    <a:pt x="457" y="98"/>
                  </a:lnTo>
                  <a:lnTo>
                    <a:pt x="457" y="128"/>
                  </a:lnTo>
                  <a:lnTo>
                    <a:pt x="397" y="165"/>
                  </a:lnTo>
                  <a:lnTo>
                    <a:pt x="382" y="75"/>
                  </a:lnTo>
                  <a:lnTo>
                    <a:pt x="245" y="9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25" name=""/>
            <p:cNvSpPr/>
            <p:nvPr/>
          </p:nvSpPr>
          <p:spPr>
            <a:xfrm>
              <a:off x="8178840" y="2244600"/>
              <a:ext cx="624960" cy="653760"/>
            </a:xfrm>
            <a:custGeom>
              <a:avLst/>
              <a:gdLst/>
              <a:ahLst/>
              <a:rect l="l" t="t" r="r" b="b"/>
              <a:pathLst>
                <a:path w="559" h="587">
                  <a:moveTo>
                    <a:pt x="215" y="0"/>
                  </a:moveTo>
                  <a:lnTo>
                    <a:pt x="196" y="26"/>
                  </a:lnTo>
                  <a:lnTo>
                    <a:pt x="203" y="113"/>
                  </a:lnTo>
                  <a:lnTo>
                    <a:pt x="196" y="158"/>
                  </a:lnTo>
                  <a:lnTo>
                    <a:pt x="166" y="154"/>
                  </a:lnTo>
                  <a:lnTo>
                    <a:pt x="155" y="199"/>
                  </a:lnTo>
                  <a:lnTo>
                    <a:pt x="109" y="196"/>
                  </a:lnTo>
                  <a:lnTo>
                    <a:pt x="91" y="207"/>
                  </a:lnTo>
                  <a:lnTo>
                    <a:pt x="102" y="229"/>
                  </a:lnTo>
                  <a:lnTo>
                    <a:pt x="94" y="256"/>
                  </a:lnTo>
                  <a:lnTo>
                    <a:pt x="117" y="282"/>
                  </a:lnTo>
                  <a:lnTo>
                    <a:pt x="106" y="301"/>
                  </a:lnTo>
                  <a:lnTo>
                    <a:pt x="68" y="275"/>
                  </a:lnTo>
                  <a:lnTo>
                    <a:pt x="42" y="293"/>
                  </a:lnTo>
                  <a:lnTo>
                    <a:pt x="49" y="361"/>
                  </a:lnTo>
                  <a:lnTo>
                    <a:pt x="31" y="361"/>
                  </a:lnTo>
                  <a:lnTo>
                    <a:pt x="27" y="391"/>
                  </a:lnTo>
                  <a:lnTo>
                    <a:pt x="0" y="402"/>
                  </a:lnTo>
                  <a:lnTo>
                    <a:pt x="8" y="429"/>
                  </a:lnTo>
                  <a:lnTo>
                    <a:pt x="15" y="451"/>
                  </a:lnTo>
                  <a:lnTo>
                    <a:pt x="23" y="481"/>
                  </a:lnTo>
                  <a:lnTo>
                    <a:pt x="57" y="500"/>
                  </a:lnTo>
                  <a:lnTo>
                    <a:pt x="91" y="508"/>
                  </a:lnTo>
                  <a:lnTo>
                    <a:pt x="94" y="538"/>
                  </a:lnTo>
                  <a:lnTo>
                    <a:pt x="136" y="560"/>
                  </a:lnTo>
                  <a:lnTo>
                    <a:pt x="140" y="587"/>
                  </a:lnTo>
                  <a:lnTo>
                    <a:pt x="181" y="575"/>
                  </a:lnTo>
                  <a:lnTo>
                    <a:pt x="181" y="560"/>
                  </a:lnTo>
                  <a:lnTo>
                    <a:pt x="241" y="564"/>
                  </a:lnTo>
                  <a:lnTo>
                    <a:pt x="249" y="549"/>
                  </a:lnTo>
                  <a:lnTo>
                    <a:pt x="279" y="545"/>
                  </a:lnTo>
                  <a:lnTo>
                    <a:pt x="279" y="515"/>
                  </a:lnTo>
                  <a:lnTo>
                    <a:pt x="322" y="515"/>
                  </a:lnTo>
                  <a:lnTo>
                    <a:pt x="326" y="493"/>
                  </a:lnTo>
                  <a:lnTo>
                    <a:pt x="348" y="470"/>
                  </a:lnTo>
                  <a:lnTo>
                    <a:pt x="352" y="436"/>
                  </a:lnTo>
                  <a:lnTo>
                    <a:pt x="371" y="417"/>
                  </a:lnTo>
                  <a:lnTo>
                    <a:pt x="367" y="372"/>
                  </a:lnTo>
                  <a:lnTo>
                    <a:pt x="382" y="354"/>
                  </a:lnTo>
                  <a:lnTo>
                    <a:pt x="393" y="323"/>
                  </a:lnTo>
                  <a:lnTo>
                    <a:pt x="401" y="301"/>
                  </a:lnTo>
                  <a:lnTo>
                    <a:pt x="431" y="293"/>
                  </a:lnTo>
                  <a:lnTo>
                    <a:pt x="442" y="316"/>
                  </a:lnTo>
                  <a:lnTo>
                    <a:pt x="480" y="248"/>
                  </a:lnTo>
                  <a:lnTo>
                    <a:pt x="514" y="244"/>
                  </a:lnTo>
                  <a:lnTo>
                    <a:pt x="521" y="222"/>
                  </a:lnTo>
                  <a:lnTo>
                    <a:pt x="510" y="199"/>
                  </a:lnTo>
                  <a:lnTo>
                    <a:pt x="555" y="188"/>
                  </a:lnTo>
                  <a:lnTo>
                    <a:pt x="544" y="154"/>
                  </a:lnTo>
                  <a:lnTo>
                    <a:pt x="544" y="117"/>
                  </a:lnTo>
                  <a:lnTo>
                    <a:pt x="559" y="113"/>
                  </a:lnTo>
                  <a:lnTo>
                    <a:pt x="551" y="94"/>
                  </a:lnTo>
                  <a:lnTo>
                    <a:pt x="495" y="105"/>
                  </a:lnTo>
                  <a:lnTo>
                    <a:pt x="457" y="98"/>
                  </a:lnTo>
                  <a:lnTo>
                    <a:pt x="457" y="128"/>
                  </a:lnTo>
                  <a:lnTo>
                    <a:pt x="397" y="165"/>
                  </a:lnTo>
                  <a:lnTo>
                    <a:pt x="382" y="75"/>
                  </a:lnTo>
                  <a:lnTo>
                    <a:pt x="245" y="94"/>
                  </a:lnTo>
                  <a:lnTo>
                    <a:pt x="215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26" name=""/>
          <p:cNvGrpSpPr/>
          <p:nvPr/>
        </p:nvGrpSpPr>
        <p:grpSpPr>
          <a:xfrm>
            <a:off x="7142040" y="2579760"/>
            <a:ext cx="1134720" cy="607680"/>
            <a:chOff x="7142040" y="2579760"/>
            <a:chExt cx="1134720" cy="607680"/>
          </a:xfrm>
        </p:grpSpPr>
        <p:sp>
          <p:nvSpPr>
            <p:cNvPr id="5627" name=""/>
            <p:cNvSpPr/>
            <p:nvPr/>
          </p:nvSpPr>
          <p:spPr>
            <a:xfrm>
              <a:off x="7142040" y="2579760"/>
              <a:ext cx="1134720" cy="607680"/>
            </a:xfrm>
            <a:custGeom>
              <a:avLst/>
              <a:gdLst/>
              <a:ahLst/>
              <a:rect l="l" t="t" r="r" b="b"/>
              <a:pathLst>
                <a:path w="1015" h="545">
                  <a:moveTo>
                    <a:pt x="1015" y="210"/>
                  </a:moveTo>
                  <a:lnTo>
                    <a:pt x="1015" y="278"/>
                  </a:lnTo>
                  <a:lnTo>
                    <a:pt x="996" y="282"/>
                  </a:lnTo>
                  <a:lnTo>
                    <a:pt x="985" y="301"/>
                  </a:lnTo>
                  <a:lnTo>
                    <a:pt x="962" y="286"/>
                  </a:lnTo>
                  <a:lnTo>
                    <a:pt x="955" y="312"/>
                  </a:lnTo>
                  <a:lnTo>
                    <a:pt x="940" y="308"/>
                  </a:lnTo>
                  <a:lnTo>
                    <a:pt x="936" y="346"/>
                  </a:lnTo>
                  <a:lnTo>
                    <a:pt x="921" y="368"/>
                  </a:lnTo>
                  <a:lnTo>
                    <a:pt x="906" y="365"/>
                  </a:lnTo>
                  <a:lnTo>
                    <a:pt x="906" y="383"/>
                  </a:lnTo>
                  <a:lnTo>
                    <a:pt x="876" y="380"/>
                  </a:lnTo>
                  <a:lnTo>
                    <a:pt x="872" y="414"/>
                  </a:lnTo>
                  <a:lnTo>
                    <a:pt x="849" y="414"/>
                  </a:lnTo>
                  <a:lnTo>
                    <a:pt x="849" y="429"/>
                  </a:lnTo>
                  <a:lnTo>
                    <a:pt x="643" y="459"/>
                  </a:lnTo>
                  <a:lnTo>
                    <a:pt x="447" y="477"/>
                  </a:lnTo>
                  <a:lnTo>
                    <a:pt x="304" y="477"/>
                  </a:lnTo>
                  <a:lnTo>
                    <a:pt x="278" y="508"/>
                  </a:lnTo>
                  <a:lnTo>
                    <a:pt x="255" y="504"/>
                  </a:lnTo>
                  <a:lnTo>
                    <a:pt x="237" y="489"/>
                  </a:lnTo>
                  <a:lnTo>
                    <a:pt x="218" y="492"/>
                  </a:lnTo>
                  <a:lnTo>
                    <a:pt x="180" y="519"/>
                  </a:lnTo>
                  <a:lnTo>
                    <a:pt x="131" y="545"/>
                  </a:lnTo>
                  <a:lnTo>
                    <a:pt x="82" y="541"/>
                  </a:lnTo>
                  <a:lnTo>
                    <a:pt x="0" y="545"/>
                  </a:lnTo>
                  <a:lnTo>
                    <a:pt x="49" y="508"/>
                  </a:lnTo>
                  <a:lnTo>
                    <a:pt x="45" y="444"/>
                  </a:lnTo>
                  <a:lnTo>
                    <a:pt x="67" y="417"/>
                  </a:lnTo>
                  <a:lnTo>
                    <a:pt x="154" y="432"/>
                  </a:lnTo>
                  <a:lnTo>
                    <a:pt x="146" y="414"/>
                  </a:lnTo>
                  <a:lnTo>
                    <a:pt x="120" y="383"/>
                  </a:lnTo>
                  <a:lnTo>
                    <a:pt x="154" y="353"/>
                  </a:lnTo>
                  <a:lnTo>
                    <a:pt x="180" y="346"/>
                  </a:lnTo>
                  <a:lnTo>
                    <a:pt x="195" y="293"/>
                  </a:lnTo>
                  <a:lnTo>
                    <a:pt x="244" y="286"/>
                  </a:lnTo>
                  <a:lnTo>
                    <a:pt x="267" y="252"/>
                  </a:lnTo>
                  <a:lnTo>
                    <a:pt x="289" y="252"/>
                  </a:lnTo>
                  <a:lnTo>
                    <a:pt x="308" y="271"/>
                  </a:lnTo>
                  <a:lnTo>
                    <a:pt x="379" y="267"/>
                  </a:lnTo>
                  <a:lnTo>
                    <a:pt x="402" y="214"/>
                  </a:lnTo>
                  <a:lnTo>
                    <a:pt x="421" y="214"/>
                  </a:lnTo>
                  <a:lnTo>
                    <a:pt x="432" y="233"/>
                  </a:lnTo>
                  <a:lnTo>
                    <a:pt x="466" y="233"/>
                  </a:lnTo>
                  <a:lnTo>
                    <a:pt x="473" y="192"/>
                  </a:lnTo>
                  <a:lnTo>
                    <a:pt x="500" y="177"/>
                  </a:lnTo>
                  <a:lnTo>
                    <a:pt x="503" y="131"/>
                  </a:lnTo>
                  <a:lnTo>
                    <a:pt x="534" y="124"/>
                  </a:lnTo>
                  <a:lnTo>
                    <a:pt x="537" y="86"/>
                  </a:lnTo>
                  <a:lnTo>
                    <a:pt x="579" y="94"/>
                  </a:lnTo>
                  <a:lnTo>
                    <a:pt x="612" y="45"/>
                  </a:lnTo>
                  <a:lnTo>
                    <a:pt x="612" y="4"/>
                  </a:lnTo>
                  <a:lnTo>
                    <a:pt x="658" y="0"/>
                  </a:lnTo>
                  <a:lnTo>
                    <a:pt x="665" y="37"/>
                  </a:lnTo>
                  <a:lnTo>
                    <a:pt x="725" y="53"/>
                  </a:lnTo>
                  <a:lnTo>
                    <a:pt x="778" y="71"/>
                  </a:lnTo>
                  <a:lnTo>
                    <a:pt x="831" y="53"/>
                  </a:lnTo>
                  <a:lnTo>
                    <a:pt x="853" y="15"/>
                  </a:lnTo>
                  <a:lnTo>
                    <a:pt x="876" y="15"/>
                  </a:lnTo>
                  <a:lnTo>
                    <a:pt x="894" y="37"/>
                  </a:lnTo>
                  <a:lnTo>
                    <a:pt x="898" y="64"/>
                  </a:lnTo>
                  <a:lnTo>
                    <a:pt x="925" y="64"/>
                  </a:lnTo>
                  <a:lnTo>
                    <a:pt x="921" y="105"/>
                  </a:lnTo>
                  <a:lnTo>
                    <a:pt x="947" y="188"/>
                  </a:lnTo>
                  <a:lnTo>
                    <a:pt x="988" y="199"/>
                  </a:lnTo>
                  <a:lnTo>
                    <a:pt x="1015" y="21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28" name=""/>
            <p:cNvSpPr/>
            <p:nvPr/>
          </p:nvSpPr>
          <p:spPr>
            <a:xfrm>
              <a:off x="7142040" y="2579760"/>
              <a:ext cx="1134720" cy="607680"/>
            </a:xfrm>
            <a:custGeom>
              <a:avLst/>
              <a:gdLst/>
              <a:ahLst/>
              <a:rect l="l" t="t" r="r" b="b"/>
              <a:pathLst>
                <a:path w="1015" h="545">
                  <a:moveTo>
                    <a:pt x="1015" y="210"/>
                  </a:moveTo>
                  <a:lnTo>
                    <a:pt x="1015" y="278"/>
                  </a:lnTo>
                  <a:lnTo>
                    <a:pt x="996" y="282"/>
                  </a:lnTo>
                  <a:lnTo>
                    <a:pt x="985" y="301"/>
                  </a:lnTo>
                  <a:lnTo>
                    <a:pt x="962" y="286"/>
                  </a:lnTo>
                  <a:lnTo>
                    <a:pt x="955" y="312"/>
                  </a:lnTo>
                  <a:lnTo>
                    <a:pt x="940" y="308"/>
                  </a:lnTo>
                  <a:lnTo>
                    <a:pt x="936" y="346"/>
                  </a:lnTo>
                  <a:lnTo>
                    <a:pt x="921" y="368"/>
                  </a:lnTo>
                  <a:lnTo>
                    <a:pt x="906" y="365"/>
                  </a:lnTo>
                  <a:lnTo>
                    <a:pt x="906" y="383"/>
                  </a:lnTo>
                  <a:lnTo>
                    <a:pt x="876" y="380"/>
                  </a:lnTo>
                  <a:lnTo>
                    <a:pt x="872" y="414"/>
                  </a:lnTo>
                  <a:lnTo>
                    <a:pt x="849" y="414"/>
                  </a:lnTo>
                  <a:lnTo>
                    <a:pt x="849" y="429"/>
                  </a:lnTo>
                  <a:lnTo>
                    <a:pt x="643" y="459"/>
                  </a:lnTo>
                  <a:lnTo>
                    <a:pt x="447" y="477"/>
                  </a:lnTo>
                  <a:lnTo>
                    <a:pt x="304" y="477"/>
                  </a:lnTo>
                  <a:lnTo>
                    <a:pt x="278" y="508"/>
                  </a:lnTo>
                  <a:lnTo>
                    <a:pt x="255" y="504"/>
                  </a:lnTo>
                  <a:lnTo>
                    <a:pt x="237" y="489"/>
                  </a:lnTo>
                  <a:lnTo>
                    <a:pt x="218" y="492"/>
                  </a:lnTo>
                  <a:lnTo>
                    <a:pt x="180" y="519"/>
                  </a:lnTo>
                  <a:lnTo>
                    <a:pt x="131" y="545"/>
                  </a:lnTo>
                  <a:lnTo>
                    <a:pt x="82" y="541"/>
                  </a:lnTo>
                  <a:lnTo>
                    <a:pt x="0" y="545"/>
                  </a:lnTo>
                  <a:lnTo>
                    <a:pt x="49" y="508"/>
                  </a:lnTo>
                  <a:lnTo>
                    <a:pt x="45" y="444"/>
                  </a:lnTo>
                  <a:lnTo>
                    <a:pt x="67" y="417"/>
                  </a:lnTo>
                  <a:lnTo>
                    <a:pt x="154" y="432"/>
                  </a:lnTo>
                  <a:lnTo>
                    <a:pt x="146" y="414"/>
                  </a:lnTo>
                  <a:lnTo>
                    <a:pt x="120" y="383"/>
                  </a:lnTo>
                  <a:lnTo>
                    <a:pt x="154" y="353"/>
                  </a:lnTo>
                  <a:lnTo>
                    <a:pt x="180" y="346"/>
                  </a:lnTo>
                  <a:lnTo>
                    <a:pt x="195" y="293"/>
                  </a:lnTo>
                  <a:lnTo>
                    <a:pt x="244" y="286"/>
                  </a:lnTo>
                  <a:lnTo>
                    <a:pt x="267" y="252"/>
                  </a:lnTo>
                  <a:lnTo>
                    <a:pt x="289" y="252"/>
                  </a:lnTo>
                  <a:lnTo>
                    <a:pt x="308" y="271"/>
                  </a:lnTo>
                  <a:lnTo>
                    <a:pt x="379" y="267"/>
                  </a:lnTo>
                  <a:lnTo>
                    <a:pt x="402" y="214"/>
                  </a:lnTo>
                  <a:lnTo>
                    <a:pt x="421" y="214"/>
                  </a:lnTo>
                  <a:lnTo>
                    <a:pt x="432" y="233"/>
                  </a:lnTo>
                  <a:lnTo>
                    <a:pt x="466" y="233"/>
                  </a:lnTo>
                  <a:lnTo>
                    <a:pt x="473" y="192"/>
                  </a:lnTo>
                  <a:lnTo>
                    <a:pt x="500" y="177"/>
                  </a:lnTo>
                  <a:lnTo>
                    <a:pt x="503" y="131"/>
                  </a:lnTo>
                  <a:lnTo>
                    <a:pt x="534" y="124"/>
                  </a:lnTo>
                  <a:lnTo>
                    <a:pt x="537" y="86"/>
                  </a:lnTo>
                  <a:lnTo>
                    <a:pt x="579" y="94"/>
                  </a:lnTo>
                  <a:lnTo>
                    <a:pt x="612" y="45"/>
                  </a:lnTo>
                  <a:lnTo>
                    <a:pt x="612" y="4"/>
                  </a:lnTo>
                  <a:lnTo>
                    <a:pt x="658" y="0"/>
                  </a:lnTo>
                  <a:lnTo>
                    <a:pt x="665" y="37"/>
                  </a:lnTo>
                  <a:lnTo>
                    <a:pt x="725" y="53"/>
                  </a:lnTo>
                  <a:lnTo>
                    <a:pt x="778" y="71"/>
                  </a:lnTo>
                  <a:lnTo>
                    <a:pt x="831" y="53"/>
                  </a:lnTo>
                  <a:lnTo>
                    <a:pt x="853" y="15"/>
                  </a:lnTo>
                  <a:lnTo>
                    <a:pt x="876" y="15"/>
                  </a:lnTo>
                  <a:lnTo>
                    <a:pt x="894" y="37"/>
                  </a:lnTo>
                  <a:lnTo>
                    <a:pt x="898" y="64"/>
                  </a:lnTo>
                  <a:lnTo>
                    <a:pt x="925" y="64"/>
                  </a:lnTo>
                  <a:lnTo>
                    <a:pt x="921" y="105"/>
                  </a:lnTo>
                  <a:lnTo>
                    <a:pt x="947" y="188"/>
                  </a:lnTo>
                  <a:lnTo>
                    <a:pt x="988" y="199"/>
                  </a:lnTo>
                  <a:lnTo>
                    <a:pt x="1015" y="21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29" name=""/>
          <p:cNvGrpSpPr/>
          <p:nvPr/>
        </p:nvGrpSpPr>
        <p:grpSpPr>
          <a:xfrm>
            <a:off x="8607600" y="2241720"/>
            <a:ext cx="723240" cy="331200"/>
            <a:chOff x="8607600" y="2241720"/>
            <a:chExt cx="723240" cy="331200"/>
          </a:xfrm>
        </p:grpSpPr>
        <p:sp>
          <p:nvSpPr>
            <p:cNvPr id="5630" name=""/>
            <p:cNvSpPr/>
            <p:nvPr/>
          </p:nvSpPr>
          <p:spPr>
            <a:xfrm>
              <a:off x="8607600" y="2241720"/>
              <a:ext cx="723240" cy="331200"/>
            </a:xfrm>
            <a:custGeom>
              <a:avLst/>
              <a:gdLst/>
              <a:ahLst/>
              <a:rect l="l" t="t" r="r" b="b"/>
              <a:pathLst>
                <a:path w="647" h="297">
                  <a:moveTo>
                    <a:pt x="635" y="192"/>
                  </a:moveTo>
                  <a:lnTo>
                    <a:pt x="647" y="230"/>
                  </a:lnTo>
                  <a:lnTo>
                    <a:pt x="635" y="230"/>
                  </a:lnTo>
                  <a:lnTo>
                    <a:pt x="635" y="241"/>
                  </a:lnTo>
                  <a:lnTo>
                    <a:pt x="620" y="256"/>
                  </a:lnTo>
                  <a:lnTo>
                    <a:pt x="620" y="279"/>
                  </a:lnTo>
                  <a:lnTo>
                    <a:pt x="553" y="294"/>
                  </a:lnTo>
                  <a:lnTo>
                    <a:pt x="538" y="260"/>
                  </a:lnTo>
                  <a:lnTo>
                    <a:pt x="515" y="260"/>
                  </a:lnTo>
                  <a:lnTo>
                    <a:pt x="489" y="196"/>
                  </a:lnTo>
                  <a:lnTo>
                    <a:pt x="508" y="166"/>
                  </a:lnTo>
                  <a:lnTo>
                    <a:pt x="489" y="166"/>
                  </a:lnTo>
                  <a:lnTo>
                    <a:pt x="463" y="136"/>
                  </a:lnTo>
                  <a:lnTo>
                    <a:pt x="481" y="102"/>
                  </a:lnTo>
                  <a:lnTo>
                    <a:pt x="470" y="98"/>
                  </a:lnTo>
                  <a:lnTo>
                    <a:pt x="466" y="68"/>
                  </a:lnTo>
                  <a:lnTo>
                    <a:pt x="481" y="27"/>
                  </a:lnTo>
                  <a:lnTo>
                    <a:pt x="451" y="34"/>
                  </a:lnTo>
                  <a:lnTo>
                    <a:pt x="444" y="68"/>
                  </a:lnTo>
                  <a:lnTo>
                    <a:pt x="417" y="87"/>
                  </a:lnTo>
                  <a:lnTo>
                    <a:pt x="436" y="113"/>
                  </a:lnTo>
                  <a:lnTo>
                    <a:pt x="432" y="143"/>
                  </a:lnTo>
                  <a:lnTo>
                    <a:pt x="447" y="147"/>
                  </a:lnTo>
                  <a:lnTo>
                    <a:pt x="432" y="177"/>
                  </a:lnTo>
                  <a:lnTo>
                    <a:pt x="444" y="211"/>
                  </a:lnTo>
                  <a:lnTo>
                    <a:pt x="451" y="256"/>
                  </a:lnTo>
                  <a:lnTo>
                    <a:pt x="478" y="275"/>
                  </a:lnTo>
                  <a:lnTo>
                    <a:pt x="466" y="297"/>
                  </a:lnTo>
                  <a:lnTo>
                    <a:pt x="447" y="286"/>
                  </a:lnTo>
                  <a:lnTo>
                    <a:pt x="414" y="290"/>
                  </a:lnTo>
                  <a:lnTo>
                    <a:pt x="406" y="271"/>
                  </a:lnTo>
                  <a:lnTo>
                    <a:pt x="357" y="279"/>
                  </a:lnTo>
                  <a:lnTo>
                    <a:pt x="346" y="233"/>
                  </a:lnTo>
                  <a:lnTo>
                    <a:pt x="350" y="207"/>
                  </a:lnTo>
                  <a:lnTo>
                    <a:pt x="376" y="173"/>
                  </a:lnTo>
                  <a:lnTo>
                    <a:pt x="361" y="151"/>
                  </a:lnTo>
                  <a:lnTo>
                    <a:pt x="293" y="143"/>
                  </a:lnTo>
                  <a:lnTo>
                    <a:pt x="286" y="109"/>
                  </a:lnTo>
                  <a:lnTo>
                    <a:pt x="260" y="113"/>
                  </a:lnTo>
                  <a:lnTo>
                    <a:pt x="248" y="143"/>
                  </a:lnTo>
                  <a:lnTo>
                    <a:pt x="207" y="151"/>
                  </a:lnTo>
                  <a:lnTo>
                    <a:pt x="173" y="121"/>
                  </a:lnTo>
                  <a:lnTo>
                    <a:pt x="166" y="91"/>
                  </a:lnTo>
                  <a:lnTo>
                    <a:pt x="117" y="106"/>
                  </a:lnTo>
                  <a:lnTo>
                    <a:pt x="75" y="102"/>
                  </a:lnTo>
                  <a:lnTo>
                    <a:pt x="72" y="132"/>
                  </a:lnTo>
                  <a:lnTo>
                    <a:pt x="11" y="166"/>
                  </a:lnTo>
                  <a:lnTo>
                    <a:pt x="0" y="79"/>
                  </a:lnTo>
                  <a:lnTo>
                    <a:pt x="493" y="0"/>
                  </a:lnTo>
                  <a:lnTo>
                    <a:pt x="553" y="192"/>
                  </a:lnTo>
                  <a:lnTo>
                    <a:pt x="635" y="19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31" name=""/>
            <p:cNvSpPr/>
            <p:nvPr/>
          </p:nvSpPr>
          <p:spPr>
            <a:xfrm>
              <a:off x="8607600" y="2241720"/>
              <a:ext cx="723240" cy="331200"/>
            </a:xfrm>
            <a:custGeom>
              <a:avLst/>
              <a:gdLst/>
              <a:ahLst/>
              <a:rect l="l" t="t" r="r" b="b"/>
              <a:pathLst>
                <a:path w="647" h="297">
                  <a:moveTo>
                    <a:pt x="635" y="192"/>
                  </a:moveTo>
                  <a:lnTo>
                    <a:pt x="647" y="230"/>
                  </a:lnTo>
                  <a:lnTo>
                    <a:pt x="635" y="230"/>
                  </a:lnTo>
                  <a:lnTo>
                    <a:pt x="635" y="241"/>
                  </a:lnTo>
                  <a:lnTo>
                    <a:pt x="620" y="256"/>
                  </a:lnTo>
                  <a:lnTo>
                    <a:pt x="620" y="279"/>
                  </a:lnTo>
                  <a:lnTo>
                    <a:pt x="553" y="294"/>
                  </a:lnTo>
                  <a:lnTo>
                    <a:pt x="538" y="260"/>
                  </a:lnTo>
                  <a:lnTo>
                    <a:pt x="515" y="260"/>
                  </a:lnTo>
                  <a:lnTo>
                    <a:pt x="489" y="196"/>
                  </a:lnTo>
                  <a:lnTo>
                    <a:pt x="508" y="166"/>
                  </a:lnTo>
                  <a:lnTo>
                    <a:pt x="489" y="166"/>
                  </a:lnTo>
                  <a:lnTo>
                    <a:pt x="463" y="136"/>
                  </a:lnTo>
                  <a:lnTo>
                    <a:pt x="481" y="102"/>
                  </a:lnTo>
                  <a:lnTo>
                    <a:pt x="470" y="98"/>
                  </a:lnTo>
                  <a:lnTo>
                    <a:pt x="466" y="68"/>
                  </a:lnTo>
                  <a:lnTo>
                    <a:pt x="481" y="27"/>
                  </a:lnTo>
                  <a:lnTo>
                    <a:pt x="451" y="34"/>
                  </a:lnTo>
                  <a:lnTo>
                    <a:pt x="444" y="68"/>
                  </a:lnTo>
                  <a:lnTo>
                    <a:pt x="417" y="87"/>
                  </a:lnTo>
                  <a:lnTo>
                    <a:pt x="436" y="113"/>
                  </a:lnTo>
                  <a:lnTo>
                    <a:pt x="432" y="143"/>
                  </a:lnTo>
                  <a:lnTo>
                    <a:pt x="447" y="147"/>
                  </a:lnTo>
                  <a:lnTo>
                    <a:pt x="432" y="177"/>
                  </a:lnTo>
                  <a:lnTo>
                    <a:pt x="444" y="211"/>
                  </a:lnTo>
                  <a:lnTo>
                    <a:pt x="451" y="256"/>
                  </a:lnTo>
                  <a:lnTo>
                    <a:pt x="478" y="275"/>
                  </a:lnTo>
                  <a:lnTo>
                    <a:pt x="466" y="297"/>
                  </a:lnTo>
                  <a:lnTo>
                    <a:pt x="447" y="286"/>
                  </a:lnTo>
                  <a:lnTo>
                    <a:pt x="414" y="290"/>
                  </a:lnTo>
                  <a:lnTo>
                    <a:pt x="406" y="271"/>
                  </a:lnTo>
                  <a:lnTo>
                    <a:pt x="357" y="279"/>
                  </a:lnTo>
                  <a:lnTo>
                    <a:pt x="346" y="233"/>
                  </a:lnTo>
                  <a:lnTo>
                    <a:pt x="350" y="207"/>
                  </a:lnTo>
                  <a:lnTo>
                    <a:pt x="376" y="173"/>
                  </a:lnTo>
                  <a:lnTo>
                    <a:pt x="361" y="151"/>
                  </a:lnTo>
                  <a:lnTo>
                    <a:pt x="293" y="143"/>
                  </a:lnTo>
                  <a:lnTo>
                    <a:pt x="286" y="109"/>
                  </a:lnTo>
                  <a:lnTo>
                    <a:pt x="260" y="113"/>
                  </a:lnTo>
                  <a:lnTo>
                    <a:pt x="248" y="143"/>
                  </a:lnTo>
                  <a:lnTo>
                    <a:pt x="207" y="151"/>
                  </a:lnTo>
                  <a:lnTo>
                    <a:pt x="173" y="121"/>
                  </a:lnTo>
                  <a:lnTo>
                    <a:pt x="166" y="91"/>
                  </a:lnTo>
                  <a:lnTo>
                    <a:pt x="117" y="106"/>
                  </a:lnTo>
                  <a:lnTo>
                    <a:pt x="75" y="102"/>
                  </a:lnTo>
                  <a:lnTo>
                    <a:pt x="72" y="132"/>
                  </a:lnTo>
                  <a:lnTo>
                    <a:pt x="11" y="166"/>
                  </a:lnTo>
                  <a:lnTo>
                    <a:pt x="0" y="79"/>
                  </a:lnTo>
                  <a:lnTo>
                    <a:pt x="493" y="0"/>
                  </a:lnTo>
                  <a:lnTo>
                    <a:pt x="553" y="192"/>
                  </a:lnTo>
                  <a:lnTo>
                    <a:pt x="635" y="192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32" name=""/>
          <p:cNvGrpSpPr/>
          <p:nvPr/>
        </p:nvGrpSpPr>
        <p:grpSpPr>
          <a:xfrm>
            <a:off x="9361440" y="1449360"/>
            <a:ext cx="571320" cy="267840"/>
            <a:chOff x="9361440" y="1449360"/>
            <a:chExt cx="571320" cy="267840"/>
          </a:xfrm>
        </p:grpSpPr>
        <p:sp>
          <p:nvSpPr>
            <p:cNvPr id="5633" name=""/>
            <p:cNvSpPr/>
            <p:nvPr/>
          </p:nvSpPr>
          <p:spPr>
            <a:xfrm>
              <a:off x="9361440" y="1449360"/>
              <a:ext cx="571320" cy="267840"/>
            </a:xfrm>
            <a:custGeom>
              <a:avLst/>
              <a:gdLst/>
              <a:ahLst/>
              <a:rect l="l" t="t" r="r" b="b"/>
              <a:pathLst>
                <a:path w="511" h="240">
                  <a:moveTo>
                    <a:pt x="23" y="101"/>
                  </a:moveTo>
                  <a:lnTo>
                    <a:pt x="128" y="75"/>
                  </a:lnTo>
                  <a:lnTo>
                    <a:pt x="248" y="48"/>
                  </a:lnTo>
                  <a:lnTo>
                    <a:pt x="275" y="45"/>
                  </a:lnTo>
                  <a:lnTo>
                    <a:pt x="275" y="11"/>
                  </a:lnTo>
                  <a:lnTo>
                    <a:pt x="308" y="18"/>
                  </a:lnTo>
                  <a:lnTo>
                    <a:pt x="316" y="0"/>
                  </a:lnTo>
                  <a:lnTo>
                    <a:pt x="338" y="7"/>
                  </a:lnTo>
                  <a:lnTo>
                    <a:pt x="342" y="67"/>
                  </a:lnTo>
                  <a:lnTo>
                    <a:pt x="350" y="97"/>
                  </a:lnTo>
                  <a:lnTo>
                    <a:pt x="380" y="135"/>
                  </a:lnTo>
                  <a:lnTo>
                    <a:pt x="395" y="165"/>
                  </a:lnTo>
                  <a:lnTo>
                    <a:pt x="432" y="165"/>
                  </a:lnTo>
                  <a:lnTo>
                    <a:pt x="455" y="154"/>
                  </a:lnTo>
                  <a:lnTo>
                    <a:pt x="440" y="135"/>
                  </a:lnTo>
                  <a:lnTo>
                    <a:pt x="440" y="105"/>
                  </a:lnTo>
                  <a:lnTo>
                    <a:pt x="463" y="112"/>
                  </a:lnTo>
                  <a:lnTo>
                    <a:pt x="493" y="124"/>
                  </a:lnTo>
                  <a:lnTo>
                    <a:pt x="504" y="142"/>
                  </a:lnTo>
                  <a:lnTo>
                    <a:pt x="485" y="169"/>
                  </a:lnTo>
                  <a:lnTo>
                    <a:pt x="478" y="195"/>
                  </a:lnTo>
                  <a:lnTo>
                    <a:pt x="511" y="191"/>
                  </a:lnTo>
                  <a:lnTo>
                    <a:pt x="504" y="225"/>
                  </a:lnTo>
                  <a:lnTo>
                    <a:pt x="478" y="240"/>
                  </a:lnTo>
                  <a:lnTo>
                    <a:pt x="474" y="206"/>
                  </a:lnTo>
                  <a:lnTo>
                    <a:pt x="455" y="210"/>
                  </a:lnTo>
                  <a:lnTo>
                    <a:pt x="410" y="214"/>
                  </a:lnTo>
                  <a:lnTo>
                    <a:pt x="391" y="195"/>
                  </a:lnTo>
                  <a:lnTo>
                    <a:pt x="376" y="214"/>
                  </a:lnTo>
                  <a:lnTo>
                    <a:pt x="361" y="225"/>
                  </a:lnTo>
                  <a:lnTo>
                    <a:pt x="342" y="225"/>
                  </a:lnTo>
                  <a:lnTo>
                    <a:pt x="342" y="199"/>
                  </a:lnTo>
                  <a:lnTo>
                    <a:pt x="312" y="195"/>
                  </a:lnTo>
                  <a:lnTo>
                    <a:pt x="305" y="165"/>
                  </a:lnTo>
                  <a:lnTo>
                    <a:pt x="297" y="154"/>
                  </a:lnTo>
                  <a:lnTo>
                    <a:pt x="275" y="165"/>
                  </a:lnTo>
                  <a:lnTo>
                    <a:pt x="226" y="169"/>
                  </a:lnTo>
                  <a:lnTo>
                    <a:pt x="184" y="184"/>
                  </a:lnTo>
                  <a:lnTo>
                    <a:pt x="132" y="195"/>
                  </a:lnTo>
                  <a:lnTo>
                    <a:pt x="105" y="221"/>
                  </a:lnTo>
                  <a:lnTo>
                    <a:pt x="83" y="199"/>
                  </a:lnTo>
                  <a:lnTo>
                    <a:pt x="60" y="225"/>
                  </a:lnTo>
                  <a:lnTo>
                    <a:pt x="26" y="225"/>
                  </a:lnTo>
                  <a:lnTo>
                    <a:pt x="0" y="195"/>
                  </a:lnTo>
                  <a:lnTo>
                    <a:pt x="23" y="10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34" name=""/>
            <p:cNvSpPr/>
            <p:nvPr/>
          </p:nvSpPr>
          <p:spPr>
            <a:xfrm>
              <a:off x="9361440" y="1449360"/>
              <a:ext cx="571320" cy="267840"/>
            </a:xfrm>
            <a:custGeom>
              <a:avLst/>
              <a:gdLst/>
              <a:ahLst/>
              <a:rect l="l" t="t" r="r" b="b"/>
              <a:pathLst>
                <a:path w="511" h="240">
                  <a:moveTo>
                    <a:pt x="23" y="101"/>
                  </a:moveTo>
                  <a:lnTo>
                    <a:pt x="128" y="75"/>
                  </a:lnTo>
                  <a:lnTo>
                    <a:pt x="248" y="48"/>
                  </a:lnTo>
                  <a:lnTo>
                    <a:pt x="275" y="45"/>
                  </a:lnTo>
                  <a:lnTo>
                    <a:pt x="275" y="11"/>
                  </a:lnTo>
                  <a:lnTo>
                    <a:pt x="308" y="18"/>
                  </a:lnTo>
                  <a:lnTo>
                    <a:pt x="316" y="0"/>
                  </a:lnTo>
                  <a:lnTo>
                    <a:pt x="338" y="7"/>
                  </a:lnTo>
                  <a:lnTo>
                    <a:pt x="342" y="67"/>
                  </a:lnTo>
                  <a:lnTo>
                    <a:pt x="350" y="97"/>
                  </a:lnTo>
                  <a:lnTo>
                    <a:pt x="380" y="135"/>
                  </a:lnTo>
                  <a:lnTo>
                    <a:pt x="395" y="165"/>
                  </a:lnTo>
                  <a:lnTo>
                    <a:pt x="432" y="165"/>
                  </a:lnTo>
                  <a:lnTo>
                    <a:pt x="455" y="154"/>
                  </a:lnTo>
                  <a:lnTo>
                    <a:pt x="440" y="135"/>
                  </a:lnTo>
                  <a:lnTo>
                    <a:pt x="440" y="105"/>
                  </a:lnTo>
                  <a:lnTo>
                    <a:pt x="463" y="112"/>
                  </a:lnTo>
                  <a:lnTo>
                    <a:pt x="493" y="124"/>
                  </a:lnTo>
                  <a:lnTo>
                    <a:pt x="504" y="142"/>
                  </a:lnTo>
                  <a:lnTo>
                    <a:pt x="485" y="169"/>
                  </a:lnTo>
                  <a:lnTo>
                    <a:pt x="478" y="195"/>
                  </a:lnTo>
                  <a:lnTo>
                    <a:pt x="511" y="191"/>
                  </a:lnTo>
                  <a:lnTo>
                    <a:pt x="504" y="225"/>
                  </a:lnTo>
                  <a:lnTo>
                    <a:pt x="478" y="240"/>
                  </a:lnTo>
                  <a:lnTo>
                    <a:pt x="474" y="206"/>
                  </a:lnTo>
                  <a:lnTo>
                    <a:pt x="455" y="210"/>
                  </a:lnTo>
                  <a:lnTo>
                    <a:pt x="410" y="214"/>
                  </a:lnTo>
                  <a:lnTo>
                    <a:pt x="391" y="195"/>
                  </a:lnTo>
                  <a:lnTo>
                    <a:pt x="376" y="214"/>
                  </a:lnTo>
                  <a:lnTo>
                    <a:pt x="361" y="225"/>
                  </a:lnTo>
                  <a:lnTo>
                    <a:pt x="342" y="225"/>
                  </a:lnTo>
                  <a:lnTo>
                    <a:pt x="342" y="199"/>
                  </a:lnTo>
                  <a:lnTo>
                    <a:pt x="312" y="195"/>
                  </a:lnTo>
                  <a:lnTo>
                    <a:pt x="305" y="165"/>
                  </a:lnTo>
                  <a:lnTo>
                    <a:pt x="297" y="154"/>
                  </a:lnTo>
                  <a:lnTo>
                    <a:pt x="275" y="165"/>
                  </a:lnTo>
                  <a:lnTo>
                    <a:pt x="226" y="169"/>
                  </a:lnTo>
                  <a:lnTo>
                    <a:pt x="184" y="184"/>
                  </a:lnTo>
                  <a:lnTo>
                    <a:pt x="132" y="195"/>
                  </a:lnTo>
                  <a:lnTo>
                    <a:pt x="105" y="221"/>
                  </a:lnTo>
                  <a:lnTo>
                    <a:pt x="83" y="199"/>
                  </a:lnTo>
                  <a:lnTo>
                    <a:pt x="60" y="225"/>
                  </a:lnTo>
                  <a:lnTo>
                    <a:pt x="26" y="225"/>
                  </a:lnTo>
                  <a:lnTo>
                    <a:pt x="0" y="195"/>
                  </a:lnTo>
                  <a:lnTo>
                    <a:pt x="23" y="101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35" name=""/>
          <p:cNvGrpSpPr/>
          <p:nvPr/>
        </p:nvGrpSpPr>
        <p:grpSpPr>
          <a:xfrm>
            <a:off x="9642600" y="1625760"/>
            <a:ext cx="102600" cy="142200"/>
            <a:chOff x="9642600" y="1625760"/>
            <a:chExt cx="102600" cy="142200"/>
          </a:xfrm>
        </p:grpSpPr>
        <p:sp>
          <p:nvSpPr>
            <p:cNvPr id="5636" name=""/>
            <p:cNvSpPr/>
            <p:nvPr/>
          </p:nvSpPr>
          <p:spPr>
            <a:xfrm>
              <a:off x="9642600" y="1625760"/>
              <a:ext cx="102600" cy="142200"/>
            </a:xfrm>
            <a:custGeom>
              <a:avLst/>
              <a:gdLst/>
              <a:ahLst/>
              <a:rect l="l" t="t" r="r" b="b"/>
              <a:pathLst>
                <a:path w="90" h="128">
                  <a:moveTo>
                    <a:pt x="38" y="0"/>
                  </a:moveTo>
                  <a:lnTo>
                    <a:pt x="15" y="8"/>
                  </a:lnTo>
                  <a:lnTo>
                    <a:pt x="0" y="12"/>
                  </a:lnTo>
                  <a:lnTo>
                    <a:pt x="4" y="87"/>
                  </a:lnTo>
                  <a:lnTo>
                    <a:pt x="19" y="128"/>
                  </a:lnTo>
                  <a:lnTo>
                    <a:pt x="75" y="113"/>
                  </a:lnTo>
                  <a:lnTo>
                    <a:pt x="90" y="64"/>
                  </a:lnTo>
                  <a:lnTo>
                    <a:pt x="83" y="38"/>
                  </a:lnTo>
                  <a:lnTo>
                    <a:pt x="56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37" name=""/>
            <p:cNvSpPr/>
            <p:nvPr/>
          </p:nvSpPr>
          <p:spPr>
            <a:xfrm>
              <a:off x="9642600" y="1625760"/>
              <a:ext cx="102600" cy="142200"/>
            </a:xfrm>
            <a:custGeom>
              <a:avLst/>
              <a:gdLst/>
              <a:ahLst/>
              <a:rect l="l" t="t" r="r" b="b"/>
              <a:pathLst>
                <a:path w="90" h="128">
                  <a:moveTo>
                    <a:pt x="38" y="0"/>
                  </a:moveTo>
                  <a:lnTo>
                    <a:pt x="15" y="8"/>
                  </a:lnTo>
                  <a:lnTo>
                    <a:pt x="0" y="12"/>
                  </a:lnTo>
                  <a:lnTo>
                    <a:pt x="4" y="87"/>
                  </a:lnTo>
                  <a:lnTo>
                    <a:pt x="19" y="128"/>
                  </a:lnTo>
                  <a:lnTo>
                    <a:pt x="75" y="113"/>
                  </a:lnTo>
                  <a:lnTo>
                    <a:pt x="90" y="64"/>
                  </a:lnTo>
                  <a:lnTo>
                    <a:pt x="83" y="38"/>
                  </a:lnTo>
                  <a:lnTo>
                    <a:pt x="56" y="38"/>
                  </a:lnTo>
                  <a:lnTo>
                    <a:pt x="38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38" name=""/>
          <p:cNvGrpSpPr/>
          <p:nvPr/>
        </p:nvGrpSpPr>
        <p:grpSpPr>
          <a:xfrm>
            <a:off x="9393120" y="1609560"/>
            <a:ext cx="264960" cy="264960"/>
            <a:chOff x="9393120" y="1609560"/>
            <a:chExt cx="264960" cy="264960"/>
          </a:xfrm>
        </p:grpSpPr>
        <p:sp>
          <p:nvSpPr>
            <p:cNvPr id="5639" name=""/>
            <p:cNvSpPr/>
            <p:nvPr/>
          </p:nvSpPr>
          <p:spPr>
            <a:xfrm>
              <a:off x="9393120" y="1609560"/>
              <a:ext cx="264960" cy="264960"/>
            </a:xfrm>
            <a:custGeom>
              <a:avLst/>
              <a:gdLst/>
              <a:ahLst/>
              <a:rect l="l" t="t" r="r" b="b"/>
              <a:pathLst>
                <a:path w="237" h="237">
                  <a:moveTo>
                    <a:pt x="218" y="0"/>
                  </a:moveTo>
                  <a:lnTo>
                    <a:pt x="226" y="76"/>
                  </a:lnTo>
                  <a:lnTo>
                    <a:pt x="237" y="121"/>
                  </a:lnTo>
                  <a:lnTo>
                    <a:pt x="230" y="147"/>
                  </a:lnTo>
                  <a:lnTo>
                    <a:pt x="192" y="158"/>
                  </a:lnTo>
                  <a:lnTo>
                    <a:pt x="147" y="173"/>
                  </a:lnTo>
                  <a:lnTo>
                    <a:pt x="124" y="196"/>
                  </a:lnTo>
                  <a:lnTo>
                    <a:pt x="102" y="226"/>
                  </a:lnTo>
                  <a:lnTo>
                    <a:pt x="64" y="237"/>
                  </a:lnTo>
                  <a:lnTo>
                    <a:pt x="4" y="222"/>
                  </a:lnTo>
                  <a:lnTo>
                    <a:pt x="42" y="203"/>
                  </a:lnTo>
                  <a:lnTo>
                    <a:pt x="19" y="173"/>
                  </a:lnTo>
                  <a:lnTo>
                    <a:pt x="15" y="143"/>
                  </a:lnTo>
                  <a:lnTo>
                    <a:pt x="8" y="109"/>
                  </a:lnTo>
                  <a:lnTo>
                    <a:pt x="0" y="57"/>
                  </a:lnTo>
                  <a:lnTo>
                    <a:pt x="38" y="60"/>
                  </a:lnTo>
                  <a:lnTo>
                    <a:pt x="57" y="38"/>
                  </a:lnTo>
                  <a:lnTo>
                    <a:pt x="79" y="57"/>
                  </a:lnTo>
                  <a:lnTo>
                    <a:pt x="106" y="2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40" name=""/>
            <p:cNvSpPr/>
            <p:nvPr/>
          </p:nvSpPr>
          <p:spPr>
            <a:xfrm>
              <a:off x="9393120" y="1609560"/>
              <a:ext cx="264960" cy="264960"/>
            </a:xfrm>
            <a:custGeom>
              <a:avLst/>
              <a:gdLst/>
              <a:ahLst/>
              <a:rect l="l" t="t" r="r" b="b"/>
              <a:pathLst>
                <a:path w="237" h="237">
                  <a:moveTo>
                    <a:pt x="218" y="0"/>
                  </a:moveTo>
                  <a:lnTo>
                    <a:pt x="226" y="76"/>
                  </a:lnTo>
                  <a:lnTo>
                    <a:pt x="237" y="121"/>
                  </a:lnTo>
                  <a:lnTo>
                    <a:pt x="230" y="147"/>
                  </a:lnTo>
                  <a:lnTo>
                    <a:pt x="192" y="158"/>
                  </a:lnTo>
                  <a:lnTo>
                    <a:pt x="147" y="173"/>
                  </a:lnTo>
                  <a:lnTo>
                    <a:pt x="124" y="196"/>
                  </a:lnTo>
                  <a:lnTo>
                    <a:pt x="102" y="226"/>
                  </a:lnTo>
                  <a:lnTo>
                    <a:pt x="64" y="237"/>
                  </a:lnTo>
                  <a:lnTo>
                    <a:pt x="4" y="222"/>
                  </a:lnTo>
                  <a:lnTo>
                    <a:pt x="42" y="203"/>
                  </a:lnTo>
                  <a:lnTo>
                    <a:pt x="19" y="173"/>
                  </a:lnTo>
                  <a:lnTo>
                    <a:pt x="15" y="143"/>
                  </a:lnTo>
                  <a:lnTo>
                    <a:pt x="8" y="109"/>
                  </a:lnTo>
                  <a:lnTo>
                    <a:pt x="0" y="57"/>
                  </a:lnTo>
                  <a:lnTo>
                    <a:pt x="38" y="60"/>
                  </a:lnTo>
                  <a:lnTo>
                    <a:pt x="57" y="38"/>
                  </a:lnTo>
                  <a:lnTo>
                    <a:pt x="79" y="57"/>
                  </a:lnTo>
                  <a:lnTo>
                    <a:pt x="106" y="27"/>
                  </a:lnTo>
                  <a:lnTo>
                    <a:pt x="218" y="0"/>
                  </a:lnTo>
                </a:path>
              </a:pathLst>
            </a:custGeom>
            <a:noFill/>
            <a:ln w="12600">
              <a:solidFill>
                <a:srgbClr val="5f5f5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41" name=""/>
          <p:cNvGrpSpPr/>
          <p:nvPr/>
        </p:nvGrpSpPr>
        <p:grpSpPr>
          <a:xfrm>
            <a:off x="9445680" y="1822320"/>
            <a:ext cx="196560" cy="141120"/>
            <a:chOff x="9445680" y="1822320"/>
            <a:chExt cx="196560" cy="141120"/>
          </a:xfrm>
        </p:grpSpPr>
        <p:sp>
          <p:nvSpPr>
            <p:cNvPr id="5642" name=""/>
            <p:cNvSpPr/>
            <p:nvPr/>
          </p:nvSpPr>
          <p:spPr>
            <a:xfrm>
              <a:off x="9445680" y="1822320"/>
              <a:ext cx="196560" cy="141120"/>
            </a:xfrm>
            <a:custGeom>
              <a:avLst/>
              <a:gdLst/>
              <a:ahLst/>
              <a:rect l="l" t="t" r="r" b="b"/>
              <a:pathLst>
                <a:path w="177" h="128">
                  <a:moveTo>
                    <a:pt x="68" y="30"/>
                  </a:moveTo>
                  <a:lnTo>
                    <a:pt x="106" y="30"/>
                  </a:lnTo>
                  <a:lnTo>
                    <a:pt x="124" y="27"/>
                  </a:lnTo>
                  <a:lnTo>
                    <a:pt x="147" y="4"/>
                  </a:lnTo>
                  <a:lnTo>
                    <a:pt x="177" y="0"/>
                  </a:lnTo>
                  <a:lnTo>
                    <a:pt x="169" y="30"/>
                  </a:lnTo>
                  <a:lnTo>
                    <a:pt x="143" y="49"/>
                  </a:lnTo>
                  <a:lnTo>
                    <a:pt x="128" y="72"/>
                  </a:lnTo>
                  <a:lnTo>
                    <a:pt x="132" y="98"/>
                  </a:lnTo>
                  <a:lnTo>
                    <a:pt x="109" y="94"/>
                  </a:lnTo>
                  <a:lnTo>
                    <a:pt x="72" y="113"/>
                  </a:lnTo>
                  <a:lnTo>
                    <a:pt x="15" y="128"/>
                  </a:lnTo>
                  <a:lnTo>
                    <a:pt x="0" y="64"/>
                  </a:lnTo>
                  <a:lnTo>
                    <a:pt x="53" y="60"/>
                  </a:lnTo>
                  <a:lnTo>
                    <a:pt x="68" y="3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43" name=""/>
            <p:cNvSpPr/>
            <p:nvPr/>
          </p:nvSpPr>
          <p:spPr>
            <a:xfrm>
              <a:off x="9445680" y="1822320"/>
              <a:ext cx="196560" cy="141120"/>
            </a:xfrm>
            <a:custGeom>
              <a:avLst/>
              <a:gdLst/>
              <a:ahLst/>
              <a:rect l="l" t="t" r="r" b="b"/>
              <a:pathLst>
                <a:path w="177" h="128">
                  <a:moveTo>
                    <a:pt x="68" y="30"/>
                  </a:moveTo>
                  <a:lnTo>
                    <a:pt x="106" y="30"/>
                  </a:lnTo>
                  <a:lnTo>
                    <a:pt x="124" y="27"/>
                  </a:lnTo>
                  <a:lnTo>
                    <a:pt x="147" y="4"/>
                  </a:lnTo>
                  <a:lnTo>
                    <a:pt x="177" y="0"/>
                  </a:lnTo>
                  <a:lnTo>
                    <a:pt x="169" y="30"/>
                  </a:lnTo>
                  <a:lnTo>
                    <a:pt x="143" y="49"/>
                  </a:lnTo>
                  <a:lnTo>
                    <a:pt x="128" y="72"/>
                  </a:lnTo>
                  <a:lnTo>
                    <a:pt x="132" y="98"/>
                  </a:lnTo>
                  <a:lnTo>
                    <a:pt x="109" y="94"/>
                  </a:lnTo>
                  <a:lnTo>
                    <a:pt x="72" y="113"/>
                  </a:lnTo>
                  <a:lnTo>
                    <a:pt x="15" y="128"/>
                  </a:lnTo>
                  <a:lnTo>
                    <a:pt x="0" y="64"/>
                  </a:lnTo>
                  <a:lnTo>
                    <a:pt x="53" y="60"/>
                  </a:lnTo>
                  <a:lnTo>
                    <a:pt x="68" y="3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44" name=""/>
          <p:cNvGrpSpPr/>
          <p:nvPr/>
        </p:nvGrpSpPr>
        <p:grpSpPr>
          <a:xfrm>
            <a:off x="9799560" y="1717560"/>
            <a:ext cx="52200" cy="28440"/>
            <a:chOff x="9799560" y="1717560"/>
            <a:chExt cx="52200" cy="28440"/>
          </a:xfrm>
        </p:grpSpPr>
        <p:sp>
          <p:nvSpPr>
            <p:cNvPr id="5645" name=""/>
            <p:cNvSpPr/>
            <p:nvPr/>
          </p:nvSpPr>
          <p:spPr>
            <a:xfrm>
              <a:off x="9799560" y="1717560"/>
              <a:ext cx="52200" cy="28440"/>
            </a:xfrm>
            <a:custGeom>
              <a:avLst/>
              <a:gdLst/>
              <a:ahLst/>
              <a:rect l="l" t="t" r="r" b="b"/>
              <a:pathLst>
                <a:path w="49" h="27">
                  <a:moveTo>
                    <a:pt x="4" y="0"/>
                  </a:moveTo>
                  <a:lnTo>
                    <a:pt x="49" y="4"/>
                  </a:lnTo>
                  <a:lnTo>
                    <a:pt x="41" y="15"/>
                  </a:lnTo>
                  <a:lnTo>
                    <a:pt x="0" y="2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46" name=""/>
            <p:cNvSpPr/>
            <p:nvPr/>
          </p:nvSpPr>
          <p:spPr>
            <a:xfrm>
              <a:off x="9799560" y="1717560"/>
              <a:ext cx="52200" cy="28440"/>
            </a:xfrm>
            <a:custGeom>
              <a:avLst/>
              <a:gdLst/>
              <a:ahLst/>
              <a:rect l="l" t="t" r="r" b="b"/>
              <a:pathLst>
                <a:path w="49" h="27">
                  <a:moveTo>
                    <a:pt x="4" y="0"/>
                  </a:moveTo>
                  <a:lnTo>
                    <a:pt x="49" y="4"/>
                  </a:lnTo>
                  <a:lnTo>
                    <a:pt x="41" y="15"/>
                  </a:lnTo>
                  <a:lnTo>
                    <a:pt x="0" y="27"/>
                  </a:lnTo>
                  <a:lnTo>
                    <a:pt x="4" y="0"/>
                  </a:lnTo>
                </a:path>
              </a:pathLst>
            </a:custGeom>
            <a:noFill/>
            <a:ln w="12600">
              <a:solidFill>
                <a:srgbClr val="96969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47" name=""/>
          <p:cNvGrpSpPr/>
          <p:nvPr/>
        </p:nvGrpSpPr>
        <p:grpSpPr>
          <a:xfrm>
            <a:off x="8080200" y="2363760"/>
            <a:ext cx="1212840" cy="690120"/>
            <a:chOff x="8080200" y="2363760"/>
            <a:chExt cx="1212840" cy="690120"/>
          </a:xfrm>
        </p:grpSpPr>
        <p:sp>
          <p:nvSpPr>
            <p:cNvPr id="5648" name=""/>
            <p:cNvSpPr/>
            <p:nvPr/>
          </p:nvSpPr>
          <p:spPr>
            <a:xfrm>
              <a:off x="8080200" y="2363760"/>
              <a:ext cx="1212840" cy="690120"/>
            </a:xfrm>
            <a:custGeom>
              <a:avLst/>
              <a:gdLst/>
              <a:ahLst/>
              <a:rect l="l" t="t" r="r" b="b"/>
              <a:pathLst>
                <a:path w="1083" h="621">
                  <a:moveTo>
                    <a:pt x="0" y="621"/>
                  </a:moveTo>
                  <a:lnTo>
                    <a:pt x="8" y="602"/>
                  </a:lnTo>
                  <a:lnTo>
                    <a:pt x="26" y="606"/>
                  </a:lnTo>
                  <a:lnTo>
                    <a:pt x="30" y="576"/>
                  </a:lnTo>
                  <a:lnTo>
                    <a:pt x="64" y="587"/>
                  </a:lnTo>
                  <a:lnTo>
                    <a:pt x="64" y="564"/>
                  </a:lnTo>
                  <a:lnTo>
                    <a:pt x="98" y="546"/>
                  </a:lnTo>
                  <a:lnTo>
                    <a:pt x="98" y="508"/>
                  </a:lnTo>
                  <a:lnTo>
                    <a:pt x="124" y="489"/>
                  </a:lnTo>
                  <a:lnTo>
                    <a:pt x="139" y="493"/>
                  </a:lnTo>
                  <a:lnTo>
                    <a:pt x="154" y="482"/>
                  </a:lnTo>
                  <a:lnTo>
                    <a:pt x="173" y="478"/>
                  </a:lnTo>
                  <a:lnTo>
                    <a:pt x="177" y="437"/>
                  </a:lnTo>
                  <a:lnTo>
                    <a:pt x="214" y="455"/>
                  </a:lnTo>
                  <a:lnTo>
                    <a:pt x="222" y="482"/>
                  </a:lnTo>
                  <a:lnTo>
                    <a:pt x="267" y="470"/>
                  </a:lnTo>
                  <a:lnTo>
                    <a:pt x="267" y="455"/>
                  </a:lnTo>
                  <a:lnTo>
                    <a:pt x="293" y="455"/>
                  </a:lnTo>
                  <a:lnTo>
                    <a:pt x="331" y="459"/>
                  </a:lnTo>
                  <a:lnTo>
                    <a:pt x="331" y="444"/>
                  </a:lnTo>
                  <a:lnTo>
                    <a:pt x="357" y="440"/>
                  </a:lnTo>
                  <a:lnTo>
                    <a:pt x="369" y="410"/>
                  </a:lnTo>
                  <a:lnTo>
                    <a:pt x="410" y="414"/>
                  </a:lnTo>
                  <a:lnTo>
                    <a:pt x="414" y="376"/>
                  </a:lnTo>
                  <a:lnTo>
                    <a:pt x="429" y="361"/>
                  </a:lnTo>
                  <a:lnTo>
                    <a:pt x="440" y="324"/>
                  </a:lnTo>
                  <a:lnTo>
                    <a:pt x="459" y="301"/>
                  </a:lnTo>
                  <a:lnTo>
                    <a:pt x="451" y="264"/>
                  </a:lnTo>
                  <a:lnTo>
                    <a:pt x="474" y="237"/>
                  </a:lnTo>
                  <a:lnTo>
                    <a:pt x="485" y="196"/>
                  </a:lnTo>
                  <a:lnTo>
                    <a:pt x="519" y="196"/>
                  </a:lnTo>
                  <a:lnTo>
                    <a:pt x="530" y="211"/>
                  </a:lnTo>
                  <a:lnTo>
                    <a:pt x="564" y="147"/>
                  </a:lnTo>
                  <a:lnTo>
                    <a:pt x="605" y="143"/>
                  </a:lnTo>
                  <a:lnTo>
                    <a:pt x="613" y="117"/>
                  </a:lnTo>
                  <a:lnTo>
                    <a:pt x="602" y="94"/>
                  </a:lnTo>
                  <a:lnTo>
                    <a:pt x="639" y="87"/>
                  </a:lnTo>
                  <a:lnTo>
                    <a:pt x="632" y="45"/>
                  </a:lnTo>
                  <a:lnTo>
                    <a:pt x="628" y="8"/>
                  </a:lnTo>
                  <a:lnTo>
                    <a:pt x="677" y="42"/>
                  </a:lnTo>
                  <a:lnTo>
                    <a:pt x="722" y="34"/>
                  </a:lnTo>
                  <a:lnTo>
                    <a:pt x="730" y="4"/>
                  </a:lnTo>
                  <a:lnTo>
                    <a:pt x="756" y="0"/>
                  </a:lnTo>
                  <a:lnTo>
                    <a:pt x="763" y="34"/>
                  </a:lnTo>
                  <a:lnTo>
                    <a:pt x="839" y="42"/>
                  </a:lnTo>
                  <a:lnTo>
                    <a:pt x="842" y="72"/>
                  </a:lnTo>
                  <a:lnTo>
                    <a:pt x="812" y="91"/>
                  </a:lnTo>
                  <a:lnTo>
                    <a:pt x="823" y="170"/>
                  </a:lnTo>
                  <a:lnTo>
                    <a:pt x="880" y="170"/>
                  </a:lnTo>
                  <a:lnTo>
                    <a:pt x="902" y="192"/>
                  </a:lnTo>
                  <a:lnTo>
                    <a:pt x="933" y="211"/>
                  </a:lnTo>
                  <a:lnTo>
                    <a:pt x="966" y="203"/>
                  </a:lnTo>
                  <a:lnTo>
                    <a:pt x="981" y="230"/>
                  </a:lnTo>
                  <a:lnTo>
                    <a:pt x="966" y="249"/>
                  </a:lnTo>
                  <a:lnTo>
                    <a:pt x="970" y="294"/>
                  </a:lnTo>
                  <a:lnTo>
                    <a:pt x="966" y="324"/>
                  </a:lnTo>
                  <a:lnTo>
                    <a:pt x="981" y="358"/>
                  </a:lnTo>
                  <a:lnTo>
                    <a:pt x="981" y="384"/>
                  </a:lnTo>
                  <a:lnTo>
                    <a:pt x="1045" y="384"/>
                  </a:lnTo>
                  <a:lnTo>
                    <a:pt x="1083" y="444"/>
                  </a:lnTo>
                  <a:lnTo>
                    <a:pt x="933" y="478"/>
                  </a:lnTo>
                  <a:lnTo>
                    <a:pt x="714" y="519"/>
                  </a:lnTo>
                  <a:lnTo>
                    <a:pt x="436" y="557"/>
                  </a:lnTo>
                  <a:lnTo>
                    <a:pt x="0" y="62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49" name=""/>
            <p:cNvSpPr/>
            <p:nvPr/>
          </p:nvSpPr>
          <p:spPr>
            <a:xfrm>
              <a:off x="8080200" y="2363760"/>
              <a:ext cx="1212840" cy="690120"/>
            </a:xfrm>
            <a:custGeom>
              <a:avLst/>
              <a:gdLst/>
              <a:ahLst/>
              <a:rect l="l" t="t" r="r" b="b"/>
              <a:pathLst>
                <a:path w="1083" h="621">
                  <a:moveTo>
                    <a:pt x="0" y="621"/>
                  </a:moveTo>
                  <a:lnTo>
                    <a:pt x="8" y="602"/>
                  </a:lnTo>
                  <a:lnTo>
                    <a:pt x="26" y="606"/>
                  </a:lnTo>
                  <a:lnTo>
                    <a:pt x="30" y="576"/>
                  </a:lnTo>
                  <a:lnTo>
                    <a:pt x="64" y="587"/>
                  </a:lnTo>
                  <a:lnTo>
                    <a:pt x="64" y="564"/>
                  </a:lnTo>
                  <a:lnTo>
                    <a:pt x="98" y="546"/>
                  </a:lnTo>
                  <a:lnTo>
                    <a:pt x="98" y="508"/>
                  </a:lnTo>
                  <a:lnTo>
                    <a:pt x="124" y="489"/>
                  </a:lnTo>
                  <a:lnTo>
                    <a:pt x="139" y="493"/>
                  </a:lnTo>
                  <a:lnTo>
                    <a:pt x="154" y="482"/>
                  </a:lnTo>
                  <a:lnTo>
                    <a:pt x="173" y="478"/>
                  </a:lnTo>
                  <a:lnTo>
                    <a:pt x="177" y="437"/>
                  </a:lnTo>
                  <a:lnTo>
                    <a:pt x="214" y="455"/>
                  </a:lnTo>
                  <a:lnTo>
                    <a:pt x="222" y="482"/>
                  </a:lnTo>
                  <a:lnTo>
                    <a:pt x="267" y="470"/>
                  </a:lnTo>
                  <a:lnTo>
                    <a:pt x="267" y="455"/>
                  </a:lnTo>
                  <a:lnTo>
                    <a:pt x="293" y="455"/>
                  </a:lnTo>
                  <a:lnTo>
                    <a:pt x="331" y="459"/>
                  </a:lnTo>
                  <a:lnTo>
                    <a:pt x="331" y="444"/>
                  </a:lnTo>
                  <a:lnTo>
                    <a:pt x="357" y="440"/>
                  </a:lnTo>
                  <a:lnTo>
                    <a:pt x="369" y="410"/>
                  </a:lnTo>
                  <a:lnTo>
                    <a:pt x="410" y="414"/>
                  </a:lnTo>
                  <a:lnTo>
                    <a:pt x="414" y="376"/>
                  </a:lnTo>
                  <a:lnTo>
                    <a:pt x="429" y="361"/>
                  </a:lnTo>
                  <a:lnTo>
                    <a:pt x="440" y="324"/>
                  </a:lnTo>
                  <a:lnTo>
                    <a:pt x="459" y="301"/>
                  </a:lnTo>
                  <a:lnTo>
                    <a:pt x="451" y="264"/>
                  </a:lnTo>
                  <a:lnTo>
                    <a:pt x="474" y="237"/>
                  </a:lnTo>
                  <a:lnTo>
                    <a:pt x="485" y="196"/>
                  </a:lnTo>
                  <a:lnTo>
                    <a:pt x="519" y="196"/>
                  </a:lnTo>
                  <a:lnTo>
                    <a:pt x="530" y="211"/>
                  </a:lnTo>
                  <a:lnTo>
                    <a:pt x="564" y="147"/>
                  </a:lnTo>
                  <a:lnTo>
                    <a:pt x="605" y="143"/>
                  </a:lnTo>
                  <a:lnTo>
                    <a:pt x="613" y="117"/>
                  </a:lnTo>
                  <a:lnTo>
                    <a:pt x="602" y="94"/>
                  </a:lnTo>
                  <a:lnTo>
                    <a:pt x="639" y="87"/>
                  </a:lnTo>
                  <a:lnTo>
                    <a:pt x="632" y="45"/>
                  </a:lnTo>
                  <a:lnTo>
                    <a:pt x="628" y="8"/>
                  </a:lnTo>
                  <a:lnTo>
                    <a:pt x="677" y="42"/>
                  </a:lnTo>
                  <a:lnTo>
                    <a:pt x="722" y="34"/>
                  </a:lnTo>
                  <a:lnTo>
                    <a:pt x="730" y="4"/>
                  </a:lnTo>
                  <a:lnTo>
                    <a:pt x="756" y="0"/>
                  </a:lnTo>
                  <a:lnTo>
                    <a:pt x="763" y="34"/>
                  </a:lnTo>
                  <a:lnTo>
                    <a:pt x="839" y="42"/>
                  </a:lnTo>
                  <a:lnTo>
                    <a:pt x="842" y="72"/>
                  </a:lnTo>
                  <a:lnTo>
                    <a:pt x="812" y="91"/>
                  </a:lnTo>
                  <a:lnTo>
                    <a:pt x="823" y="170"/>
                  </a:lnTo>
                  <a:lnTo>
                    <a:pt x="880" y="170"/>
                  </a:lnTo>
                  <a:lnTo>
                    <a:pt x="902" y="192"/>
                  </a:lnTo>
                  <a:lnTo>
                    <a:pt x="933" y="211"/>
                  </a:lnTo>
                  <a:lnTo>
                    <a:pt x="966" y="203"/>
                  </a:lnTo>
                  <a:lnTo>
                    <a:pt x="981" y="230"/>
                  </a:lnTo>
                  <a:lnTo>
                    <a:pt x="966" y="249"/>
                  </a:lnTo>
                  <a:lnTo>
                    <a:pt x="970" y="294"/>
                  </a:lnTo>
                  <a:lnTo>
                    <a:pt x="966" y="324"/>
                  </a:lnTo>
                  <a:lnTo>
                    <a:pt x="981" y="358"/>
                  </a:lnTo>
                  <a:lnTo>
                    <a:pt x="981" y="384"/>
                  </a:lnTo>
                  <a:lnTo>
                    <a:pt x="1045" y="384"/>
                  </a:lnTo>
                  <a:lnTo>
                    <a:pt x="1083" y="444"/>
                  </a:lnTo>
                  <a:lnTo>
                    <a:pt x="933" y="478"/>
                  </a:lnTo>
                  <a:lnTo>
                    <a:pt x="714" y="519"/>
                  </a:lnTo>
                  <a:lnTo>
                    <a:pt x="436" y="557"/>
                  </a:lnTo>
                  <a:lnTo>
                    <a:pt x="0" y="621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50" name=""/>
          <p:cNvGrpSpPr/>
          <p:nvPr/>
        </p:nvGrpSpPr>
        <p:grpSpPr>
          <a:xfrm>
            <a:off x="8004240" y="2854440"/>
            <a:ext cx="1344240" cy="601200"/>
            <a:chOff x="8004240" y="2854440"/>
            <a:chExt cx="1344240" cy="601200"/>
          </a:xfrm>
        </p:grpSpPr>
        <p:sp>
          <p:nvSpPr>
            <p:cNvPr id="5651" name=""/>
            <p:cNvSpPr/>
            <p:nvPr/>
          </p:nvSpPr>
          <p:spPr>
            <a:xfrm>
              <a:off x="8004240" y="2854440"/>
              <a:ext cx="1344240" cy="601200"/>
            </a:xfrm>
            <a:custGeom>
              <a:avLst/>
              <a:gdLst/>
              <a:ahLst/>
              <a:rect l="l" t="t" r="r" b="b"/>
              <a:pathLst>
                <a:path w="1200" h="542">
                  <a:moveTo>
                    <a:pt x="339" y="139"/>
                  </a:moveTo>
                  <a:lnTo>
                    <a:pt x="335" y="200"/>
                  </a:lnTo>
                  <a:lnTo>
                    <a:pt x="301" y="200"/>
                  </a:lnTo>
                  <a:lnTo>
                    <a:pt x="309" y="248"/>
                  </a:lnTo>
                  <a:lnTo>
                    <a:pt x="271" y="248"/>
                  </a:lnTo>
                  <a:lnTo>
                    <a:pt x="256" y="264"/>
                  </a:lnTo>
                  <a:lnTo>
                    <a:pt x="226" y="279"/>
                  </a:lnTo>
                  <a:lnTo>
                    <a:pt x="203" y="279"/>
                  </a:lnTo>
                  <a:lnTo>
                    <a:pt x="192" y="320"/>
                  </a:lnTo>
                  <a:lnTo>
                    <a:pt x="140" y="327"/>
                  </a:lnTo>
                  <a:lnTo>
                    <a:pt x="132" y="354"/>
                  </a:lnTo>
                  <a:lnTo>
                    <a:pt x="98" y="373"/>
                  </a:lnTo>
                  <a:lnTo>
                    <a:pt x="72" y="388"/>
                  </a:lnTo>
                  <a:lnTo>
                    <a:pt x="38" y="395"/>
                  </a:lnTo>
                  <a:lnTo>
                    <a:pt x="34" y="406"/>
                  </a:lnTo>
                  <a:lnTo>
                    <a:pt x="46" y="425"/>
                  </a:lnTo>
                  <a:lnTo>
                    <a:pt x="8" y="459"/>
                  </a:lnTo>
                  <a:lnTo>
                    <a:pt x="0" y="485"/>
                  </a:lnTo>
                  <a:lnTo>
                    <a:pt x="79" y="478"/>
                  </a:lnTo>
                  <a:lnTo>
                    <a:pt x="155" y="467"/>
                  </a:lnTo>
                  <a:lnTo>
                    <a:pt x="177" y="467"/>
                  </a:lnTo>
                  <a:lnTo>
                    <a:pt x="211" y="474"/>
                  </a:lnTo>
                  <a:lnTo>
                    <a:pt x="264" y="403"/>
                  </a:lnTo>
                  <a:lnTo>
                    <a:pt x="343" y="406"/>
                  </a:lnTo>
                  <a:lnTo>
                    <a:pt x="365" y="388"/>
                  </a:lnTo>
                  <a:lnTo>
                    <a:pt x="500" y="388"/>
                  </a:lnTo>
                  <a:lnTo>
                    <a:pt x="523" y="418"/>
                  </a:lnTo>
                  <a:lnTo>
                    <a:pt x="688" y="418"/>
                  </a:lnTo>
                  <a:lnTo>
                    <a:pt x="865" y="542"/>
                  </a:lnTo>
                  <a:lnTo>
                    <a:pt x="869" y="531"/>
                  </a:lnTo>
                  <a:lnTo>
                    <a:pt x="880" y="531"/>
                  </a:lnTo>
                  <a:lnTo>
                    <a:pt x="888" y="542"/>
                  </a:lnTo>
                  <a:lnTo>
                    <a:pt x="952" y="538"/>
                  </a:lnTo>
                  <a:lnTo>
                    <a:pt x="963" y="508"/>
                  </a:lnTo>
                  <a:lnTo>
                    <a:pt x="967" y="444"/>
                  </a:lnTo>
                  <a:lnTo>
                    <a:pt x="1004" y="410"/>
                  </a:lnTo>
                  <a:lnTo>
                    <a:pt x="1027" y="388"/>
                  </a:lnTo>
                  <a:lnTo>
                    <a:pt x="1034" y="369"/>
                  </a:lnTo>
                  <a:lnTo>
                    <a:pt x="1049" y="373"/>
                  </a:lnTo>
                  <a:lnTo>
                    <a:pt x="1079" y="342"/>
                  </a:lnTo>
                  <a:lnTo>
                    <a:pt x="1136" y="331"/>
                  </a:lnTo>
                  <a:lnTo>
                    <a:pt x="1140" y="305"/>
                  </a:lnTo>
                  <a:lnTo>
                    <a:pt x="1177" y="275"/>
                  </a:lnTo>
                  <a:lnTo>
                    <a:pt x="1098" y="279"/>
                  </a:lnTo>
                  <a:lnTo>
                    <a:pt x="1102" y="260"/>
                  </a:lnTo>
                  <a:lnTo>
                    <a:pt x="1091" y="222"/>
                  </a:lnTo>
                  <a:lnTo>
                    <a:pt x="1121" y="218"/>
                  </a:lnTo>
                  <a:lnTo>
                    <a:pt x="1155" y="200"/>
                  </a:lnTo>
                  <a:lnTo>
                    <a:pt x="1177" y="200"/>
                  </a:lnTo>
                  <a:lnTo>
                    <a:pt x="1185" y="166"/>
                  </a:lnTo>
                  <a:lnTo>
                    <a:pt x="1200" y="151"/>
                  </a:lnTo>
                  <a:lnTo>
                    <a:pt x="1192" y="94"/>
                  </a:lnTo>
                  <a:lnTo>
                    <a:pt x="1173" y="109"/>
                  </a:lnTo>
                  <a:lnTo>
                    <a:pt x="1076" y="121"/>
                  </a:lnTo>
                  <a:lnTo>
                    <a:pt x="1061" y="109"/>
                  </a:lnTo>
                  <a:lnTo>
                    <a:pt x="1117" y="60"/>
                  </a:lnTo>
                  <a:lnTo>
                    <a:pt x="1140" y="64"/>
                  </a:lnTo>
                  <a:lnTo>
                    <a:pt x="1170" y="72"/>
                  </a:lnTo>
                  <a:lnTo>
                    <a:pt x="1192" y="60"/>
                  </a:lnTo>
                  <a:lnTo>
                    <a:pt x="1151" y="0"/>
                  </a:lnTo>
                  <a:lnTo>
                    <a:pt x="1001" y="38"/>
                  </a:lnTo>
                  <a:lnTo>
                    <a:pt x="621" y="102"/>
                  </a:lnTo>
                  <a:lnTo>
                    <a:pt x="339" y="13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52" name=""/>
            <p:cNvSpPr/>
            <p:nvPr/>
          </p:nvSpPr>
          <p:spPr>
            <a:xfrm>
              <a:off x="8004240" y="2854440"/>
              <a:ext cx="1344240" cy="601200"/>
            </a:xfrm>
            <a:custGeom>
              <a:avLst/>
              <a:gdLst/>
              <a:ahLst/>
              <a:rect l="l" t="t" r="r" b="b"/>
              <a:pathLst>
                <a:path w="1200" h="542">
                  <a:moveTo>
                    <a:pt x="339" y="139"/>
                  </a:moveTo>
                  <a:lnTo>
                    <a:pt x="335" y="200"/>
                  </a:lnTo>
                  <a:lnTo>
                    <a:pt x="301" y="200"/>
                  </a:lnTo>
                  <a:lnTo>
                    <a:pt x="309" y="248"/>
                  </a:lnTo>
                  <a:lnTo>
                    <a:pt x="271" y="248"/>
                  </a:lnTo>
                  <a:lnTo>
                    <a:pt x="256" y="264"/>
                  </a:lnTo>
                  <a:lnTo>
                    <a:pt x="226" y="279"/>
                  </a:lnTo>
                  <a:lnTo>
                    <a:pt x="203" y="279"/>
                  </a:lnTo>
                  <a:lnTo>
                    <a:pt x="192" y="320"/>
                  </a:lnTo>
                  <a:lnTo>
                    <a:pt x="140" y="327"/>
                  </a:lnTo>
                  <a:lnTo>
                    <a:pt x="132" y="354"/>
                  </a:lnTo>
                  <a:lnTo>
                    <a:pt x="98" y="373"/>
                  </a:lnTo>
                  <a:lnTo>
                    <a:pt x="72" y="388"/>
                  </a:lnTo>
                  <a:lnTo>
                    <a:pt x="38" y="395"/>
                  </a:lnTo>
                  <a:lnTo>
                    <a:pt x="34" y="406"/>
                  </a:lnTo>
                  <a:lnTo>
                    <a:pt x="46" y="425"/>
                  </a:lnTo>
                  <a:lnTo>
                    <a:pt x="8" y="459"/>
                  </a:lnTo>
                  <a:lnTo>
                    <a:pt x="0" y="485"/>
                  </a:lnTo>
                  <a:lnTo>
                    <a:pt x="79" y="478"/>
                  </a:lnTo>
                  <a:lnTo>
                    <a:pt x="155" y="467"/>
                  </a:lnTo>
                  <a:lnTo>
                    <a:pt x="177" y="467"/>
                  </a:lnTo>
                  <a:lnTo>
                    <a:pt x="211" y="474"/>
                  </a:lnTo>
                  <a:lnTo>
                    <a:pt x="264" y="403"/>
                  </a:lnTo>
                  <a:lnTo>
                    <a:pt x="343" y="406"/>
                  </a:lnTo>
                  <a:lnTo>
                    <a:pt x="365" y="388"/>
                  </a:lnTo>
                  <a:lnTo>
                    <a:pt x="500" y="388"/>
                  </a:lnTo>
                  <a:lnTo>
                    <a:pt x="523" y="418"/>
                  </a:lnTo>
                  <a:lnTo>
                    <a:pt x="688" y="418"/>
                  </a:lnTo>
                  <a:lnTo>
                    <a:pt x="865" y="542"/>
                  </a:lnTo>
                  <a:lnTo>
                    <a:pt x="869" y="531"/>
                  </a:lnTo>
                  <a:lnTo>
                    <a:pt x="880" y="531"/>
                  </a:lnTo>
                  <a:lnTo>
                    <a:pt x="888" y="542"/>
                  </a:lnTo>
                  <a:lnTo>
                    <a:pt x="952" y="538"/>
                  </a:lnTo>
                  <a:lnTo>
                    <a:pt x="963" y="508"/>
                  </a:lnTo>
                  <a:lnTo>
                    <a:pt x="967" y="444"/>
                  </a:lnTo>
                  <a:lnTo>
                    <a:pt x="1004" y="410"/>
                  </a:lnTo>
                  <a:lnTo>
                    <a:pt x="1027" y="388"/>
                  </a:lnTo>
                  <a:lnTo>
                    <a:pt x="1034" y="369"/>
                  </a:lnTo>
                  <a:lnTo>
                    <a:pt x="1049" y="373"/>
                  </a:lnTo>
                  <a:lnTo>
                    <a:pt x="1079" y="342"/>
                  </a:lnTo>
                  <a:lnTo>
                    <a:pt x="1136" y="331"/>
                  </a:lnTo>
                  <a:lnTo>
                    <a:pt x="1140" y="305"/>
                  </a:lnTo>
                  <a:lnTo>
                    <a:pt x="1177" y="275"/>
                  </a:lnTo>
                  <a:lnTo>
                    <a:pt x="1098" y="279"/>
                  </a:lnTo>
                  <a:lnTo>
                    <a:pt x="1102" y="260"/>
                  </a:lnTo>
                  <a:lnTo>
                    <a:pt x="1091" y="222"/>
                  </a:lnTo>
                  <a:lnTo>
                    <a:pt x="1121" y="218"/>
                  </a:lnTo>
                  <a:lnTo>
                    <a:pt x="1155" y="200"/>
                  </a:lnTo>
                  <a:lnTo>
                    <a:pt x="1177" y="200"/>
                  </a:lnTo>
                  <a:lnTo>
                    <a:pt x="1185" y="166"/>
                  </a:lnTo>
                  <a:lnTo>
                    <a:pt x="1200" y="151"/>
                  </a:lnTo>
                  <a:lnTo>
                    <a:pt x="1192" y="94"/>
                  </a:lnTo>
                  <a:lnTo>
                    <a:pt x="1173" y="109"/>
                  </a:lnTo>
                  <a:lnTo>
                    <a:pt x="1076" y="121"/>
                  </a:lnTo>
                  <a:lnTo>
                    <a:pt x="1061" y="109"/>
                  </a:lnTo>
                  <a:lnTo>
                    <a:pt x="1117" y="60"/>
                  </a:lnTo>
                  <a:lnTo>
                    <a:pt x="1140" y="64"/>
                  </a:lnTo>
                  <a:lnTo>
                    <a:pt x="1170" y="72"/>
                  </a:lnTo>
                  <a:lnTo>
                    <a:pt x="1192" y="60"/>
                  </a:lnTo>
                  <a:lnTo>
                    <a:pt x="1151" y="0"/>
                  </a:lnTo>
                  <a:lnTo>
                    <a:pt x="1001" y="38"/>
                  </a:lnTo>
                  <a:lnTo>
                    <a:pt x="621" y="102"/>
                  </a:lnTo>
                  <a:lnTo>
                    <a:pt x="339" y="139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53" name=""/>
          <p:cNvGrpSpPr/>
          <p:nvPr/>
        </p:nvGrpSpPr>
        <p:grpSpPr>
          <a:xfrm>
            <a:off x="7053120" y="3008160"/>
            <a:ext cx="1326960" cy="480960"/>
            <a:chOff x="7053120" y="3008160"/>
            <a:chExt cx="1326960" cy="480960"/>
          </a:xfrm>
        </p:grpSpPr>
        <p:sp>
          <p:nvSpPr>
            <p:cNvPr id="5654" name=""/>
            <p:cNvSpPr/>
            <p:nvPr/>
          </p:nvSpPr>
          <p:spPr>
            <a:xfrm>
              <a:off x="7053120" y="3008160"/>
              <a:ext cx="1326960" cy="480960"/>
            </a:xfrm>
            <a:custGeom>
              <a:avLst/>
              <a:gdLst/>
              <a:ahLst/>
              <a:rect l="l" t="t" r="r" b="b"/>
              <a:pathLst>
                <a:path w="1184" h="433">
                  <a:moveTo>
                    <a:pt x="1184" y="0"/>
                  </a:moveTo>
                  <a:lnTo>
                    <a:pt x="1180" y="53"/>
                  </a:lnTo>
                  <a:lnTo>
                    <a:pt x="1150" y="57"/>
                  </a:lnTo>
                  <a:lnTo>
                    <a:pt x="1154" y="102"/>
                  </a:lnTo>
                  <a:lnTo>
                    <a:pt x="1128" y="109"/>
                  </a:lnTo>
                  <a:lnTo>
                    <a:pt x="1075" y="140"/>
                  </a:lnTo>
                  <a:lnTo>
                    <a:pt x="1052" y="136"/>
                  </a:lnTo>
                  <a:lnTo>
                    <a:pt x="1041" y="181"/>
                  </a:lnTo>
                  <a:lnTo>
                    <a:pt x="996" y="185"/>
                  </a:lnTo>
                  <a:lnTo>
                    <a:pt x="981" y="211"/>
                  </a:lnTo>
                  <a:lnTo>
                    <a:pt x="921" y="245"/>
                  </a:lnTo>
                  <a:lnTo>
                    <a:pt x="883" y="256"/>
                  </a:lnTo>
                  <a:lnTo>
                    <a:pt x="895" y="279"/>
                  </a:lnTo>
                  <a:lnTo>
                    <a:pt x="846" y="320"/>
                  </a:lnTo>
                  <a:lnTo>
                    <a:pt x="842" y="343"/>
                  </a:lnTo>
                  <a:lnTo>
                    <a:pt x="564" y="380"/>
                  </a:lnTo>
                  <a:lnTo>
                    <a:pt x="398" y="407"/>
                  </a:lnTo>
                  <a:lnTo>
                    <a:pt x="237" y="418"/>
                  </a:lnTo>
                  <a:lnTo>
                    <a:pt x="18" y="433"/>
                  </a:lnTo>
                  <a:lnTo>
                    <a:pt x="15" y="407"/>
                  </a:lnTo>
                  <a:lnTo>
                    <a:pt x="26" y="399"/>
                  </a:lnTo>
                  <a:lnTo>
                    <a:pt x="0" y="376"/>
                  </a:lnTo>
                  <a:lnTo>
                    <a:pt x="18" y="339"/>
                  </a:lnTo>
                  <a:lnTo>
                    <a:pt x="41" y="324"/>
                  </a:lnTo>
                  <a:lnTo>
                    <a:pt x="45" y="298"/>
                  </a:lnTo>
                  <a:lnTo>
                    <a:pt x="64" y="275"/>
                  </a:lnTo>
                  <a:lnTo>
                    <a:pt x="64" y="245"/>
                  </a:lnTo>
                  <a:lnTo>
                    <a:pt x="79" y="181"/>
                  </a:lnTo>
                  <a:lnTo>
                    <a:pt x="90" y="170"/>
                  </a:lnTo>
                  <a:lnTo>
                    <a:pt x="116" y="158"/>
                  </a:lnTo>
                  <a:lnTo>
                    <a:pt x="180" y="162"/>
                  </a:lnTo>
                  <a:lnTo>
                    <a:pt x="210" y="162"/>
                  </a:lnTo>
                  <a:lnTo>
                    <a:pt x="304" y="102"/>
                  </a:lnTo>
                  <a:lnTo>
                    <a:pt x="323" y="117"/>
                  </a:lnTo>
                  <a:lnTo>
                    <a:pt x="364" y="121"/>
                  </a:lnTo>
                  <a:lnTo>
                    <a:pt x="387" y="91"/>
                  </a:lnTo>
                  <a:lnTo>
                    <a:pt x="556" y="91"/>
                  </a:lnTo>
                  <a:lnTo>
                    <a:pt x="804" y="64"/>
                  </a:lnTo>
                  <a:lnTo>
                    <a:pt x="1045" y="23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55" name=""/>
            <p:cNvSpPr/>
            <p:nvPr/>
          </p:nvSpPr>
          <p:spPr>
            <a:xfrm>
              <a:off x="7053120" y="3008160"/>
              <a:ext cx="1326960" cy="480960"/>
            </a:xfrm>
            <a:custGeom>
              <a:avLst/>
              <a:gdLst/>
              <a:ahLst/>
              <a:rect l="l" t="t" r="r" b="b"/>
              <a:pathLst>
                <a:path w="1184" h="433">
                  <a:moveTo>
                    <a:pt x="1184" y="0"/>
                  </a:moveTo>
                  <a:lnTo>
                    <a:pt x="1180" y="53"/>
                  </a:lnTo>
                  <a:lnTo>
                    <a:pt x="1150" y="57"/>
                  </a:lnTo>
                  <a:lnTo>
                    <a:pt x="1154" y="102"/>
                  </a:lnTo>
                  <a:lnTo>
                    <a:pt x="1128" y="109"/>
                  </a:lnTo>
                  <a:lnTo>
                    <a:pt x="1075" y="140"/>
                  </a:lnTo>
                  <a:lnTo>
                    <a:pt x="1052" y="136"/>
                  </a:lnTo>
                  <a:lnTo>
                    <a:pt x="1041" y="181"/>
                  </a:lnTo>
                  <a:lnTo>
                    <a:pt x="996" y="185"/>
                  </a:lnTo>
                  <a:lnTo>
                    <a:pt x="981" y="211"/>
                  </a:lnTo>
                  <a:lnTo>
                    <a:pt x="921" y="245"/>
                  </a:lnTo>
                  <a:lnTo>
                    <a:pt x="883" y="256"/>
                  </a:lnTo>
                  <a:lnTo>
                    <a:pt x="895" y="279"/>
                  </a:lnTo>
                  <a:lnTo>
                    <a:pt x="846" y="320"/>
                  </a:lnTo>
                  <a:lnTo>
                    <a:pt x="842" y="343"/>
                  </a:lnTo>
                  <a:lnTo>
                    <a:pt x="564" y="380"/>
                  </a:lnTo>
                  <a:lnTo>
                    <a:pt x="398" y="407"/>
                  </a:lnTo>
                  <a:lnTo>
                    <a:pt x="237" y="418"/>
                  </a:lnTo>
                  <a:lnTo>
                    <a:pt x="18" y="433"/>
                  </a:lnTo>
                  <a:lnTo>
                    <a:pt x="15" y="407"/>
                  </a:lnTo>
                  <a:lnTo>
                    <a:pt x="26" y="399"/>
                  </a:lnTo>
                  <a:lnTo>
                    <a:pt x="0" y="376"/>
                  </a:lnTo>
                  <a:lnTo>
                    <a:pt x="18" y="339"/>
                  </a:lnTo>
                  <a:lnTo>
                    <a:pt x="41" y="324"/>
                  </a:lnTo>
                  <a:lnTo>
                    <a:pt x="45" y="298"/>
                  </a:lnTo>
                  <a:lnTo>
                    <a:pt x="64" y="275"/>
                  </a:lnTo>
                  <a:lnTo>
                    <a:pt x="64" y="245"/>
                  </a:lnTo>
                  <a:lnTo>
                    <a:pt x="79" y="181"/>
                  </a:lnTo>
                  <a:lnTo>
                    <a:pt x="90" y="170"/>
                  </a:lnTo>
                  <a:lnTo>
                    <a:pt x="116" y="158"/>
                  </a:lnTo>
                  <a:lnTo>
                    <a:pt x="180" y="162"/>
                  </a:lnTo>
                  <a:lnTo>
                    <a:pt x="210" y="162"/>
                  </a:lnTo>
                  <a:lnTo>
                    <a:pt x="304" y="102"/>
                  </a:lnTo>
                  <a:lnTo>
                    <a:pt x="323" y="117"/>
                  </a:lnTo>
                  <a:lnTo>
                    <a:pt x="364" y="121"/>
                  </a:lnTo>
                  <a:lnTo>
                    <a:pt x="387" y="91"/>
                  </a:lnTo>
                  <a:lnTo>
                    <a:pt x="556" y="91"/>
                  </a:lnTo>
                  <a:lnTo>
                    <a:pt x="804" y="64"/>
                  </a:lnTo>
                  <a:lnTo>
                    <a:pt x="1045" y="23"/>
                  </a:lnTo>
                  <a:lnTo>
                    <a:pt x="1184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56" name=""/>
          <p:cNvGrpSpPr/>
          <p:nvPr/>
        </p:nvGrpSpPr>
        <p:grpSpPr>
          <a:xfrm>
            <a:off x="8172360" y="3284640"/>
            <a:ext cx="796680" cy="602640"/>
            <a:chOff x="8172360" y="3284640"/>
            <a:chExt cx="796680" cy="602640"/>
          </a:xfrm>
        </p:grpSpPr>
        <p:sp>
          <p:nvSpPr>
            <p:cNvPr id="5657" name=""/>
            <p:cNvSpPr/>
            <p:nvPr/>
          </p:nvSpPr>
          <p:spPr>
            <a:xfrm>
              <a:off x="8172360" y="3284640"/>
              <a:ext cx="796680" cy="602640"/>
            </a:xfrm>
            <a:custGeom>
              <a:avLst/>
              <a:gdLst/>
              <a:ahLst/>
              <a:rect l="l" t="t" r="r" b="b"/>
              <a:pathLst>
                <a:path w="710" h="541">
                  <a:moveTo>
                    <a:pt x="22" y="79"/>
                  </a:moveTo>
                  <a:lnTo>
                    <a:pt x="60" y="82"/>
                  </a:lnTo>
                  <a:lnTo>
                    <a:pt x="113" y="11"/>
                  </a:lnTo>
                  <a:lnTo>
                    <a:pt x="154" y="15"/>
                  </a:lnTo>
                  <a:lnTo>
                    <a:pt x="192" y="18"/>
                  </a:lnTo>
                  <a:lnTo>
                    <a:pt x="214" y="0"/>
                  </a:lnTo>
                  <a:lnTo>
                    <a:pt x="349" y="0"/>
                  </a:lnTo>
                  <a:lnTo>
                    <a:pt x="365" y="30"/>
                  </a:lnTo>
                  <a:lnTo>
                    <a:pt x="537" y="30"/>
                  </a:lnTo>
                  <a:lnTo>
                    <a:pt x="710" y="150"/>
                  </a:lnTo>
                  <a:lnTo>
                    <a:pt x="703" y="176"/>
                  </a:lnTo>
                  <a:lnTo>
                    <a:pt x="639" y="267"/>
                  </a:lnTo>
                  <a:lnTo>
                    <a:pt x="635" y="319"/>
                  </a:lnTo>
                  <a:lnTo>
                    <a:pt x="601" y="316"/>
                  </a:lnTo>
                  <a:lnTo>
                    <a:pt x="605" y="357"/>
                  </a:lnTo>
                  <a:lnTo>
                    <a:pt x="594" y="368"/>
                  </a:lnTo>
                  <a:lnTo>
                    <a:pt x="560" y="372"/>
                  </a:lnTo>
                  <a:lnTo>
                    <a:pt x="553" y="402"/>
                  </a:lnTo>
                  <a:lnTo>
                    <a:pt x="541" y="428"/>
                  </a:lnTo>
                  <a:lnTo>
                    <a:pt x="507" y="432"/>
                  </a:lnTo>
                  <a:lnTo>
                    <a:pt x="492" y="443"/>
                  </a:lnTo>
                  <a:lnTo>
                    <a:pt x="470" y="443"/>
                  </a:lnTo>
                  <a:lnTo>
                    <a:pt x="455" y="462"/>
                  </a:lnTo>
                  <a:lnTo>
                    <a:pt x="462" y="507"/>
                  </a:lnTo>
                  <a:lnTo>
                    <a:pt x="451" y="526"/>
                  </a:lnTo>
                  <a:lnTo>
                    <a:pt x="436" y="541"/>
                  </a:lnTo>
                  <a:lnTo>
                    <a:pt x="402" y="515"/>
                  </a:lnTo>
                  <a:lnTo>
                    <a:pt x="383" y="470"/>
                  </a:lnTo>
                  <a:lnTo>
                    <a:pt x="361" y="470"/>
                  </a:lnTo>
                  <a:lnTo>
                    <a:pt x="353" y="428"/>
                  </a:lnTo>
                  <a:lnTo>
                    <a:pt x="338" y="413"/>
                  </a:lnTo>
                  <a:lnTo>
                    <a:pt x="319" y="387"/>
                  </a:lnTo>
                  <a:lnTo>
                    <a:pt x="297" y="387"/>
                  </a:lnTo>
                  <a:lnTo>
                    <a:pt x="289" y="379"/>
                  </a:lnTo>
                  <a:lnTo>
                    <a:pt x="267" y="383"/>
                  </a:lnTo>
                  <a:lnTo>
                    <a:pt x="252" y="368"/>
                  </a:lnTo>
                  <a:lnTo>
                    <a:pt x="255" y="349"/>
                  </a:lnTo>
                  <a:lnTo>
                    <a:pt x="233" y="323"/>
                  </a:lnTo>
                  <a:lnTo>
                    <a:pt x="207" y="316"/>
                  </a:lnTo>
                  <a:lnTo>
                    <a:pt x="207" y="289"/>
                  </a:lnTo>
                  <a:lnTo>
                    <a:pt x="173" y="263"/>
                  </a:lnTo>
                  <a:lnTo>
                    <a:pt x="154" y="263"/>
                  </a:lnTo>
                  <a:lnTo>
                    <a:pt x="150" y="240"/>
                  </a:lnTo>
                  <a:lnTo>
                    <a:pt x="120" y="229"/>
                  </a:lnTo>
                  <a:lnTo>
                    <a:pt x="98" y="206"/>
                  </a:lnTo>
                  <a:lnTo>
                    <a:pt x="71" y="165"/>
                  </a:lnTo>
                  <a:lnTo>
                    <a:pt x="56" y="158"/>
                  </a:lnTo>
                  <a:lnTo>
                    <a:pt x="19" y="150"/>
                  </a:lnTo>
                  <a:lnTo>
                    <a:pt x="0" y="127"/>
                  </a:lnTo>
                  <a:lnTo>
                    <a:pt x="7" y="112"/>
                  </a:lnTo>
                  <a:lnTo>
                    <a:pt x="22" y="7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58" name=""/>
            <p:cNvSpPr/>
            <p:nvPr/>
          </p:nvSpPr>
          <p:spPr>
            <a:xfrm>
              <a:off x="8172360" y="3284640"/>
              <a:ext cx="796680" cy="602640"/>
            </a:xfrm>
            <a:custGeom>
              <a:avLst/>
              <a:gdLst/>
              <a:ahLst/>
              <a:rect l="l" t="t" r="r" b="b"/>
              <a:pathLst>
                <a:path w="710" h="541">
                  <a:moveTo>
                    <a:pt x="22" y="79"/>
                  </a:moveTo>
                  <a:lnTo>
                    <a:pt x="60" y="82"/>
                  </a:lnTo>
                  <a:lnTo>
                    <a:pt x="113" y="11"/>
                  </a:lnTo>
                  <a:lnTo>
                    <a:pt x="154" y="15"/>
                  </a:lnTo>
                  <a:lnTo>
                    <a:pt x="192" y="18"/>
                  </a:lnTo>
                  <a:lnTo>
                    <a:pt x="214" y="0"/>
                  </a:lnTo>
                  <a:lnTo>
                    <a:pt x="349" y="0"/>
                  </a:lnTo>
                  <a:lnTo>
                    <a:pt x="365" y="30"/>
                  </a:lnTo>
                  <a:lnTo>
                    <a:pt x="537" y="30"/>
                  </a:lnTo>
                  <a:lnTo>
                    <a:pt x="710" y="150"/>
                  </a:lnTo>
                  <a:lnTo>
                    <a:pt x="703" y="176"/>
                  </a:lnTo>
                  <a:lnTo>
                    <a:pt x="639" y="267"/>
                  </a:lnTo>
                  <a:lnTo>
                    <a:pt x="635" y="319"/>
                  </a:lnTo>
                  <a:lnTo>
                    <a:pt x="601" y="316"/>
                  </a:lnTo>
                  <a:lnTo>
                    <a:pt x="605" y="357"/>
                  </a:lnTo>
                  <a:lnTo>
                    <a:pt x="594" y="368"/>
                  </a:lnTo>
                  <a:lnTo>
                    <a:pt x="560" y="372"/>
                  </a:lnTo>
                  <a:lnTo>
                    <a:pt x="553" y="402"/>
                  </a:lnTo>
                  <a:lnTo>
                    <a:pt x="541" y="428"/>
                  </a:lnTo>
                  <a:lnTo>
                    <a:pt x="507" y="432"/>
                  </a:lnTo>
                  <a:lnTo>
                    <a:pt x="492" y="443"/>
                  </a:lnTo>
                  <a:lnTo>
                    <a:pt x="470" y="443"/>
                  </a:lnTo>
                  <a:lnTo>
                    <a:pt x="455" y="462"/>
                  </a:lnTo>
                  <a:lnTo>
                    <a:pt x="462" y="507"/>
                  </a:lnTo>
                  <a:lnTo>
                    <a:pt x="451" y="526"/>
                  </a:lnTo>
                  <a:lnTo>
                    <a:pt x="436" y="541"/>
                  </a:lnTo>
                  <a:lnTo>
                    <a:pt x="402" y="515"/>
                  </a:lnTo>
                  <a:lnTo>
                    <a:pt x="383" y="470"/>
                  </a:lnTo>
                  <a:lnTo>
                    <a:pt x="361" y="470"/>
                  </a:lnTo>
                  <a:lnTo>
                    <a:pt x="353" y="428"/>
                  </a:lnTo>
                  <a:lnTo>
                    <a:pt x="338" y="413"/>
                  </a:lnTo>
                  <a:lnTo>
                    <a:pt x="319" y="387"/>
                  </a:lnTo>
                  <a:lnTo>
                    <a:pt x="297" y="387"/>
                  </a:lnTo>
                  <a:lnTo>
                    <a:pt x="289" y="379"/>
                  </a:lnTo>
                  <a:lnTo>
                    <a:pt x="267" y="383"/>
                  </a:lnTo>
                  <a:lnTo>
                    <a:pt x="252" y="368"/>
                  </a:lnTo>
                  <a:lnTo>
                    <a:pt x="255" y="349"/>
                  </a:lnTo>
                  <a:lnTo>
                    <a:pt x="233" y="323"/>
                  </a:lnTo>
                  <a:lnTo>
                    <a:pt x="207" y="316"/>
                  </a:lnTo>
                  <a:lnTo>
                    <a:pt x="207" y="289"/>
                  </a:lnTo>
                  <a:lnTo>
                    <a:pt x="173" y="263"/>
                  </a:lnTo>
                  <a:lnTo>
                    <a:pt x="154" y="263"/>
                  </a:lnTo>
                  <a:lnTo>
                    <a:pt x="150" y="240"/>
                  </a:lnTo>
                  <a:lnTo>
                    <a:pt x="120" y="229"/>
                  </a:lnTo>
                  <a:lnTo>
                    <a:pt x="98" y="206"/>
                  </a:lnTo>
                  <a:lnTo>
                    <a:pt x="71" y="165"/>
                  </a:lnTo>
                  <a:lnTo>
                    <a:pt x="56" y="158"/>
                  </a:lnTo>
                  <a:lnTo>
                    <a:pt x="19" y="150"/>
                  </a:lnTo>
                  <a:lnTo>
                    <a:pt x="0" y="127"/>
                  </a:lnTo>
                  <a:lnTo>
                    <a:pt x="7" y="112"/>
                  </a:lnTo>
                  <a:lnTo>
                    <a:pt x="22" y="79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59" name=""/>
          <p:cNvGrpSpPr/>
          <p:nvPr/>
        </p:nvGrpSpPr>
        <p:grpSpPr>
          <a:xfrm>
            <a:off x="7812000" y="3368520"/>
            <a:ext cx="846000" cy="892080"/>
            <a:chOff x="7812000" y="3368520"/>
            <a:chExt cx="846000" cy="892080"/>
          </a:xfrm>
        </p:grpSpPr>
        <p:sp>
          <p:nvSpPr>
            <p:cNvPr id="5660" name=""/>
            <p:cNvSpPr/>
            <p:nvPr/>
          </p:nvSpPr>
          <p:spPr>
            <a:xfrm>
              <a:off x="7812000" y="3368520"/>
              <a:ext cx="846000" cy="892080"/>
            </a:xfrm>
            <a:custGeom>
              <a:avLst/>
              <a:gdLst/>
              <a:ahLst/>
              <a:rect l="l" t="t" r="r" b="b"/>
              <a:pathLst>
                <a:path w="756" h="801">
                  <a:moveTo>
                    <a:pt x="0" y="45"/>
                  </a:moveTo>
                  <a:lnTo>
                    <a:pt x="166" y="22"/>
                  </a:lnTo>
                  <a:lnTo>
                    <a:pt x="335" y="0"/>
                  </a:lnTo>
                  <a:lnTo>
                    <a:pt x="324" y="45"/>
                  </a:lnTo>
                  <a:lnTo>
                    <a:pt x="339" y="79"/>
                  </a:lnTo>
                  <a:lnTo>
                    <a:pt x="395" y="86"/>
                  </a:lnTo>
                  <a:lnTo>
                    <a:pt x="425" y="139"/>
                  </a:lnTo>
                  <a:lnTo>
                    <a:pt x="470" y="162"/>
                  </a:lnTo>
                  <a:lnTo>
                    <a:pt x="474" y="184"/>
                  </a:lnTo>
                  <a:lnTo>
                    <a:pt x="497" y="188"/>
                  </a:lnTo>
                  <a:lnTo>
                    <a:pt x="523" y="207"/>
                  </a:lnTo>
                  <a:lnTo>
                    <a:pt x="523" y="237"/>
                  </a:lnTo>
                  <a:lnTo>
                    <a:pt x="572" y="259"/>
                  </a:lnTo>
                  <a:lnTo>
                    <a:pt x="576" y="293"/>
                  </a:lnTo>
                  <a:lnTo>
                    <a:pt x="579" y="308"/>
                  </a:lnTo>
                  <a:lnTo>
                    <a:pt x="617" y="304"/>
                  </a:lnTo>
                  <a:lnTo>
                    <a:pt x="651" y="316"/>
                  </a:lnTo>
                  <a:lnTo>
                    <a:pt x="670" y="357"/>
                  </a:lnTo>
                  <a:lnTo>
                    <a:pt x="681" y="395"/>
                  </a:lnTo>
                  <a:lnTo>
                    <a:pt x="715" y="398"/>
                  </a:lnTo>
                  <a:lnTo>
                    <a:pt x="722" y="444"/>
                  </a:lnTo>
                  <a:lnTo>
                    <a:pt x="756" y="466"/>
                  </a:lnTo>
                  <a:lnTo>
                    <a:pt x="756" y="511"/>
                  </a:lnTo>
                  <a:lnTo>
                    <a:pt x="726" y="515"/>
                  </a:lnTo>
                  <a:lnTo>
                    <a:pt x="730" y="534"/>
                  </a:lnTo>
                  <a:lnTo>
                    <a:pt x="715" y="549"/>
                  </a:lnTo>
                  <a:lnTo>
                    <a:pt x="730" y="571"/>
                  </a:lnTo>
                  <a:lnTo>
                    <a:pt x="737" y="602"/>
                  </a:lnTo>
                  <a:lnTo>
                    <a:pt x="715" y="613"/>
                  </a:lnTo>
                  <a:lnTo>
                    <a:pt x="711" y="662"/>
                  </a:lnTo>
                  <a:lnTo>
                    <a:pt x="700" y="665"/>
                  </a:lnTo>
                  <a:lnTo>
                    <a:pt x="715" y="684"/>
                  </a:lnTo>
                  <a:lnTo>
                    <a:pt x="711" y="733"/>
                  </a:lnTo>
                  <a:lnTo>
                    <a:pt x="681" y="726"/>
                  </a:lnTo>
                  <a:lnTo>
                    <a:pt x="666" y="711"/>
                  </a:lnTo>
                  <a:lnTo>
                    <a:pt x="643" y="714"/>
                  </a:lnTo>
                  <a:lnTo>
                    <a:pt x="632" y="733"/>
                  </a:lnTo>
                  <a:lnTo>
                    <a:pt x="636" y="759"/>
                  </a:lnTo>
                  <a:lnTo>
                    <a:pt x="647" y="767"/>
                  </a:lnTo>
                  <a:lnTo>
                    <a:pt x="647" y="801"/>
                  </a:lnTo>
                  <a:lnTo>
                    <a:pt x="625" y="797"/>
                  </a:lnTo>
                  <a:lnTo>
                    <a:pt x="606" y="774"/>
                  </a:lnTo>
                  <a:lnTo>
                    <a:pt x="437" y="778"/>
                  </a:lnTo>
                  <a:lnTo>
                    <a:pt x="196" y="786"/>
                  </a:lnTo>
                  <a:lnTo>
                    <a:pt x="170" y="737"/>
                  </a:lnTo>
                  <a:lnTo>
                    <a:pt x="170" y="722"/>
                  </a:lnTo>
                  <a:lnTo>
                    <a:pt x="158" y="707"/>
                  </a:lnTo>
                  <a:lnTo>
                    <a:pt x="136" y="711"/>
                  </a:lnTo>
                  <a:lnTo>
                    <a:pt x="143" y="688"/>
                  </a:lnTo>
                  <a:lnTo>
                    <a:pt x="158" y="609"/>
                  </a:lnTo>
                  <a:lnTo>
                    <a:pt x="143" y="602"/>
                  </a:lnTo>
                  <a:lnTo>
                    <a:pt x="147" y="556"/>
                  </a:lnTo>
                  <a:lnTo>
                    <a:pt x="173" y="519"/>
                  </a:lnTo>
                  <a:lnTo>
                    <a:pt x="151" y="511"/>
                  </a:lnTo>
                  <a:lnTo>
                    <a:pt x="136" y="492"/>
                  </a:lnTo>
                  <a:lnTo>
                    <a:pt x="113" y="485"/>
                  </a:lnTo>
                  <a:lnTo>
                    <a:pt x="109" y="462"/>
                  </a:lnTo>
                  <a:lnTo>
                    <a:pt x="132" y="440"/>
                  </a:lnTo>
                  <a:lnTo>
                    <a:pt x="128" y="429"/>
                  </a:lnTo>
                  <a:lnTo>
                    <a:pt x="109" y="413"/>
                  </a:lnTo>
                  <a:lnTo>
                    <a:pt x="68" y="259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61" name=""/>
            <p:cNvSpPr/>
            <p:nvPr/>
          </p:nvSpPr>
          <p:spPr>
            <a:xfrm>
              <a:off x="7812000" y="3368520"/>
              <a:ext cx="846000" cy="892080"/>
            </a:xfrm>
            <a:custGeom>
              <a:avLst/>
              <a:gdLst/>
              <a:ahLst/>
              <a:rect l="l" t="t" r="r" b="b"/>
              <a:pathLst>
                <a:path w="756" h="801">
                  <a:moveTo>
                    <a:pt x="0" y="45"/>
                  </a:moveTo>
                  <a:lnTo>
                    <a:pt x="166" y="22"/>
                  </a:lnTo>
                  <a:lnTo>
                    <a:pt x="335" y="0"/>
                  </a:lnTo>
                  <a:lnTo>
                    <a:pt x="324" y="45"/>
                  </a:lnTo>
                  <a:lnTo>
                    <a:pt x="339" y="79"/>
                  </a:lnTo>
                  <a:lnTo>
                    <a:pt x="395" y="86"/>
                  </a:lnTo>
                  <a:lnTo>
                    <a:pt x="425" y="139"/>
                  </a:lnTo>
                  <a:lnTo>
                    <a:pt x="470" y="162"/>
                  </a:lnTo>
                  <a:lnTo>
                    <a:pt x="474" y="184"/>
                  </a:lnTo>
                  <a:lnTo>
                    <a:pt x="497" y="188"/>
                  </a:lnTo>
                  <a:lnTo>
                    <a:pt x="523" y="207"/>
                  </a:lnTo>
                  <a:lnTo>
                    <a:pt x="523" y="237"/>
                  </a:lnTo>
                  <a:lnTo>
                    <a:pt x="572" y="259"/>
                  </a:lnTo>
                  <a:lnTo>
                    <a:pt x="576" y="293"/>
                  </a:lnTo>
                  <a:lnTo>
                    <a:pt x="579" y="308"/>
                  </a:lnTo>
                  <a:lnTo>
                    <a:pt x="617" y="304"/>
                  </a:lnTo>
                  <a:lnTo>
                    <a:pt x="651" y="316"/>
                  </a:lnTo>
                  <a:lnTo>
                    <a:pt x="670" y="357"/>
                  </a:lnTo>
                  <a:lnTo>
                    <a:pt x="681" y="395"/>
                  </a:lnTo>
                  <a:lnTo>
                    <a:pt x="715" y="398"/>
                  </a:lnTo>
                  <a:lnTo>
                    <a:pt x="722" y="444"/>
                  </a:lnTo>
                  <a:lnTo>
                    <a:pt x="756" y="466"/>
                  </a:lnTo>
                  <a:lnTo>
                    <a:pt x="756" y="511"/>
                  </a:lnTo>
                  <a:lnTo>
                    <a:pt x="726" y="515"/>
                  </a:lnTo>
                  <a:lnTo>
                    <a:pt x="730" y="534"/>
                  </a:lnTo>
                  <a:lnTo>
                    <a:pt x="715" y="549"/>
                  </a:lnTo>
                  <a:lnTo>
                    <a:pt x="730" y="571"/>
                  </a:lnTo>
                  <a:lnTo>
                    <a:pt x="737" y="602"/>
                  </a:lnTo>
                  <a:lnTo>
                    <a:pt x="715" y="613"/>
                  </a:lnTo>
                  <a:lnTo>
                    <a:pt x="711" y="662"/>
                  </a:lnTo>
                  <a:lnTo>
                    <a:pt x="700" y="665"/>
                  </a:lnTo>
                  <a:lnTo>
                    <a:pt x="715" y="684"/>
                  </a:lnTo>
                  <a:lnTo>
                    <a:pt x="711" y="733"/>
                  </a:lnTo>
                  <a:lnTo>
                    <a:pt x="681" y="726"/>
                  </a:lnTo>
                  <a:lnTo>
                    <a:pt x="666" y="711"/>
                  </a:lnTo>
                  <a:lnTo>
                    <a:pt x="643" y="714"/>
                  </a:lnTo>
                  <a:lnTo>
                    <a:pt x="632" y="733"/>
                  </a:lnTo>
                  <a:lnTo>
                    <a:pt x="636" y="759"/>
                  </a:lnTo>
                  <a:lnTo>
                    <a:pt x="647" y="767"/>
                  </a:lnTo>
                  <a:lnTo>
                    <a:pt x="647" y="801"/>
                  </a:lnTo>
                  <a:lnTo>
                    <a:pt x="625" y="797"/>
                  </a:lnTo>
                  <a:lnTo>
                    <a:pt x="606" y="774"/>
                  </a:lnTo>
                  <a:lnTo>
                    <a:pt x="437" y="778"/>
                  </a:lnTo>
                  <a:lnTo>
                    <a:pt x="196" y="786"/>
                  </a:lnTo>
                  <a:lnTo>
                    <a:pt x="170" y="737"/>
                  </a:lnTo>
                  <a:lnTo>
                    <a:pt x="170" y="722"/>
                  </a:lnTo>
                  <a:lnTo>
                    <a:pt x="158" y="707"/>
                  </a:lnTo>
                  <a:lnTo>
                    <a:pt x="136" y="711"/>
                  </a:lnTo>
                  <a:lnTo>
                    <a:pt x="143" y="688"/>
                  </a:lnTo>
                  <a:lnTo>
                    <a:pt x="158" y="609"/>
                  </a:lnTo>
                  <a:lnTo>
                    <a:pt x="143" y="602"/>
                  </a:lnTo>
                  <a:lnTo>
                    <a:pt x="147" y="556"/>
                  </a:lnTo>
                  <a:lnTo>
                    <a:pt x="173" y="519"/>
                  </a:lnTo>
                  <a:lnTo>
                    <a:pt x="151" y="511"/>
                  </a:lnTo>
                  <a:lnTo>
                    <a:pt x="136" y="492"/>
                  </a:lnTo>
                  <a:lnTo>
                    <a:pt x="113" y="485"/>
                  </a:lnTo>
                  <a:lnTo>
                    <a:pt x="109" y="462"/>
                  </a:lnTo>
                  <a:lnTo>
                    <a:pt x="132" y="440"/>
                  </a:lnTo>
                  <a:lnTo>
                    <a:pt x="128" y="429"/>
                  </a:lnTo>
                  <a:lnTo>
                    <a:pt x="109" y="413"/>
                  </a:lnTo>
                  <a:lnTo>
                    <a:pt x="68" y="259"/>
                  </a:lnTo>
                  <a:lnTo>
                    <a:pt x="0" y="45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62" name=""/>
          <p:cNvGrpSpPr/>
          <p:nvPr/>
        </p:nvGrpSpPr>
        <p:grpSpPr>
          <a:xfrm>
            <a:off x="7396200" y="3417840"/>
            <a:ext cx="607680" cy="1018800"/>
            <a:chOff x="7396200" y="3417840"/>
            <a:chExt cx="607680" cy="1018800"/>
          </a:xfrm>
        </p:grpSpPr>
        <p:sp>
          <p:nvSpPr>
            <p:cNvPr id="5663" name=""/>
            <p:cNvSpPr/>
            <p:nvPr/>
          </p:nvSpPr>
          <p:spPr>
            <a:xfrm>
              <a:off x="7396200" y="3417840"/>
              <a:ext cx="607680" cy="1018800"/>
            </a:xfrm>
            <a:custGeom>
              <a:avLst/>
              <a:gdLst/>
              <a:ahLst/>
              <a:rect l="l" t="t" r="r" b="b"/>
              <a:pathLst>
                <a:path w="545" h="914">
                  <a:moveTo>
                    <a:pt x="0" y="45"/>
                  </a:moveTo>
                  <a:lnTo>
                    <a:pt x="169" y="30"/>
                  </a:lnTo>
                  <a:lnTo>
                    <a:pt x="376" y="0"/>
                  </a:lnTo>
                  <a:lnTo>
                    <a:pt x="481" y="368"/>
                  </a:lnTo>
                  <a:lnTo>
                    <a:pt x="500" y="384"/>
                  </a:lnTo>
                  <a:lnTo>
                    <a:pt x="478" y="421"/>
                  </a:lnTo>
                  <a:lnTo>
                    <a:pt x="485" y="440"/>
                  </a:lnTo>
                  <a:lnTo>
                    <a:pt x="508" y="451"/>
                  </a:lnTo>
                  <a:lnTo>
                    <a:pt x="545" y="474"/>
                  </a:lnTo>
                  <a:lnTo>
                    <a:pt x="515" y="504"/>
                  </a:lnTo>
                  <a:lnTo>
                    <a:pt x="515" y="553"/>
                  </a:lnTo>
                  <a:lnTo>
                    <a:pt x="534" y="568"/>
                  </a:lnTo>
                  <a:lnTo>
                    <a:pt x="508" y="662"/>
                  </a:lnTo>
                  <a:lnTo>
                    <a:pt x="538" y="662"/>
                  </a:lnTo>
                  <a:lnTo>
                    <a:pt x="545" y="696"/>
                  </a:lnTo>
                  <a:lnTo>
                    <a:pt x="245" y="737"/>
                  </a:lnTo>
                  <a:lnTo>
                    <a:pt x="181" y="741"/>
                  </a:lnTo>
                  <a:lnTo>
                    <a:pt x="151" y="760"/>
                  </a:lnTo>
                  <a:lnTo>
                    <a:pt x="147" y="775"/>
                  </a:lnTo>
                  <a:lnTo>
                    <a:pt x="158" y="797"/>
                  </a:lnTo>
                  <a:lnTo>
                    <a:pt x="207" y="805"/>
                  </a:lnTo>
                  <a:lnTo>
                    <a:pt x="188" y="824"/>
                  </a:lnTo>
                  <a:lnTo>
                    <a:pt x="207" y="869"/>
                  </a:lnTo>
                  <a:lnTo>
                    <a:pt x="196" y="880"/>
                  </a:lnTo>
                  <a:lnTo>
                    <a:pt x="177" y="914"/>
                  </a:lnTo>
                  <a:lnTo>
                    <a:pt x="162" y="910"/>
                  </a:lnTo>
                  <a:lnTo>
                    <a:pt x="128" y="872"/>
                  </a:lnTo>
                  <a:lnTo>
                    <a:pt x="117" y="854"/>
                  </a:lnTo>
                  <a:lnTo>
                    <a:pt x="98" y="850"/>
                  </a:lnTo>
                  <a:lnTo>
                    <a:pt x="87" y="902"/>
                  </a:lnTo>
                  <a:lnTo>
                    <a:pt x="49" y="899"/>
                  </a:lnTo>
                  <a:lnTo>
                    <a:pt x="23" y="669"/>
                  </a:lnTo>
                  <a:lnTo>
                    <a:pt x="8" y="327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64" name=""/>
            <p:cNvSpPr/>
            <p:nvPr/>
          </p:nvSpPr>
          <p:spPr>
            <a:xfrm>
              <a:off x="7396200" y="3417840"/>
              <a:ext cx="607680" cy="1018800"/>
            </a:xfrm>
            <a:custGeom>
              <a:avLst/>
              <a:gdLst/>
              <a:ahLst/>
              <a:rect l="l" t="t" r="r" b="b"/>
              <a:pathLst>
                <a:path w="545" h="914">
                  <a:moveTo>
                    <a:pt x="0" y="45"/>
                  </a:moveTo>
                  <a:lnTo>
                    <a:pt x="169" y="30"/>
                  </a:lnTo>
                  <a:lnTo>
                    <a:pt x="376" y="0"/>
                  </a:lnTo>
                  <a:lnTo>
                    <a:pt x="481" y="368"/>
                  </a:lnTo>
                  <a:lnTo>
                    <a:pt x="500" y="384"/>
                  </a:lnTo>
                  <a:lnTo>
                    <a:pt x="478" y="421"/>
                  </a:lnTo>
                  <a:lnTo>
                    <a:pt x="485" y="440"/>
                  </a:lnTo>
                  <a:lnTo>
                    <a:pt x="508" y="451"/>
                  </a:lnTo>
                  <a:lnTo>
                    <a:pt x="545" y="474"/>
                  </a:lnTo>
                  <a:lnTo>
                    <a:pt x="515" y="504"/>
                  </a:lnTo>
                  <a:lnTo>
                    <a:pt x="515" y="553"/>
                  </a:lnTo>
                  <a:lnTo>
                    <a:pt x="534" y="568"/>
                  </a:lnTo>
                  <a:lnTo>
                    <a:pt x="508" y="662"/>
                  </a:lnTo>
                  <a:lnTo>
                    <a:pt x="538" y="662"/>
                  </a:lnTo>
                  <a:lnTo>
                    <a:pt x="545" y="696"/>
                  </a:lnTo>
                  <a:lnTo>
                    <a:pt x="245" y="737"/>
                  </a:lnTo>
                  <a:lnTo>
                    <a:pt x="181" y="741"/>
                  </a:lnTo>
                  <a:lnTo>
                    <a:pt x="151" y="760"/>
                  </a:lnTo>
                  <a:lnTo>
                    <a:pt x="147" y="775"/>
                  </a:lnTo>
                  <a:lnTo>
                    <a:pt x="158" y="797"/>
                  </a:lnTo>
                  <a:lnTo>
                    <a:pt x="207" y="805"/>
                  </a:lnTo>
                  <a:lnTo>
                    <a:pt x="188" y="824"/>
                  </a:lnTo>
                  <a:lnTo>
                    <a:pt x="207" y="869"/>
                  </a:lnTo>
                  <a:lnTo>
                    <a:pt x="196" y="880"/>
                  </a:lnTo>
                  <a:lnTo>
                    <a:pt x="177" y="914"/>
                  </a:lnTo>
                  <a:lnTo>
                    <a:pt x="162" y="910"/>
                  </a:lnTo>
                  <a:lnTo>
                    <a:pt x="128" y="872"/>
                  </a:lnTo>
                  <a:lnTo>
                    <a:pt x="117" y="854"/>
                  </a:lnTo>
                  <a:lnTo>
                    <a:pt x="98" y="850"/>
                  </a:lnTo>
                  <a:lnTo>
                    <a:pt x="87" y="902"/>
                  </a:lnTo>
                  <a:lnTo>
                    <a:pt x="49" y="899"/>
                  </a:lnTo>
                  <a:lnTo>
                    <a:pt x="23" y="669"/>
                  </a:lnTo>
                  <a:lnTo>
                    <a:pt x="8" y="327"/>
                  </a:lnTo>
                  <a:lnTo>
                    <a:pt x="0" y="45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65" name=""/>
          <p:cNvGrpSpPr/>
          <p:nvPr/>
        </p:nvGrpSpPr>
        <p:grpSpPr>
          <a:xfrm>
            <a:off x="7559640" y="4156200"/>
            <a:ext cx="1463400" cy="1107720"/>
            <a:chOff x="7559640" y="4156200"/>
            <a:chExt cx="1463400" cy="1107720"/>
          </a:xfrm>
        </p:grpSpPr>
        <p:sp>
          <p:nvSpPr>
            <p:cNvPr id="5666" name=""/>
            <p:cNvSpPr/>
            <p:nvPr/>
          </p:nvSpPr>
          <p:spPr>
            <a:xfrm>
              <a:off x="7559640" y="4156200"/>
              <a:ext cx="1463400" cy="1107720"/>
            </a:xfrm>
            <a:custGeom>
              <a:avLst/>
              <a:gdLst/>
              <a:ahLst/>
              <a:rect l="l" t="t" r="r" b="b"/>
              <a:pathLst>
                <a:path w="1308" h="993">
                  <a:moveTo>
                    <a:pt x="56" y="199"/>
                  </a:moveTo>
                  <a:lnTo>
                    <a:pt x="79" y="203"/>
                  </a:lnTo>
                  <a:lnTo>
                    <a:pt x="86" y="184"/>
                  </a:lnTo>
                  <a:lnTo>
                    <a:pt x="109" y="214"/>
                  </a:lnTo>
                  <a:lnTo>
                    <a:pt x="128" y="184"/>
                  </a:lnTo>
                  <a:lnTo>
                    <a:pt x="139" y="169"/>
                  </a:lnTo>
                  <a:lnTo>
                    <a:pt x="169" y="184"/>
                  </a:lnTo>
                  <a:lnTo>
                    <a:pt x="180" y="177"/>
                  </a:lnTo>
                  <a:lnTo>
                    <a:pt x="180" y="158"/>
                  </a:lnTo>
                  <a:lnTo>
                    <a:pt x="195" y="162"/>
                  </a:lnTo>
                  <a:lnTo>
                    <a:pt x="207" y="203"/>
                  </a:lnTo>
                  <a:lnTo>
                    <a:pt x="278" y="210"/>
                  </a:lnTo>
                  <a:lnTo>
                    <a:pt x="316" y="188"/>
                  </a:lnTo>
                  <a:lnTo>
                    <a:pt x="338" y="203"/>
                  </a:lnTo>
                  <a:lnTo>
                    <a:pt x="334" y="248"/>
                  </a:lnTo>
                  <a:lnTo>
                    <a:pt x="365" y="252"/>
                  </a:lnTo>
                  <a:lnTo>
                    <a:pt x="383" y="297"/>
                  </a:lnTo>
                  <a:lnTo>
                    <a:pt x="413" y="297"/>
                  </a:lnTo>
                  <a:lnTo>
                    <a:pt x="436" y="271"/>
                  </a:lnTo>
                  <a:lnTo>
                    <a:pt x="459" y="263"/>
                  </a:lnTo>
                  <a:lnTo>
                    <a:pt x="492" y="267"/>
                  </a:lnTo>
                  <a:lnTo>
                    <a:pt x="519" y="248"/>
                  </a:lnTo>
                  <a:lnTo>
                    <a:pt x="522" y="214"/>
                  </a:lnTo>
                  <a:lnTo>
                    <a:pt x="538" y="188"/>
                  </a:lnTo>
                  <a:lnTo>
                    <a:pt x="564" y="180"/>
                  </a:lnTo>
                  <a:lnTo>
                    <a:pt x="605" y="188"/>
                  </a:lnTo>
                  <a:lnTo>
                    <a:pt x="635" y="214"/>
                  </a:lnTo>
                  <a:lnTo>
                    <a:pt x="635" y="244"/>
                  </a:lnTo>
                  <a:lnTo>
                    <a:pt x="673" y="252"/>
                  </a:lnTo>
                  <a:lnTo>
                    <a:pt x="729" y="282"/>
                  </a:lnTo>
                  <a:lnTo>
                    <a:pt x="733" y="319"/>
                  </a:lnTo>
                  <a:lnTo>
                    <a:pt x="786" y="331"/>
                  </a:lnTo>
                  <a:lnTo>
                    <a:pt x="816" y="368"/>
                  </a:lnTo>
                  <a:lnTo>
                    <a:pt x="823" y="425"/>
                  </a:lnTo>
                  <a:lnTo>
                    <a:pt x="812" y="432"/>
                  </a:lnTo>
                  <a:lnTo>
                    <a:pt x="797" y="444"/>
                  </a:lnTo>
                  <a:lnTo>
                    <a:pt x="797" y="474"/>
                  </a:lnTo>
                  <a:lnTo>
                    <a:pt x="816" y="507"/>
                  </a:lnTo>
                  <a:lnTo>
                    <a:pt x="816" y="538"/>
                  </a:lnTo>
                  <a:lnTo>
                    <a:pt x="827" y="575"/>
                  </a:lnTo>
                  <a:lnTo>
                    <a:pt x="853" y="549"/>
                  </a:lnTo>
                  <a:lnTo>
                    <a:pt x="883" y="538"/>
                  </a:lnTo>
                  <a:lnTo>
                    <a:pt x="846" y="613"/>
                  </a:lnTo>
                  <a:lnTo>
                    <a:pt x="861" y="639"/>
                  </a:lnTo>
                  <a:lnTo>
                    <a:pt x="876" y="654"/>
                  </a:lnTo>
                  <a:lnTo>
                    <a:pt x="902" y="695"/>
                  </a:lnTo>
                  <a:lnTo>
                    <a:pt x="944" y="711"/>
                  </a:lnTo>
                  <a:lnTo>
                    <a:pt x="947" y="688"/>
                  </a:lnTo>
                  <a:lnTo>
                    <a:pt x="970" y="695"/>
                  </a:lnTo>
                  <a:lnTo>
                    <a:pt x="959" y="733"/>
                  </a:lnTo>
                  <a:lnTo>
                    <a:pt x="955" y="771"/>
                  </a:lnTo>
                  <a:lnTo>
                    <a:pt x="985" y="782"/>
                  </a:lnTo>
                  <a:lnTo>
                    <a:pt x="1015" y="820"/>
                  </a:lnTo>
                  <a:lnTo>
                    <a:pt x="1011" y="853"/>
                  </a:lnTo>
                  <a:lnTo>
                    <a:pt x="1026" y="865"/>
                  </a:lnTo>
                  <a:lnTo>
                    <a:pt x="1086" y="865"/>
                  </a:lnTo>
                  <a:lnTo>
                    <a:pt x="1109" y="884"/>
                  </a:lnTo>
                  <a:lnTo>
                    <a:pt x="1105" y="902"/>
                  </a:lnTo>
                  <a:lnTo>
                    <a:pt x="1135" y="899"/>
                  </a:lnTo>
                  <a:lnTo>
                    <a:pt x="1135" y="929"/>
                  </a:lnTo>
                  <a:lnTo>
                    <a:pt x="1158" y="959"/>
                  </a:lnTo>
                  <a:lnTo>
                    <a:pt x="1150" y="989"/>
                  </a:lnTo>
                  <a:lnTo>
                    <a:pt x="1192" y="993"/>
                  </a:lnTo>
                  <a:lnTo>
                    <a:pt x="1211" y="974"/>
                  </a:lnTo>
                  <a:lnTo>
                    <a:pt x="1278" y="978"/>
                  </a:lnTo>
                  <a:lnTo>
                    <a:pt x="1308" y="947"/>
                  </a:lnTo>
                  <a:lnTo>
                    <a:pt x="1286" y="884"/>
                  </a:lnTo>
                  <a:lnTo>
                    <a:pt x="1305" y="868"/>
                  </a:lnTo>
                  <a:lnTo>
                    <a:pt x="1301" y="692"/>
                  </a:lnTo>
                  <a:lnTo>
                    <a:pt x="1293" y="658"/>
                  </a:lnTo>
                  <a:lnTo>
                    <a:pt x="1237" y="586"/>
                  </a:lnTo>
                  <a:lnTo>
                    <a:pt x="1226" y="560"/>
                  </a:lnTo>
                  <a:lnTo>
                    <a:pt x="1211" y="523"/>
                  </a:lnTo>
                  <a:lnTo>
                    <a:pt x="1158" y="440"/>
                  </a:lnTo>
                  <a:lnTo>
                    <a:pt x="1143" y="372"/>
                  </a:lnTo>
                  <a:lnTo>
                    <a:pt x="1132" y="342"/>
                  </a:lnTo>
                  <a:lnTo>
                    <a:pt x="1109" y="334"/>
                  </a:lnTo>
                  <a:lnTo>
                    <a:pt x="1083" y="271"/>
                  </a:lnTo>
                  <a:lnTo>
                    <a:pt x="1041" y="214"/>
                  </a:lnTo>
                  <a:lnTo>
                    <a:pt x="996" y="154"/>
                  </a:lnTo>
                  <a:lnTo>
                    <a:pt x="974" y="101"/>
                  </a:lnTo>
                  <a:lnTo>
                    <a:pt x="940" y="98"/>
                  </a:lnTo>
                  <a:lnTo>
                    <a:pt x="962" y="67"/>
                  </a:lnTo>
                  <a:lnTo>
                    <a:pt x="940" y="22"/>
                  </a:lnTo>
                  <a:lnTo>
                    <a:pt x="906" y="15"/>
                  </a:lnTo>
                  <a:lnTo>
                    <a:pt x="880" y="0"/>
                  </a:lnTo>
                  <a:lnTo>
                    <a:pt x="853" y="34"/>
                  </a:lnTo>
                  <a:lnTo>
                    <a:pt x="872" y="60"/>
                  </a:lnTo>
                  <a:lnTo>
                    <a:pt x="872" y="98"/>
                  </a:lnTo>
                  <a:lnTo>
                    <a:pt x="827" y="64"/>
                  </a:lnTo>
                  <a:lnTo>
                    <a:pt x="635" y="71"/>
                  </a:lnTo>
                  <a:lnTo>
                    <a:pt x="417" y="79"/>
                  </a:lnTo>
                  <a:lnTo>
                    <a:pt x="395" y="30"/>
                  </a:lnTo>
                  <a:lnTo>
                    <a:pt x="154" y="64"/>
                  </a:lnTo>
                  <a:lnTo>
                    <a:pt x="45" y="79"/>
                  </a:lnTo>
                  <a:lnTo>
                    <a:pt x="11" y="90"/>
                  </a:lnTo>
                  <a:lnTo>
                    <a:pt x="0" y="116"/>
                  </a:lnTo>
                  <a:lnTo>
                    <a:pt x="22" y="139"/>
                  </a:lnTo>
                  <a:lnTo>
                    <a:pt x="60" y="139"/>
                  </a:lnTo>
                  <a:lnTo>
                    <a:pt x="37" y="162"/>
                  </a:lnTo>
                  <a:lnTo>
                    <a:pt x="56" y="19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67" name=""/>
            <p:cNvSpPr/>
            <p:nvPr/>
          </p:nvSpPr>
          <p:spPr>
            <a:xfrm>
              <a:off x="7559640" y="4156200"/>
              <a:ext cx="1463400" cy="1107720"/>
            </a:xfrm>
            <a:custGeom>
              <a:avLst/>
              <a:gdLst/>
              <a:ahLst/>
              <a:rect l="l" t="t" r="r" b="b"/>
              <a:pathLst>
                <a:path w="1308" h="993">
                  <a:moveTo>
                    <a:pt x="56" y="199"/>
                  </a:moveTo>
                  <a:lnTo>
                    <a:pt x="79" y="203"/>
                  </a:lnTo>
                  <a:lnTo>
                    <a:pt x="86" y="184"/>
                  </a:lnTo>
                  <a:lnTo>
                    <a:pt x="109" y="214"/>
                  </a:lnTo>
                  <a:lnTo>
                    <a:pt x="128" y="184"/>
                  </a:lnTo>
                  <a:lnTo>
                    <a:pt x="139" y="169"/>
                  </a:lnTo>
                  <a:lnTo>
                    <a:pt x="169" y="184"/>
                  </a:lnTo>
                  <a:lnTo>
                    <a:pt x="180" y="177"/>
                  </a:lnTo>
                  <a:lnTo>
                    <a:pt x="180" y="158"/>
                  </a:lnTo>
                  <a:lnTo>
                    <a:pt x="195" y="162"/>
                  </a:lnTo>
                  <a:lnTo>
                    <a:pt x="207" y="203"/>
                  </a:lnTo>
                  <a:lnTo>
                    <a:pt x="278" y="210"/>
                  </a:lnTo>
                  <a:lnTo>
                    <a:pt x="316" y="188"/>
                  </a:lnTo>
                  <a:lnTo>
                    <a:pt x="338" y="203"/>
                  </a:lnTo>
                  <a:lnTo>
                    <a:pt x="334" y="248"/>
                  </a:lnTo>
                  <a:lnTo>
                    <a:pt x="365" y="252"/>
                  </a:lnTo>
                  <a:lnTo>
                    <a:pt x="383" y="297"/>
                  </a:lnTo>
                  <a:lnTo>
                    <a:pt x="413" y="297"/>
                  </a:lnTo>
                  <a:lnTo>
                    <a:pt x="436" y="271"/>
                  </a:lnTo>
                  <a:lnTo>
                    <a:pt x="459" y="263"/>
                  </a:lnTo>
                  <a:lnTo>
                    <a:pt x="492" y="267"/>
                  </a:lnTo>
                  <a:lnTo>
                    <a:pt x="519" y="248"/>
                  </a:lnTo>
                  <a:lnTo>
                    <a:pt x="522" y="214"/>
                  </a:lnTo>
                  <a:lnTo>
                    <a:pt x="538" y="188"/>
                  </a:lnTo>
                  <a:lnTo>
                    <a:pt x="564" y="180"/>
                  </a:lnTo>
                  <a:lnTo>
                    <a:pt x="605" y="188"/>
                  </a:lnTo>
                  <a:lnTo>
                    <a:pt x="635" y="214"/>
                  </a:lnTo>
                  <a:lnTo>
                    <a:pt x="635" y="244"/>
                  </a:lnTo>
                  <a:lnTo>
                    <a:pt x="673" y="252"/>
                  </a:lnTo>
                  <a:lnTo>
                    <a:pt x="729" y="282"/>
                  </a:lnTo>
                  <a:lnTo>
                    <a:pt x="733" y="319"/>
                  </a:lnTo>
                  <a:lnTo>
                    <a:pt x="786" y="331"/>
                  </a:lnTo>
                  <a:lnTo>
                    <a:pt x="816" y="368"/>
                  </a:lnTo>
                  <a:lnTo>
                    <a:pt x="823" y="425"/>
                  </a:lnTo>
                  <a:lnTo>
                    <a:pt x="812" y="432"/>
                  </a:lnTo>
                  <a:lnTo>
                    <a:pt x="797" y="444"/>
                  </a:lnTo>
                  <a:lnTo>
                    <a:pt x="797" y="474"/>
                  </a:lnTo>
                  <a:lnTo>
                    <a:pt x="816" y="507"/>
                  </a:lnTo>
                  <a:lnTo>
                    <a:pt x="816" y="538"/>
                  </a:lnTo>
                  <a:lnTo>
                    <a:pt x="827" y="575"/>
                  </a:lnTo>
                  <a:lnTo>
                    <a:pt x="853" y="549"/>
                  </a:lnTo>
                  <a:lnTo>
                    <a:pt x="883" y="538"/>
                  </a:lnTo>
                  <a:lnTo>
                    <a:pt x="846" y="613"/>
                  </a:lnTo>
                  <a:lnTo>
                    <a:pt x="861" y="639"/>
                  </a:lnTo>
                  <a:lnTo>
                    <a:pt x="876" y="654"/>
                  </a:lnTo>
                  <a:lnTo>
                    <a:pt x="902" y="695"/>
                  </a:lnTo>
                  <a:lnTo>
                    <a:pt x="944" y="711"/>
                  </a:lnTo>
                  <a:lnTo>
                    <a:pt x="947" y="688"/>
                  </a:lnTo>
                  <a:lnTo>
                    <a:pt x="970" y="695"/>
                  </a:lnTo>
                  <a:lnTo>
                    <a:pt x="959" y="733"/>
                  </a:lnTo>
                  <a:lnTo>
                    <a:pt x="955" y="771"/>
                  </a:lnTo>
                  <a:lnTo>
                    <a:pt x="985" y="782"/>
                  </a:lnTo>
                  <a:lnTo>
                    <a:pt x="1015" y="820"/>
                  </a:lnTo>
                  <a:lnTo>
                    <a:pt x="1011" y="853"/>
                  </a:lnTo>
                  <a:lnTo>
                    <a:pt x="1026" y="865"/>
                  </a:lnTo>
                  <a:lnTo>
                    <a:pt x="1086" y="865"/>
                  </a:lnTo>
                  <a:lnTo>
                    <a:pt x="1109" y="884"/>
                  </a:lnTo>
                  <a:lnTo>
                    <a:pt x="1105" y="902"/>
                  </a:lnTo>
                  <a:lnTo>
                    <a:pt x="1135" y="899"/>
                  </a:lnTo>
                  <a:lnTo>
                    <a:pt x="1135" y="929"/>
                  </a:lnTo>
                  <a:lnTo>
                    <a:pt x="1158" y="959"/>
                  </a:lnTo>
                  <a:lnTo>
                    <a:pt x="1150" y="989"/>
                  </a:lnTo>
                  <a:lnTo>
                    <a:pt x="1192" y="993"/>
                  </a:lnTo>
                  <a:lnTo>
                    <a:pt x="1211" y="974"/>
                  </a:lnTo>
                  <a:lnTo>
                    <a:pt x="1278" y="978"/>
                  </a:lnTo>
                  <a:lnTo>
                    <a:pt x="1308" y="947"/>
                  </a:lnTo>
                  <a:lnTo>
                    <a:pt x="1286" y="884"/>
                  </a:lnTo>
                  <a:lnTo>
                    <a:pt x="1305" y="868"/>
                  </a:lnTo>
                  <a:lnTo>
                    <a:pt x="1301" y="692"/>
                  </a:lnTo>
                  <a:lnTo>
                    <a:pt x="1293" y="658"/>
                  </a:lnTo>
                  <a:lnTo>
                    <a:pt x="1237" y="586"/>
                  </a:lnTo>
                  <a:lnTo>
                    <a:pt x="1226" y="560"/>
                  </a:lnTo>
                  <a:lnTo>
                    <a:pt x="1211" y="523"/>
                  </a:lnTo>
                  <a:lnTo>
                    <a:pt x="1158" y="440"/>
                  </a:lnTo>
                  <a:lnTo>
                    <a:pt x="1143" y="372"/>
                  </a:lnTo>
                  <a:lnTo>
                    <a:pt x="1132" y="342"/>
                  </a:lnTo>
                  <a:lnTo>
                    <a:pt x="1109" y="334"/>
                  </a:lnTo>
                  <a:lnTo>
                    <a:pt x="1083" y="271"/>
                  </a:lnTo>
                  <a:lnTo>
                    <a:pt x="1041" y="214"/>
                  </a:lnTo>
                  <a:lnTo>
                    <a:pt x="996" y="154"/>
                  </a:lnTo>
                  <a:lnTo>
                    <a:pt x="974" y="101"/>
                  </a:lnTo>
                  <a:lnTo>
                    <a:pt x="940" y="98"/>
                  </a:lnTo>
                  <a:lnTo>
                    <a:pt x="962" y="67"/>
                  </a:lnTo>
                  <a:lnTo>
                    <a:pt x="940" y="22"/>
                  </a:lnTo>
                  <a:lnTo>
                    <a:pt x="906" y="15"/>
                  </a:lnTo>
                  <a:lnTo>
                    <a:pt x="880" y="0"/>
                  </a:lnTo>
                  <a:lnTo>
                    <a:pt x="853" y="34"/>
                  </a:lnTo>
                  <a:lnTo>
                    <a:pt x="872" y="60"/>
                  </a:lnTo>
                  <a:lnTo>
                    <a:pt x="872" y="98"/>
                  </a:lnTo>
                  <a:lnTo>
                    <a:pt x="827" y="64"/>
                  </a:lnTo>
                  <a:lnTo>
                    <a:pt x="635" y="71"/>
                  </a:lnTo>
                  <a:lnTo>
                    <a:pt x="417" y="79"/>
                  </a:lnTo>
                  <a:lnTo>
                    <a:pt x="395" y="30"/>
                  </a:lnTo>
                  <a:lnTo>
                    <a:pt x="154" y="64"/>
                  </a:lnTo>
                  <a:lnTo>
                    <a:pt x="45" y="79"/>
                  </a:lnTo>
                  <a:lnTo>
                    <a:pt x="11" y="90"/>
                  </a:lnTo>
                  <a:lnTo>
                    <a:pt x="0" y="116"/>
                  </a:lnTo>
                  <a:lnTo>
                    <a:pt x="22" y="139"/>
                  </a:lnTo>
                  <a:lnTo>
                    <a:pt x="60" y="139"/>
                  </a:lnTo>
                  <a:lnTo>
                    <a:pt x="37" y="162"/>
                  </a:lnTo>
                  <a:lnTo>
                    <a:pt x="56" y="199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68" name=""/>
          <p:cNvGrpSpPr/>
          <p:nvPr/>
        </p:nvGrpSpPr>
        <p:grpSpPr>
          <a:xfrm>
            <a:off x="6880320" y="3468600"/>
            <a:ext cx="559800" cy="995040"/>
            <a:chOff x="6880320" y="3468600"/>
            <a:chExt cx="559800" cy="995040"/>
          </a:xfrm>
        </p:grpSpPr>
        <p:sp>
          <p:nvSpPr>
            <p:cNvPr id="5669" name=""/>
            <p:cNvSpPr/>
            <p:nvPr/>
          </p:nvSpPr>
          <p:spPr>
            <a:xfrm>
              <a:off x="6880320" y="3468600"/>
              <a:ext cx="559800" cy="995040"/>
            </a:xfrm>
            <a:custGeom>
              <a:avLst/>
              <a:gdLst/>
              <a:ahLst/>
              <a:rect l="l" t="t" r="r" b="b"/>
              <a:pathLst>
                <a:path w="500" h="891">
                  <a:moveTo>
                    <a:pt x="176" y="19"/>
                  </a:moveTo>
                  <a:lnTo>
                    <a:pt x="169" y="34"/>
                  </a:lnTo>
                  <a:lnTo>
                    <a:pt x="154" y="30"/>
                  </a:lnTo>
                  <a:lnTo>
                    <a:pt x="112" y="68"/>
                  </a:lnTo>
                  <a:lnTo>
                    <a:pt x="112" y="135"/>
                  </a:lnTo>
                  <a:lnTo>
                    <a:pt x="97" y="124"/>
                  </a:lnTo>
                  <a:lnTo>
                    <a:pt x="71" y="158"/>
                  </a:lnTo>
                  <a:lnTo>
                    <a:pt x="45" y="166"/>
                  </a:lnTo>
                  <a:lnTo>
                    <a:pt x="48" y="196"/>
                  </a:lnTo>
                  <a:lnTo>
                    <a:pt x="56" y="222"/>
                  </a:lnTo>
                  <a:lnTo>
                    <a:pt x="67" y="252"/>
                  </a:lnTo>
                  <a:lnTo>
                    <a:pt x="37" y="271"/>
                  </a:lnTo>
                  <a:lnTo>
                    <a:pt x="56" y="331"/>
                  </a:lnTo>
                  <a:lnTo>
                    <a:pt x="45" y="342"/>
                  </a:lnTo>
                  <a:lnTo>
                    <a:pt x="45" y="387"/>
                  </a:lnTo>
                  <a:lnTo>
                    <a:pt x="75" y="410"/>
                  </a:lnTo>
                  <a:lnTo>
                    <a:pt x="78" y="436"/>
                  </a:lnTo>
                  <a:lnTo>
                    <a:pt x="63" y="455"/>
                  </a:lnTo>
                  <a:lnTo>
                    <a:pt x="78" y="470"/>
                  </a:lnTo>
                  <a:lnTo>
                    <a:pt x="97" y="519"/>
                  </a:lnTo>
                  <a:lnTo>
                    <a:pt x="78" y="538"/>
                  </a:lnTo>
                  <a:lnTo>
                    <a:pt x="63" y="594"/>
                  </a:lnTo>
                  <a:lnTo>
                    <a:pt x="33" y="621"/>
                  </a:lnTo>
                  <a:lnTo>
                    <a:pt x="33" y="666"/>
                  </a:lnTo>
                  <a:lnTo>
                    <a:pt x="0" y="718"/>
                  </a:lnTo>
                  <a:lnTo>
                    <a:pt x="37" y="763"/>
                  </a:lnTo>
                  <a:lnTo>
                    <a:pt x="131" y="760"/>
                  </a:lnTo>
                  <a:lnTo>
                    <a:pt x="248" y="745"/>
                  </a:lnTo>
                  <a:lnTo>
                    <a:pt x="297" y="748"/>
                  </a:lnTo>
                  <a:lnTo>
                    <a:pt x="285" y="786"/>
                  </a:lnTo>
                  <a:lnTo>
                    <a:pt x="345" y="891"/>
                  </a:lnTo>
                  <a:lnTo>
                    <a:pt x="409" y="846"/>
                  </a:lnTo>
                  <a:lnTo>
                    <a:pt x="500" y="850"/>
                  </a:lnTo>
                  <a:lnTo>
                    <a:pt x="477" y="542"/>
                  </a:lnTo>
                  <a:lnTo>
                    <a:pt x="454" y="0"/>
                  </a:lnTo>
                  <a:lnTo>
                    <a:pt x="176" y="1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70" name=""/>
            <p:cNvSpPr/>
            <p:nvPr/>
          </p:nvSpPr>
          <p:spPr>
            <a:xfrm>
              <a:off x="6880320" y="3468600"/>
              <a:ext cx="559800" cy="995040"/>
            </a:xfrm>
            <a:custGeom>
              <a:avLst/>
              <a:gdLst/>
              <a:ahLst/>
              <a:rect l="l" t="t" r="r" b="b"/>
              <a:pathLst>
                <a:path w="500" h="891">
                  <a:moveTo>
                    <a:pt x="176" y="19"/>
                  </a:moveTo>
                  <a:lnTo>
                    <a:pt x="169" y="34"/>
                  </a:lnTo>
                  <a:lnTo>
                    <a:pt x="154" y="30"/>
                  </a:lnTo>
                  <a:lnTo>
                    <a:pt x="112" y="68"/>
                  </a:lnTo>
                  <a:lnTo>
                    <a:pt x="112" y="135"/>
                  </a:lnTo>
                  <a:lnTo>
                    <a:pt x="97" y="124"/>
                  </a:lnTo>
                  <a:lnTo>
                    <a:pt x="71" y="158"/>
                  </a:lnTo>
                  <a:lnTo>
                    <a:pt x="45" y="166"/>
                  </a:lnTo>
                  <a:lnTo>
                    <a:pt x="48" y="196"/>
                  </a:lnTo>
                  <a:lnTo>
                    <a:pt x="56" y="222"/>
                  </a:lnTo>
                  <a:lnTo>
                    <a:pt x="67" y="252"/>
                  </a:lnTo>
                  <a:lnTo>
                    <a:pt x="37" y="271"/>
                  </a:lnTo>
                  <a:lnTo>
                    <a:pt x="56" y="331"/>
                  </a:lnTo>
                  <a:lnTo>
                    <a:pt x="45" y="342"/>
                  </a:lnTo>
                  <a:lnTo>
                    <a:pt x="45" y="387"/>
                  </a:lnTo>
                  <a:lnTo>
                    <a:pt x="75" y="410"/>
                  </a:lnTo>
                  <a:lnTo>
                    <a:pt x="78" y="436"/>
                  </a:lnTo>
                  <a:lnTo>
                    <a:pt x="63" y="455"/>
                  </a:lnTo>
                  <a:lnTo>
                    <a:pt x="78" y="470"/>
                  </a:lnTo>
                  <a:lnTo>
                    <a:pt x="97" y="519"/>
                  </a:lnTo>
                  <a:lnTo>
                    <a:pt x="78" y="538"/>
                  </a:lnTo>
                  <a:lnTo>
                    <a:pt x="63" y="594"/>
                  </a:lnTo>
                  <a:lnTo>
                    <a:pt x="33" y="621"/>
                  </a:lnTo>
                  <a:lnTo>
                    <a:pt x="33" y="666"/>
                  </a:lnTo>
                  <a:lnTo>
                    <a:pt x="0" y="718"/>
                  </a:lnTo>
                  <a:lnTo>
                    <a:pt x="37" y="763"/>
                  </a:lnTo>
                  <a:lnTo>
                    <a:pt x="131" y="760"/>
                  </a:lnTo>
                  <a:lnTo>
                    <a:pt x="248" y="745"/>
                  </a:lnTo>
                  <a:lnTo>
                    <a:pt x="297" y="748"/>
                  </a:lnTo>
                  <a:lnTo>
                    <a:pt x="285" y="786"/>
                  </a:lnTo>
                  <a:lnTo>
                    <a:pt x="345" y="891"/>
                  </a:lnTo>
                  <a:lnTo>
                    <a:pt x="409" y="846"/>
                  </a:lnTo>
                  <a:lnTo>
                    <a:pt x="500" y="850"/>
                  </a:lnTo>
                  <a:lnTo>
                    <a:pt x="477" y="542"/>
                  </a:lnTo>
                  <a:lnTo>
                    <a:pt x="454" y="0"/>
                  </a:lnTo>
                  <a:lnTo>
                    <a:pt x="176" y="19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71" name=""/>
          <p:cNvGrpSpPr/>
          <p:nvPr/>
        </p:nvGrpSpPr>
        <p:grpSpPr>
          <a:xfrm>
            <a:off x="6989760" y="844560"/>
            <a:ext cx="118800" cy="96480"/>
            <a:chOff x="6989760" y="844560"/>
            <a:chExt cx="118800" cy="96480"/>
          </a:xfrm>
        </p:grpSpPr>
        <p:sp>
          <p:nvSpPr>
            <p:cNvPr id="5672" name=""/>
            <p:cNvSpPr/>
            <p:nvPr/>
          </p:nvSpPr>
          <p:spPr>
            <a:xfrm>
              <a:off x="6989760" y="844560"/>
              <a:ext cx="118800" cy="96480"/>
            </a:xfrm>
            <a:custGeom>
              <a:avLst/>
              <a:gdLst/>
              <a:ahLst/>
              <a:rect l="l" t="t" r="r" b="b"/>
              <a:pathLst>
                <a:path w="106" h="86">
                  <a:moveTo>
                    <a:pt x="106" y="0"/>
                  </a:moveTo>
                  <a:lnTo>
                    <a:pt x="64" y="8"/>
                  </a:lnTo>
                  <a:lnTo>
                    <a:pt x="38" y="38"/>
                  </a:lnTo>
                  <a:lnTo>
                    <a:pt x="8" y="53"/>
                  </a:lnTo>
                  <a:lnTo>
                    <a:pt x="0" y="86"/>
                  </a:lnTo>
                  <a:lnTo>
                    <a:pt x="60" y="64"/>
                  </a:lnTo>
                  <a:lnTo>
                    <a:pt x="83" y="34"/>
                  </a:lnTo>
                  <a:lnTo>
                    <a:pt x="98" y="23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73" name=""/>
            <p:cNvSpPr/>
            <p:nvPr/>
          </p:nvSpPr>
          <p:spPr>
            <a:xfrm>
              <a:off x="6989760" y="844560"/>
              <a:ext cx="118800" cy="96480"/>
            </a:xfrm>
            <a:custGeom>
              <a:avLst/>
              <a:gdLst/>
              <a:ahLst/>
              <a:rect l="l" t="t" r="r" b="b"/>
              <a:pathLst>
                <a:path w="106" h="86">
                  <a:moveTo>
                    <a:pt x="106" y="0"/>
                  </a:moveTo>
                  <a:lnTo>
                    <a:pt x="64" y="8"/>
                  </a:lnTo>
                  <a:lnTo>
                    <a:pt x="38" y="38"/>
                  </a:lnTo>
                  <a:lnTo>
                    <a:pt x="8" y="53"/>
                  </a:lnTo>
                  <a:lnTo>
                    <a:pt x="0" y="86"/>
                  </a:lnTo>
                  <a:lnTo>
                    <a:pt x="60" y="64"/>
                  </a:lnTo>
                  <a:lnTo>
                    <a:pt x="83" y="34"/>
                  </a:lnTo>
                  <a:lnTo>
                    <a:pt x="98" y="23"/>
                  </a:lnTo>
                  <a:lnTo>
                    <a:pt x="106" y="0"/>
                  </a:lnTo>
                </a:path>
              </a:pathLst>
            </a:custGeom>
            <a:noFill/>
            <a:ln w="12600">
              <a:solidFill>
                <a:srgbClr val="5f5f5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74" name=""/>
          <p:cNvGrpSpPr/>
          <p:nvPr/>
        </p:nvGrpSpPr>
        <p:grpSpPr>
          <a:xfrm>
            <a:off x="7415280" y="892080"/>
            <a:ext cx="91800" cy="23400"/>
            <a:chOff x="7415280" y="892080"/>
            <a:chExt cx="91800" cy="23400"/>
          </a:xfrm>
        </p:grpSpPr>
        <p:sp>
          <p:nvSpPr>
            <p:cNvPr id="5675" name=""/>
            <p:cNvSpPr/>
            <p:nvPr/>
          </p:nvSpPr>
          <p:spPr>
            <a:xfrm>
              <a:off x="7415280" y="892080"/>
              <a:ext cx="91800" cy="23400"/>
            </a:xfrm>
            <a:custGeom>
              <a:avLst/>
              <a:gdLst/>
              <a:ahLst/>
              <a:rect l="l" t="t" r="r" b="b"/>
              <a:pathLst>
                <a:path w="83" h="23">
                  <a:moveTo>
                    <a:pt x="15" y="4"/>
                  </a:moveTo>
                  <a:lnTo>
                    <a:pt x="0" y="15"/>
                  </a:lnTo>
                  <a:lnTo>
                    <a:pt x="8" y="23"/>
                  </a:lnTo>
                  <a:lnTo>
                    <a:pt x="60" y="19"/>
                  </a:lnTo>
                  <a:lnTo>
                    <a:pt x="83" y="19"/>
                  </a:lnTo>
                  <a:lnTo>
                    <a:pt x="79" y="0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76" name=""/>
            <p:cNvSpPr/>
            <p:nvPr/>
          </p:nvSpPr>
          <p:spPr>
            <a:xfrm>
              <a:off x="7415280" y="892080"/>
              <a:ext cx="91800" cy="23400"/>
            </a:xfrm>
            <a:custGeom>
              <a:avLst/>
              <a:gdLst/>
              <a:ahLst/>
              <a:rect l="l" t="t" r="r" b="b"/>
              <a:pathLst>
                <a:path w="83" h="23">
                  <a:moveTo>
                    <a:pt x="15" y="4"/>
                  </a:moveTo>
                  <a:lnTo>
                    <a:pt x="0" y="15"/>
                  </a:lnTo>
                  <a:lnTo>
                    <a:pt x="8" y="23"/>
                  </a:lnTo>
                  <a:lnTo>
                    <a:pt x="60" y="19"/>
                  </a:lnTo>
                  <a:lnTo>
                    <a:pt x="83" y="19"/>
                  </a:lnTo>
                  <a:lnTo>
                    <a:pt x="79" y="0"/>
                  </a:lnTo>
                  <a:lnTo>
                    <a:pt x="15" y="4"/>
                  </a:lnTo>
                </a:path>
              </a:pathLst>
            </a:custGeom>
            <a:noFill/>
            <a:ln w="12600">
              <a:solidFill>
                <a:srgbClr val="5f5f5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77" name=""/>
          <p:cNvGrpSpPr/>
          <p:nvPr/>
        </p:nvGrpSpPr>
        <p:grpSpPr>
          <a:xfrm>
            <a:off x="8459640" y="1101600"/>
            <a:ext cx="998280" cy="1239480"/>
            <a:chOff x="8459640" y="1101600"/>
            <a:chExt cx="998280" cy="1239480"/>
          </a:xfrm>
        </p:grpSpPr>
        <p:sp>
          <p:nvSpPr>
            <p:cNvPr id="5678" name=""/>
            <p:cNvSpPr/>
            <p:nvPr/>
          </p:nvSpPr>
          <p:spPr>
            <a:xfrm>
              <a:off x="8459640" y="1101600"/>
              <a:ext cx="998280" cy="1239480"/>
            </a:xfrm>
            <a:custGeom>
              <a:avLst/>
              <a:gdLst/>
              <a:ahLst/>
              <a:rect l="l" t="t" r="r" b="b"/>
              <a:pathLst>
                <a:path w="892" h="1114">
                  <a:moveTo>
                    <a:pt x="719" y="0"/>
                  </a:moveTo>
                  <a:lnTo>
                    <a:pt x="685" y="19"/>
                  </a:lnTo>
                  <a:lnTo>
                    <a:pt x="606" y="15"/>
                  </a:lnTo>
                  <a:lnTo>
                    <a:pt x="549" y="42"/>
                  </a:lnTo>
                  <a:lnTo>
                    <a:pt x="478" y="79"/>
                  </a:lnTo>
                  <a:lnTo>
                    <a:pt x="448" y="113"/>
                  </a:lnTo>
                  <a:lnTo>
                    <a:pt x="448" y="158"/>
                  </a:lnTo>
                  <a:lnTo>
                    <a:pt x="407" y="185"/>
                  </a:lnTo>
                  <a:lnTo>
                    <a:pt x="380" y="215"/>
                  </a:lnTo>
                  <a:lnTo>
                    <a:pt x="380" y="230"/>
                  </a:lnTo>
                  <a:lnTo>
                    <a:pt x="403" y="256"/>
                  </a:lnTo>
                  <a:lnTo>
                    <a:pt x="407" y="267"/>
                  </a:lnTo>
                  <a:lnTo>
                    <a:pt x="395" y="290"/>
                  </a:lnTo>
                  <a:lnTo>
                    <a:pt x="403" y="309"/>
                  </a:lnTo>
                  <a:lnTo>
                    <a:pt x="410" y="331"/>
                  </a:lnTo>
                  <a:lnTo>
                    <a:pt x="403" y="350"/>
                  </a:lnTo>
                  <a:lnTo>
                    <a:pt x="376" y="354"/>
                  </a:lnTo>
                  <a:lnTo>
                    <a:pt x="339" y="407"/>
                  </a:lnTo>
                  <a:lnTo>
                    <a:pt x="294" y="418"/>
                  </a:lnTo>
                  <a:lnTo>
                    <a:pt x="188" y="418"/>
                  </a:lnTo>
                  <a:lnTo>
                    <a:pt x="185" y="433"/>
                  </a:lnTo>
                  <a:lnTo>
                    <a:pt x="83" y="433"/>
                  </a:lnTo>
                  <a:lnTo>
                    <a:pt x="61" y="455"/>
                  </a:lnTo>
                  <a:lnTo>
                    <a:pt x="57" y="493"/>
                  </a:lnTo>
                  <a:lnTo>
                    <a:pt x="76" y="516"/>
                  </a:lnTo>
                  <a:lnTo>
                    <a:pt x="98" y="546"/>
                  </a:lnTo>
                  <a:lnTo>
                    <a:pt x="91" y="576"/>
                  </a:lnTo>
                  <a:lnTo>
                    <a:pt x="42" y="621"/>
                  </a:lnTo>
                  <a:lnTo>
                    <a:pt x="0" y="658"/>
                  </a:lnTo>
                  <a:lnTo>
                    <a:pt x="19" y="685"/>
                  </a:lnTo>
                  <a:lnTo>
                    <a:pt x="8" y="711"/>
                  </a:lnTo>
                  <a:lnTo>
                    <a:pt x="173" y="685"/>
                  </a:lnTo>
                  <a:lnTo>
                    <a:pt x="598" y="587"/>
                  </a:lnTo>
                  <a:lnTo>
                    <a:pt x="606" y="606"/>
                  </a:lnTo>
                  <a:lnTo>
                    <a:pt x="640" y="617"/>
                  </a:lnTo>
                  <a:lnTo>
                    <a:pt x="643" y="662"/>
                  </a:lnTo>
                  <a:lnTo>
                    <a:pt x="681" y="666"/>
                  </a:lnTo>
                  <a:lnTo>
                    <a:pt x="692" y="685"/>
                  </a:lnTo>
                  <a:lnTo>
                    <a:pt x="677" y="707"/>
                  </a:lnTo>
                  <a:lnTo>
                    <a:pt x="673" y="741"/>
                  </a:lnTo>
                  <a:lnTo>
                    <a:pt x="658" y="764"/>
                  </a:lnTo>
                  <a:lnTo>
                    <a:pt x="670" y="790"/>
                  </a:lnTo>
                  <a:lnTo>
                    <a:pt x="651" y="801"/>
                  </a:lnTo>
                  <a:lnTo>
                    <a:pt x="670" y="843"/>
                  </a:lnTo>
                  <a:lnTo>
                    <a:pt x="666" y="873"/>
                  </a:lnTo>
                  <a:lnTo>
                    <a:pt x="715" y="877"/>
                  </a:lnTo>
                  <a:lnTo>
                    <a:pt x="726" y="907"/>
                  </a:lnTo>
                  <a:lnTo>
                    <a:pt x="704" y="956"/>
                  </a:lnTo>
                  <a:lnTo>
                    <a:pt x="655" y="989"/>
                  </a:lnTo>
                  <a:lnTo>
                    <a:pt x="658" y="1016"/>
                  </a:lnTo>
                  <a:lnTo>
                    <a:pt x="670" y="1031"/>
                  </a:lnTo>
                  <a:lnTo>
                    <a:pt x="681" y="1065"/>
                  </a:lnTo>
                  <a:lnTo>
                    <a:pt x="707" y="1061"/>
                  </a:lnTo>
                  <a:lnTo>
                    <a:pt x="734" y="1068"/>
                  </a:lnTo>
                  <a:lnTo>
                    <a:pt x="752" y="1080"/>
                  </a:lnTo>
                  <a:lnTo>
                    <a:pt x="779" y="1114"/>
                  </a:lnTo>
                  <a:lnTo>
                    <a:pt x="798" y="1095"/>
                  </a:lnTo>
                  <a:lnTo>
                    <a:pt x="794" y="1068"/>
                  </a:lnTo>
                  <a:lnTo>
                    <a:pt x="824" y="1042"/>
                  </a:lnTo>
                  <a:lnTo>
                    <a:pt x="843" y="1012"/>
                  </a:lnTo>
                  <a:lnTo>
                    <a:pt x="839" y="941"/>
                  </a:lnTo>
                  <a:lnTo>
                    <a:pt x="854" y="918"/>
                  </a:lnTo>
                  <a:lnTo>
                    <a:pt x="850" y="839"/>
                  </a:lnTo>
                  <a:lnTo>
                    <a:pt x="839" y="824"/>
                  </a:lnTo>
                  <a:lnTo>
                    <a:pt x="820" y="820"/>
                  </a:lnTo>
                  <a:lnTo>
                    <a:pt x="809" y="820"/>
                  </a:lnTo>
                  <a:lnTo>
                    <a:pt x="813" y="798"/>
                  </a:lnTo>
                  <a:lnTo>
                    <a:pt x="824" y="764"/>
                  </a:lnTo>
                  <a:lnTo>
                    <a:pt x="839" y="786"/>
                  </a:lnTo>
                  <a:lnTo>
                    <a:pt x="843" y="801"/>
                  </a:lnTo>
                  <a:lnTo>
                    <a:pt x="892" y="779"/>
                  </a:lnTo>
                  <a:lnTo>
                    <a:pt x="892" y="749"/>
                  </a:lnTo>
                  <a:lnTo>
                    <a:pt x="884" y="730"/>
                  </a:lnTo>
                  <a:lnTo>
                    <a:pt x="880" y="715"/>
                  </a:lnTo>
                  <a:lnTo>
                    <a:pt x="861" y="711"/>
                  </a:lnTo>
                  <a:lnTo>
                    <a:pt x="843" y="696"/>
                  </a:lnTo>
                  <a:lnTo>
                    <a:pt x="877" y="677"/>
                  </a:lnTo>
                  <a:lnTo>
                    <a:pt x="846" y="651"/>
                  </a:lnTo>
                  <a:lnTo>
                    <a:pt x="843" y="621"/>
                  </a:lnTo>
                  <a:lnTo>
                    <a:pt x="831" y="538"/>
                  </a:lnTo>
                  <a:lnTo>
                    <a:pt x="831" y="531"/>
                  </a:lnTo>
                  <a:lnTo>
                    <a:pt x="805" y="512"/>
                  </a:lnTo>
                  <a:lnTo>
                    <a:pt x="828" y="422"/>
                  </a:lnTo>
                  <a:lnTo>
                    <a:pt x="820" y="395"/>
                  </a:lnTo>
                  <a:lnTo>
                    <a:pt x="809" y="365"/>
                  </a:lnTo>
                  <a:lnTo>
                    <a:pt x="813" y="339"/>
                  </a:lnTo>
                  <a:lnTo>
                    <a:pt x="790" y="264"/>
                  </a:lnTo>
                  <a:lnTo>
                    <a:pt x="752" y="264"/>
                  </a:lnTo>
                  <a:lnTo>
                    <a:pt x="764" y="226"/>
                  </a:lnTo>
                  <a:lnTo>
                    <a:pt x="764" y="196"/>
                  </a:lnTo>
                  <a:lnTo>
                    <a:pt x="737" y="170"/>
                  </a:lnTo>
                  <a:lnTo>
                    <a:pt x="752" y="143"/>
                  </a:lnTo>
                  <a:lnTo>
                    <a:pt x="741" y="106"/>
                  </a:lnTo>
                  <a:lnTo>
                    <a:pt x="719" y="76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79" name=""/>
            <p:cNvSpPr/>
            <p:nvPr/>
          </p:nvSpPr>
          <p:spPr>
            <a:xfrm>
              <a:off x="8459640" y="1101600"/>
              <a:ext cx="998280" cy="1239480"/>
            </a:xfrm>
            <a:custGeom>
              <a:avLst/>
              <a:gdLst/>
              <a:ahLst/>
              <a:rect l="l" t="t" r="r" b="b"/>
              <a:pathLst>
                <a:path w="892" h="1114">
                  <a:moveTo>
                    <a:pt x="719" y="0"/>
                  </a:moveTo>
                  <a:lnTo>
                    <a:pt x="685" y="19"/>
                  </a:lnTo>
                  <a:lnTo>
                    <a:pt x="606" y="15"/>
                  </a:lnTo>
                  <a:lnTo>
                    <a:pt x="549" y="42"/>
                  </a:lnTo>
                  <a:lnTo>
                    <a:pt x="478" y="79"/>
                  </a:lnTo>
                  <a:lnTo>
                    <a:pt x="448" y="113"/>
                  </a:lnTo>
                  <a:lnTo>
                    <a:pt x="448" y="158"/>
                  </a:lnTo>
                  <a:lnTo>
                    <a:pt x="407" y="185"/>
                  </a:lnTo>
                  <a:lnTo>
                    <a:pt x="380" y="215"/>
                  </a:lnTo>
                  <a:lnTo>
                    <a:pt x="380" y="230"/>
                  </a:lnTo>
                  <a:lnTo>
                    <a:pt x="403" y="256"/>
                  </a:lnTo>
                  <a:lnTo>
                    <a:pt x="407" y="267"/>
                  </a:lnTo>
                  <a:lnTo>
                    <a:pt x="395" y="290"/>
                  </a:lnTo>
                  <a:lnTo>
                    <a:pt x="403" y="309"/>
                  </a:lnTo>
                  <a:lnTo>
                    <a:pt x="410" y="331"/>
                  </a:lnTo>
                  <a:lnTo>
                    <a:pt x="403" y="350"/>
                  </a:lnTo>
                  <a:lnTo>
                    <a:pt x="376" y="354"/>
                  </a:lnTo>
                  <a:lnTo>
                    <a:pt x="339" y="407"/>
                  </a:lnTo>
                  <a:lnTo>
                    <a:pt x="294" y="418"/>
                  </a:lnTo>
                  <a:lnTo>
                    <a:pt x="188" y="418"/>
                  </a:lnTo>
                  <a:lnTo>
                    <a:pt x="185" y="433"/>
                  </a:lnTo>
                  <a:lnTo>
                    <a:pt x="83" y="433"/>
                  </a:lnTo>
                  <a:lnTo>
                    <a:pt x="61" y="455"/>
                  </a:lnTo>
                  <a:lnTo>
                    <a:pt x="57" y="493"/>
                  </a:lnTo>
                  <a:lnTo>
                    <a:pt x="76" y="516"/>
                  </a:lnTo>
                  <a:lnTo>
                    <a:pt x="98" y="546"/>
                  </a:lnTo>
                  <a:lnTo>
                    <a:pt x="91" y="576"/>
                  </a:lnTo>
                  <a:lnTo>
                    <a:pt x="42" y="621"/>
                  </a:lnTo>
                  <a:lnTo>
                    <a:pt x="0" y="658"/>
                  </a:lnTo>
                  <a:lnTo>
                    <a:pt x="19" y="685"/>
                  </a:lnTo>
                  <a:lnTo>
                    <a:pt x="8" y="711"/>
                  </a:lnTo>
                  <a:lnTo>
                    <a:pt x="173" y="685"/>
                  </a:lnTo>
                  <a:lnTo>
                    <a:pt x="598" y="587"/>
                  </a:lnTo>
                  <a:lnTo>
                    <a:pt x="606" y="606"/>
                  </a:lnTo>
                  <a:lnTo>
                    <a:pt x="640" y="617"/>
                  </a:lnTo>
                  <a:lnTo>
                    <a:pt x="643" y="662"/>
                  </a:lnTo>
                  <a:lnTo>
                    <a:pt x="681" y="666"/>
                  </a:lnTo>
                  <a:lnTo>
                    <a:pt x="692" y="685"/>
                  </a:lnTo>
                  <a:lnTo>
                    <a:pt x="677" y="707"/>
                  </a:lnTo>
                  <a:lnTo>
                    <a:pt x="673" y="741"/>
                  </a:lnTo>
                  <a:lnTo>
                    <a:pt x="658" y="764"/>
                  </a:lnTo>
                  <a:lnTo>
                    <a:pt x="670" y="790"/>
                  </a:lnTo>
                  <a:lnTo>
                    <a:pt x="651" y="801"/>
                  </a:lnTo>
                  <a:lnTo>
                    <a:pt x="670" y="843"/>
                  </a:lnTo>
                  <a:lnTo>
                    <a:pt x="666" y="873"/>
                  </a:lnTo>
                  <a:lnTo>
                    <a:pt x="715" y="877"/>
                  </a:lnTo>
                  <a:lnTo>
                    <a:pt x="726" y="907"/>
                  </a:lnTo>
                  <a:lnTo>
                    <a:pt x="704" y="956"/>
                  </a:lnTo>
                  <a:lnTo>
                    <a:pt x="655" y="989"/>
                  </a:lnTo>
                  <a:lnTo>
                    <a:pt x="658" y="1016"/>
                  </a:lnTo>
                  <a:lnTo>
                    <a:pt x="670" y="1031"/>
                  </a:lnTo>
                  <a:lnTo>
                    <a:pt x="681" y="1065"/>
                  </a:lnTo>
                  <a:lnTo>
                    <a:pt x="707" y="1061"/>
                  </a:lnTo>
                  <a:lnTo>
                    <a:pt x="734" y="1068"/>
                  </a:lnTo>
                  <a:lnTo>
                    <a:pt x="752" y="1080"/>
                  </a:lnTo>
                  <a:lnTo>
                    <a:pt x="779" y="1114"/>
                  </a:lnTo>
                  <a:lnTo>
                    <a:pt x="798" y="1095"/>
                  </a:lnTo>
                  <a:lnTo>
                    <a:pt x="794" y="1068"/>
                  </a:lnTo>
                  <a:lnTo>
                    <a:pt x="824" y="1042"/>
                  </a:lnTo>
                  <a:lnTo>
                    <a:pt x="843" y="1012"/>
                  </a:lnTo>
                  <a:lnTo>
                    <a:pt x="839" y="941"/>
                  </a:lnTo>
                  <a:lnTo>
                    <a:pt x="854" y="918"/>
                  </a:lnTo>
                  <a:lnTo>
                    <a:pt x="850" y="839"/>
                  </a:lnTo>
                  <a:lnTo>
                    <a:pt x="839" y="824"/>
                  </a:lnTo>
                  <a:lnTo>
                    <a:pt x="820" y="820"/>
                  </a:lnTo>
                  <a:lnTo>
                    <a:pt x="809" y="820"/>
                  </a:lnTo>
                  <a:lnTo>
                    <a:pt x="813" y="798"/>
                  </a:lnTo>
                  <a:lnTo>
                    <a:pt x="824" y="764"/>
                  </a:lnTo>
                  <a:lnTo>
                    <a:pt x="839" y="786"/>
                  </a:lnTo>
                  <a:lnTo>
                    <a:pt x="843" y="801"/>
                  </a:lnTo>
                  <a:lnTo>
                    <a:pt x="892" y="779"/>
                  </a:lnTo>
                  <a:lnTo>
                    <a:pt x="892" y="749"/>
                  </a:lnTo>
                  <a:lnTo>
                    <a:pt x="884" y="730"/>
                  </a:lnTo>
                  <a:lnTo>
                    <a:pt x="880" y="715"/>
                  </a:lnTo>
                  <a:lnTo>
                    <a:pt x="861" y="711"/>
                  </a:lnTo>
                  <a:lnTo>
                    <a:pt x="843" y="696"/>
                  </a:lnTo>
                  <a:lnTo>
                    <a:pt x="877" y="677"/>
                  </a:lnTo>
                  <a:lnTo>
                    <a:pt x="846" y="651"/>
                  </a:lnTo>
                  <a:lnTo>
                    <a:pt x="843" y="621"/>
                  </a:lnTo>
                  <a:lnTo>
                    <a:pt x="831" y="538"/>
                  </a:lnTo>
                  <a:lnTo>
                    <a:pt x="831" y="531"/>
                  </a:lnTo>
                  <a:lnTo>
                    <a:pt x="805" y="512"/>
                  </a:lnTo>
                  <a:lnTo>
                    <a:pt x="828" y="422"/>
                  </a:lnTo>
                  <a:lnTo>
                    <a:pt x="820" y="395"/>
                  </a:lnTo>
                  <a:lnTo>
                    <a:pt x="809" y="365"/>
                  </a:lnTo>
                  <a:lnTo>
                    <a:pt x="813" y="339"/>
                  </a:lnTo>
                  <a:lnTo>
                    <a:pt x="790" y="264"/>
                  </a:lnTo>
                  <a:lnTo>
                    <a:pt x="752" y="264"/>
                  </a:lnTo>
                  <a:lnTo>
                    <a:pt x="764" y="226"/>
                  </a:lnTo>
                  <a:lnTo>
                    <a:pt x="764" y="196"/>
                  </a:lnTo>
                  <a:lnTo>
                    <a:pt x="737" y="170"/>
                  </a:lnTo>
                  <a:lnTo>
                    <a:pt x="752" y="143"/>
                  </a:lnTo>
                  <a:lnTo>
                    <a:pt x="741" y="106"/>
                  </a:lnTo>
                  <a:lnTo>
                    <a:pt x="719" y="76"/>
                  </a:lnTo>
                  <a:lnTo>
                    <a:pt x="719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80" name=""/>
          <p:cNvGrpSpPr/>
          <p:nvPr/>
        </p:nvGrpSpPr>
        <p:grpSpPr>
          <a:xfrm>
            <a:off x="9153360" y="2211480"/>
            <a:ext cx="177480" cy="247320"/>
            <a:chOff x="9153360" y="2211480"/>
            <a:chExt cx="177480" cy="247320"/>
          </a:xfrm>
        </p:grpSpPr>
        <p:sp>
          <p:nvSpPr>
            <p:cNvPr id="5681" name=""/>
            <p:cNvSpPr/>
            <p:nvPr/>
          </p:nvSpPr>
          <p:spPr>
            <a:xfrm>
              <a:off x="9153360" y="2211480"/>
              <a:ext cx="177480" cy="247320"/>
            </a:xfrm>
            <a:custGeom>
              <a:avLst/>
              <a:gdLst/>
              <a:ahLst/>
              <a:rect l="l" t="t" r="r" b="b"/>
              <a:pathLst>
                <a:path w="158" h="222">
                  <a:moveTo>
                    <a:pt x="34" y="0"/>
                  </a:moveTo>
                  <a:lnTo>
                    <a:pt x="52" y="64"/>
                  </a:lnTo>
                  <a:lnTo>
                    <a:pt x="75" y="68"/>
                  </a:lnTo>
                  <a:lnTo>
                    <a:pt x="94" y="105"/>
                  </a:lnTo>
                  <a:lnTo>
                    <a:pt x="101" y="128"/>
                  </a:lnTo>
                  <a:lnTo>
                    <a:pt x="128" y="132"/>
                  </a:lnTo>
                  <a:lnTo>
                    <a:pt x="158" y="154"/>
                  </a:lnTo>
                  <a:lnTo>
                    <a:pt x="158" y="199"/>
                  </a:lnTo>
                  <a:lnTo>
                    <a:pt x="146" y="222"/>
                  </a:lnTo>
                  <a:lnTo>
                    <a:pt x="68" y="222"/>
                  </a:lnTo>
                  <a:lnTo>
                    <a:pt x="0" y="19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82" name=""/>
            <p:cNvSpPr/>
            <p:nvPr/>
          </p:nvSpPr>
          <p:spPr>
            <a:xfrm>
              <a:off x="9153360" y="2211480"/>
              <a:ext cx="177480" cy="247320"/>
            </a:xfrm>
            <a:custGeom>
              <a:avLst/>
              <a:gdLst/>
              <a:ahLst/>
              <a:rect l="l" t="t" r="r" b="b"/>
              <a:pathLst>
                <a:path w="158" h="222">
                  <a:moveTo>
                    <a:pt x="34" y="0"/>
                  </a:moveTo>
                  <a:lnTo>
                    <a:pt x="52" y="64"/>
                  </a:lnTo>
                  <a:lnTo>
                    <a:pt x="75" y="68"/>
                  </a:lnTo>
                  <a:lnTo>
                    <a:pt x="94" y="105"/>
                  </a:lnTo>
                  <a:lnTo>
                    <a:pt x="101" y="128"/>
                  </a:lnTo>
                  <a:lnTo>
                    <a:pt x="128" y="132"/>
                  </a:lnTo>
                  <a:lnTo>
                    <a:pt x="158" y="154"/>
                  </a:lnTo>
                  <a:lnTo>
                    <a:pt x="158" y="199"/>
                  </a:lnTo>
                  <a:lnTo>
                    <a:pt x="146" y="222"/>
                  </a:lnTo>
                  <a:lnTo>
                    <a:pt x="68" y="222"/>
                  </a:lnTo>
                  <a:lnTo>
                    <a:pt x="0" y="19"/>
                  </a:lnTo>
                  <a:lnTo>
                    <a:pt x="34" y="0"/>
                  </a:lnTo>
                </a:path>
              </a:pathLst>
            </a:custGeom>
            <a:noFill/>
            <a:ln w="12600">
              <a:solidFill>
                <a:srgbClr val="5f5f5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83" name=""/>
          <p:cNvGrpSpPr/>
          <p:nvPr/>
        </p:nvGrpSpPr>
        <p:grpSpPr>
          <a:xfrm>
            <a:off x="9263160" y="1041480"/>
            <a:ext cx="271080" cy="522000"/>
            <a:chOff x="9263160" y="1041480"/>
            <a:chExt cx="271080" cy="522000"/>
          </a:xfrm>
        </p:grpSpPr>
        <p:sp>
          <p:nvSpPr>
            <p:cNvPr id="5684" name=""/>
            <p:cNvSpPr/>
            <p:nvPr/>
          </p:nvSpPr>
          <p:spPr>
            <a:xfrm>
              <a:off x="9263160" y="1041480"/>
              <a:ext cx="271080" cy="522000"/>
            </a:xfrm>
            <a:custGeom>
              <a:avLst/>
              <a:gdLst/>
              <a:ahLst/>
              <a:rect l="l" t="t" r="r" b="b"/>
              <a:pathLst>
                <a:path w="240" h="466">
                  <a:moveTo>
                    <a:pt x="0" y="52"/>
                  </a:moveTo>
                  <a:lnTo>
                    <a:pt x="142" y="22"/>
                  </a:lnTo>
                  <a:lnTo>
                    <a:pt x="210" y="0"/>
                  </a:lnTo>
                  <a:lnTo>
                    <a:pt x="221" y="34"/>
                  </a:lnTo>
                  <a:lnTo>
                    <a:pt x="218" y="64"/>
                  </a:lnTo>
                  <a:lnTo>
                    <a:pt x="221" y="86"/>
                  </a:lnTo>
                  <a:lnTo>
                    <a:pt x="240" y="101"/>
                  </a:lnTo>
                  <a:lnTo>
                    <a:pt x="229" y="113"/>
                  </a:lnTo>
                  <a:lnTo>
                    <a:pt x="229" y="146"/>
                  </a:lnTo>
                  <a:lnTo>
                    <a:pt x="206" y="150"/>
                  </a:lnTo>
                  <a:lnTo>
                    <a:pt x="191" y="158"/>
                  </a:lnTo>
                  <a:lnTo>
                    <a:pt x="184" y="180"/>
                  </a:lnTo>
                  <a:lnTo>
                    <a:pt x="199" y="207"/>
                  </a:lnTo>
                  <a:lnTo>
                    <a:pt x="199" y="233"/>
                  </a:lnTo>
                  <a:lnTo>
                    <a:pt x="176" y="252"/>
                  </a:lnTo>
                  <a:lnTo>
                    <a:pt x="169" y="274"/>
                  </a:lnTo>
                  <a:lnTo>
                    <a:pt x="203" y="316"/>
                  </a:lnTo>
                  <a:lnTo>
                    <a:pt x="184" y="380"/>
                  </a:lnTo>
                  <a:lnTo>
                    <a:pt x="214" y="440"/>
                  </a:lnTo>
                  <a:lnTo>
                    <a:pt x="165" y="459"/>
                  </a:lnTo>
                  <a:lnTo>
                    <a:pt x="105" y="466"/>
                  </a:lnTo>
                  <a:lnTo>
                    <a:pt x="86" y="406"/>
                  </a:lnTo>
                  <a:lnTo>
                    <a:pt x="90" y="383"/>
                  </a:lnTo>
                  <a:lnTo>
                    <a:pt x="71" y="312"/>
                  </a:lnTo>
                  <a:lnTo>
                    <a:pt x="30" y="316"/>
                  </a:lnTo>
                  <a:lnTo>
                    <a:pt x="45" y="286"/>
                  </a:lnTo>
                  <a:lnTo>
                    <a:pt x="45" y="240"/>
                  </a:lnTo>
                  <a:lnTo>
                    <a:pt x="18" y="225"/>
                  </a:lnTo>
                  <a:lnTo>
                    <a:pt x="33" y="192"/>
                  </a:lnTo>
                  <a:lnTo>
                    <a:pt x="22" y="154"/>
                  </a:lnTo>
                  <a:lnTo>
                    <a:pt x="0" y="13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85" name=""/>
            <p:cNvSpPr/>
            <p:nvPr/>
          </p:nvSpPr>
          <p:spPr>
            <a:xfrm>
              <a:off x="9263160" y="1041480"/>
              <a:ext cx="271080" cy="522000"/>
            </a:xfrm>
            <a:custGeom>
              <a:avLst/>
              <a:gdLst/>
              <a:ahLst/>
              <a:rect l="l" t="t" r="r" b="b"/>
              <a:pathLst>
                <a:path w="240" h="466">
                  <a:moveTo>
                    <a:pt x="0" y="52"/>
                  </a:moveTo>
                  <a:lnTo>
                    <a:pt x="142" y="22"/>
                  </a:lnTo>
                  <a:lnTo>
                    <a:pt x="210" y="0"/>
                  </a:lnTo>
                  <a:lnTo>
                    <a:pt x="221" y="34"/>
                  </a:lnTo>
                  <a:lnTo>
                    <a:pt x="218" y="64"/>
                  </a:lnTo>
                  <a:lnTo>
                    <a:pt x="221" y="86"/>
                  </a:lnTo>
                  <a:lnTo>
                    <a:pt x="240" y="101"/>
                  </a:lnTo>
                  <a:lnTo>
                    <a:pt x="229" y="113"/>
                  </a:lnTo>
                  <a:lnTo>
                    <a:pt x="229" y="146"/>
                  </a:lnTo>
                  <a:lnTo>
                    <a:pt x="206" y="150"/>
                  </a:lnTo>
                  <a:lnTo>
                    <a:pt x="191" y="158"/>
                  </a:lnTo>
                  <a:lnTo>
                    <a:pt x="184" y="180"/>
                  </a:lnTo>
                  <a:lnTo>
                    <a:pt x="199" y="207"/>
                  </a:lnTo>
                  <a:lnTo>
                    <a:pt x="199" y="233"/>
                  </a:lnTo>
                  <a:lnTo>
                    <a:pt x="176" y="252"/>
                  </a:lnTo>
                  <a:lnTo>
                    <a:pt x="169" y="274"/>
                  </a:lnTo>
                  <a:lnTo>
                    <a:pt x="203" y="316"/>
                  </a:lnTo>
                  <a:lnTo>
                    <a:pt x="184" y="380"/>
                  </a:lnTo>
                  <a:lnTo>
                    <a:pt x="214" y="440"/>
                  </a:lnTo>
                  <a:lnTo>
                    <a:pt x="165" y="459"/>
                  </a:lnTo>
                  <a:lnTo>
                    <a:pt x="105" y="466"/>
                  </a:lnTo>
                  <a:lnTo>
                    <a:pt x="86" y="406"/>
                  </a:lnTo>
                  <a:lnTo>
                    <a:pt x="90" y="383"/>
                  </a:lnTo>
                  <a:lnTo>
                    <a:pt x="71" y="312"/>
                  </a:lnTo>
                  <a:lnTo>
                    <a:pt x="30" y="316"/>
                  </a:lnTo>
                  <a:lnTo>
                    <a:pt x="45" y="286"/>
                  </a:lnTo>
                  <a:lnTo>
                    <a:pt x="45" y="240"/>
                  </a:lnTo>
                  <a:lnTo>
                    <a:pt x="18" y="225"/>
                  </a:lnTo>
                  <a:lnTo>
                    <a:pt x="33" y="192"/>
                  </a:lnTo>
                  <a:lnTo>
                    <a:pt x="22" y="154"/>
                  </a:lnTo>
                  <a:lnTo>
                    <a:pt x="0" y="135"/>
                  </a:lnTo>
                  <a:lnTo>
                    <a:pt x="0" y="52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686" name=""/>
          <p:cNvGrpSpPr/>
          <p:nvPr/>
        </p:nvGrpSpPr>
        <p:grpSpPr>
          <a:xfrm>
            <a:off x="6453360" y="3906720"/>
            <a:ext cx="932760" cy="799920"/>
            <a:chOff x="6453360" y="3906720"/>
            <a:chExt cx="932760" cy="799920"/>
          </a:xfrm>
        </p:grpSpPr>
        <p:sp>
          <p:nvSpPr>
            <p:cNvPr id="5687" name=""/>
            <p:cNvSpPr/>
            <p:nvPr/>
          </p:nvSpPr>
          <p:spPr>
            <a:xfrm>
              <a:off x="6453360" y="3906720"/>
              <a:ext cx="932760" cy="799920"/>
            </a:xfrm>
            <a:custGeom>
              <a:avLst/>
              <a:gdLst/>
              <a:ahLst/>
              <a:rect l="l" t="t" r="r" b="b"/>
              <a:pathLst>
                <a:path w="835" h="718">
                  <a:moveTo>
                    <a:pt x="0" y="19"/>
                  </a:moveTo>
                  <a:lnTo>
                    <a:pt x="162" y="11"/>
                  </a:lnTo>
                  <a:lnTo>
                    <a:pt x="421" y="0"/>
                  </a:lnTo>
                  <a:lnTo>
                    <a:pt x="455" y="15"/>
                  </a:lnTo>
                  <a:lnTo>
                    <a:pt x="462" y="42"/>
                  </a:lnTo>
                  <a:lnTo>
                    <a:pt x="447" y="57"/>
                  </a:lnTo>
                  <a:lnTo>
                    <a:pt x="466" y="90"/>
                  </a:lnTo>
                  <a:lnTo>
                    <a:pt x="481" y="124"/>
                  </a:lnTo>
                  <a:lnTo>
                    <a:pt x="459" y="151"/>
                  </a:lnTo>
                  <a:lnTo>
                    <a:pt x="455" y="177"/>
                  </a:lnTo>
                  <a:lnTo>
                    <a:pt x="447" y="196"/>
                  </a:lnTo>
                  <a:lnTo>
                    <a:pt x="417" y="222"/>
                  </a:lnTo>
                  <a:lnTo>
                    <a:pt x="414" y="275"/>
                  </a:lnTo>
                  <a:lnTo>
                    <a:pt x="384" y="324"/>
                  </a:lnTo>
                  <a:lnTo>
                    <a:pt x="417" y="369"/>
                  </a:lnTo>
                  <a:lnTo>
                    <a:pt x="669" y="350"/>
                  </a:lnTo>
                  <a:lnTo>
                    <a:pt x="666" y="395"/>
                  </a:lnTo>
                  <a:lnTo>
                    <a:pt x="726" y="497"/>
                  </a:lnTo>
                  <a:lnTo>
                    <a:pt x="741" y="489"/>
                  </a:lnTo>
                  <a:lnTo>
                    <a:pt x="767" y="534"/>
                  </a:lnTo>
                  <a:lnTo>
                    <a:pt x="729" y="572"/>
                  </a:lnTo>
                  <a:lnTo>
                    <a:pt x="756" y="602"/>
                  </a:lnTo>
                  <a:lnTo>
                    <a:pt x="793" y="606"/>
                  </a:lnTo>
                  <a:lnTo>
                    <a:pt x="801" y="643"/>
                  </a:lnTo>
                  <a:lnTo>
                    <a:pt x="835" y="670"/>
                  </a:lnTo>
                  <a:lnTo>
                    <a:pt x="823" y="688"/>
                  </a:lnTo>
                  <a:lnTo>
                    <a:pt x="767" y="718"/>
                  </a:lnTo>
                  <a:lnTo>
                    <a:pt x="733" y="670"/>
                  </a:lnTo>
                  <a:lnTo>
                    <a:pt x="707" y="651"/>
                  </a:lnTo>
                  <a:lnTo>
                    <a:pt x="654" y="703"/>
                  </a:lnTo>
                  <a:lnTo>
                    <a:pt x="598" y="673"/>
                  </a:lnTo>
                  <a:lnTo>
                    <a:pt x="575" y="681"/>
                  </a:lnTo>
                  <a:lnTo>
                    <a:pt x="564" y="715"/>
                  </a:lnTo>
                  <a:lnTo>
                    <a:pt x="496" y="685"/>
                  </a:lnTo>
                  <a:lnTo>
                    <a:pt x="376" y="636"/>
                  </a:lnTo>
                  <a:lnTo>
                    <a:pt x="346" y="628"/>
                  </a:lnTo>
                  <a:lnTo>
                    <a:pt x="320" y="647"/>
                  </a:lnTo>
                  <a:lnTo>
                    <a:pt x="274" y="628"/>
                  </a:lnTo>
                  <a:lnTo>
                    <a:pt x="229" y="613"/>
                  </a:lnTo>
                  <a:lnTo>
                    <a:pt x="188" y="613"/>
                  </a:lnTo>
                  <a:lnTo>
                    <a:pt x="132" y="587"/>
                  </a:lnTo>
                  <a:lnTo>
                    <a:pt x="109" y="602"/>
                  </a:lnTo>
                  <a:lnTo>
                    <a:pt x="41" y="602"/>
                  </a:lnTo>
                  <a:lnTo>
                    <a:pt x="68" y="568"/>
                  </a:lnTo>
                  <a:lnTo>
                    <a:pt x="71" y="538"/>
                  </a:lnTo>
                  <a:lnTo>
                    <a:pt x="68" y="512"/>
                  </a:lnTo>
                  <a:lnTo>
                    <a:pt x="75" y="485"/>
                  </a:lnTo>
                  <a:lnTo>
                    <a:pt x="75" y="444"/>
                  </a:lnTo>
                  <a:lnTo>
                    <a:pt x="87" y="406"/>
                  </a:lnTo>
                  <a:lnTo>
                    <a:pt x="94" y="342"/>
                  </a:lnTo>
                  <a:lnTo>
                    <a:pt x="75" y="324"/>
                  </a:lnTo>
                  <a:lnTo>
                    <a:pt x="64" y="290"/>
                  </a:lnTo>
                  <a:lnTo>
                    <a:pt x="53" y="267"/>
                  </a:lnTo>
                  <a:lnTo>
                    <a:pt x="49" y="233"/>
                  </a:lnTo>
                  <a:lnTo>
                    <a:pt x="34" y="222"/>
                  </a:lnTo>
                  <a:lnTo>
                    <a:pt x="4" y="19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88" name=""/>
            <p:cNvSpPr/>
            <p:nvPr/>
          </p:nvSpPr>
          <p:spPr>
            <a:xfrm>
              <a:off x="6453360" y="3906720"/>
              <a:ext cx="932760" cy="799920"/>
            </a:xfrm>
            <a:custGeom>
              <a:avLst/>
              <a:gdLst/>
              <a:ahLst/>
              <a:rect l="l" t="t" r="r" b="b"/>
              <a:pathLst>
                <a:path w="835" h="718">
                  <a:moveTo>
                    <a:pt x="0" y="19"/>
                  </a:moveTo>
                  <a:lnTo>
                    <a:pt x="162" y="11"/>
                  </a:lnTo>
                  <a:lnTo>
                    <a:pt x="421" y="0"/>
                  </a:lnTo>
                  <a:lnTo>
                    <a:pt x="455" y="15"/>
                  </a:lnTo>
                  <a:lnTo>
                    <a:pt x="462" y="42"/>
                  </a:lnTo>
                  <a:lnTo>
                    <a:pt x="447" y="57"/>
                  </a:lnTo>
                  <a:lnTo>
                    <a:pt x="466" y="90"/>
                  </a:lnTo>
                  <a:lnTo>
                    <a:pt x="481" y="124"/>
                  </a:lnTo>
                  <a:lnTo>
                    <a:pt x="459" y="151"/>
                  </a:lnTo>
                  <a:lnTo>
                    <a:pt x="455" y="177"/>
                  </a:lnTo>
                  <a:lnTo>
                    <a:pt x="447" y="196"/>
                  </a:lnTo>
                  <a:lnTo>
                    <a:pt x="417" y="222"/>
                  </a:lnTo>
                  <a:lnTo>
                    <a:pt x="414" y="275"/>
                  </a:lnTo>
                  <a:lnTo>
                    <a:pt x="384" y="324"/>
                  </a:lnTo>
                  <a:lnTo>
                    <a:pt x="417" y="369"/>
                  </a:lnTo>
                  <a:lnTo>
                    <a:pt x="669" y="350"/>
                  </a:lnTo>
                  <a:lnTo>
                    <a:pt x="666" y="395"/>
                  </a:lnTo>
                  <a:lnTo>
                    <a:pt x="726" y="497"/>
                  </a:lnTo>
                  <a:lnTo>
                    <a:pt x="741" y="489"/>
                  </a:lnTo>
                  <a:lnTo>
                    <a:pt x="767" y="534"/>
                  </a:lnTo>
                  <a:lnTo>
                    <a:pt x="729" y="572"/>
                  </a:lnTo>
                  <a:lnTo>
                    <a:pt x="756" y="602"/>
                  </a:lnTo>
                  <a:lnTo>
                    <a:pt x="793" y="606"/>
                  </a:lnTo>
                  <a:lnTo>
                    <a:pt x="801" y="643"/>
                  </a:lnTo>
                  <a:lnTo>
                    <a:pt x="835" y="670"/>
                  </a:lnTo>
                  <a:lnTo>
                    <a:pt x="823" y="688"/>
                  </a:lnTo>
                  <a:lnTo>
                    <a:pt x="767" y="718"/>
                  </a:lnTo>
                  <a:lnTo>
                    <a:pt x="733" y="670"/>
                  </a:lnTo>
                  <a:lnTo>
                    <a:pt x="707" y="651"/>
                  </a:lnTo>
                  <a:lnTo>
                    <a:pt x="654" y="703"/>
                  </a:lnTo>
                  <a:lnTo>
                    <a:pt x="598" y="673"/>
                  </a:lnTo>
                  <a:lnTo>
                    <a:pt x="575" y="681"/>
                  </a:lnTo>
                  <a:lnTo>
                    <a:pt x="564" y="715"/>
                  </a:lnTo>
                  <a:lnTo>
                    <a:pt x="496" y="685"/>
                  </a:lnTo>
                  <a:lnTo>
                    <a:pt x="376" y="636"/>
                  </a:lnTo>
                  <a:lnTo>
                    <a:pt x="346" y="628"/>
                  </a:lnTo>
                  <a:lnTo>
                    <a:pt x="320" y="647"/>
                  </a:lnTo>
                  <a:lnTo>
                    <a:pt x="274" y="628"/>
                  </a:lnTo>
                  <a:lnTo>
                    <a:pt x="229" y="613"/>
                  </a:lnTo>
                  <a:lnTo>
                    <a:pt x="188" y="613"/>
                  </a:lnTo>
                  <a:lnTo>
                    <a:pt x="132" y="587"/>
                  </a:lnTo>
                  <a:lnTo>
                    <a:pt x="109" y="602"/>
                  </a:lnTo>
                  <a:lnTo>
                    <a:pt x="41" y="602"/>
                  </a:lnTo>
                  <a:lnTo>
                    <a:pt x="68" y="568"/>
                  </a:lnTo>
                  <a:lnTo>
                    <a:pt x="71" y="538"/>
                  </a:lnTo>
                  <a:lnTo>
                    <a:pt x="68" y="512"/>
                  </a:lnTo>
                  <a:lnTo>
                    <a:pt x="75" y="485"/>
                  </a:lnTo>
                  <a:lnTo>
                    <a:pt x="75" y="444"/>
                  </a:lnTo>
                  <a:lnTo>
                    <a:pt x="87" y="406"/>
                  </a:lnTo>
                  <a:lnTo>
                    <a:pt x="94" y="342"/>
                  </a:lnTo>
                  <a:lnTo>
                    <a:pt x="75" y="324"/>
                  </a:lnTo>
                  <a:lnTo>
                    <a:pt x="64" y="290"/>
                  </a:lnTo>
                  <a:lnTo>
                    <a:pt x="53" y="267"/>
                  </a:lnTo>
                  <a:lnTo>
                    <a:pt x="49" y="233"/>
                  </a:lnTo>
                  <a:lnTo>
                    <a:pt x="34" y="222"/>
                  </a:lnTo>
                  <a:lnTo>
                    <a:pt x="4" y="199"/>
                  </a:lnTo>
                  <a:lnTo>
                    <a:pt x="0" y="19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689" name=""/>
          <p:cNvSpPr/>
          <p:nvPr/>
        </p:nvSpPr>
        <p:spPr>
          <a:xfrm>
            <a:off x="5537160" y="922320"/>
            <a:ext cx="314280" cy="299880"/>
          </a:xfrm>
          <a:custGeom>
            <a:avLst/>
            <a:gdLst/>
            <a:ahLst/>
            <a:rect l="l" t="t" r="r" b="b"/>
            <a:pathLst>
              <a:path w="282" h="269">
                <a:moveTo>
                  <a:pt x="141" y="0"/>
                </a:moveTo>
                <a:lnTo>
                  <a:pt x="107" y="104"/>
                </a:lnTo>
                <a:lnTo>
                  <a:pt x="0" y="104"/>
                </a:lnTo>
                <a:lnTo>
                  <a:pt x="89" y="168"/>
                </a:lnTo>
                <a:lnTo>
                  <a:pt x="55" y="269"/>
                </a:lnTo>
                <a:lnTo>
                  <a:pt x="141" y="207"/>
                </a:lnTo>
                <a:lnTo>
                  <a:pt x="228" y="269"/>
                </a:lnTo>
                <a:lnTo>
                  <a:pt x="194" y="168"/>
                </a:lnTo>
                <a:lnTo>
                  <a:pt x="282" y="104"/>
                </a:lnTo>
                <a:lnTo>
                  <a:pt x="173" y="104"/>
                </a:lnTo>
                <a:lnTo>
                  <a:pt x="141" y="0"/>
                </a:lnTo>
                <a:close/>
              </a:path>
            </a:pathLst>
          </a:custGeom>
          <a:solidFill>
            <a:srgbClr val="fc0128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0" name=""/>
          <p:cNvSpPr/>
          <p:nvPr/>
        </p:nvSpPr>
        <p:spPr>
          <a:xfrm>
            <a:off x="9339120" y="2462040"/>
            <a:ext cx="936720" cy="2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1" name=""/>
          <p:cNvSpPr/>
          <p:nvPr/>
        </p:nvSpPr>
        <p:spPr>
          <a:xfrm>
            <a:off x="9323280" y="2104920"/>
            <a:ext cx="111600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2" name=""/>
          <p:cNvSpPr/>
          <p:nvPr/>
        </p:nvSpPr>
        <p:spPr>
          <a:xfrm>
            <a:off x="9083520" y="2822400"/>
            <a:ext cx="102888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3" name=""/>
          <p:cNvSpPr/>
          <p:nvPr/>
        </p:nvSpPr>
        <p:spPr>
          <a:xfrm>
            <a:off x="6546960" y="4468680"/>
            <a:ext cx="662040" cy="133560"/>
          </a:xfrm>
          <a:custGeom>
            <a:avLst/>
            <a:gdLst/>
            <a:ahLst/>
            <a:rect l="l" t="t" r="r" b="b"/>
            <a:pathLst>
              <a:path w="592" h="118">
                <a:moveTo>
                  <a:pt x="5" y="41"/>
                </a:moveTo>
                <a:lnTo>
                  <a:pt x="0" y="62"/>
                </a:lnTo>
                <a:lnTo>
                  <a:pt x="60" y="79"/>
                </a:lnTo>
                <a:lnTo>
                  <a:pt x="122" y="94"/>
                </a:lnTo>
                <a:lnTo>
                  <a:pt x="127" y="96"/>
                </a:lnTo>
                <a:lnTo>
                  <a:pt x="191" y="107"/>
                </a:lnTo>
                <a:lnTo>
                  <a:pt x="255" y="118"/>
                </a:lnTo>
                <a:lnTo>
                  <a:pt x="257" y="118"/>
                </a:lnTo>
                <a:lnTo>
                  <a:pt x="259" y="118"/>
                </a:lnTo>
                <a:lnTo>
                  <a:pt x="276" y="117"/>
                </a:lnTo>
                <a:lnTo>
                  <a:pt x="270" y="105"/>
                </a:lnTo>
                <a:lnTo>
                  <a:pt x="270" y="117"/>
                </a:lnTo>
                <a:lnTo>
                  <a:pt x="285" y="117"/>
                </a:lnTo>
                <a:lnTo>
                  <a:pt x="299" y="115"/>
                </a:lnTo>
                <a:lnTo>
                  <a:pt x="302" y="115"/>
                </a:lnTo>
                <a:lnTo>
                  <a:pt x="310" y="113"/>
                </a:lnTo>
                <a:lnTo>
                  <a:pt x="314" y="111"/>
                </a:lnTo>
                <a:lnTo>
                  <a:pt x="317" y="107"/>
                </a:lnTo>
                <a:lnTo>
                  <a:pt x="310" y="98"/>
                </a:lnTo>
                <a:lnTo>
                  <a:pt x="317" y="107"/>
                </a:lnTo>
                <a:lnTo>
                  <a:pt x="325" y="96"/>
                </a:lnTo>
                <a:lnTo>
                  <a:pt x="329" y="86"/>
                </a:lnTo>
                <a:lnTo>
                  <a:pt x="332" y="73"/>
                </a:lnTo>
                <a:lnTo>
                  <a:pt x="334" y="58"/>
                </a:lnTo>
                <a:lnTo>
                  <a:pt x="336" y="47"/>
                </a:lnTo>
                <a:lnTo>
                  <a:pt x="325" y="43"/>
                </a:lnTo>
                <a:lnTo>
                  <a:pt x="334" y="47"/>
                </a:lnTo>
                <a:lnTo>
                  <a:pt x="340" y="38"/>
                </a:lnTo>
                <a:lnTo>
                  <a:pt x="329" y="38"/>
                </a:lnTo>
                <a:lnTo>
                  <a:pt x="336" y="47"/>
                </a:lnTo>
                <a:lnTo>
                  <a:pt x="342" y="41"/>
                </a:lnTo>
                <a:lnTo>
                  <a:pt x="334" y="34"/>
                </a:lnTo>
                <a:lnTo>
                  <a:pt x="338" y="43"/>
                </a:lnTo>
                <a:lnTo>
                  <a:pt x="351" y="36"/>
                </a:lnTo>
                <a:lnTo>
                  <a:pt x="366" y="30"/>
                </a:lnTo>
                <a:lnTo>
                  <a:pt x="372" y="26"/>
                </a:lnTo>
                <a:lnTo>
                  <a:pt x="377" y="26"/>
                </a:lnTo>
                <a:lnTo>
                  <a:pt x="372" y="15"/>
                </a:lnTo>
                <a:lnTo>
                  <a:pt x="372" y="26"/>
                </a:lnTo>
                <a:lnTo>
                  <a:pt x="379" y="26"/>
                </a:lnTo>
                <a:lnTo>
                  <a:pt x="391" y="26"/>
                </a:lnTo>
                <a:lnTo>
                  <a:pt x="404" y="24"/>
                </a:lnTo>
                <a:lnTo>
                  <a:pt x="419" y="24"/>
                </a:lnTo>
                <a:lnTo>
                  <a:pt x="453" y="23"/>
                </a:lnTo>
                <a:lnTo>
                  <a:pt x="488" y="26"/>
                </a:lnTo>
                <a:lnTo>
                  <a:pt x="488" y="15"/>
                </a:lnTo>
                <a:lnTo>
                  <a:pt x="483" y="24"/>
                </a:lnTo>
                <a:lnTo>
                  <a:pt x="518" y="32"/>
                </a:lnTo>
                <a:lnTo>
                  <a:pt x="534" y="38"/>
                </a:lnTo>
                <a:lnTo>
                  <a:pt x="549" y="47"/>
                </a:lnTo>
                <a:lnTo>
                  <a:pt x="552" y="38"/>
                </a:lnTo>
                <a:lnTo>
                  <a:pt x="545" y="45"/>
                </a:lnTo>
                <a:lnTo>
                  <a:pt x="556" y="56"/>
                </a:lnTo>
                <a:lnTo>
                  <a:pt x="564" y="70"/>
                </a:lnTo>
                <a:lnTo>
                  <a:pt x="573" y="62"/>
                </a:lnTo>
                <a:lnTo>
                  <a:pt x="562" y="62"/>
                </a:lnTo>
                <a:lnTo>
                  <a:pt x="567" y="77"/>
                </a:lnTo>
                <a:lnTo>
                  <a:pt x="569" y="98"/>
                </a:lnTo>
                <a:lnTo>
                  <a:pt x="592" y="98"/>
                </a:lnTo>
                <a:lnTo>
                  <a:pt x="590" y="77"/>
                </a:lnTo>
                <a:lnTo>
                  <a:pt x="584" y="62"/>
                </a:lnTo>
                <a:lnTo>
                  <a:pt x="581" y="53"/>
                </a:lnTo>
                <a:lnTo>
                  <a:pt x="573" y="39"/>
                </a:lnTo>
                <a:lnTo>
                  <a:pt x="562" y="28"/>
                </a:lnTo>
                <a:lnTo>
                  <a:pt x="558" y="26"/>
                </a:lnTo>
                <a:lnTo>
                  <a:pt x="543" y="17"/>
                </a:lnTo>
                <a:lnTo>
                  <a:pt x="528" y="11"/>
                </a:lnTo>
                <a:lnTo>
                  <a:pt x="492" y="4"/>
                </a:lnTo>
                <a:lnTo>
                  <a:pt x="488" y="4"/>
                </a:lnTo>
                <a:lnTo>
                  <a:pt x="453" y="0"/>
                </a:lnTo>
                <a:lnTo>
                  <a:pt x="419" y="2"/>
                </a:lnTo>
                <a:lnTo>
                  <a:pt x="404" y="2"/>
                </a:lnTo>
                <a:lnTo>
                  <a:pt x="391" y="4"/>
                </a:lnTo>
                <a:lnTo>
                  <a:pt x="379" y="4"/>
                </a:lnTo>
                <a:lnTo>
                  <a:pt x="374" y="4"/>
                </a:lnTo>
                <a:lnTo>
                  <a:pt x="372" y="4"/>
                </a:lnTo>
                <a:lnTo>
                  <a:pt x="368" y="6"/>
                </a:lnTo>
                <a:lnTo>
                  <a:pt x="362" y="6"/>
                </a:lnTo>
                <a:lnTo>
                  <a:pt x="357" y="9"/>
                </a:lnTo>
                <a:lnTo>
                  <a:pt x="342" y="15"/>
                </a:lnTo>
                <a:lnTo>
                  <a:pt x="329" y="23"/>
                </a:lnTo>
                <a:lnTo>
                  <a:pt x="325" y="24"/>
                </a:lnTo>
                <a:lnTo>
                  <a:pt x="319" y="30"/>
                </a:lnTo>
                <a:lnTo>
                  <a:pt x="317" y="38"/>
                </a:lnTo>
                <a:lnTo>
                  <a:pt x="317" y="38"/>
                </a:lnTo>
                <a:lnTo>
                  <a:pt x="315" y="39"/>
                </a:lnTo>
                <a:lnTo>
                  <a:pt x="315" y="39"/>
                </a:lnTo>
                <a:lnTo>
                  <a:pt x="312" y="58"/>
                </a:lnTo>
                <a:lnTo>
                  <a:pt x="310" y="73"/>
                </a:lnTo>
                <a:lnTo>
                  <a:pt x="306" y="86"/>
                </a:lnTo>
                <a:lnTo>
                  <a:pt x="317" y="86"/>
                </a:lnTo>
                <a:lnTo>
                  <a:pt x="308" y="79"/>
                </a:lnTo>
                <a:lnTo>
                  <a:pt x="304" y="88"/>
                </a:lnTo>
                <a:lnTo>
                  <a:pt x="304" y="90"/>
                </a:lnTo>
                <a:lnTo>
                  <a:pt x="297" y="94"/>
                </a:lnTo>
                <a:lnTo>
                  <a:pt x="304" y="101"/>
                </a:lnTo>
                <a:lnTo>
                  <a:pt x="300" y="92"/>
                </a:lnTo>
                <a:lnTo>
                  <a:pt x="293" y="94"/>
                </a:lnTo>
                <a:lnTo>
                  <a:pt x="299" y="103"/>
                </a:lnTo>
                <a:lnTo>
                  <a:pt x="299" y="92"/>
                </a:lnTo>
                <a:lnTo>
                  <a:pt x="285" y="94"/>
                </a:lnTo>
                <a:lnTo>
                  <a:pt x="270" y="94"/>
                </a:lnTo>
                <a:lnTo>
                  <a:pt x="267" y="96"/>
                </a:lnTo>
                <a:lnTo>
                  <a:pt x="255" y="96"/>
                </a:lnTo>
                <a:lnTo>
                  <a:pt x="257" y="107"/>
                </a:lnTo>
                <a:lnTo>
                  <a:pt x="259" y="96"/>
                </a:lnTo>
                <a:lnTo>
                  <a:pt x="191" y="85"/>
                </a:lnTo>
                <a:lnTo>
                  <a:pt x="127" y="73"/>
                </a:lnTo>
                <a:lnTo>
                  <a:pt x="127" y="85"/>
                </a:lnTo>
                <a:lnTo>
                  <a:pt x="131" y="73"/>
                </a:lnTo>
                <a:lnTo>
                  <a:pt x="69" y="58"/>
                </a:lnTo>
                <a:lnTo>
                  <a:pt x="5" y="41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4" name=""/>
          <p:cNvSpPr/>
          <p:nvPr/>
        </p:nvSpPr>
        <p:spPr>
          <a:xfrm>
            <a:off x="7153200" y="4530600"/>
            <a:ext cx="98640" cy="95400"/>
          </a:xfrm>
          <a:custGeom>
            <a:avLst/>
            <a:gdLst/>
            <a:ahLst/>
            <a:rect l="l" t="t" r="r" b="b"/>
            <a:pathLst>
              <a:path w="88" h="87">
                <a:moveTo>
                  <a:pt x="0" y="66"/>
                </a:moveTo>
                <a:lnTo>
                  <a:pt x="6" y="87"/>
                </a:lnTo>
                <a:lnTo>
                  <a:pt x="19" y="83"/>
                </a:lnTo>
                <a:lnTo>
                  <a:pt x="24" y="81"/>
                </a:lnTo>
                <a:lnTo>
                  <a:pt x="28" y="79"/>
                </a:lnTo>
                <a:lnTo>
                  <a:pt x="32" y="78"/>
                </a:lnTo>
                <a:lnTo>
                  <a:pt x="36" y="72"/>
                </a:lnTo>
                <a:lnTo>
                  <a:pt x="40" y="63"/>
                </a:lnTo>
                <a:lnTo>
                  <a:pt x="40" y="57"/>
                </a:lnTo>
                <a:lnTo>
                  <a:pt x="41" y="51"/>
                </a:lnTo>
                <a:lnTo>
                  <a:pt x="30" y="51"/>
                </a:lnTo>
                <a:lnTo>
                  <a:pt x="38" y="59"/>
                </a:lnTo>
                <a:lnTo>
                  <a:pt x="40" y="55"/>
                </a:lnTo>
                <a:lnTo>
                  <a:pt x="40" y="55"/>
                </a:lnTo>
                <a:lnTo>
                  <a:pt x="53" y="44"/>
                </a:lnTo>
                <a:lnTo>
                  <a:pt x="45" y="34"/>
                </a:lnTo>
                <a:lnTo>
                  <a:pt x="49" y="46"/>
                </a:lnTo>
                <a:lnTo>
                  <a:pt x="64" y="36"/>
                </a:lnTo>
                <a:lnTo>
                  <a:pt x="68" y="34"/>
                </a:lnTo>
                <a:lnTo>
                  <a:pt x="81" y="25"/>
                </a:lnTo>
                <a:lnTo>
                  <a:pt x="85" y="17"/>
                </a:lnTo>
                <a:lnTo>
                  <a:pt x="87" y="10"/>
                </a:lnTo>
                <a:lnTo>
                  <a:pt x="88" y="0"/>
                </a:lnTo>
                <a:lnTo>
                  <a:pt x="66" y="0"/>
                </a:lnTo>
                <a:lnTo>
                  <a:pt x="64" y="10"/>
                </a:lnTo>
                <a:lnTo>
                  <a:pt x="75" y="10"/>
                </a:lnTo>
                <a:lnTo>
                  <a:pt x="68" y="0"/>
                </a:lnTo>
                <a:lnTo>
                  <a:pt x="64" y="8"/>
                </a:lnTo>
                <a:lnTo>
                  <a:pt x="51" y="17"/>
                </a:lnTo>
                <a:lnTo>
                  <a:pt x="60" y="27"/>
                </a:lnTo>
                <a:lnTo>
                  <a:pt x="55" y="16"/>
                </a:lnTo>
                <a:lnTo>
                  <a:pt x="40" y="25"/>
                </a:lnTo>
                <a:lnTo>
                  <a:pt x="36" y="27"/>
                </a:lnTo>
                <a:lnTo>
                  <a:pt x="24" y="38"/>
                </a:lnTo>
                <a:lnTo>
                  <a:pt x="32" y="46"/>
                </a:lnTo>
                <a:lnTo>
                  <a:pt x="26" y="38"/>
                </a:lnTo>
                <a:lnTo>
                  <a:pt x="21" y="42"/>
                </a:lnTo>
                <a:lnTo>
                  <a:pt x="19" y="51"/>
                </a:lnTo>
                <a:lnTo>
                  <a:pt x="19" y="51"/>
                </a:lnTo>
                <a:lnTo>
                  <a:pt x="17" y="57"/>
                </a:lnTo>
                <a:lnTo>
                  <a:pt x="17" y="63"/>
                </a:lnTo>
                <a:lnTo>
                  <a:pt x="28" y="63"/>
                </a:lnTo>
                <a:lnTo>
                  <a:pt x="19" y="55"/>
                </a:lnTo>
                <a:lnTo>
                  <a:pt x="19" y="61"/>
                </a:lnTo>
                <a:lnTo>
                  <a:pt x="11" y="63"/>
                </a:lnTo>
                <a:lnTo>
                  <a:pt x="19" y="72"/>
                </a:lnTo>
                <a:lnTo>
                  <a:pt x="15" y="61"/>
                </a:lnTo>
                <a:lnTo>
                  <a:pt x="9" y="63"/>
                </a:lnTo>
                <a:lnTo>
                  <a:pt x="0" y="66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5" name=""/>
          <p:cNvSpPr/>
          <p:nvPr/>
        </p:nvSpPr>
        <p:spPr>
          <a:xfrm>
            <a:off x="6429240" y="1012680"/>
            <a:ext cx="787680" cy="128880"/>
          </a:xfrm>
          <a:custGeom>
            <a:avLst/>
            <a:gdLst/>
            <a:ahLst/>
            <a:rect l="l" t="t" r="r" b="b"/>
            <a:pathLst>
              <a:path w="701" h="115">
                <a:moveTo>
                  <a:pt x="6" y="0"/>
                </a:moveTo>
                <a:lnTo>
                  <a:pt x="0" y="21"/>
                </a:lnTo>
                <a:lnTo>
                  <a:pt x="181" y="76"/>
                </a:lnTo>
                <a:lnTo>
                  <a:pt x="183" y="76"/>
                </a:lnTo>
                <a:lnTo>
                  <a:pt x="700" y="115"/>
                </a:lnTo>
                <a:lnTo>
                  <a:pt x="701" y="93"/>
                </a:lnTo>
                <a:lnTo>
                  <a:pt x="184" y="53"/>
                </a:lnTo>
                <a:lnTo>
                  <a:pt x="183" y="64"/>
                </a:lnTo>
                <a:lnTo>
                  <a:pt x="186" y="55"/>
                </a:lnTo>
                <a:lnTo>
                  <a:pt x="6" y="0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6" name=""/>
          <p:cNvSpPr/>
          <p:nvPr/>
        </p:nvSpPr>
        <p:spPr>
          <a:xfrm>
            <a:off x="6253200" y="1195560"/>
            <a:ext cx="277920" cy="158400"/>
          </a:xfrm>
          <a:custGeom>
            <a:avLst/>
            <a:gdLst/>
            <a:ahLst/>
            <a:rect l="l" t="t" r="r" b="b"/>
            <a:pathLst>
              <a:path w="248" h="143">
                <a:moveTo>
                  <a:pt x="0" y="0"/>
                </a:moveTo>
                <a:lnTo>
                  <a:pt x="0" y="23"/>
                </a:lnTo>
                <a:lnTo>
                  <a:pt x="143" y="23"/>
                </a:lnTo>
                <a:lnTo>
                  <a:pt x="143" y="11"/>
                </a:lnTo>
                <a:lnTo>
                  <a:pt x="132" y="11"/>
                </a:lnTo>
                <a:lnTo>
                  <a:pt x="136" y="19"/>
                </a:lnTo>
                <a:lnTo>
                  <a:pt x="139" y="21"/>
                </a:lnTo>
                <a:lnTo>
                  <a:pt x="132" y="11"/>
                </a:lnTo>
                <a:lnTo>
                  <a:pt x="132" y="132"/>
                </a:lnTo>
                <a:lnTo>
                  <a:pt x="132" y="132"/>
                </a:lnTo>
                <a:lnTo>
                  <a:pt x="136" y="139"/>
                </a:lnTo>
                <a:lnTo>
                  <a:pt x="139" y="141"/>
                </a:lnTo>
                <a:lnTo>
                  <a:pt x="143" y="143"/>
                </a:lnTo>
                <a:lnTo>
                  <a:pt x="248" y="143"/>
                </a:lnTo>
                <a:lnTo>
                  <a:pt x="248" y="120"/>
                </a:lnTo>
                <a:lnTo>
                  <a:pt x="143" y="120"/>
                </a:lnTo>
                <a:lnTo>
                  <a:pt x="154" y="132"/>
                </a:lnTo>
                <a:lnTo>
                  <a:pt x="151" y="124"/>
                </a:lnTo>
                <a:lnTo>
                  <a:pt x="147" y="122"/>
                </a:lnTo>
                <a:lnTo>
                  <a:pt x="143" y="132"/>
                </a:lnTo>
                <a:lnTo>
                  <a:pt x="154" y="132"/>
                </a:lnTo>
                <a:lnTo>
                  <a:pt x="154" y="11"/>
                </a:lnTo>
                <a:lnTo>
                  <a:pt x="154" y="11"/>
                </a:lnTo>
                <a:lnTo>
                  <a:pt x="151" y="4"/>
                </a:lnTo>
                <a:lnTo>
                  <a:pt x="147" y="2"/>
                </a:lnTo>
                <a:lnTo>
                  <a:pt x="14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7" name=""/>
          <p:cNvSpPr/>
          <p:nvPr/>
        </p:nvSpPr>
        <p:spPr>
          <a:xfrm>
            <a:off x="6307200" y="1433520"/>
            <a:ext cx="149040" cy="181080"/>
          </a:xfrm>
          <a:custGeom>
            <a:avLst/>
            <a:gdLst/>
            <a:ahLst/>
            <a:rect l="l" t="t" r="r" b="b"/>
            <a:pathLst>
              <a:path w="136" h="162">
                <a:moveTo>
                  <a:pt x="15" y="0"/>
                </a:moveTo>
                <a:lnTo>
                  <a:pt x="0" y="17"/>
                </a:lnTo>
                <a:lnTo>
                  <a:pt x="121" y="162"/>
                </a:lnTo>
                <a:lnTo>
                  <a:pt x="136" y="145"/>
                </a:lnTo>
                <a:lnTo>
                  <a:pt x="15" y="0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698" name=""/>
          <p:cNvSpPr/>
          <p:nvPr/>
        </p:nvSpPr>
        <p:spPr>
          <a:xfrm>
            <a:off x="7523280" y="4370400"/>
            <a:ext cx="31680" cy="111240"/>
          </a:xfrm>
          <a:custGeom>
            <a:avLst/>
            <a:gdLst/>
            <a:ahLst/>
            <a:rect l="l" t="t" r="r" b="b"/>
            <a:pathLst>
              <a:path w="28" h="99">
                <a:moveTo>
                  <a:pt x="28" y="1"/>
                </a:moveTo>
                <a:lnTo>
                  <a:pt x="6" y="0"/>
                </a:lnTo>
                <a:lnTo>
                  <a:pt x="0" y="97"/>
                </a:lnTo>
                <a:lnTo>
                  <a:pt x="22" y="99"/>
                </a:lnTo>
                <a:lnTo>
                  <a:pt x="28" y="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699" name=""/>
          <p:cNvGrpSpPr/>
          <p:nvPr/>
        </p:nvGrpSpPr>
        <p:grpSpPr>
          <a:xfrm>
            <a:off x="7639200" y="2757600"/>
            <a:ext cx="402840" cy="381600"/>
            <a:chOff x="7639200" y="2757600"/>
            <a:chExt cx="402840" cy="381600"/>
          </a:xfrm>
        </p:grpSpPr>
        <p:sp>
          <p:nvSpPr>
            <p:cNvPr id="5700" name=""/>
            <p:cNvSpPr/>
            <p:nvPr/>
          </p:nvSpPr>
          <p:spPr>
            <a:xfrm>
              <a:off x="7679160" y="2757600"/>
              <a:ext cx="179280" cy="16956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01" name=""/>
            <p:cNvSpPr/>
            <p:nvPr/>
          </p:nvSpPr>
          <p:spPr>
            <a:xfrm>
              <a:off x="7639200" y="2882520"/>
              <a:ext cx="402840" cy="2566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02" name=""/>
          <p:cNvGrpSpPr/>
          <p:nvPr/>
        </p:nvGrpSpPr>
        <p:grpSpPr>
          <a:xfrm>
            <a:off x="8737560" y="2749680"/>
            <a:ext cx="404640" cy="380520"/>
            <a:chOff x="8737560" y="2749680"/>
            <a:chExt cx="404640" cy="380520"/>
          </a:xfrm>
        </p:grpSpPr>
        <p:sp>
          <p:nvSpPr>
            <p:cNvPr id="5703" name=""/>
            <p:cNvSpPr/>
            <p:nvPr/>
          </p:nvSpPr>
          <p:spPr>
            <a:xfrm>
              <a:off x="8779320" y="2749680"/>
              <a:ext cx="178920" cy="16884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04" name=""/>
            <p:cNvSpPr/>
            <p:nvPr/>
          </p:nvSpPr>
          <p:spPr>
            <a:xfrm>
              <a:off x="8737560" y="2871720"/>
              <a:ext cx="404640" cy="25848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05" name=""/>
          <p:cNvGrpSpPr/>
          <p:nvPr/>
        </p:nvGrpSpPr>
        <p:grpSpPr>
          <a:xfrm>
            <a:off x="7343640" y="3292560"/>
            <a:ext cx="406080" cy="382320"/>
            <a:chOff x="7343640" y="3292560"/>
            <a:chExt cx="406080" cy="382320"/>
          </a:xfrm>
        </p:grpSpPr>
        <p:sp>
          <p:nvSpPr>
            <p:cNvPr id="5706" name=""/>
            <p:cNvSpPr/>
            <p:nvPr/>
          </p:nvSpPr>
          <p:spPr>
            <a:xfrm>
              <a:off x="7385760" y="3292560"/>
              <a:ext cx="179640" cy="16992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07" name=""/>
            <p:cNvSpPr/>
            <p:nvPr/>
          </p:nvSpPr>
          <p:spPr>
            <a:xfrm>
              <a:off x="7343640" y="3417840"/>
              <a:ext cx="406080" cy="25704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08" name=""/>
          <p:cNvGrpSpPr/>
          <p:nvPr/>
        </p:nvGrpSpPr>
        <p:grpSpPr>
          <a:xfrm>
            <a:off x="7104240" y="3641760"/>
            <a:ext cx="402840" cy="380520"/>
            <a:chOff x="7104240" y="3641760"/>
            <a:chExt cx="402840" cy="380520"/>
          </a:xfrm>
        </p:grpSpPr>
        <p:sp>
          <p:nvSpPr>
            <p:cNvPr id="5709" name=""/>
            <p:cNvSpPr/>
            <p:nvPr/>
          </p:nvSpPr>
          <p:spPr>
            <a:xfrm>
              <a:off x="7146720" y="3641760"/>
              <a:ext cx="178560" cy="16884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10" name=""/>
            <p:cNvSpPr/>
            <p:nvPr/>
          </p:nvSpPr>
          <p:spPr>
            <a:xfrm>
              <a:off x="7104240" y="3765960"/>
              <a:ext cx="402840" cy="25632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11" name=""/>
          <p:cNvGrpSpPr/>
          <p:nvPr/>
        </p:nvGrpSpPr>
        <p:grpSpPr>
          <a:xfrm>
            <a:off x="7496280" y="3930480"/>
            <a:ext cx="402840" cy="380520"/>
            <a:chOff x="7496280" y="3930480"/>
            <a:chExt cx="402840" cy="380520"/>
          </a:xfrm>
        </p:grpSpPr>
        <p:sp>
          <p:nvSpPr>
            <p:cNvPr id="5712" name=""/>
            <p:cNvSpPr/>
            <p:nvPr/>
          </p:nvSpPr>
          <p:spPr>
            <a:xfrm>
              <a:off x="7538400" y="3930480"/>
              <a:ext cx="177120" cy="16920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13" name=""/>
            <p:cNvSpPr/>
            <p:nvPr/>
          </p:nvSpPr>
          <p:spPr>
            <a:xfrm>
              <a:off x="7496280" y="4052520"/>
              <a:ext cx="402840" cy="25848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714" name=""/>
          <p:cNvSpPr/>
          <p:nvPr/>
        </p:nvSpPr>
        <p:spPr>
          <a:xfrm>
            <a:off x="7350120" y="4367160"/>
            <a:ext cx="1204920" cy="3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15" name=""/>
          <p:cNvSpPr/>
          <p:nvPr/>
        </p:nvSpPr>
        <p:spPr>
          <a:xfrm>
            <a:off x="7471800" y="4449600"/>
            <a:ext cx="488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Caledonia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16" name=""/>
          <p:cNvSpPr/>
          <p:nvPr/>
        </p:nvSpPr>
        <p:spPr>
          <a:xfrm>
            <a:off x="8118000" y="4433760"/>
            <a:ext cx="235800" cy="13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, MS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17" name=""/>
          <p:cNvSpPr/>
          <p:nvPr/>
        </p:nvSpPr>
        <p:spPr>
          <a:xfrm>
            <a:off x="5332320" y="2065320"/>
            <a:ext cx="7574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18" name=""/>
          <p:cNvSpPr/>
          <p:nvPr/>
        </p:nvSpPr>
        <p:spPr>
          <a:xfrm>
            <a:off x="5294160" y="1155600"/>
            <a:ext cx="83376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19" name=""/>
          <p:cNvSpPr/>
          <p:nvPr/>
        </p:nvSpPr>
        <p:spPr>
          <a:xfrm>
            <a:off x="5418000" y="1271520"/>
            <a:ext cx="40356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Bismark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720" name=""/>
          <p:cNvGrpSpPr/>
          <p:nvPr/>
        </p:nvGrpSpPr>
        <p:grpSpPr>
          <a:xfrm>
            <a:off x="6780240" y="1841400"/>
            <a:ext cx="404280" cy="380520"/>
            <a:chOff x="6780240" y="1841400"/>
            <a:chExt cx="404280" cy="380520"/>
          </a:xfrm>
        </p:grpSpPr>
        <p:sp>
          <p:nvSpPr>
            <p:cNvPr id="5721" name=""/>
            <p:cNvSpPr/>
            <p:nvPr/>
          </p:nvSpPr>
          <p:spPr>
            <a:xfrm>
              <a:off x="6822720" y="1841400"/>
              <a:ext cx="178560" cy="16920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22" name=""/>
            <p:cNvSpPr/>
            <p:nvPr/>
          </p:nvSpPr>
          <p:spPr>
            <a:xfrm>
              <a:off x="6780240" y="1963440"/>
              <a:ext cx="404280" cy="2584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23" name=""/>
          <p:cNvGrpSpPr/>
          <p:nvPr/>
        </p:nvGrpSpPr>
        <p:grpSpPr>
          <a:xfrm>
            <a:off x="7095960" y="2381400"/>
            <a:ext cx="404640" cy="380520"/>
            <a:chOff x="7095960" y="2381400"/>
            <a:chExt cx="404640" cy="380520"/>
          </a:xfrm>
        </p:grpSpPr>
        <p:sp>
          <p:nvSpPr>
            <p:cNvPr id="5724" name=""/>
            <p:cNvSpPr/>
            <p:nvPr/>
          </p:nvSpPr>
          <p:spPr>
            <a:xfrm>
              <a:off x="7138440" y="2381400"/>
              <a:ext cx="178920" cy="16884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25" name=""/>
            <p:cNvSpPr/>
            <p:nvPr/>
          </p:nvSpPr>
          <p:spPr>
            <a:xfrm>
              <a:off x="7095960" y="2505960"/>
              <a:ext cx="404640" cy="25596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726" name=""/>
          <p:cNvSpPr/>
          <p:nvPr/>
        </p:nvSpPr>
        <p:spPr>
          <a:xfrm>
            <a:off x="5878440" y="3699000"/>
            <a:ext cx="1290600" cy="2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27" name=""/>
          <p:cNvSpPr/>
          <p:nvPr/>
        </p:nvSpPr>
        <p:spPr>
          <a:xfrm>
            <a:off x="6149880" y="3379680"/>
            <a:ext cx="1260720" cy="2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28" name=""/>
          <p:cNvSpPr/>
          <p:nvPr/>
        </p:nvSpPr>
        <p:spPr>
          <a:xfrm>
            <a:off x="6100920" y="4548240"/>
            <a:ext cx="79056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729" name=""/>
          <p:cNvSpPr/>
          <p:nvPr/>
        </p:nvSpPr>
        <p:spPr>
          <a:xfrm>
            <a:off x="6635880" y="355680"/>
            <a:ext cx="2684160" cy="2139840"/>
          </a:xfrm>
          <a:custGeom>
            <a:avLst/>
            <a:gdLst/>
            <a:ahLst/>
            <a:rect l="l" t="t" r="r" b="b"/>
            <a:pathLst>
              <a:path w="2395" h="1919">
                <a:moveTo>
                  <a:pt x="88" y="455"/>
                </a:moveTo>
                <a:lnTo>
                  <a:pt x="100" y="436"/>
                </a:lnTo>
                <a:lnTo>
                  <a:pt x="113" y="419"/>
                </a:lnTo>
                <a:lnTo>
                  <a:pt x="139" y="389"/>
                </a:lnTo>
                <a:lnTo>
                  <a:pt x="169" y="363"/>
                </a:lnTo>
                <a:lnTo>
                  <a:pt x="205" y="336"/>
                </a:lnTo>
                <a:lnTo>
                  <a:pt x="231" y="302"/>
                </a:lnTo>
                <a:lnTo>
                  <a:pt x="257" y="272"/>
                </a:lnTo>
                <a:lnTo>
                  <a:pt x="288" y="246"/>
                </a:lnTo>
                <a:lnTo>
                  <a:pt x="321" y="220"/>
                </a:lnTo>
                <a:lnTo>
                  <a:pt x="340" y="193"/>
                </a:lnTo>
                <a:lnTo>
                  <a:pt x="357" y="171"/>
                </a:lnTo>
                <a:lnTo>
                  <a:pt x="372" y="150"/>
                </a:lnTo>
                <a:lnTo>
                  <a:pt x="389" y="131"/>
                </a:lnTo>
                <a:lnTo>
                  <a:pt x="406" y="114"/>
                </a:lnTo>
                <a:lnTo>
                  <a:pt x="423" y="97"/>
                </a:lnTo>
                <a:lnTo>
                  <a:pt x="444" y="79"/>
                </a:lnTo>
                <a:lnTo>
                  <a:pt x="468" y="58"/>
                </a:lnTo>
                <a:lnTo>
                  <a:pt x="485" y="47"/>
                </a:lnTo>
                <a:lnTo>
                  <a:pt x="504" y="35"/>
                </a:lnTo>
                <a:lnTo>
                  <a:pt x="549" y="19"/>
                </a:lnTo>
                <a:lnTo>
                  <a:pt x="568" y="11"/>
                </a:lnTo>
                <a:lnTo>
                  <a:pt x="585" y="5"/>
                </a:lnTo>
                <a:lnTo>
                  <a:pt x="596" y="2"/>
                </a:lnTo>
                <a:lnTo>
                  <a:pt x="598" y="0"/>
                </a:lnTo>
                <a:lnTo>
                  <a:pt x="600" y="0"/>
                </a:lnTo>
                <a:lnTo>
                  <a:pt x="639" y="2"/>
                </a:lnTo>
                <a:lnTo>
                  <a:pt x="677" y="2"/>
                </a:lnTo>
                <a:lnTo>
                  <a:pt x="711" y="3"/>
                </a:lnTo>
                <a:lnTo>
                  <a:pt x="744" y="3"/>
                </a:lnTo>
                <a:lnTo>
                  <a:pt x="805" y="7"/>
                </a:lnTo>
                <a:lnTo>
                  <a:pt x="859" y="9"/>
                </a:lnTo>
                <a:lnTo>
                  <a:pt x="914" y="15"/>
                </a:lnTo>
                <a:lnTo>
                  <a:pt x="966" y="24"/>
                </a:lnTo>
                <a:lnTo>
                  <a:pt x="1023" y="39"/>
                </a:lnTo>
                <a:lnTo>
                  <a:pt x="1083" y="58"/>
                </a:lnTo>
                <a:lnTo>
                  <a:pt x="1094" y="77"/>
                </a:lnTo>
                <a:lnTo>
                  <a:pt x="1103" y="90"/>
                </a:lnTo>
                <a:lnTo>
                  <a:pt x="1113" y="103"/>
                </a:lnTo>
                <a:lnTo>
                  <a:pt x="1119" y="113"/>
                </a:lnTo>
                <a:lnTo>
                  <a:pt x="1122" y="122"/>
                </a:lnTo>
                <a:lnTo>
                  <a:pt x="1126" y="128"/>
                </a:lnTo>
                <a:lnTo>
                  <a:pt x="1134" y="137"/>
                </a:lnTo>
                <a:lnTo>
                  <a:pt x="1139" y="145"/>
                </a:lnTo>
                <a:lnTo>
                  <a:pt x="1149" y="152"/>
                </a:lnTo>
                <a:lnTo>
                  <a:pt x="1156" y="156"/>
                </a:lnTo>
                <a:lnTo>
                  <a:pt x="1164" y="161"/>
                </a:lnTo>
                <a:lnTo>
                  <a:pt x="1173" y="167"/>
                </a:lnTo>
                <a:lnTo>
                  <a:pt x="1186" y="176"/>
                </a:lnTo>
                <a:lnTo>
                  <a:pt x="1197" y="193"/>
                </a:lnTo>
                <a:lnTo>
                  <a:pt x="1207" y="208"/>
                </a:lnTo>
                <a:lnTo>
                  <a:pt x="1214" y="220"/>
                </a:lnTo>
                <a:lnTo>
                  <a:pt x="1220" y="231"/>
                </a:lnTo>
                <a:lnTo>
                  <a:pt x="1224" y="239"/>
                </a:lnTo>
                <a:lnTo>
                  <a:pt x="1228" y="246"/>
                </a:lnTo>
                <a:lnTo>
                  <a:pt x="1233" y="255"/>
                </a:lnTo>
                <a:lnTo>
                  <a:pt x="1241" y="261"/>
                </a:lnTo>
                <a:lnTo>
                  <a:pt x="1250" y="265"/>
                </a:lnTo>
                <a:lnTo>
                  <a:pt x="1256" y="267"/>
                </a:lnTo>
                <a:lnTo>
                  <a:pt x="1265" y="270"/>
                </a:lnTo>
                <a:lnTo>
                  <a:pt x="1276" y="274"/>
                </a:lnTo>
                <a:lnTo>
                  <a:pt x="1290" y="278"/>
                </a:lnTo>
                <a:lnTo>
                  <a:pt x="1312" y="295"/>
                </a:lnTo>
                <a:lnTo>
                  <a:pt x="1333" y="312"/>
                </a:lnTo>
                <a:lnTo>
                  <a:pt x="1372" y="344"/>
                </a:lnTo>
                <a:lnTo>
                  <a:pt x="1416" y="374"/>
                </a:lnTo>
                <a:lnTo>
                  <a:pt x="1438" y="385"/>
                </a:lnTo>
                <a:lnTo>
                  <a:pt x="1464" y="395"/>
                </a:lnTo>
                <a:lnTo>
                  <a:pt x="1483" y="408"/>
                </a:lnTo>
                <a:lnTo>
                  <a:pt x="1506" y="421"/>
                </a:lnTo>
                <a:lnTo>
                  <a:pt x="1555" y="449"/>
                </a:lnTo>
                <a:lnTo>
                  <a:pt x="1579" y="464"/>
                </a:lnTo>
                <a:lnTo>
                  <a:pt x="1602" y="481"/>
                </a:lnTo>
                <a:lnTo>
                  <a:pt x="1622" y="496"/>
                </a:lnTo>
                <a:lnTo>
                  <a:pt x="1641" y="513"/>
                </a:lnTo>
                <a:lnTo>
                  <a:pt x="1662" y="534"/>
                </a:lnTo>
                <a:lnTo>
                  <a:pt x="1679" y="554"/>
                </a:lnTo>
                <a:lnTo>
                  <a:pt x="1713" y="590"/>
                </a:lnTo>
                <a:lnTo>
                  <a:pt x="1731" y="605"/>
                </a:lnTo>
                <a:lnTo>
                  <a:pt x="1750" y="620"/>
                </a:lnTo>
                <a:lnTo>
                  <a:pt x="1775" y="633"/>
                </a:lnTo>
                <a:lnTo>
                  <a:pt x="1801" y="645"/>
                </a:lnTo>
                <a:lnTo>
                  <a:pt x="1829" y="643"/>
                </a:lnTo>
                <a:lnTo>
                  <a:pt x="1854" y="639"/>
                </a:lnTo>
                <a:lnTo>
                  <a:pt x="1899" y="635"/>
                </a:lnTo>
                <a:lnTo>
                  <a:pt x="1940" y="631"/>
                </a:lnTo>
                <a:lnTo>
                  <a:pt x="1980" y="628"/>
                </a:lnTo>
                <a:lnTo>
                  <a:pt x="2019" y="628"/>
                </a:lnTo>
                <a:lnTo>
                  <a:pt x="2060" y="631"/>
                </a:lnTo>
                <a:lnTo>
                  <a:pt x="2085" y="633"/>
                </a:lnTo>
                <a:lnTo>
                  <a:pt x="2109" y="635"/>
                </a:lnTo>
                <a:lnTo>
                  <a:pt x="2137" y="639"/>
                </a:lnTo>
                <a:lnTo>
                  <a:pt x="2167" y="645"/>
                </a:lnTo>
                <a:lnTo>
                  <a:pt x="2179" y="648"/>
                </a:lnTo>
                <a:lnTo>
                  <a:pt x="2190" y="652"/>
                </a:lnTo>
                <a:lnTo>
                  <a:pt x="2213" y="665"/>
                </a:lnTo>
                <a:lnTo>
                  <a:pt x="2233" y="678"/>
                </a:lnTo>
                <a:lnTo>
                  <a:pt x="2256" y="688"/>
                </a:lnTo>
                <a:lnTo>
                  <a:pt x="2267" y="707"/>
                </a:lnTo>
                <a:lnTo>
                  <a:pt x="2282" y="727"/>
                </a:lnTo>
                <a:lnTo>
                  <a:pt x="2295" y="750"/>
                </a:lnTo>
                <a:lnTo>
                  <a:pt x="2310" y="771"/>
                </a:lnTo>
                <a:lnTo>
                  <a:pt x="2324" y="789"/>
                </a:lnTo>
                <a:lnTo>
                  <a:pt x="2335" y="804"/>
                </a:lnTo>
                <a:lnTo>
                  <a:pt x="2342" y="816"/>
                </a:lnTo>
                <a:lnTo>
                  <a:pt x="2344" y="820"/>
                </a:lnTo>
                <a:lnTo>
                  <a:pt x="2344" y="820"/>
                </a:lnTo>
                <a:lnTo>
                  <a:pt x="2352" y="840"/>
                </a:lnTo>
                <a:lnTo>
                  <a:pt x="2357" y="859"/>
                </a:lnTo>
                <a:lnTo>
                  <a:pt x="2365" y="874"/>
                </a:lnTo>
                <a:lnTo>
                  <a:pt x="2371" y="885"/>
                </a:lnTo>
                <a:lnTo>
                  <a:pt x="2382" y="908"/>
                </a:lnTo>
                <a:lnTo>
                  <a:pt x="2389" y="927"/>
                </a:lnTo>
                <a:lnTo>
                  <a:pt x="2393" y="938"/>
                </a:lnTo>
                <a:lnTo>
                  <a:pt x="2395" y="951"/>
                </a:lnTo>
                <a:lnTo>
                  <a:pt x="2395" y="964"/>
                </a:lnTo>
                <a:lnTo>
                  <a:pt x="2393" y="981"/>
                </a:lnTo>
                <a:lnTo>
                  <a:pt x="2391" y="1000"/>
                </a:lnTo>
                <a:lnTo>
                  <a:pt x="2387" y="1024"/>
                </a:lnTo>
                <a:lnTo>
                  <a:pt x="2380" y="1053"/>
                </a:lnTo>
                <a:lnTo>
                  <a:pt x="2372" y="1085"/>
                </a:lnTo>
                <a:lnTo>
                  <a:pt x="2367" y="1094"/>
                </a:lnTo>
                <a:lnTo>
                  <a:pt x="2357" y="1105"/>
                </a:lnTo>
                <a:lnTo>
                  <a:pt x="2346" y="1115"/>
                </a:lnTo>
                <a:lnTo>
                  <a:pt x="2333" y="1126"/>
                </a:lnTo>
                <a:lnTo>
                  <a:pt x="2305" y="1145"/>
                </a:lnTo>
                <a:lnTo>
                  <a:pt x="2293" y="1152"/>
                </a:lnTo>
                <a:lnTo>
                  <a:pt x="2284" y="1158"/>
                </a:lnTo>
                <a:lnTo>
                  <a:pt x="2109" y="1305"/>
                </a:lnTo>
                <a:lnTo>
                  <a:pt x="2089" y="1323"/>
                </a:lnTo>
                <a:lnTo>
                  <a:pt x="2070" y="1344"/>
                </a:lnTo>
                <a:lnTo>
                  <a:pt x="2034" y="1389"/>
                </a:lnTo>
                <a:lnTo>
                  <a:pt x="1998" y="1436"/>
                </a:lnTo>
                <a:lnTo>
                  <a:pt x="1963" y="1479"/>
                </a:lnTo>
                <a:lnTo>
                  <a:pt x="1931" y="1513"/>
                </a:lnTo>
                <a:lnTo>
                  <a:pt x="1897" y="1547"/>
                </a:lnTo>
                <a:lnTo>
                  <a:pt x="1831" y="1611"/>
                </a:lnTo>
                <a:lnTo>
                  <a:pt x="1807" y="1632"/>
                </a:lnTo>
                <a:lnTo>
                  <a:pt x="1780" y="1649"/>
                </a:lnTo>
                <a:lnTo>
                  <a:pt x="1754" y="1664"/>
                </a:lnTo>
                <a:lnTo>
                  <a:pt x="1724" y="1679"/>
                </a:lnTo>
                <a:lnTo>
                  <a:pt x="1666" y="1703"/>
                </a:lnTo>
                <a:lnTo>
                  <a:pt x="1637" y="1716"/>
                </a:lnTo>
                <a:lnTo>
                  <a:pt x="1611" y="1730"/>
                </a:lnTo>
                <a:lnTo>
                  <a:pt x="1575" y="1748"/>
                </a:lnTo>
                <a:lnTo>
                  <a:pt x="1541" y="1769"/>
                </a:lnTo>
                <a:lnTo>
                  <a:pt x="1476" y="1805"/>
                </a:lnTo>
                <a:lnTo>
                  <a:pt x="1408" y="1837"/>
                </a:lnTo>
                <a:lnTo>
                  <a:pt x="1372" y="1850"/>
                </a:lnTo>
                <a:lnTo>
                  <a:pt x="1333" y="1861"/>
                </a:lnTo>
                <a:lnTo>
                  <a:pt x="1312" y="1876"/>
                </a:lnTo>
                <a:lnTo>
                  <a:pt x="1290" y="1889"/>
                </a:lnTo>
                <a:lnTo>
                  <a:pt x="1278" y="1895"/>
                </a:lnTo>
                <a:lnTo>
                  <a:pt x="1263" y="1899"/>
                </a:lnTo>
                <a:lnTo>
                  <a:pt x="1235" y="1910"/>
                </a:lnTo>
                <a:lnTo>
                  <a:pt x="1222" y="1914"/>
                </a:lnTo>
                <a:lnTo>
                  <a:pt x="1211" y="1918"/>
                </a:lnTo>
                <a:lnTo>
                  <a:pt x="1203" y="1919"/>
                </a:lnTo>
                <a:lnTo>
                  <a:pt x="1201" y="1919"/>
                </a:lnTo>
                <a:lnTo>
                  <a:pt x="1092" y="1912"/>
                </a:lnTo>
                <a:lnTo>
                  <a:pt x="1036" y="1910"/>
                </a:lnTo>
                <a:lnTo>
                  <a:pt x="981" y="1904"/>
                </a:lnTo>
                <a:lnTo>
                  <a:pt x="938" y="1897"/>
                </a:lnTo>
                <a:lnTo>
                  <a:pt x="897" y="1882"/>
                </a:lnTo>
                <a:lnTo>
                  <a:pt x="857" y="1863"/>
                </a:lnTo>
                <a:lnTo>
                  <a:pt x="820" y="1842"/>
                </a:lnTo>
                <a:lnTo>
                  <a:pt x="782" y="1818"/>
                </a:lnTo>
                <a:lnTo>
                  <a:pt x="744" y="1792"/>
                </a:lnTo>
                <a:lnTo>
                  <a:pt x="709" y="1767"/>
                </a:lnTo>
                <a:lnTo>
                  <a:pt x="673" y="1743"/>
                </a:lnTo>
                <a:lnTo>
                  <a:pt x="639" y="1720"/>
                </a:lnTo>
                <a:lnTo>
                  <a:pt x="607" y="1694"/>
                </a:lnTo>
                <a:lnTo>
                  <a:pt x="579" y="1662"/>
                </a:lnTo>
                <a:lnTo>
                  <a:pt x="566" y="1645"/>
                </a:lnTo>
                <a:lnTo>
                  <a:pt x="556" y="1626"/>
                </a:lnTo>
                <a:lnTo>
                  <a:pt x="551" y="1615"/>
                </a:lnTo>
                <a:lnTo>
                  <a:pt x="547" y="1600"/>
                </a:lnTo>
                <a:lnTo>
                  <a:pt x="536" y="1572"/>
                </a:lnTo>
                <a:lnTo>
                  <a:pt x="532" y="1558"/>
                </a:lnTo>
                <a:lnTo>
                  <a:pt x="530" y="1547"/>
                </a:lnTo>
                <a:lnTo>
                  <a:pt x="526" y="1540"/>
                </a:lnTo>
                <a:lnTo>
                  <a:pt x="526" y="1538"/>
                </a:lnTo>
                <a:lnTo>
                  <a:pt x="513" y="1436"/>
                </a:lnTo>
                <a:lnTo>
                  <a:pt x="506" y="1333"/>
                </a:lnTo>
                <a:lnTo>
                  <a:pt x="496" y="1231"/>
                </a:lnTo>
                <a:lnTo>
                  <a:pt x="483" y="1128"/>
                </a:lnTo>
                <a:lnTo>
                  <a:pt x="481" y="1107"/>
                </a:lnTo>
                <a:lnTo>
                  <a:pt x="481" y="1085"/>
                </a:lnTo>
                <a:lnTo>
                  <a:pt x="479" y="1041"/>
                </a:lnTo>
                <a:lnTo>
                  <a:pt x="477" y="1021"/>
                </a:lnTo>
                <a:lnTo>
                  <a:pt x="472" y="1000"/>
                </a:lnTo>
                <a:lnTo>
                  <a:pt x="464" y="983"/>
                </a:lnTo>
                <a:lnTo>
                  <a:pt x="453" y="966"/>
                </a:lnTo>
                <a:lnTo>
                  <a:pt x="440" y="953"/>
                </a:lnTo>
                <a:lnTo>
                  <a:pt x="425" y="942"/>
                </a:lnTo>
                <a:lnTo>
                  <a:pt x="397" y="925"/>
                </a:lnTo>
                <a:lnTo>
                  <a:pt x="368" y="914"/>
                </a:lnTo>
                <a:lnTo>
                  <a:pt x="340" y="904"/>
                </a:lnTo>
                <a:lnTo>
                  <a:pt x="310" y="897"/>
                </a:lnTo>
                <a:lnTo>
                  <a:pt x="282" y="889"/>
                </a:lnTo>
                <a:lnTo>
                  <a:pt x="252" y="880"/>
                </a:lnTo>
                <a:lnTo>
                  <a:pt x="220" y="865"/>
                </a:lnTo>
                <a:lnTo>
                  <a:pt x="195" y="850"/>
                </a:lnTo>
                <a:lnTo>
                  <a:pt x="175" y="838"/>
                </a:lnTo>
                <a:lnTo>
                  <a:pt x="160" y="829"/>
                </a:lnTo>
                <a:lnTo>
                  <a:pt x="150" y="821"/>
                </a:lnTo>
                <a:lnTo>
                  <a:pt x="143" y="818"/>
                </a:lnTo>
                <a:lnTo>
                  <a:pt x="137" y="814"/>
                </a:lnTo>
                <a:lnTo>
                  <a:pt x="135" y="810"/>
                </a:lnTo>
                <a:lnTo>
                  <a:pt x="135" y="808"/>
                </a:lnTo>
                <a:lnTo>
                  <a:pt x="133" y="806"/>
                </a:lnTo>
                <a:lnTo>
                  <a:pt x="132" y="806"/>
                </a:lnTo>
                <a:lnTo>
                  <a:pt x="130" y="804"/>
                </a:lnTo>
                <a:lnTo>
                  <a:pt x="124" y="803"/>
                </a:lnTo>
                <a:lnTo>
                  <a:pt x="117" y="801"/>
                </a:lnTo>
                <a:lnTo>
                  <a:pt x="105" y="797"/>
                </a:lnTo>
                <a:lnTo>
                  <a:pt x="88" y="791"/>
                </a:lnTo>
                <a:lnTo>
                  <a:pt x="73" y="774"/>
                </a:lnTo>
                <a:lnTo>
                  <a:pt x="60" y="759"/>
                </a:lnTo>
                <a:lnTo>
                  <a:pt x="51" y="742"/>
                </a:lnTo>
                <a:lnTo>
                  <a:pt x="41" y="727"/>
                </a:lnTo>
                <a:lnTo>
                  <a:pt x="23" y="695"/>
                </a:lnTo>
                <a:lnTo>
                  <a:pt x="13" y="678"/>
                </a:lnTo>
                <a:lnTo>
                  <a:pt x="0" y="660"/>
                </a:lnTo>
                <a:lnTo>
                  <a:pt x="2" y="648"/>
                </a:lnTo>
                <a:lnTo>
                  <a:pt x="2" y="635"/>
                </a:lnTo>
                <a:lnTo>
                  <a:pt x="6" y="605"/>
                </a:lnTo>
                <a:lnTo>
                  <a:pt x="9" y="571"/>
                </a:lnTo>
                <a:lnTo>
                  <a:pt x="15" y="537"/>
                </a:lnTo>
                <a:lnTo>
                  <a:pt x="24" y="506"/>
                </a:lnTo>
                <a:lnTo>
                  <a:pt x="32" y="492"/>
                </a:lnTo>
                <a:lnTo>
                  <a:pt x="39" y="479"/>
                </a:lnTo>
                <a:lnTo>
                  <a:pt x="49" y="470"/>
                </a:lnTo>
                <a:lnTo>
                  <a:pt x="60" y="462"/>
                </a:lnTo>
                <a:lnTo>
                  <a:pt x="73" y="457"/>
                </a:lnTo>
                <a:lnTo>
                  <a:pt x="88" y="455"/>
                </a:lnTo>
                <a:close/>
              </a:path>
            </a:pathLst>
          </a:custGeom>
          <a:solidFill>
            <a:srgbClr val="80c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730" name=""/>
          <p:cNvGrpSpPr/>
          <p:nvPr/>
        </p:nvGrpSpPr>
        <p:grpSpPr>
          <a:xfrm>
            <a:off x="5002200" y="782640"/>
            <a:ext cx="1058400" cy="650520"/>
            <a:chOff x="5002200" y="782640"/>
            <a:chExt cx="1058400" cy="650520"/>
          </a:xfrm>
        </p:grpSpPr>
        <p:sp>
          <p:nvSpPr>
            <p:cNvPr id="5731" name=""/>
            <p:cNvSpPr/>
            <p:nvPr/>
          </p:nvSpPr>
          <p:spPr>
            <a:xfrm>
              <a:off x="5002200" y="782640"/>
              <a:ext cx="1058400" cy="650520"/>
            </a:xfrm>
            <a:custGeom>
              <a:avLst/>
              <a:gdLst/>
              <a:ahLst/>
              <a:rect l="l" t="t" r="r" b="b"/>
              <a:pathLst>
                <a:path w="947" h="583">
                  <a:moveTo>
                    <a:pt x="45" y="0"/>
                  </a:moveTo>
                  <a:lnTo>
                    <a:pt x="474" y="22"/>
                  </a:lnTo>
                  <a:lnTo>
                    <a:pt x="865" y="30"/>
                  </a:lnTo>
                  <a:lnTo>
                    <a:pt x="869" y="60"/>
                  </a:lnTo>
                  <a:lnTo>
                    <a:pt x="887" y="82"/>
                  </a:lnTo>
                  <a:lnTo>
                    <a:pt x="887" y="94"/>
                  </a:lnTo>
                  <a:lnTo>
                    <a:pt x="857" y="112"/>
                  </a:lnTo>
                  <a:lnTo>
                    <a:pt x="884" y="146"/>
                  </a:lnTo>
                  <a:lnTo>
                    <a:pt x="872" y="180"/>
                  </a:lnTo>
                  <a:lnTo>
                    <a:pt x="880" y="203"/>
                  </a:lnTo>
                  <a:lnTo>
                    <a:pt x="902" y="282"/>
                  </a:lnTo>
                  <a:lnTo>
                    <a:pt x="914" y="300"/>
                  </a:lnTo>
                  <a:lnTo>
                    <a:pt x="921" y="334"/>
                  </a:lnTo>
                  <a:lnTo>
                    <a:pt x="910" y="338"/>
                  </a:lnTo>
                  <a:lnTo>
                    <a:pt x="899" y="368"/>
                  </a:lnTo>
                  <a:lnTo>
                    <a:pt x="917" y="391"/>
                  </a:lnTo>
                  <a:lnTo>
                    <a:pt x="917" y="425"/>
                  </a:lnTo>
                  <a:lnTo>
                    <a:pt x="906" y="436"/>
                  </a:lnTo>
                  <a:lnTo>
                    <a:pt x="917" y="451"/>
                  </a:lnTo>
                  <a:lnTo>
                    <a:pt x="902" y="470"/>
                  </a:lnTo>
                  <a:lnTo>
                    <a:pt x="910" y="488"/>
                  </a:lnTo>
                  <a:lnTo>
                    <a:pt x="936" y="515"/>
                  </a:lnTo>
                  <a:lnTo>
                    <a:pt x="947" y="579"/>
                  </a:lnTo>
                  <a:lnTo>
                    <a:pt x="654" y="583"/>
                  </a:lnTo>
                  <a:lnTo>
                    <a:pt x="402" y="575"/>
                  </a:lnTo>
                  <a:lnTo>
                    <a:pt x="113" y="564"/>
                  </a:lnTo>
                  <a:lnTo>
                    <a:pt x="0" y="55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32" name=""/>
            <p:cNvSpPr/>
            <p:nvPr/>
          </p:nvSpPr>
          <p:spPr>
            <a:xfrm>
              <a:off x="5002200" y="782640"/>
              <a:ext cx="1058400" cy="650520"/>
            </a:xfrm>
            <a:custGeom>
              <a:avLst/>
              <a:gdLst/>
              <a:ahLst/>
              <a:rect l="l" t="t" r="r" b="b"/>
              <a:pathLst>
                <a:path w="947" h="583">
                  <a:moveTo>
                    <a:pt x="45" y="0"/>
                  </a:moveTo>
                  <a:lnTo>
                    <a:pt x="474" y="22"/>
                  </a:lnTo>
                  <a:lnTo>
                    <a:pt x="865" y="30"/>
                  </a:lnTo>
                  <a:lnTo>
                    <a:pt x="869" y="60"/>
                  </a:lnTo>
                  <a:lnTo>
                    <a:pt x="887" y="82"/>
                  </a:lnTo>
                  <a:lnTo>
                    <a:pt x="887" y="94"/>
                  </a:lnTo>
                  <a:lnTo>
                    <a:pt x="857" y="112"/>
                  </a:lnTo>
                  <a:lnTo>
                    <a:pt x="884" y="146"/>
                  </a:lnTo>
                  <a:lnTo>
                    <a:pt x="872" y="180"/>
                  </a:lnTo>
                  <a:lnTo>
                    <a:pt x="880" y="203"/>
                  </a:lnTo>
                  <a:lnTo>
                    <a:pt x="902" y="282"/>
                  </a:lnTo>
                  <a:lnTo>
                    <a:pt x="914" y="300"/>
                  </a:lnTo>
                  <a:lnTo>
                    <a:pt x="921" y="334"/>
                  </a:lnTo>
                  <a:lnTo>
                    <a:pt x="910" y="338"/>
                  </a:lnTo>
                  <a:lnTo>
                    <a:pt x="899" y="368"/>
                  </a:lnTo>
                  <a:lnTo>
                    <a:pt x="917" y="391"/>
                  </a:lnTo>
                  <a:lnTo>
                    <a:pt x="917" y="425"/>
                  </a:lnTo>
                  <a:lnTo>
                    <a:pt x="906" y="436"/>
                  </a:lnTo>
                  <a:lnTo>
                    <a:pt x="917" y="451"/>
                  </a:lnTo>
                  <a:lnTo>
                    <a:pt x="902" y="470"/>
                  </a:lnTo>
                  <a:lnTo>
                    <a:pt x="910" y="488"/>
                  </a:lnTo>
                  <a:lnTo>
                    <a:pt x="936" y="515"/>
                  </a:lnTo>
                  <a:lnTo>
                    <a:pt x="947" y="579"/>
                  </a:lnTo>
                  <a:lnTo>
                    <a:pt x="654" y="583"/>
                  </a:lnTo>
                  <a:lnTo>
                    <a:pt x="402" y="575"/>
                  </a:lnTo>
                  <a:lnTo>
                    <a:pt x="113" y="564"/>
                  </a:lnTo>
                  <a:lnTo>
                    <a:pt x="0" y="552"/>
                  </a:lnTo>
                  <a:lnTo>
                    <a:pt x="45" y="0"/>
                  </a:lnTo>
                </a:path>
              </a:pathLst>
            </a:custGeom>
            <a:noFill/>
            <a:ln w="12600">
              <a:solidFill>
                <a:srgbClr val="76767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33" name=""/>
          <p:cNvGrpSpPr/>
          <p:nvPr/>
        </p:nvGrpSpPr>
        <p:grpSpPr>
          <a:xfrm>
            <a:off x="5905440" y="654120"/>
            <a:ext cx="1012680" cy="1191960"/>
            <a:chOff x="5905440" y="654120"/>
            <a:chExt cx="1012680" cy="1191960"/>
          </a:xfrm>
        </p:grpSpPr>
        <p:sp>
          <p:nvSpPr>
            <p:cNvPr id="5734" name=""/>
            <p:cNvSpPr/>
            <p:nvPr/>
          </p:nvSpPr>
          <p:spPr>
            <a:xfrm>
              <a:off x="5905440" y="654120"/>
              <a:ext cx="1012680" cy="1191960"/>
            </a:xfrm>
            <a:custGeom>
              <a:avLst/>
              <a:gdLst/>
              <a:ahLst/>
              <a:rect l="l" t="t" r="r" b="b"/>
              <a:pathLst>
                <a:path w="904" h="1072">
                  <a:moveTo>
                    <a:pt x="8" y="64"/>
                  </a:moveTo>
                  <a:lnTo>
                    <a:pt x="241" y="60"/>
                  </a:lnTo>
                  <a:lnTo>
                    <a:pt x="248" y="0"/>
                  </a:lnTo>
                  <a:lnTo>
                    <a:pt x="290" y="0"/>
                  </a:lnTo>
                  <a:lnTo>
                    <a:pt x="293" y="79"/>
                  </a:lnTo>
                  <a:lnTo>
                    <a:pt x="312" y="102"/>
                  </a:lnTo>
                  <a:lnTo>
                    <a:pt x="320" y="128"/>
                  </a:lnTo>
                  <a:lnTo>
                    <a:pt x="354" y="139"/>
                  </a:lnTo>
                  <a:lnTo>
                    <a:pt x="387" y="143"/>
                  </a:lnTo>
                  <a:lnTo>
                    <a:pt x="421" y="173"/>
                  </a:lnTo>
                  <a:lnTo>
                    <a:pt x="440" y="165"/>
                  </a:lnTo>
                  <a:lnTo>
                    <a:pt x="457" y="135"/>
                  </a:lnTo>
                  <a:lnTo>
                    <a:pt x="551" y="143"/>
                  </a:lnTo>
                  <a:lnTo>
                    <a:pt x="558" y="181"/>
                  </a:lnTo>
                  <a:lnTo>
                    <a:pt x="574" y="188"/>
                  </a:lnTo>
                  <a:lnTo>
                    <a:pt x="589" y="177"/>
                  </a:lnTo>
                  <a:lnTo>
                    <a:pt x="615" y="177"/>
                  </a:lnTo>
                  <a:lnTo>
                    <a:pt x="660" y="222"/>
                  </a:lnTo>
                  <a:lnTo>
                    <a:pt x="750" y="218"/>
                  </a:lnTo>
                  <a:lnTo>
                    <a:pt x="750" y="196"/>
                  </a:lnTo>
                  <a:lnTo>
                    <a:pt x="773" y="177"/>
                  </a:lnTo>
                  <a:lnTo>
                    <a:pt x="795" y="207"/>
                  </a:lnTo>
                  <a:lnTo>
                    <a:pt x="855" y="203"/>
                  </a:lnTo>
                  <a:lnTo>
                    <a:pt x="904" y="222"/>
                  </a:lnTo>
                  <a:lnTo>
                    <a:pt x="825" y="278"/>
                  </a:lnTo>
                  <a:lnTo>
                    <a:pt x="735" y="342"/>
                  </a:lnTo>
                  <a:lnTo>
                    <a:pt x="668" y="436"/>
                  </a:lnTo>
                  <a:lnTo>
                    <a:pt x="645" y="478"/>
                  </a:lnTo>
                  <a:lnTo>
                    <a:pt x="607" y="500"/>
                  </a:lnTo>
                  <a:lnTo>
                    <a:pt x="600" y="538"/>
                  </a:lnTo>
                  <a:lnTo>
                    <a:pt x="615" y="579"/>
                  </a:lnTo>
                  <a:lnTo>
                    <a:pt x="585" y="613"/>
                  </a:lnTo>
                  <a:lnTo>
                    <a:pt x="555" y="654"/>
                  </a:lnTo>
                  <a:lnTo>
                    <a:pt x="555" y="681"/>
                  </a:lnTo>
                  <a:lnTo>
                    <a:pt x="562" y="684"/>
                  </a:lnTo>
                  <a:lnTo>
                    <a:pt x="558" y="824"/>
                  </a:lnTo>
                  <a:lnTo>
                    <a:pt x="671" y="884"/>
                  </a:lnTo>
                  <a:lnTo>
                    <a:pt x="698" y="914"/>
                  </a:lnTo>
                  <a:lnTo>
                    <a:pt x="701" y="940"/>
                  </a:lnTo>
                  <a:lnTo>
                    <a:pt x="754" y="944"/>
                  </a:lnTo>
                  <a:lnTo>
                    <a:pt x="773" y="1023"/>
                  </a:lnTo>
                  <a:lnTo>
                    <a:pt x="795" y="1042"/>
                  </a:lnTo>
                  <a:lnTo>
                    <a:pt x="788" y="1053"/>
                  </a:lnTo>
                  <a:lnTo>
                    <a:pt x="521" y="1053"/>
                  </a:lnTo>
                  <a:lnTo>
                    <a:pt x="260" y="1060"/>
                  </a:lnTo>
                  <a:lnTo>
                    <a:pt x="105" y="1072"/>
                  </a:lnTo>
                  <a:lnTo>
                    <a:pt x="105" y="1042"/>
                  </a:lnTo>
                  <a:lnTo>
                    <a:pt x="105" y="756"/>
                  </a:lnTo>
                  <a:lnTo>
                    <a:pt x="60" y="699"/>
                  </a:lnTo>
                  <a:lnTo>
                    <a:pt x="68" y="666"/>
                  </a:lnTo>
                  <a:lnTo>
                    <a:pt x="90" y="639"/>
                  </a:lnTo>
                  <a:lnTo>
                    <a:pt x="90" y="553"/>
                  </a:lnTo>
                  <a:lnTo>
                    <a:pt x="45" y="515"/>
                  </a:lnTo>
                  <a:lnTo>
                    <a:pt x="53" y="500"/>
                  </a:lnTo>
                  <a:lnTo>
                    <a:pt x="64" y="489"/>
                  </a:lnTo>
                  <a:lnTo>
                    <a:pt x="45" y="470"/>
                  </a:lnTo>
                  <a:lnTo>
                    <a:pt x="57" y="451"/>
                  </a:lnTo>
                  <a:lnTo>
                    <a:pt x="60" y="425"/>
                  </a:lnTo>
                  <a:lnTo>
                    <a:pt x="38" y="406"/>
                  </a:lnTo>
                  <a:lnTo>
                    <a:pt x="53" y="376"/>
                  </a:lnTo>
                  <a:lnTo>
                    <a:pt x="68" y="361"/>
                  </a:lnTo>
                  <a:lnTo>
                    <a:pt x="45" y="320"/>
                  </a:lnTo>
                  <a:lnTo>
                    <a:pt x="19" y="222"/>
                  </a:lnTo>
                  <a:lnTo>
                    <a:pt x="26" y="184"/>
                  </a:lnTo>
                  <a:lnTo>
                    <a:pt x="0" y="154"/>
                  </a:lnTo>
                  <a:lnTo>
                    <a:pt x="34" y="128"/>
                  </a:lnTo>
                  <a:lnTo>
                    <a:pt x="15" y="98"/>
                  </a:lnTo>
                  <a:lnTo>
                    <a:pt x="8" y="6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35" name=""/>
            <p:cNvSpPr/>
            <p:nvPr/>
          </p:nvSpPr>
          <p:spPr>
            <a:xfrm>
              <a:off x="5905440" y="654120"/>
              <a:ext cx="1012680" cy="1191960"/>
            </a:xfrm>
            <a:custGeom>
              <a:avLst/>
              <a:gdLst/>
              <a:ahLst/>
              <a:rect l="l" t="t" r="r" b="b"/>
              <a:pathLst>
                <a:path w="904" h="1072">
                  <a:moveTo>
                    <a:pt x="8" y="64"/>
                  </a:moveTo>
                  <a:lnTo>
                    <a:pt x="241" y="60"/>
                  </a:lnTo>
                  <a:lnTo>
                    <a:pt x="248" y="0"/>
                  </a:lnTo>
                  <a:lnTo>
                    <a:pt x="290" y="0"/>
                  </a:lnTo>
                  <a:lnTo>
                    <a:pt x="293" y="79"/>
                  </a:lnTo>
                  <a:lnTo>
                    <a:pt x="312" y="102"/>
                  </a:lnTo>
                  <a:lnTo>
                    <a:pt x="320" y="128"/>
                  </a:lnTo>
                  <a:lnTo>
                    <a:pt x="354" y="139"/>
                  </a:lnTo>
                  <a:lnTo>
                    <a:pt x="387" y="143"/>
                  </a:lnTo>
                  <a:lnTo>
                    <a:pt x="421" y="173"/>
                  </a:lnTo>
                  <a:lnTo>
                    <a:pt x="440" y="165"/>
                  </a:lnTo>
                  <a:lnTo>
                    <a:pt x="457" y="135"/>
                  </a:lnTo>
                  <a:lnTo>
                    <a:pt x="551" y="143"/>
                  </a:lnTo>
                  <a:lnTo>
                    <a:pt x="558" y="181"/>
                  </a:lnTo>
                  <a:lnTo>
                    <a:pt x="574" y="188"/>
                  </a:lnTo>
                  <a:lnTo>
                    <a:pt x="589" y="177"/>
                  </a:lnTo>
                  <a:lnTo>
                    <a:pt x="615" y="177"/>
                  </a:lnTo>
                  <a:lnTo>
                    <a:pt x="660" y="222"/>
                  </a:lnTo>
                  <a:lnTo>
                    <a:pt x="750" y="218"/>
                  </a:lnTo>
                  <a:lnTo>
                    <a:pt x="750" y="196"/>
                  </a:lnTo>
                  <a:lnTo>
                    <a:pt x="773" y="177"/>
                  </a:lnTo>
                  <a:lnTo>
                    <a:pt x="795" y="207"/>
                  </a:lnTo>
                  <a:lnTo>
                    <a:pt x="855" y="203"/>
                  </a:lnTo>
                  <a:lnTo>
                    <a:pt x="904" y="222"/>
                  </a:lnTo>
                  <a:lnTo>
                    <a:pt x="825" y="278"/>
                  </a:lnTo>
                  <a:lnTo>
                    <a:pt x="735" y="342"/>
                  </a:lnTo>
                  <a:lnTo>
                    <a:pt x="668" y="436"/>
                  </a:lnTo>
                  <a:lnTo>
                    <a:pt x="645" y="478"/>
                  </a:lnTo>
                  <a:lnTo>
                    <a:pt x="607" y="500"/>
                  </a:lnTo>
                  <a:lnTo>
                    <a:pt x="600" y="538"/>
                  </a:lnTo>
                  <a:lnTo>
                    <a:pt x="615" y="579"/>
                  </a:lnTo>
                  <a:lnTo>
                    <a:pt x="585" y="613"/>
                  </a:lnTo>
                  <a:lnTo>
                    <a:pt x="555" y="654"/>
                  </a:lnTo>
                  <a:lnTo>
                    <a:pt x="555" y="681"/>
                  </a:lnTo>
                  <a:lnTo>
                    <a:pt x="562" y="684"/>
                  </a:lnTo>
                  <a:lnTo>
                    <a:pt x="558" y="824"/>
                  </a:lnTo>
                  <a:lnTo>
                    <a:pt x="671" y="884"/>
                  </a:lnTo>
                  <a:lnTo>
                    <a:pt x="698" y="914"/>
                  </a:lnTo>
                  <a:lnTo>
                    <a:pt x="701" y="940"/>
                  </a:lnTo>
                  <a:lnTo>
                    <a:pt x="754" y="944"/>
                  </a:lnTo>
                  <a:lnTo>
                    <a:pt x="773" y="1023"/>
                  </a:lnTo>
                  <a:lnTo>
                    <a:pt x="795" y="1042"/>
                  </a:lnTo>
                  <a:lnTo>
                    <a:pt x="788" y="1053"/>
                  </a:lnTo>
                  <a:lnTo>
                    <a:pt x="521" y="1053"/>
                  </a:lnTo>
                  <a:lnTo>
                    <a:pt x="260" y="1060"/>
                  </a:lnTo>
                  <a:lnTo>
                    <a:pt x="105" y="1072"/>
                  </a:lnTo>
                  <a:lnTo>
                    <a:pt x="105" y="1042"/>
                  </a:lnTo>
                  <a:lnTo>
                    <a:pt x="105" y="756"/>
                  </a:lnTo>
                  <a:lnTo>
                    <a:pt x="60" y="699"/>
                  </a:lnTo>
                  <a:lnTo>
                    <a:pt x="68" y="666"/>
                  </a:lnTo>
                  <a:lnTo>
                    <a:pt x="90" y="639"/>
                  </a:lnTo>
                  <a:lnTo>
                    <a:pt x="90" y="553"/>
                  </a:lnTo>
                  <a:lnTo>
                    <a:pt x="45" y="515"/>
                  </a:lnTo>
                  <a:lnTo>
                    <a:pt x="53" y="500"/>
                  </a:lnTo>
                  <a:lnTo>
                    <a:pt x="64" y="489"/>
                  </a:lnTo>
                  <a:lnTo>
                    <a:pt x="45" y="470"/>
                  </a:lnTo>
                  <a:lnTo>
                    <a:pt x="57" y="451"/>
                  </a:lnTo>
                  <a:lnTo>
                    <a:pt x="60" y="425"/>
                  </a:lnTo>
                  <a:lnTo>
                    <a:pt x="38" y="406"/>
                  </a:lnTo>
                  <a:lnTo>
                    <a:pt x="53" y="376"/>
                  </a:lnTo>
                  <a:lnTo>
                    <a:pt x="68" y="361"/>
                  </a:lnTo>
                  <a:lnTo>
                    <a:pt x="45" y="320"/>
                  </a:lnTo>
                  <a:lnTo>
                    <a:pt x="19" y="222"/>
                  </a:lnTo>
                  <a:lnTo>
                    <a:pt x="26" y="184"/>
                  </a:lnTo>
                  <a:lnTo>
                    <a:pt x="0" y="154"/>
                  </a:lnTo>
                  <a:lnTo>
                    <a:pt x="34" y="128"/>
                  </a:lnTo>
                  <a:lnTo>
                    <a:pt x="15" y="98"/>
                  </a:lnTo>
                  <a:lnTo>
                    <a:pt x="8" y="64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36" name=""/>
          <p:cNvGrpSpPr/>
          <p:nvPr/>
        </p:nvGrpSpPr>
        <p:grpSpPr>
          <a:xfrm>
            <a:off x="6138720" y="2387520"/>
            <a:ext cx="1056960" cy="909360"/>
            <a:chOff x="6138720" y="2387520"/>
            <a:chExt cx="1056960" cy="909360"/>
          </a:xfrm>
        </p:grpSpPr>
        <p:sp>
          <p:nvSpPr>
            <p:cNvPr id="5737" name=""/>
            <p:cNvSpPr/>
            <p:nvPr/>
          </p:nvSpPr>
          <p:spPr>
            <a:xfrm>
              <a:off x="6138720" y="2387520"/>
              <a:ext cx="1056960" cy="909360"/>
            </a:xfrm>
            <a:custGeom>
              <a:avLst/>
              <a:gdLst/>
              <a:ahLst/>
              <a:rect l="l" t="t" r="r" b="b"/>
              <a:pathLst>
                <a:path w="944" h="816">
                  <a:moveTo>
                    <a:pt x="541" y="0"/>
                  </a:moveTo>
                  <a:lnTo>
                    <a:pt x="568" y="41"/>
                  </a:lnTo>
                  <a:lnTo>
                    <a:pt x="583" y="105"/>
                  </a:lnTo>
                  <a:lnTo>
                    <a:pt x="598" y="150"/>
                  </a:lnTo>
                  <a:lnTo>
                    <a:pt x="613" y="180"/>
                  </a:lnTo>
                  <a:lnTo>
                    <a:pt x="673" y="214"/>
                  </a:lnTo>
                  <a:lnTo>
                    <a:pt x="677" y="241"/>
                  </a:lnTo>
                  <a:lnTo>
                    <a:pt x="695" y="289"/>
                  </a:lnTo>
                  <a:lnTo>
                    <a:pt x="725" y="297"/>
                  </a:lnTo>
                  <a:lnTo>
                    <a:pt x="744" y="297"/>
                  </a:lnTo>
                  <a:lnTo>
                    <a:pt x="774" y="323"/>
                  </a:lnTo>
                  <a:lnTo>
                    <a:pt x="752" y="410"/>
                  </a:lnTo>
                  <a:lnTo>
                    <a:pt x="797" y="425"/>
                  </a:lnTo>
                  <a:lnTo>
                    <a:pt x="827" y="455"/>
                  </a:lnTo>
                  <a:lnTo>
                    <a:pt x="816" y="489"/>
                  </a:lnTo>
                  <a:lnTo>
                    <a:pt x="865" y="496"/>
                  </a:lnTo>
                  <a:lnTo>
                    <a:pt x="880" y="530"/>
                  </a:lnTo>
                  <a:lnTo>
                    <a:pt x="883" y="587"/>
                  </a:lnTo>
                  <a:lnTo>
                    <a:pt x="910" y="617"/>
                  </a:lnTo>
                  <a:lnTo>
                    <a:pt x="928" y="617"/>
                  </a:lnTo>
                  <a:lnTo>
                    <a:pt x="944" y="628"/>
                  </a:lnTo>
                  <a:lnTo>
                    <a:pt x="944" y="684"/>
                  </a:lnTo>
                  <a:lnTo>
                    <a:pt x="902" y="726"/>
                  </a:lnTo>
                  <a:lnTo>
                    <a:pt x="891" y="733"/>
                  </a:lnTo>
                  <a:lnTo>
                    <a:pt x="887" y="793"/>
                  </a:lnTo>
                  <a:lnTo>
                    <a:pt x="880" y="812"/>
                  </a:lnTo>
                  <a:lnTo>
                    <a:pt x="838" y="816"/>
                  </a:lnTo>
                  <a:lnTo>
                    <a:pt x="786" y="801"/>
                  </a:lnTo>
                  <a:lnTo>
                    <a:pt x="804" y="763"/>
                  </a:lnTo>
                  <a:lnTo>
                    <a:pt x="819" y="741"/>
                  </a:lnTo>
                  <a:lnTo>
                    <a:pt x="812" y="726"/>
                  </a:lnTo>
                  <a:lnTo>
                    <a:pt x="368" y="748"/>
                  </a:lnTo>
                  <a:lnTo>
                    <a:pt x="169" y="756"/>
                  </a:lnTo>
                  <a:lnTo>
                    <a:pt x="161" y="470"/>
                  </a:lnTo>
                  <a:lnTo>
                    <a:pt x="154" y="293"/>
                  </a:lnTo>
                  <a:lnTo>
                    <a:pt x="120" y="263"/>
                  </a:lnTo>
                  <a:lnTo>
                    <a:pt x="116" y="226"/>
                  </a:lnTo>
                  <a:lnTo>
                    <a:pt x="94" y="214"/>
                  </a:lnTo>
                  <a:lnTo>
                    <a:pt x="94" y="184"/>
                  </a:lnTo>
                  <a:lnTo>
                    <a:pt x="120" y="180"/>
                  </a:lnTo>
                  <a:lnTo>
                    <a:pt x="120" y="154"/>
                  </a:lnTo>
                  <a:lnTo>
                    <a:pt x="86" y="128"/>
                  </a:lnTo>
                  <a:lnTo>
                    <a:pt x="45" y="124"/>
                  </a:lnTo>
                  <a:lnTo>
                    <a:pt x="45" y="86"/>
                  </a:lnTo>
                  <a:lnTo>
                    <a:pt x="49" y="60"/>
                  </a:lnTo>
                  <a:lnTo>
                    <a:pt x="26" y="41"/>
                  </a:lnTo>
                  <a:lnTo>
                    <a:pt x="0" y="37"/>
                  </a:lnTo>
                  <a:lnTo>
                    <a:pt x="0" y="11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38" name=""/>
            <p:cNvSpPr/>
            <p:nvPr/>
          </p:nvSpPr>
          <p:spPr>
            <a:xfrm>
              <a:off x="6138720" y="2387520"/>
              <a:ext cx="1056960" cy="909360"/>
            </a:xfrm>
            <a:custGeom>
              <a:avLst/>
              <a:gdLst/>
              <a:ahLst/>
              <a:rect l="l" t="t" r="r" b="b"/>
              <a:pathLst>
                <a:path w="944" h="816">
                  <a:moveTo>
                    <a:pt x="541" y="0"/>
                  </a:moveTo>
                  <a:lnTo>
                    <a:pt x="568" y="41"/>
                  </a:lnTo>
                  <a:lnTo>
                    <a:pt x="583" y="105"/>
                  </a:lnTo>
                  <a:lnTo>
                    <a:pt x="598" y="150"/>
                  </a:lnTo>
                  <a:lnTo>
                    <a:pt x="613" y="180"/>
                  </a:lnTo>
                  <a:lnTo>
                    <a:pt x="673" y="214"/>
                  </a:lnTo>
                  <a:lnTo>
                    <a:pt x="677" y="241"/>
                  </a:lnTo>
                  <a:lnTo>
                    <a:pt x="695" y="289"/>
                  </a:lnTo>
                  <a:lnTo>
                    <a:pt x="725" y="297"/>
                  </a:lnTo>
                  <a:lnTo>
                    <a:pt x="744" y="297"/>
                  </a:lnTo>
                  <a:lnTo>
                    <a:pt x="774" y="323"/>
                  </a:lnTo>
                  <a:lnTo>
                    <a:pt x="752" y="410"/>
                  </a:lnTo>
                  <a:lnTo>
                    <a:pt x="797" y="425"/>
                  </a:lnTo>
                  <a:lnTo>
                    <a:pt x="827" y="455"/>
                  </a:lnTo>
                  <a:lnTo>
                    <a:pt x="816" y="489"/>
                  </a:lnTo>
                  <a:lnTo>
                    <a:pt x="865" y="496"/>
                  </a:lnTo>
                  <a:lnTo>
                    <a:pt x="880" y="530"/>
                  </a:lnTo>
                  <a:lnTo>
                    <a:pt x="883" y="587"/>
                  </a:lnTo>
                  <a:lnTo>
                    <a:pt x="910" y="617"/>
                  </a:lnTo>
                  <a:lnTo>
                    <a:pt x="928" y="617"/>
                  </a:lnTo>
                  <a:lnTo>
                    <a:pt x="944" y="628"/>
                  </a:lnTo>
                  <a:lnTo>
                    <a:pt x="944" y="684"/>
                  </a:lnTo>
                  <a:lnTo>
                    <a:pt x="902" y="726"/>
                  </a:lnTo>
                  <a:lnTo>
                    <a:pt x="891" y="733"/>
                  </a:lnTo>
                  <a:lnTo>
                    <a:pt x="887" y="793"/>
                  </a:lnTo>
                  <a:lnTo>
                    <a:pt x="880" y="812"/>
                  </a:lnTo>
                  <a:lnTo>
                    <a:pt x="838" y="816"/>
                  </a:lnTo>
                  <a:lnTo>
                    <a:pt x="786" y="801"/>
                  </a:lnTo>
                  <a:lnTo>
                    <a:pt x="804" y="763"/>
                  </a:lnTo>
                  <a:lnTo>
                    <a:pt x="819" y="741"/>
                  </a:lnTo>
                  <a:lnTo>
                    <a:pt x="812" y="726"/>
                  </a:lnTo>
                  <a:lnTo>
                    <a:pt x="368" y="748"/>
                  </a:lnTo>
                  <a:lnTo>
                    <a:pt x="169" y="756"/>
                  </a:lnTo>
                  <a:lnTo>
                    <a:pt x="161" y="470"/>
                  </a:lnTo>
                  <a:lnTo>
                    <a:pt x="154" y="293"/>
                  </a:lnTo>
                  <a:lnTo>
                    <a:pt x="120" y="263"/>
                  </a:lnTo>
                  <a:lnTo>
                    <a:pt x="116" y="226"/>
                  </a:lnTo>
                  <a:lnTo>
                    <a:pt x="94" y="214"/>
                  </a:lnTo>
                  <a:lnTo>
                    <a:pt x="94" y="184"/>
                  </a:lnTo>
                  <a:lnTo>
                    <a:pt x="120" y="180"/>
                  </a:lnTo>
                  <a:lnTo>
                    <a:pt x="120" y="154"/>
                  </a:lnTo>
                  <a:lnTo>
                    <a:pt x="86" y="128"/>
                  </a:lnTo>
                  <a:lnTo>
                    <a:pt x="45" y="124"/>
                  </a:lnTo>
                  <a:lnTo>
                    <a:pt x="45" y="86"/>
                  </a:lnTo>
                  <a:lnTo>
                    <a:pt x="49" y="60"/>
                  </a:lnTo>
                  <a:lnTo>
                    <a:pt x="26" y="41"/>
                  </a:lnTo>
                  <a:lnTo>
                    <a:pt x="0" y="37"/>
                  </a:lnTo>
                  <a:lnTo>
                    <a:pt x="0" y="11"/>
                  </a:lnTo>
                  <a:lnTo>
                    <a:pt x="541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39" name=""/>
          <p:cNvGrpSpPr/>
          <p:nvPr/>
        </p:nvGrpSpPr>
        <p:grpSpPr>
          <a:xfrm>
            <a:off x="6324480" y="3197160"/>
            <a:ext cx="799920" cy="723600"/>
            <a:chOff x="6324480" y="3197160"/>
            <a:chExt cx="799920" cy="723600"/>
          </a:xfrm>
        </p:grpSpPr>
        <p:sp>
          <p:nvSpPr>
            <p:cNvPr id="5740" name=""/>
            <p:cNvSpPr/>
            <p:nvPr/>
          </p:nvSpPr>
          <p:spPr>
            <a:xfrm>
              <a:off x="6324480" y="3197160"/>
              <a:ext cx="799920" cy="723600"/>
            </a:xfrm>
            <a:custGeom>
              <a:avLst/>
              <a:gdLst/>
              <a:ahLst/>
              <a:rect l="l" t="t" r="r" b="b"/>
              <a:pathLst>
                <a:path w="715" h="650">
                  <a:moveTo>
                    <a:pt x="0" y="26"/>
                  </a:moveTo>
                  <a:lnTo>
                    <a:pt x="23" y="124"/>
                  </a:lnTo>
                  <a:lnTo>
                    <a:pt x="30" y="458"/>
                  </a:lnTo>
                  <a:lnTo>
                    <a:pt x="30" y="526"/>
                  </a:lnTo>
                  <a:lnTo>
                    <a:pt x="45" y="549"/>
                  </a:lnTo>
                  <a:lnTo>
                    <a:pt x="109" y="552"/>
                  </a:lnTo>
                  <a:lnTo>
                    <a:pt x="113" y="650"/>
                  </a:lnTo>
                  <a:lnTo>
                    <a:pt x="538" y="635"/>
                  </a:lnTo>
                  <a:lnTo>
                    <a:pt x="545" y="613"/>
                  </a:lnTo>
                  <a:lnTo>
                    <a:pt x="542" y="583"/>
                  </a:lnTo>
                  <a:lnTo>
                    <a:pt x="557" y="575"/>
                  </a:lnTo>
                  <a:lnTo>
                    <a:pt x="545" y="541"/>
                  </a:lnTo>
                  <a:lnTo>
                    <a:pt x="530" y="530"/>
                  </a:lnTo>
                  <a:lnTo>
                    <a:pt x="530" y="519"/>
                  </a:lnTo>
                  <a:lnTo>
                    <a:pt x="564" y="500"/>
                  </a:lnTo>
                  <a:lnTo>
                    <a:pt x="553" y="477"/>
                  </a:lnTo>
                  <a:lnTo>
                    <a:pt x="557" y="451"/>
                  </a:lnTo>
                  <a:lnTo>
                    <a:pt x="538" y="413"/>
                  </a:lnTo>
                  <a:lnTo>
                    <a:pt x="572" y="406"/>
                  </a:lnTo>
                  <a:lnTo>
                    <a:pt x="594" y="372"/>
                  </a:lnTo>
                  <a:lnTo>
                    <a:pt x="609" y="376"/>
                  </a:lnTo>
                  <a:lnTo>
                    <a:pt x="609" y="319"/>
                  </a:lnTo>
                  <a:lnTo>
                    <a:pt x="639" y="278"/>
                  </a:lnTo>
                  <a:lnTo>
                    <a:pt x="662" y="274"/>
                  </a:lnTo>
                  <a:lnTo>
                    <a:pt x="673" y="263"/>
                  </a:lnTo>
                  <a:lnTo>
                    <a:pt x="666" y="240"/>
                  </a:lnTo>
                  <a:lnTo>
                    <a:pt x="681" y="229"/>
                  </a:lnTo>
                  <a:lnTo>
                    <a:pt x="654" y="206"/>
                  </a:lnTo>
                  <a:lnTo>
                    <a:pt x="662" y="184"/>
                  </a:lnTo>
                  <a:lnTo>
                    <a:pt x="677" y="161"/>
                  </a:lnTo>
                  <a:lnTo>
                    <a:pt x="692" y="158"/>
                  </a:lnTo>
                  <a:lnTo>
                    <a:pt x="692" y="135"/>
                  </a:lnTo>
                  <a:lnTo>
                    <a:pt x="703" y="135"/>
                  </a:lnTo>
                  <a:lnTo>
                    <a:pt x="700" y="112"/>
                  </a:lnTo>
                  <a:lnTo>
                    <a:pt x="715" y="109"/>
                  </a:lnTo>
                  <a:lnTo>
                    <a:pt x="715" y="82"/>
                  </a:lnTo>
                  <a:lnTo>
                    <a:pt x="669" y="86"/>
                  </a:lnTo>
                  <a:lnTo>
                    <a:pt x="617" y="71"/>
                  </a:lnTo>
                  <a:lnTo>
                    <a:pt x="636" y="33"/>
                  </a:lnTo>
                  <a:lnTo>
                    <a:pt x="654" y="7"/>
                  </a:lnTo>
                  <a:lnTo>
                    <a:pt x="636" y="0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41" name=""/>
            <p:cNvSpPr/>
            <p:nvPr/>
          </p:nvSpPr>
          <p:spPr>
            <a:xfrm>
              <a:off x="6324480" y="3197160"/>
              <a:ext cx="799920" cy="723600"/>
            </a:xfrm>
            <a:custGeom>
              <a:avLst/>
              <a:gdLst/>
              <a:ahLst/>
              <a:rect l="l" t="t" r="r" b="b"/>
              <a:pathLst>
                <a:path w="715" h="650">
                  <a:moveTo>
                    <a:pt x="0" y="26"/>
                  </a:moveTo>
                  <a:lnTo>
                    <a:pt x="23" y="124"/>
                  </a:lnTo>
                  <a:lnTo>
                    <a:pt x="30" y="458"/>
                  </a:lnTo>
                  <a:lnTo>
                    <a:pt x="30" y="526"/>
                  </a:lnTo>
                  <a:lnTo>
                    <a:pt x="45" y="549"/>
                  </a:lnTo>
                  <a:lnTo>
                    <a:pt x="109" y="552"/>
                  </a:lnTo>
                  <a:lnTo>
                    <a:pt x="113" y="650"/>
                  </a:lnTo>
                  <a:lnTo>
                    <a:pt x="538" y="635"/>
                  </a:lnTo>
                  <a:lnTo>
                    <a:pt x="545" y="613"/>
                  </a:lnTo>
                  <a:lnTo>
                    <a:pt x="542" y="583"/>
                  </a:lnTo>
                  <a:lnTo>
                    <a:pt x="557" y="575"/>
                  </a:lnTo>
                  <a:lnTo>
                    <a:pt x="545" y="541"/>
                  </a:lnTo>
                  <a:lnTo>
                    <a:pt x="530" y="530"/>
                  </a:lnTo>
                  <a:lnTo>
                    <a:pt x="530" y="519"/>
                  </a:lnTo>
                  <a:lnTo>
                    <a:pt x="564" y="500"/>
                  </a:lnTo>
                  <a:lnTo>
                    <a:pt x="553" y="477"/>
                  </a:lnTo>
                  <a:lnTo>
                    <a:pt x="557" y="451"/>
                  </a:lnTo>
                  <a:lnTo>
                    <a:pt x="538" y="413"/>
                  </a:lnTo>
                  <a:lnTo>
                    <a:pt x="572" y="406"/>
                  </a:lnTo>
                  <a:lnTo>
                    <a:pt x="594" y="372"/>
                  </a:lnTo>
                  <a:lnTo>
                    <a:pt x="609" y="376"/>
                  </a:lnTo>
                  <a:lnTo>
                    <a:pt x="609" y="319"/>
                  </a:lnTo>
                  <a:lnTo>
                    <a:pt x="639" y="278"/>
                  </a:lnTo>
                  <a:lnTo>
                    <a:pt x="662" y="274"/>
                  </a:lnTo>
                  <a:lnTo>
                    <a:pt x="673" y="263"/>
                  </a:lnTo>
                  <a:lnTo>
                    <a:pt x="666" y="240"/>
                  </a:lnTo>
                  <a:lnTo>
                    <a:pt x="681" y="229"/>
                  </a:lnTo>
                  <a:lnTo>
                    <a:pt x="654" y="206"/>
                  </a:lnTo>
                  <a:lnTo>
                    <a:pt x="662" y="184"/>
                  </a:lnTo>
                  <a:lnTo>
                    <a:pt x="677" y="161"/>
                  </a:lnTo>
                  <a:lnTo>
                    <a:pt x="692" y="158"/>
                  </a:lnTo>
                  <a:lnTo>
                    <a:pt x="692" y="135"/>
                  </a:lnTo>
                  <a:lnTo>
                    <a:pt x="703" y="135"/>
                  </a:lnTo>
                  <a:lnTo>
                    <a:pt x="700" y="112"/>
                  </a:lnTo>
                  <a:lnTo>
                    <a:pt x="715" y="109"/>
                  </a:lnTo>
                  <a:lnTo>
                    <a:pt x="715" y="82"/>
                  </a:lnTo>
                  <a:lnTo>
                    <a:pt x="669" y="86"/>
                  </a:lnTo>
                  <a:lnTo>
                    <a:pt x="617" y="71"/>
                  </a:lnTo>
                  <a:lnTo>
                    <a:pt x="636" y="33"/>
                  </a:lnTo>
                  <a:lnTo>
                    <a:pt x="654" y="7"/>
                  </a:lnTo>
                  <a:lnTo>
                    <a:pt x="636" y="0"/>
                  </a:lnTo>
                  <a:lnTo>
                    <a:pt x="0" y="26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42" name=""/>
          <p:cNvGrpSpPr/>
          <p:nvPr/>
        </p:nvGrpSpPr>
        <p:grpSpPr>
          <a:xfrm>
            <a:off x="6780240" y="1982880"/>
            <a:ext cx="644040" cy="1086840"/>
            <a:chOff x="6780240" y="1982880"/>
            <a:chExt cx="644040" cy="1086840"/>
          </a:xfrm>
        </p:grpSpPr>
        <p:sp>
          <p:nvSpPr>
            <p:cNvPr id="5743" name=""/>
            <p:cNvSpPr/>
            <p:nvPr/>
          </p:nvSpPr>
          <p:spPr>
            <a:xfrm>
              <a:off x="6780240" y="1982880"/>
              <a:ext cx="644040" cy="1086840"/>
            </a:xfrm>
            <a:custGeom>
              <a:avLst/>
              <a:gdLst/>
              <a:ahLst/>
              <a:rect l="l" t="t" r="r" b="b"/>
              <a:pathLst>
                <a:path w="576" h="978">
                  <a:moveTo>
                    <a:pt x="98" y="11"/>
                  </a:moveTo>
                  <a:lnTo>
                    <a:pt x="94" y="41"/>
                  </a:lnTo>
                  <a:lnTo>
                    <a:pt x="117" y="49"/>
                  </a:lnTo>
                  <a:lnTo>
                    <a:pt x="121" y="72"/>
                  </a:lnTo>
                  <a:lnTo>
                    <a:pt x="136" y="87"/>
                  </a:lnTo>
                  <a:lnTo>
                    <a:pt x="154" y="94"/>
                  </a:lnTo>
                  <a:lnTo>
                    <a:pt x="147" y="184"/>
                  </a:lnTo>
                  <a:lnTo>
                    <a:pt x="38" y="233"/>
                  </a:lnTo>
                  <a:lnTo>
                    <a:pt x="53" y="286"/>
                  </a:lnTo>
                  <a:lnTo>
                    <a:pt x="57" y="305"/>
                  </a:lnTo>
                  <a:lnTo>
                    <a:pt x="15" y="361"/>
                  </a:lnTo>
                  <a:lnTo>
                    <a:pt x="12" y="402"/>
                  </a:lnTo>
                  <a:lnTo>
                    <a:pt x="0" y="418"/>
                  </a:lnTo>
                  <a:lnTo>
                    <a:pt x="19" y="508"/>
                  </a:lnTo>
                  <a:lnTo>
                    <a:pt x="38" y="549"/>
                  </a:lnTo>
                  <a:lnTo>
                    <a:pt x="102" y="579"/>
                  </a:lnTo>
                  <a:lnTo>
                    <a:pt x="117" y="651"/>
                  </a:lnTo>
                  <a:lnTo>
                    <a:pt x="154" y="662"/>
                  </a:lnTo>
                  <a:lnTo>
                    <a:pt x="173" y="654"/>
                  </a:lnTo>
                  <a:lnTo>
                    <a:pt x="200" y="692"/>
                  </a:lnTo>
                  <a:lnTo>
                    <a:pt x="181" y="771"/>
                  </a:lnTo>
                  <a:lnTo>
                    <a:pt x="215" y="786"/>
                  </a:lnTo>
                  <a:lnTo>
                    <a:pt x="256" y="812"/>
                  </a:lnTo>
                  <a:lnTo>
                    <a:pt x="245" y="850"/>
                  </a:lnTo>
                  <a:lnTo>
                    <a:pt x="301" y="861"/>
                  </a:lnTo>
                  <a:lnTo>
                    <a:pt x="309" y="918"/>
                  </a:lnTo>
                  <a:lnTo>
                    <a:pt x="316" y="959"/>
                  </a:lnTo>
                  <a:lnTo>
                    <a:pt x="342" y="978"/>
                  </a:lnTo>
                  <a:lnTo>
                    <a:pt x="376" y="978"/>
                  </a:lnTo>
                  <a:lnTo>
                    <a:pt x="391" y="952"/>
                  </a:lnTo>
                  <a:lnTo>
                    <a:pt x="482" y="970"/>
                  </a:lnTo>
                  <a:lnTo>
                    <a:pt x="478" y="948"/>
                  </a:lnTo>
                  <a:lnTo>
                    <a:pt x="448" y="929"/>
                  </a:lnTo>
                  <a:lnTo>
                    <a:pt x="451" y="918"/>
                  </a:lnTo>
                  <a:lnTo>
                    <a:pt x="482" y="891"/>
                  </a:lnTo>
                  <a:lnTo>
                    <a:pt x="508" y="888"/>
                  </a:lnTo>
                  <a:lnTo>
                    <a:pt x="508" y="861"/>
                  </a:lnTo>
                  <a:lnTo>
                    <a:pt x="519" y="831"/>
                  </a:lnTo>
                  <a:lnTo>
                    <a:pt x="493" y="827"/>
                  </a:lnTo>
                  <a:lnTo>
                    <a:pt x="500" y="797"/>
                  </a:lnTo>
                  <a:lnTo>
                    <a:pt x="519" y="767"/>
                  </a:lnTo>
                  <a:lnTo>
                    <a:pt x="508" y="733"/>
                  </a:lnTo>
                  <a:lnTo>
                    <a:pt x="557" y="685"/>
                  </a:lnTo>
                  <a:lnTo>
                    <a:pt x="557" y="662"/>
                  </a:lnTo>
                  <a:lnTo>
                    <a:pt x="576" y="651"/>
                  </a:lnTo>
                  <a:lnTo>
                    <a:pt x="549" y="643"/>
                  </a:lnTo>
                  <a:lnTo>
                    <a:pt x="557" y="575"/>
                  </a:lnTo>
                  <a:lnTo>
                    <a:pt x="538" y="575"/>
                  </a:lnTo>
                  <a:lnTo>
                    <a:pt x="538" y="545"/>
                  </a:lnTo>
                  <a:lnTo>
                    <a:pt x="553" y="500"/>
                  </a:lnTo>
                  <a:lnTo>
                    <a:pt x="538" y="308"/>
                  </a:lnTo>
                  <a:lnTo>
                    <a:pt x="512" y="120"/>
                  </a:lnTo>
                  <a:lnTo>
                    <a:pt x="500" y="90"/>
                  </a:lnTo>
                  <a:lnTo>
                    <a:pt x="504" y="68"/>
                  </a:lnTo>
                  <a:lnTo>
                    <a:pt x="482" y="45"/>
                  </a:lnTo>
                  <a:lnTo>
                    <a:pt x="459" y="41"/>
                  </a:lnTo>
                  <a:lnTo>
                    <a:pt x="455" y="0"/>
                  </a:lnTo>
                  <a:lnTo>
                    <a:pt x="98" y="1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44" name=""/>
            <p:cNvSpPr/>
            <p:nvPr/>
          </p:nvSpPr>
          <p:spPr>
            <a:xfrm>
              <a:off x="6780240" y="1982880"/>
              <a:ext cx="644040" cy="1086840"/>
            </a:xfrm>
            <a:custGeom>
              <a:avLst/>
              <a:gdLst/>
              <a:ahLst/>
              <a:rect l="l" t="t" r="r" b="b"/>
              <a:pathLst>
                <a:path w="576" h="978">
                  <a:moveTo>
                    <a:pt x="98" y="11"/>
                  </a:moveTo>
                  <a:lnTo>
                    <a:pt x="94" y="41"/>
                  </a:lnTo>
                  <a:lnTo>
                    <a:pt x="117" y="49"/>
                  </a:lnTo>
                  <a:lnTo>
                    <a:pt x="121" y="72"/>
                  </a:lnTo>
                  <a:lnTo>
                    <a:pt x="136" y="87"/>
                  </a:lnTo>
                  <a:lnTo>
                    <a:pt x="154" y="94"/>
                  </a:lnTo>
                  <a:lnTo>
                    <a:pt x="147" y="184"/>
                  </a:lnTo>
                  <a:lnTo>
                    <a:pt x="38" y="233"/>
                  </a:lnTo>
                  <a:lnTo>
                    <a:pt x="53" y="286"/>
                  </a:lnTo>
                  <a:lnTo>
                    <a:pt x="57" y="305"/>
                  </a:lnTo>
                  <a:lnTo>
                    <a:pt x="15" y="361"/>
                  </a:lnTo>
                  <a:lnTo>
                    <a:pt x="12" y="402"/>
                  </a:lnTo>
                  <a:lnTo>
                    <a:pt x="0" y="418"/>
                  </a:lnTo>
                  <a:lnTo>
                    <a:pt x="19" y="508"/>
                  </a:lnTo>
                  <a:lnTo>
                    <a:pt x="38" y="549"/>
                  </a:lnTo>
                  <a:lnTo>
                    <a:pt x="102" y="579"/>
                  </a:lnTo>
                  <a:lnTo>
                    <a:pt x="117" y="651"/>
                  </a:lnTo>
                  <a:lnTo>
                    <a:pt x="154" y="662"/>
                  </a:lnTo>
                  <a:lnTo>
                    <a:pt x="173" y="654"/>
                  </a:lnTo>
                  <a:lnTo>
                    <a:pt x="200" y="692"/>
                  </a:lnTo>
                  <a:lnTo>
                    <a:pt x="181" y="771"/>
                  </a:lnTo>
                  <a:lnTo>
                    <a:pt x="215" y="786"/>
                  </a:lnTo>
                  <a:lnTo>
                    <a:pt x="256" y="812"/>
                  </a:lnTo>
                  <a:lnTo>
                    <a:pt x="245" y="850"/>
                  </a:lnTo>
                  <a:lnTo>
                    <a:pt x="301" y="861"/>
                  </a:lnTo>
                  <a:lnTo>
                    <a:pt x="309" y="918"/>
                  </a:lnTo>
                  <a:lnTo>
                    <a:pt x="316" y="959"/>
                  </a:lnTo>
                  <a:lnTo>
                    <a:pt x="342" y="978"/>
                  </a:lnTo>
                  <a:lnTo>
                    <a:pt x="376" y="978"/>
                  </a:lnTo>
                  <a:lnTo>
                    <a:pt x="391" y="952"/>
                  </a:lnTo>
                  <a:lnTo>
                    <a:pt x="482" y="970"/>
                  </a:lnTo>
                  <a:lnTo>
                    <a:pt x="478" y="948"/>
                  </a:lnTo>
                  <a:lnTo>
                    <a:pt x="448" y="929"/>
                  </a:lnTo>
                  <a:lnTo>
                    <a:pt x="451" y="918"/>
                  </a:lnTo>
                  <a:lnTo>
                    <a:pt x="482" y="891"/>
                  </a:lnTo>
                  <a:lnTo>
                    <a:pt x="508" y="888"/>
                  </a:lnTo>
                  <a:lnTo>
                    <a:pt x="508" y="861"/>
                  </a:lnTo>
                  <a:lnTo>
                    <a:pt x="519" y="831"/>
                  </a:lnTo>
                  <a:lnTo>
                    <a:pt x="493" y="827"/>
                  </a:lnTo>
                  <a:lnTo>
                    <a:pt x="500" y="797"/>
                  </a:lnTo>
                  <a:lnTo>
                    <a:pt x="519" y="767"/>
                  </a:lnTo>
                  <a:lnTo>
                    <a:pt x="508" y="733"/>
                  </a:lnTo>
                  <a:lnTo>
                    <a:pt x="557" y="685"/>
                  </a:lnTo>
                  <a:lnTo>
                    <a:pt x="557" y="662"/>
                  </a:lnTo>
                  <a:lnTo>
                    <a:pt x="576" y="651"/>
                  </a:lnTo>
                  <a:lnTo>
                    <a:pt x="549" y="643"/>
                  </a:lnTo>
                  <a:lnTo>
                    <a:pt x="557" y="575"/>
                  </a:lnTo>
                  <a:lnTo>
                    <a:pt x="538" y="575"/>
                  </a:lnTo>
                  <a:lnTo>
                    <a:pt x="538" y="545"/>
                  </a:lnTo>
                  <a:lnTo>
                    <a:pt x="553" y="500"/>
                  </a:lnTo>
                  <a:lnTo>
                    <a:pt x="538" y="308"/>
                  </a:lnTo>
                  <a:lnTo>
                    <a:pt x="512" y="120"/>
                  </a:lnTo>
                  <a:lnTo>
                    <a:pt x="500" y="90"/>
                  </a:lnTo>
                  <a:lnTo>
                    <a:pt x="504" y="68"/>
                  </a:lnTo>
                  <a:lnTo>
                    <a:pt x="482" y="45"/>
                  </a:lnTo>
                  <a:lnTo>
                    <a:pt x="459" y="41"/>
                  </a:lnTo>
                  <a:lnTo>
                    <a:pt x="455" y="0"/>
                  </a:lnTo>
                  <a:lnTo>
                    <a:pt x="98" y="11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45" name=""/>
          <p:cNvGrpSpPr/>
          <p:nvPr/>
        </p:nvGrpSpPr>
        <p:grpSpPr>
          <a:xfrm>
            <a:off x="6521400" y="1108080"/>
            <a:ext cx="826920" cy="885600"/>
            <a:chOff x="6521400" y="1108080"/>
            <a:chExt cx="826920" cy="885600"/>
          </a:xfrm>
        </p:grpSpPr>
        <p:sp>
          <p:nvSpPr>
            <p:cNvPr id="5746" name=""/>
            <p:cNvSpPr/>
            <p:nvPr/>
          </p:nvSpPr>
          <p:spPr>
            <a:xfrm>
              <a:off x="6521400" y="1108080"/>
              <a:ext cx="826920" cy="885600"/>
            </a:xfrm>
            <a:custGeom>
              <a:avLst/>
              <a:gdLst/>
              <a:ahLst/>
              <a:rect l="l" t="t" r="r" b="b"/>
              <a:pathLst>
                <a:path w="737" h="793">
                  <a:moveTo>
                    <a:pt x="688" y="778"/>
                  </a:moveTo>
                  <a:lnTo>
                    <a:pt x="688" y="741"/>
                  </a:lnTo>
                  <a:lnTo>
                    <a:pt x="677" y="703"/>
                  </a:lnTo>
                  <a:lnTo>
                    <a:pt x="669" y="647"/>
                  </a:lnTo>
                  <a:lnTo>
                    <a:pt x="673" y="609"/>
                  </a:lnTo>
                  <a:lnTo>
                    <a:pt x="680" y="583"/>
                  </a:lnTo>
                  <a:lnTo>
                    <a:pt x="692" y="560"/>
                  </a:lnTo>
                  <a:lnTo>
                    <a:pt x="680" y="534"/>
                  </a:lnTo>
                  <a:lnTo>
                    <a:pt x="669" y="519"/>
                  </a:lnTo>
                  <a:lnTo>
                    <a:pt x="677" y="496"/>
                  </a:lnTo>
                  <a:lnTo>
                    <a:pt x="692" y="489"/>
                  </a:lnTo>
                  <a:lnTo>
                    <a:pt x="692" y="387"/>
                  </a:lnTo>
                  <a:lnTo>
                    <a:pt x="707" y="365"/>
                  </a:lnTo>
                  <a:lnTo>
                    <a:pt x="737" y="335"/>
                  </a:lnTo>
                  <a:lnTo>
                    <a:pt x="733" y="301"/>
                  </a:lnTo>
                  <a:lnTo>
                    <a:pt x="722" y="289"/>
                  </a:lnTo>
                  <a:lnTo>
                    <a:pt x="703" y="297"/>
                  </a:lnTo>
                  <a:lnTo>
                    <a:pt x="696" y="338"/>
                  </a:lnTo>
                  <a:lnTo>
                    <a:pt x="677" y="353"/>
                  </a:lnTo>
                  <a:lnTo>
                    <a:pt x="662" y="365"/>
                  </a:lnTo>
                  <a:lnTo>
                    <a:pt x="658" y="387"/>
                  </a:lnTo>
                  <a:lnTo>
                    <a:pt x="635" y="406"/>
                  </a:lnTo>
                  <a:lnTo>
                    <a:pt x="605" y="410"/>
                  </a:lnTo>
                  <a:lnTo>
                    <a:pt x="620" y="372"/>
                  </a:lnTo>
                  <a:lnTo>
                    <a:pt x="647" y="338"/>
                  </a:lnTo>
                  <a:lnTo>
                    <a:pt x="669" y="308"/>
                  </a:lnTo>
                  <a:lnTo>
                    <a:pt x="677" y="282"/>
                  </a:lnTo>
                  <a:lnTo>
                    <a:pt x="624" y="274"/>
                  </a:lnTo>
                  <a:lnTo>
                    <a:pt x="643" y="211"/>
                  </a:lnTo>
                  <a:lnTo>
                    <a:pt x="590" y="192"/>
                  </a:lnTo>
                  <a:lnTo>
                    <a:pt x="571" y="177"/>
                  </a:lnTo>
                  <a:lnTo>
                    <a:pt x="545" y="169"/>
                  </a:lnTo>
                  <a:lnTo>
                    <a:pt x="534" y="150"/>
                  </a:lnTo>
                  <a:lnTo>
                    <a:pt x="496" y="165"/>
                  </a:lnTo>
                  <a:lnTo>
                    <a:pt x="474" y="143"/>
                  </a:lnTo>
                  <a:lnTo>
                    <a:pt x="421" y="116"/>
                  </a:lnTo>
                  <a:lnTo>
                    <a:pt x="395" y="139"/>
                  </a:lnTo>
                  <a:lnTo>
                    <a:pt x="376" y="143"/>
                  </a:lnTo>
                  <a:lnTo>
                    <a:pt x="361" y="132"/>
                  </a:lnTo>
                  <a:lnTo>
                    <a:pt x="316" y="101"/>
                  </a:lnTo>
                  <a:lnTo>
                    <a:pt x="308" y="90"/>
                  </a:lnTo>
                  <a:lnTo>
                    <a:pt x="312" y="64"/>
                  </a:lnTo>
                  <a:lnTo>
                    <a:pt x="278" y="71"/>
                  </a:lnTo>
                  <a:lnTo>
                    <a:pt x="263" y="56"/>
                  </a:lnTo>
                  <a:lnTo>
                    <a:pt x="237" y="19"/>
                  </a:lnTo>
                  <a:lnTo>
                    <a:pt x="229" y="0"/>
                  </a:lnTo>
                  <a:lnTo>
                    <a:pt x="207" y="7"/>
                  </a:lnTo>
                  <a:lnTo>
                    <a:pt x="158" y="49"/>
                  </a:lnTo>
                  <a:lnTo>
                    <a:pt x="120" y="68"/>
                  </a:lnTo>
                  <a:lnTo>
                    <a:pt x="86" y="71"/>
                  </a:lnTo>
                  <a:lnTo>
                    <a:pt x="56" y="90"/>
                  </a:lnTo>
                  <a:lnTo>
                    <a:pt x="49" y="124"/>
                  </a:lnTo>
                  <a:lnTo>
                    <a:pt x="56" y="169"/>
                  </a:lnTo>
                  <a:lnTo>
                    <a:pt x="4" y="237"/>
                  </a:lnTo>
                  <a:lnTo>
                    <a:pt x="0" y="271"/>
                  </a:lnTo>
                  <a:lnTo>
                    <a:pt x="15" y="278"/>
                  </a:lnTo>
                  <a:lnTo>
                    <a:pt x="4" y="406"/>
                  </a:lnTo>
                  <a:lnTo>
                    <a:pt x="109" y="466"/>
                  </a:lnTo>
                  <a:lnTo>
                    <a:pt x="147" y="496"/>
                  </a:lnTo>
                  <a:lnTo>
                    <a:pt x="150" y="534"/>
                  </a:lnTo>
                  <a:lnTo>
                    <a:pt x="199" y="530"/>
                  </a:lnTo>
                  <a:lnTo>
                    <a:pt x="214" y="605"/>
                  </a:lnTo>
                  <a:lnTo>
                    <a:pt x="241" y="624"/>
                  </a:lnTo>
                  <a:lnTo>
                    <a:pt x="241" y="650"/>
                  </a:lnTo>
                  <a:lnTo>
                    <a:pt x="226" y="714"/>
                  </a:lnTo>
                  <a:lnTo>
                    <a:pt x="248" y="748"/>
                  </a:lnTo>
                  <a:lnTo>
                    <a:pt x="263" y="775"/>
                  </a:lnTo>
                  <a:lnTo>
                    <a:pt x="323" y="778"/>
                  </a:lnTo>
                  <a:lnTo>
                    <a:pt x="327" y="793"/>
                  </a:lnTo>
                  <a:lnTo>
                    <a:pt x="688" y="77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47" name=""/>
            <p:cNvSpPr/>
            <p:nvPr/>
          </p:nvSpPr>
          <p:spPr>
            <a:xfrm>
              <a:off x="6521400" y="1108080"/>
              <a:ext cx="826920" cy="885600"/>
            </a:xfrm>
            <a:custGeom>
              <a:avLst/>
              <a:gdLst/>
              <a:ahLst/>
              <a:rect l="l" t="t" r="r" b="b"/>
              <a:pathLst>
                <a:path w="737" h="793">
                  <a:moveTo>
                    <a:pt x="688" y="778"/>
                  </a:moveTo>
                  <a:lnTo>
                    <a:pt x="688" y="741"/>
                  </a:lnTo>
                  <a:lnTo>
                    <a:pt x="677" y="703"/>
                  </a:lnTo>
                  <a:lnTo>
                    <a:pt x="669" y="647"/>
                  </a:lnTo>
                  <a:lnTo>
                    <a:pt x="673" y="609"/>
                  </a:lnTo>
                  <a:lnTo>
                    <a:pt x="680" y="583"/>
                  </a:lnTo>
                  <a:lnTo>
                    <a:pt x="692" y="560"/>
                  </a:lnTo>
                  <a:lnTo>
                    <a:pt x="680" y="534"/>
                  </a:lnTo>
                  <a:lnTo>
                    <a:pt x="669" y="519"/>
                  </a:lnTo>
                  <a:lnTo>
                    <a:pt x="677" y="496"/>
                  </a:lnTo>
                  <a:lnTo>
                    <a:pt x="692" y="489"/>
                  </a:lnTo>
                  <a:lnTo>
                    <a:pt x="692" y="387"/>
                  </a:lnTo>
                  <a:lnTo>
                    <a:pt x="707" y="365"/>
                  </a:lnTo>
                  <a:lnTo>
                    <a:pt x="737" y="335"/>
                  </a:lnTo>
                  <a:lnTo>
                    <a:pt x="733" y="301"/>
                  </a:lnTo>
                  <a:lnTo>
                    <a:pt x="722" y="289"/>
                  </a:lnTo>
                  <a:lnTo>
                    <a:pt x="703" y="297"/>
                  </a:lnTo>
                  <a:lnTo>
                    <a:pt x="696" y="338"/>
                  </a:lnTo>
                  <a:lnTo>
                    <a:pt x="677" y="353"/>
                  </a:lnTo>
                  <a:lnTo>
                    <a:pt x="662" y="365"/>
                  </a:lnTo>
                  <a:lnTo>
                    <a:pt x="658" y="387"/>
                  </a:lnTo>
                  <a:lnTo>
                    <a:pt x="635" y="406"/>
                  </a:lnTo>
                  <a:lnTo>
                    <a:pt x="605" y="410"/>
                  </a:lnTo>
                  <a:lnTo>
                    <a:pt x="620" y="372"/>
                  </a:lnTo>
                  <a:lnTo>
                    <a:pt x="647" y="338"/>
                  </a:lnTo>
                  <a:lnTo>
                    <a:pt x="669" y="308"/>
                  </a:lnTo>
                  <a:lnTo>
                    <a:pt x="677" y="282"/>
                  </a:lnTo>
                  <a:lnTo>
                    <a:pt x="624" y="274"/>
                  </a:lnTo>
                  <a:lnTo>
                    <a:pt x="643" y="211"/>
                  </a:lnTo>
                  <a:lnTo>
                    <a:pt x="590" y="192"/>
                  </a:lnTo>
                  <a:lnTo>
                    <a:pt x="571" y="177"/>
                  </a:lnTo>
                  <a:lnTo>
                    <a:pt x="545" y="169"/>
                  </a:lnTo>
                  <a:lnTo>
                    <a:pt x="534" y="150"/>
                  </a:lnTo>
                  <a:lnTo>
                    <a:pt x="496" y="165"/>
                  </a:lnTo>
                  <a:lnTo>
                    <a:pt x="474" y="143"/>
                  </a:lnTo>
                  <a:lnTo>
                    <a:pt x="421" y="116"/>
                  </a:lnTo>
                  <a:lnTo>
                    <a:pt x="395" y="139"/>
                  </a:lnTo>
                  <a:lnTo>
                    <a:pt x="376" y="143"/>
                  </a:lnTo>
                  <a:lnTo>
                    <a:pt x="361" y="132"/>
                  </a:lnTo>
                  <a:lnTo>
                    <a:pt x="316" y="101"/>
                  </a:lnTo>
                  <a:lnTo>
                    <a:pt x="308" y="90"/>
                  </a:lnTo>
                  <a:lnTo>
                    <a:pt x="312" y="64"/>
                  </a:lnTo>
                  <a:lnTo>
                    <a:pt x="278" y="71"/>
                  </a:lnTo>
                  <a:lnTo>
                    <a:pt x="263" y="56"/>
                  </a:lnTo>
                  <a:lnTo>
                    <a:pt x="237" y="19"/>
                  </a:lnTo>
                  <a:lnTo>
                    <a:pt x="229" y="0"/>
                  </a:lnTo>
                  <a:lnTo>
                    <a:pt x="207" y="7"/>
                  </a:lnTo>
                  <a:lnTo>
                    <a:pt x="158" y="49"/>
                  </a:lnTo>
                  <a:lnTo>
                    <a:pt x="120" y="68"/>
                  </a:lnTo>
                  <a:lnTo>
                    <a:pt x="86" y="71"/>
                  </a:lnTo>
                  <a:lnTo>
                    <a:pt x="56" y="90"/>
                  </a:lnTo>
                  <a:lnTo>
                    <a:pt x="49" y="124"/>
                  </a:lnTo>
                  <a:lnTo>
                    <a:pt x="56" y="169"/>
                  </a:lnTo>
                  <a:lnTo>
                    <a:pt x="4" y="237"/>
                  </a:lnTo>
                  <a:lnTo>
                    <a:pt x="0" y="271"/>
                  </a:lnTo>
                  <a:lnTo>
                    <a:pt x="15" y="278"/>
                  </a:lnTo>
                  <a:lnTo>
                    <a:pt x="4" y="406"/>
                  </a:lnTo>
                  <a:lnTo>
                    <a:pt x="109" y="466"/>
                  </a:lnTo>
                  <a:lnTo>
                    <a:pt x="147" y="496"/>
                  </a:lnTo>
                  <a:lnTo>
                    <a:pt x="150" y="534"/>
                  </a:lnTo>
                  <a:lnTo>
                    <a:pt x="199" y="530"/>
                  </a:lnTo>
                  <a:lnTo>
                    <a:pt x="214" y="605"/>
                  </a:lnTo>
                  <a:lnTo>
                    <a:pt x="241" y="624"/>
                  </a:lnTo>
                  <a:lnTo>
                    <a:pt x="241" y="650"/>
                  </a:lnTo>
                  <a:lnTo>
                    <a:pt x="226" y="714"/>
                  </a:lnTo>
                  <a:lnTo>
                    <a:pt x="248" y="748"/>
                  </a:lnTo>
                  <a:lnTo>
                    <a:pt x="263" y="775"/>
                  </a:lnTo>
                  <a:lnTo>
                    <a:pt x="323" y="778"/>
                  </a:lnTo>
                  <a:lnTo>
                    <a:pt x="327" y="793"/>
                  </a:lnTo>
                  <a:lnTo>
                    <a:pt x="688" y="778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48" name=""/>
          <p:cNvGrpSpPr/>
          <p:nvPr/>
        </p:nvGrpSpPr>
        <p:grpSpPr>
          <a:xfrm>
            <a:off x="6869160" y="974880"/>
            <a:ext cx="769680" cy="447120"/>
            <a:chOff x="6869160" y="974880"/>
            <a:chExt cx="769680" cy="447120"/>
          </a:xfrm>
        </p:grpSpPr>
        <p:sp>
          <p:nvSpPr>
            <p:cNvPr id="5749" name=""/>
            <p:cNvSpPr/>
            <p:nvPr/>
          </p:nvSpPr>
          <p:spPr>
            <a:xfrm>
              <a:off x="6869160" y="974880"/>
              <a:ext cx="769680" cy="447120"/>
            </a:xfrm>
            <a:custGeom>
              <a:avLst/>
              <a:gdLst/>
              <a:ahLst/>
              <a:rect l="l" t="t" r="r" b="b"/>
              <a:pathLst>
                <a:path w="688" h="402">
                  <a:moveTo>
                    <a:pt x="658" y="142"/>
                  </a:moveTo>
                  <a:lnTo>
                    <a:pt x="688" y="176"/>
                  </a:lnTo>
                  <a:lnTo>
                    <a:pt x="681" y="203"/>
                  </a:lnTo>
                  <a:lnTo>
                    <a:pt x="651" y="210"/>
                  </a:lnTo>
                  <a:lnTo>
                    <a:pt x="598" y="225"/>
                  </a:lnTo>
                  <a:lnTo>
                    <a:pt x="568" y="270"/>
                  </a:lnTo>
                  <a:lnTo>
                    <a:pt x="512" y="270"/>
                  </a:lnTo>
                  <a:lnTo>
                    <a:pt x="489" y="312"/>
                  </a:lnTo>
                  <a:lnTo>
                    <a:pt x="406" y="315"/>
                  </a:lnTo>
                  <a:lnTo>
                    <a:pt x="372" y="402"/>
                  </a:lnTo>
                  <a:lnTo>
                    <a:pt x="316" y="391"/>
                  </a:lnTo>
                  <a:lnTo>
                    <a:pt x="327" y="331"/>
                  </a:lnTo>
                  <a:lnTo>
                    <a:pt x="282" y="315"/>
                  </a:lnTo>
                  <a:lnTo>
                    <a:pt x="271" y="293"/>
                  </a:lnTo>
                  <a:lnTo>
                    <a:pt x="237" y="289"/>
                  </a:lnTo>
                  <a:lnTo>
                    <a:pt x="222" y="267"/>
                  </a:lnTo>
                  <a:lnTo>
                    <a:pt x="184" y="282"/>
                  </a:lnTo>
                  <a:lnTo>
                    <a:pt x="158" y="259"/>
                  </a:lnTo>
                  <a:lnTo>
                    <a:pt x="109" y="236"/>
                  </a:lnTo>
                  <a:lnTo>
                    <a:pt x="79" y="267"/>
                  </a:lnTo>
                  <a:lnTo>
                    <a:pt x="49" y="255"/>
                  </a:lnTo>
                  <a:lnTo>
                    <a:pt x="0" y="214"/>
                  </a:lnTo>
                  <a:lnTo>
                    <a:pt x="12" y="180"/>
                  </a:lnTo>
                  <a:lnTo>
                    <a:pt x="19" y="154"/>
                  </a:lnTo>
                  <a:lnTo>
                    <a:pt x="57" y="135"/>
                  </a:lnTo>
                  <a:lnTo>
                    <a:pt x="98" y="135"/>
                  </a:lnTo>
                  <a:lnTo>
                    <a:pt x="200" y="56"/>
                  </a:lnTo>
                  <a:lnTo>
                    <a:pt x="230" y="3"/>
                  </a:lnTo>
                  <a:lnTo>
                    <a:pt x="327" y="0"/>
                  </a:lnTo>
                  <a:lnTo>
                    <a:pt x="282" y="11"/>
                  </a:lnTo>
                  <a:lnTo>
                    <a:pt x="237" y="67"/>
                  </a:lnTo>
                  <a:lnTo>
                    <a:pt x="211" y="67"/>
                  </a:lnTo>
                  <a:lnTo>
                    <a:pt x="215" y="109"/>
                  </a:lnTo>
                  <a:lnTo>
                    <a:pt x="305" y="116"/>
                  </a:lnTo>
                  <a:lnTo>
                    <a:pt x="342" y="165"/>
                  </a:lnTo>
                  <a:lnTo>
                    <a:pt x="433" y="158"/>
                  </a:lnTo>
                  <a:lnTo>
                    <a:pt x="470" y="135"/>
                  </a:lnTo>
                  <a:lnTo>
                    <a:pt x="523" y="116"/>
                  </a:lnTo>
                  <a:lnTo>
                    <a:pt x="587" y="120"/>
                  </a:lnTo>
                  <a:lnTo>
                    <a:pt x="632" y="86"/>
                  </a:lnTo>
                  <a:lnTo>
                    <a:pt x="639" y="120"/>
                  </a:lnTo>
                  <a:lnTo>
                    <a:pt x="636" y="135"/>
                  </a:lnTo>
                  <a:lnTo>
                    <a:pt x="658" y="14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50" name=""/>
            <p:cNvSpPr/>
            <p:nvPr/>
          </p:nvSpPr>
          <p:spPr>
            <a:xfrm>
              <a:off x="6869160" y="974880"/>
              <a:ext cx="769680" cy="447120"/>
            </a:xfrm>
            <a:custGeom>
              <a:avLst/>
              <a:gdLst/>
              <a:ahLst/>
              <a:rect l="l" t="t" r="r" b="b"/>
              <a:pathLst>
                <a:path w="688" h="402">
                  <a:moveTo>
                    <a:pt x="658" y="142"/>
                  </a:moveTo>
                  <a:lnTo>
                    <a:pt x="688" y="176"/>
                  </a:lnTo>
                  <a:lnTo>
                    <a:pt x="681" y="203"/>
                  </a:lnTo>
                  <a:lnTo>
                    <a:pt x="651" y="210"/>
                  </a:lnTo>
                  <a:lnTo>
                    <a:pt x="598" y="225"/>
                  </a:lnTo>
                  <a:lnTo>
                    <a:pt x="568" y="270"/>
                  </a:lnTo>
                  <a:lnTo>
                    <a:pt x="512" y="270"/>
                  </a:lnTo>
                  <a:lnTo>
                    <a:pt x="489" y="312"/>
                  </a:lnTo>
                  <a:lnTo>
                    <a:pt x="406" y="315"/>
                  </a:lnTo>
                  <a:lnTo>
                    <a:pt x="372" y="402"/>
                  </a:lnTo>
                  <a:lnTo>
                    <a:pt x="316" y="391"/>
                  </a:lnTo>
                  <a:lnTo>
                    <a:pt x="327" y="331"/>
                  </a:lnTo>
                  <a:lnTo>
                    <a:pt x="282" y="315"/>
                  </a:lnTo>
                  <a:lnTo>
                    <a:pt x="271" y="293"/>
                  </a:lnTo>
                  <a:lnTo>
                    <a:pt x="237" y="289"/>
                  </a:lnTo>
                  <a:lnTo>
                    <a:pt x="222" y="267"/>
                  </a:lnTo>
                  <a:lnTo>
                    <a:pt x="184" y="282"/>
                  </a:lnTo>
                  <a:lnTo>
                    <a:pt x="158" y="259"/>
                  </a:lnTo>
                  <a:lnTo>
                    <a:pt x="109" y="236"/>
                  </a:lnTo>
                  <a:lnTo>
                    <a:pt x="79" y="267"/>
                  </a:lnTo>
                  <a:lnTo>
                    <a:pt x="49" y="255"/>
                  </a:lnTo>
                  <a:lnTo>
                    <a:pt x="0" y="214"/>
                  </a:lnTo>
                  <a:lnTo>
                    <a:pt x="12" y="180"/>
                  </a:lnTo>
                  <a:lnTo>
                    <a:pt x="19" y="154"/>
                  </a:lnTo>
                  <a:lnTo>
                    <a:pt x="57" y="135"/>
                  </a:lnTo>
                  <a:lnTo>
                    <a:pt x="98" y="135"/>
                  </a:lnTo>
                  <a:lnTo>
                    <a:pt x="200" y="56"/>
                  </a:lnTo>
                  <a:lnTo>
                    <a:pt x="230" y="3"/>
                  </a:lnTo>
                  <a:lnTo>
                    <a:pt x="327" y="0"/>
                  </a:lnTo>
                  <a:lnTo>
                    <a:pt x="282" y="11"/>
                  </a:lnTo>
                  <a:lnTo>
                    <a:pt x="237" y="67"/>
                  </a:lnTo>
                  <a:lnTo>
                    <a:pt x="211" y="67"/>
                  </a:lnTo>
                  <a:lnTo>
                    <a:pt x="215" y="109"/>
                  </a:lnTo>
                  <a:lnTo>
                    <a:pt x="305" y="116"/>
                  </a:lnTo>
                  <a:lnTo>
                    <a:pt x="342" y="165"/>
                  </a:lnTo>
                  <a:lnTo>
                    <a:pt x="433" y="158"/>
                  </a:lnTo>
                  <a:lnTo>
                    <a:pt x="470" y="135"/>
                  </a:lnTo>
                  <a:lnTo>
                    <a:pt x="523" y="116"/>
                  </a:lnTo>
                  <a:lnTo>
                    <a:pt x="587" y="120"/>
                  </a:lnTo>
                  <a:lnTo>
                    <a:pt x="632" y="86"/>
                  </a:lnTo>
                  <a:lnTo>
                    <a:pt x="639" y="120"/>
                  </a:lnTo>
                  <a:lnTo>
                    <a:pt x="636" y="135"/>
                  </a:lnTo>
                  <a:lnTo>
                    <a:pt x="658" y="142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51" name=""/>
          <p:cNvGrpSpPr/>
          <p:nvPr/>
        </p:nvGrpSpPr>
        <p:grpSpPr>
          <a:xfrm>
            <a:off x="7331040" y="2065320"/>
            <a:ext cx="501480" cy="837720"/>
            <a:chOff x="7331040" y="2065320"/>
            <a:chExt cx="501480" cy="837720"/>
          </a:xfrm>
        </p:grpSpPr>
        <p:sp>
          <p:nvSpPr>
            <p:cNvPr id="5752" name=""/>
            <p:cNvSpPr/>
            <p:nvPr/>
          </p:nvSpPr>
          <p:spPr>
            <a:xfrm>
              <a:off x="7331040" y="2065320"/>
              <a:ext cx="501480" cy="837720"/>
            </a:xfrm>
            <a:custGeom>
              <a:avLst/>
              <a:gdLst/>
              <a:ahLst/>
              <a:rect l="l" t="t" r="r" b="b"/>
              <a:pathLst>
                <a:path w="447" h="752">
                  <a:moveTo>
                    <a:pt x="22" y="38"/>
                  </a:moveTo>
                  <a:lnTo>
                    <a:pt x="98" y="45"/>
                  </a:lnTo>
                  <a:lnTo>
                    <a:pt x="124" y="12"/>
                  </a:lnTo>
                  <a:lnTo>
                    <a:pt x="383" y="0"/>
                  </a:lnTo>
                  <a:lnTo>
                    <a:pt x="443" y="459"/>
                  </a:lnTo>
                  <a:lnTo>
                    <a:pt x="447" y="482"/>
                  </a:lnTo>
                  <a:lnTo>
                    <a:pt x="440" y="523"/>
                  </a:lnTo>
                  <a:lnTo>
                    <a:pt x="413" y="557"/>
                  </a:lnTo>
                  <a:lnTo>
                    <a:pt x="372" y="553"/>
                  </a:lnTo>
                  <a:lnTo>
                    <a:pt x="368" y="583"/>
                  </a:lnTo>
                  <a:lnTo>
                    <a:pt x="338" y="594"/>
                  </a:lnTo>
                  <a:lnTo>
                    <a:pt x="334" y="632"/>
                  </a:lnTo>
                  <a:lnTo>
                    <a:pt x="312" y="655"/>
                  </a:lnTo>
                  <a:lnTo>
                    <a:pt x="304" y="696"/>
                  </a:lnTo>
                  <a:lnTo>
                    <a:pt x="263" y="700"/>
                  </a:lnTo>
                  <a:lnTo>
                    <a:pt x="259" y="677"/>
                  </a:lnTo>
                  <a:lnTo>
                    <a:pt x="233" y="681"/>
                  </a:lnTo>
                  <a:lnTo>
                    <a:pt x="210" y="730"/>
                  </a:lnTo>
                  <a:lnTo>
                    <a:pt x="192" y="730"/>
                  </a:lnTo>
                  <a:lnTo>
                    <a:pt x="173" y="730"/>
                  </a:lnTo>
                  <a:lnTo>
                    <a:pt x="139" y="734"/>
                  </a:lnTo>
                  <a:lnTo>
                    <a:pt x="135" y="726"/>
                  </a:lnTo>
                  <a:lnTo>
                    <a:pt x="124" y="715"/>
                  </a:lnTo>
                  <a:lnTo>
                    <a:pt x="101" y="715"/>
                  </a:lnTo>
                  <a:lnTo>
                    <a:pt x="83" y="752"/>
                  </a:lnTo>
                  <a:lnTo>
                    <a:pt x="0" y="749"/>
                  </a:lnTo>
                  <a:lnTo>
                    <a:pt x="7" y="726"/>
                  </a:lnTo>
                  <a:lnTo>
                    <a:pt x="22" y="685"/>
                  </a:lnTo>
                  <a:lnTo>
                    <a:pt x="11" y="658"/>
                  </a:lnTo>
                  <a:lnTo>
                    <a:pt x="64" y="610"/>
                  </a:lnTo>
                  <a:lnTo>
                    <a:pt x="64" y="591"/>
                  </a:lnTo>
                  <a:lnTo>
                    <a:pt x="86" y="579"/>
                  </a:lnTo>
                  <a:lnTo>
                    <a:pt x="52" y="561"/>
                  </a:lnTo>
                  <a:lnTo>
                    <a:pt x="64" y="500"/>
                  </a:lnTo>
                  <a:lnTo>
                    <a:pt x="41" y="497"/>
                  </a:lnTo>
                  <a:lnTo>
                    <a:pt x="45" y="455"/>
                  </a:lnTo>
                  <a:lnTo>
                    <a:pt x="60" y="414"/>
                  </a:lnTo>
                  <a:lnTo>
                    <a:pt x="49" y="222"/>
                  </a:lnTo>
                  <a:lnTo>
                    <a:pt x="22" y="3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53" name=""/>
            <p:cNvSpPr/>
            <p:nvPr/>
          </p:nvSpPr>
          <p:spPr>
            <a:xfrm>
              <a:off x="7331040" y="2065320"/>
              <a:ext cx="501480" cy="837720"/>
            </a:xfrm>
            <a:custGeom>
              <a:avLst/>
              <a:gdLst/>
              <a:ahLst/>
              <a:rect l="l" t="t" r="r" b="b"/>
              <a:pathLst>
                <a:path w="447" h="752">
                  <a:moveTo>
                    <a:pt x="22" y="38"/>
                  </a:moveTo>
                  <a:lnTo>
                    <a:pt x="98" y="45"/>
                  </a:lnTo>
                  <a:lnTo>
                    <a:pt x="124" y="12"/>
                  </a:lnTo>
                  <a:lnTo>
                    <a:pt x="383" y="0"/>
                  </a:lnTo>
                  <a:lnTo>
                    <a:pt x="443" y="459"/>
                  </a:lnTo>
                  <a:lnTo>
                    <a:pt x="447" y="482"/>
                  </a:lnTo>
                  <a:lnTo>
                    <a:pt x="440" y="523"/>
                  </a:lnTo>
                  <a:lnTo>
                    <a:pt x="413" y="557"/>
                  </a:lnTo>
                  <a:lnTo>
                    <a:pt x="372" y="553"/>
                  </a:lnTo>
                  <a:lnTo>
                    <a:pt x="368" y="583"/>
                  </a:lnTo>
                  <a:lnTo>
                    <a:pt x="338" y="594"/>
                  </a:lnTo>
                  <a:lnTo>
                    <a:pt x="334" y="632"/>
                  </a:lnTo>
                  <a:lnTo>
                    <a:pt x="312" y="655"/>
                  </a:lnTo>
                  <a:lnTo>
                    <a:pt x="304" y="696"/>
                  </a:lnTo>
                  <a:lnTo>
                    <a:pt x="263" y="700"/>
                  </a:lnTo>
                  <a:lnTo>
                    <a:pt x="259" y="677"/>
                  </a:lnTo>
                  <a:lnTo>
                    <a:pt x="233" y="681"/>
                  </a:lnTo>
                  <a:lnTo>
                    <a:pt x="210" y="730"/>
                  </a:lnTo>
                  <a:lnTo>
                    <a:pt x="192" y="730"/>
                  </a:lnTo>
                  <a:lnTo>
                    <a:pt x="173" y="730"/>
                  </a:lnTo>
                  <a:lnTo>
                    <a:pt x="139" y="734"/>
                  </a:lnTo>
                  <a:lnTo>
                    <a:pt x="135" y="726"/>
                  </a:lnTo>
                  <a:lnTo>
                    <a:pt x="124" y="715"/>
                  </a:lnTo>
                  <a:lnTo>
                    <a:pt x="101" y="715"/>
                  </a:lnTo>
                  <a:lnTo>
                    <a:pt x="83" y="752"/>
                  </a:lnTo>
                  <a:lnTo>
                    <a:pt x="0" y="749"/>
                  </a:lnTo>
                  <a:lnTo>
                    <a:pt x="7" y="726"/>
                  </a:lnTo>
                  <a:lnTo>
                    <a:pt x="22" y="685"/>
                  </a:lnTo>
                  <a:lnTo>
                    <a:pt x="11" y="658"/>
                  </a:lnTo>
                  <a:lnTo>
                    <a:pt x="64" y="610"/>
                  </a:lnTo>
                  <a:lnTo>
                    <a:pt x="64" y="591"/>
                  </a:lnTo>
                  <a:lnTo>
                    <a:pt x="86" y="579"/>
                  </a:lnTo>
                  <a:lnTo>
                    <a:pt x="52" y="561"/>
                  </a:lnTo>
                  <a:lnTo>
                    <a:pt x="64" y="500"/>
                  </a:lnTo>
                  <a:lnTo>
                    <a:pt x="41" y="497"/>
                  </a:lnTo>
                  <a:lnTo>
                    <a:pt x="45" y="455"/>
                  </a:lnTo>
                  <a:lnTo>
                    <a:pt x="60" y="414"/>
                  </a:lnTo>
                  <a:lnTo>
                    <a:pt x="49" y="222"/>
                  </a:lnTo>
                  <a:lnTo>
                    <a:pt x="22" y="38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54" name=""/>
          <p:cNvGrpSpPr/>
          <p:nvPr/>
        </p:nvGrpSpPr>
        <p:grpSpPr>
          <a:xfrm>
            <a:off x="7445520" y="1289160"/>
            <a:ext cx="621720" cy="793440"/>
            <a:chOff x="7445520" y="1289160"/>
            <a:chExt cx="621720" cy="793440"/>
          </a:xfrm>
        </p:grpSpPr>
        <p:sp>
          <p:nvSpPr>
            <p:cNvPr id="5755" name=""/>
            <p:cNvSpPr/>
            <p:nvPr/>
          </p:nvSpPr>
          <p:spPr>
            <a:xfrm>
              <a:off x="7445520" y="1289160"/>
              <a:ext cx="621720" cy="793440"/>
            </a:xfrm>
            <a:custGeom>
              <a:avLst/>
              <a:gdLst/>
              <a:ahLst/>
              <a:rect l="l" t="t" r="r" b="b"/>
              <a:pathLst>
                <a:path w="557" h="710">
                  <a:moveTo>
                    <a:pt x="286" y="710"/>
                  </a:moveTo>
                  <a:lnTo>
                    <a:pt x="279" y="692"/>
                  </a:lnTo>
                  <a:lnTo>
                    <a:pt x="15" y="703"/>
                  </a:lnTo>
                  <a:lnTo>
                    <a:pt x="38" y="673"/>
                  </a:lnTo>
                  <a:lnTo>
                    <a:pt x="61" y="624"/>
                  </a:lnTo>
                  <a:lnTo>
                    <a:pt x="87" y="586"/>
                  </a:lnTo>
                  <a:lnTo>
                    <a:pt x="57" y="537"/>
                  </a:lnTo>
                  <a:lnTo>
                    <a:pt x="53" y="455"/>
                  </a:lnTo>
                  <a:lnTo>
                    <a:pt x="27" y="417"/>
                  </a:lnTo>
                  <a:lnTo>
                    <a:pt x="8" y="394"/>
                  </a:lnTo>
                  <a:lnTo>
                    <a:pt x="8" y="372"/>
                  </a:lnTo>
                  <a:lnTo>
                    <a:pt x="23" y="353"/>
                  </a:lnTo>
                  <a:lnTo>
                    <a:pt x="0" y="293"/>
                  </a:lnTo>
                  <a:lnTo>
                    <a:pt x="38" y="233"/>
                  </a:lnTo>
                  <a:lnTo>
                    <a:pt x="19" y="206"/>
                  </a:lnTo>
                  <a:lnTo>
                    <a:pt x="19" y="180"/>
                  </a:lnTo>
                  <a:lnTo>
                    <a:pt x="42" y="143"/>
                  </a:lnTo>
                  <a:lnTo>
                    <a:pt x="49" y="109"/>
                  </a:lnTo>
                  <a:lnTo>
                    <a:pt x="87" y="112"/>
                  </a:lnTo>
                  <a:lnTo>
                    <a:pt x="83" y="150"/>
                  </a:lnTo>
                  <a:lnTo>
                    <a:pt x="102" y="161"/>
                  </a:lnTo>
                  <a:lnTo>
                    <a:pt x="124" y="143"/>
                  </a:lnTo>
                  <a:lnTo>
                    <a:pt x="117" y="86"/>
                  </a:lnTo>
                  <a:lnTo>
                    <a:pt x="128" y="71"/>
                  </a:lnTo>
                  <a:lnTo>
                    <a:pt x="151" y="75"/>
                  </a:lnTo>
                  <a:lnTo>
                    <a:pt x="143" y="22"/>
                  </a:lnTo>
                  <a:lnTo>
                    <a:pt x="170" y="3"/>
                  </a:lnTo>
                  <a:lnTo>
                    <a:pt x="260" y="0"/>
                  </a:lnTo>
                  <a:lnTo>
                    <a:pt x="297" y="18"/>
                  </a:lnTo>
                  <a:lnTo>
                    <a:pt x="301" y="37"/>
                  </a:lnTo>
                  <a:lnTo>
                    <a:pt x="335" y="37"/>
                  </a:lnTo>
                  <a:lnTo>
                    <a:pt x="384" y="52"/>
                  </a:lnTo>
                  <a:lnTo>
                    <a:pt x="391" y="79"/>
                  </a:lnTo>
                  <a:lnTo>
                    <a:pt x="373" y="94"/>
                  </a:lnTo>
                  <a:lnTo>
                    <a:pt x="410" y="180"/>
                  </a:lnTo>
                  <a:lnTo>
                    <a:pt x="410" y="206"/>
                  </a:lnTo>
                  <a:lnTo>
                    <a:pt x="350" y="285"/>
                  </a:lnTo>
                  <a:lnTo>
                    <a:pt x="327" y="331"/>
                  </a:lnTo>
                  <a:lnTo>
                    <a:pt x="339" y="346"/>
                  </a:lnTo>
                  <a:lnTo>
                    <a:pt x="376" y="349"/>
                  </a:lnTo>
                  <a:lnTo>
                    <a:pt x="395" y="331"/>
                  </a:lnTo>
                  <a:lnTo>
                    <a:pt x="436" y="259"/>
                  </a:lnTo>
                  <a:lnTo>
                    <a:pt x="478" y="259"/>
                  </a:lnTo>
                  <a:lnTo>
                    <a:pt x="527" y="327"/>
                  </a:lnTo>
                  <a:lnTo>
                    <a:pt x="527" y="372"/>
                  </a:lnTo>
                  <a:lnTo>
                    <a:pt x="523" y="398"/>
                  </a:lnTo>
                  <a:lnTo>
                    <a:pt x="557" y="421"/>
                  </a:lnTo>
                  <a:lnTo>
                    <a:pt x="553" y="466"/>
                  </a:lnTo>
                  <a:lnTo>
                    <a:pt x="534" y="500"/>
                  </a:lnTo>
                  <a:lnTo>
                    <a:pt x="523" y="541"/>
                  </a:lnTo>
                  <a:lnTo>
                    <a:pt x="512" y="567"/>
                  </a:lnTo>
                  <a:lnTo>
                    <a:pt x="478" y="575"/>
                  </a:lnTo>
                  <a:lnTo>
                    <a:pt x="493" y="616"/>
                  </a:lnTo>
                  <a:lnTo>
                    <a:pt x="478" y="628"/>
                  </a:lnTo>
                  <a:lnTo>
                    <a:pt x="448" y="680"/>
                  </a:lnTo>
                  <a:lnTo>
                    <a:pt x="286" y="71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56" name=""/>
            <p:cNvSpPr/>
            <p:nvPr/>
          </p:nvSpPr>
          <p:spPr>
            <a:xfrm>
              <a:off x="7445520" y="1289160"/>
              <a:ext cx="621720" cy="793440"/>
            </a:xfrm>
            <a:custGeom>
              <a:avLst/>
              <a:gdLst/>
              <a:ahLst/>
              <a:rect l="l" t="t" r="r" b="b"/>
              <a:pathLst>
                <a:path w="557" h="710">
                  <a:moveTo>
                    <a:pt x="286" y="710"/>
                  </a:moveTo>
                  <a:lnTo>
                    <a:pt x="279" y="692"/>
                  </a:lnTo>
                  <a:lnTo>
                    <a:pt x="15" y="703"/>
                  </a:lnTo>
                  <a:lnTo>
                    <a:pt x="38" y="673"/>
                  </a:lnTo>
                  <a:lnTo>
                    <a:pt x="61" y="624"/>
                  </a:lnTo>
                  <a:lnTo>
                    <a:pt x="87" y="586"/>
                  </a:lnTo>
                  <a:lnTo>
                    <a:pt x="57" y="537"/>
                  </a:lnTo>
                  <a:lnTo>
                    <a:pt x="53" y="455"/>
                  </a:lnTo>
                  <a:lnTo>
                    <a:pt x="27" y="417"/>
                  </a:lnTo>
                  <a:lnTo>
                    <a:pt x="8" y="394"/>
                  </a:lnTo>
                  <a:lnTo>
                    <a:pt x="8" y="372"/>
                  </a:lnTo>
                  <a:lnTo>
                    <a:pt x="23" y="353"/>
                  </a:lnTo>
                  <a:lnTo>
                    <a:pt x="0" y="293"/>
                  </a:lnTo>
                  <a:lnTo>
                    <a:pt x="38" y="233"/>
                  </a:lnTo>
                  <a:lnTo>
                    <a:pt x="19" y="206"/>
                  </a:lnTo>
                  <a:lnTo>
                    <a:pt x="19" y="180"/>
                  </a:lnTo>
                  <a:lnTo>
                    <a:pt x="42" y="143"/>
                  </a:lnTo>
                  <a:lnTo>
                    <a:pt x="49" y="109"/>
                  </a:lnTo>
                  <a:lnTo>
                    <a:pt x="87" y="112"/>
                  </a:lnTo>
                  <a:lnTo>
                    <a:pt x="83" y="150"/>
                  </a:lnTo>
                  <a:lnTo>
                    <a:pt x="102" y="161"/>
                  </a:lnTo>
                  <a:lnTo>
                    <a:pt x="124" y="143"/>
                  </a:lnTo>
                  <a:lnTo>
                    <a:pt x="117" y="86"/>
                  </a:lnTo>
                  <a:lnTo>
                    <a:pt x="128" y="71"/>
                  </a:lnTo>
                  <a:lnTo>
                    <a:pt x="151" y="75"/>
                  </a:lnTo>
                  <a:lnTo>
                    <a:pt x="143" y="22"/>
                  </a:lnTo>
                  <a:lnTo>
                    <a:pt x="170" y="3"/>
                  </a:lnTo>
                  <a:lnTo>
                    <a:pt x="260" y="0"/>
                  </a:lnTo>
                  <a:lnTo>
                    <a:pt x="297" y="18"/>
                  </a:lnTo>
                  <a:lnTo>
                    <a:pt x="301" y="37"/>
                  </a:lnTo>
                  <a:lnTo>
                    <a:pt x="335" y="37"/>
                  </a:lnTo>
                  <a:lnTo>
                    <a:pt x="384" y="52"/>
                  </a:lnTo>
                  <a:lnTo>
                    <a:pt x="391" y="79"/>
                  </a:lnTo>
                  <a:lnTo>
                    <a:pt x="373" y="94"/>
                  </a:lnTo>
                  <a:lnTo>
                    <a:pt x="410" y="180"/>
                  </a:lnTo>
                  <a:lnTo>
                    <a:pt x="410" y="206"/>
                  </a:lnTo>
                  <a:lnTo>
                    <a:pt x="350" y="285"/>
                  </a:lnTo>
                  <a:lnTo>
                    <a:pt x="327" y="331"/>
                  </a:lnTo>
                  <a:lnTo>
                    <a:pt x="339" y="346"/>
                  </a:lnTo>
                  <a:lnTo>
                    <a:pt x="376" y="349"/>
                  </a:lnTo>
                  <a:lnTo>
                    <a:pt x="395" y="331"/>
                  </a:lnTo>
                  <a:lnTo>
                    <a:pt x="436" y="259"/>
                  </a:lnTo>
                  <a:lnTo>
                    <a:pt x="478" y="259"/>
                  </a:lnTo>
                  <a:lnTo>
                    <a:pt x="527" y="327"/>
                  </a:lnTo>
                  <a:lnTo>
                    <a:pt x="527" y="372"/>
                  </a:lnTo>
                  <a:lnTo>
                    <a:pt x="523" y="398"/>
                  </a:lnTo>
                  <a:lnTo>
                    <a:pt x="557" y="421"/>
                  </a:lnTo>
                  <a:lnTo>
                    <a:pt x="553" y="466"/>
                  </a:lnTo>
                  <a:lnTo>
                    <a:pt x="534" y="500"/>
                  </a:lnTo>
                  <a:lnTo>
                    <a:pt x="523" y="541"/>
                  </a:lnTo>
                  <a:lnTo>
                    <a:pt x="512" y="567"/>
                  </a:lnTo>
                  <a:lnTo>
                    <a:pt x="478" y="575"/>
                  </a:lnTo>
                  <a:lnTo>
                    <a:pt x="493" y="616"/>
                  </a:lnTo>
                  <a:lnTo>
                    <a:pt x="478" y="628"/>
                  </a:lnTo>
                  <a:lnTo>
                    <a:pt x="448" y="680"/>
                  </a:lnTo>
                  <a:lnTo>
                    <a:pt x="286" y="71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57" name=""/>
          <p:cNvGrpSpPr/>
          <p:nvPr/>
        </p:nvGrpSpPr>
        <p:grpSpPr>
          <a:xfrm>
            <a:off x="7764480" y="1922400"/>
            <a:ext cx="661680" cy="766440"/>
            <a:chOff x="7764480" y="1922400"/>
            <a:chExt cx="661680" cy="766440"/>
          </a:xfrm>
        </p:grpSpPr>
        <p:sp>
          <p:nvSpPr>
            <p:cNvPr id="5758" name=""/>
            <p:cNvSpPr/>
            <p:nvPr/>
          </p:nvSpPr>
          <p:spPr>
            <a:xfrm>
              <a:off x="7764480" y="1922400"/>
              <a:ext cx="661680" cy="766440"/>
            </a:xfrm>
            <a:custGeom>
              <a:avLst/>
              <a:gdLst/>
              <a:ahLst/>
              <a:rect l="l" t="t" r="r" b="b"/>
              <a:pathLst>
                <a:path w="590" h="689">
                  <a:moveTo>
                    <a:pt x="0" y="140"/>
                  </a:moveTo>
                  <a:lnTo>
                    <a:pt x="162" y="113"/>
                  </a:lnTo>
                  <a:lnTo>
                    <a:pt x="244" y="113"/>
                  </a:lnTo>
                  <a:lnTo>
                    <a:pt x="267" y="128"/>
                  </a:lnTo>
                  <a:lnTo>
                    <a:pt x="361" y="121"/>
                  </a:lnTo>
                  <a:lnTo>
                    <a:pt x="369" y="110"/>
                  </a:lnTo>
                  <a:lnTo>
                    <a:pt x="399" y="106"/>
                  </a:lnTo>
                  <a:lnTo>
                    <a:pt x="421" y="91"/>
                  </a:lnTo>
                  <a:lnTo>
                    <a:pt x="432" y="46"/>
                  </a:lnTo>
                  <a:lnTo>
                    <a:pt x="474" y="23"/>
                  </a:lnTo>
                  <a:lnTo>
                    <a:pt x="538" y="0"/>
                  </a:lnTo>
                  <a:lnTo>
                    <a:pt x="587" y="237"/>
                  </a:lnTo>
                  <a:lnTo>
                    <a:pt x="575" y="256"/>
                  </a:lnTo>
                  <a:lnTo>
                    <a:pt x="590" y="279"/>
                  </a:lnTo>
                  <a:lnTo>
                    <a:pt x="579" y="301"/>
                  </a:lnTo>
                  <a:lnTo>
                    <a:pt x="568" y="324"/>
                  </a:lnTo>
                  <a:lnTo>
                    <a:pt x="572" y="425"/>
                  </a:lnTo>
                  <a:lnTo>
                    <a:pt x="557" y="448"/>
                  </a:lnTo>
                  <a:lnTo>
                    <a:pt x="534" y="448"/>
                  </a:lnTo>
                  <a:lnTo>
                    <a:pt x="530" y="493"/>
                  </a:lnTo>
                  <a:lnTo>
                    <a:pt x="481" y="486"/>
                  </a:lnTo>
                  <a:lnTo>
                    <a:pt x="451" y="504"/>
                  </a:lnTo>
                  <a:lnTo>
                    <a:pt x="478" y="519"/>
                  </a:lnTo>
                  <a:lnTo>
                    <a:pt x="463" y="549"/>
                  </a:lnTo>
                  <a:lnTo>
                    <a:pt x="485" y="576"/>
                  </a:lnTo>
                  <a:lnTo>
                    <a:pt x="485" y="595"/>
                  </a:lnTo>
                  <a:lnTo>
                    <a:pt x="436" y="565"/>
                  </a:lnTo>
                  <a:lnTo>
                    <a:pt x="406" y="587"/>
                  </a:lnTo>
                  <a:lnTo>
                    <a:pt x="417" y="647"/>
                  </a:lnTo>
                  <a:lnTo>
                    <a:pt x="402" y="655"/>
                  </a:lnTo>
                  <a:lnTo>
                    <a:pt x="391" y="685"/>
                  </a:lnTo>
                  <a:lnTo>
                    <a:pt x="369" y="689"/>
                  </a:lnTo>
                  <a:lnTo>
                    <a:pt x="369" y="655"/>
                  </a:lnTo>
                  <a:lnTo>
                    <a:pt x="346" y="655"/>
                  </a:lnTo>
                  <a:lnTo>
                    <a:pt x="338" y="625"/>
                  </a:lnTo>
                  <a:lnTo>
                    <a:pt x="323" y="610"/>
                  </a:lnTo>
                  <a:lnTo>
                    <a:pt x="297" y="606"/>
                  </a:lnTo>
                  <a:lnTo>
                    <a:pt x="286" y="628"/>
                  </a:lnTo>
                  <a:lnTo>
                    <a:pt x="267" y="651"/>
                  </a:lnTo>
                  <a:lnTo>
                    <a:pt x="222" y="662"/>
                  </a:lnTo>
                  <a:lnTo>
                    <a:pt x="173" y="644"/>
                  </a:lnTo>
                  <a:lnTo>
                    <a:pt x="113" y="632"/>
                  </a:lnTo>
                  <a:lnTo>
                    <a:pt x="109" y="595"/>
                  </a:lnTo>
                  <a:lnTo>
                    <a:pt x="94" y="587"/>
                  </a:lnTo>
                  <a:lnTo>
                    <a:pt x="56" y="587"/>
                  </a:lnTo>
                  <a:lnTo>
                    <a:pt x="0" y="14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59" name=""/>
            <p:cNvSpPr/>
            <p:nvPr/>
          </p:nvSpPr>
          <p:spPr>
            <a:xfrm>
              <a:off x="7764480" y="1922400"/>
              <a:ext cx="661680" cy="766440"/>
            </a:xfrm>
            <a:custGeom>
              <a:avLst/>
              <a:gdLst/>
              <a:ahLst/>
              <a:rect l="l" t="t" r="r" b="b"/>
              <a:pathLst>
                <a:path w="590" h="689">
                  <a:moveTo>
                    <a:pt x="0" y="140"/>
                  </a:moveTo>
                  <a:lnTo>
                    <a:pt x="162" y="113"/>
                  </a:lnTo>
                  <a:lnTo>
                    <a:pt x="244" y="113"/>
                  </a:lnTo>
                  <a:lnTo>
                    <a:pt x="267" y="128"/>
                  </a:lnTo>
                  <a:lnTo>
                    <a:pt x="361" y="121"/>
                  </a:lnTo>
                  <a:lnTo>
                    <a:pt x="369" y="110"/>
                  </a:lnTo>
                  <a:lnTo>
                    <a:pt x="399" y="106"/>
                  </a:lnTo>
                  <a:lnTo>
                    <a:pt x="421" y="91"/>
                  </a:lnTo>
                  <a:lnTo>
                    <a:pt x="432" y="46"/>
                  </a:lnTo>
                  <a:lnTo>
                    <a:pt x="474" y="23"/>
                  </a:lnTo>
                  <a:lnTo>
                    <a:pt x="538" y="0"/>
                  </a:lnTo>
                  <a:lnTo>
                    <a:pt x="587" y="237"/>
                  </a:lnTo>
                  <a:lnTo>
                    <a:pt x="575" y="256"/>
                  </a:lnTo>
                  <a:lnTo>
                    <a:pt x="590" y="279"/>
                  </a:lnTo>
                  <a:lnTo>
                    <a:pt x="579" y="301"/>
                  </a:lnTo>
                  <a:lnTo>
                    <a:pt x="568" y="324"/>
                  </a:lnTo>
                  <a:lnTo>
                    <a:pt x="572" y="425"/>
                  </a:lnTo>
                  <a:lnTo>
                    <a:pt x="557" y="448"/>
                  </a:lnTo>
                  <a:lnTo>
                    <a:pt x="534" y="448"/>
                  </a:lnTo>
                  <a:lnTo>
                    <a:pt x="530" y="493"/>
                  </a:lnTo>
                  <a:lnTo>
                    <a:pt x="481" y="486"/>
                  </a:lnTo>
                  <a:lnTo>
                    <a:pt x="451" y="504"/>
                  </a:lnTo>
                  <a:lnTo>
                    <a:pt x="478" y="519"/>
                  </a:lnTo>
                  <a:lnTo>
                    <a:pt x="463" y="549"/>
                  </a:lnTo>
                  <a:lnTo>
                    <a:pt x="485" y="576"/>
                  </a:lnTo>
                  <a:lnTo>
                    <a:pt x="485" y="595"/>
                  </a:lnTo>
                  <a:lnTo>
                    <a:pt x="436" y="565"/>
                  </a:lnTo>
                  <a:lnTo>
                    <a:pt x="406" y="587"/>
                  </a:lnTo>
                  <a:lnTo>
                    <a:pt x="417" y="647"/>
                  </a:lnTo>
                  <a:lnTo>
                    <a:pt x="402" y="655"/>
                  </a:lnTo>
                  <a:lnTo>
                    <a:pt x="391" y="685"/>
                  </a:lnTo>
                  <a:lnTo>
                    <a:pt x="369" y="689"/>
                  </a:lnTo>
                  <a:lnTo>
                    <a:pt x="369" y="655"/>
                  </a:lnTo>
                  <a:lnTo>
                    <a:pt x="346" y="655"/>
                  </a:lnTo>
                  <a:lnTo>
                    <a:pt x="338" y="625"/>
                  </a:lnTo>
                  <a:lnTo>
                    <a:pt x="323" y="610"/>
                  </a:lnTo>
                  <a:lnTo>
                    <a:pt x="297" y="606"/>
                  </a:lnTo>
                  <a:lnTo>
                    <a:pt x="286" y="628"/>
                  </a:lnTo>
                  <a:lnTo>
                    <a:pt x="267" y="651"/>
                  </a:lnTo>
                  <a:lnTo>
                    <a:pt x="222" y="662"/>
                  </a:lnTo>
                  <a:lnTo>
                    <a:pt x="173" y="644"/>
                  </a:lnTo>
                  <a:lnTo>
                    <a:pt x="113" y="632"/>
                  </a:lnTo>
                  <a:lnTo>
                    <a:pt x="109" y="595"/>
                  </a:lnTo>
                  <a:lnTo>
                    <a:pt x="94" y="587"/>
                  </a:lnTo>
                  <a:lnTo>
                    <a:pt x="56" y="587"/>
                  </a:lnTo>
                  <a:lnTo>
                    <a:pt x="0" y="14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60" name=""/>
          <p:cNvGrpSpPr/>
          <p:nvPr/>
        </p:nvGrpSpPr>
        <p:grpSpPr>
          <a:xfrm>
            <a:off x="8372520" y="1758960"/>
            <a:ext cx="906120" cy="595080"/>
            <a:chOff x="8372520" y="1758960"/>
            <a:chExt cx="906120" cy="595080"/>
          </a:xfrm>
        </p:grpSpPr>
        <p:sp>
          <p:nvSpPr>
            <p:cNvPr id="5761" name=""/>
            <p:cNvSpPr/>
            <p:nvPr/>
          </p:nvSpPr>
          <p:spPr>
            <a:xfrm>
              <a:off x="8372520" y="1758960"/>
              <a:ext cx="906120" cy="595080"/>
            </a:xfrm>
            <a:custGeom>
              <a:avLst/>
              <a:gdLst/>
              <a:ahLst/>
              <a:rect l="l" t="t" r="r" b="b"/>
              <a:pathLst>
                <a:path w="810" h="534">
                  <a:moveTo>
                    <a:pt x="0" y="143"/>
                  </a:moveTo>
                  <a:lnTo>
                    <a:pt x="45" y="98"/>
                  </a:lnTo>
                  <a:lnTo>
                    <a:pt x="78" y="75"/>
                  </a:lnTo>
                  <a:lnTo>
                    <a:pt x="97" y="101"/>
                  </a:lnTo>
                  <a:lnTo>
                    <a:pt x="82" y="116"/>
                  </a:lnTo>
                  <a:lnTo>
                    <a:pt x="285" y="90"/>
                  </a:lnTo>
                  <a:lnTo>
                    <a:pt x="637" y="7"/>
                  </a:lnTo>
                  <a:lnTo>
                    <a:pt x="682" y="0"/>
                  </a:lnTo>
                  <a:lnTo>
                    <a:pt x="686" y="15"/>
                  </a:lnTo>
                  <a:lnTo>
                    <a:pt x="716" y="26"/>
                  </a:lnTo>
                  <a:lnTo>
                    <a:pt x="720" y="49"/>
                  </a:lnTo>
                  <a:lnTo>
                    <a:pt x="735" y="75"/>
                  </a:lnTo>
                  <a:lnTo>
                    <a:pt x="757" y="75"/>
                  </a:lnTo>
                  <a:lnTo>
                    <a:pt x="772" y="101"/>
                  </a:lnTo>
                  <a:lnTo>
                    <a:pt x="757" y="116"/>
                  </a:lnTo>
                  <a:lnTo>
                    <a:pt x="757" y="146"/>
                  </a:lnTo>
                  <a:lnTo>
                    <a:pt x="738" y="177"/>
                  </a:lnTo>
                  <a:lnTo>
                    <a:pt x="753" y="188"/>
                  </a:lnTo>
                  <a:lnTo>
                    <a:pt x="735" y="207"/>
                  </a:lnTo>
                  <a:lnTo>
                    <a:pt x="735" y="233"/>
                  </a:lnTo>
                  <a:lnTo>
                    <a:pt x="753" y="256"/>
                  </a:lnTo>
                  <a:lnTo>
                    <a:pt x="757" y="282"/>
                  </a:lnTo>
                  <a:lnTo>
                    <a:pt x="795" y="286"/>
                  </a:lnTo>
                  <a:lnTo>
                    <a:pt x="810" y="308"/>
                  </a:lnTo>
                  <a:lnTo>
                    <a:pt x="791" y="353"/>
                  </a:lnTo>
                  <a:lnTo>
                    <a:pt x="772" y="376"/>
                  </a:lnTo>
                  <a:lnTo>
                    <a:pt x="727" y="398"/>
                  </a:lnTo>
                  <a:lnTo>
                    <a:pt x="701" y="432"/>
                  </a:lnTo>
                  <a:lnTo>
                    <a:pt x="453" y="474"/>
                  </a:lnTo>
                  <a:lnTo>
                    <a:pt x="75" y="534"/>
                  </a:lnTo>
                  <a:lnTo>
                    <a:pt x="41" y="413"/>
                  </a:lnTo>
                  <a:lnTo>
                    <a:pt x="33" y="398"/>
                  </a:lnTo>
                  <a:lnTo>
                    <a:pt x="45" y="368"/>
                  </a:lnTo>
                  <a:lnTo>
                    <a:pt x="0" y="143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62" name=""/>
            <p:cNvSpPr/>
            <p:nvPr/>
          </p:nvSpPr>
          <p:spPr>
            <a:xfrm>
              <a:off x="8372520" y="1758960"/>
              <a:ext cx="906120" cy="595080"/>
            </a:xfrm>
            <a:custGeom>
              <a:avLst/>
              <a:gdLst/>
              <a:ahLst/>
              <a:rect l="l" t="t" r="r" b="b"/>
              <a:pathLst>
                <a:path w="810" h="534">
                  <a:moveTo>
                    <a:pt x="0" y="143"/>
                  </a:moveTo>
                  <a:lnTo>
                    <a:pt x="45" y="98"/>
                  </a:lnTo>
                  <a:lnTo>
                    <a:pt x="78" y="75"/>
                  </a:lnTo>
                  <a:lnTo>
                    <a:pt x="97" y="101"/>
                  </a:lnTo>
                  <a:lnTo>
                    <a:pt x="82" y="116"/>
                  </a:lnTo>
                  <a:lnTo>
                    <a:pt x="285" y="90"/>
                  </a:lnTo>
                  <a:lnTo>
                    <a:pt x="637" y="7"/>
                  </a:lnTo>
                  <a:lnTo>
                    <a:pt x="682" y="0"/>
                  </a:lnTo>
                  <a:lnTo>
                    <a:pt x="686" y="15"/>
                  </a:lnTo>
                  <a:lnTo>
                    <a:pt x="716" y="26"/>
                  </a:lnTo>
                  <a:lnTo>
                    <a:pt x="720" y="49"/>
                  </a:lnTo>
                  <a:lnTo>
                    <a:pt x="735" y="75"/>
                  </a:lnTo>
                  <a:lnTo>
                    <a:pt x="757" y="75"/>
                  </a:lnTo>
                  <a:lnTo>
                    <a:pt x="772" y="101"/>
                  </a:lnTo>
                  <a:lnTo>
                    <a:pt x="757" y="116"/>
                  </a:lnTo>
                  <a:lnTo>
                    <a:pt x="757" y="146"/>
                  </a:lnTo>
                  <a:lnTo>
                    <a:pt x="738" y="177"/>
                  </a:lnTo>
                  <a:lnTo>
                    <a:pt x="753" y="188"/>
                  </a:lnTo>
                  <a:lnTo>
                    <a:pt x="735" y="207"/>
                  </a:lnTo>
                  <a:lnTo>
                    <a:pt x="735" y="233"/>
                  </a:lnTo>
                  <a:lnTo>
                    <a:pt x="753" y="256"/>
                  </a:lnTo>
                  <a:lnTo>
                    <a:pt x="757" y="282"/>
                  </a:lnTo>
                  <a:lnTo>
                    <a:pt x="795" y="286"/>
                  </a:lnTo>
                  <a:lnTo>
                    <a:pt x="810" y="308"/>
                  </a:lnTo>
                  <a:lnTo>
                    <a:pt x="791" y="353"/>
                  </a:lnTo>
                  <a:lnTo>
                    <a:pt x="772" y="376"/>
                  </a:lnTo>
                  <a:lnTo>
                    <a:pt x="727" y="398"/>
                  </a:lnTo>
                  <a:lnTo>
                    <a:pt x="701" y="432"/>
                  </a:lnTo>
                  <a:lnTo>
                    <a:pt x="453" y="474"/>
                  </a:lnTo>
                  <a:lnTo>
                    <a:pt x="75" y="534"/>
                  </a:lnTo>
                  <a:lnTo>
                    <a:pt x="41" y="413"/>
                  </a:lnTo>
                  <a:lnTo>
                    <a:pt x="33" y="398"/>
                  </a:lnTo>
                  <a:lnTo>
                    <a:pt x="45" y="368"/>
                  </a:lnTo>
                  <a:lnTo>
                    <a:pt x="0" y="143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63" name=""/>
          <p:cNvGrpSpPr/>
          <p:nvPr/>
        </p:nvGrpSpPr>
        <p:grpSpPr>
          <a:xfrm>
            <a:off x="8178840" y="2244600"/>
            <a:ext cx="624960" cy="653760"/>
            <a:chOff x="8178840" y="2244600"/>
            <a:chExt cx="624960" cy="653760"/>
          </a:xfrm>
        </p:grpSpPr>
        <p:sp>
          <p:nvSpPr>
            <p:cNvPr id="5764" name=""/>
            <p:cNvSpPr/>
            <p:nvPr/>
          </p:nvSpPr>
          <p:spPr>
            <a:xfrm>
              <a:off x="8178840" y="2244600"/>
              <a:ext cx="624960" cy="653760"/>
            </a:xfrm>
            <a:custGeom>
              <a:avLst/>
              <a:gdLst/>
              <a:ahLst/>
              <a:rect l="l" t="t" r="r" b="b"/>
              <a:pathLst>
                <a:path w="559" h="587">
                  <a:moveTo>
                    <a:pt x="215" y="0"/>
                  </a:moveTo>
                  <a:lnTo>
                    <a:pt x="196" y="26"/>
                  </a:lnTo>
                  <a:lnTo>
                    <a:pt x="203" y="113"/>
                  </a:lnTo>
                  <a:lnTo>
                    <a:pt x="196" y="158"/>
                  </a:lnTo>
                  <a:lnTo>
                    <a:pt x="166" y="154"/>
                  </a:lnTo>
                  <a:lnTo>
                    <a:pt x="155" y="199"/>
                  </a:lnTo>
                  <a:lnTo>
                    <a:pt x="109" y="196"/>
                  </a:lnTo>
                  <a:lnTo>
                    <a:pt x="91" y="207"/>
                  </a:lnTo>
                  <a:lnTo>
                    <a:pt x="102" y="229"/>
                  </a:lnTo>
                  <a:lnTo>
                    <a:pt x="94" y="256"/>
                  </a:lnTo>
                  <a:lnTo>
                    <a:pt x="117" y="282"/>
                  </a:lnTo>
                  <a:lnTo>
                    <a:pt x="106" y="301"/>
                  </a:lnTo>
                  <a:lnTo>
                    <a:pt x="68" y="275"/>
                  </a:lnTo>
                  <a:lnTo>
                    <a:pt x="42" y="293"/>
                  </a:lnTo>
                  <a:lnTo>
                    <a:pt x="49" y="361"/>
                  </a:lnTo>
                  <a:lnTo>
                    <a:pt x="31" y="361"/>
                  </a:lnTo>
                  <a:lnTo>
                    <a:pt x="27" y="391"/>
                  </a:lnTo>
                  <a:lnTo>
                    <a:pt x="0" y="402"/>
                  </a:lnTo>
                  <a:lnTo>
                    <a:pt x="8" y="429"/>
                  </a:lnTo>
                  <a:lnTo>
                    <a:pt x="15" y="451"/>
                  </a:lnTo>
                  <a:lnTo>
                    <a:pt x="23" y="481"/>
                  </a:lnTo>
                  <a:lnTo>
                    <a:pt x="57" y="500"/>
                  </a:lnTo>
                  <a:lnTo>
                    <a:pt x="91" y="508"/>
                  </a:lnTo>
                  <a:lnTo>
                    <a:pt x="94" y="538"/>
                  </a:lnTo>
                  <a:lnTo>
                    <a:pt x="136" y="560"/>
                  </a:lnTo>
                  <a:lnTo>
                    <a:pt x="140" y="587"/>
                  </a:lnTo>
                  <a:lnTo>
                    <a:pt x="181" y="575"/>
                  </a:lnTo>
                  <a:lnTo>
                    <a:pt x="181" y="560"/>
                  </a:lnTo>
                  <a:lnTo>
                    <a:pt x="241" y="564"/>
                  </a:lnTo>
                  <a:lnTo>
                    <a:pt x="249" y="549"/>
                  </a:lnTo>
                  <a:lnTo>
                    <a:pt x="279" y="545"/>
                  </a:lnTo>
                  <a:lnTo>
                    <a:pt x="279" y="515"/>
                  </a:lnTo>
                  <a:lnTo>
                    <a:pt x="322" y="515"/>
                  </a:lnTo>
                  <a:lnTo>
                    <a:pt x="326" y="493"/>
                  </a:lnTo>
                  <a:lnTo>
                    <a:pt x="348" y="470"/>
                  </a:lnTo>
                  <a:lnTo>
                    <a:pt x="352" y="436"/>
                  </a:lnTo>
                  <a:lnTo>
                    <a:pt x="371" y="417"/>
                  </a:lnTo>
                  <a:lnTo>
                    <a:pt x="367" y="372"/>
                  </a:lnTo>
                  <a:lnTo>
                    <a:pt x="382" y="354"/>
                  </a:lnTo>
                  <a:lnTo>
                    <a:pt x="393" y="323"/>
                  </a:lnTo>
                  <a:lnTo>
                    <a:pt x="401" y="301"/>
                  </a:lnTo>
                  <a:lnTo>
                    <a:pt x="431" y="293"/>
                  </a:lnTo>
                  <a:lnTo>
                    <a:pt x="442" y="316"/>
                  </a:lnTo>
                  <a:lnTo>
                    <a:pt x="480" y="248"/>
                  </a:lnTo>
                  <a:lnTo>
                    <a:pt x="514" y="244"/>
                  </a:lnTo>
                  <a:lnTo>
                    <a:pt x="521" y="222"/>
                  </a:lnTo>
                  <a:lnTo>
                    <a:pt x="510" y="199"/>
                  </a:lnTo>
                  <a:lnTo>
                    <a:pt x="555" y="188"/>
                  </a:lnTo>
                  <a:lnTo>
                    <a:pt x="544" y="154"/>
                  </a:lnTo>
                  <a:lnTo>
                    <a:pt x="544" y="117"/>
                  </a:lnTo>
                  <a:lnTo>
                    <a:pt x="559" y="113"/>
                  </a:lnTo>
                  <a:lnTo>
                    <a:pt x="551" y="94"/>
                  </a:lnTo>
                  <a:lnTo>
                    <a:pt x="495" y="105"/>
                  </a:lnTo>
                  <a:lnTo>
                    <a:pt x="457" y="98"/>
                  </a:lnTo>
                  <a:lnTo>
                    <a:pt x="457" y="128"/>
                  </a:lnTo>
                  <a:lnTo>
                    <a:pt x="397" y="165"/>
                  </a:lnTo>
                  <a:lnTo>
                    <a:pt x="382" y="75"/>
                  </a:lnTo>
                  <a:lnTo>
                    <a:pt x="245" y="9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65" name=""/>
            <p:cNvSpPr/>
            <p:nvPr/>
          </p:nvSpPr>
          <p:spPr>
            <a:xfrm>
              <a:off x="8178840" y="2244600"/>
              <a:ext cx="624960" cy="653760"/>
            </a:xfrm>
            <a:custGeom>
              <a:avLst/>
              <a:gdLst/>
              <a:ahLst/>
              <a:rect l="l" t="t" r="r" b="b"/>
              <a:pathLst>
                <a:path w="559" h="587">
                  <a:moveTo>
                    <a:pt x="215" y="0"/>
                  </a:moveTo>
                  <a:lnTo>
                    <a:pt x="196" y="26"/>
                  </a:lnTo>
                  <a:lnTo>
                    <a:pt x="203" y="113"/>
                  </a:lnTo>
                  <a:lnTo>
                    <a:pt x="196" y="158"/>
                  </a:lnTo>
                  <a:lnTo>
                    <a:pt x="166" y="154"/>
                  </a:lnTo>
                  <a:lnTo>
                    <a:pt x="155" y="199"/>
                  </a:lnTo>
                  <a:lnTo>
                    <a:pt x="109" y="196"/>
                  </a:lnTo>
                  <a:lnTo>
                    <a:pt x="91" y="207"/>
                  </a:lnTo>
                  <a:lnTo>
                    <a:pt x="102" y="229"/>
                  </a:lnTo>
                  <a:lnTo>
                    <a:pt x="94" y="256"/>
                  </a:lnTo>
                  <a:lnTo>
                    <a:pt x="117" y="282"/>
                  </a:lnTo>
                  <a:lnTo>
                    <a:pt x="106" y="301"/>
                  </a:lnTo>
                  <a:lnTo>
                    <a:pt x="68" y="275"/>
                  </a:lnTo>
                  <a:lnTo>
                    <a:pt x="42" y="293"/>
                  </a:lnTo>
                  <a:lnTo>
                    <a:pt x="49" y="361"/>
                  </a:lnTo>
                  <a:lnTo>
                    <a:pt x="31" y="361"/>
                  </a:lnTo>
                  <a:lnTo>
                    <a:pt x="27" y="391"/>
                  </a:lnTo>
                  <a:lnTo>
                    <a:pt x="0" y="402"/>
                  </a:lnTo>
                  <a:lnTo>
                    <a:pt x="8" y="429"/>
                  </a:lnTo>
                  <a:lnTo>
                    <a:pt x="15" y="451"/>
                  </a:lnTo>
                  <a:lnTo>
                    <a:pt x="23" y="481"/>
                  </a:lnTo>
                  <a:lnTo>
                    <a:pt x="57" y="500"/>
                  </a:lnTo>
                  <a:lnTo>
                    <a:pt x="91" y="508"/>
                  </a:lnTo>
                  <a:lnTo>
                    <a:pt x="94" y="538"/>
                  </a:lnTo>
                  <a:lnTo>
                    <a:pt x="136" y="560"/>
                  </a:lnTo>
                  <a:lnTo>
                    <a:pt x="140" y="587"/>
                  </a:lnTo>
                  <a:lnTo>
                    <a:pt x="181" y="575"/>
                  </a:lnTo>
                  <a:lnTo>
                    <a:pt x="181" y="560"/>
                  </a:lnTo>
                  <a:lnTo>
                    <a:pt x="241" y="564"/>
                  </a:lnTo>
                  <a:lnTo>
                    <a:pt x="249" y="549"/>
                  </a:lnTo>
                  <a:lnTo>
                    <a:pt x="279" y="545"/>
                  </a:lnTo>
                  <a:lnTo>
                    <a:pt x="279" y="515"/>
                  </a:lnTo>
                  <a:lnTo>
                    <a:pt x="322" y="515"/>
                  </a:lnTo>
                  <a:lnTo>
                    <a:pt x="326" y="493"/>
                  </a:lnTo>
                  <a:lnTo>
                    <a:pt x="348" y="470"/>
                  </a:lnTo>
                  <a:lnTo>
                    <a:pt x="352" y="436"/>
                  </a:lnTo>
                  <a:lnTo>
                    <a:pt x="371" y="417"/>
                  </a:lnTo>
                  <a:lnTo>
                    <a:pt x="367" y="372"/>
                  </a:lnTo>
                  <a:lnTo>
                    <a:pt x="382" y="354"/>
                  </a:lnTo>
                  <a:lnTo>
                    <a:pt x="393" y="323"/>
                  </a:lnTo>
                  <a:lnTo>
                    <a:pt x="401" y="301"/>
                  </a:lnTo>
                  <a:lnTo>
                    <a:pt x="431" y="293"/>
                  </a:lnTo>
                  <a:lnTo>
                    <a:pt x="442" y="316"/>
                  </a:lnTo>
                  <a:lnTo>
                    <a:pt x="480" y="248"/>
                  </a:lnTo>
                  <a:lnTo>
                    <a:pt x="514" y="244"/>
                  </a:lnTo>
                  <a:lnTo>
                    <a:pt x="521" y="222"/>
                  </a:lnTo>
                  <a:lnTo>
                    <a:pt x="510" y="199"/>
                  </a:lnTo>
                  <a:lnTo>
                    <a:pt x="555" y="188"/>
                  </a:lnTo>
                  <a:lnTo>
                    <a:pt x="544" y="154"/>
                  </a:lnTo>
                  <a:lnTo>
                    <a:pt x="544" y="117"/>
                  </a:lnTo>
                  <a:lnTo>
                    <a:pt x="559" y="113"/>
                  </a:lnTo>
                  <a:lnTo>
                    <a:pt x="551" y="94"/>
                  </a:lnTo>
                  <a:lnTo>
                    <a:pt x="495" y="105"/>
                  </a:lnTo>
                  <a:lnTo>
                    <a:pt x="457" y="98"/>
                  </a:lnTo>
                  <a:lnTo>
                    <a:pt x="457" y="128"/>
                  </a:lnTo>
                  <a:lnTo>
                    <a:pt x="397" y="165"/>
                  </a:lnTo>
                  <a:lnTo>
                    <a:pt x="382" y="75"/>
                  </a:lnTo>
                  <a:lnTo>
                    <a:pt x="245" y="94"/>
                  </a:lnTo>
                  <a:lnTo>
                    <a:pt x="215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66" name=""/>
          <p:cNvGrpSpPr/>
          <p:nvPr/>
        </p:nvGrpSpPr>
        <p:grpSpPr>
          <a:xfrm>
            <a:off x="7142040" y="2579760"/>
            <a:ext cx="1134720" cy="607680"/>
            <a:chOff x="7142040" y="2579760"/>
            <a:chExt cx="1134720" cy="607680"/>
          </a:xfrm>
        </p:grpSpPr>
        <p:sp>
          <p:nvSpPr>
            <p:cNvPr id="5767" name=""/>
            <p:cNvSpPr/>
            <p:nvPr/>
          </p:nvSpPr>
          <p:spPr>
            <a:xfrm>
              <a:off x="7142040" y="2579760"/>
              <a:ext cx="1134720" cy="607680"/>
            </a:xfrm>
            <a:custGeom>
              <a:avLst/>
              <a:gdLst/>
              <a:ahLst/>
              <a:rect l="l" t="t" r="r" b="b"/>
              <a:pathLst>
                <a:path w="1015" h="545">
                  <a:moveTo>
                    <a:pt x="1015" y="210"/>
                  </a:moveTo>
                  <a:lnTo>
                    <a:pt x="1015" y="278"/>
                  </a:lnTo>
                  <a:lnTo>
                    <a:pt x="996" y="282"/>
                  </a:lnTo>
                  <a:lnTo>
                    <a:pt x="985" y="301"/>
                  </a:lnTo>
                  <a:lnTo>
                    <a:pt x="962" y="286"/>
                  </a:lnTo>
                  <a:lnTo>
                    <a:pt x="955" y="312"/>
                  </a:lnTo>
                  <a:lnTo>
                    <a:pt x="940" y="308"/>
                  </a:lnTo>
                  <a:lnTo>
                    <a:pt x="936" y="346"/>
                  </a:lnTo>
                  <a:lnTo>
                    <a:pt x="921" y="368"/>
                  </a:lnTo>
                  <a:lnTo>
                    <a:pt x="906" y="365"/>
                  </a:lnTo>
                  <a:lnTo>
                    <a:pt x="906" y="383"/>
                  </a:lnTo>
                  <a:lnTo>
                    <a:pt x="876" y="380"/>
                  </a:lnTo>
                  <a:lnTo>
                    <a:pt x="872" y="414"/>
                  </a:lnTo>
                  <a:lnTo>
                    <a:pt x="849" y="414"/>
                  </a:lnTo>
                  <a:lnTo>
                    <a:pt x="849" y="429"/>
                  </a:lnTo>
                  <a:lnTo>
                    <a:pt x="643" y="459"/>
                  </a:lnTo>
                  <a:lnTo>
                    <a:pt x="447" y="477"/>
                  </a:lnTo>
                  <a:lnTo>
                    <a:pt x="304" y="477"/>
                  </a:lnTo>
                  <a:lnTo>
                    <a:pt x="278" y="508"/>
                  </a:lnTo>
                  <a:lnTo>
                    <a:pt x="255" y="504"/>
                  </a:lnTo>
                  <a:lnTo>
                    <a:pt x="237" y="489"/>
                  </a:lnTo>
                  <a:lnTo>
                    <a:pt x="218" y="492"/>
                  </a:lnTo>
                  <a:lnTo>
                    <a:pt x="180" y="519"/>
                  </a:lnTo>
                  <a:lnTo>
                    <a:pt x="131" y="545"/>
                  </a:lnTo>
                  <a:lnTo>
                    <a:pt x="82" y="541"/>
                  </a:lnTo>
                  <a:lnTo>
                    <a:pt x="0" y="545"/>
                  </a:lnTo>
                  <a:lnTo>
                    <a:pt x="49" y="508"/>
                  </a:lnTo>
                  <a:lnTo>
                    <a:pt x="45" y="444"/>
                  </a:lnTo>
                  <a:lnTo>
                    <a:pt x="67" y="417"/>
                  </a:lnTo>
                  <a:lnTo>
                    <a:pt x="154" y="432"/>
                  </a:lnTo>
                  <a:lnTo>
                    <a:pt x="146" y="414"/>
                  </a:lnTo>
                  <a:lnTo>
                    <a:pt x="120" y="383"/>
                  </a:lnTo>
                  <a:lnTo>
                    <a:pt x="154" y="353"/>
                  </a:lnTo>
                  <a:lnTo>
                    <a:pt x="180" y="346"/>
                  </a:lnTo>
                  <a:lnTo>
                    <a:pt x="195" y="293"/>
                  </a:lnTo>
                  <a:lnTo>
                    <a:pt x="244" y="286"/>
                  </a:lnTo>
                  <a:lnTo>
                    <a:pt x="267" y="252"/>
                  </a:lnTo>
                  <a:lnTo>
                    <a:pt x="289" y="252"/>
                  </a:lnTo>
                  <a:lnTo>
                    <a:pt x="308" y="271"/>
                  </a:lnTo>
                  <a:lnTo>
                    <a:pt x="379" y="267"/>
                  </a:lnTo>
                  <a:lnTo>
                    <a:pt x="402" y="214"/>
                  </a:lnTo>
                  <a:lnTo>
                    <a:pt x="421" y="214"/>
                  </a:lnTo>
                  <a:lnTo>
                    <a:pt x="432" y="233"/>
                  </a:lnTo>
                  <a:lnTo>
                    <a:pt x="466" y="233"/>
                  </a:lnTo>
                  <a:lnTo>
                    <a:pt x="473" y="192"/>
                  </a:lnTo>
                  <a:lnTo>
                    <a:pt x="500" y="177"/>
                  </a:lnTo>
                  <a:lnTo>
                    <a:pt x="503" y="131"/>
                  </a:lnTo>
                  <a:lnTo>
                    <a:pt x="534" y="124"/>
                  </a:lnTo>
                  <a:lnTo>
                    <a:pt x="537" y="86"/>
                  </a:lnTo>
                  <a:lnTo>
                    <a:pt x="579" y="94"/>
                  </a:lnTo>
                  <a:lnTo>
                    <a:pt x="612" y="45"/>
                  </a:lnTo>
                  <a:lnTo>
                    <a:pt x="612" y="4"/>
                  </a:lnTo>
                  <a:lnTo>
                    <a:pt x="658" y="0"/>
                  </a:lnTo>
                  <a:lnTo>
                    <a:pt x="665" y="37"/>
                  </a:lnTo>
                  <a:lnTo>
                    <a:pt x="725" y="53"/>
                  </a:lnTo>
                  <a:lnTo>
                    <a:pt x="778" y="71"/>
                  </a:lnTo>
                  <a:lnTo>
                    <a:pt x="831" y="53"/>
                  </a:lnTo>
                  <a:lnTo>
                    <a:pt x="853" y="15"/>
                  </a:lnTo>
                  <a:lnTo>
                    <a:pt x="876" y="15"/>
                  </a:lnTo>
                  <a:lnTo>
                    <a:pt x="894" y="37"/>
                  </a:lnTo>
                  <a:lnTo>
                    <a:pt x="898" y="64"/>
                  </a:lnTo>
                  <a:lnTo>
                    <a:pt x="925" y="64"/>
                  </a:lnTo>
                  <a:lnTo>
                    <a:pt x="921" y="105"/>
                  </a:lnTo>
                  <a:lnTo>
                    <a:pt x="947" y="188"/>
                  </a:lnTo>
                  <a:lnTo>
                    <a:pt x="988" y="199"/>
                  </a:lnTo>
                  <a:lnTo>
                    <a:pt x="1015" y="21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68" name=""/>
            <p:cNvSpPr/>
            <p:nvPr/>
          </p:nvSpPr>
          <p:spPr>
            <a:xfrm>
              <a:off x="7142040" y="2579760"/>
              <a:ext cx="1134720" cy="607680"/>
            </a:xfrm>
            <a:custGeom>
              <a:avLst/>
              <a:gdLst/>
              <a:ahLst/>
              <a:rect l="l" t="t" r="r" b="b"/>
              <a:pathLst>
                <a:path w="1015" h="545">
                  <a:moveTo>
                    <a:pt x="1015" y="210"/>
                  </a:moveTo>
                  <a:lnTo>
                    <a:pt x="1015" y="278"/>
                  </a:lnTo>
                  <a:lnTo>
                    <a:pt x="996" y="282"/>
                  </a:lnTo>
                  <a:lnTo>
                    <a:pt x="985" y="301"/>
                  </a:lnTo>
                  <a:lnTo>
                    <a:pt x="962" y="286"/>
                  </a:lnTo>
                  <a:lnTo>
                    <a:pt x="955" y="312"/>
                  </a:lnTo>
                  <a:lnTo>
                    <a:pt x="940" y="308"/>
                  </a:lnTo>
                  <a:lnTo>
                    <a:pt x="936" y="346"/>
                  </a:lnTo>
                  <a:lnTo>
                    <a:pt x="921" y="368"/>
                  </a:lnTo>
                  <a:lnTo>
                    <a:pt x="906" y="365"/>
                  </a:lnTo>
                  <a:lnTo>
                    <a:pt x="906" y="383"/>
                  </a:lnTo>
                  <a:lnTo>
                    <a:pt x="876" y="380"/>
                  </a:lnTo>
                  <a:lnTo>
                    <a:pt x="872" y="414"/>
                  </a:lnTo>
                  <a:lnTo>
                    <a:pt x="849" y="414"/>
                  </a:lnTo>
                  <a:lnTo>
                    <a:pt x="849" y="429"/>
                  </a:lnTo>
                  <a:lnTo>
                    <a:pt x="643" y="459"/>
                  </a:lnTo>
                  <a:lnTo>
                    <a:pt x="447" y="477"/>
                  </a:lnTo>
                  <a:lnTo>
                    <a:pt x="304" y="477"/>
                  </a:lnTo>
                  <a:lnTo>
                    <a:pt x="278" y="508"/>
                  </a:lnTo>
                  <a:lnTo>
                    <a:pt x="255" y="504"/>
                  </a:lnTo>
                  <a:lnTo>
                    <a:pt x="237" y="489"/>
                  </a:lnTo>
                  <a:lnTo>
                    <a:pt x="218" y="492"/>
                  </a:lnTo>
                  <a:lnTo>
                    <a:pt x="180" y="519"/>
                  </a:lnTo>
                  <a:lnTo>
                    <a:pt x="131" y="545"/>
                  </a:lnTo>
                  <a:lnTo>
                    <a:pt x="82" y="541"/>
                  </a:lnTo>
                  <a:lnTo>
                    <a:pt x="0" y="545"/>
                  </a:lnTo>
                  <a:lnTo>
                    <a:pt x="49" y="508"/>
                  </a:lnTo>
                  <a:lnTo>
                    <a:pt x="45" y="444"/>
                  </a:lnTo>
                  <a:lnTo>
                    <a:pt x="67" y="417"/>
                  </a:lnTo>
                  <a:lnTo>
                    <a:pt x="154" y="432"/>
                  </a:lnTo>
                  <a:lnTo>
                    <a:pt x="146" y="414"/>
                  </a:lnTo>
                  <a:lnTo>
                    <a:pt x="120" y="383"/>
                  </a:lnTo>
                  <a:lnTo>
                    <a:pt x="154" y="353"/>
                  </a:lnTo>
                  <a:lnTo>
                    <a:pt x="180" y="346"/>
                  </a:lnTo>
                  <a:lnTo>
                    <a:pt x="195" y="293"/>
                  </a:lnTo>
                  <a:lnTo>
                    <a:pt x="244" y="286"/>
                  </a:lnTo>
                  <a:lnTo>
                    <a:pt x="267" y="252"/>
                  </a:lnTo>
                  <a:lnTo>
                    <a:pt x="289" y="252"/>
                  </a:lnTo>
                  <a:lnTo>
                    <a:pt x="308" y="271"/>
                  </a:lnTo>
                  <a:lnTo>
                    <a:pt x="379" y="267"/>
                  </a:lnTo>
                  <a:lnTo>
                    <a:pt x="402" y="214"/>
                  </a:lnTo>
                  <a:lnTo>
                    <a:pt x="421" y="214"/>
                  </a:lnTo>
                  <a:lnTo>
                    <a:pt x="432" y="233"/>
                  </a:lnTo>
                  <a:lnTo>
                    <a:pt x="466" y="233"/>
                  </a:lnTo>
                  <a:lnTo>
                    <a:pt x="473" y="192"/>
                  </a:lnTo>
                  <a:lnTo>
                    <a:pt x="500" y="177"/>
                  </a:lnTo>
                  <a:lnTo>
                    <a:pt x="503" y="131"/>
                  </a:lnTo>
                  <a:lnTo>
                    <a:pt x="534" y="124"/>
                  </a:lnTo>
                  <a:lnTo>
                    <a:pt x="537" y="86"/>
                  </a:lnTo>
                  <a:lnTo>
                    <a:pt x="579" y="94"/>
                  </a:lnTo>
                  <a:lnTo>
                    <a:pt x="612" y="45"/>
                  </a:lnTo>
                  <a:lnTo>
                    <a:pt x="612" y="4"/>
                  </a:lnTo>
                  <a:lnTo>
                    <a:pt x="658" y="0"/>
                  </a:lnTo>
                  <a:lnTo>
                    <a:pt x="665" y="37"/>
                  </a:lnTo>
                  <a:lnTo>
                    <a:pt x="725" y="53"/>
                  </a:lnTo>
                  <a:lnTo>
                    <a:pt x="778" y="71"/>
                  </a:lnTo>
                  <a:lnTo>
                    <a:pt x="831" y="53"/>
                  </a:lnTo>
                  <a:lnTo>
                    <a:pt x="853" y="15"/>
                  </a:lnTo>
                  <a:lnTo>
                    <a:pt x="876" y="15"/>
                  </a:lnTo>
                  <a:lnTo>
                    <a:pt x="894" y="37"/>
                  </a:lnTo>
                  <a:lnTo>
                    <a:pt x="898" y="64"/>
                  </a:lnTo>
                  <a:lnTo>
                    <a:pt x="925" y="64"/>
                  </a:lnTo>
                  <a:lnTo>
                    <a:pt x="921" y="105"/>
                  </a:lnTo>
                  <a:lnTo>
                    <a:pt x="947" y="188"/>
                  </a:lnTo>
                  <a:lnTo>
                    <a:pt x="988" y="199"/>
                  </a:lnTo>
                  <a:lnTo>
                    <a:pt x="1015" y="21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69" name=""/>
          <p:cNvGrpSpPr/>
          <p:nvPr/>
        </p:nvGrpSpPr>
        <p:grpSpPr>
          <a:xfrm>
            <a:off x="8607600" y="2241720"/>
            <a:ext cx="723240" cy="331200"/>
            <a:chOff x="8607600" y="2241720"/>
            <a:chExt cx="723240" cy="331200"/>
          </a:xfrm>
        </p:grpSpPr>
        <p:sp>
          <p:nvSpPr>
            <p:cNvPr id="5770" name=""/>
            <p:cNvSpPr/>
            <p:nvPr/>
          </p:nvSpPr>
          <p:spPr>
            <a:xfrm>
              <a:off x="8607600" y="2241720"/>
              <a:ext cx="723240" cy="331200"/>
            </a:xfrm>
            <a:custGeom>
              <a:avLst/>
              <a:gdLst/>
              <a:ahLst/>
              <a:rect l="l" t="t" r="r" b="b"/>
              <a:pathLst>
                <a:path w="647" h="297">
                  <a:moveTo>
                    <a:pt x="635" y="192"/>
                  </a:moveTo>
                  <a:lnTo>
                    <a:pt x="647" y="230"/>
                  </a:lnTo>
                  <a:lnTo>
                    <a:pt x="635" y="230"/>
                  </a:lnTo>
                  <a:lnTo>
                    <a:pt x="635" y="241"/>
                  </a:lnTo>
                  <a:lnTo>
                    <a:pt x="620" y="256"/>
                  </a:lnTo>
                  <a:lnTo>
                    <a:pt x="620" y="279"/>
                  </a:lnTo>
                  <a:lnTo>
                    <a:pt x="553" y="294"/>
                  </a:lnTo>
                  <a:lnTo>
                    <a:pt x="538" y="260"/>
                  </a:lnTo>
                  <a:lnTo>
                    <a:pt x="515" y="260"/>
                  </a:lnTo>
                  <a:lnTo>
                    <a:pt x="489" y="196"/>
                  </a:lnTo>
                  <a:lnTo>
                    <a:pt x="508" y="166"/>
                  </a:lnTo>
                  <a:lnTo>
                    <a:pt x="489" y="166"/>
                  </a:lnTo>
                  <a:lnTo>
                    <a:pt x="463" y="136"/>
                  </a:lnTo>
                  <a:lnTo>
                    <a:pt x="481" y="102"/>
                  </a:lnTo>
                  <a:lnTo>
                    <a:pt x="470" y="98"/>
                  </a:lnTo>
                  <a:lnTo>
                    <a:pt x="466" y="68"/>
                  </a:lnTo>
                  <a:lnTo>
                    <a:pt x="481" y="27"/>
                  </a:lnTo>
                  <a:lnTo>
                    <a:pt x="451" y="34"/>
                  </a:lnTo>
                  <a:lnTo>
                    <a:pt x="444" y="68"/>
                  </a:lnTo>
                  <a:lnTo>
                    <a:pt x="417" y="87"/>
                  </a:lnTo>
                  <a:lnTo>
                    <a:pt x="436" y="113"/>
                  </a:lnTo>
                  <a:lnTo>
                    <a:pt x="432" y="143"/>
                  </a:lnTo>
                  <a:lnTo>
                    <a:pt x="447" y="147"/>
                  </a:lnTo>
                  <a:lnTo>
                    <a:pt x="432" y="177"/>
                  </a:lnTo>
                  <a:lnTo>
                    <a:pt x="444" y="211"/>
                  </a:lnTo>
                  <a:lnTo>
                    <a:pt x="451" y="256"/>
                  </a:lnTo>
                  <a:lnTo>
                    <a:pt x="478" y="275"/>
                  </a:lnTo>
                  <a:lnTo>
                    <a:pt x="466" y="297"/>
                  </a:lnTo>
                  <a:lnTo>
                    <a:pt x="447" y="286"/>
                  </a:lnTo>
                  <a:lnTo>
                    <a:pt x="414" y="290"/>
                  </a:lnTo>
                  <a:lnTo>
                    <a:pt x="406" y="271"/>
                  </a:lnTo>
                  <a:lnTo>
                    <a:pt x="357" y="279"/>
                  </a:lnTo>
                  <a:lnTo>
                    <a:pt x="346" y="233"/>
                  </a:lnTo>
                  <a:lnTo>
                    <a:pt x="350" y="207"/>
                  </a:lnTo>
                  <a:lnTo>
                    <a:pt x="376" y="173"/>
                  </a:lnTo>
                  <a:lnTo>
                    <a:pt x="361" y="151"/>
                  </a:lnTo>
                  <a:lnTo>
                    <a:pt x="293" y="143"/>
                  </a:lnTo>
                  <a:lnTo>
                    <a:pt x="286" y="109"/>
                  </a:lnTo>
                  <a:lnTo>
                    <a:pt x="260" y="113"/>
                  </a:lnTo>
                  <a:lnTo>
                    <a:pt x="248" y="143"/>
                  </a:lnTo>
                  <a:lnTo>
                    <a:pt x="207" y="151"/>
                  </a:lnTo>
                  <a:lnTo>
                    <a:pt x="173" y="121"/>
                  </a:lnTo>
                  <a:lnTo>
                    <a:pt x="166" y="91"/>
                  </a:lnTo>
                  <a:lnTo>
                    <a:pt x="117" y="106"/>
                  </a:lnTo>
                  <a:lnTo>
                    <a:pt x="75" y="102"/>
                  </a:lnTo>
                  <a:lnTo>
                    <a:pt x="72" y="132"/>
                  </a:lnTo>
                  <a:lnTo>
                    <a:pt x="11" y="166"/>
                  </a:lnTo>
                  <a:lnTo>
                    <a:pt x="0" y="79"/>
                  </a:lnTo>
                  <a:lnTo>
                    <a:pt x="493" y="0"/>
                  </a:lnTo>
                  <a:lnTo>
                    <a:pt x="553" y="192"/>
                  </a:lnTo>
                  <a:lnTo>
                    <a:pt x="635" y="19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71" name=""/>
            <p:cNvSpPr/>
            <p:nvPr/>
          </p:nvSpPr>
          <p:spPr>
            <a:xfrm>
              <a:off x="8607600" y="2241720"/>
              <a:ext cx="723240" cy="331200"/>
            </a:xfrm>
            <a:custGeom>
              <a:avLst/>
              <a:gdLst/>
              <a:ahLst/>
              <a:rect l="l" t="t" r="r" b="b"/>
              <a:pathLst>
                <a:path w="647" h="297">
                  <a:moveTo>
                    <a:pt x="635" y="192"/>
                  </a:moveTo>
                  <a:lnTo>
                    <a:pt x="647" y="230"/>
                  </a:lnTo>
                  <a:lnTo>
                    <a:pt x="635" y="230"/>
                  </a:lnTo>
                  <a:lnTo>
                    <a:pt x="635" y="241"/>
                  </a:lnTo>
                  <a:lnTo>
                    <a:pt x="620" y="256"/>
                  </a:lnTo>
                  <a:lnTo>
                    <a:pt x="620" y="279"/>
                  </a:lnTo>
                  <a:lnTo>
                    <a:pt x="553" y="294"/>
                  </a:lnTo>
                  <a:lnTo>
                    <a:pt x="538" y="260"/>
                  </a:lnTo>
                  <a:lnTo>
                    <a:pt x="515" y="260"/>
                  </a:lnTo>
                  <a:lnTo>
                    <a:pt x="489" y="196"/>
                  </a:lnTo>
                  <a:lnTo>
                    <a:pt x="508" y="166"/>
                  </a:lnTo>
                  <a:lnTo>
                    <a:pt x="489" y="166"/>
                  </a:lnTo>
                  <a:lnTo>
                    <a:pt x="463" y="136"/>
                  </a:lnTo>
                  <a:lnTo>
                    <a:pt x="481" y="102"/>
                  </a:lnTo>
                  <a:lnTo>
                    <a:pt x="470" y="98"/>
                  </a:lnTo>
                  <a:lnTo>
                    <a:pt x="466" y="68"/>
                  </a:lnTo>
                  <a:lnTo>
                    <a:pt x="481" y="27"/>
                  </a:lnTo>
                  <a:lnTo>
                    <a:pt x="451" y="34"/>
                  </a:lnTo>
                  <a:lnTo>
                    <a:pt x="444" y="68"/>
                  </a:lnTo>
                  <a:lnTo>
                    <a:pt x="417" y="87"/>
                  </a:lnTo>
                  <a:lnTo>
                    <a:pt x="436" y="113"/>
                  </a:lnTo>
                  <a:lnTo>
                    <a:pt x="432" y="143"/>
                  </a:lnTo>
                  <a:lnTo>
                    <a:pt x="447" y="147"/>
                  </a:lnTo>
                  <a:lnTo>
                    <a:pt x="432" y="177"/>
                  </a:lnTo>
                  <a:lnTo>
                    <a:pt x="444" y="211"/>
                  </a:lnTo>
                  <a:lnTo>
                    <a:pt x="451" y="256"/>
                  </a:lnTo>
                  <a:lnTo>
                    <a:pt x="478" y="275"/>
                  </a:lnTo>
                  <a:lnTo>
                    <a:pt x="466" y="297"/>
                  </a:lnTo>
                  <a:lnTo>
                    <a:pt x="447" y="286"/>
                  </a:lnTo>
                  <a:lnTo>
                    <a:pt x="414" y="290"/>
                  </a:lnTo>
                  <a:lnTo>
                    <a:pt x="406" y="271"/>
                  </a:lnTo>
                  <a:lnTo>
                    <a:pt x="357" y="279"/>
                  </a:lnTo>
                  <a:lnTo>
                    <a:pt x="346" y="233"/>
                  </a:lnTo>
                  <a:lnTo>
                    <a:pt x="350" y="207"/>
                  </a:lnTo>
                  <a:lnTo>
                    <a:pt x="376" y="173"/>
                  </a:lnTo>
                  <a:lnTo>
                    <a:pt x="361" y="151"/>
                  </a:lnTo>
                  <a:lnTo>
                    <a:pt x="293" y="143"/>
                  </a:lnTo>
                  <a:lnTo>
                    <a:pt x="286" y="109"/>
                  </a:lnTo>
                  <a:lnTo>
                    <a:pt x="260" y="113"/>
                  </a:lnTo>
                  <a:lnTo>
                    <a:pt x="248" y="143"/>
                  </a:lnTo>
                  <a:lnTo>
                    <a:pt x="207" y="151"/>
                  </a:lnTo>
                  <a:lnTo>
                    <a:pt x="173" y="121"/>
                  </a:lnTo>
                  <a:lnTo>
                    <a:pt x="166" y="91"/>
                  </a:lnTo>
                  <a:lnTo>
                    <a:pt x="117" y="106"/>
                  </a:lnTo>
                  <a:lnTo>
                    <a:pt x="75" y="102"/>
                  </a:lnTo>
                  <a:lnTo>
                    <a:pt x="72" y="132"/>
                  </a:lnTo>
                  <a:lnTo>
                    <a:pt x="11" y="166"/>
                  </a:lnTo>
                  <a:lnTo>
                    <a:pt x="0" y="79"/>
                  </a:lnTo>
                  <a:lnTo>
                    <a:pt x="493" y="0"/>
                  </a:lnTo>
                  <a:lnTo>
                    <a:pt x="553" y="192"/>
                  </a:lnTo>
                  <a:lnTo>
                    <a:pt x="635" y="192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72" name=""/>
          <p:cNvGrpSpPr/>
          <p:nvPr/>
        </p:nvGrpSpPr>
        <p:grpSpPr>
          <a:xfrm>
            <a:off x="9361440" y="1449360"/>
            <a:ext cx="571320" cy="267840"/>
            <a:chOff x="9361440" y="1449360"/>
            <a:chExt cx="571320" cy="267840"/>
          </a:xfrm>
        </p:grpSpPr>
        <p:sp>
          <p:nvSpPr>
            <p:cNvPr id="5773" name=""/>
            <p:cNvSpPr/>
            <p:nvPr/>
          </p:nvSpPr>
          <p:spPr>
            <a:xfrm>
              <a:off x="9361440" y="1449360"/>
              <a:ext cx="571320" cy="267840"/>
            </a:xfrm>
            <a:custGeom>
              <a:avLst/>
              <a:gdLst/>
              <a:ahLst/>
              <a:rect l="l" t="t" r="r" b="b"/>
              <a:pathLst>
                <a:path w="511" h="240">
                  <a:moveTo>
                    <a:pt x="23" y="101"/>
                  </a:moveTo>
                  <a:lnTo>
                    <a:pt x="128" y="75"/>
                  </a:lnTo>
                  <a:lnTo>
                    <a:pt x="248" y="48"/>
                  </a:lnTo>
                  <a:lnTo>
                    <a:pt x="275" y="45"/>
                  </a:lnTo>
                  <a:lnTo>
                    <a:pt x="275" y="11"/>
                  </a:lnTo>
                  <a:lnTo>
                    <a:pt x="308" y="18"/>
                  </a:lnTo>
                  <a:lnTo>
                    <a:pt x="316" y="0"/>
                  </a:lnTo>
                  <a:lnTo>
                    <a:pt x="338" y="7"/>
                  </a:lnTo>
                  <a:lnTo>
                    <a:pt x="342" y="67"/>
                  </a:lnTo>
                  <a:lnTo>
                    <a:pt x="350" y="97"/>
                  </a:lnTo>
                  <a:lnTo>
                    <a:pt x="380" y="135"/>
                  </a:lnTo>
                  <a:lnTo>
                    <a:pt x="395" y="165"/>
                  </a:lnTo>
                  <a:lnTo>
                    <a:pt x="432" y="165"/>
                  </a:lnTo>
                  <a:lnTo>
                    <a:pt x="455" y="154"/>
                  </a:lnTo>
                  <a:lnTo>
                    <a:pt x="440" y="135"/>
                  </a:lnTo>
                  <a:lnTo>
                    <a:pt x="440" y="105"/>
                  </a:lnTo>
                  <a:lnTo>
                    <a:pt x="463" y="112"/>
                  </a:lnTo>
                  <a:lnTo>
                    <a:pt x="493" y="124"/>
                  </a:lnTo>
                  <a:lnTo>
                    <a:pt x="504" y="142"/>
                  </a:lnTo>
                  <a:lnTo>
                    <a:pt x="485" y="169"/>
                  </a:lnTo>
                  <a:lnTo>
                    <a:pt x="478" y="195"/>
                  </a:lnTo>
                  <a:lnTo>
                    <a:pt x="511" y="191"/>
                  </a:lnTo>
                  <a:lnTo>
                    <a:pt x="504" y="225"/>
                  </a:lnTo>
                  <a:lnTo>
                    <a:pt x="478" y="240"/>
                  </a:lnTo>
                  <a:lnTo>
                    <a:pt x="474" y="206"/>
                  </a:lnTo>
                  <a:lnTo>
                    <a:pt x="455" y="210"/>
                  </a:lnTo>
                  <a:lnTo>
                    <a:pt x="410" y="214"/>
                  </a:lnTo>
                  <a:lnTo>
                    <a:pt x="391" y="195"/>
                  </a:lnTo>
                  <a:lnTo>
                    <a:pt x="376" y="214"/>
                  </a:lnTo>
                  <a:lnTo>
                    <a:pt x="361" y="225"/>
                  </a:lnTo>
                  <a:lnTo>
                    <a:pt x="342" y="225"/>
                  </a:lnTo>
                  <a:lnTo>
                    <a:pt x="342" y="199"/>
                  </a:lnTo>
                  <a:lnTo>
                    <a:pt x="312" y="195"/>
                  </a:lnTo>
                  <a:lnTo>
                    <a:pt x="305" y="165"/>
                  </a:lnTo>
                  <a:lnTo>
                    <a:pt x="297" y="154"/>
                  </a:lnTo>
                  <a:lnTo>
                    <a:pt x="275" y="165"/>
                  </a:lnTo>
                  <a:lnTo>
                    <a:pt x="226" y="169"/>
                  </a:lnTo>
                  <a:lnTo>
                    <a:pt x="184" y="184"/>
                  </a:lnTo>
                  <a:lnTo>
                    <a:pt x="132" y="195"/>
                  </a:lnTo>
                  <a:lnTo>
                    <a:pt x="105" y="221"/>
                  </a:lnTo>
                  <a:lnTo>
                    <a:pt x="83" y="199"/>
                  </a:lnTo>
                  <a:lnTo>
                    <a:pt x="60" y="225"/>
                  </a:lnTo>
                  <a:lnTo>
                    <a:pt x="26" y="225"/>
                  </a:lnTo>
                  <a:lnTo>
                    <a:pt x="0" y="195"/>
                  </a:lnTo>
                  <a:lnTo>
                    <a:pt x="23" y="10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74" name=""/>
            <p:cNvSpPr/>
            <p:nvPr/>
          </p:nvSpPr>
          <p:spPr>
            <a:xfrm>
              <a:off x="9361440" y="1449360"/>
              <a:ext cx="571320" cy="267840"/>
            </a:xfrm>
            <a:custGeom>
              <a:avLst/>
              <a:gdLst/>
              <a:ahLst/>
              <a:rect l="l" t="t" r="r" b="b"/>
              <a:pathLst>
                <a:path w="511" h="240">
                  <a:moveTo>
                    <a:pt x="23" y="101"/>
                  </a:moveTo>
                  <a:lnTo>
                    <a:pt x="128" y="75"/>
                  </a:lnTo>
                  <a:lnTo>
                    <a:pt x="248" y="48"/>
                  </a:lnTo>
                  <a:lnTo>
                    <a:pt x="275" y="45"/>
                  </a:lnTo>
                  <a:lnTo>
                    <a:pt x="275" y="11"/>
                  </a:lnTo>
                  <a:lnTo>
                    <a:pt x="308" y="18"/>
                  </a:lnTo>
                  <a:lnTo>
                    <a:pt x="316" y="0"/>
                  </a:lnTo>
                  <a:lnTo>
                    <a:pt x="338" y="7"/>
                  </a:lnTo>
                  <a:lnTo>
                    <a:pt x="342" y="67"/>
                  </a:lnTo>
                  <a:lnTo>
                    <a:pt x="350" y="97"/>
                  </a:lnTo>
                  <a:lnTo>
                    <a:pt x="380" y="135"/>
                  </a:lnTo>
                  <a:lnTo>
                    <a:pt x="395" y="165"/>
                  </a:lnTo>
                  <a:lnTo>
                    <a:pt x="432" y="165"/>
                  </a:lnTo>
                  <a:lnTo>
                    <a:pt x="455" y="154"/>
                  </a:lnTo>
                  <a:lnTo>
                    <a:pt x="440" y="135"/>
                  </a:lnTo>
                  <a:lnTo>
                    <a:pt x="440" y="105"/>
                  </a:lnTo>
                  <a:lnTo>
                    <a:pt x="463" y="112"/>
                  </a:lnTo>
                  <a:lnTo>
                    <a:pt x="493" y="124"/>
                  </a:lnTo>
                  <a:lnTo>
                    <a:pt x="504" y="142"/>
                  </a:lnTo>
                  <a:lnTo>
                    <a:pt x="485" y="169"/>
                  </a:lnTo>
                  <a:lnTo>
                    <a:pt x="478" y="195"/>
                  </a:lnTo>
                  <a:lnTo>
                    <a:pt x="511" y="191"/>
                  </a:lnTo>
                  <a:lnTo>
                    <a:pt x="504" y="225"/>
                  </a:lnTo>
                  <a:lnTo>
                    <a:pt x="478" y="240"/>
                  </a:lnTo>
                  <a:lnTo>
                    <a:pt x="474" y="206"/>
                  </a:lnTo>
                  <a:lnTo>
                    <a:pt x="455" y="210"/>
                  </a:lnTo>
                  <a:lnTo>
                    <a:pt x="410" y="214"/>
                  </a:lnTo>
                  <a:lnTo>
                    <a:pt x="391" y="195"/>
                  </a:lnTo>
                  <a:lnTo>
                    <a:pt x="376" y="214"/>
                  </a:lnTo>
                  <a:lnTo>
                    <a:pt x="361" y="225"/>
                  </a:lnTo>
                  <a:lnTo>
                    <a:pt x="342" y="225"/>
                  </a:lnTo>
                  <a:lnTo>
                    <a:pt x="342" y="199"/>
                  </a:lnTo>
                  <a:lnTo>
                    <a:pt x="312" y="195"/>
                  </a:lnTo>
                  <a:lnTo>
                    <a:pt x="305" y="165"/>
                  </a:lnTo>
                  <a:lnTo>
                    <a:pt x="297" y="154"/>
                  </a:lnTo>
                  <a:lnTo>
                    <a:pt x="275" y="165"/>
                  </a:lnTo>
                  <a:lnTo>
                    <a:pt x="226" y="169"/>
                  </a:lnTo>
                  <a:lnTo>
                    <a:pt x="184" y="184"/>
                  </a:lnTo>
                  <a:lnTo>
                    <a:pt x="132" y="195"/>
                  </a:lnTo>
                  <a:lnTo>
                    <a:pt x="105" y="221"/>
                  </a:lnTo>
                  <a:lnTo>
                    <a:pt x="83" y="199"/>
                  </a:lnTo>
                  <a:lnTo>
                    <a:pt x="60" y="225"/>
                  </a:lnTo>
                  <a:lnTo>
                    <a:pt x="26" y="225"/>
                  </a:lnTo>
                  <a:lnTo>
                    <a:pt x="0" y="195"/>
                  </a:lnTo>
                  <a:lnTo>
                    <a:pt x="23" y="101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75" name=""/>
          <p:cNvGrpSpPr/>
          <p:nvPr/>
        </p:nvGrpSpPr>
        <p:grpSpPr>
          <a:xfrm>
            <a:off x="9642600" y="1625760"/>
            <a:ext cx="102600" cy="142200"/>
            <a:chOff x="9642600" y="1625760"/>
            <a:chExt cx="102600" cy="142200"/>
          </a:xfrm>
        </p:grpSpPr>
        <p:sp>
          <p:nvSpPr>
            <p:cNvPr id="5776" name=""/>
            <p:cNvSpPr/>
            <p:nvPr/>
          </p:nvSpPr>
          <p:spPr>
            <a:xfrm>
              <a:off x="9642600" y="1625760"/>
              <a:ext cx="102600" cy="142200"/>
            </a:xfrm>
            <a:custGeom>
              <a:avLst/>
              <a:gdLst/>
              <a:ahLst/>
              <a:rect l="l" t="t" r="r" b="b"/>
              <a:pathLst>
                <a:path w="90" h="128">
                  <a:moveTo>
                    <a:pt x="38" y="0"/>
                  </a:moveTo>
                  <a:lnTo>
                    <a:pt x="15" y="8"/>
                  </a:lnTo>
                  <a:lnTo>
                    <a:pt x="0" y="12"/>
                  </a:lnTo>
                  <a:lnTo>
                    <a:pt x="4" y="87"/>
                  </a:lnTo>
                  <a:lnTo>
                    <a:pt x="19" y="128"/>
                  </a:lnTo>
                  <a:lnTo>
                    <a:pt x="75" y="113"/>
                  </a:lnTo>
                  <a:lnTo>
                    <a:pt x="90" y="64"/>
                  </a:lnTo>
                  <a:lnTo>
                    <a:pt x="83" y="38"/>
                  </a:lnTo>
                  <a:lnTo>
                    <a:pt x="56" y="38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77" name=""/>
            <p:cNvSpPr/>
            <p:nvPr/>
          </p:nvSpPr>
          <p:spPr>
            <a:xfrm>
              <a:off x="9642600" y="1625760"/>
              <a:ext cx="102600" cy="142200"/>
            </a:xfrm>
            <a:custGeom>
              <a:avLst/>
              <a:gdLst/>
              <a:ahLst/>
              <a:rect l="l" t="t" r="r" b="b"/>
              <a:pathLst>
                <a:path w="90" h="128">
                  <a:moveTo>
                    <a:pt x="38" y="0"/>
                  </a:moveTo>
                  <a:lnTo>
                    <a:pt x="15" y="8"/>
                  </a:lnTo>
                  <a:lnTo>
                    <a:pt x="0" y="12"/>
                  </a:lnTo>
                  <a:lnTo>
                    <a:pt x="4" y="87"/>
                  </a:lnTo>
                  <a:lnTo>
                    <a:pt x="19" y="128"/>
                  </a:lnTo>
                  <a:lnTo>
                    <a:pt x="75" y="113"/>
                  </a:lnTo>
                  <a:lnTo>
                    <a:pt x="90" y="64"/>
                  </a:lnTo>
                  <a:lnTo>
                    <a:pt x="83" y="38"/>
                  </a:lnTo>
                  <a:lnTo>
                    <a:pt x="56" y="38"/>
                  </a:lnTo>
                  <a:lnTo>
                    <a:pt x="38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78" name=""/>
          <p:cNvGrpSpPr/>
          <p:nvPr/>
        </p:nvGrpSpPr>
        <p:grpSpPr>
          <a:xfrm>
            <a:off x="9393120" y="1609560"/>
            <a:ext cx="264960" cy="264960"/>
            <a:chOff x="9393120" y="1609560"/>
            <a:chExt cx="264960" cy="264960"/>
          </a:xfrm>
        </p:grpSpPr>
        <p:sp>
          <p:nvSpPr>
            <p:cNvPr id="5779" name=""/>
            <p:cNvSpPr/>
            <p:nvPr/>
          </p:nvSpPr>
          <p:spPr>
            <a:xfrm>
              <a:off x="9393120" y="1609560"/>
              <a:ext cx="264960" cy="264960"/>
            </a:xfrm>
            <a:custGeom>
              <a:avLst/>
              <a:gdLst/>
              <a:ahLst/>
              <a:rect l="l" t="t" r="r" b="b"/>
              <a:pathLst>
                <a:path w="237" h="237">
                  <a:moveTo>
                    <a:pt x="218" y="0"/>
                  </a:moveTo>
                  <a:lnTo>
                    <a:pt x="226" y="76"/>
                  </a:lnTo>
                  <a:lnTo>
                    <a:pt x="237" y="121"/>
                  </a:lnTo>
                  <a:lnTo>
                    <a:pt x="230" y="147"/>
                  </a:lnTo>
                  <a:lnTo>
                    <a:pt x="192" y="158"/>
                  </a:lnTo>
                  <a:lnTo>
                    <a:pt x="147" y="173"/>
                  </a:lnTo>
                  <a:lnTo>
                    <a:pt x="124" y="196"/>
                  </a:lnTo>
                  <a:lnTo>
                    <a:pt x="102" y="226"/>
                  </a:lnTo>
                  <a:lnTo>
                    <a:pt x="64" y="237"/>
                  </a:lnTo>
                  <a:lnTo>
                    <a:pt x="4" y="222"/>
                  </a:lnTo>
                  <a:lnTo>
                    <a:pt x="42" y="203"/>
                  </a:lnTo>
                  <a:lnTo>
                    <a:pt x="19" y="173"/>
                  </a:lnTo>
                  <a:lnTo>
                    <a:pt x="15" y="143"/>
                  </a:lnTo>
                  <a:lnTo>
                    <a:pt x="8" y="109"/>
                  </a:lnTo>
                  <a:lnTo>
                    <a:pt x="0" y="57"/>
                  </a:lnTo>
                  <a:lnTo>
                    <a:pt x="38" y="60"/>
                  </a:lnTo>
                  <a:lnTo>
                    <a:pt x="57" y="38"/>
                  </a:lnTo>
                  <a:lnTo>
                    <a:pt x="79" y="57"/>
                  </a:lnTo>
                  <a:lnTo>
                    <a:pt x="106" y="27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80" name=""/>
            <p:cNvSpPr/>
            <p:nvPr/>
          </p:nvSpPr>
          <p:spPr>
            <a:xfrm>
              <a:off x="9393120" y="1609560"/>
              <a:ext cx="264960" cy="264960"/>
            </a:xfrm>
            <a:custGeom>
              <a:avLst/>
              <a:gdLst/>
              <a:ahLst/>
              <a:rect l="l" t="t" r="r" b="b"/>
              <a:pathLst>
                <a:path w="237" h="237">
                  <a:moveTo>
                    <a:pt x="218" y="0"/>
                  </a:moveTo>
                  <a:lnTo>
                    <a:pt x="226" y="76"/>
                  </a:lnTo>
                  <a:lnTo>
                    <a:pt x="237" y="121"/>
                  </a:lnTo>
                  <a:lnTo>
                    <a:pt x="230" y="147"/>
                  </a:lnTo>
                  <a:lnTo>
                    <a:pt x="192" y="158"/>
                  </a:lnTo>
                  <a:lnTo>
                    <a:pt x="147" y="173"/>
                  </a:lnTo>
                  <a:lnTo>
                    <a:pt x="124" y="196"/>
                  </a:lnTo>
                  <a:lnTo>
                    <a:pt x="102" y="226"/>
                  </a:lnTo>
                  <a:lnTo>
                    <a:pt x="64" y="237"/>
                  </a:lnTo>
                  <a:lnTo>
                    <a:pt x="4" y="222"/>
                  </a:lnTo>
                  <a:lnTo>
                    <a:pt x="42" y="203"/>
                  </a:lnTo>
                  <a:lnTo>
                    <a:pt x="19" y="173"/>
                  </a:lnTo>
                  <a:lnTo>
                    <a:pt x="15" y="143"/>
                  </a:lnTo>
                  <a:lnTo>
                    <a:pt x="8" y="109"/>
                  </a:lnTo>
                  <a:lnTo>
                    <a:pt x="0" y="57"/>
                  </a:lnTo>
                  <a:lnTo>
                    <a:pt x="38" y="60"/>
                  </a:lnTo>
                  <a:lnTo>
                    <a:pt x="57" y="38"/>
                  </a:lnTo>
                  <a:lnTo>
                    <a:pt x="79" y="57"/>
                  </a:lnTo>
                  <a:lnTo>
                    <a:pt x="106" y="27"/>
                  </a:lnTo>
                  <a:lnTo>
                    <a:pt x="218" y="0"/>
                  </a:lnTo>
                </a:path>
              </a:pathLst>
            </a:custGeom>
            <a:noFill/>
            <a:ln w="12600">
              <a:solidFill>
                <a:srgbClr val="5f5f5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81" name=""/>
          <p:cNvGrpSpPr/>
          <p:nvPr/>
        </p:nvGrpSpPr>
        <p:grpSpPr>
          <a:xfrm>
            <a:off x="9445680" y="1822320"/>
            <a:ext cx="196560" cy="141120"/>
            <a:chOff x="9445680" y="1822320"/>
            <a:chExt cx="196560" cy="141120"/>
          </a:xfrm>
        </p:grpSpPr>
        <p:sp>
          <p:nvSpPr>
            <p:cNvPr id="5782" name=""/>
            <p:cNvSpPr/>
            <p:nvPr/>
          </p:nvSpPr>
          <p:spPr>
            <a:xfrm>
              <a:off x="9445680" y="1822320"/>
              <a:ext cx="196560" cy="141120"/>
            </a:xfrm>
            <a:custGeom>
              <a:avLst/>
              <a:gdLst/>
              <a:ahLst/>
              <a:rect l="l" t="t" r="r" b="b"/>
              <a:pathLst>
                <a:path w="177" h="128">
                  <a:moveTo>
                    <a:pt x="68" y="30"/>
                  </a:moveTo>
                  <a:lnTo>
                    <a:pt x="106" y="30"/>
                  </a:lnTo>
                  <a:lnTo>
                    <a:pt x="124" y="27"/>
                  </a:lnTo>
                  <a:lnTo>
                    <a:pt x="147" y="4"/>
                  </a:lnTo>
                  <a:lnTo>
                    <a:pt x="177" y="0"/>
                  </a:lnTo>
                  <a:lnTo>
                    <a:pt x="169" y="30"/>
                  </a:lnTo>
                  <a:lnTo>
                    <a:pt x="143" y="49"/>
                  </a:lnTo>
                  <a:lnTo>
                    <a:pt x="128" y="72"/>
                  </a:lnTo>
                  <a:lnTo>
                    <a:pt x="132" y="98"/>
                  </a:lnTo>
                  <a:lnTo>
                    <a:pt x="109" y="94"/>
                  </a:lnTo>
                  <a:lnTo>
                    <a:pt x="72" y="113"/>
                  </a:lnTo>
                  <a:lnTo>
                    <a:pt x="15" y="128"/>
                  </a:lnTo>
                  <a:lnTo>
                    <a:pt x="0" y="64"/>
                  </a:lnTo>
                  <a:lnTo>
                    <a:pt x="53" y="60"/>
                  </a:lnTo>
                  <a:lnTo>
                    <a:pt x="68" y="3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83" name=""/>
            <p:cNvSpPr/>
            <p:nvPr/>
          </p:nvSpPr>
          <p:spPr>
            <a:xfrm>
              <a:off x="9445680" y="1822320"/>
              <a:ext cx="196560" cy="141120"/>
            </a:xfrm>
            <a:custGeom>
              <a:avLst/>
              <a:gdLst/>
              <a:ahLst/>
              <a:rect l="l" t="t" r="r" b="b"/>
              <a:pathLst>
                <a:path w="177" h="128">
                  <a:moveTo>
                    <a:pt x="68" y="30"/>
                  </a:moveTo>
                  <a:lnTo>
                    <a:pt x="106" y="30"/>
                  </a:lnTo>
                  <a:lnTo>
                    <a:pt x="124" y="27"/>
                  </a:lnTo>
                  <a:lnTo>
                    <a:pt x="147" y="4"/>
                  </a:lnTo>
                  <a:lnTo>
                    <a:pt x="177" y="0"/>
                  </a:lnTo>
                  <a:lnTo>
                    <a:pt x="169" y="30"/>
                  </a:lnTo>
                  <a:lnTo>
                    <a:pt x="143" y="49"/>
                  </a:lnTo>
                  <a:lnTo>
                    <a:pt x="128" y="72"/>
                  </a:lnTo>
                  <a:lnTo>
                    <a:pt x="132" y="98"/>
                  </a:lnTo>
                  <a:lnTo>
                    <a:pt x="109" y="94"/>
                  </a:lnTo>
                  <a:lnTo>
                    <a:pt x="72" y="113"/>
                  </a:lnTo>
                  <a:lnTo>
                    <a:pt x="15" y="128"/>
                  </a:lnTo>
                  <a:lnTo>
                    <a:pt x="0" y="64"/>
                  </a:lnTo>
                  <a:lnTo>
                    <a:pt x="53" y="60"/>
                  </a:lnTo>
                  <a:lnTo>
                    <a:pt x="68" y="3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84" name=""/>
          <p:cNvGrpSpPr/>
          <p:nvPr/>
        </p:nvGrpSpPr>
        <p:grpSpPr>
          <a:xfrm>
            <a:off x="9799560" y="1717560"/>
            <a:ext cx="52200" cy="28440"/>
            <a:chOff x="9799560" y="1717560"/>
            <a:chExt cx="52200" cy="28440"/>
          </a:xfrm>
        </p:grpSpPr>
        <p:sp>
          <p:nvSpPr>
            <p:cNvPr id="5785" name=""/>
            <p:cNvSpPr/>
            <p:nvPr/>
          </p:nvSpPr>
          <p:spPr>
            <a:xfrm>
              <a:off x="9799560" y="1717560"/>
              <a:ext cx="52200" cy="28440"/>
            </a:xfrm>
            <a:custGeom>
              <a:avLst/>
              <a:gdLst/>
              <a:ahLst/>
              <a:rect l="l" t="t" r="r" b="b"/>
              <a:pathLst>
                <a:path w="49" h="27">
                  <a:moveTo>
                    <a:pt x="4" y="0"/>
                  </a:moveTo>
                  <a:lnTo>
                    <a:pt x="49" y="4"/>
                  </a:lnTo>
                  <a:lnTo>
                    <a:pt x="41" y="15"/>
                  </a:lnTo>
                  <a:lnTo>
                    <a:pt x="0" y="2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86" name=""/>
            <p:cNvSpPr/>
            <p:nvPr/>
          </p:nvSpPr>
          <p:spPr>
            <a:xfrm>
              <a:off x="9799560" y="1717560"/>
              <a:ext cx="52200" cy="28440"/>
            </a:xfrm>
            <a:custGeom>
              <a:avLst/>
              <a:gdLst/>
              <a:ahLst/>
              <a:rect l="l" t="t" r="r" b="b"/>
              <a:pathLst>
                <a:path w="49" h="27">
                  <a:moveTo>
                    <a:pt x="4" y="0"/>
                  </a:moveTo>
                  <a:lnTo>
                    <a:pt x="49" y="4"/>
                  </a:lnTo>
                  <a:lnTo>
                    <a:pt x="41" y="15"/>
                  </a:lnTo>
                  <a:lnTo>
                    <a:pt x="0" y="27"/>
                  </a:lnTo>
                  <a:lnTo>
                    <a:pt x="4" y="0"/>
                  </a:lnTo>
                </a:path>
              </a:pathLst>
            </a:custGeom>
            <a:noFill/>
            <a:ln w="12600">
              <a:solidFill>
                <a:srgbClr val="969696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360" bIns="-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87" name=""/>
          <p:cNvGrpSpPr/>
          <p:nvPr/>
        </p:nvGrpSpPr>
        <p:grpSpPr>
          <a:xfrm>
            <a:off x="8080200" y="2363760"/>
            <a:ext cx="1212840" cy="690120"/>
            <a:chOff x="8080200" y="2363760"/>
            <a:chExt cx="1212840" cy="690120"/>
          </a:xfrm>
        </p:grpSpPr>
        <p:sp>
          <p:nvSpPr>
            <p:cNvPr id="5788" name=""/>
            <p:cNvSpPr/>
            <p:nvPr/>
          </p:nvSpPr>
          <p:spPr>
            <a:xfrm>
              <a:off x="8080200" y="2363760"/>
              <a:ext cx="1212840" cy="690120"/>
            </a:xfrm>
            <a:custGeom>
              <a:avLst/>
              <a:gdLst/>
              <a:ahLst/>
              <a:rect l="l" t="t" r="r" b="b"/>
              <a:pathLst>
                <a:path w="1083" h="621">
                  <a:moveTo>
                    <a:pt x="0" y="621"/>
                  </a:moveTo>
                  <a:lnTo>
                    <a:pt x="8" y="602"/>
                  </a:lnTo>
                  <a:lnTo>
                    <a:pt x="26" y="606"/>
                  </a:lnTo>
                  <a:lnTo>
                    <a:pt x="30" y="576"/>
                  </a:lnTo>
                  <a:lnTo>
                    <a:pt x="64" y="587"/>
                  </a:lnTo>
                  <a:lnTo>
                    <a:pt x="64" y="564"/>
                  </a:lnTo>
                  <a:lnTo>
                    <a:pt x="98" y="546"/>
                  </a:lnTo>
                  <a:lnTo>
                    <a:pt x="98" y="508"/>
                  </a:lnTo>
                  <a:lnTo>
                    <a:pt x="124" y="489"/>
                  </a:lnTo>
                  <a:lnTo>
                    <a:pt x="139" y="493"/>
                  </a:lnTo>
                  <a:lnTo>
                    <a:pt x="154" y="482"/>
                  </a:lnTo>
                  <a:lnTo>
                    <a:pt x="173" y="478"/>
                  </a:lnTo>
                  <a:lnTo>
                    <a:pt x="177" y="437"/>
                  </a:lnTo>
                  <a:lnTo>
                    <a:pt x="214" y="455"/>
                  </a:lnTo>
                  <a:lnTo>
                    <a:pt x="222" y="482"/>
                  </a:lnTo>
                  <a:lnTo>
                    <a:pt x="267" y="470"/>
                  </a:lnTo>
                  <a:lnTo>
                    <a:pt x="267" y="455"/>
                  </a:lnTo>
                  <a:lnTo>
                    <a:pt x="293" y="455"/>
                  </a:lnTo>
                  <a:lnTo>
                    <a:pt x="331" y="459"/>
                  </a:lnTo>
                  <a:lnTo>
                    <a:pt x="331" y="444"/>
                  </a:lnTo>
                  <a:lnTo>
                    <a:pt x="357" y="440"/>
                  </a:lnTo>
                  <a:lnTo>
                    <a:pt x="369" y="410"/>
                  </a:lnTo>
                  <a:lnTo>
                    <a:pt x="410" y="414"/>
                  </a:lnTo>
                  <a:lnTo>
                    <a:pt x="414" y="376"/>
                  </a:lnTo>
                  <a:lnTo>
                    <a:pt x="429" y="361"/>
                  </a:lnTo>
                  <a:lnTo>
                    <a:pt x="440" y="324"/>
                  </a:lnTo>
                  <a:lnTo>
                    <a:pt x="459" y="301"/>
                  </a:lnTo>
                  <a:lnTo>
                    <a:pt x="451" y="264"/>
                  </a:lnTo>
                  <a:lnTo>
                    <a:pt x="474" y="237"/>
                  </a:lnTo>
                  <a:lnTo>
                    <a:pt x="485" y="196"/>
                  </a:lnTo>
                  <a:lnTo>
                    <a:pt x="519" y="196"/>
                  </a:lnTo>
                  <a:lnTo>
                    <a:pt x="530" y="211"/>
                  </a:lnTo>
                  <a:lnTo>
                    <a:pt x="564" y="147"/>
                  </a:lnTo>
                  <a:lnTo>
                    <a:pt x="605" y="143"/>
                  </a:lnTo>
                  <a:lnTo>
                    <a:pt x="613" y="117"/>
                  </a:lnTo>
                  <a:lnTo>
                    <a:pt x="602" y="94"/>
                  </a:lnTo>
                  <a:lnTo>
                    <a:pt x="639" y="87"/>
                  </a:lnTo>
                  <a:lnTo>
                    <a:pt x="632" y="45"/>
                  </a:lnTo>
                  <a:lnTo>
                    <a:pt x="628" y="8"/>
                  </a:lnTo>
                  <a:lnTo>
                    <a:pt x="677" y="42"/>
                  </a:lnTo>
                  <a:lnTo>
                    <a:pt x="722" y="34"/>
                  </a:lnTo>
                  <a:lnTo>
                    <a:pt x="730" y="4"/>
                  </a:lnTo>
                  <a:lnTo>
                    <a:pt x="756" y="0"/>
                  </a:lnTo>
                  <a:lnTo>
                    <a:pt x="763" y="34"/>
                  </a:lnTo>
                  <a:lnTo>
                    <a:pt x="839" y="42"/>
                  </a:lnTo>
                  <a:lnTo>
                    <a:pt x="842" y="72"/>
                  </a:lnTo>
                  <a:lnTo>
                    <a:pt x="812" y="91"/>
                  </a:lnTo>
                  <a:lnTo>
                    <a:pt x="823" y="170"/>
                  </a:lnTo>
                  <a:lnTo>
                    <a:pt x="880" y="170"/>
                  </a:lnTo>
                  <a:lnTo>
                    <a:pt x="902" y="192"/>
                  </a:lnTo>
                  <a:lnTo>
                    <a:pt x="933" y="211"/>
                  </a:lnTo>
                  <a:lnTo>
                    <a:pt x="966" y="203"/>
                  </a:lnTo>
                  <a:lnTo>
                    <a:pt x="981" y="230"/>
                  </a:lnTo>
                  <a:lnTo>
                    <a:pt x="966" y="249"/>
                  </a:lnTo>
                  <a:lnTo>
                    <a:pt x="970" y="294"/>
                  </a:lnTo>
                  <a:lnTo>
                    <a:pt x="966" y="324"/>
                  </a:lnTo>
                  <a:lnTo>
                    <a:pt x="981" y="358"/>
                  </a:lnTo>
                  <a:lnTo>
                    <a:pt x="981" y="384"/>
                  </a:lnTo>
                  <a:lnTo>
                    <a:pt x="1045" y="384"/>
                  </a:lnTo>
                  <a:lnTo>
                    <a:pt x="1083" y="444"/>
                  </a:lnTo>
                  <a:lnTo>
                    <a:pt x="933" y="478"/>
                  </a:lnTo>
                  <a:lnTo>
                    <a:pt x="714" y="519"/>
                  </a:lnTo>
                  <a:lnTo>
                    <a:pt x="436" y="557"/>
                  </a:lnTo>
                  <a:lnTo>
                    <a:pt x="0" y="621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89" name=""/>
            <p:cNvSpPr/>
            <p:nvPr/>
          </p:nvSpPr>
          <p:spPr>
            <a:xfrm>
              <a:off x="8080200" y="2363760"/>
              <a:ext cx="1212840" cy="690120"/>
            </a:xfrm>
            <a:custGeom>
              <a:avLst/>
              <a:gdLst/>
              <a:ahLst/>
              <a:rect l="l" t="t" r="r" b="b"/>
              <a:pathLst>
                <a:path w="1083" h="621">
                  <a:moveTo>
                    <a:pt x="0" y="621"/>
                  </a:moveTo>
                  <a:lnTo>
                    <a:pt x="8" y="602"/>
                  </a:lnTo>
                  <a:lnTo>
                    <a:pt x="26" y="606"/>
                  </a:lnTo>
                  <a:lnTo>
                    <a:pt x="30" y="576"/>
                  </a:lnTo>
                  <a:lnTo>
                    <a:pt x="64" y="587"/>
                  </a:lnTo>
                  <a:lnTo>
                    <a:pt x="64" y="564"/>
                  </a:lnTo>
                  <a:lnTo>
                    <a:pt x="98" y="546"/>
                  </a:lnTo>
                  <a:lnTo>
                    <a:pt x="98" y="508"/>
                  </a:lnTo>
                  <a:lnTo>
                    <a:pt x="124" y="489"/>
                  </a:lnTo>
                  <a:lnTo>
                    <a:pt x="139" y="493"/>
                  </a:lnTo>
                  <a:lnTo>
                    <a:pt x="154" y="482"/>
                  </a:lnTo>
                  <a:lnTo>
                    <a:pt x="173" y="478"/>
                  </a:lnTo>
                  <a:lnTo>
                    <a:pt x="177" y="437"/>
                  </a:lnTo>
                  <a:lnTo>
                    <a:pt x="214" y="455"/>
                  </a:lnTo>
                  <a:lnTo>
                    <a:pt x="222" y="482"/>
                  </a:lnTo>
                  <a:lnTo>
                    <a:pt x="267" y="470"/>
                  </a:lnTo>
                  <a:lnTo>
                    <a:pt x="267" y="455"/>
                  </a:lnTo>
                  <a:lnTo>
                    <a:pt x="293" y="455"/>
                  </a:lnTo>
                  <a:lnTo>
                    <a:pt x="331" y="459"/>
                  </a:lnTo>
                  <a:lnTo>
                    <a:pt x="331" y="444"/>
                  </a:lnTo>
                  <a:lnTo>
                    <a:pt x="357" y="440"/>
                  </a:lnTo>
                  <a:lnTo>
                    <a:pt x="369" y="410"/>
                  </a:lnTo>
                  <a:lnTo>
                    <a:pt x="410" y="414"/>
                  </a:lnTo>
                  <a:lnTo>
                    <a:pt x="414" y="376"/>
                  </a:lnTo>
                  <a:lnTo>
                    <a:pt x="429" y="361"/>
                  </a:lnTo>
                  <a:lnTo>
                    <a:pt x="440" y="324"/>
                  </a:lnTo>
                  <a:lnTo>
                    <a:pt x="459" y="301"/>
                  </a:lnTo>
                  <a:lnTo>
                    <a:pt x="451" y="264"/>
                  </a:lnTo>
                  <a:lnTo>
                    <a:pt x="474" y="237"/>
                  </a:lnTo>
                  <a:lnTo>
                    <a:pt x="485" y="196"/>
                  </a:lnTo>
                  <a:lnTo>
                    <a:pt x="519" y="196"/>
                  </a:lnTo>
                  <a:lnTo>
                    <a:pt x="530" y="211"/>
                  </a:lnTo>
                  <a:lnTo>
                    <a:pt x="564" y="147"/>
                  </a:lnTo>
                  <a:lnTo>
                    <a:pt x="605" y="143"/>
                  </a:lnTo>
                  <a:lnTo>
                    <a:pt x="613" y="117"/>
                  </a:lnTo>
                  <a:lnTo>
                    <a:pt x="602" y="94"/>
                  </a:lnTo>
                  <a:lnTo>
                    <a:pt x="639" y="87"/>
                  </a:lnTo>
                  <a:lnTo>
                    <a:pt x="632" y="45"/>
                  </a:lnTo>
                  <a:lnTo>
                    <a:pt x="628" y="8"/>
                  </a:lnTo>
                  <a:lnTo>
                    <a:pt x="677" y="42"/>
                  </a:lnTo>
                  <a:lnTo>
                    <a:pt x="722" y="34"/>
                  </a:lnTo>
                  <a:lnTo>
                    <a:pt x="730" y="4"/>
                  </a:lnTo>
                  <a:lnTo>
                    <a:pt x="756" y="0"/>
                  </a:lnTo>
                  <a:lnTo>
                    <a:pt x="763" y="34"/>
                  </a:lnTo>
                  <a:lnTo>
                    <a:pt x="839" y="42"/>
                  </a:lnTo>
                  <a:lnTo>
                    <a:pt x="842" y="72"/>
                  </a:lnTo>
                  <a:lnTo>
                    <a:pt x="812" y="91"/>
                  </a:lnTo>
                  <a:lnTo>
                    <a:pt x="823" y="170"/>
                  </a:lnTo>
                  <a:lnTo>
                    <a:pt x="880" y="170"/>
                  </a:lnTo>
                  <a:lnTo>
                    <a:pt x="902" y="192"/>
                  </a:lnTo>
                  <a:lnTo>
                    <a:pt x="933" y="211"/>
                  </a:lnTo>
                  <a:lnTo>
                    <a:pt x="966" y="203"/>
                  </a:lnTo>
                  <a:lnTo>
                    <a:pt x="981" y="230"/>
                  </a:lnTo>
                  <a:lnTo>
                    <a:pt x="966" y="249"/>
                  </a:lnTo>
                  <a:lnTo>
                    <a:pt x="970" y="294"/>
                  </a:lnTo>
                  <a:lnTo>
                    <a:pt x="966" y="324"/>
                  </a:lnTo>
                  <a:lnTo>
                    <a:pt x="981" y="358"/>
                  </a:lnTo>
                  <a:lnTo>
                    <a:pt x="981" y="384"/>
                  </a:lnTo>
                  <a:lnTo>
                    <a:pt x="1045" y="384"/>
                  </a:lnTo>
                  <a:lnTo>
                    <a:pt x="1083" y="444"/>
                  </a:lnTo>
                  <a:lnTo>
                    <a:pt x="933" y="478"/>
                  </a:lnTo>
                  <a:lnTo>
                    <a:pt x="714" y="519"/>
                  </a:lnTo>
                  <a:lnTo>
                    <a:pt x="436" y="557"/>
                  </a:lnTo>
                  <a:lnTo>
                    <a:pt x="0" y="621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90" name=""/>
          <p:cNvGrpSpPr/>
          <p:nvPr/>
        </p:nvGrpSpPr>
        <p:grpSpPr>
          <a:xfrm>
            <a:off x="8004240" y="2854440"/>
            <a:ext cx="1344240" cy="601200"/>
            <a:chOff x="8004240" y="2854440"/>
            <a:chExt cx="1344240" cy="601200"/>
          </a:xfrm>
        </p:grpSpPr>
        <p:sp>
          <p:nvSpPr>
            <p:cNvPr id="5791" name=""/>
            <p:cNvSpPr/>
            <p:nvPr/>
          </p:nvSpPr>
          <p:spPr>
            <a:xfrm>
              <a:off x="8004240" y="2854440"/>
              <a:ext cx="1344240" cy="601200"/>
            </a:xfrm>
            <a:custGeom>
              <a:avLst/>
              <a:gdLst/>
              <a:ahLst/>
              <a:rect l="l" t="t" r="r" b="b"/>
              <a:pathLst>
                <a:path w="1200" h="542">
                  <a:moveTo>
                    <a:pt x="339" y="139"/>
                  </a:moveTo>
                  <a:lnTo>
                    <a:pt x="335" y="200"/>
                  </a:lnTo>
                  <a:lnTo>
                    <a:pt x="301" y="200"/>
                  </a:lnTo>
                  <a:lnTo>
                    <a:pt x="309" y="248"/>
                  </a:lnTo>
                  <a:lnTo>
                    <a:pt x="271" y="248"/>
                  </a:lnTo>
                  <a:lnTo>
                    <a:pt x="256" y="264"/>
                  </a:lnTo>
                  <a:lnTo>
                    <a:pt x="226" y="279"/>
                  </a:lnTo>
                  <a:lnTo>
                    <a:pt x="203" y="279"/>
                  </a:lnTo>
                  <a:lnTo>
                    <a:pt x="192" y="320"/>
                  </a:lnTo>
                  <a:lnTo>
                    <a:pt x="140" y="327"/>
                  </a:lnTo>
                  <a:lnTo>
                    <a:pt x="132" y="354"/>
                  </a:lnTo>
                  <a:lnTo>
                    <a:pt x="98" y="373"/>
                  </a:lnTo>
                  <a:lnTo>
                    <a:pt x="72" y="388"/>
                  </a:lnTo>
                  <a:lnTo>
                    <a:pt x="38" y="395"/>
                  </a:lnTo>
                  <a:lnTo>
                    <a:pt x="34" y="406"/>
                  </a:lnTo>
                  <a:lnTo>
                    <a:pt x="46" y="425"/>
                  </a:lnTo>
                  <a:lnTo>
                    <a:pt x="8" y="459"/>
                  </a:lnTo>
                  <a:lnTo>
                    <a:pt x="0" y="485"/>
                  </a:lnTo>
                  <a:lnTo>
                    <a:pt x="79" y="478"/>
                  </a:lnTo>
                  <a:lnTo>
                    <a:pt x="155" y="467"/>
                  </a:lnTo>
                  <a:lnTo>
                    <a:pt x="177" y="467"/>
                  </a:lnTo>
                  <a:lnTo>
                    <a:pt x="211" y="474"/>
                  </a:lnTo>
                  <a:lnTo>
                    <a:pt x="264" y="403"/>
                  </a:lnTo>
                  <a:lnTo>
                    <a:pt x="343" y="406"/>
                  </a:lnTo>
                  <a:lnTo>
                    <a:pt x="365" y="388"/>
                  </a:lnTo>
                  <a:lnTo>
                    <a:pt x="500" y="388"/>
                  </a:lnTo>
                  <a:lnTo>
                    <a:pt x="523" y="418"/>
                  </a:lnTo>
                  <a:lnTo>
                    <a:pt x="688" y="418"/>
                  </a:lnTo>
                  <a:lnTo>
                    <a:pt x="865" y="542"/>
                  </a:lnTo>
                  <a:lnTo>
                    <a:pt x="869" y="531"/>
                  </a:lnTo>
                  <a:lnTo>
                    <a:pt x="880" y="531"/>
                  </a:lnTo>
                  <a:lnTo>
                    <a:pt x="888" y="542"/>
                  </a:lnTo>
                  <a:lnTo>
                    <a:pt x="952" y="538"/>
                  </a:lnTo>
                  <a:lnTo>
                    <a:pt x="963" y="508"/>
                  </a:lnTo>
                  <a:lnTo>
                    <a:pt x="967" y="444"/>
                  </a:lnTo>
                  <a:lnTo>
                    <a:pt x="1004" y="410"/>
                  </a:lnTo>
                  <a:lnTo>
                    <a:pt x="1027" y="388"/>
                  </a:lnTo>
                  <a:lnTo>
                    <a:pt x="1034" y="369"/>
                  </a:lnTo>
                  <a:lnTo>
                    <a:pt x="1049" y="373"/>
                  </a:lnTo>
                  <a:lnTo>
                    <a:pt x="1079" y="342"/>
                  </a:lnTo>
                  <a:lnTo>
                    <a:pt x="1136" y="331"/>
                  </a:lnTo>
                  <a:lnTo>
                    <a:pt x="1140" y="305"/>
                  </a:lnTo>
                  <a:lnTo>
                    <a:pt x="1177" y="275"/>
                  </a:lnTo>
                  <a:lnTo>
                    <a:pt x="1098" y="279"/>
                  </a:lnTo>
                  <a:lnTo>
                    <a:pt x="1102" y="260"/>
                  </a:lnTo>
                  <a:lnTo>
                    <a:pt x="1091" y="222"/>
                  </a:lnTo>
                  <a:lnTo>
                    <a:pt x="1121" y="218"/>
                  </a:lnTo>
                  <a:lnTo>
                    <a:pt x="1155" y="200"/>
                  </a:lnTo>
                  <a:lnTo>
                    <a:pt x="1177" y="200"/>
                  </a:lnTo>
                  <a:lnTo>
                    <a:pt x="1185" y="166"/>
                  </a:lnTo>
                  <a:lnTo>
                    <a:pt x="1200" y="151"/>
                  </a:lnTo>
                  <a:lnTo>
                    <a:pt x="1192" y="94"/>
                  </a:lnTo>
                  <a:lnTo>
                    <a:pt x="1173" y="109"/>
                  </a:lnTo>
                  <a:lnTo>
                    <a:pt x="1076" y="121"/>
                  </a:lnTo>
                  <a:lnTo>
                    <a:pt x="1061" y="109"/>
                  </a:lnTo>
                  <a:lnTo>
                    <a:pt x="1117" y="60"/>
                  </a:lnTo>
                  <a:lnTo>
                    <a:pt x="1140" y="64"/>
                  </a:lnTo>
                  <a:lnTo>
                    <a:pt x="1170" y="72"/>
                  </a:lnTo>
                  <a:lnTo>
                    <a:pt x="1192" y="60"/>
                  </a:lnTo>
                  <a:lnTo>
                    <a:pt x="1151" y="0"/>
                  </a:lnTo>
                  <a:lnTo>
                    <a:pt x="1001" y="38"/>
                  </a:lnTo>
                  <a:lnTo>
                    <a:pt x="621" y="102"/>
                  </a:lnTo>
                  <a:lnTo>
                    <a:pt x="339" y="13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92" name=""/>
            <p:cNvSpPr/>
            <p:nvPr/>
          </p:nvSpPr>
          <p:spPr>
            <a:xfrm>
              <a:off x="8004240" y="2854440"/>
              <a:ext cx="1344240" cy="601200"/>
            </a:xfrm>
            <a:custGeom>
              <a:avLst/>
              <a:gdLst/>
              <a:ahLst/>
              <a:rect l="l" t="t" r="r" b="b"/>
              <a:pathLst>
                <a:path w="1200" h="542">
                  <a:moveTo>
                    <a:pt x="339" y="139"/>
                  </a:moveTo>
                  <a:lnTo>
                    <a:pt x="335" y="200"/>
                  </a:lnTo>
                  <a:lnTo>
                    <a:pt x="301" y="200"/>
                  </a:lnTo>
                  <a:lnTo>
                    <a:pt x="309" y="248"/>
                  </a:lnTo>
                  <a:lnTo>
                    <a:pt x="271" y="248"/>
                  </a:lnTo>
                  <a:lnTo>
                    <a:pt x="256" y="264"/>
                  </a:lnTo>
                  <a:lnTo>
                    <a:pt x="226" y="279"/>
                  </a:lnTo>
                  <a:lnTo>
                    <a:pt x="203" y="279"/>
                  </a:lnTo>
                  <a:lnTo>
                    <a:pt x="192" y="320"/>
                  </a:lnTo>
                  <a:lnTo>
                    <a:pt x="140" y="327"/>
                  </a:lnTo>
                  <a:lnTo>
                    <a:pt x="132" y="354"/>
                  </a:lnTo>
                  <a:lnTo>
                    <a:pt x="98" y="373"/>
                  </a:lnTo>
                  <a:lnTo>
                    <a:pt x="72" y="388"/>
                  </a:lnTo>
                  <a:lnTo>
                    <a:pt x="38" y="395"/>
                  </a:lnTo>
                  <a:lnTo>
                    <a:pt x="34" y="406"/>
                  </a:lnTo>
                  <a:lnTo>
                    <a:pt x="46" y="425"/>
                  </a:lnTo>
                  <a:lnTo>
                    <a:pt x="8" y="459"/>
                  </a:lnTo>
                  <a:lnTo>
                    <a:pt x="0" y="485"/>
                  </a:lnTo>
                  <a:lnTo>
                    <a:pt x="79" y="478"/>
                  </a:lnTo>
                  <a:lnTo>
                    <a:pt x="155" y="467"/>
                  </a:lnTo>
                  <a:lnTo>
                    <a:pt x="177" y="467"/>
                  </a:lnTo>
                  <a:lnTo>
                    <a:pt x="211" y="474"/>
                  </a:lnTo>
                  <a:lnTo>
                    <a:pt x="264" y="403"/>
                  </a:lnTo>
                  <a:lnTo>
                    <a:pt x="343" y="406"/>
                  </a:lnTo>
                  <a:lnTo>
                    <a:pt x="365" y="388"/>
                  </a:lnTo>
                  <a:lnTo>
                    <a:pt x="500" y="388"/>
                  </a:lnTo>
                  <a:lnTo>
                    <a:pt x="523" y="418"/>
                  </a:lnTo>
                  <a:lnTo>
                    <a:pt x="688" y="418"/>
                  </a:lnTo>
                  <a:lnTo>
                    <a:pt x="865" y="542"/>
                  </a:lnTo>
                  <a:lnTo>
                    <a:pt x="869" y="531"/>
                  </a:lnTo>
                  <a:lnTo>
                    <a:pt x="880" y="531"/>
                  </a:lnTo>
                  <a:lnTo>
                    <a:pt x="888" y="542"/>
                  </a:lnTo>
                  <a:lnTo>
                    <a:pt x="952" y="538"/>
                  </a:lnTo>
                  <a:lnTo>
                    <a:pt x="963" y="508"/>
                  </a:lnTo>
                  <a:lnTo>
                    <a:pt x="967" y="444"/>
                  </a:lnTo>
                  <a:lnTo>
                    <a:pt x="1004" y="410"/>
                  </a:lnTo>
                  <a:lnTo>
                    <a:pt x="1027" y="388"/>
                  </a:lnTo>
                  <a:lnTo>
                    <a:pt x="1034" y="369"/>
                  </a:lnTo>
                  <a:lnTo>
                    <a:pt x="1049" y="373"/>
                  </a:lnTo>
                  <a:lnTo>
                    <a:pt x="1079" y="342"/>
                  </a:lnTo>
                  <a:lnTo>
                    <a:pt x="1136" y="331"/>
                  </a:lnTo>
                  <a:lnTo>
                    <a:pt x="1140" y="305"/>
                  </a:lnTo>
                  <a:lnTo>
                    <a:pt x="1177" y="275"/>
                  </a:lnTo>
                  <a:lnTo>
                    <a:pt x="1098" y="279"/>
                  </a:lnTo>
                  <a:lnTo>
                    <a:pt x="1102" y="260"/>
                  </a:lnTo>
                  <a:lnTo>
                    <a:pt x="1091" y="222"/>
                  </a:lnTo>
                  <a:lnTo>
                    <a:pt x="1121" y="218"/>
                  </a:lnTo>
                  <a:lnTo>
                    <a:pt x="1155" y="200"/>
                  </a:lnTo>
                  <a:lnTo>
                    <a:pt x="1177" y="200"/>
                  </a:lnTo>
                  <a:lnTo>
                    <a:pt x="1185" y="166"/>
                  </a:lnTo>
                  <a:lnTo>
                    <a:pt x="1200" y="151"/>
                  </a:lnTo>
                  <a:lnTo>
                    <a:pt x="1192" y="94"/>
                  </a:lnTo>
                  <a:lnTo>
                    <a:pt x="1173" y="109"/>
                  </a:lnTo>
                  <a:lnTo>
                    <a:pt x="1076" y="121"/>
                  </a:lnTo>
                  <a:lnTo>
                    <a:pt x="1061" y="109"/>
                  </a:lnTo>
                  <a:lnTo>
                    <a:pt x="1117" y="60"/>
                  </a:lnTo>
                  <a:lnTo>
                    <a:pt x="1140" y="64"/>
                  </a:lnTo>
                  <a:lnTo>
                    <a:pt x="1170" y="72"/>
                  </a:lnTo>
                  <a:lnTo>
                    <a:pt x="1192" y="60"/>
                  </a:lnTo>
                  <a:lnTo>
                    <a:pt x="1151" y="0"/>
                  </a:lnTo>
                  <a:lnTo>
                    <a:pt x="1001" y="38"/>
                  </a:lnTo>
                  <a:lnTo>
                    <a:pt x="621" y="102"/>
                  </a:lnTo>
                  <a:lnTo>
                    <a:pt x="339" y="139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93" name=""/>
          <p:cNvGrpSpPr/>
          <p:nvPr/>
        </p:nvGrpSpPr>
        <p:grpSpPr>
          <a:xfrm>
            <a:off x="7053120" y="3008160"/>
            <a:ext cx="1326960" cy="480960"/>
            <a:chOff x="7053120" y="3008160"/>
            <a:chExt cx="1326960" cy="480960"/>
          </a:xfrm>
        </p:grpSpPr>
        <p:sp>
          <p:nvSpPr>
            <p:cNvPr id="5794" name=""/>
            <p:cNvSpPr/>
            <p:nvPr/>
          </p:nvSpPr>
          <p:spPr>
            <a:xfrm>
              <a:off x="7053120" y="3008160"/>
              <a:ext cx="1326960" cy="480960"/>
            </a:xfrm>
            <a:custGeom>
              <a:avLst/>
              <a:gdLst/>
              <a:ahLst/>
              <a:rect l="l" t="t" r="r" b="b"/>
              <a:pathLst>
                <a:path w="1184" h="433">
                  <a:moveTo>
                    <a:pt x="1184" y="0"/>
                  </a:moveTo>
                  <a:lnTo>
                    <a:pt x="1180" y="53"/>
                  </a:lnTo>
                  <a:lnTo>
                    <a:pt x="1150" y="57"/>
                  </a:lnTo>
                  <a:lnTo>
                    <a:pt x="1154" y="102"/>
                  </a:lnTo>
                  <a:lnTo>
                    <a:pt x="1128" y="109"/>
                  </a:lnTo>
                  <a:lnTo>
                    <a:pt x="1075" y="140"/>
                  </a:lnTo>
                  <a:lnTo>
                    <a:pt x="1052" y="136"/>
                  </a:lnTo>
                  <a:lnTo>
                    <a:pt x="1041" y="181"/>
                  </a:lnTo>
                  <a:lnTo>
                    <a:pt x="996" y="185"/>
                  </a:lnTo>
                  <a:lnTo>
                    <a:pt x="981" y="211"/>
                  </a:lnTo>
                  <a:lnTo>
                    <a:pt x="921" y="245"/>
                  </a:lnTo>
                  <a:lnTo>
                    <a:pt x="883" y="256"/>
                  </a:lnTo>
                  <a:lnTo>
                    <a:pt x="895" y="279"/>
                  </a:lnTo>
                  <a:lnTo>
                    <a:pt x="846" y="320"/>
                  </a:lnTo>
                  <a:lnTo>
                    <a:pt x="842" y="343"/>
                  </a:lnTo>
                  <a:lnTo>
                    <a:pt x="564" y="380"/>
                  </a:lnTo>
                  <a:lnTo>
                    <a:pt x="398" y="407"/>
                  </a:lnTo>
                  <a:lnTo>
                    <a:pt x="237" y="418"/>
                  </a:lnTo>
                  <a:lnTo>
                    <a:pt x="18" y="433"/>
                  </a:lnTo>
                  <a:lnTo>
                    <a:pt x="15" y="407"/>
                  </a:lnTo>
                  <a:lnTo>
                    <a:pt x="26" y="399"/>
                  </a:lnTo>
                  <a:lnTo>
                    <a:pt x="0" y="376"/>
                  </a:lnTo>
                  <a:lnTo>
                    <a:pt x="18" y="339"/>
                  </a:lnTo>
                  <a:lnTo>
                    <a:pt x="41" y="324"/>
                  </a:lnTo>
                  <a:lnTo>
                    <a:pt x="45" y="298"/>
                  </a:lnTo>
                  <a:lnTo>
                    <a:pt x="64" y="275"/>
                  </a:lnTo>
                  <a:lnTo>
                    <a:pt x="64" y="245"/>
                  </a:lnTo>
                  <a:lnTo>
                    <a:pt x="79" y="181"/>
                  </a:lnTo>
                  <a:lnTo>
                    <a:pt x="90" y="170"/>
                  </a:lnTo>
                  <a:lnTo>
                    <a:pt x="116" y="158"/>
                  </a:lnTo>
                  <a:lnTo>
                    <a:pt x="180" y="162"/>
                  </a:lnTo>
                  <a:lnTo>
                    <a:pt x="210" y="162"/>
                  </a:lnTo>
                  <a:lnTo>
                    <a:pt x="304" y="102"/>
                  </a:lnTo>
                  <a:lnTo>
                    <a:pt x="323" y="117"/>
                  </a:lnTo>
                  <a:lnTo>
                    <a:pt x="364" y="121"/>
                  </a:lnTo>
                  <a:lnTo>
                    <a:pt x="387" y="91"/>
                  </a:lnTo>
                  <a:lnTo>
                    <a:pt x="556" y="91"/>
                  </a:lnTo>
                  <a:lnTo>
                    <a:pt x="804" y="64"/>
                  </a:lnTo>
                  <a:lnTo>
                    <a:pt x="1045" y="23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95" name=""/>
            <p:cNvSpPr/>
            <p:nvPr/>
          </p:nvSpPr>
          <p:spPr>
            <a:xfrm>
              <a:off x="7053120" y="3008160"/>
              <a:ext cx="1326960" cy="480960"/>
            </a:xfrm>
            <a:custGeom>
              <a:avLst/>
              <a:gdLst/>
              <a:ahLst/>
              <a:rect l="l" t="t" r="r" b="b"/>
              <a:pathLst>
                <a:path w="1184" h="433">
                  <a:moveTo>
                    <a:pt x="1184" y="0"/>
                  </a:moveTo>
                  <a:lnTo>
                    <a:pt x="1180" y="53"/>
                  </a:lnTo>
                  <a:lnTo>
                    <a:pt x="1150" y="57"/>
                  </a:lnTo>
                  <a:lnTo>
                    <a:pt x="1154" y="102"/>
                  </a:lnTo>
                  <a:lnTo>
                    <a:pt x="1128" y="109"/>
                  </a:lnTo>
                  <a:lnTo>
                    <a:pt x="1075" y="140"/>
                  </a:lnTo>
                  <a:lnTo>
                    <a:pt x="1052" y="136"/>
                  </a:lnTo>
                  <a:lnTo>
                    <a:pt x="1041" y="181"/>
                  </a:lnTo>
                  <a:lnTo>
                    <a:pt x="996" y="185"/>
                  </a:lnTo>
                  <a:lnTo>
                    <a:pt x="981" y="211"/>
                  </a:lnTo>
                  <a:lnTo>
                    <a:pt x="921" y="245"/>
                  </a:lnTo>
                  <a:lnTo>
                    <a:pt x="883" y="256"/>
                  </a:lnTo>
                  <a:lnTo>
                    <a:pt x="895" y="279"/>
                  </a:lnTo>
                  <a:lnTo>
                    <a:pt x="846" y="320"/>
                  </a:lnTo>
                  <a:lnTo>
                    <a:pt x="842" y="343"/>
                  </a:lnTo>
                  <a:lnTo>
                    <a:pt x="564" y="380"/>
                  </a:lnTo>
                  <a:lnTo>
                    <a:pt x="398" y="407"/>
                  </a:lnTo>
                  <a:lnTo>
                    <a:pt x="237" y="418"/>
                  </a:lnTo>
                  <a:lnTo>
                    <a:pt x="18" y="433"/>
                  </a:lnTo>
                  <a:lnTo>
                    <a:pt x="15" y="407"/>
                  </a:lnTo>
                  <a:lnTo>
                    <a:pt x="26" y="399"/>
                  </a:lnTo>
                  <a:lnTo>
                    <a:pt x="0" y="376"/>
                  </a:lnTo>
                  <a:lnTo>
                    <a:pt x="18" y="339"/>
                  </a:lnTo>
                  <a:lnTo>
                    <a:pt x="41" y="324"/>
                  </a:lnTo>
                  <a:lnTo>
                    <a:pt x="45" y="298"/>
                  </a:lnTo>
                  <a:lnTo>
                    <a:pt x="64" y="275"/>
                  </a:lnTo>
                  <a:lnTo>
                    <a:pt x="64" y="245"/>
                  </a:lnTo>
                  <a:lnTo>
                    <a:pt x="79" y="181"/>
                  </a:lnTo>
                  <a:lnTo>
                    <a:pt x="90" y="170"/>
                  </a:lnTo>
                  <a:lnTo>
                    <a:pt x="116" y="158"/>
                  </a:lnTo>
                  <a:lnTo>
                    <a:pt x="180" y="162"/>
                  </a:lnTo>
                  <a:lnTo>
                    <a:pt x="210" y="162"/>
                  </a:lnTo>
                  <a:lnTo>
                    <a:pt x="304" y="102"/>
                  </a:lnTo>
                  <a:lnTo>
                    <a:pt x="323" y="117"/>
                  </a:lnTo>
                  <a:lnTo>
                    <a:pt x="364" y="121"/>
                  </a:lnTo>
                  <a:lnTo>
                    <a:pt x="387" y="91"/>
                  </a:lnTo>
                  <a:lnTo>
                    <a:pt x="556" y="91"/>
                  </a:lnTo>
                  <a:lnTo>
                    <a:pt x="804" y="64"/>
                  </a:lnTo>
                  <a:lnTo>
                    <a:pt x="1045" y="23"/>
                  </a:lnTo>
                  <a:lnTo>
                    <a:pt x="1184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96" name=""/>
          <p:cNvGrpSpPr/>
          <p:nvPr/>
        </p:nvGrpSpPr>
        <p:grpSpPr>
          <a:xfrm>
            <a:off x="7812000" y="3368520"/>
            <a:ext cx="846000" cy="892080"/>
            <a:chOff x="7812000" y="3368520"/>
            <a:chExt cx="846000" cy="892080"/>
          </a:xfrm>
        </p:grpSpPr>
        <p:sp>
          <p:nvSpPr>
            <p:cNvPr id="5797" name=""/>
            <p:cNvSpPr/>
            <p:nvPr/>
          </p:nvSpPr>
          <p:spPr>
            <a:xfrm>
              <a:off x="7812000" y="3368520"/>
              <a:ext cx="846000" cy="892080"/>
            </a:xfrm>
            <a:custGeom>
              <a:avLst/>
              <a:gdLst/>
              <a:ahLst/>
              <a:rect l="l" t="t" r="r" b="b"/>
              <a:pathLst>
                <a:path w="756" h="801">
                  <a:moveTo>
                    <a:pt x="0" y="45"/>
                  </a:moveTo>
                  <a:lnTo>
                    <a:pt x="166" y="22"/>
                  </a:lnTo>
                  <a:lnTo>
                    <a:pt x="335" y="0"/>
                  </a:lnTo>
                  <a:lnTo>
                    <a:pt x="324" y="45"/>
                  </a:lnTo>
                  <a:lnTo>
                    <a:pt x="339" y="79"/>
                  </a:lnTo>
                  <a:lnTo>
                    <a:pt x="395" y="86"/>
                  </a:lnTo>
                  <a:lnTo>
                    <a:pt x="425" y="139"/>
                  </a:lnTo>
                  <a:lnTo>
                    <a:pt x="470" y="162"/>
                  </a:lnTo>
                  <a:lnTo>
                    <a:pt x="474" y="184"/>
                  </a:lnTo>
                  <a:lnTo>
                    <a:pt x="497" y="188"/>
                  </a:lnTo>
                  <a:lnTo>
                    <a:pt x="523" y="207"/>
                  </a:lnTo>
                  <a:lnTo>
                    <a:pt x="523" y="237"/>
                  </a:lnTo>
                  <a:lnTo>
                    <a:pt x="572" y="259"/>
                  </a:lnTo>
                  <a:lnTo>
                    <a:pt x="576" y="293"/>
                  </a:lnTo>
                  <a:lnTo>
                    <a:pt x="579" y="308"/>
                  </a:lnTo>
                  <a:lnTo>
                    <a:pt x="617" y="304"/>
                  </a:lnTo>
                  <a:lnTo>
                    <a:pt x="651" y="316"/>
                  </a:lnTo>
                  <a:lnTo>
                    <a:pt x="670" y="357"/>
                  </a:lnTo>
                  <a:lnTo>
                    <a:pt x="681" y="395"/>
                  </a:lnTo>
                  <a:lnTo>
                    <a:pt x="715" y="398"/>
                  </a:lnTo>
                  <a:lnTo>
                    <a:pt x="722" y="444"/>
                  </a:lnTo>
                  <a:lnTo>
                    <a:pt x="756" y="466"/>
                  </a:lnTo>
                  <a:lnTo>
                    <a:pt x="756" y="511"/>
                  </a:lnTo>
                  <a:lnTo>
                    <a:pt x="726" y="515"/>
                  </a:lnTo>
                  <a:lnTo>
                    <a:pt x="730" y="534"/>
                  </a:lnTo>
                  <a:lnTo>
                    <a:pt x="715" y="549"/>
                  </a:lnTo>
                  <a:lnTo>
                    <a:pt x="730" y="571"/>
                  </a:lnTo>
                  <a:lnTo>
                    <a:pt x="737" y="602"/>
                  </a:lnTo>
                  <a:lnTo>
                    <a:pt x="715" y="613"/>
                  </a:lnTo>
                  <a:lnTo>
                    <a:pt x="711" y="662"/>
                  </a:lnTo>
                  <a:lnTo>
                    <a:pt x="700" y="665"/>
                  </a:lnTo>
                  <a:lnTo>
                    <a:pt x="715" y="684"/>
                  </a:lnTo>
                  <a:lnTo>
                    <a:pt x="711" y="733"/>
                  </a:lnTo>
                  <a:lnTo>
                    <a:pt x="681" y="726"/>
                  </a:lnTo>
                  <a:lnTo>
                    <a:pt x="666" y="711"/>
                  </a:lnTo>
                  <a:lnTo>
                    <a:pt x="643" y="714"/>
                  </a:lnTo>
                  <a:lnTo>
                    <a:pt x="632" y="733"/>
                  </a:lnTo>
                  <a:lnTo>
                    <a:pt x="636" y="759"/>
                  </a:lnTo>
                  <a:lnTo>
                    <a:pt x="647" y="767"/>
                  </a:lnTo>
                  <a:lnTo>
                    <a:pt x="647" y="801"/>
                  </a:lnTo>
                  <a:lnTo>
                    <a:pt x="625" y="797"/>
                  </a:lnTo>
                  <a:lnTo>
                    <a:pt x="606" y="774"/>
                  </a:lnTo>
                  <a:lnTo>
                    <a:pt x="437" y="778"/>
                  </a:lnTo>
                  <a:lnTo>
                    <a:pt x="196" y="786"/>
                  </a:lnTo>
                  <a:lnTo>
                    <a:pt x="170" y="737"/>
                  </a:lnTo>
                  <a:lnTo>
                    <a:pt x="170" y="722"/>
                  </a:lnTo>
                  <a:lnTo>
                    <a:pt x="158" y="707"/>
                  </a:lnTo>
                  <a:lnTo>
                    <a:pt x="136" y="711"/>
                  </a:lnTo>
                  <a:lnTo>
                    <a:pt x="143" y="688"/>
                  </a:lnTo>
                  <a:lnTo>
                    <a:pt x="158" y="609"/>
                  </a:lnTo>
                  <a:lnTo>
                    <a:pt x="143" y="602"/>
                  </a:lnTo>
                  <a:lnTo>
                    <a:pt x="147" y="556"/>
                  </a:lnTo>
                  <a:lnTo>
                    <a:pt x="173" y="519"/>
                  </a:lnTo>
                  <a:lnTo>
                    <a:pt x="151" y="511"/>
                  </a:lnTo>
                  <a:lnTo>
                    <a:pt x="136" y="492"/>
                  </a:lnTo>
                  <a:lnTo>
                    <a:pt x="113" y="485"/>
                  </a:lnTo>
                  <a:lnTo>
                    <a:pt x="109" y="462"/>
                  </a:lnTo>
                  <a:lnTo>
                    <a:pt x="132" y="440"/>
                  </a:lnTo>
                  <a:lnTo>
                    <a:pt x="128" y="429"/>
                  </a:lnTo>
                  <a:lnTo>
                    <a:pt x="109" y="413"/>
                  </a:lnTo>
                  <a:lnTo>
                    <a:pt x="68" y="259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98" name=""/>
            <p:cNvSpPr/>
            <p:nvPr/>
          </p:nvSpPr>
          <p:spPr>
            <a:xfrm>
              <a:off x="7812000" y="3368520"/>
              <a:ext cx="846000" cy="892080"/>
            </a:xfrm>
            <a:custGeom>
              <a:avLst/>
              <a:gdLst/>
              <a:ahLst/>
              <a:rect l="l" t="t" r="r" b="b"/>
              <a:pathLst>
                <a:path w="756" h="801">
                  <a:moveTo>
                    <a:pt x="0" y="45"/>
                  </a:moveTo>
                  <a:lnTo>
                    <a:pt x="166" y="22"/>
                  </a:lnTo>
                  <a:lnTo>
                    <a:pt x="335" y="0"/>
                  </a:lnTo>
                  <a:lnTo>
                    <a:pt x="324" y="45"/>
                  </a:lnTo>
                  <a:lnTo>
                    <a:pt x="339" y="79"/>
                  </a:lnTo>
                  <a:lnTo>
                    <a:pt x="395" y="86"/>
                  </a:lnTo>
                  <a:lnTo>
                    <a:pt x="425" y="139"/>
                  </a:lnTo>
                  <a:lnTo>
                    <a:pt x="470" y="162"/>
                  </a:lnTo>
                  <a:lnTo>
                    <a:pt x="474" y="184"/>
                  </a:lnTo>
                  <a:lnTo>
                    <a:pt x="497" y="188"/>
                  </a:lnTo>
                  <a:lnTo>
                    <a:pt x="523" y="207"/>
                  </a:lnTo>
                  <a:lnTo>
                    <a:pt x="523" y="237"/>
                  </a:lnTo>
                  <a:lnTo>
                    <a:pt x="572" y="259"/>
                  </a:lnTo>
                  <a:lnTo>
                    <a:pt x="576" y="293"/>
                  </a:lnTo>
                  <a:lnTo>
                    <a:pt x="579" y="308"/>
                  </a:lnTo>
                  <a:lnTo>
                    <a:pt x="617" y="304"/>
                  </a:lnTo>
                  <a:lnTo>
                    <a:pt x="651" y="316"/>
                  </a:lnTo>
                  <a:lnTo>
                    <a:pt x="670" y="357"/>
                  </a:lnTo>
                  <a:lnTo>
                    <a:pt x="681" y="395"/>
                  </a:lnTo>
                  <a:lnTo>
                    <a:pt x="715" y="398"/>
                  </a:lnTo>
                  <a:lnTo>
                    <a:pt x="722" y="444"/>
                  </a:lnTo>
                  <a:lnTo>
                    <a:pt x="756" y="466"/>
                  </a:lnTo>
                  <a:lnTo>
                    <a:pt x="756" y="511"/>
                  </a:lnTo>
                  <a:lnTo>
                    <a:pt x="726" y="515"/>
                  </a:lnTo>
                  <a:lnTo>
                    <a:pt x="730" y="534"/>
                  </a:lnTo>
                  <a:lnTo>
                    <a:pt x="715" y="549"/>
                  </a:lnTo>
                  <a:lnTo>
                    <a:pt x="730" y="571"/>
                  </a:lnTo>
                  <a:lnTo>
                    <a:pt x="737" y="602"/>
                  </a:lnTo>
                  <a:lnTo>
                    <a:pt x="715" y="613"/>
                  </a:lnTo>
                  <a:lnTo>
                    <a:pt x="711" y="662"/>
                  </a:lnTo>
                  <a:lnTo>
                    <a:pt x="700" y="665"/>
                  </a:lnTo>
                  <a:lnTo>
                    <a:pt x="715" y="684"/>
                  </a:lnTo>
                  <a:lnTo>
                    <a:pt x="711" y="733"/>
                  </a:lnTo>
                  <a:lnTo>
                    <a:pt x="681" y="726"/>
                  </a:lnTo>
                  <a:lnTo>
                    <a:pt x="666" y="711"/>
                  </a:lnTo>
                  <a:lnTo>
                    <a:pt x="643" y="714"/>
                  </a:lnTo>
                  <a:lnTo>
                    <a:pt x="632" y="733"/>
                  </a:lnTo>
                  <a:lnTo>
                    <a:pt x="636" y="759"/>
                  </a:lnTo>
                  <a:lnTo>
                    <a:pt x="647" y="767"/>
                  </a:lnTo>
                  <a:lnTo>
                    <a:pt x="647" y="801"/>
                  </a:lnTo>
                  <a:lnTo>
                    <a:pt x="625" y="797"/>
                  </a:lnTo>
                  <a:lnTo>
                    <a:pt x="606" y="774"/>
                  </a:lnTo>
                  <a:lnTo>
                    <a:pt x="437" y="778"/>
                  </a:lnTo>
                  <a:lnTo>
                    <a:pt x="196" y="786"/>
                  </a:lnTo>
                  <a:lnTo>
                    <a:pt x="170" y="737"/>
                  </a:lnTo>
                  <a:lnTo>
                    <a:pt x="170" y="722"/>
                  </a:lnTo>
                  <a:lnTo>
                    <a:pt x="158" y="707"/>
                  </a:lnTo>
                  <a:lnTo>
                    <a:pt x="136" y="711"/>
                  </a:lnTo>
                  <a:lnTo>
                    <a:pt x="143" y="688"/>
                  </a:lnTo>
                  <a:lnTo>
                    <a:pt x="158" y="609"/>
                  </a:lnTo>
                  <a:lnTo>
                    <a:pt x="143" y="602"/>
                  </a:lnTo>
                  <a:lnTo>
                    <a:pt x="147" y="556"/>
                  </a:lnTo>
                  <a:lnTo>
                    <a:pt x="173" y="519"/>
                  </a:lnTo>
                  <a:lnTo>
                    <a:pt x="151" y="511"/>
                  </a:lnTo>
                  <a:lnTo>
                    <a:pt x="136" y="492"/>
                  </a:lnTo>
                  <a:lnTo>
                    <a:pt x="113" y="485"/>
                  </a:lnTo>
                  <a:lnTo>
                    <a:pt x="109" y="462"/>
                  </a:lnTo>
                  <a:lnTo>
                    <a:pt x="132" y="440"/>
                  </a:lnTo>
                  <a:lnTo>
                    <a:pt x="128" y="429"/>
                  </a:lnTo>
                  <a:lnTo>
                    <a:pt x="109" y="413"/>
                  </a:lnTo>
                  <a:lnTo>
                    <a:pt x="68" y="259"/>
                  </a:lnTo>
                  <a:lnTo>
                    <a:pt x="0" y="45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799" name=""/>
          <p:cNvGrpSpPr/>
          <p:nvPr/>
        </p:nvGrpSpPr>
        <p:grpSpPr>
          <a:xfrm>
            <a:off x="7396200" y="3417840"/>
            <a:ext cx="607680" cy="1018800"/>
            <a:chOff x="7396200" y="3417840"/>
            <a:chExt cx="607680" cy="1018800"/>
          </a:xfrm>
        </p:grpSpPr>
        <p:sp>
          <p:nvSpPr>
            <p:cNvPr id="5800" name=""/>
            <p:cNvSpPr/>
            <p:nvPr/>
          </p:nvSpPr>
          <p:spPr>
            <a:xfrm>
              <a:off x="7396200" y="3417840"/>
              <a:ext cx="607680" cy="1018800"/>
            </a:xfrm>
            <a:custGeom>
              <a:avLst/>
              <a:gdLst/>
              <a:ahLst/>
              <a:rect l="l" t="t" r="r" b="b"/>
              <a:pathLst>
                <a:path w="545" h="914">
                  <a:moveTo>
                    <a:pt x="0" y="45"/>
                  </a:moveTo>
                  <a:lnTo>
                    <a:pt x="169" y="30"/>
                  </a:lnTo>
                  <a:lnTo>
                    <a:pt x="376" y="0"/>
                  </a:lnTo>
                  <a:lnTo>
                    <a:pt x="481" y="368"/>
                  </a:lnTo>
                  <a:lnTo>
                    <a:pt x="500" y="384"/>
                  </a:lnTo>
                  <a:lnTo>
                    <a:pt x="478" y="421"/>
                  </a:lnTo>
                  <a:lnTo>
                    <a:pt x="485" y="440"/>
                  </a:lnTo>
                  <a:lnTo>
                    <a:pt x="508" y="451"/>
                  </a:lnTo>
                  <a:lnTo>
                    <a:pt x="545" y="474"/>
                  </a:lnTo>
                  <a:lnTo>
                    <a:pt x="515" y="504"/>
                  </a:lnTo>
                  <a:lnTo>
                    <a:pt x="515" y="553"/>
                  </a:lnTo>
                  <a:lnTo>
                    <a:pt x="534" y="568"/>
                  </a:lnTo>
                  <a:lnTo>
                    <a:pt x="508" y="662"/>
                  </a:lnTo>
                  <a:lnTo>
                    <a:pt x="538" y="662"/>
                  </a:lnTo>
                  <a:lnTo>
                    <a:pt x="545" y="696"/>
                  </a:lnTo>
                  <a:lnTo>
                    <a:pt x="245" y="737"/>
                  </a:lnTo>
                  <a:lnTo>
                    <a:pt x="181" y="741"/>
                  </a:lnTo>
                  <a:lnTo>
                    <a:pt x="151" y="760"/>
                  </a:lnTo>
                  <a:lnTo>
                    <a:pt x="147" y="775"/>
                  </a:lnTo>
                  <a:lnTo>
                    <a:pt x="158" y="797"/>
                  </a:lnTo>
                  <a:lnTo>
                    <a:pt x="207" y="805"/>
                  </a:lnTo>
                  <a:lnTo>
                    <a:pt x="188" y="824"/>
                  </a:lnTo>
                  <a:lnTo>
                    <a:pt x="207" y="869"/>
                  </a:lnTo>
                  <a:lnTo>
                    <a:pt x="196" y="880"/>
                  </a:lnTo>
                  <a:lnTo>
                    <a:pt x="177" y="914"/>
                  </a:lnTo>
                  <a:lnTo>
                    <a:pt x="162" y="910"/>
                  </a:lnTo>
                  <a:lnTo>
                    <a:pt x="128" y="872"/>
                  </a:lnTo>
                  <a:lnTo>
                    <a:pt x="117" y="854"/>
                  </a:lnTo>
                  <a:lnTo>
                    <a:pt x="98" y="850"/>
                  </a:lnTo>
                  <a:lnTo>
                    <a:pt x="87" y="902"/>
                  </a:lnTo>
                  <a:lnTo>
                    <a:pt x="49" y="899"/>
                  </a:lnTo>
                  <a:lnTo>
                    <a:pt x="23" y="669"/>
                  </a:lnTo>
                  <a:lnTo>
                    <a:pt x="8" y="327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01" name=""/>
            <p:cNvSpPr/>
            <p:nvPr/>
          </p:nvSpPr>
          <p:spPr>
            <a:xfrm>
              <a:off x="7396200" y="3417840"/>
              <a:ext cx="607680" cy="1018800"/>
            </a:xfrm>
            <a:custGeom>
              <a:avLst/>
              <a:gdLst/>
              <a:ahLst/>
              <a:rect l="l" t="t" r="r" b="b"/>
              <a:pathLst>
                <a:path w="545" h="914">
                  <a:moveTo>
                    <a:pt x="0" y="45"/>
                  </a:moveTo>
                  <a:lnTo>
                    <a:pt x="169" y="30"/>
                  </a:lnTo>
                  <a:lnTo>
                    <a:pt x="376" y="0"/>
                  </a:lnTo>
                  <a:lnTo>
                    <a:pt x="481" y="368"/>
                  </a:lnTo>
                  <a:lnTo>
                    <a:pt x="500" y="384"/>
                  </a:lnTo>
                  <a:lnTo>
                    <a:pt x="478" y="421"/>
                  </a:lnTo>
                  <a:lnTo>
                    <a:pt x="485" y="440"/>
                  </a:lnTo>
                  <a:lnTo>
                    <a:pt x="508" y="451"/>
                  </a:lnTo>
                  <a:lnTo>
                    <a:pt x="545" y="474"/>
                  </a:lnTo>
                  <a:lnTo>
                    <a:pt x="515" y="504"/>
                  </a:lnTo>
                  <a:lnTo>
                    <a:pt x="515" y="553"/>
                  </a:lnTo>
                  <a:lnTo>
                    <a:pt x="534" y="568"/>
                  </a:lnTo>
                  <a:lnTo>
                    <a:pt x="508" y="662"/>
                  </a:lnTo>
                  <a:lnTo>
                    <a:pt x="538" y="662"/>
                  </a:lnTo>
                  <a:lnTo>
                    <a:pt x="545" y="696"/>
                  </a:lnTo>
                  <a:lnTo>
                    <a:pt x="245" y="737"/>
                  </a:lnTo>
                  <a:lnTo>
                    <a:pt x="181" y="741"/>
                  </a:lnTo>
                  <a:lnTo>
                    <a:pt x="151" y="760"/>
                  </a:lnTo>
                  <a:lnTo>
                    <a:pt x="147" y="775"/>
                  </a:lnTo>
                  <a:lnTo>
                    <a:pt x="158" y="797"/>
                  </a:lnTo>
                  <a:lnTo>
                    <a:pt x="207" y="805"/>
                  </a:lnTo>
                  <a:lnTo>
                    <a:pt x="188" y="824"/>
                  </a:lnTo>
                  <a:lnTo>
                    <a:pt x="207" y="869"/>
                  </a:lnTo>
                  <a:lnTo>
                    <a:pt x="196" y="880"/>
                  </a:lnTo>
                  <a:lnTo>
                    <a:pt x="177" y="914"/>
                  </a:lnTo>
                  <a:lnTo>
                    <a:pt x="162" y="910"/>
                  </a:lnTo>
                  <a:lnTo>
                    <a:pt x="128" y="872"/>
                  </a:lnTo>
                  <a:lnTo>
                    <a:pt x="117" y="854"/>
                  </a:lnTo>
                  <a:lnTo>
                    <a:pt x="98" y="850"/>
                  </a:lnTo>
                  <a:lnTo>
                    <a:pt x="87" y="902"/>
                  </a:lnTo>
                  <a:lnTo>
                    <a:pt x="49" y="899"/>
                  </a:lnTo>
                  <a:lnTo>
                    <a:pt x="23" y="669"/>
                  </a:lnTo>
                  <a:lnTo>
                    <a:pt x="8" y="327"/>
                  </a:lnTo>
                  <a:lnTo>
                    <a:pt x="0" y="45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02" name=""/>
          <p:cNvGrpSpPr/>
          <p:nvPr/>
        </p:nvGrpSpPr>
        <p:grpSpPr>
          <a:xfrm>
            <a:off x="7559640" y="4156200"/>
            <a:ext cx="1463400" cy="1107720"/>
            <a:chOff x="7559640" y="4156200"/>
            <a:chExt cx="1463400" cy="1107720"/>
          </a:xfrm>
        </p:grpSpPr>
        <p:sp>
          <p:nvSpPr>
            <p:cNvPr id="5803" name=""/>
            <p:cNvSpPr/>
            <p:nvPr/>
          </p:nvSpPr>
          <p:spPr>
            <a:xfrm>
              <a:off x="7559640" y="4156200"/>
              <a:ext cx="1463400" cy="1107720"/>
            </a:xfrm>
            <a:custGeom>
              <a:avLst/>
              <a:gdLst/>
              <a:ahLst/>
              <a:rect l="l" t="t" r="r" b="b"/>
              <a:pathLst>
                <a:path w="1308" h="993">
                  <a:moveTo>
                    <a:pt x="56" y="199"/>
                  </a:moveTo>
                  <a:lnTo>
                    <a:pt x="79" y="203"/>
                  </a:lnTo>
                  <a:lnTo>
                    <a:pt x="86" y="184"/>
                  </a:lnTo>
                  <a:lnTo>
                    <a:pt x="109" y="214"/>
                  </a:lnTo>
                  <a:lnTo>
                    <a:pt x="128" y="184"/>
                  </a:lnTo>
                  <a:lnTo>
                    <a:pt x="139" y="169"/>
                  </a:lnTo>
                  <a:lnTo>
                    <a:pt x="169" y="184"/>
                  </a:lnTo>
                  <a:lnTo>
                    <a:pt x="180" y="177"/>
                  </a:lnTo>
                  <a:lnTo>
                    <a:pt x="180" y="158"/>
                  </a:lnTo>
                  <a:lnTo>
                    <a:pt x="195" y="162"/>
                  </a:lnTo>
                  <a:lnTo>
                    <a:pt x="207" y="203"/>
                  </a:lnTo>
                  <a:lnTo>
                    <a:pt x="278" y="210"/>
                  </a:lnTo>
                  <a:lnTo>
                    <a:pt x="316" y="188"/>
                  </a:lnTo>
                  <a:lnTo>
                    <a:pt x="338" y="203"/>
                  </a:lnTo>
                  <a:lnTo>
                    <a:pt x="334" y="248"/>
                  </a:lnTo>
                  <a:lnTo>
                    <a:pt x="365" y="252"/>
                  </a:lnTo>
                  <a:lnTo>
                    <a:pt x="383" y="297"/>
                  </a:lnTo>
                  <a:lnTo>
                    <a:pt x="413" y="297"/>
                  </a:lnTo>
                  <a:lnTo>
                    <a:pt x="436" y="271"/>
                  </a:lnTo>
                  <a:lnTo>
                    <a:pt x="459" y="263"/>
                  </a:lnTo>
                  <a:lnTo>
                    <a:pt x="492" y="267"/>
                  </a:lnTo>
                  <a:lnTo>
                    <a:pt x="519" y="248"/>
                  </a:lnTo>
                  <a:lnTo>
                    <a:pt x="522" y="214"/>
                  </a:lnTo>
                  <a:lnTo>
                    <a:pt x="538" y="188"/>
                  </a:lnTo>
                  <a:lnTo>
                    <a:pt x="564" y="180"/>
                  </a:lnTo>
                  <a:lnTo>
                    <a:pt x="605" y="188"/>
                  </a:lnTo>
                  <a:lnTo>
                    <a:pt x="635" y="214"/>
                  </a:lnTo>
                  <a:lnTo>
                    <a:pt x="635" y="244"/>
                  </a:lnTo>
                  <a:lnTo>
                    <a:pt x="673" y="252"/>
                  </a:lnTo>
                  <a:lnTo>
                    <a:pt x="729" y="282"/>
                  </a:lnTo>
                  <a:lnTo>
                    <a:pt x="733" y="319"/>
                  </a:lnTo>
                  <a:lnTo>
                    <a:pt x="786" y="331"/>
                  </a:lnTo>
                  <a:lnTo>
                    <a:pt x="816" y="368"/>
                  </a:lnTo>
                  <a:lnTo>
                    <a:pt x="823" y="425"/>
                  </a:lnTo>
                  <a:lnTo>
                    <a:pt x="812" y="432"/>
                  </a:lnTo>
                  <a:lnTo>
                    <a:pt x="797" y="444"/>
                  </a:lnTo>
                  <a:lnTo>
                    <a:pt x="797" y="474"/>
                  </a:lnTo>
                  <a:lnTo>
                    <a:pt x="816" y="507"/>
                  </a:lnTo>
                  <a:lnTo>
                    <a:pt x="816" y="538"/>
                  </a:lnTo>
                  <a:lnTo>
                    <a:pt x="827" y="575"/>
                  </a:lnTo>
                  <a:lnTo>
                    <a:pt x="853" y="549"/>
                  </a:lnTo>
                  <a:lnTo>
                    <a:pt x="883" y="538"/>
                  </a:lnTo>
                  <a:lnTo>
                    <a:pt x="846" y="613"/>
                  </a:lnTo>
                  <a:lnTo>
                    <a:pt x="861" y="639"/>
                  </a:lnTo>
                  <a:lnTo>
                    <a:pt x="876" y="654"/>
                  </a:lnTo>
                  <a:lnTo>
                    <a:pt x="902" y="695"/>
                  </a:lnTo>
                  <a:lnTo>
                    <a:pt x="944" y="711"/>
                  </a:lnTo>
                  <a:lnTo>
                    <a:pt x="947" y="688"/>
                  </a:lnTo>
                  <a:lnTo>
                    <a:pt x="970" y="695"/>
                  </a:lnTo>
                  <a:lnTo>
                    <a:pt x="959" y="733"/>
                  </a:lnTo>
                  <a:lnTo>
                    <a:pt x="955" y="771"/>
                  </a:lnTo>
                  <a:lnTo>
                    <a:pt x="985" y="782"/>
                  </a:lnTo>
                  <a:lnTo>
                    <a:pt x="1015" y="820"/>
                  </a:lnTo>
                  <a:lnTo>
                    <a:pt x="1011" y="853"/>
                  </a:lnTo>
                  <a:lnTo>
                    <a:pt x="1026" y="865"/>
                  </a:lnTo>
                  <a:lnTo>
                    <a:pt x="1086" y="865"/>
                  </a:lnTo>
                  <a:lnTo>
                    <a:pt x="1109" y="884"/>
                  </a:lnTo>
                  <a:lnTo>
                    <a:pt x="1105" y="902"/>
                  </a:lnTo>
                  <a:lnTo>
                    <a:pt x="1135" y="899"/>
                  </a:lnTo>
                  <a:lnTo>
                    <a:pt x="1135" y="929"/>
                  </a:lnTo>
                  <a:lnTo>
                    <a:pt x="1158" y="959"/>
                  </a:lnTo>
                  <a:lnTo>
                    <a:pt x="1150" y="989"/>
                  </a:lnTo>
                  <a:lnTo>
                    <a:pt x="1192" y="993"/>
                  </a:lnTo>
                  <a:lnTo>
                    <a:pt x="1211" y="974"/>
                  </a:lnTo>
                  <a:lnTo>
                    <a:pt x="1278" y="978"/>
                  </a:lnTo>
                  <a:lnTo>
                    <a:pt x="1308" y="947"/>
                  </a:lnTo>
                  <a:lnTo>
                    <a:pt x="1286" y="884"/>
                  </a:lnTo>
                  <a:lnTo>
                    <a:pt x="1305" y="868"/>
                  </a:lnTo>
                  <a:lnTo>
                    <a:pt x="1301" y="692"/>
                  </a:lnTo>
                  <a:lnTo>
                    <a:pt x="1293" y="658"/>
                  </a:lnTo>
                  <a:lnTo>
                    <a:pt x="1237" y="586"/>
                  </a:lnTo>
                  <a:lnTo>
                    <a:pt x="1226" y="560"/>
                  </a:lnTo>
                  <a:lnTo>
                    <a:pt x="1211" y="523"/>
                  </a:lnTo>
                  <a:lnTo>
                    <a:pt x="1158" y="440"/>
                  </a:lnTo>
                  <a:lnTo>
                    <a:pt x="1143" y="372"/>
                  </a:lnTo>
                  <a:lnTo>
                    <a:pt x="1132" y="342"/>
                  </a:lnTo>
                  <a:lnTo>
                    <a:pt x="1109" y="334"/>
                  </a:lnTo>
                  <a:lnTo>
                    <a:pt x="1083" y="271"/>
                  </a:lnTo>
                  <a:lnTo>
                    <a:pt x="1041" y="214"/>
                  </a:lnTo>
                  <a:lnTo>
                    <a:pt x="996" y="154"/>
                  </a:lnTo>
                  <a:lnTo>
                    <a:pt x="974" y="101"/>
                  </a:lnTo>
                  <a:lnTo>
                    <a:pt x="940" y="98"/>
                  </a:lnTo>
                  <a:lnTo>
                    <a:pt x="962" y="67"/>
                  </a:lnTo>
                  <a:lnTo>
                    <a:pt x="940" y="22"/>
                  </a:lnTo>
                  <a:lnTo>
                    <a:pt x="906" y="15"/>
                  </a:lnTo>
                  <a:lnTo>
                    <a:pt x="880" y="0"/>
                  </a:lnTo>
                  <a:lnTo>
                    <a:pt x="853" y="34"/>
                  </a:lnTo>
                  <a:lnTo>
                    <a:pt x="872" y="60"/>
                  </a:lnTo>
                  <a:lnTo>
                    <a:pt x="872" y="98"/>
                  </a:lnTo>
                  <a:lnTo>
                    <a:pt x="827" y="64"/>
                  </a:lnTo>
                  <a:lnTo>
                    <a:pt x="635" y="71"/>
                  </a:lnTo>
                  <a:lnTo>
                    <a:pt x="417" y="79"/>
                  </a:lnTo>
                  <a:lnTo>
                    <a:pt x="395" y="30"/>
                  </a:lnTo>
                  <a:lnTo>
                    <a:pt x="154" y="64"/>
                  </a:lnTo>
                  <a:lnTo>
                    <a:pt x="45" y="79"/>
                  </a:lnTo>
                  <a:lnTo>
                    <a:pt x="11" y="90"/>
                  </a:lnTo>
                  <a:lnTo>
                    <a:pt x="0" y="116"/>
                  </a:lnTo>
                  <a:lnTo>
                    <a:pt x="22" y="139"/>
                  </a:lnTo>
                  <a:lnTo>
                    <a:pt x="60" y="139"/>
                  </a:lnTo>
                  <a:lnTo>
                    <a:pt x="37" y="162"/>
                  </a:lnTo>
                  <a:lnTo>
                    <a:pt x="56" y="19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04" name=""/>
            <p:cNvSpPr/>
            <p:nvPr/>
          </p:nvSpPr>
          <p:spPr>
            <a:xfrm>
              <a:off x="7559640" y="4156200"/>
              <a:ext cx="1463400" cy="1107720"/>
            </a:xfrm>
            <a:custGeom>
              <a:avLst/>
              <a:gdLst/>
              <a:ahLst/>
              <a:rect l="l" t="t" r="r" b="b"/>
              <a:pathLst>
                <a:path w="1308" h="993">
                  <a:moveTo>
                    <a:pt x="56" y="199"/>
                  </a:moveTo>
                  <a:lnTo>
                    <a:pt x="79" y="203"/>
                  </a:lnTo>
                  <a:lnTo>
                    <a:pt x="86" y="184"/>
                  </a:lnTo>
                  <a:lnTo>
                    <a:pt x="109" y="214"/>
                  </a:lnTo>
                  <a:lnTo>
                    <a:pt x="128" y="184"/>
                  </a:lnTo>
                  <a:lnTo>
                    <a:pt x="139" y="169"/>
                  </a:lnTo>
                  <a:lnTo>
                    <a:pt x="169" y="184"/>
                  </a:lnTo>
                  <a:lnTo>
                    <a:pt x="180" y="177"/>
                  </a:lnTo>
                  <a:lnTo>
                    <a:pt x="180" y="158"/>
                  </a:lnTo>
                  <a:lnTo>
                    <a:pt x="195" y="162"/>
                  </a:lnTo>
                  <a:lnTo>
                    <a:pt x="207" y="203"/>
                  </a:lnTo>
                  <a:lnTo>
                    <a:pt x="278" y="210"/>
                  </a:lnTo>
                  <a:lnTo>
                    <a:pt x="316" y="188"/>
                  </a:lnTo>
                  <a:lnTo>
                    <a:pt x="338" y="203"/>
                  </a:lnTo>
                  <a:lnTo>
                    <a:pt x="334" y="248"/>
                  </a:lnTo>
                  <a:lnTo>
                    <a:pt x="365" y="252"/>
                  </a:lnTo>
                  <a:lnTo>
                    <a:pt x="383" y="297"/>
                  </a:lnTo>
                  <a:lnTo>
                    <a:pt x="413" y="297"/>
                  </a:lnTo>
                  <a:lnTo>
                    <a:pt x="436" y="271"/>
                  </a:lnTo>
                  <a:lnTo>
                    <a:pt x="459" y="263"/>
                  </a:lnTo>
                  <a:lnTo>
                    <a:pt x="492" y="267"/>
                  </a:lnTo>
                  <a:lnTo>
                    <a:pt x="519" y="248"/>
                  </a:lnTo>
                  <a:lnTo>
                    <a:pt x="522" y="214"/>
                  </a:lnTo>
                  <a:lnTo>
                    <a:pt x="538" y="188"/>
                  </a:lnTo>
                  <a:lnTo>
                    <a:pt x="564" y="180"/>
                  </a:lnTo>
                  <a:lnTo>
                    <a:pt x="605" y="188"/>
                  </a:lnTo>
                  <a:lnTo>
                    <a:pt x="635" y="214"/>
                  </a:lnTo>
                  <a:lnTo>
                    <a:pt x="635" y="244"/>
                  </a:lnTo>
                  <a:lnTo>
                    <a:pt x="673" y="252"/>
                  </a:lnTo>
                  <a:lnTo>
                    <a:pt x="729" y="282"/>
                  </a:lnTo>
                  <a:lnTo>
                    <a:pt x="733" y="319"/>
                  </a:lnTo>
                  <a:lnTo>
                    <a:pt x="786" y="331"/>
                  </a:lnTo>
                  <a:lnTo>
                    <a:pt x="816" y="368"/>
                  </a:lnTo>
                  <a:lnTo>
                    <a:pt x="823" y="425"/>
                  </a:lnTo>
                  <a:lnTo>
                    <a:pt x="812" y="432"/>
                  </a:lnTo>
                  <a:lnTo>
                    <a:pt x="797" y="444"/>
                  </a:lnTo>
                  <a:lnTo>
                    <a:pt x="797" y="474"/>
                  </a:lnTo>
                  <a:lnTo>
                    <a:pt x="816" y="507"/>
                  </a:lnTo>
                  <a:lnTo>
                    <a:pt x="816" y="538"/>
                  </a:lnTo>
                  <a:lnTo>
                    <a:pt x="827" y="575"/>
                  </a:lnTo>
                  <a:lnTo>
                    <a:pt x="853" y="549"/>
                  </a:lnTo>
                  <a:lnTo>
                    <a:pt x="883" y="538"/>
                  </a:lnTo>
                  <a:lnTo>
                    <a:pt x="846" y="613"/>
                  </a:lnTo>
                  <a:lnTo>
                    <a:pt x="861" y="639"/>
                  </a:lnTo>
                  <a:lnTo>
                    <a:pt x="876" y="654"/>
                  </a:lnTo>
                  <a:lnTo>
                    <a:pt x="902" y="695"/>
                  </a:lnTo>
                  <a:lnTo>
                    <a:pt x="944" y="711"/>
                  </a:lnTo>
                  <a:lnTo>
                    <a:pt x="947" y="688"/>
                  </a:lnTo>
                  <a:lnTo>
                    <a:pt x="970" y="695"/>
                  </a:lnTo>
                  <a:lnTo>
                    <a:pt x="959" y="733"/>
                  </a:lnTo>
                  <a:lnTo>
                    <a:pt x="955" y="771"/>
                  </a:lnTo>
                  <a:lnTo>
                    <a:pt x="985" y="782"/>
                  </a:lnTo>
                  <a:lnTo>
                    <a:pt x="1015" y="820"/>
                  </a:lnTo>
                  <a:lnTo>
                    <a:pt x="1011" y="853"/>
                  </a:lnTo>
                  <a:lnTo>
                    <a:pt x="1026" y="865"/>
                  </a:lnTo>
                  <a:lnTo>
                    <a:pt x="1086" y="865"/>
                  </a:lnTo>
                  <a:lnTo>
                    <a:pt x="1109" y="884"/>
                  </a:lnTo>
                  <a:lnTo>
                    <a:pt x="1105" y="902"/>
                  </a:lnTo>
                  <a:lnTo>
                    <a:pt x="1135" y="899"/>
                  </a:lnTo>
                  <a:lnTo>
                    <a:pt x="1135" y="929"/>
                  </a:lnTo>
                  <a:lnTo>
                    <a:pt x="1158" y="959"/>
                  </a:lnTo>
                  <a:lnTo>
                    <a:pt x="1150" y="989"/>
                  </a:lnTo>
                  <a:lnTo>
                    <a:pt x="1192" y="993"/>
                  </a:lnTo>
                  <a:lnTo>
                    <a:pt x="1211" y="974"/>
                  </a:lnTo>
                  <a:lnTo>
                    <a:pt x="1278" y="978"/>
                  </a:lnTo>
                  <a:lnTo>
                    <a:pt x="1308" y="947"/>
                  </a:lnTo>
                  <a:lnTo>
                    <a:pt x="1286" y="884"/>
                  </a:lnTo>
                  <a:lnTo>
                    <a:pt x="1305" y="868"/>
                  </a:lnTo>
                  <a:lnTo>
                    <a:pt x="1301" y="692"/>
                  </a:lnTo>
                  <a:lnTo>
                    <a:pt x="1293" y="658"/>
                  </a:lnTo>
                  <a:lnTo>
                    <a:pt x="1237" y="586"/>
                  </a:lnTo>
                  <a:lnTo>
                    <a:pt x="1226" y="560"/>
                  </a:lnTo>
                  <a:lnTo>
                    <a:pt x="1211" y="523"/>
                  </a:lnTo>
                  <a:lnTo>
                    <a:pt x="1158" y="440"/>
                  </a:lnTo>
                  <a:lnTo>
                    <a:pt x="1143" y="372"/>
                  </a:lnTo>
                  <a:lnTo>
                    <a:pt x="1132" y="342"/>
                  </a:lnTo>
                  <a:lnTo>
                    <a:pt x="1109" y="334"/>
                  </a:lnTo>
                  <a:lnTo>
                    <a:pt x="1083" y="271"/>
                  </a:lnTo>
                  <a:lnTo>
                    <a:pt x="1041" y="214"/>
                  </a:lnTo>
                  <a:lnTo>
                    <a:pt x="996" y="154"/>
                  </a:lnTo>
                  <a:lnTo>
                    <a:pt x="974" y="101"/>
                  </a:lnTo>
                  <a:lnTo>
                    <a:pt x="940" y="98"/>
                  </a:lnTo>
                  <a:lnTo>
                    <a:pt x="962" y="67"/>
                  </a:lnTo>
                  <a:lnTo>
                    <a:pt x="940" y="22"/>
                  </a:lnTo>
                  <a:lnTo>
                    <a:pt x="906" y="15"/>
                  </a:lnTo>
                  <a:lnTo>
                    <a:pt x="880" y="0"/>
                  </a:lnTo>
                  <a:lnTo>
                    <a:pt x="853" y="34"/>
                  </a:lnTo>
                  <a:lnTo>
                    <a:pt x="872" y="60"/>
                  </a:lnTo>
                  <a:lnTo>
                    <a:pt x="872" y="98"/>
                  </a:lnTo>
                  <a:lnTo>
                    <a:pt x="827" y="64"/>
                  </a:lnTo>
                  <a:lnTo>
                    <a:pt x="635" y="71"/>
                  </a:lnTo>
                  <a:lnTo>
                    <a:pt x="417" y="79"/>
                  </a:lnTo>
                  <a:lnTo>
                    <a:pt x="395" y="30"/>
                  </a:lnTo>
                  <a:lnTo>
                    <a:pt x="154" y="64"/>
                  </a:lnTo>
                  <a:lnTo>
                    <a:pt x="45" y="79"/>
                  </a:lnTo>
                  <a:lnTo>
                    <a:pt x="11" y="90"/>
                  </a:lnTo>
                  <a:lnTo>
                    <a:pt x="0" y="116"/>
                  </a:lnTo>
                  <a:lnTo>
                    <a:pt x="22" y="139"/>
                  </a:lnTo>
                  <a:lnTo>
                    <a:pt x="60" y="139"/>
                  </a:lnTo>
                  <a:lnTo>
                    <a:pt x="37" y="162"/>
                  </a:lnTo>
                  <a:lnTo>
                    <a:pt x="56" y="199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05" name=""/>
          <p:cNvGrpSpPr/>
          <p:nvPr/>
        </p:nvGrpSpPr>
        <p:grpSpPr>
          <a:xfrm>
            <a:off x="6880320" y="3468600"/>
            <a:ext cx="559800" cy="995040"/>
            <a:chOff x="6880320" y="3468600"/>
            <a:chExt cx="559800" cy="995040"/>
          </a:xfrm>
        </p:grpSpPr>
        <p:sp>
          <p:nvSpPr>
            <p:cNvPr id="5806" name=""/>
            <p:cNvSpPr/>
            <p:nvPr/>
          </p:nvSpPr>
          <p:spPr>
            <a:xfrm>
              <a:off x="6880320" y="3468600"/>
              <a:ext cx="559800" cy="995040"/>
            </a:xfrm>
            <a:custGeom>
              <a:avLst/>
              <a:gdLst/>
              <a:ahLst/>
              <a:rect l="l" t="t" r="r" b="b"/>
              <a:pathLst>
                <a:path w="500" h="891">
                  <a:moveTo>
                    <a:pt x="176" y="19"/>
                  </a:moveTo>
                  <a:lnTo>
                    <a:pt x="169" y="34"/>
                  </a:lnTo>
                  <a:lnTo>
                    <a:pt x="154" y="30"/>
                  </a:lnTo>
                  <a:lnTo>
                    <a:pt x="112" y="68"/>
                  </a:lnTo>
                  <a:lnTo>
                    <a:pt x="112" y="135"/>
                  </a:lnTo>
                  <a:lnTo>
                    <a:pt x="97" y="124"/>
                  </a:lnTo>
                  <a:lnTo>
                    <a:pt x="71" y="158"/>
                  </a:lnTo>
                  <a:lnTo>
                    <a:pt x="45" y="166"/>
                  </a:lnTo>
                  <a:lnTo>
                    <a:pt x="48" y="196"/>
                  </a:lnTo>
                  <a:lnTo>
                    <a:pt x="56" y="222"/>
                  </a:lnTo>
                  <a:lnTo>
                    <a:pt x="67" y="252"/>
                  </a:lnTo>
                  <a:lnTo>
                    <a:pt x="37" y="271"/>
                  </a:lnTo>
                  <a:lnTo>
                    <a:pt x="56" y="331"/>
                  </a:lnTo>
                  <a:lnTo>
                    <a:pt x="45" y="342"/>
                  </a:lnTo>
                  <a:lnTo>
                    <a:pt x="45" y="387"/>
                  </a:lnTo>
                  <a:lnTo>
                    <a:pt x="75" y="410"/>
                  </a:lnTo>
                  <a:lnTo>
                    <a:pt x="78" y="436"/>
                  </a:lnTo>
                  <a:lnTo>
                    <a:pt x="63" y="455"/>
                  </a:lnTo>
                  <a:lnTo>
                    <a:pt x="78" y="470"/>
                  </a:lnTo>
                  <a:lnTo>
                    <a:pt x="97" y="519"/>
                  </a:lnTo>
                  <a:lnTo>
                    <a:pt x="78" y="538"/>
                  </a:lnTo>
                  <a:lnTo>
                    <a:pt x="63" y="594"/>
                  </a:lnTo>
                  <a:lnTo>
                    <a:pt x="33" y="621"/>
                  </a:lnTo>
                  <a:lnTo>
                    <a:pt x="33" y="666"/>
                  </a:lnTo>
                  <a:lnTo>
                    <a:pt x="0" y="718"/>
                  </a:lnTo>
                  <a:lnTo>
                    <a:pt x="37" y="763"/>
                  </a:lnTo>
                  <a:lnTo>
                    <a:pt x="131" y="760"/>
                  </a:lnTo>
                  <a:lnTo>
                    <a:pt x="248" y="745"/>
                  </a:lnTo>
                  <a:lnTo>
                    <a:pt x="297" y="748"/>
                  </a:lnTo>
                  <a:lnTo>
                    <a:pt x="285" y="786"/>
                  </a:lnTo>
                  <a:lnTo>
                    <a:pt x="345" y="891"/>
                  </a:lnTo>
                  <a:lnTo>
                    <a:pt x="409" y="846"/>
                  </a:lnTo>
                  <a:lnTo>
                    <a:pt x="500" y="850"/>
                  </a:lnTo>
                  <a:lnTo>
                    <a:pt x="477" y="542"/>
                  </a:lnTo>
                  <a:lnTo>
                    <a:pt x="454" y="0"/>
                  </a:lnTo>
                  <a:lnTo>
                    <a:pt x="176" y="1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07" name=""/>
            <p:cNvSpPr/>
            <p:nvPr/>
          </p:nvSpPr>
          <p:spPr>
            <a:xfrm>
              <a:off x="6880320" y="3468600"/>
              <a:ext cx="559800" cy="995040"/>
            </a:xfrm>
            <a:custGeom>
              <a:avLst/>
              <a:gdLst/>
              <a:ahLst/>
              <a:rect l="l" t="t" r="r" b="b"/>
              <a:pathLst>
                <a:path w="500" h="891">
                  <a:moveTo>
                    <a:pt x="176" y="19"/>
                  </a:moveTo>
                  <a:lnTo>
                    <a:pt x="169" y="34"/>
                  </a:lnTo>
                  <a:lnTo>
                    <a:pt x="154" y="30"/>
                  </a:lnTo>
                  <a:lnTo>
                    <a:pt x="112" y="68"/>
                  </a:lnTo>
                  <a:lnTo>
                    <a:pt x="112" y="135"/>
                  </a:lnTo>
                  <a:lnTo>
                    <a:pt x="97" y="124"/>
                  </a:lnTo>
                  <a:lnTo>
                    <a:pt x="71" y="158"/>
                  </a:lnTo>
                  <a:lnTo>
                    <a:pt x="45" y="166"/>
                  </a:lnTo>
                  <a:lnTo>
                    <a:pt x="48" y="196"/>
                  </a:lnTo>
                  <a:lnTo>
                    <a:pt x="56" y="222"/>
                  </a:lnTo>
                  <a:lnTo>
                    <a:pt x="67" y="252"/>
                  </a:lnTo>
                  <a:lnTo>
                    <a:pt x="37" y="271"/>
                  </a:lnTo>
                  <a:lnTo>
                    <a:pt x="56" y="331"/>
                  </a:lnTo>
                  <a:lnTo>
                    <a:pt x="45" y="342"/>
                  </a:lnTo>
                  <a:lnTo>
                    <a:pt x="45" y="387"/>
                  </a:lnTo>
                  <a:lnTo>
                    <a:pt x="75" y="410"/>
                  </a:lnTo>
                  <a:lnTo>
                    <a:pt x="78" y="436"/>
                  </a:lnTo>
                  <a:lnTo>
                    <a:pt x="63" y="455"/>
                  </a:lnTo>
                  <a:lnTo>
                    <a:pt x="78" y="470"/>
                  </a:lnTo>
                  <a:lnTo>
                    <a:pt x="97" y="519"/>
                  </a:lnTo>
                  <a:lnTo>
                    <a:pt x="78" y="538"/>
                  </a:lnTo>
                  <a:lnTo>
                    <a:pt x="63" y="594"/>
                  </a:lnTo>
                  <a:lnTo>
                    <a:pt x="33" y="621"/>
                  </a:lnTo>
                  <a:lnTo>
                    <a:pt x="33" y="666"/>
                  </a:lnTo>
                  <a:lnTo>
                    <a:pt x="0" y="718"/>
                  </a:lnTo>
                  <a:lnTo>
                    <a:pt x="37" y="763"/>
                  </a:lnTo>
                  <a:lnTo>
                    <a:pt x="131" y="760"/>
                  </a:lnTo>
                  <a:lnTo>
                    <a:pt x="248" y="745"/>
                  </a:lnTo>
                  <a:lnTo>
                    <a:pt x="297" y="748"/>
                  </a:lnTo>
                  <a:lnTo>
                    <a:pt x="285" y="786"/>
                  </a:lnTo>
                  <a:lnTo>
                    <a:pt x="345" y="891"/>
                  </a:lnTo>
                  <a:lnTo>
                    <a:pt x="409" y="846"/>
                  </a:lnTo>
                  <a:lnTo>
                    <a:pt x="500" y="850"/>
                  </a:lnTo>
                  <a:lnTo>
                    <a:pt x="477" y="542"/>
                  </a:lnTo>
                  <a:lnTo>
                    <a:pt x="454" y="0"/>
                  </a:lnTo>
                  <a:lnTo>
                    <a:pt x="176" y="19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08" name=""/>
          <p:cNvGrpSpPr/>
          <p:nvPr/>
        </p:nvGrpSpPr>
        <p:grpSpPr>
          <a:xfrm>
            <a:off x="6989760" y="844560"/>
            <a:ext cx="118800" cy="96480"/>
            <a:chOff x="6989760" y="844560"/>
            <a:chExt cx="118800" cy="96480"/>
          </a:xfrm>
        </p:grpSpPr>
        <p:sp>
          <p:nvSpPr>
            <p:cNvPr id="5809" name=""/>
            <p:cNvSpPr/>
            <p:nvPr/>
          </p:nvSpPr>
          <p:spPr>
            <a:xfrm>
              <a:off x="6989760" y="844560"/>
              <a:ext cx="118800" cy="96480"/>
            </a:xfrm>
            <a:custGeom>
              <a:avLst/>
              <a:gdLst/>
              <a:ahLst/>
              <a:rect l="l" t="t" r="r" b="b"/>
              <a:pathLst>
                <a:path w="106" h="86">
                  <a:moveTo>
                    <a:pt x="106" y="0"/>
                  </a:moveTo>
                  <a:lnTo>
                    <a:pt x="64" y="8"/>
                  </a:lnTo>
                  <a:lnTo>
                    <a:pt x="38" y="38"/>
                  </a:lnTo>
                  <a:lnTo>
                    <a:pt x="8" y="53"/>
                  </a:lnTo>
                  <a:lnTo>
                    <a:pt x="0" y="86"/>
                  </a:lnTo>
                  <a:lnTo>
                    <a:pt x="60" y="64"/>
                  </a:lnTo>
                  <a:lnTo>
                    <a:pt x="83" y="34"/>
                  </a:lnTo>
                  <a:lnTo>
                    <a:pt x="98" y="23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10" name=""/>
            <p:cNvSpPr/>
            <p:nvPr/>
          </p:nvSpPr>
          <p:spPr>
            <a:xfrm>
              <a:off x="6989760" y="844560"/>
              <a:ext cx="118800" cy="96480"/>
            </a:xfrm>
            <a:custGeom>
              <a:avLst/>
              <a:gdLst/>
              <a:ahLst/>
              <a:rect l="l" t="t" r="r" b="b"/>
              <a:pathLst>
                <a:path w="106" h="86">
                  <a:moveTo>
                    <a:pt x="106" y="0"/>
                  </a:moveTo>
                  <a:lnTo>
                    <a:pt x="64" y="8"/>
                  </a:lnTo>
                  <a:lnTo>
                    <a:pt x="38" y="38"/>
                  </a:lnTo>
                  <a:lnTo>
                    <a:pt x="8" y="53"/>
                  </a:lnTo>
                  <a:lnTo>
                    <a:pt x="0" y="86"/>
                  </a:lnTo>
                  <a:lnTo>
                    <a:pt x="60" y="64"/>
                  </a:lnTo>
                  <a:lnTo>
                    <a:pt x="83" y="34"/>
                  </a:lnTo>
                  <a:lnTo>
                    <a:pt x="98" y="23"/>
                  </a:lnTo>
                  <a:lnTo>
                    <a:pt x="106" y="0"/>
                  </a:lnTo>
                </a:path>
              </a:pathLst>
            </a:custGeom>
            <a:noFill/>
            <a:ln w="12600">
              <a:solidFill>
                <a:srgbClr val="5f5f5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11" name=""/>
          <p:cNvGrpSpPr/>
          <p:nvPr/>
        </p:nvGrpSpPr>
        <p:grpSpPr>
          <a:xfrm>
            <a:off x="7415280" y="892080"/>
            <a:ext cx="91800" cy="23400"/>
            <a:chOff x="7415280" y="892080"/>
            <a:chExt cx="91800" cy="23400"/>
          </a:xfrm>
        </p:grpSpPr>
        <p:sp>
          <p:nvSpPr>
            <p:cNvPr id="5812" name=""/>
            <p:cNvSpPr/>
            <p:nvPr/>
          </p:nvSpPr>
          <p:spPr>
            <a:xfrm>
              <a:off x="7415280" y="892080"/>
              <a:ext cx="91800" cy="23400"/>
            </a:xfrm>
            <a:custGeom>
              <a:avLst/>
              <a:gdLst/>
              <a:ahLst/>
              <a:rect l="l" t="t" r="r" b="b"/>
              <a:pathLst>
                <a:path w="83" h="23">
                  <a:moveTo>
                    <a:pt x="15" y="4"/>
                  </a:moveTo>
                  <a:lnTo>
                    <a:pt x="0" y="15"/>
                  </a:lnTo>
                  <a:lnTo>
                    <a:pt x="8" y="23"/>
                  </a:lnTo>
                  <a:lnTo>
                    <a:pt x="60" y="19"/>
                  </a:lnTo>
                  <a:lnTo>
                    <a:pt x="83" y="19"/>
                  </a:lnTo>
                  <a:lnTo>
                    <a:pt x="79" y="0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13" name=""/>
            <p:cNvSpPr/>
            <p:nvPr/>
          </p:nvSpPr>
          <p:spPr>
            <a:xfrm>
              <a:off x="7415280" y="892080"/>
              <a:ext cx="91800" cy="23400"/>
            </a:xfrm>
            <a:custGeom>
              <a:avLst/>
              <a:gdLst/>
              <a:ahLst/>
              <a:rect l="l" t="t" r="r" b="b"/>
              <a:pathLst>
                <a:path w="83" h="23">
                  <a:moveTo>
                    <a:pt x="15" y="4"/>
                  </a:moveTo>
                  <a:lnTo>
                    <a:pt x="0" y="15"/>
                  </a:lnTo>
                  <a:lnTo>
                    <a:pt x="8" y="23"/>
                  </a:lnTo>
                  <a:lnTo>
                    <a:pt x="60" y="19"/>
                  </a:lnTo>
                  <a:lnTo>
                    <a:pt x="83" y="19"/>
                  </a:lnTo>
                  <a:lnTo>
                    <a:pt x="79" y="0"/>
                  </a:lnTo>
                  <a:lnTo>
                    <a:pt x="15" y="4"/>
                  </a:lnTo>
                </a:path>
              </a:pathLst>
            </a:custGeom>
            <a:noFill/>
            <a:ln w="12600">
              <a:solidFill>
                <a:srgbClr val="5f5f5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14" name=""/>
          <p:cNvGrpSpPr/>
          <p:nvPr/>
        </p:nvGrpSpPr>
        <p:grpSpPr>
          <a:xfrm>
            <a:off x="8459640" y="1101600"/>
            <a:ext cx="998280" cy="1239480"/>
            <a:chOff x="8459640" y="1101600"/>
            <a:chExt cx="998280" cy="1239480"/>
          </a:xfrm>
        </p:grpSpPr>
        <p:sp>
          <p:nvSpPr>
            <p:cNvPr id="5815" name=""/>
            <p:cNvSpPr/>
            <p:nvPr/>
          </p:nvSpPr>
          <p:spPr>
            <a:xfrm>
              <a:off x="8459640" y="1101600"/>
              <a:ext cx="998280" cy="1239480"/>
            </a:xfrm>
            <a:custGeom>
              <a:avLst/>
              <a:gdLst/>
              <a:ahLst/>
              <a:rect l="l" t="t" r="r" b="b"/>
              <a:pathLst>
                <a:path w="892" h="1114">
                  <a:moveTo>
                    <a:pt x="719" y="0"/>
                  </a:moveTo>
                  <a:lnTo>
                    <a:pt x="685" y="19"/>
                  </a:lnTo>
                  <a:lnTo>
                    <a:pt x="606" y="15"/>
                  </a:lnTo>
                  <a:lnTo>
                    <a:pt x="549" y="42"/>
                  </a:lnTo>
                  <a:lnTo>
                    <a:pt x="478" y="79"/>
                  </a:lnTo>
                  <a:lnTo>
                    <a:pt x="448" y="113"/>
                  </a:lnTo>
                  <a:lnTo>
                    <a:pt x="448" y="158"/>
                  </a:lnTo>
                  <a:lnTo>
                    <a:pt x="407" y="185"/>
                  </a:lnTo>
                  <a:lnTo>
                    <a:pt x="380" y="215"/>
                  </a:lnTo>
                  <a:lnTo>
                    <a:pt x="380" y="230"/>
                  </a:lnTo>
                  <a:lnTo>
                    <a:pt x="403" y="256"/>
                  </a:lnTo>
                  <a:lnTo>
                    <a:pt x="407" y="267"/>
                  </a:lnTo>
                  <a:lnTo>
                    <a:pt x="395" y="290"/>
                  </a:lnTo>
                  <a:lnTo>
                    <a:pt x="403" y="309"/>
                  </a:lnTo>
                  <a:lnTo>
                    <a:pt x="410" y="331"/>
                  </a:lnTo>
                  <a:lnTo>
                    <a:pt x="403" y="350"/>
                  </a:lnTo>
                  <a:lnTo>
                    <a:pt x="376" y="354"/>
                  </a:lnTo>
                  <a:lnTo>
                    <a:pt x="339" y="407"/>
                  </a:lnTo>
                  <a:lnTo>
                    <a:pt x="294" y="418"/>
                  </a:lnTo>
                  <a:lnTo>
                    <a:pt x="188" y="418"/>
                  </a:lnTo>
                  <a:lnTo>
                    <a:pt x="185" y="433"/>
                  </a:lnTo>
                  <a:lnTo>
                    <a:pt x="83" y="433"/>
                  </a:lnTo>
                  <a:lnTo>
                    <a:pt x="61" y="455"/>
                  </a:lnTo>
                  <a:lnTo>
                    <a:pt x="57" y="493"/>
                  </a:lnTo>
                  <a:lnTo>
                    <a:pt x="76" y="516"/>
                  </a:lnTo>
                  <a:lnTo>
                    <a:pt x="98" y="546"/>
                  </a:lnTo>
                  <a:lnTo>
                    <a:pt x="91" y="576"/>
                  </a:lnTo>
                  <a:lnTo>
                    <a:pt x="42" y="621"/>
                  </a:lnTo>
                  <a:lnTo>
                    <a:pt x="0" y="658"/>
                  </a:lnTo>
                  <a:lnTo>
                    <a:pt x="19" y="685"/>
                  </a:lnTo>
                  <a:lnTo>
                    <a:pt x="8" y="711"/>
                  </a:lnTo>
                  <a:lnTo>
                    <a:pt x="173" y="685"/>
                  </a:lnTo>
                  <a:lnTo>
                    <a:pt x="598" y="587"/>
                  </a:lnTo>
                  <a:lnTo>
                    <a:pt x="606" y="606"/>
                  </a:lnTo>
                  <a:lnTo>
                    <a:pt x="640" y="617"/>
                  </a:lnTo>
                  <a:lnTo>
                    <a:pt x="643" y="662"/>
                  </a:lnTo>
                  <a:lnTo>
                    <a:pt x="681" y="666"/>
                  </a:lnTo>
                  <a:lnTo>
                    <a:pt x="692" y="685"/>
                  </a:lnTo>
                  <a:lnTo>
                    <a:pt x="677" y="707"/>
                  </a:lnTo>
                  <a:lnTo>
                    <a:pt x="673" y="741"/>
                  </a:lnTo>
                  <a:lnTo>
                    <a:pt x="658" y="764"/>
                  </a:lnTo>
                  <a:lnTo>
                    <a:pt x="670" y="790"/>
                  </a:lnTo>
                  <a:lnTo>
                    <a:pt x="651" y="801"/>
                  </a:lnTo>
                  <a:lnTo>
                    <a:pt x="670" y="843"/>
                  </a:lnTo>
                  <a:lnTo>
                    <a:pt x="666" y="873"/>
                  </a:lnTo>
                  <a:lnTo>
                    <a:pt x="715" y="877"/>
                  </a:lnTo>
                  <a:lnTo>
                    <a:pt x="726" y="907"/>
                  </a:lnTo>
                  <a:lnTo>
                    <a:pt x="704" y="956"/>
                  </a:lnTo>
                  <a:lnTo>
                    <a:pt x="655" y="989"/>
                  </a:lnTo>
                  <a:lnTo>
                    <a:pt x="658" y="1016"/>
                  </a:lnTo>
                  <a:lnTo>
                    <a:pt x="670" y="1031"/>
                  </a:lnTo>
                  <a:lnTo>
                    <a:pt x="681" y="1065"/>
                  </a:lnTo>
                  <a:lnTo>
                    <a:pt x="707" y="1061"/>
                  </a:lnTo>
                  <a:lnTo>
                    <a:pt x="734" y="1068"/>
                  </a:lnTo>
                  <a:lnTo>
                    <a:pt x="752" y="1080"/>
                  </a:lnTo>
                  <a:lnTo>
                    <a:pt x="779" y="1114"/>
                  </a:lnTo>
                  <a:lnTo>
                    <a:pt x="798" y="1095"/>
                  </a:lnTo>
                  <a:lnTo>
                    <a:pt x="794" y="1068"/>
                  </a:lnTo>
                  <a:lnTo>
                    <a:pt x="824" y="1042"/>
                  </a:lnTo>
                  <a:lnTo>
                    <a:pt x="843" y="1012"/>
                  </a:lnTo>
                  <a:lnTo>
                    <a:pt x="839" y="941"/>
                  </a:lnTo>
                  <a:lnTo>
                    <a:pt x="854" y="918"/>
                  </a:lnTo>
                  <a:lnTo>
                    <a:pt x="850" y="839"/>
                  </a:lnTo>
                  <a:lnTo>
                    <a:pt x="839" y="824"/>
                  </a:lnTo>
                  <a:lnTo>
                    <a:pt x="820" y="820"/>
                  </a:lnTo>
                  <a:lnTo>
                    <a:pt x="809" y="820"/>
                  </a:lnTo>
                  <a:lnTo>
                    <a:pt x="813" y="798"/>
                  </a:lnTo>
                  <a:lnTo>
                    <a:pt x="824" y="764"/>
                  </a:lnTo>
                  <a:lnTo>
                    <a:pt x="839" y="786"/>
                  </a:lnTo>
                  <a:lnTo>
                    <a:pt x="843" y="801"/>
                  </a:lnTo>
                  <a:lnTo>
                    <a:pt x="892" y="779"/>
                  </a:lnTo>
                  <a:lnTo>
                    <a:pt x="892" y="749"/>
                  </a:lnTo>
                  <a:lnTo>
                    <a:pt x="884" y="730"/>
                  </a:lnTo>
                  <a:lnTo>
                    <a:pt x="880" y="715"/>
                  </a:lnTo>
                  <a:lnTo>
                    <a:pt x="861" y="711"/>
                  </a:lnTo>
                  <a:lnTo>
                    <a:pt x="843" y="696"/>
                  </a:lnTo>
                  <a:lnTo>
                    <a:pt x="877" y="677"/>
                  </a:lnTo>
                  <a:lnTo>
                    <a:pt x="846" y="651"/>
                  </a:lnTo>
                  <a:lnTo>
                    <a:pt x="843" y="621"/>
                  </a:lnTo>
                  <a:lnTo>
                    <a:pt x="831" y="538"/>
                  </a:lnTo>
                  <a:lnTo>
                    <a:pt x="831" y="531"/>
                  </a:lnTo>
                  <a:lnTo>
                    <a:pt x="805" y="512"/>
                  </a:lnTo>
                  <a:lnTo>
                    <a:pt x="828" y="422"/>
                  </a:lnTo>
                  <a:lnTo>
                    <a:pt x="820" y="395"/>
                  </a:lnTo>
                  <a:lnTo>
                    <a:pt x="809" y="365"/>
                  </a:lnTo>
                  <a:lnTo>
                    <a:pt x="813" y="339"/>
                  </a:lnTo>
                  <a:lnTo>
                    <a:pt x="790" y="264"/>
                  </a:lnTo>
                  <a:lnTo>
                    <a:pt x="752" y="264"/>
                  </a:lnTo>
                  <a:lnTo>
                    <a:pt x="764" y="226"/>
                  </a:lnTo>
                  <a:lnTo>
                    <a:pt x="764" y="196"/>
                  </a:lnTo>
                  <a:lnTo>
                    <a:pt x="737" y="170"/>
                  </a:lnTo>
                  <a:lnTo>
                    <a:pt x="752" y="143"/>
                  </a:lnTo>
                  <a:lnTo>
                    <a:pt x="741" y="106"/>
                  </a:lnTo>
                  <a:lnTo>
                    <a:pt x="719" y="76"/>
                  </a:lnTo>
                  <a:lnTo>
                    <a:pt x="719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16" name=""/>
            <p:cNvSpPr/>
            <p:nvPr/>
          </p:nvSpPr>
          <p:spPr>
            <a:xfrm>
              <a:off x="8459640" y="1101600"/>
              <a:ext cx="998280" cy="1239480"/>
            </a:xfrm>
            <a:custGeom>
              <a:avLst/>
              <a:gdLst/>
              <a:ahLst/>
              <a:rect l="l" t="t" r="r" b="b"/>
              <a:pathLst>
                <a:path w="892" h="1114">
                  <a:moveTo>
                    <a:pt x="719" y="0"/>
                  </a:moveTo>
                  <a:lnTo>
                    <a:pt x="685" y="19"/>
                  </a:lnTo>
                  <a:lnTo>
                    <a:pt x="606" y="15"/>
                  </a:lnTo>
                  <a:lnTo>
                    <a:pt x="549" y="42"/>
                  </a:lnTo>
                  <a:lnTo>
                    <a:pt x="478" y="79"/>
                  </a:lnTo>
                  <a:lnTo>
                    <a:pt x="448" y="113"/>
                  </a:lnTo>
                  <a:lnTo>
                    <a:pt x="448" y="158"/>
                  </a:lnTo>
                  <a:lnTo>
                    <a:pt x="407" y="185"/>
                  </a:lnTo>
                  <a:lnTo>
                    <a:pt x="380" y="215"/>
                  </a:lnTo>
                  <a:lnTo>
                    <a:pt x="380" y="230"/>
                  </a:lnTo>
                  <a:lnTo>
                    <a:pt x="403" y="256"/>
                  </a:lnTo>
                  <a:lnTo>
                    <a:pt x="407" y="267"/>
                  </a:lnTo>
                  <a:lnTo>
                    <a:pt x="395" y="290"/>
                  </a:lnTo>
                  <a:lnTo>
                    <a:pt x="403" y="309"/>
                  </a:lnTo>
                  <a:lnTo>
                    <a:pt x="410" y="331"/>
                  </a:lnTo>
                  <a:lnTo>
                    <a:pt x="403" y="350"/>
                  </a:lnTo>
                  <a:lnTo>
                    <a:pt x="376" y="354"/>
                  </a:lnTo>
                  <a:lnTo>
                    <a:pt x="339" y="407"/>
                  </a:lnTo>
                  <a:lnTo>
                    <a:pt x="294" y="418"/>
                  </a:lnTo>
                  <a:lnTo>
                    <a:pt x="188" y="418"/>
                  </a:lnTo>
                  <a:lnTo>
                    <a:pt x="185" y="433"/>
                  </a:lnTo>
                  <a:lnTo>
                    <a:pt x="83" y="433"/>
                  </a:lnTo>
                  <a:lnTo>
                    <a:pt x="61" y="455"/>
                  </a:lnTo>
                  <a:lnTo>
                    <a:pt x="57" y="493"/>
                  </a:lnTo>
                  <a:lnTo>
                    <a:pt x="76" y="516"/>
                  </a:lnTo>
                  <a:lnTo>
                    <a:pt x="98" y="546"/>
                  </a:lnTo>
                  <a:lnTo>
                    <a:pt x="91" y="576"/>
                  </a:lnTo>
                  <a:lnTo>
                    <a:pt x="42" y="621"/>
                  </a:lnTo>
                  <a:lnTo>
                    <a:pt x="0" y="658"/>
                  </a:lnTo>
                  <a:lnTo>
                    <a:pt x="19" y="685"/>
                  </a:lnTo>
                  <a:lnTo>
                    <a:pt x="8" y="711"/>
                  </a:lnTo>
                  <a:lnTo>
                    <a:pt x="173" y="685"/>
                  </a:lnTo>
                  <a:lnTo>
                    <a:pt x="598" y="587"/>
                  </a:lnTo>
                  <a:lnTo>
                    <a:pt x="606" y="606"/>
                  </a:lnTo>
                  <a:lnTo>
                    <a:pt x="640" y="617"/>
                  </a:lnTo>
                  <a:lnTo>
                    <a:pt x="643" y="662"/>
                  </a:lnTo>
                  <a:lnTo>
                    <a:pt x="681" y="666"/>
                  </a:lnTo>
                  <a:lnTo>
                    <a:pt x="692" y="685"/>
                  </a:lnTo>
                  <a:lnTo>
                    <a:pt x="677" y="707"/>
                  </a:lnTo>
                  <a:lnTo>
                    <a:pt x="673" y="741"/>
                  </a:lnTo>
                  <a:lnTo>
                    <a:pt x="658" y="764"/>
                  </a:lnTo>
                  <a:lnTo>
                    <a:pt x="670" y="790"/>
                  </a:lnTo>
                  <a:lnTo>
                    <a:pt x="651" y="801"/>
                  </a:lnTo>
                  <a:lnTo>
                    <a:pt x="670" y="843"/>
                  </a:lnTo>
                  <a:lnTo>
                    <a:pt x="666" y="873"/>
                  </a:lnTo>
                  <a:lnTo>
                    <a:pt x="715" y="877"/>
                  </a:lnTo>
                  <a:lnTo>
                    <a:pt x="726" y="907"/>
                  </a:lnTo>
                  <a:lnTo>
                    <a:pt x="704" y="956"/>
                  </a:lnTo>
                  <a:lnTo>
                    <a:pt x="655" y="989"/>
                  </a:lnTo>
                  <a:lnTo>
                    <a:pt x="658" y="1016"/>
                  </a:lnTo>
                  <a:lnTo>
                    <a:pt x="670" y="1031"/>
                  </a:lnTo>
                  <a:lnTo>
                    <a:pt x="681" y="1065"/>
                  </a:lnTo>
                  <a:lnTo>
                    <a:pt x="707" y="1061"/>
                  </a:lnTo>
                  <a:lnTo>
                    <a:pt x="734" y="1068"/>
                  </a:lnTo>
                  <a:lnTo>
                    <a:pt x="752" y="1080"/>
                  </a:lnTo>
                  <a:lnTo>
                    <a:pt x="779" y="1114"/>
                  </a:lnTo>
                  <a:lnTo>
                    <a:pt x="798" y="1095"/>
                  </a:lnTo>
                  <a:lnTo>
                    <a:pt x="794" y="1068"/>
                  </a:lnTo>
                  <a:lnTo>
                    <a:pt x="824" y="1042"/>
                  </a:lnTo>
                  <a:lnTo>
                    <a:pt x="843" y="1012"/>
                  </a:lnTo>
                  <a:lnTo>
                    <a:pt x="839" y="941"/>
                  </a:lnTo>
                  <a:lnTo>
                    <a:pt x="854" y="918"/>
                  </a:lnTo>
                  <a:lnTo>
                    <a:pt x="850" y="839"/>
                  </a:lnTo>
                  <a:lnTo>
                    <a:pt x="839" y="824"/>
                  </a:lnTo>
                  <a:lnTo>
                    <a:pt x="820" y="820"/>
                  </a:lnTo>
                  <a:lnTo>
                    <a:pt x="809" y="820"/>
                  </a:lnTo>
                  <a:lnTo>
                    <a:pt x="813" y="798"/>
                  </a:lnTo>
                  <a:lnTo>
                    <a:pt x="824" y="764"/>
                  </a:lnTo>
                  <a:lnTo>
                    <a:pt x="839" y="786"/>
                  </a:lnTo>
                  <a:lnTo>
                    <a:pt x="843" y="801"/>
                  </a:lnTo>
                  <a:lnTo>
                    <a:pt x="892" y="779"/>
                  </a:lnTo>
                  <a:lnTo>
                    <a:pt x="892" y="749"/>
                  </a:lnTo>
                  <a:lnTo>
                    <a:pt x="884" y="730"/>
                  </a:lnTo>
                  <a:lnTo>
                    <a:pt x="880" y="715"/>
                  </a:lnTo>
                  <a:lnTo>
                    <a:pt x="861" y="711"/>
                  </a:lnTo>
                  <a:lnTo>
                    <a:pt x="843" y="696"/>
                  </a:lnTo>
                  <a:lnTo>
                    <a:pt x="877" y="677"/>
                  </a:lnTo>
                  <a:lnTo>
                    <a:pt x="846" y="651"/>
                  </a:lnTo>
                  <a:lnTo>
                    <a:pt x="843" y="621"/>
                  </a:lnTo>
                  <a:lnTo>
                    <a:pt x="831" y="538"/>
                  </a:lnTo>
                  <a:lnTo>
                    <a:pt x="831" y="531"/>
                  </a:lnTo>
                  <a:lnTo>
                    <a:pt x="805" y="512"/>
                  </a:lnTo>
                  <a:lnTo>
                    <a:pt x="828" y="422"/>
                  </a:lnTo>
                  <a:lnTo>
                    <a:pt x="820" y="395"/>
                  </a:lnTo>
                  <a:lnTo>
                    <a:pt x="809" y="365"/>
                  </a:lnTo>
                  <a:lnTo>
                    <a:pt x="813" y="339"/>
                  </a:lnTo>
                  <a:lnTo>
                    <a:pt x="790" y="264"/>
                  </a:lnTo>
                  <a:lnTo>
                    <a:pt x="752" y="264"/>
                  </a:lnTo>
                  <a:lnTo>
                    <a:pt x="764" y="226"/>
                  </a:lnTo>
                  <a:lnTo>
                    <a:pt x="764" y="196"/>
                  </a:lnTo>
                  <a:lnTo>
                    <a:pt x="737" y="170"/>
                  </a:lnTo>
                  <a:lnTo>
                    <a:pt x="752" y="143"/>
                  </a:lnTo>
                  <a:lnTo>
                    <a:pt x="741" y="106"/>
                  </a:lnTo>
                  <a:lnTo>
                    <a:pt x="719" y="76"/>
                  </a:lnTo>
                  <a:lnTo>
                    <a:pt x="719" y="0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17" name=""/>
          <p:cNvGrpSpPr/>
          <p:nvPr/>
        </p:nvGrpSpPr>
        <p:grpSpPr>
          <a:xfrm>
            <a:off x="9263160" y="1041480"/>
            <a:ext cx="271080" cy="522000"/>
            <a:chOff x="9263160" y="1041480"/>
            <a:chExt cx="271080" cy="522000"/>
          </a:xfrm>
        </p:grpSpPr>
        <p:sp>
          <p:nvSpPr>
            <p:cNvPr id="5818" name=""/>
            <p:cNvSpPr/>
            <p:nvPr/>
          </p:nvSpPr>
          <p:spPr>
            <a:xfrm>
              <a:off x="9263160" y="1041480"/>
              <a:ext cx="271080" cy="522000"/>
            </a:xfrm>
            <a:custGeom>
              <a:avLst/>
              <a:gdLst/>
              <a:ahLst/>
              <a:rect l="l" t="t" r="r" b="b"/>
              <a:pathLst>
                <a:path w="240" h="466">
                  <a:moveTo>
                    <a:pt x="0" y="52"/>
                  </a:moveTo>
                  <a:lnTo>
                    <a:pt x="142" y="22"/>
                  </a:lnTo>
                  <a:lnTo>
                    <a:pt x="210" y="0"/>
                  </a:lnTo>
                  <a:lnTo>
                    <a:pt x="221" y="34"/>
                  </a:lnTo>
                  <a:lnTo>
                    <a:pt x="218" y="64"/>
                  </a:lnTo>
                  <a:lnTo>
                    <a:pt x="221" y="86"/>
                  </a:lnTo>
                  <a:lnTo>
                    <a:pt x="240" y="101"/>
                  </a:lnTo>
                  <a:lnTo>
                    <a:pt x="229" y="113"/>
                  </a:lnTo>
                  <a:lnTo>
                    <a:pt x="229" y="146"/>
                  </a:lnTo>
                  <a:lnTo>
                    <a:pt x="206" y="150"/>
                  </a:lnTo>
                  <a:lnTo>
                    <a:pt x="191" y="158"/>
                  </a:lnTo>
                  <a:lnTo>
                    <a:pt x="184" y="180"/>
                  </a:lnTo>
                  <a:lnTo>
                    <a:pt x="199" y="207"/>
                  </a:lnTo>
                  <a:lnTo>
                    <a:pt x="199" y="233"/>
                  </a:lnTo>
                  <a:lnTo>
                    <a:pt x="176" y="252"/>
                  </a:lnTo>
                  <a:lnTo>
                    <a:pt x="169" y="274"/>
                  </a:lnTo>
                  <a:lnTo>
                    <a:pt x="203" y="316"/>
                  </a:lnTo>
                  <a:lnTo>
                    <a:pt x="184" y="380"/>
                  </a:lnTo>
                  <a:lnTo>
                    <a:pt x="214" y="440"/>
                  </a:lnTo>
                  <a:lnTo>
                    <a:pt x="165" y="459"/>
                  </a:lnTo>
                  <a:lnTo>
                    <a:pt x="105" y="466"/>
                  </a:lnTo>
                  <a:lnTo>
                    <a:pt x="86" y="406"/>
                  </a:lnTo>
                  <a:lnTo>
                    <a:pt x="90" y="383"/>
                  </a:lnTo>
                  <a:lnTo>
                    <a:pt x="71" y="312"/>
                  </a:lnTo>
                  <a:lnTo>
                    <a:pt x="30" y="316"/>
                  </a:lnTo>
                  <a:lnTo>
                    <a:pt x="45" y="286"/>
                  </a:lnTo>
                  <a:lnTo>
                    <a:pt x="45" y="240"/>
                  </a:lnTo>
                  <a:lnTo>
                    <a:pt x="18" y="225"/>
                  </a:lnTo>
                  <a:lnTo>
                    <a:pt x="33" y="192"/>
                  </a:lnTo>
                  <a:lnTo>
                    <a:pt x="22" y="154"/>
                  </a:lnTo>
                  <a:lnTo>
                    <a:pt x="0" y="135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19" name=""/>
            <p:cNvSpPr/>
            <p:nvPr/>
          </p:nvSpPr>
          <p:spPr>
            <a:xfrm>
              <a:off x="9263160" y="1041480"/>
              <a:ext cx="271080" cy="522000"/>
            </a:xfrm>
            <a:custGeom>
              <a:avLst/>
              <a:gdLst/>
              <a:ahLst/>
              <a:rect l="l" t="t" r="r" b="b"/>
              <a:pathLst>
                <a:path w="240" h="466">
                  <a:moveTo>
                    <a:pt x="0" y="52"/>
                  </a:moveTo>
                  <a:lnTo>
                    <a:pt x="142" y="22"/>
                  </a:lnTo>
                  <a:lnTo>
                    <a:pt x="210" y="0"/>
                  </a:lnTo>
                  <a:lnTo>
                    <a:pt x="221" y="34"/>
                  </a:lnTo>
                  <a:lnTo>
                    <a:pt x="218" y="64"/>
                  </a:lnTo>
                  <a:lnTo>
                    <a:pt x="221" y="86"/>
                  </a:lnTo>
                  <a:lnTo>
                    <a:pt x="240" y="101"/>
                  </a:lnTo>
                  <a:lnTo>
                    <a:pt x="229" y="113"/>
                  </a:lnTo>
                  <a:lnTo>
                    <a:pt x="229" y="146"/>
                  </a:lnTo>
                  <a:lnTo>
                    <a:pt x="206" y="150"/>
                  </a:lnTo>
                  <a:lnTo>
                    <a:pt x="191" y="158"/>
                  </a:lnTo>
                  <a:lnTo>
                    <a:pt x="184" y="180"/>
                  </a:lnTo>
                  <a:lnTo>
                    <a:pt x="199" y="207"/>
                  </a:lnTo>
                  <a:lnTo>
                    <a:pt x="199" y="233"/>
                  </a:lnTo>
                  <a:lnTo>
                    <a:pt x="176" y="252"/>
                  </a:lnTo>
                  <a:lnTo>
                    <a:pt x="169" y="274"/>
                  </a:lnTo>
                  <a:lnTo>
                    <a:pt x="203" y="316"/>
                  </a:lnTo>
                  <a:lnTo>
                    <a:pt x="184" y="380"/>
                  </a:lnTo>
                  <a:lnTo>
                    <a:pt x="214" y="440"/>
                  </a:lnTo>
                  <a:lnTo>
                    <a:pt x="165" y="459"/>
                  </a:lnTo>
                  <a:lnTo>
                    <a:pt x="105" y="466"/>
                  </a:lnTo>
                  <a:lnTo>
                    <a:pt x="86" y="406"/>
                  </a:lnTo>
                  <a:lnTo>
                    <a:pt x="90" y="383"/>
                  </a:lnTo>
                  <a:lnTo>
                    <a:pt x="71" y="312"/>
                  </a:lnTo>
                  <a:lnTo>
                    <a:pt x="30" y="316"/>
                  </a:lnTo>
                  <a:lnTo>
                    <a:pt x="45" y="286"/>
                  </a:lnTo>
                  <a:lnTo>
                    <a:pt x="45" y="240"/>
                  </a:lnTo>
                  <a:lnTo>
                    <a:pt x="18" y="225"/>
                  </a:lnTo>
                  <a:lnTo>
                    <a:pt x="33" y="192"/>
                  </a:lnTo>
                  <a:lnTo>
                    <a:pt x="22" y="154"/>
                  </a:lnTo>
                  <a:lnTo>
                    <a:pt x="0" y="135"/>
                  </a:lnTo>
                  <a:lnTo>
                    <a:pt x="0" y="52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20" name=""/>
          <p:cNvGrpSpPr/>
          <p:nvPr/>
        </p:nvGrpSpPr>
        <p:grpSpPr>
          <a:xfrm>
            <a:off x="6453360" y="3906720"/>
            <a:ext cx="932760" cy="799920"/>
            <a:chOff x="6453360" y="3906720"/>
            <a:chExt cx="932760" cy="799920"/>
          </a:xfrm>
        </p:grpSpPr>
        <p:sp>
          <p:nvSpPr>
            <p:cNvPr id="5821" name=""/>
            <p:cNvSpPr/>
            <p:nvPr/>
          </p:nvSpPr>
          <p:spPr>
            <a:xfrm>
              <a:off x="6453360" y="3906720"/>
              <a:ext cx="932760" cy="799920"/>
            </a:xfrm>
            <a:custGeom>
              <a:avLst/>
              <a:gdLst/>
              <a:ahLst/>
              <a:rect l="l" t="t" r="r" b="b"/>
              <a:pathLst>
                <a:path w="835" h="718">
                  <a:moveTo>
                    <a:pt x="0" y="19"/>
                  </a:moveTo>
                  <a:lnTo>
                    <a:pt x="162" y="11"/>
                  </a:lnTo>
                  <a:lnTo>
                    <a:pt x="421" y="0"/>
                  </a:lnTo>
                  <a:lnTo>
                    <a:pt x="455" y="15"/>
                  </a:lnTo>
                  <a:lnTo>
                    <a:pt x="462" y="42"/>
                  </a:lnTo>
                  <a:lnTo>
                    <a:pt x="447" y="57"/>
                  </a:lnTo>
                  <a:lnTo>
                    <a:pt x="466" y="90"/>
                  </a:lnTo>
                  <a:lnTo>
                    <a:pt x="481" y="124"/>
                  </a:lnTo>
                  <a:lnTo>
                    <a:pt x="459" y="151"/>
                  </a:lnTo>
                  <a:lnTo>
                    <a:pt x="455" y="177"/>
                  </a:lnTo>
                  <a:lnTo>
                    <a:pt x="447" y="196"/>
                  </a:lnTo>
                  <a:lnTo>
                    <a:pt x="417" y="222"/>
                  </a:lnTo>
                  <a:lnTo>
                    <a:pt x="414" y="275"/>
                  </a:lnTo>
                  <a:lnTo>
                    <a:pt x="384" y="324"/>
                  </a:lnTo>
                  <a:lnTo>
                    <a:pt x="417" y="369"/>
                  </a:lnTo>
                  <a:lnTo>
                    <a:pt x="669" y="350"/>
                  </a:lnTo>
                  <a:lnTo>
                    <a:pt x="666" y="395"/>
                  </a:lnTo>
                  <a:lnTo>
                    <a:pt x="726" y="497"/>
                  </a:lnTo>
                  <a:lnTo>
                    <a:pt x="741" y="489"/>
                  </a:lnTo>
                  <a:lnTo>
                    <a:pt x="767" y="534"/>
                  </a:lnTo>
                  <a:lnTo>
                    <a:pt x="729" y="572"/>
                  </a:lnTo>
                  <a:lnTo>
                    <a:pt x="756" y="602"/>
                  </a:lnTo>
                  <a:lnTo>
                    <a:pt x="793" y="606"/>
                  </a:lnTo>
                  <a:lnTo>
                    <a:pt x="801" y="643"/>
                  </a:lnTo>
                  <a:lnTo>
                    <a:pt x="835" y="670"/>
                  </a:lnTo>
                  <a:lnTo>
                    <a:pt x="823" y="688"/>
                  </a:lnTo>
                  <a:lnTo>
                    <a:pt x="767" y="718"/>
                  </a:lnTo>
                  <a:lnTo>
                    <a:pt x="733" y="670"/>
                  </a:lnTo>
                  <a:lnTo>
                    <a:pt x="707" y="651"/>
                  </a:lnTo>
                  <a:lnTo>
                    <a:pt x="654" y="703"/>
                  </a:lnTo>
                  <a:lnTo>
                    <a:pt x="598" y="673"/>
                  </a:lnTo>
                  <a:lnTo>
                    <a:pt x="575" y="681"/>
                  </a:lnTo>
                  <a:lnTo>
                    <a:pt x="564" y="715"/>
                  </a:lnTo>
                  <a:lnTo>
                    <a:pt x="496" y="685"/>
                  </a:lnTo>
                  <a:lnTo>
                    <a:pt x="376" y="636"/>
                  </a:lnTo>
                  <a:lnTo>
                    <a:pt x="346" y="628"/>
                  </a:lnTo>
                  <a:lnTo>
                    <a:pt x="320" y="647"/>
                  </a:lnTo>
                  <a:lnTo>
                    <a:pt x="274" y="628"/>
                  </a:lnTo>
                  <a:lnTo>
                    <a:pt x="229" y="613"/>
                  </a:lnTo>
                  <a:lnTo>
                    <a:pt x="188" y="613"/>
                  </a:lnTo>
                  <a:lnTo>
                    <a:pt x="132" y="587"/>
                  </a:lnTo>
                  <a:lnTo>
                    <a:pt x="109" y="602"/>
                  </a:lnTo>
                  <a:lnTo>
                    <a:pt x="41" y="602"/>
                  </a:lnTo>
                  <a:lnTo>
                    <a:pt x="68" y="568"/>
                  </a:lnTo>
                  <a:lnTo>
                    <a:pt x="71" y="538"/>
                  </a:lnTo>
                  <a:lnTo>
                    <a:pt x="68" y="512"/>
                  </a:lnTo>
                  <a:lnTo>
                    <a:pt x="75" y="485"/>
                  </a:lnTo>
                  <a:lnTo>
                    <a:pt x="75" y="444"/>
                  </a:lnTo>
                  <a:lnTo>
                    <a:pt x="87" y="406"/>
                  </a:lnTo>
                  <a:lnTo>
                    <a:pt x="94" y="342"/>
                  </a:lnTo>
                  <a:lnTo>
                    <a:pt x="75" y="324"/>
                  </a:lnTo>
                  <a:lnTo>
                    <a:pt x="64" y="290"/>
                  </a:lnTo>
                  <a:lnTo>
                    <a:pt x="53" y="267"/>
                  </a:lnTo>
                  <a:lnTo>
                    <a:pt x="49" y="233"/>
                  </a:lnTo>
                  <a:lnTo>
                    <a:pt x="34" y="222"/>
                  </a:lnTo>
                  <a:lnTo>
                    <a:pt x="4" y="19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22" name=""/>
            <p:cNvSpPr/>
            <p:nvPr/>
          </p:nvSpPr>
          <p:spPr>
            <a:xfrm>
              <a:off x="6453360" y="3906720"/>
              <a:ext cx="932760" cy="799920"/>
            </a:xfrm>
            <a:custGeom>
              <a:avLst/>
              <a:gdLst/>
              <a:ahLst/>
              <a:rect l="l" t="t" r="r" b="b"/>
              <a:pathLst>
                <a:path w="835" h="718">
                  <a:moveTo>
                    <a:pt x="0" y="19"/>
                  </a:moveTo>
                  <a:lnTo>
                    <a:pt x="162" y="11"/>
                  </a:lnTo>
                  <a:lnTo>
                    <a:pt x="421" y="0"/>
                  </a:lnTo>
                  <a:lnTo>
                    <a:pt x="455" y="15"/>
                  </a:lnTo>
                  <a:lnTo>
                    <a:pt x="462" y="42"/>
                  </a:lnTo>
                  <a:lnTo>
                    <a:pt x="447" y="57"/>
                  </a:lnTo>
                  <a:lnTo>
                    <a:pt x="466" y="90"/>
                  </a:lnTo>
                  <a:lnTo>
                    <a:pt x="481" y="124"/>
                  </a:lnTo>
                  <a:lnTo>
                    <a:pt x="459" y="151"/>
                  </a:lnTo>
                  <a:lnTo>
                    <a:pt x="455" y="177"/>
                  </a:lnTo>
                  <a:lnTo>
                    <a:pt x="447" y="196"/>
                  </a:lnTo>
                  <a:lnTo>
                    <a:pt x="417" y="222"/>
                  </a:lnTo>
                  <a:lnTo>
                    <a:pt x="414" y="275"/>
                  </a:lnTo>
                  <a:lnTo>
                    <a:pt x="384" y="324"/>
                  </a:lnTo>
                  <a:lnTo>
                    <a:pt x="417" y="369"/>
                  </a:lnTo>
                  <a:lnTo>
                    <a:pt x="669" y="350"/>
                  </a:lnTo>
                  <a:lnTo>
                    <a:pt x="666" y="395"/>
                  </a:lnTo>
                  <a:lnTo>
                    <a:pt x="726" y="497"/>
                  </a:lnTo>
                  <a:lnTo>
                    <a:pt x="741" y="489"/>
                  </a:lnTo>
                  <a:lnTo>
                    <a:pt x="767" y="534"/>
                  </a:lnTo>
                  <a:lnTo>
                    <a:pt x="729" y="572"/>
                  </a:lnTo>
                  <a:lnTo>
                    <a:pt x="756" y="602"/>
                  </a:lnTo>
                  <a:lnTo>
                    <a:pt x="793" y="606"/>
                  </a:lnTo>
                  <a:lnTo>
                    <a:pt x="801" y="643"/>
                  </a:lnTo>
                  <a:lnTo>
                    <a:pt x="835" y="670"/>
                  </a:lnTo>
                  <a:lnTo>
                    <a:pt x="823" y="688"/>
                  </a:lnTo>
                  <a:lnTo>
                    <a:pt x="767" y="718"/>
                  </a:lnTo>
                  <a:lnTo>
                    <a:pt x="733" y="670"/>
                  </a:lnTo>
                  <a:lnTo>
                    <a:pt x="707" y="651"/>
                  </a:lnTo>
                  <a:lnTo>
                    <a:pt x="654" y="703"/>
                  </a:lnTo>
                  <a:lnTo>
                    <a:pt x="598" y="673"/>
                  </a:lnTo>
                  <a:lnTo>
                    <a:pt x="575" y="681"/>
                  </a:lnTo>
                  <a:lnTo>
                    <a:pt x="564" y="715"/>
                  </a:lnTo>
                  <a:lnTo>
                    <a:pt x="496" y="685"/>
                  </a:lnTo>
                  <a:lnTo>
                    <a:pt x="376" y="636"/>
                  </a:lnTo>
                  <a:lnTo>
                    <a:pt x="346" y="628"/>
                  </a:lnTo>
                  <a:lnTo>
                    <a:pt x="320" y="647"/>
                  </a:lnTo>
                  <a:lnTo>
                    <a:pt x="274" y="628"/>
                  </a:lnTo>
                  <a:lnTo>
                    <a:pt x="229" y="613"/>
                  </a:lnTo>
                  <a:lnTo>
                    <a:pt x="188" y="613"/>
                  </a:lnTo>
                  <a:lnTo>
                    <a:pt x="132" y="587"/>
                  </a:lnTo>
                  <a:lnTo>
                    <a:pt x="109" y="602"/>
                  </a:lnTo>
                  <a:lnTo>
                    <a:pt x="41" y="602"/>
                  </a:lnTo>
                  <a:lnTo>
                    <a:pt x="68" y="568"/>
                  </a:lnTo>
                  <a:lnTo>
                    <a:pt x="71" y="538"/>
                  </a:lnTo>
                  <a:lnTo>
                    <a:pt x="68" y="512"/>
                  </a:lnTo>
                  <a:lnTo>
                    <a:pt x="75" y="485"/>
                  </a:lnTo>
                  <a:lnTo>
                    <a:pt x="75" y="444"/>
                  </a:lnTo>
                  <a:lnTo>
                    <a:pt x="87" y="406"/>
                  </a:lnTo>
                  <a:lnTo>
                    <a:pt x="94" y="342"/>
                  </a:lnTo>
                  <a:lnTo>
                    <a:pt x="75" y="324"/>
                  </a:lnTo>
                  <a:lnTo>
                    <a:pt x="64" y="290"/>
                  </a:lnTo>
                  <a:lnTo>
                    <a:pt x="53" y="267"/>
                  </a:lnTo>
                  <a:lnTo>
                    <a:pt x="49" y="233"/>
                  </a:lnTo>
                  <a:lnTo>
                    <a:pt x="34" y="222"/>
                  </a:lnTo>
                  <a:lnTo>
                    <a:pt x="4" y="199"/>
                  </a:lnTo>
                  <a:lnTo>
                    <a:pt x="0" y="19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823" name=""/>
          <p:cNvSpPr/>
          <p:nvPr/>
        </p:nvSpPr>
        <p:spPr>
          <a:xfrm>
            <a:off x="9083520" y="2822400"/>
            <a:ext cx="1028880" cy="28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24" name=""/>
          <p:cNvSpPr/>
          <p:nvPr/>
        </p:nvSpPr>
        <p:spPr>
          <a:xfrm>
            <a:off x="6429240" y="1012680"/>
            <a:ext cx="787680" cy="128880"/>
          </a:xfrm>
          <a:custGeom>
            <a:avLst/>
            <a:gdLst/>
            <a:ahLst/>
            <a:rect l="l" t="t" r="r" b="b"/>
            <a:pathLst>
              <a:path w="701" h="115">
                <a:moveTo>
                  <a:pt x="6" y="0"/>
                </a:moveTo>
                <a:lnTo>
                  <a:pt x="0" y="21"/>
                </a:lnTo>
                <a:lnTo>
                  <a:pt x="181" y="76"/>
                </a:lnTo>
                <a:lnTo>
                  <a:pt x="183" y="76"/>
                </a:lnTo>
                <a:lnTo>
                  <a:pt x="700" y="115"/>
                </a:lnTo>
                <a:lnTo>
                  <a:pt x="701" y="93"/>
                </a:lnTo>
                <a:lnTo>
                  <a:pt x="184" y="53"/>
                </a:lnTo>
                <a:lnTo>
                  <a:pt x="183" y="64"/>
                </a:lnTo>
                <a:lnTo>
                  <a:pt x="186" y="55"/>
                </a:lnTo>
                <a:lnTo>
                  <a:pt x="6" y="0"/>
                </a:lnTo>
                <a:close/>
              </a:path>
            </a:pathLst>
          </a:cu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25" name=""/>
          <p:cNvSpPr/>
          <p:nvPr/>
        </p:nvSpPr>
        <p:spPr>
          <a:xfrm>
            <a:off x="7523280" y="4370400"/>
            <a:ext cx="31680" cy="111240"/>
          </a:xfrm>
          <a:custGeom>
            <a:avLst/>
            <a:gdLst/>
            <a:ahLst/>
            <a:rect l="l" t="t" r="r" b="b"/>
            <a:pathLst>
              <a:path w="28" h="99">
                <a:moveTo>
                  <a:pt x="28" y="1"/>
                </a:moveTo>
                <a:lnTo>
                  <a:pt x="6" y="0"/>
                </a:lnTo>
                <a:lnTo>
                  <a:pt x="0" y="97"/>
                </a:lnTo>
                <a:lnTo>
                  <a:pt x="22" y="99"/>
                </a:lnTo>
                <a:lnTo>
                  <a:pt x="28" y="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26" name=""/>
          <p:cNvSpPr/>
          <p:nvPr/>
        </p:nvSpPr>
        <p:spPr>
          <a:xfrm>
            <a:off x="6886440" y="4281480"/>
            <a:ext cx="771840" cy="2160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27" name=""/>
          <p:cNvSpPr/>
          <p:nvPr/>
        </p:nvSpPr>
        <p:spPr>
          <a:xfrm>
            <a:off x="7350120" y="4367160"/>
            <a:ext cx="1204920" cy="3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28" name=""/>
          <p:cNvSpPr/>
          <p:nvPr/>
        </p:nvSpPr>
        <p:spPr>
          <a:xfrm>
            <a:off x="6928560" y="4341960"/>
            <a:ext cx="6984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Caledonia, MS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29" name=""/>
          <p:cNvSpPr/>
          <p:nvPr/>
        </p:nvSpPr>
        <p:spPr>
          <a:xfrm>
            <a:off x="5332320" y="2065320"/>
            <a:ext cx="75744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0" name=""/>
          <p:cNvSpPr/>
          <p:nvPr/>
        </p:nvSpPr>
        <p:spPr>
          <a:xfrm>
            <a:off x="5294160" y="1155600"/>
            <a:ext cx="833760" cy="3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1" name=""/>
          <p:cNvSpPr/>
          <p:nvPr/>
        </p:nvSpPr>
        <p:spPr>
          <a:xfrm>
            <a:off x="6821640" y="1841400"/>
            <a:ext cx="179280" cy="1699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2" name=""/>
          <p:cNvSpPr/>
          <p:nvPr/>
        </p:nvSpPr>
        <p:spPr>
          <a:xfrm>
            <a:off x="6780240" y="1963800"/>
            <a:ext cx="404640" cy="2588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3" name=""/>
          <p:cNvSpPr/>
          <p:nvPr/>
        </p:nvSpPr>
        <p:spPr>
          <a:xfrm>
            <a:off x="6761160" y="1778040"/>
            <a:ext cx="244440" cy="2206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4" name=""/>
          <p:cNvSpPr/>
          <p:nvPr/>
        </p:nvSpPr>
        <p:spPr>
          <a:xfrm>
            <a:off x="6703920" y="1936800"/>
            <a:ext cx="554040" cy="3366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5" name=""/>
          <p:cNvSpPr/>
          <p:nvPr/>
        </p:nvSpPr>
        <p:spPr>
          <a:xfrm>
            <a:off x="5878440" y="3699000"/>
            <a:ext cx="1290600" cy="2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6" name=""/>
          <p:cNvSpPr/>
          <p:nvPr/>
        </p:nvSpPr>
        <p:spPr>
          <a:xfrm>
            <a:off x="6377040" y="3449520"/>
            <a:ext cx="936720" cy="16524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7" name=""/>
          <p:cNvSpPr/>
          <p:nvPr/>
        </p:nvSpPr>
        <p:spPr>
          <a:xfrm>
            <a:off x="6149880" y="3379680"/>
            <a:ext cx="1260720" cy="28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8" name=""/>
          <p:cNvSpPr/>
          <p:nvPr/>
        </p:nvSpPr>
        <p:spPr>
          <a:xfrm>
            <a:off x="6469920" y="3483000"/>
            <a:ext cx="7668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Brownsville, TN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39" name=""/>
          <p:cNvSpPr/>
          <p:nvPr/>
        </p:nvSpPr>
        <p:spPr>
          <a:xfrm>
            <a:off x="6040440" y="1932120"/>
            <a:ext cx="622440" cy="1839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40" name=""/>
          <p:cNvSpPr/>
          <p:nvPr/>
        </p:nvSpPr>
        <p:spPr>
          <a:xfrm>
            <a:off x="6114240" y="1965240"/>
            <a:ext cx="5112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Lincoln, IL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41" name=""/>
          <p:cNvSpPr/>
          <p:nvPr/>
        </p:nvSpPr>
        <p:spPr>
          <a:xfrm>
            <a:off x="6929280" y="3008160"/>
            <a:ext cx="702000" cy="1843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42" name=""/>
          <p:cNvSpPr/>
          <p:nvPr/>
        </p:nvSpPr>
        <p:spPr>
          <a:xfrm>
            <a:off x="6990840" y="3043080"/>
            <a:ext cx="59652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Gleason, TN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843" name=""/>
          <p:cNvGrpSpPr/>
          <p:nvPr/>
        </p:nvGrpSpPr>
        <p:grpSpPr>
          <a:xfrm>
            <a:off x="7139160" y="2313000"/>
            <a:ext cx="553680" cy="495000"/>
            <a:chOff x="7139160" y="2313000"/>
            <a:chExt cx="553680" cy="495000"/>
          </a:xfrm>
        </p:grpSpPr>
        <p:sp>
          <p:nvSpPr>
            <p:cNvPr id="5844" name=""/>
            <p:cNvSpPr/>
            <p:nvPr/>
          </p:nvSpPr>
          <p:spPr>
            <a:xfrm>
              <a:off x="7195680" y="2313000"/>
              <a:ext cx="245160" cy="2206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45" name=""/>
            <p:cNvSpPr/>
            <p:nvPr/>
          </p:nvSpPr>
          <p:spPr>
            <a:xfrm>
              <a:off x="7139160" y="2471760"/>
              <a:ext cx="553680" cy="33624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46" name=""/>
          <p:cNvGrpSpPr/>
          <p:nvPr/>
        </p:nvGrpSpPr>
        <p:grpSpPr>
          <a:xfrm>
            <a:off x="7669080" y="2870280"/>
            <a:ext cx="553680" cy="495000"/>
            <a:chOff x="7669080" y="2870280"/>
            <a:chExt cx="553680" cy="495000"/>
          </a:xfrm>
        </p:grpSpPr>
        <p:sp>
          <p:nvSpPr>
            <p:cNvPr id="5847" name=""/>
            <p:cNvSpPr/>
            <p:nvPr/>
          </p:nvSpPr>
          <p:spPr>
            <a:xfrm>
              <a:off x="7725600" y="2870280"/>
              <a:ext cx="245160" cy="22068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48" name=""/>
            <p:cNvSpPr/>
            <p:nvPr/>
          </p:nvSpPr>
          <p:spPr>
            <a:xfrm>
              <a:off x="7669080" y="3029040"/>
              <a:ext cx="553680" cy="33624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49" name=""/>
          <p:cNvGrpSpPr/>
          <p:nvPr/>
        </p:nvGrpSpPr>
        <p:grpSpPr>
          <a:xfrm>
            <a:off x="7345440" y="3232080"/>
            <a:ext cx="553680" cy="495000"/>
            <a:chOff x="7345440" y="3232080"/>
            <a:chExt cx="553680" cy="495000"/>
          </a:xfrm>
        </p:grpSpPr>
        <p:sp>
          <p:nvSpPr>
            <p:cNvPr id="5850" name=""/>
            <p:cNvSpPr/>
            <p:nvPr/>
          </p:nvSpPr>
          <p:spPr>
            <a:xfrm>
              <a:off x="7401960" y="3232080"/>
              <a:ext cx="245160" cy="22068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51" name=""/>
            <p:cNvSpPr/>
            <p:nvPr/>
          </p:nvSpPr>
          <p:spPr>
            <a:xfrm>
              <a:off x="7345440" y="3390840"/>
              <a:ext cx="553680" cy="33624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52" name=""/>
          <p:cNvGrpSpPr/>
          <p:nvPr/>
        </p:nvGrpSpPr>
        <p:grpSpPr>
          <a:xfrm>
            <a:off x="7116840" y="3651120"/>
            <a:ext cx="553680" cy="495000"/>
            <a:chOff x="7116840" y="3651120"/>
            <a:chExt cx="553680" cy="495000"/>
          </a:xfrm>
        </p:grpSpPr>
        <p:sp>
          <p:nvSpPr>
            <p:cNvPr id="5853" name=""/>
            <p:cNvSpPr/>
            <p:nvPr/>
          </p:nvSpPr>
          <p:spPr>
            <a:xfrm>
              <a:off x="7173360" y="3651120"/>
              <a:ext cx="245160" cy="22068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54" name=""/>
            <p:cNvSpPr/>
            <p:nvPr/>
          </p:nvSpPr>
          <p:spPr>
            <a:xfrm>
              <a:off x="7116840" y="3809880"/>
              <a:ext cx="553680" cy="33624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55" name=""/>
          <p:cNvGrpSpPr/>
          <p:nvPr/>
        </p:nvGrpSpPr>
        <p:grpSpPr>
          <a:xfrm>
            <a:off x="7656480" y="3911760"/>
            <a:ext cx="553680" cy="494640"/>
            <a:chOff x="7656480" y="3911760"/>
            <a:chExt cx="553680" cy="494640"/>
          </a:xfrm>
        </p:grpSpPr>
        <p:sp>
          <p:nvSpPr>
            <p:cNvPr id="5856" name=""/>
            <p:cNvSpPr/>
            <p:nvPr/>
          </p:nvSpPr>
          <p:spPr>
            <a:xfrm>
              <a:off x="7713000" y="3911760"/>
              <a:ext cx="245160" cy="22032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57" name=""/>
            <p:cNvSpPr/>
            <p:nvPr/>
          </p:nvSpPr>
          <p:spPr>
            <a:xfrm>
              <a:off x="7656480" y="4070520"/>
              <a:ext cx="553680" cy="33588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858" name=""/>
          <p:cNvSpPr/>
          <p:nvPr/>
        </p:nvSpPr>
        <p:spPr>
          <a:xfrm>
            <a:off x="4464000" y="963720"/>
            <a:ext cx="1028880" cy="47624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59" name=""/>
          <p:cNvSpPr/>
          <p:nvPr/>
        </p:nvSpPr>
        <p:spPr>
          <a:xfrm>
            <a:off x="3433680" y="-468360"/>
            <a:ext cx="6688080" cy="1590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860" name=""/>
          <p:cNvGrpSpPr/>
          <p:nvPr/>
        </p:nvGrpSpPr>
        <p:grpSpPr>
          <a:xfrm>
            <a:off x="5618160" y="5478480"/>
            <a:ext cx="249120" cy="223560"/>
            <a:chOff x="5618160" y="5478480"/>
            <a:chExt cx="249120" cy="223560"/>
          </a:xfrm>
        </p:grpSpPr>
        <p:sp>
          <p:nvSpPr>
            <p:cNvPr id="5861" name=""/>
            <p:cNvSpPr/>
            <p:nvPr/>
          </p:nvSpPr>
          <p:spPr>
            <a:xfrm>
              <a:off x="5643360" y="5478480"/>
              <a:ext cx="110160" cy="9972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62" name=""/>
            <p:cNvSpPr/>
            <p:nvPr/>
          </p:nvSpPr>
          <p:spPr>
            <a:xfrm>
              <a:off x="5618160" y="5550120"/>
              <a:ext cx="249120" cy="15192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863" name=""/>
          <p:cNvGrpSpPr/>
          <p:nvPr/>
        </p:nvGrpSpPr>
        <p:grpSpPr>
          <a:xfrm>
            <a:off x="5618160" y="5173560"/>
            <a:ext cx="249120" cy="223560"/>
            <a:chOff x="5618160" y="5173560"/>
            <a:chExt cx="249120" cy="223560"/>
          </a:xfrm>
        </p:grpSpPr>
        <p:sp>
          <p:nvSpPr>
            <p:cNvPr id="5864" name=""/>
            <p:cNvSpPr/>
            <p:nvPr/>
          </p:nvSpPr>
          <p:spPr>
            <a:xfrm>
              <a:off x="5643360" y="5173560"/>
              <a:ext cx="110160" cy="9972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65" name=""/>
            <p:cNvSpPr/>
            <p:nvPr/>
          </p:nvSpPr>
          <p:spPr>
            <a:xfrm>
              <a:off x="5618160" y="5245200"/>
              <a:ext cx="249120" cy="151920"/>
            </a:xfrm>
            <a:prstGeom prst="rect">
              <a:avLst/>
            </a:prstGeom>
            <a:solidFill>
              <a:srgbClr val="ffe80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866" name=""/>
          <p:cNvSpPr/>
          <p:nvPr/>
        </p:nvSpPr>
        <p:spPr>
          <a:xfrm>
            <a:off x="5918760" y="5560920"/>
            <a:ext cx="20246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Development and Construction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67" name=""/>
          <p:cNvSpPr/>
          <p:nvPr/>
        </p:nvSpPr>
        <p:spPr>
          <a:xfrm>
            <a:off x="5916960" y="5256360"/>
            <a:ext cx="74556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Operation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68" name=""/>
          <p:cNvSpPr/>
          <p:nvPr/>
        </p:nvSpPr>
        <p:spPr>
          <a:xfrm>
            <a:off x="6108840" y="3786120"/>
            <a:ext cx="963360" cy="2034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69" name=""/>
          <p:cNvSpPr/>
          <p:nvPr/>
        </p:nvSpPr>
        <p:spPr>
          <a:xfrm>
            <a:off x="6191280" y="3833640"/>
            <a:ext cx="80640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 Albany, MS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0" name=""/>
          <p:cNvSpPr/>
          <p:nvPr/>
        </p:nvSpPr>
        <p:spPr>
          <a:xfrm>
            <a:off x="6496200" y="6103800"/>
            <a:ext cx="1357200" cy="1350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1" name=""/>
          <p:cNvSpPr/>
          <p:nvPr/>
        </p:nvSpPr>
        <p:spPr>
          <a:xfrm>
            <a:off x="384120" y="1633680"/>
            <a:ext cx="4950000" cy="492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1,300 MW Peaking Capacity Developed and Constructed in Less than 12 Months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85000"/>
              </a:lnSpc>
              <a:spcBef>
                <a:spcPts val="400"/>
              </a:spcBef>
              <a:buClr>
                <a:srgbClr val="000000"/>
              </a:buClr>
              <a:buFont typeface="Frutiger 45 Light"/>
              <a:buChar char="–"/>
              <a:tabLst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Utilized Resources Across Enron’s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Networks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85000"/>
              </a:lnSpc>
              <a:spcBef>
                <a:spcPts val="400"/>
              </a:spcBef>
              <a:buClr>
                <a:srgbClr val="000000"/>
              </a:buClr>
              <a:buFont typeface="Frutiger 45 Light"/>
              <a:buChar char="–"/>
              <a:tabLst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Commissioned June 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25000"/>
              </a:lnSpc>
              <a:spcBef>
                <a:spcPts val="1687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1,500 MW Peaking Capacity in Construction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85000"/>
              </a:lnSpc>
              <a:spcBef>
                <a:spcPts val="400"/>
              </a:spcBef>
              <a:buClr>
                <a:srgbClr val="000000"/>
              </a:buClr>
              <a:buFont typeface="Frutiger 45 Light"/>
              <a:buChar char="–"/>
              <a:tabLst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Strategic Locations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85000"/>
              </a:lnSpc>
              <a:spcBef>
                <a:spcPts val="400"/>
              </a:spcBef>
              <a:buClr>
                <a:srgbClr val="000000"/>
              </a:buClr>
              <a:buFont typeface="Frutiger 45 Light"/>
              <a:buChar char="–"/>
              <a:tabLst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Commercial Operation Due Mid-Year 2000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687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Sites for Additional 1,500 MW Peaking Capacity under Development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00000"/>
              </a:lnSpc>
              <a:spcBef>
                <a:spcPts val="1125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25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25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25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2" name=""/>
          <p:cNvSpPr/>
          <p:nvPr/>
        </p:nvSpPr>
        <p:spPr>
          <a:xfrm>
            <a:off x="289080" y="1757520"/>
            <a:ext cx="120600" cy="1206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8520" bIns="38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3" name=""/>
          <p:cNvSpPr/>
          <p:nvPr/>
        </p:nvSpPr>
        <p:spPr>
          <a:xfrm>
            <a:off x="289080" y="3290760"/>
            <a:ext cx="120600" cy="1206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8520" bIns="38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4" name="PlaceHolder 1"/>
          <p:cNvSpPr>
            <a:spLocks noGrp="1"/>
          </p:cNvSpPr>
          <p:nvPr>
            <p:ph type="title"/>
          </p:nvPr>
        </p:nvSpPr>
        <p:spPr>
          <a:xfrm>
            <a:off x="756720" y="130320"/>
            <a:ext cx="8744040" cy="699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Power Generation –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Peaking Plants</a:t>
            </a:r>
            <a:r>
              <a:rPr b="0" lang="en-US" sz="3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5" name=""/>
          <p:cNvSpPr/>
          <p:nvPr/>
        </p:nvSpPr>
        <p:spPr>
          <a:xfrm>
            <a:off x="5683320" y="6121440"/>
            <a:ext cx="4194000" cy="16524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6" name=""/>
          <p:cNvSpPr/>
          <p:nvPr/>
        </p:nvSpPr>
        <p:spPr>
          <a:xfrm>
            <a:off x="5567400" y="6094440"/>
            <a:ext cx="8953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July 98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7" name=""/>
          <p:cNvSpPr/>
          <p:nvPr/>
        </p:nvSpPr>
        <p:spPr>
          <a:xfrm>
            <a:off x="6626520" y="6094440"/>
            <a:ext cx="58716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Sept 98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8" name=""/>
          <p:cNvSpPr/>
          <p:nvPr/>
        </p:nvSpPr>
        <p:spPr>
          <a:xfrm>
            <a:off x="7570800" y="6097680"/>
            <a:ext cx="57960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Feb 99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79" name=""/>
          <p:cNvSpPr/>
          <p:nvPr/>
        </p:nvSpPr>
        <p:spPr>
          <a:xfrm>
            <a:off x="8407440" y="6094440"/>
            <a:ext cx="56196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May 99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0" name=""/>
          <p:cNvSpPr/>
          <p:nvPr/>
        </p:nvSpPr>
        <p:spPr>
          <a:xfrm>
            <a:off x="9193320" y="6094440"/>
            <a:ext cx="6062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June 99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1" name=""/>
          <p:cNvSpPr/>
          <p:nvPr/>
        </p:nvSpPr>
        <p:spPr>
          <a:xfrm>
            <a:off x="6234120" y="6278400"/>
            <a:ext cx="1347840" cy="50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Sites Permitted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&amp; Began Construction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2" name=""/>
          <p:cNvSpPr/>
          <p:nvPr/>
        </p:nvSpPr>
        <p:spPr>
          <a:xfrm>
            <a:off x="6807240" y="6278400"/>
            <a:ext cx="206856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Turbines 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Delivered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3" name=""/>
          <p:cNvSpPr/>
          <p:nvPr/>
        </p:nvSpPr>
        <p:spPr>
          <a:xfrm>
            <a:off x="8042400" y="6278400"/>
            <a:ext cx="127152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Testing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4" name=""/>
          <p:cNvSpPr/>
          <p:nvPr/>
        </p:nvSpPr>
        <p:spPr>
          <a:xfrm>
            <a:off x="9047160" y="6278400"/>
            <a:ext cx="888840" cy="369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Commercial Operations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5" name=""/>
          <p:cNvSpPr/>
          <p:nvPr/>
        </p:nvSpPr>
        <p:spPr>
          <a:xfrm>
            <a:off x="289080" y="4352760"/>
            <a:ext cx="120600" cy="1209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8880" bIns="38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6" name=""/>
          <p:cNvSpPr/>
          <p:nvPr/>
        </p:nvSpPr>
        <p:spPr>
          <a:xfrm>
            <a:off x="5688000" y="5945040"/>
            <a:ext cx="418464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 Peaker Timeline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7" name=""/>
          <p:cNvSpPr/>
          <p:nvPr/>
        </p:nvSpPr>
        <p:spPr>
          <a:xfrm>
            <a:off x="5357880" y="6278400"/>
            <a:ext cx="1347840" cy="506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Identified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Opportunity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88" name=""/>
          <p:cNvSpPr/>
          <p:nvPr/>
        </p:nvSpPr>
        <p:spPr>
          <a:xfrm>
            <a:off x="8292960" y="5537160"/>
            <a:ext cx="162000" cy="157320"/>
          </a:xfrm>
          <a:prstGeom prst="rect">
            <a:avLst/>
          </a:prstGeom>
          <a:solidFill>
            <a:srgbClr val="63ff81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889" name=""/>
          <p:cNvGrpSpPr/>
          <p:nvPr/>
        </p:nvGrpSpPr>
        <p:grpSpPr>
          <a:xfrm>
            <a:off x="6966000" y="1824120"/>
            <a:ext cx="287280" cy="174600"/>
            <a:chOff x="6966000" y="1824120"/>
            <a:chExt cx="287280" cy="174600"/>
          </a:xfrm>
        </p:grpSpPr>
        <p:sp>
          <p:nvSpPr>
            <p:cNvPr id="5890" name=""/>
            <p:cNvSpPr/>
            <p:nvPr/>
          </p:nvSpPr>
          <p:spPr>
            <a:xfrm>
              <a:off x="6966000" y="1824120"/>
              <a:ext cx="287280" cy="174600"/>
            </a:xfrm>
            <a:prstGeom prst="rect">
              <a:avLst/>
            </a:prstGeom>
            <a:solidFill>
              <a:srgbClr val="63ff81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91" name=""/>
            <p:cNvSpPr/>
            <p:nvPr/>
          </p:nvSpPr>
          <p:spPr>
            <a:xfrm>
              <a:off x="6972480" y="1838520"/>
              <a:ext cx="277560" cy="152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0" tIns="0" bIns="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ComEd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Hub</a:t>
              </a:r>
              <a:endParaRPr b="0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892" name=""/>
          <p:cNvSpPr/>
          <p:nvPr/>
        </p:nvSpPr>
        <p:spPr>
          <a:xfrm>
            <a:off x="8515800" y="5560920"/>
            <a:ext cx="94968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Hubs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93" name=""/>
          <p:cNvSpPr/>
          <p:nvPr/>
        </p:nvSpPr>
        <p:spPr>
          <a:xfrm>
            <a:off x="7599240" y="3714840"/>
            <a:ext cx="287640" cy="174600"/>
          </a:xfrm>
          <a:prstGeom prst="rect">
            <a:avLst/>
          </a:prstGeom>
          <a:solidFill>
            <a:srgbClr val="63ff81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94" name=""/>
          <p:cNvSpPr/>
          <p:nvPr/>
        </p:nvSpPr>
        <p:spPr>
          <a:xfrm>
            <a:off x="7605720" y="3762360"/>
            <a:ext cx="27792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TVA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95" name=""/>
          <p:cNvSpPr/>
          <p:nvPr/>
        </p:nvSpPr>
        <p:spPr>
          <a:xfrm>
            <a:off x="177840" y="5788080"/>
            <a:ext cx="5140440" cy="6426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Provides Reliability of Supply at Known Cost and Increases Power Portfolio Flexibility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96" name=""/>
          <p:cNvSpPr/>
          <p:nvPr/>
        </p:nvSpPr>
        <p:spPr>
          <a:xfrm>
            <a:off x="7253280" y="4025880"/>
            <a:ext cx="287280" cy="174600"/>
          </a:xfrm>
          <a:prstGeom prst="rect">
            <a:avLst/>
          </a:prstGeom>
          <a:solidFill>
            <a:srgbClr val="4d4d4d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97" name=""/>
          <p:cNvSpPr/>
          <p:nvPr/>
        </p:nvSpPr>
        <p:spPr>
          <a:xfrm>
            <a:off x="7256520" y="4038480"/>
            <a:ext cx="27792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Entergy 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98" name=""/>
          <p:cNvSpPr/>
          <p:nvPr/>
        </p:nvSpPr>
        <p:spPr>
          <a:xfrm>
            <a:off x="7472520" y="2271600"/>
            <a:ext cx="287280" cy="174600"/>
          </a:xfrm>
          <a:prstGeom prst="rect">
            <a:avLst/>
          </a:prstGeom>
          <a:solidFill>
            <a:srgbClr val="4d4d4d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899" name=""/>
          <p:cNvSpPr/>
          <p:nvPr/>
        </p:nvSpPr>
        <p:spPr>
          <a:xfrm>
            <a:off x="7475400" y="2279520"/>
            <a:ext cx="277920" cy="1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Cinergy 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00" name=""/>
          <p:cNvSpPr/>
          <p:nvPr/>
        </p:nvSpPr>
        <p:spPr>
          <a:xfrm>
            <a:off x="8280360" y="5257800"/>
            <a:ext cx="162000" cy="157320"/>
          </a:xfrm>
          <a:prstGeom prst="rect">
            <a:avLst/>
          </a:prstGeom>
          <a:solidFill>
            <a:srgbClr val="4d4d4d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01" name=""/>
          <p:cNvSpPr/>
          <p:nvPr/>
        </p:nvSpPr>
        <p:spPr>
          <a:xfrm>
            <a:off x="8502120" y="5281560"/>
            <a:ext cx="415440" cy="15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Nymex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02" name=""/>
          <p:cNvSpPr/>
          <p:nvPr/>
        </p:nvSpPr>
        <p:spPr>
          <a:xfrm>
            <a:off x="6369120" y="2535120"/>
            <a:ext cx="745920" cy="1843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03" name=""/>
          <p:cNvSpPr/>
          <p:nvPr/>
        </p:nvSpPr>
        <p:spPr>
          <a:xfrm>
            <a:off x="6417360" y="2577960"/>
            <a:ext cx="653040" cy="12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West Fork, IN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04" name=""/>
          <p:cNvSpPr/>
          <p:nvPr/>
        </p:nvSpPr>
        <p:spPr>
          <a:xfrm>
            <a:off x="5477040" y="1122480"/>
            <a:ext cx="4565520" cy="477828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905" name=""/>
          <p:cNvGrpSpPr/>
          <p:nvPr/>
        </p:nvGrpSpPr>
        <p:grpSpPr>
          <a:xfrm>
            <a:off x="8123400" y="1511280"/>
            <a:ext cx="9000" cy="2880"/>
            <a:chOff x="8123400" y="1511280"/>
            <a:chExt cx="9000" cy="2880"/>
          </a:xfrm>
        </p:grpSpPr>
        <p:sp>
          <p:nvSpPr>
            <p:cNvPr id="5906" name=""/>
            <p:cNvSpPr/>
            <p:nvPr/>
          </p:nvSpPr>
          <p:spPr>
            <a:xfrm>
              <a:off x="8123400" y="1511280"/>
              <a:ext cx="9000" cy="2880"/>
            </a:xfrm>
            <a:custGeom>
              <a:avLst/>
              <a:gdLst/>
              <a:ahLst/>
              <a:rect l="l" t="t" r="r" b="b"/>
              <a:pathLst>
                <a:path w="7" h="0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07" name=""/>
            <p:cNvSpPr/>
            <p:nvPr/>
          </p:nvSpPr>
          <p:spPr>
            <a:xfrm>
              <a:off x="8123400" y="1511280"/>
              <a:ext cx="9000" cy="2880"/>
            </a:xfrm>
            <a:prstGeom prst="line">
              <a:avLst/>
            </a:prstGeom>
            <a:ln w="12600">
              <a:solidFill>
                <a:srgbClr val="96969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908" name=""/>
          <p:cNvGrpSpPr/>
          <p:nvPr/>
        </p:nvGrpSpPr>
        <p:grpSpPr>
          <a:xfrm>
            <a:off x="9563040" y="549360"/>
            <a:ext cx="560160" cy="929880"/>
            <a:chOff x="9563040" y="549360"/>
            <a:chExt cx="560160" cy="929880"/>
          </a:xfrm>
        </p:grpSpPr>
        <p:sp>
          <p:nvSpPr>
            <p:cNvPr id="5909" name=""/>
            <p:cNvSpPr/>
            <p:nvPr/>
          </p:nvSpPr>
          <p:spPr>
            <a:xfrm>
              <a:off x="9563040" y="549360"/>
              <a:ext cx="560160" cy="929880"/>
            </a:xfrm>
            <a:custGeom>
              <a:avLst/>
              <a:gdLst/>
              <a:ahLst/>
              <a:rect l="l" t="t" r="r" b="b"/>
              <a:pathLst>
                <a:path w="500" h="835">
                  <a:moveTo>
                    <a:pt x="0" y="466"/>
                  </a:moveTo>
                  <a:lnTo>
                    <a:pt x="37" y="417"/>
                  </a:lnTo>
                  <a:lnTo>
                    <a:pt x="37" y="338"/>
                  </a:lnTo>
                  <a:lnTo>
                    <a:pt x="56" y="293"/>
                  </a:lnTo>
                  <a:lnTo>
                    <a:pt x="52" y="256"/>
                  </a:lnTo>
                  <a:lnTo>
                    <a:pt x="33" y="180"/>
                  </a:lnTo>
                  <a:lnTo>
                    <a:pt x="75" y="60"/>
                  </a:lnTo>
                  <a:lnTo>
                    <a:pt x="86" y="49"/>
                  </a:lnTo>
                  <a:lnTo>
                    <a:pt x="86" y="22"/>
                  </a:lnTo>
                  <a:lnTo>
                    <a:pt x="116" y="11"/>
                  </a:lnTo>
                  <a:lnTo>
                    <a:pt x="139" y="45"/>
                  </a:lnTo>
                  <a:lnTo>
                    <a:pt x="176" y="45"/>
                  </a:lnTo>
                  <a:lnTo>
                    <a:pt x="180" y="37"/>
                  </a:lnTo>
                  <a:lnTo>
                    <a:pt x="206" y="30"/>
                  </a:lnTo>
                  <a:lnTo>
                    <a:pt x="221" y="0"/>
                  </a:lnTo>
                  <a:lnTo>
                    <a:pt x="236" y="22"/>
                  </a:lnTo>
                  <a:lnTo>
                    <a:pt x="236" y="37"/>
                  </a:lnTo>
                  <a:lnTo>
                    <a:pt x="304" y="71"/>
                  </a:lnTo>
                  <a:lnTo>
                    <a:pt x="342" y="248"/>
                  </a:lnTo>
                  <a:lnTo>
                    <a:pt x="372" y="282"/>
                  </a:lnTo>
                  <a:lnTo>
                    <a:pt x="424" y="282"/>
                  </a:lnTo>
                  <a:lnTo>
                    <a:pt x="432" y="297"/>
                  </a:lnTo>
                  <a:lnTo>
                    <a:pt x="428" y="334"/>
                  </a:lnTo>
                  <a:lnTo>
                    <a:pt x="443" y="353"/>
                  </a:lnTo>
                  <a:lnTo>
                    <a:pt x="492" y="365"/>
                  </a:lnTo>
                  <a:lnTo>
                    <a:pt x="500" y="398"/>
                  </a:lnTo>
                  <a:lnTo>
                    <a:pt x="481" y="451"/>
                  </a:lnTo>
                  <a:lnTo>
                    <a:pt x="424" y="504"/>
                  </a:lnTo>
                  <a:lnTo>
                    <a:pt x="376" y="507"/>
                  </a:lnTo>
                  <a:lnTo>
                    <a:pt x="361" y="519"/>
                  </a:lnTo>
                  <a:lnTo>
                    <a:pt x="349" y="549"/>
                  </a:lnTo>
                  <a:lnTo>
                    <a:pt x="338" y="553"/>
                  </a:lnTo>
                  <a:lnTo>
                    <a:pt x="300" y="530"/>
                  </a:lnTo>
                  <a:lnTo>
                    <a:pt x="297" y="556"/>
                  </a:lnTo>
                  <a:lnTo>
                    <a:pt x="308" y="590"/>
                  </a:lnTo>
                  <a:lnTo>
                    <a:pt x="308" y="624"/>
                  </a:lnTo>
                  <a:lnTo>
                    <a:pt x="285" y="632"/>
                  </a:lnTo>
                  <a:lnTo>
                    <a:pt x="214" y="628"/>
                  </a:lnTo>
                  <a:lnTo>
                    <a:pt x="218" y="662"/>
                  </a:lnTo>
                  <a:lnTo>
                    <a:pt x="206" y="688"/>
                  </a:lnTo>
                  <a:lnTo>
                    <a:pt x="184" y="688"/>
                  </a:lnTo>
                  <a:lnTo>
                    <a:pt x="176" y="741"/>
                  </a:lnTo>
                  <a:lnTo>
                    <a:pt x="169" y="767"/>
                  </a:lnTo>
                  <a:lnTo>
                    <a:pt x="154" y="778"/>
                  </a:lnTo>
                  <a:lnTo>
                    <a:pt x="157" y="835"/>
                  </a:lnTo>
                  <a:lnTo>
                    <a:pt x="124" y="835"/>
                  </a:lnTo>
                  <a:lnTo>
                    <a:pt x="112" y="808"/>
                  </a:lnTo>
                  <a:lnTo>
                    <a:pt x="82" y="786"/>
                  </a:lnTo>
                  <a:lnTo>
                    <a:pt x="94" y="726"/>
                  </a:lnTo>
                  <a:lnTo>
                    <a:pt x="67" y="692"/>
                  </a:lnTo>
                  <a:lnTo>
                    <a:pt x="60" y="632"/>
                  </a:lnTo>
                  <a:lnTo>
                    <a:pt x="41" y="598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10" name=""/>
            <p:cNvSpPr/>
            <p:nvPr/>
          </p:nvSpPr>
          <p:spPr>
            <a:xfrm>
              <a:off x="9563040" y="549360"/>
              <a:ext cx="560160" cy="929880"/>
            </a:xfrm>
            <a:custGeom>
              <a:avLst/>
              <a:gdLst/>
              <a:ahLst/>
              <a:rect l="l" t="t" r="r" b="b"/>
              <a:pathLst>
                <a:path w="500" h="835">
                  <a:moveTo>
                    <a:pt x="0" y="466"/>
                  </a:moveTo>
                  <a:lnTo>
                    <a:pt x="37" y="417"/>
                  </a:lnTo>
                  <a:lnTo>
                    <a:pt x="37" y="338"/>
                  </a:lnTo>
                  <a:lnTo>
                    <a:pt x="56" y="293"/>
                  </a:lnTo>
                  <a:lnTo>
                    <a:pt x="52" y="256"/>
                  </a:lnTo>
                  <a:lnTo>
                    <a:pt x="33" y="180"/>
                  </a:lnTo>
                  <a:lnTo>
                    <a:pt x="75" y="60"/>
                  </a:lnTo>
                  <a:lnTo>
                    <a:pt x="86" y="49"/>
                  </a:lnTo>
                  <a:lnTo>
                    <a:pt x="86" y="22"/>
                  </a:lnTo>
                  <a:lnTo>
                    <a:pt x="116" y="11"/>
                  </a:lnTo>
                  <a:lnTo>
                    <a:pt x="139" y="45"/>
                  </a:lnTo>
                  <a:lnTo>
                    <a:pt x="176" y="45"/>
                  </a:lnTo>
                  <a:lnTo>
                    <a:pt x="180" y="37"/>
                  </a:lnTo>
                  <a:lnTo>
                    <a:pt x="206" y="30"/>
                  </a:lnTo>
                  <a:lnTo>
                    <a:pt x="221" y="0"/>
                  </a:lnTo>
                  <a:lnTo>
                    <a:pt x="236" y="22"/>
                  </a:lnTo>
                  <a:lnTo>
                    <a:pt x="236" y="37"/>
                  </a:lnTo>
                  <a:lnTo>
                    <a:pt x="304" y="71"/>
                  </a:lnTo>
                  <a:lnTo>
                    <a:pt x="342" y="248"/>
                  </a:lnTo>
                  <a:lnTo>
                    <a:pt x="372" y="282"/>
                  </a:lnTo>
                  <a:lnTo>
                    <a:pt x="424" y="282"/>
                  </a:lnTo>
                  <a:lnTo>
                    <a:pt x="432" y="297"/>
                  </a:lnTo>
                  <a:lnTo>
                    <a:pt x="428" y="334"/>
                  </a:lnTo>
                  <a:lnTo>
                    <a:pt x="443" y="353"/>
                  </a:lnTo>
                  <a:lnTo>
                    <a:pt x="492" y="365"/>
                  </a:lnTo>
                  <a:lnTo>
                    <a:pt x="500" y="398"/>
                  </a:lnTo>
                  <a:lnTo>
                    <a:pt x="481" y="451"/>
                  </a:lnTo>
                  <a:lnTo>
                    <a:pt x="424" y="504"/>
                  </a:lnTo>
                  <a:lnTo>
                    <a:pt x="376" y="507"/>
                  </a:lnTo>
                  <a:lnTo>
                    <a:pt x="361" y="519"/>
                  </a:lnTo>
                  <a:lnTo>
                    <a:pt x="349" y="549"/>
                  </a:lnTo>
                  <a:lnTo>
                    <a:pt x="338" y="553"/>
                  </a:lnTo>
                  <a:lnTo>
                    <a:pt x="300" y="530"/>
                  </a:lnTo>
                  <a:lnTo>
                    <a:pt x="297" y="556"/>
                  </a:lnTo>
                  <a:lnTo>
                    <a:pt x="308" y="590"/>
                  </a:lnTo>
                  <a:lnTo>
                    <a:pt x="308" y="624"/>
                  </a:lnTo>
                  <a:lnTo>
                    <a:pt x="285" y="632"/>
                  </a:lnTo>
                  <a:lnTo>
                    <a:pt x="214" y="628"/>
                  </a:lnTo>
                  <a:lnTo>
                    <a:pt x="218" y="662"/>
                  </a:lnTo>
                  <a:lnTo>
                    <a:pt x="206" y="688"/>
                  </a:lnTo>
                  <a:lnTo>
                    <a:pt x="184" y="688"/>
                  </a:lnTo>
                  <a:lnTo>
                    <a:pt x="176" y="741"/>
                  </a:lnTo>
                  <a:lnTo>
                    <a:pt x="169" y="767"/>
                  </a:lnTo>
                  <a:lnTo>
                    <a:pt x="154" y="778"/>
                  </a:lnTo>
                  <a:lnTo>
                    <a:pt x="157" y="835"/>
                  </a:lnTo>
                  <a:lnTo>
                    <a:pt x="124" y="835"/>
                  </a:lnTo>
                  <a:lnTo>
                    <a:pt x="112" y="808"/>
                  </a:lnTo>
                  <a:lnTo>
                    <a:pt x="82" y="786"/>
                  </a:lnTo>
                  <a:lnTo>
                    <a:pt x="94" y="726"/>
                  </a:lnTo>
                  <a:lnTo>
                    <a:pt x="67" y="692"/>
                  </a:lnTo>
                  <a:lnTo>
                    <a:pt x="60" y="632"/>
                  </a:lnTo>
                  <a:lnTo>
                    <a:pt x="41" y="598"/>
                  </a:lnTo>
                  <a:lnTo>
                    <a:pt x="0" y="466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911" name=""/>
          <p:cNvGrpSpPr/>
          <p:nvPr/>
        </p:nvGrpSpPr>
        <p:grpSpPr>
          <a:xfrm>
            <a:off x="7778880" y="1168560"/>
            <a:ext cx="310680" cy="137520"/>
            <a:chOff x="7778880" y="1168560"/>
            <a:chExt cx="310680" cy="137520"/>
          </a:xfrm>
        </p:grpSpPr>
        <p:sp>
          <p:nvSpPr>
            <p:cNvPr id="5912" name=""/>
            <p:cNvSpPr/>
            <p:nvPr/>
          </p:nvSpPr>
          <p:spPr>
            <a:xfrm>
              <a:off x="7778880" y="1168560"/>
              <a:ext cx="310680" cy="137520"/>
            </a:xfrm>
            <a:custGeom>
              <a:avLst/>
              <a:gdLst/>
              <a:ahLst/>
              <a:rect l="l" t="t" r="r" b="b"/>
              <a:pathLst>
                <a:path w="279" h="124">
                  <a:moveTo>
                    <a:pt x="279" y="26"/>
                  </a:moveTo>
                  <a:lnTo>
                    <a:pt x="260" y="26"/>
                  </a:lnTo>
                  <a:lnTo>
                    <a:pt x="233" y="45"/>
                  </a:lnTo>
                  <a:lnTo>
                    <a:pt x="211" y="15"/>
                  </a:lnTo>
                  <a:lnTo>
                    <a:pt x="151" y="18"/>
                  </a:lnTo>
                  <a:lnTo>
                    <a:pt x="124" y="22"/>
                  </a:lnTo>
                  <a:lnTo>
                    <a:pt x="106" y="0"/>
                  </a:lnTo>
                  <a:lnTo>
                    <a:pt x="72" y="11"/>
                  </a:lnTo>
                  <a:lnTo>
                    <a:pt x="53" y="3"/>
                  </a:lnTo>
                  <a:lnTo>
                    <a:pt x="34" y="15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42" y="60"/>
                  </a:lnTo>
                  <a:lnTo>
                    <a:pt x="94" y="52"/>
                  </a:lnTo>
                  <a:lnTo>
                    <a:pt x="143" y="60"/>
                  </a:lnTo>
                  <a:lnTo>
                    <a:pt x="188" y="90"/>
                  </a:lnTo>
                  <a:lnTo>
                    <a:pt x="215" y="67"/>
                  </a:lnTo>
                  <a:lnTo>
                    <a:pt x="230" y="86"/>
                  </a:lnTo>
                  <a:lnTo>
                    <a:pt x="226" y="124"/>
                  </a:lnTo>
                  <a:lnTo>
                    <a:pt x="241" y="124"/>
                  </a:lnTo>
                  <a:lnTo>
                    <a:pt x="279" y="2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13" name=""/>
            <p:cNvSpPr/>
            <p:nvPr/>
          </p:nvSpPr>
          <p:spPr>
            <a:xfrm>
              <a:off x="7778880" y="1168560"/>
              <a:ext cx="310680" cy="137520"/>
            </a:xfrm>
            <a:custGeom>
              <a:avLst/>
              <a:gdLst/>
              <a:ahLst/>
              <a:rect l="l" t="t" r="r" b="b"/>
              <a:pathLst>
                <a:path w="279" h="124">
                  <a:moveTo>
                    <a:pt x="279" y="26"/>
                  </a:moveTo>
                  <a:lnTo>
                    <a:pt x="260" y="26"/>
                  </a:lnTo>
                  <a:lnTo>
                    <a:pt x="233" y="45"/>
                  </a:lnTo>
                  <a:lnTo>
                    <a:pt x="211" y="15"/>
                  </a:lnTo>
                  <a:lnTo>
                    <a:pt x="151" y="18"/>
                  </a:lnTo>
                  <a:lnTo>
                    <a:pt x="124" y="22"/>
                  </a:lnTo>
                  <a:lnTo>
                    <a:pt x="106" y="0"/>
                  </a:lnTo>
                  <a:lnTo>
                    <a:pt x="72" y="11"/>
                  </a:lnTo>
                  <a:lnTo>
                    <a:pt x="53" y="3"/>
                  </a:lnTo>
                  <a:lnTo>
                    <a:pt x="34" y="15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42" y="60"/>
                  </a:lnTo>
                  <a:lnTo>
                    <a:pt x="94" y="52"/>
                  </a:lnTo>
                  <a:lnTo>
                    <a:pt x="143" y="60"/>
                  </a:lnTo>
                  <a:lnTo>
                    <a:pt x="188" y="90"/>
                  </a:lnTo>
                  <a:lnTo>
                    <a:pt x="215" y="67"/>
                  </a:lnTo>
                  <a:lnTo>
                    <a:pt x="230" y="86"/>
                  </a:lnTo>
                  <a:lnTo>
                    <a:pt x="226" y="124"/>
                  </a:lnTo>
                  <a:lnTo>
                    <a:pt x="241" y="124"/>
                  </a:lnTo>
                  <a:lnTo>
                    <a:pt x="279" y="26"/>
                  </a:lnTo>
                </a:path>
              </a:pathLst>
            </a:custGeom>
            <a:noFill/>
            <a:ln w="12600">
              <a:solidFill>
                <a:srgbClr val="5f5f5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914" name=""/>
          <p:cNvGrpSpPr/>
          <p:nvPr/>
        </p:nvGrpSpPr>
        <p:grpSpPr>
          <a:xfrm>
            <a:off x="7778880" y="1168560"/>
            <a:ext cx="310680" cy="137520"/>
            <a:chOff x="7778880" y="1168560"/>
            <a:chExt cx="310680" cy="137520"/>
          </a:xfrm>
        </p:grpSpPr>
        <p:sp>
          <p:nvSpPr>
            <p:cNvPr id="5915" name=""/>
            <p:cNvSpPr/>
            <p:nvPr/>
          </p:nvSpPr>
          <p:spPr>
            <a:xfrm>
              <a:off x="7778880" y="1168560"/>
              <a:ext cx="310680" cy="137520"/>
            </a:xfrm>
            <a:custGeom>
              <a:avLst/>
              <a:gdLst/>
              <a:ahLst/>
              <a:rect l="l" t="t" r="r" b="b"/>
              <a:pathLst>
                <a:path w="279" h="124">
                  <a:moveTo>
                    <a:pt x="279" y="26"/>
                  </a:moveTo>
                  <a:lnTo>
                    <a:pt x="260" y="26"/>
                  </a:lnTo>
                  <a:lnTo>
                    <a:pt x="233" y="45"/>
                  </a:lnTo>
                  <a:lnTo>
                    <a:pt x="211" y="15"/>
                  </a:lnTo>
                  <a:lnTo>
                    <a:pt x="151" y="18"/>
                  </a:lnTo>
                  <a:lnTo>
                    <a:pt x="124" y="22"/>
                  </a:lnTo>
                  <a:lnTo>
                    <a:pt x="106" y="0"/>
                  </a:lnTo>
                  <a:lnTo>
                    <a:pt x="72" y="11"/>
                  </a:lnTo>
                  <a:lnTo>
                    <a:pt x="53" y="3"/>
                  </a:lnTo>
                  <a:lnTo>
                    <a:pt x="34" y="15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42" y="60"/>
                  </a:lnTo>
                  <a:lnTo>
                    <a:pt x="94" y="52"/>
                  </a:lnTo>
                  <a:lnTo>
                    <a:pt x="143" y="60"/>
                  </a:lnTo>
                  <a:lnTo>
                    <a:pt x="188" y="90"/>
                  </a:lnTo>
                  <a:lnTo>
                    <a:pt x="215" y="67"/>
                  </a:lnTo>
                  <a:lnTo>
                    <a:pt x="230" y="86"/>
                  </a:lnTo>
                  <a:lnTo>
                    <a:pt x="226" y="124"/>
                  </a:lnTo>
                  <a:lnTo>
                    <a:pt x="241" y="124"/>
                  </a:lnTo>
                  <a:lnTo>
                    <a:pt x="279" y="2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16" name=""/>
            <p:cNvSpPr/>
            <p:nvPr/>
          </p:nvSpPr>
          <p:spPr>
            <a:xfrm>
              <a:off x="7778880" y="1168560"/>
              <a:ext cx="310680" cy="137520"/>
            </a:xfrm>
            <a:custGeom>
              <a:avLst/>
              <a:gdLst/>
              <a:ahLst/>
              <a:rect l="l" t="t" r="r" b="b"/>
              <a:pathLst>
                <a:path w="279" h="124">
                  <a:moveTo>
                    <a:pt x="279" y="26"/>
                  </a:moveTo>
                  <a:lnTo>
                    <a:pt x="260" y="26"/>
                  </a:lnTo>
                  <a:lnTo>
                    <a:pt x="233" y="45"/>
                  </a:lnTo>
                  <a:lnTo>
                    <a:pt x="211" y="15"/>
                  </a:lnTo>
                  <a:lnTo>
                    <a:pt x="151" y="18"/>
                  </a:lnTo>
                  <a:lnTo>
                    <a:pt x="124" y="22"/>
                  </a:lnTo>
                  <a:lnTo>
                    <a:pt x="106" y="0"/>
                  </a:lnTo>
                  <a:lnTo>
                    <a:pt x="72" y="11"/>
                  </a:lnTo>
                  <a:lnTo>
                    <a:pt x="53" y="3"/>
                  </a:lnTo>
                  <a:lnTo>
                    <a:pt x="34" y="15"/>
                  </a:lnTo>
                  <a:lnTo>
                    <a:pt x="0" y="15"/>
                  </a:lnTo>
                  <a:lnTo>
                    <a:pt x="0" y="30"/>
                  </a:lnTo>
                  <a:lnTo>
                    <a:pt x="42" y="60"/>
                  </a:lnTo>
                  <a:lnTo>
                    <a:pt x="94" y="52"/>
                  </a:lnTo>
                  <a:lnTo>
                    <a:pt x="143" y="60"/>
                  </a:lnTo>
                  <a:lnTo>
                    <a:pt x="188" y="90"/>
                  </a:lnTo>
                  <a:lnTo>
                    <a:pt x="215" y="67"/>
                  </a:lnTo>
                  <a:lnTo>
                    <a:pt x="230" y="86"/>
                  </a:lnTo>
                  <a:lnTo>
                    <a:pt x="226" y="124"/>
                  </a:lnTo>
                  <a:lnTo>
                    <a:pt x="241" y="124"/>
                  </a:lnTo>
                  <a:lnTo>
                    <a:pt x="279" y="26"/>
                  </a:lnTo>
                </a:path>
              </a:pathLst>
            </a:custGeom>
            <a:noFill/>
            <a:ln w="12600">
              <a:solidFill>
                <a:srgbClr val="5f5f5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917" name=""/>
          <p:cNvSpPr/>
          <p:nvPr/>
        </p:nvSpPr>
        <p:spPr>
          <a:xfrm>
            <a:off x="9944280" y="819000"/>
            <a:ext cx="342720" cy="438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918" name=""/>
          <p:cNvGrpSpPr/>
          <p:nvPr/>
        </p:nvGrpSpPr>
        <p:grpSpPr>
          <a:xfrm>
            <a:off x="9448920" y="974880"/>
            <a:ext cx="291600" cy="551880"/>
            <a:chOff x="9448920" y="974880"/>
            <a:chExt cx="291600" cy="551880"/>
          </a:xfrm>
        </p:grpSpPr>
        <p:sp>
          <p:nvSpPr>
            <p:cNvPr id="5919" name=""/>
            <p:cNvSpPr/>
            <p:nvPr/>
          </p:nvSpPr>
          <p:spPr>
            <a:xfrm>
              <a:off x="9448920" y="974880"/>
              <a:ext cx="291600" cy="551880"/>
            </a:xfrm>
            <a:custGeom>
              <a:avLst/>
              <a:gdLst/>
              <a:ahLst/>
              <a:rect l="l" t="t" r="r" b="b"/>
              <a:pathLst>
                <a:path w="259" h="496">
                  <a:moveTo>
                    <a:pt x="41" y="56"/>
                  </a:moveTo>
                  <a:lnTo>
                    <a:pt x="30" y="30"/>
                  </a:lnTo>
                  <a:lnTo>
                    <a:pt x="41" y="7"/>
                  </a:lnTo>
                  <a:lnTo>
                    <a:pt x="71" y="0"/>
                  </a:lnTo>
                  <a:lnTo>
                    <a:pt x="102" y="15"/>
                  </a:lnTo>
                  <a:lnTo>
                    <a:pt x="147" y="158"/>
                  </a:lnTo>
                  <a:lnTo>
                    <a:pt x="162" y="173"/>
                  </a:lnTo>
                  <a:lnTo>
                    <a:pt x="165" y="221"/>
                  </a:lnTo>
                  <a:lnTo>
                    <a:pt x="173" y="240"/>
                  </a:lnTo>
                  <a:lnTo>
                    <a:pt x="192" y="259"/>
                  </a:lnTo>
                  <a:lnTo>
                    <a:pt x="188" y="327"/>
                  </a:lnTo>
                  <a:lnTo>
                    <a:pt x="214" y="353"/>
                  </a:lnTo>
                  <a:lnTo>
                    <a:pt x="222" y="376"/>
                  </a:lnTo>
                  <a:lnTo>
                    <a:pt x="256" y="376"/>
                  </a:lnTo>
                  <a:lnTo>
                    <a:pt x="259" y="391"/>
                  </a:lnTo>
                  <a:lnTo>
                    <a:pt x="237" y="417"/>
                  </a:lnTo>
                  <a:lnTo>
                    <a:pt x="226" y="440"/>
                  </a:lnTo>
                  <a:lnTo>
                    <a:pt x="196" y="440"/>
                  </a:lnTo>
                  <a:lnTo>
                    <a:pt x="188" y="473"/>
                  </a:lnTo>
                  <a:lnTo>
                    <a:pt x="165" y="473"/>
                  </a:lnTo>
                  <a:lnTo>
                    <a:pt x="49" y="496"/>
                  </a:lnTo>
                  <a:lnTo>
                    <a:pt x="19" y="436"/>
                  </a:lnTo>
                  <a:lnTo>
                    <a:pt x="34" y="368"/>
                  </a:lnTo>
                  <a:lnTo>
                    <a:pt x="0" y="334"/>
                  </a:lnTo>
                  <a:lnTo>
                    <a:pt x="34" y="293"/>
                  </a:lnTo>
                  <a:lnTo>
                    <a:pt x="30" y="263"/>
                  </a:lnTo>
                  <a:lnTo>
                    <a:pt x="15" y="236"/>
                  </a:lnTo>
                  <a:lnTo>
                    <a:pt x="26" y="214"/>
                  </a:lnTo>
                  <a:lnTo>
                    <a:pt x="60" y="203"/>
                  </a:lnTo>
                  <a:lnTo>
                    <a:pt x="60" y="180"/>
                  </a:lnTo>
                  <a:lnTo>
                    <a:pt x="75" y="158"/>
                  </a:lnTo>
                  <a:lnTo>
                    <a:pt x="49" y="142"/>
                  </a:lnTo>
                  <a:lnTo>
                    <a:pt x="49" y="120"/>
                  </a:lnTo>
                  <a:lnTo>
                    <a:pt x="56" y="90"/>
                  </a:lnTo>
                  <a:lnTo>
                    <a:pt x="41" y="5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20" name=""/>
            <p:cNvSpPr/>
            <p:nvPr/>
          </p:nvSpPr>
          <p:spPr>
            <a:xfrm>
              <a:off x="9448920" y="974880"/>
              <a:ext cx="291600" cy="551880"/>
            </a:xfrm>
            <a:custGeom>
              <a:avLst/>
              <a:gdLst/>
              <a:ahLst/>
              <a:rect l="l" t="t" r="r" b="b"/>
              <a:pathLst>
                <a:path w="259" h="496">
                  <a:moveTo>
                    <a:pt x="41" y="56"/>
                  </a:moveTo>
                  <a:lnTo>
                    <a:pt x="30" y="30"/>
                  </a:lnTo>
                  <a:lnTo>
                    <a:pt x="41" y="7"/>
                  </a:lnTo>
                  <a:lnTo>
                    <a:pt x="71" y="0"/>
                  </a:lnTo>
                  <a:lnTo>
                    <a:pt x="102" y="15"/>
                  </a:lnTo>
                  <a:lnTo>
                    <a:pt x="147" y="158"/>
                  </a:lnTo>
                  <a:lnTo>
                    <a:pt x="162" y="173"/>
                  </a:lnTo>
                  <a:lnTo>
                    <a:pt x="165" y="221"/>
                  </a:lnTo>
                  <a:lnTo>
                    <a:pt x="173" y="240"/>
                  </a:lnTo>
                  <a:lnTo>
                    <a:pt x="192" y="259"/>
                  </a:lnTo>
                  <a:lnTo>
                    <a:pt x="188" y="327"/>
                  </a:lnTo>
                  <a:lnTo>
                    <a:pt x="214" y="353"/>
                  </a:lnTo>
                  <a:lnTo>
                    <a:pt x="222" y="376"/>
                  </a:lnTo>
                  <a:lnTo>
                    <a:pt x="256" y="376"/>
                  </a:lnTo>
                  <a:lnTo>
                    <a:pt x="259" y="391"/>
                  </a:lnTo>
                  <a:lnTo>
                    <a:pt x="237" y="417"/>
                  </a:lnTo>
                  <a:lnTo>
                    <a:pt x="226" y="440"/>
                  </a:lnTo>
                  <a:lnTo>
                    <a:pt x="196" y="440"/>
                  </a:lnTo>
                  <a:lnTo>
                    <a:pt x="188" y="473"/>
                  </a:lnTo>
                  <a:lnTo>
                    <a:pt x="165" y="473"/>
                  </a:lnTo>
                  <a:lnTo>
                    <a:pt x="49" y="496"/>
                  </a:lnTo>
                  <a:lnTo>
                    <a:pt x="19" y="436"/>
                  </a:lnTo>
                  <a:lnTo>
                    <a:pt x="34" y="368"/>
                  </a:lnTo>
                  <a:lnTo>
                    <a:pt x="0" y="334"/>
                  </a:lnTo>
                  <a:lnTo>
                    <a:pt x="34" y="293"/>
                  </a:lnTo>
                  <a:lnTo>
                    <a:pt x="30" y="263"/>
                  </a:lnTo>
                  <a:lnTo>
                    <a:pt x="15" y="236"/>
                  </a:lnTo>
                  <a:lnTo>
                    <a:pt x="26" y="214"/>
                  </a:lnTo>
                  <a:lnTo>
                    <a:pt x="60" y="203"/>
                  </a:lnTo>
                  <a:lnTo>
                    <a:pt x="60" y="180"/>
                  </a:lnTo>
                  <a:lnTo>
                    <a:pt x="75" y="158"/>
                  </a:lnTo>
                  <a:lnTo>
                    <a:pt x="49" y="142"/>
                  </a:lnTo>
                  <a:lnTo>
                    <a:pt x="49" y="120"/>
                  </a:lnTo>
                  <a:lnTo>
                    <a:pt x="56" y="90"/>
                  </a:lnTo>
                  <a:lnTo>
                    <a:pt x="41" y="56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921" name=""/>
          <p:cNvGrpSpPr/>
          <p:nvPr/>
        </p:nvGrpSpPr>
        <p:grpSpPr>
          <a:xfrm>
            <a:off x="8123400" y="1511280"/>
            <a:ext cx="9000" cy="2880"/>
            <a:chOff x="8123400" y="1511280"/>
            <a:chExt cx="9000" cy="2880"/>
          </a:xfrm>
        </p:grpSpPr>
        <p:sp>
          <p:nvSpPr>
            <p:cNvPr id="5922" name=""/>
            <p:cNvSpPr/>
            <p:nvPr/>
          </p:nvSpPr>
          <p:spPr>
            <a:xfrm>
              <a:off x="8123400" y="1511280"/>
              <a:ext cx="9000" cy="2880"/>
            </a:xfrm>
            <a:custGeom>
              <a:avLst/>
              <a:gdLst/>
              <a:ahLst/>
              <a:rect l="l" t="t" r="r" b="b"/>
              <a:pathLst>
                <a:path w="7" h="0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23" name=""/>
            <p:cNvSpPr/>
            <p:nvPr/>
          </p:nvSpPr>
          <p:spPr>
            <a:xfrm>
              <a:off x="8123400" y="1511280"/>
              <a:ext cx="9000" cy="2880"/>
            </a:xfrm>
            <a:prstGeom prst="line">
              <a:avLst/>
            </a:prstGeom>
            <a:ln w="12600">
              <a:solidFill>
                <a:srgbClr val="969696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3920" bIns="-43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924" name=""/>
          <p:cNvGrpSpPr/>
          <p:nvPr/>
        </p:nvGrpSpPr>
        <p:grpSpPr>
          <a:xfrm>
            <a:off x="9659880" y="1373040"/>
            <a:ext cx="66240" cy="134640"/>
            <a:chOff x="9659880" y="1373040"/>
            <a:chExt cx="66240" cy="134640"/>
          </a:xfrm>
        </p:grpSpPr>
        <p:sp>
          <p:nvSpPr>
            <p:cNvPr id="5925" name=""/>
            <p:cNvSpPr/>
            <p:nvPr/>
          </p:nvSpPr>
          <p:spPr>
            <a:xfrm>
              <a:off x="9659880" y="1373040"/>
              <a:ext cx="66240" cy="134640"/>
            </a:xfrm>
            <a:custGeom>
              <a:avLst/>
              <a:gdLst/>
              <a:ahLst/>
              <a:rect l="l" t="t" r="r" b="b"/>
              <a:pathLst>
                <a:path w="60" h="120">
                  <a:moveTo>
                    <a:pt x="0" y="0"/>
                  </a:move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26" name=""/>
            <p:cNvSpPr/>
            <p:nvPr/>
          </p:nvSpPr>
          <p:spPr>
            <a:xfrm>
              <a:off x="9659880" y="1373040"/>
              <a:ext cx="66240" cy="134640"/>
            </a:xfrm>
            <a:prstGeom prst="line">
              <a:avLst/>
            </a:prstGeom>
            <a:ln w="12600">
              <a:solidFill>
                <a:srgbClr val="5f5f5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927" name=""/>
          <p:cNvSpPr/>
          <p:nvPr/>
        </p:nvSpPr>
        <p:spPr>
          <a:xfrm>
            <a:off x="8118360" y="1508040"/>
            <a:ext cx="19080" cy="19080"/>
          </a:xfrm>
          <a:prstGeom prst="rect">
            <a:avLst/>
          </a:prstGeom>
          <a:solidFill>
            <a:srgbClr val="00f008"/>
          </a:solidFill>
          <a:ln w="12600">
            <a:solidFill>
              <a:srgbClr val="505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28" name=""/>
          <p:cNvSpPr/>
          <p:nvPr/>
        </p:nvSpPr>
        <p:spPr>
          <a:xfrm>
            <a:off x="8118360" y="1508040"/>
            <a:ext cx="19080" cy="19080"/>
          </a:xfrm>
          <a:prstGeom prst="rect">
            <a:avLst/>
          </a:prstGeom>
          <a:solidFill>
            <a:srgbClr val="00f008"/>
          </a:solidFill>
          <a:ln w="12600">
            <a:solidFill>
              <a:srgbClr val="50505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929" name=""/>
          <p:cNvGrpSpPr/>
          <p:nvPr/>
        </p:nvGrpSpPr>
        <p:grpSpPr>
          <a:xfrm>
            <a:off x="9448920" y="974880"/>
            <a:ext cx="291600" cy="551880"/>
            <a:chOff x="9448920" y="974880"/>
            <a:chExt cx="291600" cy="551880"/>
          </a:xfrm>
        </p:grpSpPr>
        <p:sp>
          <p:nvSpPr>
            <p:cNvPr id="5930" name=""/>
            <p:cNvSpPr/>
            <p:nvPr/>
          </p:nvSpPr>
          <p:spPr>
            <a:xfrm>
              <a:off x="9448920" y="974880"/>
              <a:ext cx="291600" cy="551880"/>
            </a:xfrm>
            <a:custGeom>
              <a:avLst/>
              <a:gdLst/>
              <a:ahLst/>
              <a:rect l="l" t="t" r="r" b="b"/>
              <a:pathLst>
                <a:path w="259" h="496">
                  <a:moveTo>
                    <a:pt x="41" y="56"/>
                  </a:moveTo>
                  <a:lnTo>
                    <a:pt x="30" y="30"/>
                  </a:lnTo>
                  <a:lnTo>
                    <a:pt x="41" y="7"/>
                  </a:lnTo>
                  <a:lnTo>
                    <a:pt x="71" y="0"/>
                  </a:lnTo>
                  <a:lnTo>
                    <a:pt x="102" y="15"/>
                  </a:lnTo>
                  <a:lnTo>
                    <a:pt x="147" y="158"/>
                  </a:lnTo>
                  <a:lnTo>
                    <a:pt x="162" y="173"/>
                  </a:lnTo>
                  <a:lnTo>
                    <a:pt x="165" y="221"/>
                  </a:lnTo>
                  <a:lnTo>
                    <a:pt x="173" y="240"/>
                  </a:lnTo>
                  <a:lnTo>
                    <a:pt x="192" y="259"/>
                  </a:lnTo>
                  <a:lnTo>
                    <a:pt x="188" y="327"/>
                  </a:lnTo>
                  <a:lnTo>
                    <a:pt x="214" y="353"/>
                  </a:lnTo>
                  <a:lnTo>
                    <a:pt x="222" y="376"/>
                  </a:lnTo>
                  <a:lnTo>
                    <a:pt x="256" y="376"/>
                  </a:lnTo>
                  <a:lnTo>
                    <a:pt x="259" y="391"/>
                  </a:lnTo>
                  <a:lnTo>
                    <a:pt x="237" y="417"/>
                  </a:lnTo>
                  <a:lnTo>
                    <a:pt x="226" y="440"/>
                  </a:lnTo>
                  <a:lnTo>
                    <a:pt x="196" y="440"/>
                  </a:lnTo>
                  <a:lnTo>
                    <a:pt x="188" y="473"/>
                  </a:lnTo>
                  <a:lnTo>
                    <a:pt x="165" y="473"/>
                  </a:lnTo>
                  <a:lnTo>
                    <a:pt x="49" y="496"/>
                  </a:lnTo>
                  <a:lnTo>
                    <a:pt x="19" y="436"/>
                  </a:lnTo>
                  <a:lnTo>
                    <a:pt x="34" y="368"/>
                  </a:lnTo>
                  <a:lnTo>
                    <a:pt x="0" y="334"/>
                  </a:lnTo>
                  <a:lnTo>
                    <a:pt x="34" y="293"/>
                  </a:lnTo>
                  <a:lnTo>
                    <a:pt x="30" y="263"/>
                  </a:lnTo>
                  <a:lnTo>
                    <a:pt x="15" y="236"/>
                  </a:lnTo>
                  <a:lnTo>
                    <a:pt x="26" y="214"/>
                  </a:lnTo>
                  <a:lnTo>
                    <a:pt x="60" y="203"/>
                  </a:lnTo>
                  <a:lnTo>
                    <a:pt x="60" y="180"/>
                  </a:lnTo>
                  <a:lnTo>
                    <a:pt x="75" y="158"/>
                  </a:lnTo>
                  <a:lnTo>
                    <a:pt x="49" y="142"/>
                  </a:lnTo>
                  <a:lnTo>
                    <a:pt x="49" y="120"/>
                  </a:lnTo>
                  <a:lnTo>
                    <a:pt x="56" y="90"/>
                  </a:lnTo>
                  <a:lnTo>
                    <a:pt x="41" y="5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31" name=""/>
            <p:cNvSpPr/>
            <p:nvPr/>
          </p:nvSpPr>
          <p:spPr>
            <a:xfrm>
              <a:off x="9448920" y="974880"/>
              <a:ext cx="291600" cy="551880"/>
            </a:xfrm>
            <a:custGeom>
              <a:avLst/>
              <a:gdLst/>
              <a:ahLst/>
              <a:rect l="l" t="t" r="r" b="b"/>
              <a:pathLst>
                <a:path w="259" h="496">
                  <a:moveTo>
                    <a:pt x="41" y="56"/>
                  </a:moveTo>
                  <a:lnTo>
                    <a:pt x="30" y="30"/>
                  </a:lnTo>
                  <a:lnTo>
                    <a:pt x="41" y="7"/>
                  </a:lnTo>
                  <a:lnTo>
                    <a:pt x="71" y="0"/>
                  </a:lnTo>
                  <a:lnTo>
                    <a:pt x="102" y="15"/>
                  </a:lnTo>
                  <a:lnTo>
                    <a:pt x="147" y="158"/>
                  </a:lnTo>
                  <a:lnTo>
                    <a:pt x="162" y="173"/>
                  </a:lnTo>
                  <a:lnTo>
                    <a:pt x="165" y="221"/>
                  </a:lnTo>
                  <a:lnTo>
                    <a:pt x="173" y="240"/>
                  </a:lnTo>
                  <a:lnTo>
                    <a:pt x="192" y="259"/>
                  </a:lnTo>
                  <a:lnTo>
                    <a:pt x="188" y="327"/>
                  </a:lnTo>
                  <a:lnTo>
                    <a:pt x="214" y="353"/>
                  </a:lnTo>
                  <a:lnTo>
                    <a:pt x="222" y="376"/>
                  </a:lnTo>
                  <a:lnTo>
                    <a:pt x="256" y="376"/>
                  </a:lnTo>
                  <a:lnTo>
                    <a:pt x="259" y="391"/>
                  </a:lnTo>
                  <a:lnTo>
                    <a:pt x="237" y="417"/>
                  </a:lnTo>
                  <a:lnTo>
                    <a:pt x="226" y="440"/>
                  </a:lnTo>
                  <a:lnTo>
                    <a:pt x="196" y="440"/>
                  </a:lnTo>
                  <a:lnTo>
                    <a:pt x="188" y="473"/>
                  </a:lnTo>
                  <a:lnTo>
                    <a:pt x="165" y="473"/>
                  </a:lnTo>
                  <a:lnTo>
                    <a:pt x="49" y="496"/>
                  </a:lnTo>
                  <a:lnTo>
                    <a:pt x="19" y="436"/>
                  </a:lnTo>
                  <a:lnTo>
                    <a:pt x="34" y="368"/>
                  </a:lnTo>
                  <a:lnTo>
                    <a:pt x="0" y="334"/>
                  </a:lnTo>
                  <a:lnTo>
                    <a:pt x="34" y="293"/>
                  </a:lnTo>
                  <a:lnTo>
                    <a:pt x="30" y="263"/>
                  </a:lnTo>
                  <a:lnTo>
                    <a:pt x="15" y="236"/>
                  </a:lnTo>
                  <a:lnTo>
                    <a:pt x="26" y="214"/>
                  </a:lnTo>
                  <a:lnTo>
                    <a:pt x="60" y="203"/>
                  </a:lnTo>
                  <a:lnTo>
                    <a:pt x="60" y="180"/>
                  </a:lnTo>
                  <a:lnTo>
                    <a:pt x="75" y="158"/>
                  </a:lnTo>
                  <a:lnTo>
                    <a:pt x="49" y="142"/>
                  </a:lnTo>
                  <a:lnTo>
                    <a:pt x="49" y="120"/>
                  </a:lnTo>
                  <a:lnTo>
                    <a:pt x="56" y="90"/>
                  </a:lnTo>
                  <a:lnTo>
                    <a:pt x="41" y="56"/>
                  </a:lnTo>
                </a:path>
              </a:pathLst>
            </a:custGeom>
            <a:noFill/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932" name=""/>
          <p:cNvGrpSpPr/>
          <p:nvPr/>
        </p:nvGrpSpPr>
        <p:grpSpPr>
          <a:xfrm>
            <a:off x="9659880" y="1373040"/>
            <a:ext cx="66240" cy="134640"/>
            <a:chOff x="9659880" y="1373040"/>
            <a:chExt cx="66240" cy="134640"/>
          </a:xfrm>
        </p:grpSpPr>
        <p:sp>
          <p:nvSpPr>
            <p:cNvPr id="5933" name=""/>
            <p:cNvSpPr/>
            <p:nvPr/>
          </p:nvSpPr>
          <p:spPr>
            <a:xfrm>
              <a:off x="9659880" y="1373040"/>
              <a:ext cx="66240" cy="134640"/>
            </a:xfrm>
            <a:custGeom>
              <a:avLst/>
              <a:gdLst/>
              <a:ahLst/>
              <a:rect l="l" t="t" r="r" b="b"/>
              <a:pathLst>
                <a:path w="60" h="120">
                  <a:moveTo>
                    <a:pt x="0" y="0"/>
                  </a:moveTo>
                  <a:lnTo>
                    <a:pt x="60" y="1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34" name=""/>
            <p:cNvSpPr/>
            <p:nvPr/>
          </p:nvSpPr>
          <p:spPr>
            <a:xfrm>
              <a:off x="9659880" y="1373040"/>
              <a:ext cx="66240" cy="134640"/>
            </a:xfrm>
            <a:prstGeom prst="line">
              <a:avLst/>
            </a:prstGeom>
            <a:ln w="12600">
              <a:solidFill>
                <a:srgbClr val="5f5f5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935" name=""/>
          <p:cNvSpPr/>
          <p:nvPr/>
        </p:nvSpPr>
        <p:spPr>
          <a:xfrm>
            <a:off x="7851600" y="163440"/>
            <a:ext cx="2197440" cy="1278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36" name=""/>
          <p:cNvSpPr/>
          <p:nvPr/>
        </p:nvSpPr>
        <p:spPr>
          <a:xfrm flipV="1">
            <a:off x="9237600" y="1027080"/>
            <a:ext cx="289080" cy="2779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37" name=""/>
          <p:cNvSpPr/>
          <p:nvPr/>
        </p:nvSpPr>
        <p:spPr>
          <a:xfrm flipH="1" flipV="1">
            <a:off x="8391240" y="1025280"/>
            <a:ext cx="307800" cy="2221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38" name=""/>
          <p:cNvSpPr/>
          <p:nvPr/>
        </p:nvSpPr>
        <p:spPr>
          <a:xfrm flipH="1">
            <a:off x="9187920" y="317520"/>
            <a:ext cx="65160" cy="9046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39" name=""/>
          <p:cNvSpPr/>
          <p:nvPr/>
        </p:nvSpPr>
        <p:spPr>
          <a:xfrm flipH="1">
            <a:off x="8551440" y="635040"/>
            <a:ext cx="800280" cy="3268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40" name=""/>
          <p:cNvSpPr/>
          <p:nvPr/>
        </p:nvSpPr>
        <p:spPr>
          <a:xfrm flipH="1">
            <a:off x="8575200" y="284040"/>
            <a:ext cx="582840" cy="284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41" name=""/>
          <p:cNvSpPr/>
          <p:nvPr/>
        </p:nvSpPr>
        <p:spPr>
          <a:xfrm>
            <a:off x="9290160" y="314280"/>
            <a:ext cx="260280" cy="2397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42" name=""/>
          <p:cNvSpPr/>
          <p:nvPr/>
        </p:nvSpPr>
        <p:spPr>
          <a:xfrm>
            <a:off x="8674200" y="317520"/>
            <a:ext cx="68040" cy="9223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43" name=""/>
          <p:cNvSpPr/>
          <p:nvPr/>
        </p:nvSpPr>
        <p:spPr>
          <a:xfrm flipH="1">
            <a:off x="8751600" y="328680"/>
            <a:ext cx="455400" cy="927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44" name=""/>
          <p:cNvSpPr/>
          <p:nvPr/>
        </p:nvSpPr>
        <p:spPr>
          <a:xfrm>
            <a:off x="8678880" y="328680"/>
            <a:ext cx="484200" cy="925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45" name=""/>
          <p:cNvSpPr/>
          <p:nvPr/>
        </p:nvSpPr>
        <p:spPr>
          <a:xfrm flipH="1">
            <a:off x="8788320" y="663480"/>
            <a:ext cx="517680" cy="587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46" name=""/>
          <p:cNvSpPr/>
          <p:nvPr/>
        </p:nvSpPr>
        <p:spPr>
          <a:xfrm>
            <a:off x="8605800" y="684360"/>
            <a:ext cx="561960" cy="5983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47" name=""/>
          <p:cNvSpPr/>
          <p:nvPr/>
        </p:nvSpPr>
        <p:spPr>
          <a:xfrm>
            <a:off x="8494560" y="968400"/>
            <a:ext cx="9478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48" name=""/>
          <p:cNvSpPr/>
          <p:nvPr/>
        </p:nvSpPr>
        <p:spPr>
          <a:xfrm flipH="1">
            <a:off x="8530920" y="344520"/>
            <a:ext cx="669960" cy="5842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49" name=""/>
          <p:cNvSpPr/>
          <p:nvPr/>
        </p:nvSpPr>
        <p:spPr>
          <a:xfrm>
            <a:off x="8740800" y="372960"/>
            <a:ext cx="639720" cy="5558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50" name=""/>
          <p:cNvSpPr/>
          <p:nvPr/>
        </p:nvSpPr>
        <p:spPr>
          <a:xfrm>
            <a:off x="8478720" y="615960"/>
            <a:ext cx="9478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51" name=""/>
          <p:cNvSpPr/>
          <p:nvPr/>
        </p:nvSpPr>
        <p:spPr>
          <a:xfrm>
            <a:off x="8569440" y="630360"/>
            <a:ext cx="798480" cy="3222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52" name=""/>
          <p:cNvSpPr/>
          <p:nvPr/>
        </p:nvSpPr>
        <p:spPr>
          <a:xfrm>
            <a:off x="8696160" y="282600"/>
            <a:ext cx="622440" cy="2761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53" name=""/>
          <p:cNvSpPr/>
          <p:nvPr/>
        </p:nvSpPr>
        <p:spPr>
          <a:xfrm flipH="1">
            <a:off x="8362800" y="301680"/>
            <a:ext cx="192240" cy="261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54" name=""/>
          <p:cNvSpPr/>
          <p:nvPr/>
        </p:nvSpPr>
        <p:spPr>
          <a:xfrm>
            <a:off x="8358120" y="587520"/>
            <a:ext cx="4680" cy="450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55" name=""/>
          <p:cNvSpPr/>
          <p:nvPr/>
        </p:nvSpPr>
        <p:spPr>
          <a:xfrm>
            <a:off x="9545760" y="596880"/>
            <a:ext cx="0" cy="4269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56" name=""/>
          <p:cNvSpPr/>
          <p:nvPr/>
        </p:nvSpPr>
        <p:spPr>
          <a:xfrm>
            <a:off x="8715240" y="279360"/>
            <a:ext cx="47484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57" name=""/>
          <p:cNvSpPr/>
          <p:nvPr/>
        </p:nvSpPr>
        <p:spPr>
          <a:xfrm>
            <a:off x="8221680" y="219240"/>
            <a:ext cx="587520" cy="16164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Natural Gas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58" name=""/>
          <p:cNvSpPr/>
          <p:nvPr/>
        </p:nvSpPr>
        <p:spPr>
          <a:xfrm>
            <a:off x="8029440" y="873000"/>
            <a:ext cx="590760" cy="1764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Emissions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59" name=""/>
          <p:cNvSpPr/>
          <p:nvPr/>
        </p:nvSpPr>
        <p:spPr>
          <a:xfrm>
            <a:off x="8029440" y="538200"/>
            <a:ext cx="590760" cy="1760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60" name=""/>
          <p:cNvSpPr/>
          <p:nvPr/>
        </p:nvSpPr>
        <p:spPr>
          <a:xfrm>
            <a:off x="9298080" y="538200"/>
            <a:ext cx="644400" cy="17316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Crude Products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61" name=""/>
          <p:cNvSpPr/>
          <p:nvPr/>
        </p:nvSpPr>
        <p:spPr>
          <a:xfrm>
            <a:off x="8494560" y="1298520"/>
            <a:ext cx="9478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62" name=""/>
          <p:cNvSpPr/>
          <p:nvPr/>
        </p:nvSpPr>
        <p:spPr>
          <a:xfrm>
            <a:off x="8175600" y="1217520"/>
            <a:ext cx="668520" cy="1778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Pulp and Paper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63" name=""/>
          <p:cNvSpPr/>
          <p:nvPr/>
        </p:nvSpPr>
        <p:spPr>
          <a:xfrm>
            <a:off x="9075600" y="220680"/>
            <a:ext cx="590760" cy="16200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64" name=""/>
          <p:cNvSpPr/>
          <p:nvPr/>
        </p:nvSpPr>
        <p:spPr>
          <a:xfrm>
            <a:off x="9296280" y="878040"/>
            <a:ext cx="590760" cy="1728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Weather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65" name=""/>
          <p:cNvSpPr/>
          <p:nvPr/>
        </p:nvSpPr>
        <p:spPr>
          <a:xfrm>
            <a:off x="9075600" y="1217520"/>
            <a:ext cx="590760" cy="1746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Merchant 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Investments</a:t>
            </a:r>
            <a:endParaRPr b="0" lang="en-US" sz="7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66" name="" descr=""/>
          <p:cNvPicPr/>
          <p:nvPr/>
        </p:nvPicPr>
        <p:blipFill>
          <a:blip r:embed="rId1"/>
          <a:srcRect l="53035" t="22887" r="15375" b="21556"/>
          <a:stretch/>
        </p:blipFill>
        <p:spPr>
          <a:xfrm>
            <a:off x="6024600" y="1000080"/>
            <a:ext cx="3376440" cy="54262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67" name=""/>
          <p:cNvSpPr/>
          <p:nvPr/>
        </p:nvSpPr>
        <p:spPr>
          <a:xfrm>
            <a:off x="503280" y="1251000"/>
            <a:ext cx="5124240" cy="502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Basin Dominated by Small to Mid-Sized Independent Producers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 is Providing Capital to Develop Gas Reserves and Build Gathering and Compression Systems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Creates New Volumes for Fort Union Pipeline in Which Enron has an Equity Interest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Strategically Positions Enron to Expand Services to Producers in Most Active Basin in U.S.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500"/>
              </a:spcBef>
              <a:buClr>
                <a:srgbClr val="000000"/>
              </a:buClr>
              <a:buFont typeface="Frutiger 45 Light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68" name=""/>
          <p:cNvSpPr/>
          <p:nvPr/>
        </p:nvSpPr>
        <p:spPr>
          <a:xfrm>
            <a:off x="10171080" y="2116080"/>
            <a:ext cx="9720" cy="17640"/>
          </a:xfrm>
          <a:custGeom>
            <a:avLst/>
            <a:gdLst/>
            <a:ahLst/>
            <a:rect l="l" t="t" r="r" b="b"/>
            <a:pathLst>
              <a:path w="6" h="11">
                <a:moveTo>
                  <a:pt x="0" y="0"/>
                </a:moveTo>
                <a:lnTo>
                  <a:pt x="0" y="0"/>
                </a:lnTo>
                <a:lnTo>
                  <a:pt x="6" y="11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69" name=""/>
          <p:cNvSpPr/>
          <p:nvPr/>
        </p:nvSpPr>
        <p:spPr>
          <a:xfrm>
            <a:off x="10704600" y="3683160"/>
            <a:ext cx="9360" cy="29880"/>
          </a:xfrm>
          <a:custGeom>
            <a:avLst/>
            <a:gdLst/>
            <a:ahLst/>
            <a:rect l="l" t="t" r="r" b="b"/>
            <a:pathLst>
              <a:path w="6" h="19">
                <a:moveTo>
                  <a:pt x="0" y="0"/>
                </a:moveTo>
                <a:lnTo>
                  <a:pt x="0" y="0"/>
                </a:lnTo>
                <a:lnTo>
                  <a:pt x="6" y="19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70" name=""/>
          <p:cNvSpPr/>
          <p:nvPr/>
        </p:nvSpPr>
        <p:spPr>
          <a:xfrm>
            <a:off x="10171080" y="2116080"/>
            <a:ext cx="9720" cy="17640"/>
          </a:xfrm>
          <a:custGeom>
            <a:avLst/>
            <a:gdLst/>
            <a:ahLst/>
            <a:rect l="l" t="t" r="r" b="b"/>
            <a:pathLst>
              <a:path w="6" h="11">
                <a:moveTo>
                  <a:pt x="0" y="0"/>
                </a:moveTo>
                <a:lnTo>
                  <a:pt x="0" y="0"/>
                </a:lnTo>
                <a:lnTo>
                  <a:pt x="6" y="11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29160" bIns="-29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71" name=""/>
          <p:cNvSpPr/>
          <p:nvPr/>
        </p:nvSpPr>
        <p:spPr>
          <a:xfrm>
            <a:off x="10704600" y="3683160"/>
            <a:ext cx="9360" cy="29880"/>
          </a:xfrm>
          <a:custGeom>
            <a:avLst/>
            <a:gdLst/>
            <a:ahLst/>
            <a:rect l="l" t="t" r="r" b="b"/>
            <a:pathLst>
              <a:path w="6" h="19">
                <a:moveTo>
                  <a:pt x="0" y="0"/>
                </a:moveTo>
                <a:lnTo>
                  <a:pt x="0" y="0"/>
                </a:lnTo>
                <a:lnTo>
                  <a:pt x="6" y="19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16920" bIns="-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72" name=""/>
          <p:cNvSpPr/>
          <p:nvPr/>
        </p:nvSpPr>
        <p:spPr>
          <a:xfrm>
            <a:off x="3257640" y="-1181160"/>
            <a:ext cx="6343560" cy="2286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73" name="PlaceHolder 1"/>
          <p:cNvSpPr>
            <a:spLocks noGrp="1"/>
          </p:cNvSpPr>
          <p:nvPr>
            <p:ph type="title"/>
          </p:nvPr>
        </p:nvSpPr>
        <p:spPr>
          <a:xfrm>
            <a:off x="761760" y="228240"/>
            <a:ext cx="876276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Powder River Basin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74" name=""/>
          <p:cNvSpPr/>
          <p:nvPr/>
        </p:nvSpPr>
        <p:spPr>
          <a:xfrm>
            <a:off x="390600" y="1380960"/>
            <a:ext cx="135000" cy="1350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75" name=""/>
          <p:cNvSpPr/>
          <p:nvPr/>
        </p:nvSpPr>
        <p:spPr>
          <a:xfrm>
            <a:off x="390600" y="2293920"/>
            <a:ext cx="135000" cy="1350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76" name=""/>
          <p:cNvSpPr/>
          <p:nvPr/>
        </p:nvSpPr>
        <p:spPr>
          <a:xfrm>
            <a:off x="390600" y="3490920"/>
            <a:ext cx="135000" cy="1350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77" name=""/>
          <p:cNvSpPr/>
          <p:nvPr/>
        </p:nvSpPr>
        <p:spPr>
          <a:xfrm>
            <a:off x="390600" y="4721400"/>
            <a:ext cx="135000" cy="1346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78" name=""/>
          <p:cNvSpPr/>
          <p:nvPr/>
        </p:nvSpPr>
        <p:spPr>
          <a:xfrm rot="199200">
            <a:off x="7872480" y="4002120"/>
            <a:ext cx="3240" cy="6480"/>
          </a:xfrm>
          <a:custGeom>
            <a:avLst/>
            <a:gdLst/>
            <a:ahLst/>
            <a:rect l="l" t="t" r="r" b="b"/>
            <a:pathLst>
              <a:path w="4" h="12">
                <a:moveTo>
                  <a:pt x="0" y="0"/>
                </a:moveTo>
                <a:lnTo>
                  <a:pt x="4" y="0"/>
                </a:lnTo>
                <a:lnTo>
                  <a:pt x="4" y="12"/>
                </a:lnTo>
                <a:lnTo>
                  <a:pt x="4" y="12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79" name=""/>
          <p:cNvSpPr/>
          <p:nvPr/>
        </p:nvSpPr>
        <p:spPr>
          <a:xfrm>
            <a:off x="8556480" y="4378320"/>
            <a:ext cx="5040" cy="9360"/>
          </a:xfrm>
          <a:custGeom>
            <a:avLst/>
            <a:gdLst/>
            <a:ahLst/>
            <a:rect l="l" t="t" r="r" b="b"/>
            <a:pathLst>
              <a:path w="3" h="6">
                <a:moveTo>
                  <a:pt x="0" y="0"/>
                </a:moveTo>
                <a:lnTo>
                  <a:pt x="3" y="0"/>
                </a:lnTo>
                <a:lnTo>
                  <a:pt x="3" y="6"/>
                </a:lnTo>
                <a:lnTo>
                  <a:pt x="0" y="0"/>
                </a:lnTo>
                <a:close/>
              </a:path>
            </a:pathLst>
          </a:custGeom>
          <a:solidFill>
            <a:srgbClr val="23282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37440" bIns="-37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980" name=""/>
          <p:cNvSpPr/>
          <p:nvPr/>
        </p:nvSpPr>
        <p:spPr>
          <a:xfrm>
            <a:off x="6124680" y="1103400"/>
            <a:ext cx="3265560" cy="5297400"/>
          </a:xfrm>
          <a:prstGeom prst="rect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981" name=""/>
          <p:cNvGrpSpPr/>
          <p:nvPr/>
        </p:nvGrpSpPr>
        <p:grpSpPr>
          <a:xfrm>
            <a:off x="7650000" y="343080"/>
            <a:ext cx="2197440" cy="1277640"/>
            <a:chOff x="7650000" y="343080"/>
            <a:chExt cx="2197440" cy="1277640"/>
          </a:xfrm>
        </p:grpSpPr>
        <p:sp>
          <p:nvSpPr>
            <p:cNvPr id="5982" name=""/>
            <p:cNvSpPr/>
            <p:nvPr/>
          </p:nvSpPr>
          <p:spPr>
            <a:xfrm>
              <a:off x="7650000" y="343080"/>
              <a:ext cx="2197440" cy="1277640"/>
            </a:xfrm>
            <a:prstGeom prst="rect">
              <a:avLst/>
            </a:prstGeom>
            <a:solidFill>
              <a:srgbClr val="ffffff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83" name=""/>
            <p:cNvSpPr/>
            <p:nvPr/>
          </p:nvSpPr>
          <p:spPr>
            <a:xfrm flipV="1">
              <a:off x="9036000" y="1218600"/>
              <a:ext cx="289080" cy="27756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84" name=""/>
            <p:cNvSpPr/>
            <p:nvPr/>
          </p:nvSpPr>
          <p:spPr>
            <a:xfrm flipH="1" flipV="1">
              <a:off x="8189640" y="1217520"/>
              <a:ext cx="307800" cy="22176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85" name=""/>
            <p:cNvSpPr/>
            <p:nvPr/>
          </p:nvSpPr>
          <p:spPr>
            <a:xfrm flipH="1">
              <a:off x="8986320" y="496800"/>
              <a:ext cx="65160" cy="90432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86" name=""/>
            <p:cNvSpPr/>
            <p:nvPr/>
          </p:nvSpPr>
          <p:spPr>
            <a:xfrm flipH="1">
              <a:off x="8349840" y="814320"/>
              <a:ext cx="800280" cy="32652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87" name=""/>
            <p:cNvSpPr/>
            <p:nvPr/>
          </p:nvSpPr>
          <p:spPr>
            <a:xfrm flipH="1">
              <a:off x="8373600" y="463320"/>
              <a:ext cx="582840" cy="28404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88" name=""/>
            <p:cNvSpPr/>
            <p:nvPr/>
          </p:nvSpPr>
          <p:spPr>
            <a:xfrm>
              <a:off x="9088560" y="493560"/>
              <a:ext cx="260280" cy="23940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89" name=""/>
            <p:cNvSpPr/>
            <p:nvPr/>
          </p:nvSpPr>
          <p:spPr>
            <a:xfrm>
              <a:off x="8472600" y="496800"/>
              <a:ext cx="68040" cy="92196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90" name=""/>
            <p:cNvSpPr/>
            <p:nvPr/>
          </p:nvSpPr>
          <p:spPr>
            <a:xfrm flipH="1">
              <a:off x="8550000" y="507960"/>
              <a:ext cx="455400" cy="92664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91" name=""/>
            <p:cNvSpPr/>
            <p:nvPr/>
          </p:nvSpPr>
          <p:spPr>
            <a:xfrm>
              <a:off x="8477280" y="507960"/>
              <a:ext cx="484200" cy="92520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92" name=""/>
            <p:cNvSpPr/>
            <p:nvPr/>
          </p:nvSpPr>
          <p:spPr>
            <a:xfrm flipH="1">
              <a:off x="8586720" y="842760"/>
              <a:ext cx="517680" cy="58716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93" name=""/>
            <p:cNvSpPr/>
            <p:nvPr/>
          </p:nvSpPr>
          <p:spPr>
            <a:xfrm>
              <a:off x="8404200" y="863640"/>
              <a:ext cx="561960" cy="59796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94" name=""/>
            <p:cNvSpPr/>
            <p:nvPr/>
          </p:nvSpPr>
          <p:spPr>
            <a:xfrm>
              <a:off x="8292960" y="1147680"/>
              <a:ext cx="947880" cy="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95" name=""/>
            <p:cNvSpPr/>
            <p:nvPr/>
          </p:nvSpPr>
          <p:spPr>
            <a:xfrm flipH="1">
              <a:off x="8329320" y="523800"/>
              <a:ext cx="669960" cy="58392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96" name=""/>
            <p:cNvSpPr/>
            <p:nvPr/>
          </p:nvSpPr>
          <p:spPr>
            <a:xfrm>
              <a:off x="8539200" y="552240"/>
              <a:ext cx="639720" cy="55548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97" name=""/>
            <p:cNvSpPr/>
            <p:nvPr/>
          </p:nvSpPr>
          <p:spPr>
            <a:xfrm>
              <a:off x="8277120" y="795240"/>
              <a:ext cx="947880" cy="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98" name=""/>
            <p:cNvSpPr/>
            <p:nvPr/>
          </p:nvSpPr>
          <p:spPr>
            <a:xfrm>
              <a:off x="8367840" y="809640"/>
              <a:ext cx="798480" cy="32184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999" name=""/>
            <p:cNvSpPr/>
            <p:nvPr/>
          </p:nvSpPr>
          <p:spPr>
            <a:xfrm>
              <a:off x="8494560" y="461880"/>
              <a:ext cx="622440" cy="27576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00" name=""/>
            <p:cNvSpPr/>
            <p:nvPr/>
          </p:nvSpPr>
          <p:spPr>
            <a:xfrm flipH="1">
              <a:off x="8161200" y="480960"/>
              <a:ext cx="192240" cy="26136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01" name=""/>
            <p:cNvSpPr/>
            <p:nvPr/>
          </p:nvSpPr>
          <p:spPr>
            <a:xfrm>
              <a:off x="8156520" y="766800"/>
              <a:ext cx="4680" cy="45036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02" name=""/>
            <p:cNvSpPr/>
            <p:nvPr/>
          </p:nvSpPr>
          <p:spPr>
            <a:xfrm>
              <a:off x="9344160" y="776160"/>
              <a:ext cx="0" cy="42660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03" name=""/>
            <p:cNvSpPr/>
            <p:nvPr/>
          </p:nvSpPr>
          <p:spPr>
            <a:xfrm>
              <a:off x="8513640" y="458640"/>
              <a:ext cx="474840" cy="0"/>
            </a:xfrm>
            <a:prstGeom prst="line">
              <a:avLst/>
            </a:prstGeom>
            <a:ln w="28440">
              <a:solidFill>
                <a:srgbClr val="ffd935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04" name=""/>
            <p:cNvSpPr/>
            <p:nvPr/>
          </p:nvSpPr>
          <p:spPr>
            <a:xfrm>
              <a:off x="8020080" y="398520"/>
              <a:ext cx="587520" cy="161280"/>
            </a:xfrm>
            <a:prstGeom prst="rect">
              <a:avLst/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Natural Gas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05" name=""/>
            <p:cNvSpPr/>
            <p:nvPr/>
          </p:nvSpPr>
          <p:spPr>
            <a:xfrm>
              <a:off x="7827840" y="1052280"/>
              <a:ext cx="590760" cy="176040"/>
            </a:xfrm>
            <a:prstGeom prst="rect">
              <a:avLst/>
            </a:prstGeom>
            <a:solidFill>
              <a:srgbClr val="cc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Emissions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06" name=""/>
            <p:cNvSpPr/>
            <p:nvPr/>
          </p:nvSpPr>
          <p:spPr>
            <a:xfrm>
              <a:off x="7827840" y="717480"/>
              <a:ext cx="590760" cy="175680"/>
            </a:xfrm>
            <a:prstGeom prst="rect">
              <a:avLst/>
            </a:prstGeom>
            <a:solidFill>
              <a:srgbClr val="cc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Coal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07" name=""/>
            <p:cNvSpPr/>
            <p:nvPr/>
          </p:nvSpPr>
          <p:spPr>
            <a:xfrm>
              <a:off x="9096480" y="717480"/>
              <a:ext cx="644400" cy="172800"/>
            </a:xfrm>
            <a:prstGeom prst="rect">
              <a:avLst/>
            </a:prstGeom>
            <a:solidFill>
              <a:srgbClr val="cc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Crude Products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08" name=""/>
            <p:cNvSpPr/>
            <p:nvPr/>
          </p:nvSpPr>
          <p:spPr>
            <a:xfrm>
              <a:off x="8874000" y="399960"/>
              <a:ext cx="590760" cy="161640"/>
            </a:xfrm>
            <a:prstGeom prst="rect">
              <a:avLst/>
            </a:prstGeom>
            <a:solidFill>
              <a:srgbClr val="cc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Power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09" name=""/>
            <p:cNvSpPr/>
            <p:nvPr/>
          </p:nvSpPr>
          <p:spPr>
            <a:xfrm>
              <a:off x="9094680" y="1057320"/>
              <a:ext cx="590760" cy="172440"/>
            </a:xfrm>
            <a:prstGeom prst="rect">
              <a:avLst/>
            </a:prstGeom>
            <a:solidFill>
              <a:srgbClr val="cc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Weather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10" name=""/>
            <p:cNvSpPr/>
            <p:nvPr/>
          </p:nvSpPr>
          <p:spPr>
            <a:xfrm>
              <a:off x="8874000" y="1396800"/>
              <a:ext cx="590760" cy="174240"/>
            </a:xfrm>
            <a:prstGeom prst="rect">
              <a:avLst/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Merchant 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  <a:p>
              <a:pPr algn="ctr">
                <a:lnSpc>
                  <a:spcPct val="8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ffffff"/>
                  </a:solidFill>
                  <a:effectLst/>
                  <a:uFillTx/>
                  <a:latin typeface="Frutiger 45 Light"/>
                </a:rPr>
                <a:t>Investments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11" name=""/>
            <p:cNvSpPr/>
            <p:nvPr/>
          </p:nvSpPr>
          <p:spPr>
            <a:xfrm>
              <a:off x="7974000" y="1396800"/>
              <a:ext cx="668520" cy="177480"/>
            </a:xfrm>
            <a:prstGeom prst="rect">
              <a:avLst/>
            </a:prstGeom>
            <a:solidFill>
              <a:srgbClr val="cc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7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Pulp and Paper</a:t>
              </a:r>
              <a:endParaRPr b="0" lang="en-US" sz="7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012" name=""/>
          <p:cNvSpPr/>
          <p:nvPr/>
        </p:nvSpPr>
        <p:spPr>
          <a:xfrm>
            <a:off x="4989600" y="5589720"/>
            <a:ext cx="2425680" cy="6094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13" name=""/>
          <p:cNvSpPr/>
          <p:nvPr/>
        </p:nvSpPr>
        <p:spPr>
          <a:xfrm>
            <a:off x="5557680" y="5646600"/>
            <a:ext cx="1846440" cy="66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Ft. Union Gathering System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Interconnecting Pipelines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14" name=""/>
          <p:cNvSpPr/>
          <p:nvPr/>
        </p:nvSpPr>
        <p:spPr>
          <a:xfrm>
            <a:off x="5105520" y="5762520"/>
            <a:ext cx="428400" cy="0"/>
          </a:xfrm>
          <a:prstGeom prst="line">
            <a:avLst/>
          </a:prstGeom>
          <a:ln w="38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15" name=""/>
          <p:cNvSpPr/>
          <p:nvPr/>
        </p:nvSpPr>
        <p:spPr>
          <a:xfrm>
            <a:off x="5105520" y="6012000"/>
            <a:ext cx="428400" cy="0"/>
          </a:xfrm>
          <a:prstGeom prst="line">
            <a:avLst/>
          </a:prstGeom>
          <a:ln w="25560">
            <a:solidFill>
              <a:srgbClr val="0091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16" name=""/>
          <p:cNvSpPr/>
          <p:nvPr/>
        </p:nvSpPr>
        <p:spPr>
          <a:xfrm>
            <a:off x="8150400" y="3892680"/>
            <a:ext cx="98280" cy="120600"/>
          </a:xfrm>
          <a:prstGeom prst="rect">
            <a:avLst/>
          </a:prstGeom>
          <a:solidFill>
            <a:srgbClr val="00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17" name=""/>
          <p:cNvSpPr/>
          <p:nvPr/>
        </p:nvSpPr>
        <p:spPr>
          <a:xfrm>
            <a:off x="7835760" y="3944880"/>
            <a:ext cx="98640" cy="120600"/>
          </a:xfrm>
          <a:prstGeom prst="rect">
            <a:avLst/>
          </a:prstGeom>
          <a:solidFill>
            <a:srgbClr val="00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18" name=""/>
          <p:cNvSpPr/>
          <p:nvPr/>
        </p:nvSpPr>
        <p:spPr>
          <a:xfrm>
            <a:off x="8859960" y="4230720"/>
            <a:ext cx="98280" cy="120600"/>
          </a:xfrm>
          <a:prstGeom prst="rect">
            <a:avLst/>
          </a:prstGeom>
          <a:solidFill>
            <a:srgbClr val="009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19" name=""/>
          <p:cNvSpPr/>
          <p:nvPr/>
        </p:nvSpPr>
        <p:spPr>
          <a:xfrm flipH="1">
            <a:off x="8548560" y="4272120"/>
            <a:ext cx="14400" cy="237960"/>
          </a:xfrm>
          <a:prstGeom prst="line">
            <a:avLst/>
          </a:prstGeom>
          <a:ln w="3960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0" name=""/>
          <p:cNvSpPr/>
          <p:nvPr/>
        </p:nvSpPr>
        <p:spPr>
          <a:xfrm>
            <a:off x="2612880" y="1700280"/>
            <a:ext cx="468360" cy="468360"/>
          </a:xfrm>
          <a:prstGeom prst="star5">
            <a:avLst/>
          </a:prstGeom>
          <a:solidFill>
            <a:srgbClr val="ffe80f"/>
          </a:solidFill>
          <a:ln w="9360">
            <a:solidFill>
              <a:srgbClr val="96969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21" name=""/>
          <p:cNvSpPr/>
          <p:nvPr/>
        </p:nvSpPr>
        <p:spPr>
          <a:xfrm>
            <a:off x="2612880" y="2398680"/>
            <a:ext cx="468360" cy="468360"/>
          </a:xfrm>
          <a:prstGeom prst="star5">
            <a:avLst/>
          </a:prstGeom>
          <a:solidFill>
            <a:srgbClr val="ffe80f"/>
          </a:solidFill>
          <a:ln w="9360">
            <a:solidFill>
              <a:srgbClr val="96969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22" name=""/>
          <p:cNvSpPr/>
          <p:nvPr/>
        </p:nvSpPr>
        <p:spPr>
          <a:xfrm>
            <a:off x="2612880" y="2976480"/>
            <a:ext cx="468360" cy="468360"/>
          </a:xfrm>
          <a:prstGeom prst="star5">
            <a:avLst/>
          </a:prstGeom>
          <a:solidFill>
            <a:srgbClr val="ffe80f"/>
          </a:solidFill>
          <a:ln w="9360">
            <a:solidFill>
              <a:srgbClr val="96969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23" name=""/>
          <p:cNvSpPr/>
          <p:nvPr/>
        </p:nvSpPr>
        <p:spPr>
          <a:xfrm>
            <a:off x="2612880" y="4376880"/>
            <a:ext cx="468360" cy="468000"/>
          </a:xfrm>
          <a:prstGeom prst="star5">
            <a:avLst/>
          </a:prstGeom>
          <a:solidFill>
            <a:srgbClr val="ffe80f"/>
          </a:solidFill>
          <a:ln w="9360">
            <a:solidFill>
              <a:srgbClr val="96969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24" name=""/>
          <p:cNvSpPr/>
          <p:nvPr/>
        </p:nvSpPr>
        <p:spPr>
          <a:xfrm>
            <a:off x="2612880" y="4984920"/>
            <a:ext cx="468360" cy="468000"/>
          </a:xfrm>
          <a:prstGeom prst="star5">
            <a:avLst/>
          </a:prstGeom>
          <a:solidFill>
            <a:srgbClr val="ffe80f"/>
          </a:solidFill>
          <a:ln w="9360">
            <a:solidFill>
              <a:srgbClr val="96969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25" name=""/>
          <p:cNvSpPr/>
          <p:nvPr/>
        </p:nvSpPr>
        <p:spPr>
          <a:xfrm>
            <a:off x="2612880" y="5532480"/>
            <a:ext cx="468360" cy="468360"/>
          </a:xfrm>
          <a:prstGeom prst="star5">
            <a:avLst/>
          </a:prstGeom>
          <a:solidFill>
            <a:srgbClr val="ffe80f"/>
          </a:solidFill>
          <a:ln w="9360">
            <a:solidFill>
              <a:srgbClr val="96969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26" name=""/>
          <p:cNvSpPr/>
          <p:nvPr/>
        </p:nvSpPr>
        <p:spPr>
          <a:xfrm>
            <a:off x="2206800" y="3011400"/>
            <a:ext cx="1280880" cy="587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27" name=""/>
          <p:cNvSpPr/>
          <p:nvPr/>
        </p:nvSpPr>
        <p:spPr>
          <a:xfrm>
            <a:off x="2206800" y="2440080"/>
            <a:ext cx="1280880" cy="58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28" name=""/>
          <p:cNvSpPr/>
          <p:nvPr/>
        </p:nvSpPr>
        <p:spPr>
          <a:xfrm>
            <a:off x="2206800" y="1751040"/>
            <a:ext cx="1280880" cy="63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29" name=""/>
          <p:cNvSpPr/>
          <p:nvPr/>
        </p:nvSpPr>
        <p:spPr>
          <a:xfrm>
            <a:off x="2206800" y="5580000"/>
            <a:ext cx="1280880" cy="52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30" name=""/>
          <p:cNvSpPr/>
          <p:nvPr/>
        </p:nvSpPr>
        <p:spPr>
          <a:xfrm>
            <a:off x="2206800" y="5035680"/>
            <a:ext cx="1280880" cy="52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31" name=""/>
          <p:cNvSpPr/>
          <p:nvPr/>
        </p:nvSpPr>
        <p:spPr>
          <a:xfrm>
            <a:off x="2206800" y="4425840"/>
            <a:ext cx="1280880" cy="57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5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032" name=""/>
          <p:cNvGrpSpPr/>
          <p:nvPr/>
        </p:nvGrpSpPr>
        <p:grpSpPr>
          <a:xfrm>
            <a:off x="331920" y="1930320"/>
            <a:ext cx="1887480" cy="1714320"/>
            <a:chOff x="331920" y="1930320"/>
            <a:chExt cx="1887480" cy="1714320"/>
          </a:xfrm>
        </p:grpSpPr>
        <p:sp>
          <p:nvSpPr>
            <p:cNvPr id="6033" name=""/>
            <p:cNvSpPr/>
            <p:nvPr/>
          </p:nvSpPr>
          <p:spPr>
            <a:xfrm>
              <a:off x="331920" y="3090240"/>
              <a:ext cx="1887480" cy="5544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>
                <a:lnSpc>
                  <a:spcPct val="100000"/>
                </a:lnSpc>
                <a:spcBef>
                  <a:spcPts val="4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55 Roman"/>
                </a:rPr>
                <a:t>3Q99 YTD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34" name=""/>
            <p:cNvSpPr/>
            <p:nvPr/>
          </p:nvSpPr>
          <p:spPr>
            <a:xfrm>
              <a:off x="331920" y="2535120"/>
              <a:ext cx="1887480" cy="554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>
                <a:lnSpc>
                  <a:spcPct val="100000"/>
                </a:lnSpc>
                <a:spcBef>
                  <a:spcPts val="4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55 Roman"/>
                </a:rPr>
                <a:t>1998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35" name=""/>
            <p:cNvSpPr/>
            <p:nvPr/>
          </p:nvSpPr>
          <p:spPr>
            <a:xfrm>
              <a:off x="331920" y="1930320"/>
              <a:ext cx="1887480" cy="604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rmAutofit/>
            </a:bodyPr>
            <a:p>
              <a:pPr>
                <a:lnSpc>
                  <a:spcPct val="100000"/>
                </a:lnSpc>
                <a:spcBef>
                  <a:spcPts val="4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800" strike="noStrike" u="none">
                  <a:solidFill>
                    <a:srgbClr val="000000"/>
                  </a:solidFill>
                  <a:effectLst/>
                  <a:uFillTx/>
                  <a:latin typeface="Frutiger 55 Roman"/>
                </a:rPr>
                <a:t>1997</a:t>
              </a:r>
              <a:endParaRPr b="0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036" name=""/>
          <p:cNvSpPr/>
          <p:nvPr/>
        </p:nvSpPr>
        <p:spPr>
          <a:xfrm>
            <a:off x="8621640" y="3087720"/>
            <a:ext cx="1501920" cy="56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37" name=""/>
          <p:cNvSpPr/>
          <p:nvPr/>
        </p:nvSpPr>
        <p:spPr>
          <a:xfrm>
            <a:off x="8621640" y="2522520"/>
            <a:ext cx="1501920" cy="56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38" name=""/>
          <p:cNvSpPr/>
          <p:nvPr/>
        </p:nvSpPr>
        <p:spPr>
          <a:xfrm>
            <a:off x="8621640" y="1908000"/>
            <a:ext cx="1501920" cy="61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39" name=""/>
          <p:cNvSpPr/>
          <p:nvPr/>
        </p:nvSpPr>
        <p:spPr>
          <a:xfrm>
            <a:off x="7340760" y="3079800"/>
            <a:ext cx="1280880" cy="56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0" name=""/>
          <p:cNvSpPr/>
          <p:nvPr/>
        </p:nvSpPr>
        <p:spPr>
          <a:xfrm>
            <a:off x="7340760" y="2517840"/>
            <a:ext cx="1280880" cy="5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1" name=""/>
          <p:cNvSpPr/>
          <p:nvPr/>
        </p:nvSpPr>
        <p:spPr>
          <a:xfrm>
            <a:off x="7340760" y="1905120"/>
            <a:ext cx="1280880" cy="61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2" name=""/>
          <p:cNvSpPr/>
          <p:nvPr/>
        </p:nvSpPr>
        <p:spPr>
          <a:xfrm>
            <a:off x="6060960" y="3087720"/>
            <a:ext cx="1279800" cy="56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3" name=""/>
          <p:cNvSpPr/>
          <p:nvPr/>
        </p:nvSpPr>
        <p:spPr>
          <a:xfrm>
            <a:off x="6060960" y="2522520"/>
            <a:ext cx="1279800" cy="56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4" name=""/>
          <p:cNvSpPr/>
          <p:nvPr/>
        </p:nvSpPr>
        <p:spPr>
          <a:xfrm>
            <a:off x="6060960" y="1908000"/>
            <a:ext cx="1279800" cy="61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5" name=""/>
          <p:cNvSpPr/>
          <p:nvPr/>
        </p:nvSpPr>
        <p:spPr>
          <a:xfrm>
            <a:off x="4780080" y="3076560"/>
            <a:ext cx="1280880" cy="565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6" name=""/>
          <p:cNvSpPr/>
          <p:nvPr/>
        </p:nvSpPr>
        <p:spPr>
          <a:xfrm>
            <a:off x="4780080" y="2514600"/>
            <a:ext cx="1280880" cy="56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7" name=""/>
          <p:cNvSpPr/>
          <p:nvPr/>
        </p:nvSpPr>
        <p:spPr>
          <a:xfrm>
            <a:off x="4780080" y="1901880"/>
            <a:ext cx="1280880" cy="61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8" name=""/>
          <p:cNvSpPr/>
          <p:nvPr/>
        </p:nvSpPr>
        <p:spPr>
          <a:xfrm>
            <a:off x="3500280" y="3092400"/>
            <a:ext cx="1279800" cy="56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49" name=""/>
          <p:cNvSpPr/>
          <p:nvPr/>
        </p:nvSpPr>
        <p:spPr>
          <a:xfrm>
            <a:off x="3500280" y="2525760"/>
            <a:ext cx="1279800" cy="56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50" name=""/>
          <p:cNvSpPr/>
          <p:nvPr/>
        </p:nvSpPr>
        <p:spPr>
          <a:xfrm>
            <a:off x="3500280" y="1892160"/>
            <a:ext cx="1279800" cy="61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51" name=""/>
          <p:cNvSpPr/>
          <p:nvPr/>
        </p:nvSpPr>
        <p:spPr>
          <a:xfrm>
            <a:off x="2206800" y="4130640"/>
            <a:ext cx="1280880" cy="4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Enron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52" name=""/>
          <p:cNvSpPr/>
          <p:nvPr/>
        </p:nvSpPr>
        <p:spPr>
          <a:xfrm>
            <a:off x="8596440" y="4130640"/>
            <a:ext cx="1501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 Avista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53" name=""/>
          <p:cNvSpPr/>
          <p:nvPr/>
        </p:nvSpPr>
        <p:spPr>
          <a:xfrm>
            <a:off x="7315200" y="4130640"/>
            <a:ext cx="128124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  PG&amp;E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54" name=""/>
          <p:cNvSpPr/>
          <p:nvPr/>
        </p:nvSpPr>
        <p:spPr>
          <a:xfrm>
            <a:off x="6035760" y="4130640"/>
            <a:ext cx="127944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119160"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Southern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55" name=""/>
          <p:cNvSpPr/>
          <p:nvPr/>
        </p:nvSpPr>
        <p:spPr>
          <a:xfrm>
            <a:off x="4754520" y="4130640"/>
            <a:ext cx="1281240" cy="4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Aquila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56" name=""/>
          <p:cNvSpPr/>
          <p:nvPr/>
        </p:nvSpPr>
        <p:spPr>
          <a:xfrm>
            <a:off x="3475080" y="4130640"/>
            <a:ext cx="1279440" cy="64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AEP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57" name=""/>
          <p:cNvSpPr/>
          <p:nvPr/>
        </p:nvSpPr>
        <p:spPr>
          <a:xfrm>
            <a:off x="2206800" y="1414440"/>
            <a:ext cx="1280880" cy="43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Enron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58" name=""/>
          <p:cNvSpPr/>
          <p:nvPr/>
        </p:nvSpPr>
        <p:spPr>
          <a:xfrm>
            <a:off x="8596440" y="1414440"/>
            <a:ext cx="150156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 Dynegy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59" name=""/>
          <p:cNvSpPr/>
          <p:nvPr/>
        </p:nvSpPr>
        <p:spPr>
          <a:xfrm>
            <a:off x="7315200" y="1414440"/>
            <a:ext cx="1281240" cy="43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  Coral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60" name=""/>
          <p:cNvSpPr/>
          <p:nvPr/>
        </p:nvSpPr>
        <p:spPr>
          <a:xfrm>
            <a:off x="6035760" y="1414440"/>
            <a:ext cx="1279440" cy="43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119160"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Duke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61" name=""/>
          <p:cNvSpPr/>
          <p:nvPr/>
        </p:nvSpPr>
        <p:spPr>
          <a:xfrm>
            <a:off x="4754520" y="1414440"/>
            <a:ext cx="1281240" cy="42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PG&amp;E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62" name=""/>
          <p:cNvSpPr/>
          <p:nvPr/>
        </p:nvSpPr>
        <p:spPr>
          <a:xfrm>
            <a:off x="3475080" y="1414440"/>
            <a:ext cx="1279440" cy="43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sng">
                <a:solidFill>
                  <a:srgbClr val="000000"/>
                </a:solidFill>
                <a:effectLst/>
                <a:uFillTx/>
                <a:latin typeface="Frutiger 55 Roman"/>
              </a:rPr>
              <a:t>Aquila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63" name=""/>
          <p:cNvSpPr/>
          <p:nvPr/>
        </p:nvSpPr>
        <p:spPr>
          <a:xfrm>
            <a:off x="173160" y="3763800"/>
            <a:ext cx="9858240" cy="331920"/>
          </a:xfrm>
          <a:prstGeom prst="rect">
            <a:avLst/>
          </a:prstGeom>
          <a:solidFill>
            <a:srgbClr val="f001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64" name=""/>
          <p:cNvSpPr/>
          <p:nvPr/>
        </p:nvSpPr>
        <p:spPr>
          <a:xfrm>
            <a:off x="173160" y="1046160"/>
            <a:ext cx="9858240" cy="33192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65" name=""/>
          <p:cNvSpPr/>
          <p:nvPr/>
        </p:nvSpPr>
        <p:spPr>
          <a:xfrm>
            <a:off x="331920" y="1874880"/>
            <a:ext cx="188748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66" name=""/>
          <p:cNvSpPr/>
          <p:nvPr/>
        </p:nvSpPr>
        <p:spPr>
          <a:xfrm>
            <a:off x="331920" y="5535720"/>
            <a:ext cx="188748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67" name=""/>
          <p:cNvSpPr/>
          <p:nvPr/>
        </p:nvSpPr>
        <p:spPr>
          <a:xfrm>
            <a:off x="331920" y="1874880"/>
            <a:ext cx="0" cy="60336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68" name=""/>
          <p:cNvSpPr/>
          <p:nvPr/>
        </p:nvSpPr>
        <p:spPr>
          <a:xfrm>
            <a:off x="10123560" y="1874880"/>
            <a:ext cx="0" cy="60336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69" name=""/>
          <p:cNvSpPr/>
          <p:nvPr/>
        </p:nvSpPr>
        <p:spPr>
          <a:xfrm>
            <a:off x="2219400" y="1874880"/>
            <a:ext cx="128088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70" name=""/>
          <p:cNvSpPr/>
          <p:nvPr/>
        </p:nvSpPr>
        <p:spPr>
          <a:xfrm>
            <a:off x="331920" y="2478240"/>
            <a:ext cx="0" cy="6602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71" name=""/>
          <p:cNvSpPr/>
          <p:nvPr/>
        </p:nvSpPr>
        <p:spPr>
          <a:xfrm>
            <a:off x="3500280" y="1874880"/>
            <a:ext cx="127980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72" name=""/>
          <p:cNvSpPr/>
          <p:nvPr/>
        </p:nvSpPr>
        <p:spPr>
          <a:xfrm>
            <a:off x="4780080" y="1874880"/>
            <a:ext cx="128088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73" name=""/>
          <p:cNvSpPr/>
          <p:nvPr/>
        </p:nvSpPr>
        <p:spPr>
          <a:xfrm>
            <a:off x="6060960" y="1874880"/>
            <a:ext cx="127980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74" name=""/>
          <p:cNvSpPr/>
          <p:nvPr/>
        </p:nvSpPr>
        <p:spPr>
          <a:xfrm>
            <a:off x="7340760" y="1874880"/>
            <a:ext cx="128088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75" name=""/>
          <p:cNvSpPr/>
          <p:nvPr/>
        </p:nvSpPr>
        <p:spPr>
          <a:xfrm>
            <a:off x="8621640" y="1874880"/>
            <a:ext cx="150192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76" name=""/>
          <p:cNvSpPr/>
          <p:nvPr/>
        </p:nvSpPr>
        <p:spPr>
          <a:xfrm>
            <a:off x="10123560" y="2478240"/>
            <a:ext cx="0" cy="66024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77" name=""/>
          <p:cNvSpPr/>
          <p:nvPr/>
        </p:nvSpPr>
        <p:spPr>
          <a:xfrm>
            <a:off x="331920" y="3138480"/>
            <a:ext cx="0" cy="6066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78" name=""/>
          <p:cNvSpPr/>
          <p:nvPr/>
        </p:nvSpPr>
        <p:spPr>
          <a:xfrm>
            <a:off x="10123560" y="3138480"/>
            <a:ext cx="0" cy="6066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79" name=""/>
          <p:cNvSpPr/>
          <p:nvPr/>
        </p:nvSpPr>
        <p:spPr>
          <a:xfrm>
            <a:off x="331920" y="3745080"/>
            <a:ext cx="0" cy="6076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80" name=""/>
          <p:cNvSpPr/>
          <p:nvPr/>
        </p:nvSpPr>
        <p:spPr>
          <a:xfrm>
            <a:off x="10123560" y="3745080"/>
            <a:ext cx="0" cy="60768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81" name=""/>
          <p:cNvSpPr/>
          <p:nvPr/>
        </p:nvSpPr>
        <p:spPr>
          <a:xfrm>
            <a:off x="331920" y="4352760"/>
            <a:ext cx="0" cy="6066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82" name=""/>
          <p:cNvSpPr/>
          <p:nvPr/>
        </p:nvSpPr>
        <p:spPr>
          <a:xfrm>
            <a:off x="10123560" y="4352760"/>
            <a:ext cx="0" cy="60660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83" name=""/>
          <p:cNvSpPr/>
          <p:nvPr/>
        </p:nvSpPr>
        <p:spPr>
          <a:xfrm>
            <a:off x="331920" y="4959360"/>
            <a:ext cx="0" cy="57636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84" name=""/>
          <p:cNvSpPr/>
          <p:nvPr/>
        </p:nvSpPr>
        <p:spPr>
          <a:xfrm>
            <a:off x="10123560" y="4959360"/>
            <a:ext cx="0" cy="57636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85" name=""/>
          <p:cNvSpPr/>
          <p:nvPr/>
        </p:nvSpPr>
        <p:spPr>
          <a:xfrm>
            <a:off x="2219400" y="5535720"/>
            <a:ext cx="128088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86" name=""/>
          <p:cNvSpPr/>
          <p:nvPr/>
        </p:nvSpPr>
        <p:spPr>
          <a:xfrm>
            <a:off x="3500280" y="5535720"/>
            <a:ext cx="127980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87" name=""/>
          <p:cNvSpPr/>
          <p:nvPr/>
        </p:nvSpPr>
        <p:spPr>
          <a:xfrm>
            <a:off x="6060960" y="5535720"/>
            <a:ext cx="127980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88" name=""/>
          <p:cNvSpPr/>
          <p:nvPr/>
        </p:nvSpPr>
        <p:spPr>
          <a:xfrm>
            <a:off x="7340760" y="5535720"/>
            <a:ext cx="128088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89" name=""/>
          <p:cNvSpPr/>
          <p:nvPr/>
        </p:nvSpPr>
        <p:spPr>
          <a:xfrm>
            <a:off x="8621640" y="5535720"/>
            <a:ext cx="1501920" cy="0"/>
          </a:xfrm>
          <a:prstGeom prst="line">
            <a:avLst/>
          </a:prstGeom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90" name=""/>
          <p:cNvSpPr/>
          <p:nvPr/>
        </p:nvSpPr>
        <p:spPr>
          <a:xfrm>
            <a:off x="818640" y="6226200"/>
            <a:ext cx="635292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Source: Natural Gas Week, Megawatt Daily, Gas Daily, Natural Gas Intelligence, Power Marketers Week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NA=Not Available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91" name=""/>
          <p:cNvSpPr/>
          <p:nvPr/>
        </p:nvSpPr>
        <p:spPr>
          <a:xfrm>
            <a:off x="2385360" y="233280"/>
            <a:ext cx="553680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Lead Market Position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92" name=""/>
          <p:cNvSpPr/>
          <p:nvPr/>
        </p:nvSpPr>
        <p:spPr>
          <a:xfrm>
            <a:off x="3500280" y="4564080"/>
            <a:ext cx="1279800" cy="37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93" name=""/>
          <p:cNvSpPr/>
          <p:nvPr/>
        </p:nvSpPr>
        <p:spPr>
          <a:xfrm>
            <a:off x="331920" y="5627520"/>
            <a:ext cx="1887480" cy="50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3Q99 YTD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94" name=""/>
          <p:cNvSpPr/>
          <p:nvPr/>
        </p:nvSpPr>
        <p:spPr>
          <a:xfrm>
            <a:off x="331920" y="5126040"/>
            <a:ext cx="1887480" cy="50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1998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95" name=""/>
          <p:cNvSpPr/>
          <p:nvPr/>
        </p:nvSpPr>
        <p:spPr>
          <a:xfrm>
            <a:off x="331920" y="4581360"/>
            <a:ext cx="1887480" cy="54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1997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96" name=""/>
          <p:cNvSpPr/>
          <p:nvPr/>
        </p:nvSpPr>
        <p:spPr>
          <a:xfrm>
            <a:off x="8621640" y="5622840"/>
            <a:ext cx="150192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97" name=""/>
          <p:cNvSpPr/>
          <p:nvPr/>
        </p:nvSpPr>
        <p:spPr>
          <a:xfrm>
            <a:off x="8621640" y="5113440"/>
            <a:ext cx="1501920" cy="50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13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98" name=""/>
          <p:cNvSpPr/>
          <p:nvPr/>
        </p:nvSpPr>
        <p:spPr>
          <a:xfrm>
            <a:off x="8621640" y="4557600"/>
            <a:ext cx="1501920" cy="55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099" name=""/>
          <p:cNvSpPr/>
          <p:nvPr/>
        </p:nvSpPr>
        <p:spPr>
          <a:xfrm>
            <a:off x="7340760" y="5618160"/>
            <a:ext cx="1280880" cy="50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00" name=""/>
          <p:cNvSpPr/>
          <p:nvPr/>
        </p:nvSpPr>
        <p:spPr>
          <a:xfrm>
            <a:off x="7340760" y="5108400"/>
            <a:ext cx="1280880" cy="50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01" name=""/>
          <p:cNvSpPr/>
          <p:nvPr/>
        </p:nvSpPr>
        <p:spPr>
          <a:xfrm>
            <a:off x="7340760" y="4556160"/>
            <a:ext cx="1280880" cy="55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02" name=""/>
          <p:cNvSpPr/>
          <p:nvPr/>
        </p:nvSpPr>
        <p:spPr>
          <a:xfrm>
            <a:off x="6060960" y="5622840"/>
            <a:ext cx="1279800" cy="5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03" name=""/>
          <p:cNvSpPr/>
          <p:nvPr/>
        </p:nvSpPr>
        <p:spPr>
          <a:xfrm>
            <a:off x="6060960" y="5113440"/>
            <a:ext cx="1279800" cy="50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04" name=""/>
          <p:cNvSpPr/>
          <p:nvPr/>
        </p:nvSpPr>
        <p:spPr>
          <a:xfrm>
            <a:off x="6060960" y="4557600"/>
            <a:ext cx="1279800" cy="55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4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05" name=""/>
          <p:cNvSpPr/>
          <p:nvPr/>
        </p:nvSpPr>
        <p:spPr>
          <a:xfrm>
            <a:off x="4780080" y="5616720"/>
            <a:ext cx="1280880" cy="509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06" name=""/>
          <p:cNvSpPr/>
          <p:nvPr/>
        </p:nvSpPr>
        <p:spPr>
          <a:xfrm>
            <a:off x="4780080" y="5106960"/>
            <a:ext cx="1280880" cy="50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07" name=""/>
          <p:cNvSpPr/>
          <p:nvPr/>
        </p:nvSpPr>
        <p:spPr>
          <a:xfrm>
            <a:off x="4780080" y="4556160"/>
            <a:ext cx="1280880" cy="550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6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08" name=""/>
          <p:cNvSpPr/>
          <p:nvPr/>
        </p:nvSpPr>
        <p:spPr>
          <a:xfrm>
            <a:off x="3500280" y="5627520"/>
            <a:ext cx="1279800" cy="51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09" name=""/>
          <p:cNvSpPr/>
          <p:nvPr/>
        </p:nvSpPr>
        <p:spPr>
          <a:xfrm>
            <a:off x="3500280" y="5116680"/>
            <a:ext cx="1279800" cy="510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10" name=""/>
          <p:cNvSpPr/>
          <p:nvPr/>
        </p:nvSpPr>
        <p:spPr>
          <a:xfrm>
            <a:off x="4456080" y="3767040"/>
            <a:ext cx="1883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 Volumes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11" name=""/>
          <p:cNvSpPr/>
          <p:nvPr/>
        </p:nvSpPr>
        <p:spPr>
          <a:xfrm>
            <a:off x="173160" y="3763800"/>
            <a:ext cx="9858240" cy="23320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12" name=""/>
          <p:cNvSpPr/>
          <p:nvPr/>
        </p:nvSpPr>
        <p:spPr>
          <a:xfrm>
            <a:off x="173160" y="1049400"/>
            <a:ext cx="9858240" cy="249228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113" name=""/>
          <p:cNvSpPr/>
          <p:nvPr/>
        </p:nvSpPr>
        <p:spPr>
          <a:xfrm>
            <a:off x="4169880" y="1012680"/>
            <a:ext cx="2480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Natural Gas Volumes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4" name=""/>
          <p:cNvSpPr/>
          <p:nvPr/>
        </p:nvSpPr>
        <p:spPr>
          <a:xfrm>
            <a:off x="339840" y="44280"/>
            <a:ext cx="960264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North America</a:t>
            </a: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Premier Energy Merchant in North America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115" name=""/>
          <p:cNvGrpSpPr/>
          <p:nvPr/>
        </p:nvGrpSpPr>
        <p:grpSpPr>
          <a:xfrm>
            <a:off x="1355760" y="1074600"/>
            <a:ext cx="7176600" cy="6300720"/>
            <a:chOff x="1355760" y="1074600"/>
            <a:chExt cx="7176600" cy="6300720"/>
          </a:xfrm>
        </p:grpSpPr>
        <p:grpSp>
          <p:nvGrpSpPr>
            <p:cNvPr id="6116" name=""/>
            <p:cNvGrpSpPr/>
            <p:nvPr/>
          </p:nvGrpSpPr>
          <p:grpSpPr>
            <a:xfrm>
              <a:off x="4989600" y="1082520"/>
              <a:ext cx="2510640" cy="1868040"/>
              <a:chOff x="4989600" y="1082520"/>
              <a:chExt cx="2510640" cy="1868040"/>
            </a:xfrm>
          </p:grpSpPr>
          <p:grpSp>
            <p:nvGrpSpPr>
              <p:cNvPr id="6117" name=""/>
              <p:cNvGrpSpPr/>
              <p:nvPr/>
            </p:nvGrpSpPr>
            <p:grpSpPr>
              <a:xfrm>
                <a:off x="4989600" y="1082520"/>
                <a:ext cx="2510640" cy="1868040"/>
                <a:chOff x="4989600" y="1082520"/>
                <a:chExt cx="2510640" cy="1868040"/>
              </a:xfrm>
            </p:grpSpPr>
            <p:sp>
              <p:nvSpPr>
                <p:cNvPr id="6118" name=""/>
                <p:cNvSpPr/>
                <p:nvPr/>
              </p:nvSpPr>
              <p:spPr>
                <a:xfrm>
                  <a:off x="4989600" y="1082520"/>
                  <a:ext cx="2510640" cy="1868040"/>
                </a:xfrm>
                <a:custGeom>
                  <a:avLst/>
                  <a:gdLst/>
                  <a:ahLst/>
                  <a:rect l="l" t="t" r="r" b="b"/>
                  <a:pathLst>
                    <a:path w="2528" h="1879">
                      <a:moveTo>
                        <a:pt x="320" y="0"/>
                      </a:moveTo>
                      <a:lnTo>
                        <a:pt x="54" y="208"/>
                      </a:lnTo>
                      <a:lnTo>
                        <a:pt x="0" y="721"/>
                      </a:lnTo>
                      <a:lnTo>
                        <a:pt x="40" y="717"/>
                      </a:lnTo>
                      <a:lnTo>
                        <a:pt x="40" y="746"/>
                      </a:lnTo>
                      <a:lnTo>
                        <a:pt x="51" y="757"/>
                      </a:lnTo>
                      <a:lnTo>
                        <a:pt x="43" y="796"/>
                      </a:lnTo>
                      <a:lnTo>
                        <a:pt x="61" y="811"/>
                      </a:lnTo>
                      <a:lnTo>
                        <a:pt x="69" y="846"/>
                      </a:lnTo>
                      <a:lnTo>
                        <a:pt x="137" y="857"/>
                      </a:lnTo>
                      <a:lnTo>
                        <a:pt x="158" y="886"/>
                      </a:lnTo>
                      <a:lnTo>
                        <a:pt x="183" y="879"/>
                      </a:lnTo>
                      <a:lnTo>
                        <a:pt x="201" y="846"/>
                      </a:lnTo>
                      <a:lnTo>
                        <a:pt x="298" y="857"/>
                      </a:lnTo>
                      <a:lnTo>
                        <a:pt x="298" y="897"/>
                      </a:lnTo>
                      <a:lnTo>
                        <a:pt x="320" y="900"/>
                      </a:lnTo>
                      <a:lnTo>
                        <a:pt x="323" y="886"/>
                      </a:lnTo>
                      <a:lnTo>
                        <a:pt x="355" y="886"/>
                      </a:lnTo>
                      <a:lnTo>
                        <a:pt x="395" y="936"/>
                      </a:lnTo>
                      <a:lnTo>
                        <a:pt x="445" y="936"/>
                      </a:lnTo>
                      <a:lnTo>
                        <a:pt x="488" y="936"/>
                      </a:lnTo>
                      <a:lnTo>
                        <a:pt x="477" y="904"/>
                      </a:lnTo>
                      <a:lnTo>
                        <a:pt x="506" y="889"/>
                      </a:lnTo>
                      <a:lnTo>
                        <a:pt x="527" y="911"/>
                      </a:lnTo>
                      <a:lnTo>
                        <a:pt x="578" y="911"/>
                      </a:lnTo>
                      <a:lnTo>
                        <a:pt x="639" y="936"/>
                      </a:lnTo>
                      <a:lnTo>
                        <a:pt x="707" y="889"/>
                      </a:lnTo>
                      <a:lnTo>
                        <a:pt x="692" y="846"/>
                      </a:lnTo>
                      <a:lnTo>
                        <a:pt x="750" y="843"/>
                      </a:lnTo>
                      <a:lnTo>
                        <a:pt x="750" y="807"/>
                      </a:lnTo>
                      <a:lnTo>
                        <a:pt x="761" y="800"/>
                      </a:lnTo>
                      <a:lnTo>
                        <a:pt x="796" y="814"/>
                      </a:lnTo>
                      <a:lnTo>
                        <a:pt x="800" y="796"/>
                      </a:lnTo>
                      <a:lnTo>
                        <a:pt x="786" y="753"/>
                      </a:lnTo>
                      <a:lnTo>
                        <a:pt x="804" y="753"/>
                      </a:lnTo>
                      <a:lnTo>
                        <a:pt x="832" y="768"/>
                      </a:lnTo>
                      <a:lnTo>
                        <a:pt x="893" y="778"/>
                      </a:lnTo>
                      <a:lnTo>
                        <a:pt x="925" y="768"/>
                      </a:lnTo>
                      <a:lnTo>
                        <a:pt x="943" y="757"/>
                      </a:lnTo>
                      <a:lnTo>
                        <a:pt x="1019" y="775"/>
                      </a:lnTo>
                      <a:lnTo>
                        <a:pt x="1029" y="825"/>
                      </a:lnTo>
                      <a:lnTo>
                        <a:pt x="1058" y="861"/>
                      </a:lnTo>
                      <a:lnTo>
                        <a:pt x="1058" y="893"/>
                      </a:lnTo>
                      <a:lnTo>
                        <a:pt x="1151" y="893"/>
                      </a:lnTo>
                      <a:lnTo>
                        <a:pt x="1166" y="875"/>
                      </a:lnTo>
                      <a:lnTo>
                        <a:pt x="1194" y="879"/>
                      </a:lnTo>
                      <a:lnTo>
                        <a:pt x="1198" y="915"/>
                      </a:lnTo>
                      <a:lnTo>
                        <a:pt x="1191" y="936"/>
                      </a:lnTo>
                      <a:lnTo>
                        <a:pt x="1212" y="961"/>
                      </a:lnTo>
                      <a:lnTo>
                        <a:pt x="1227" y="983"/>
                      </a:lnTo>
                      <a:lnTo>
                        <a:pt x="1245" y="983"/>
                      </a:lnTo>
                      <a:lnTo>
                        <a:pt x="1252" y="993"/>
                      </a:lnTo>
                      <a:lnTo>
                        <a:pt x="1234" y="1015"/>
                      </a:lnTo>
                      <a:lnTo>
                        <a:pt x="1230" y="1054"/>
                      </a:lnTo>
                      <a:lnTo>
                        <a:pt x="1259" y="1044"/>
                      </a:lnTo>
                      <a:lnTo>
                        <a:pt x="1266" y="1062"/>
                      </a:lnTo>
                      <a:lnTo>
                        <a:pt x="1252" y="1072"/>
                      </a:lnTo>
                      <a:lnTo>
                        <a:pt x="1252" y="1094"/>
                      </a:lnTo>
                      <a:lnTo>
                        <a:pt x="1266" y="1097"/>
                      </a:lnTo>
                      <a:lnTo>
                        <a:pt x="1273" y="1119"/>
                      </a:lnTo>
                      <a:lnTo>
                        <a:pt x="1424" y="1133"/>
                      </a:lnTo>
                      <a:lnTo>
                        <a:pt x="1506" y="1123"/>
                      </a:lnTo>
                      <a:lnTo>
                        <a:pt x="1513" y="1141"/>
                      </a:lnTo>
                      <a:lnTo>
                        <a:pt x="1553" y="1141"/>
                      </a:lnTo>
                      <a:lnTo>
                        <a:pt x="1571" y="1158"/>
                      </a:lnTo>
                      <a:lnTo>
                        <a:pt x="1610" y="1126"/>
                      </a:lnTo>
                      <a:lnTo>
                        <a:pt x="1628" y="1148"/>
                      </a:lnTo>
                      <a:lnTo>
                        <a:pt x="1675" y="1151"/>
                      </a:lnTo>
                      <a:lnTo>
                        <a:pt x="1682" y="1166"/>
                      </a:lnTo>
                      <a:lnTo>
                        <a:pt x="1703" y="1155"/>
                      </a:lnTo>
                      <a:lnTo>
                        <a:pt x="1725" y="1148"/>
                      </a:lnTo>
                      <a:lnTo>
                        <a:pt x="1764" y="1198"/>
                      </a:lnTo>
                      <a:lnTo>
                        <a:pt x="1761" y="1216"/>
                      </a:lnTo>
                      <a:lnTo>
                        <a:pt x="1786" y="1216"/>
                      </a:lnTo>
                      <a:lnTo>
                        <a:pt x="1782" y="1248"/>
                      </a:lnTo>
                      <a:lnTo>
                        <a:pt x="1818" y="1244"/>
                      </a:lnTo>
                      <a:lnTo>
                        <a:pt x="1822" y="1273"/>
                      </a:lnTo>
                      <a:lnTo>
                        <a:pt x="1865" y="1305"/>
                      </a:lnTo>
                      <a:lnTo>
                        <a:pt x="1879" y="1331"/>
                      </a:lnTo>
                      <a:lnTo>
                        <a:pt x="1858" y="1338"/>
                      </a:lnTo>
                      <a:lnTo>
                        <a:pt x="1822" y="1327"/>
                      </a:lnTo>
                      <a:lnTo>
                        <a:pt x="1847" y="1348"/>
                      </a:lnTo>
                      <a:lnTo>
                        <a:pt x="1840" y="1377"/>
                      </a:lnTo>
                      <a:lnTo>
                        <a:pt x="1822" y="1388"/>
                      </a:lnTo>
                      <a:lnTo>
                        <a:pt x="1800" y="1370"/>
                      </a:lnTo>
                      <a:lnTo>
                        <a:pt x="1775" y="1363"/>
                      </a:lnTo>
                      <a:lnTo>
                        <a:pt x="1764" y="1366"/>
                      </a:lnTo>
                      <a:lnTo>
                        <a:pt x="1750" y="1388"/>
                      </a:lnTo>
                      <a:lnTo>
                        <a:pt x="1718" y="1359"/>
                      </a:lnTo>
                      <a:lnTo>
                        <a:pt x="1729" y="1341"/>
                      </a:lnTo>
                      <a:lnTo>
                        <a:pt x="1721" y="1327"/>
                      </a:lnTo>
                      <a:lnTo>
                        <a:pt x="1693" y="1334"/>
                      </a:lnTo>
                      <a:lnTo>
                        <a:pt x="1686" y="1323"/>
                      </a:lnTo>
                      <a:lnTo>
                        <a:pt x="1682" y="1305"/>
                      </a:lnTo>
                      <a:lnTo>
                        <a:pt x="1668" y="1295"/>
                      </a:lnTo>
                      <a:lnTo>
                        <a:pt x="1625" y="1302"/>
                      </a:lnTo>
                      <a:lnTo>
                        <a:pt x="1639" y="1327"/>
                      </a:lnTo>
                      <a:lnTo>
                        <a:pt x="1664" y="1345"/>
                      </a:lnTo>
                      <a:lnTo>
                        <a:pt x="1689" y="1348"/>
                      </a:lnTo>
                      <a:lnTo>
                        <a:pt x="1689" y="1392"/>
                      </a:lnTo>
                      <a:lnTo>
                        <a:pt x="1678" y="1417"/>
                      </a:lnTo>
                      <a:lnTo>
                        <a:pt x="1675" y="1452"/>
                      </a:lnTo>
                      <a:lnTo>
                        <a:pt x="1657" y="1467"/>
                      </a:lnTo>
                      <a:lnTo>
                        <a:pt x="1664" y="1521"/>
                      </a:lnTo>
                      <a:lnTo>
                        <a:pt x="1689" y="1539"/>
                      </a:lnTo>
                      <a:lnTo>
                        <a:pt x="1675" y="1549"/>
                      </a:lnTo>
                      <a:lnTo>
                        <a:pt x="1675" y="1610"/>
                      </a:lnTo>
                      <a:lnTo>
                        <a:pt x="1657" y="1632"/>
                      </a:lnTo>
                      <a:lnTo>
                        <a:pt x="1664" y="1657"/>
                      </a:lnTo>
                      <a:lnTo>
                        <a:pt x="1614" y="1671"/>
                      </a:lnTo>
                      <a:lnTo>
                        <a:pt x="1564" y="1811"/>
                      </a:lnTo>
                      <a:lnTo>
                        <a:pt x="1531" y="1811"/>
                      </a:lnTo>
                      <a:lnTo>
                        <a:pt x="1553" y="1854"/>
                      </a:lnTo>
                      <a:lnTo>
                        <a:pt x="1567" y="1879"/>
                      </a:lnTo>
                      <a:lnTo>
                        <a:pt x="1574" y="1843"/>
                      </a:lnTo>
                      <a:lnTo>
                        <a:pt x="1639" y="1861"/>
                      </a:lnTo>
                      <a:lnTo>
                        <a:pt x="1635" y="1833"/>
                      </a:lnTo>
                      <a:lnTo>
                        <a:pt x="1657" y="1836"/>
                      </a:lnTo>
                      <a:lnTo>
                        <a:pt x="1678" y="1800"/>
                      </a:lnTo>
                      <a:lnTo>
                        <a:pt x="1671" y="1779"/>
                      </a:lnTo>
                      <a:lnTo>
                        <a:pt x="1707" y="1772"/>
                      </a:lnTo>
                      <a:lnTo>
                        <a:pt x="1732" y="1718"/>
                      </a:lnTo>
                      <a:lnTo>
                        <a:pt x="1786" y="1721"/>
                      </a:lnTo>
                      <a:lnTo>
                        <a:pt x="1829" y="1714"/>
                      </a:lnTo>
                      <a:lnTo>
                        <a:pt x="1876" y="1711"/>
                      </a:lnTo>
                      <a:lnTo>
                        <a:pt x="1883" y="1675"/>
                      </a:lnTo>
                      <a:lnTo>
                        <a:pt x="1908" y="1657"/>
                      </a:lnTo>
                      <a:lnTo>
                        <a:pt x="1944" y="1639"/>
                      </a:lnTo>
                      <a:lnTo>
                        <a:pt x="1958" y="1625"/>
                      </a:lnTo>
                      <a:lnTo>
                        <a:pt x="1980" y="1639"/>
                      </a:lnTo>
                      <a:lnTo>
                        <a:pt x="2012" y="1603"/>
                      </a:lnTo>
                      <a:lnTo>
                        <a:pt x="2001" y="1585"/>
                      </a:lnTo>
                      <a:lnTo>
                        <a:pt x="1972" y="1582"/>
                      </a:lnTo>
                      <a:lnTo>
                        <a:pt x="1947" y="1585"/>
                      </a:lnTo>
                      <a:lnTo>
                        <a:pt x="1933" y="1600"/>
                      </a:lnTo>
                      <a:lnTo>
                        <a:pt x="1904" y="1596"/>
                      </a:lnTo>
                      <a:lnTo>
                        <a:pt x="1919" y="1574"/>
                      </a:lnTo>
                      <a:lnTo>
                        <a:pt x="1922" y="1521"/>
                      </a:lnTo>
                      <a:lnTo>
                        <a:pt x="1944" y="1513"/>
                      </a:lnTo>
                      <a:lnTo>
                        <a:pt x="1976" y="1463"/>
                      </a:lnTo>
                      <a:lnTo>
                        <a:pt x="2012" y="1460"/>
                      </a:lnTo>
                      <a:lnTo>
                        <a:pt x="2048" y="1435"/>
                      </a:lnTo>
                      <a:lnTo>
                        <a:pt x="2094" y="1427"/>
                      </a:lnTo>
                      <a:lnTo>
                        <a:pt x="2109" y="1406"/>
                      </a:lnTo>
                      <a:lnTo>
                        <a:pt x="2145" y="1406"/>
                      </a:lnTo>
                      <a:lnTo>
                        <a:pt x="2162" y="1377"/>
                      </a:lnTo>
                      <a:lnTo>
                        <a:pt x="2177" y="1377"/>
                      </a:lnTo>
                      <a:lnTo>
                        <a:pt x="2173" y="1406"/>
                      </a:lnTo>
                      <a:lnTo>
                        <a:pt x="2231" y="1402"/>
                      </a:lnTo>
                      <a:lnTo>
                        <a:pt x="2231" y="1388"/>
                      </a:lnTo>
                      <a:lnTo>
                        <a:pt x="2220" y="1374"/>
                      </a:lnTo>
                      <a:lnTo>
                        <a:pt x="2248" y="1352"/>
                      </a:lnTo>
                      <a:lnTo>
                        <a:pt x="2284" y="1331"/>
                      </a:lnTo>
                      <a:lnTo>
                        <a:pt x="2309" y="1327"/>
                      </a:lnTo>
                      <a:lnTo>
                        <a:pt x="2306" y="1302"/>
                      </a:lnTo>
                      <a:lnTo>
                        <a:pt x="2338" y="1273"/>
                      </a:lnTo>
                      <a:lnTo>
                        <a:pt x="2370" y="1255"/>
                      </a:lnTo>
                      <a:lnTo>
                        <a:pt x="2370" y="1201"/>
                      </a:lnTo>
                      <a:lnTo>
                        <a:pt x="2403" y="1176"/>
                      </a:lnTo>
                      <a:lnTo>
                        <a:pt x="2467" y="1141"/>
                      </a:lnTo>
                      <a:lnTo>
                        <a:pt x="2528" y="1119"/>
                      </a:lnTo>
                      <a:lnTo>
                        <a:pt x="2471" y="1108"/>
                      </a:lnTo>
                      <a:lnTo>
                        <a:pt x="2428" y="1105"/>
                      </a:lnTo>
                      <a:lnTo>
                        <a:pt x="2395" y="1083"/>
                      </a:lnTo>
                      <a:lnTo>
                        <a:pt x="2399" y="1058"/>
                      </a:lnTo>
                      <a:lnTo>
                        <a:pt x="2403" y="1040"/>
                      </a:lnTo>
                      <a:lnTo>
                        <a:pt x="2374" y="1033"/>
                      </a:lnTo>
                      <a:lnTo>
                        <a:pt x="2360" y="1044"/>
                      </a:lnTo>
                      <a:lnTo>
                        <a:pt x="2324" y="1062"/>
                      </a:lnTo>
                      <a:lnTo>
                        <a:pt x="2266" y="1040"/>
                      </a:lnTo>
                      <a:lnTo>
                        <a:pt x="2263" y="1015"/>
                      </a:lnTo>
                      <a:lnTo>
                        <a:pt x="2263" y="990"/>
                      </a:lnTo>
                      <a:lnTo>
                        <a:pt x="2252" y="976"/>
                      </a:lnTo>
                      <a:lnTo>
                        <a:pt x="2180" y="990"/>
                      </a:lnTo>
                      <a:lnTo>
                        <a:pt x="2177" y="936"/>
                      </a:lnTo>
                      <a:lnTo>
                        <a:pt x="2137" y="936"/>
                      </a:lnTo>
                      <a:lnTo>
                        <a:pt x="2091" y="904"/>
                      </a:lnTo>
                      <a:lnTo>
                        <a:pt x="2055" y="915"/>
                      </a:lnTo>
                      <a:lnTo>
                        <a:pt x="2033" y="936"/>
                      </a:lnTo>
                      <a:lnTo>
                        <a:pt x="1983" y="936"/>
                      </a:lnTo>
                      <a:lnTo>
                        <a:pt x="1969" y="897"/>
                      </a:lnTo>
                      <a:lnTo>
                        <a:pt x="1976" y="850"/>
                      </a:lnTo>
                      <a:lnTo>
                        <a:pt x="1865" y="811"/>
                      </a:lnTo>
                      <a:lnTo>
                        <a:pt x="1843" y="782"/>
                      </a:lnTo>
                      <a:lnTo>
                        <a:pt x="1707" y="710"/>
                      </a:lnTo>
                      <a:lnTo>
                        <a:pt x="1700" y="4"/>
                      </a:lnTo>
                      <a:lnTo>
                        <a:pt x="320" y="0"/>
                      </a:lnTo>
                      <a:close/>
                    </a:path>
                  </a:pathLst>
                </a:custGeom>
                <a:solidFill>
                  <a:srgbClr val="00f008">
                    <a:alpha val="50000"/>
                  </a:srgbClr>
                </a:solidFill>
                <a:ln w="9360">
                  <a:solidFill>
                    <a:srgbClr val="c0c0c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119" name=""/>
                <p:cNvSpPr/>
                <p:nvPr/>
              </p:nvSpPr>
              <p:spPr>
                <a:xfrm>
                  <a:off x="4989600" y="1082520"/>
                  <a:ext cx="2510640" cy="1868040"/>
                </a:xfrm>
                <a:custGeom>
                  <a:avLst/>
                  <a:gdLst/>
                  <a:ahLst/>
                  <a:rect l="l" t="t" r="r" b="b"/>
                  <a:pathLst>
                    <a:path w="2528" h="1879">
                      <a:moveTo>
                        <a:pt x="320" y="0"/>
                      </a:moveTo>
                      <a:lnTo>
                        <a:pt x="54" y="208"/>
                      </a:lnTo>
                      <a:lnTo>
                        <a:pt x="0" y="721"/>
                      </a:lnTo>
                      <a:lnTo>
                        <a:pt x="40" y="717"/>
                      </a:lnTo>
                      <a:lnTo>
                        <a:pt x="40" y="746"/>
                      </a:lnTo>
                      <a:lnTo>
                        <a:pt x="51" y="757"/>
                      </a:lnTo>
                      <a:lnTo>
                        <a:pt x="43" y="796"/>
                      </a:lnTo>
                      <a:lnTo>
                        <a:pt x="61" y="811"/>
                      </a:lnTo>
                      <a:lnTo>
                        <a:pt x="69" y="846"/>
                      </a:lnTo>
                      <a:lnTo>
                        <a:pt x="137" y="857"/>
                      </a:lnTo>
                      <a:lnTo>
                        <a:pt x="158" y="886"/>
                      </a:lnTo>
                      <a:lnTo>
                        <a:pt x="183" y="879"/>
                      </a:lnTo>
                      <a:lnTo>
                        <a:pt x="201" y="846"/>
                      </a:lnTo>
                      <a:lnTo>
                        <a:pt x="298" y="857"/>
                      </a:lnTo>
                      <a:lnTo>
                        <a:pt x="298" y="897"/>
                      </a:lnTo>
                      <a:lnTo>
                        <a:pt x="320" y="900"/>
                      </a:lnTo>
                      <a:lnTo>
                        <a:pt x="323" y="886"/>
                      </a:lnTo>
                      <a:lnTo>
                        <a:pt x="355" y="886"/>
                      </a:lnTo>
                      <a:lnTo>
                        <a:pt x="395" y="936"/>
                      </a:lnTo>
                      <a:lnTo>
                        <a:pt x="445" y="936"/>
                      </a:lnTo>
                      <a:lnTo>
                        <a:pt x="488" y="936"/>
                      </a:lnTo>
                      <a:lnTo>
                        <a:pt x="477" y="904"/>
                      </a:lnTo>
                      <a:lnTo>
                        <a:pt x="506" y="889"/>
                      </a:lnTo>
                      <a:lnTo>
                        <a:pt x="527" y="911"/>
                      </a:lnTo>
                      <a:lnTo>
                        <a:pt x="578" y="911"/>
                      </a:lnTo>
                      <a:lnTo>
                        <a:pt x="639" y="936"/>
                      </a:lnTo>
                      <a:lnTo>
                        <a:pt x="707" y="889"/>
                      </a:lnTo>
                      <a:lnTo>
                        <a:pt x="692" y="846"/>
                      </a:lnTo>
                      <a:lnTo>
                        <a:pt x="750" y="843"/>
                      </a:lnTo>
                      <a:lnTo>
                        <a:pt x="750" y="807"/>
                      </a:lnTo>
                      <a:lnTo>
                        <a:pt x="761" y="800"/>
                      </a:lnTo>
                      <a:lnTo>
                        <a:pt x="796" y="814"/>
                      </a:lnTo>
                      <a:lnTo>
                        <a:pt x="800" y="796"/>
                      </a:lnTo>
                      <a:lnTo>
                        <a:pt x="786" y="753"/>
                      </a:lnTo>
                      <a:lnTo>
                        <a:pt x="804" y="753"/>
                      </a:lnTo>
                      <a:lnTo>
                        <a:pt x="832" y="768"/>
                      </a:lnTo>
                      <a:lnTo>
                        <a:pt x="893" y="778"/>
                      </a:lnTo>
                      <a:lnTo>
                        <a:pt x="925" y="768"/>
                      </a:lnTo>
                      <a:lnTo>
                        <a:pt x="943" y="757"/>
                      </a:lnTo>
                      <a:lnTo>
                        <a:pt x="1019" y="775"/>
                      </a:lnTo>
                      <a:lnTo>
                        <a:pt x="1029" y="825"/>
                      </a:lnTo>
                      <a:lnTo>
                        <a:pt x="1058" y="861"/>
                      </a:lnTo>
                      <a:lnTo>
                        <a:pt x="1058" y="893"/>
                      </a:lnTo>
                      <a:lnTo>
                        <a:pt x="1151" y="893"/>
                      </a:lnTo>
                      <a:lnTo>
                        <a:pt x="1166" y="875"/>
                      </a:lnTo>
                      <a:lnTo>
                        <a:pt x="1194" y="879"/>
                      </a:lnTo>
                      <a:lnTo>
                        <a:pt x="1198" y="915"/>
                      </a:lnTo>
                      <a:lnTo>
                        <a:pt x="1191" y="936"/>
                      </a:lnTo>
                      <a:lnTo>
                        <a:pt x="1212" y="961"/>
                      </a:lnTo>
                      <a:lnTo>
                        <a:pt x="1227" y="983"/>
                      </a:lnTo>
                      <a:lnTo>
                        <a:pt x="1245" y="983"/>
                      </a:lnTo>
                      <a:lnTo>
                        <a:pt x="1252" y="993"/>
                      </a:lnTo>
                      <a:lnTo>
                        <a:pt x="1234" y="1015"/>
                      </a:lnTo>
                      <a:lnTo>
                        <a:pt x="1230" y="1054"/>
                      </a:lnTo>
                      <a:lnTo>
                        <a:pt x="1259" y="1044"/>
                      </a:lnTo>
                      <a:lnTo>
                        <a:pt x="1266" y="1062"/>
                      </a:lnTo>
                      <a:lnTo>
                        <a:pt x="1252" y="1072"/>
                      </a:lnTo>
                      <a:lnTo>
                        <a:pt x="1252" y="1094"/>
                      </a:lnTo>
                      <a:lnTo>
                        <a:pt x="1266" y="1097"/>
                      </a:lnTo>
                      <a:lnTo>
                        <a:pt x="1273" y="1119"/>
                      </a:lnTo>
                      <a:lnTo>
                        <a:pt x="1424" y="1133"/>
                      </a:lnTo>
                      <a:lnTo>
                        <a:pt x="1506" y="1123"/>
                      </a:lnTo>
                      <a:lnTo>
                        <a:pt x="1513" y="1141"/>
                      </a:lnTo>
                      <a:lnTo>
                        <a:pt x="1553" y="1141"/>
                      </a:lnTo>
                      <a:lnTo>
                        <a:pt x="1571" y="1158"/>
                      </a:lnTo>
                      <a:lnTo>
                        <a:pt x="1610" y="1126"/>
                      </a:lnTo>
                      <a:lnTo>
                        <a:pt x="1628" y="1148"/>
                      </a:lnTo>
                      <a:lnTo>
                        <a:pt x="1675" y="1151"/>
                      </a:lnTo>
                      <a:lnTo>
                        <a:pt x="1682" y="1166"/>
                      </a:lnTo>
                      <a:lnTo>
                        <a:pt x="1703" y="1155"/>
                      </a:lnTo>
                      <a:lnTo>
                        <a:pt x="1725" y="1148"/>
                      </a:lnTo>
                      <a:lnTo>
                        <a:pt x="1764" y="1198"/>
                      </a:lnTo>
                      <a:lnTo>
                        <a:pt x="1761" y="1216"/>
                      </a:lnTo>
                      <a:lnTo>
                        <a:pt x="1786" y="1216"/>
                      </a:lnTo>
                      <a:lnTo>
                        <a:pt x="1782" y="1248"/>
                      </a:lnTo>
                      <a:lnTo>
                        <a:pt x="1818" y="1244"/>
                      </a:lnTo>
                      <a:lnTo>
                        <a:pt x="1822" y="1273"/>
                      </a:lnTo>
                      <a:lnTo>
                        <a:pt x="1865" y="1305"/>
                      </a:lnTo>
                      <a:lnTo>
                        <a:pt x="1879" y="1331"/>
                      </a:lnTo>
                      <a:lnTo>
                        <a:pt x="1858" y="1338"/>
                      </a:lnTo>
                      <a:lnTo>
                        <a:pt x="1822" y="1327"/>
                      </a:lnTo>
                      <a:lnTo>
                        <a:pt x="1847" y="1348"/>
                      </a:lnTo>
                      <a:lnTo>
                        <a:pt x="1840" y="1377"/>
                      </a:lnTo>
                      <a:lnTo>
                        <a:pt x="1822" y="1388"/>
                      </a:lnTo>
                      <a:lnTo>
                        <a:pt x="1800" y="1370"/>
                      </a:lnTo>
                      <a:lnTo>
                        <a:pt x="1775" y="1363"/>
                      </a:lnTo>
                      <a:lnTo>
                        <a:pt x="1764" y="1366"/>
                      </a:lnTo>
                      <a:lnTo>
                        <a:pt x="1750" y="1388"/>
                      </a:lnTo>
                      <a:lnTo>
                        <a:pt x="1718" y="1359"/>
                      </a:lnTo>
                      <a:lnTo>
                        <a:pt x="1729" y="1341"/>
                      </a:lnTo>
                      <a:lnTo>
                        <a:pt x="1721" y="1327"/>
                      </a:lnTo>
                      <a:lnTo>
                        <a:pt x="1693" y="1334"/>
                      </a:lnTo>
                      <a:lnTo>
                        <a:pt x="1686" y="1323"/>
                      </a:lnTo>
                      <a:lnTo>
                        <a:pt x="1682" y="1305"/>
                      </a:lnTo>
                      <a:lnTo>
                        <a:pt x="1668" y="1295"/>
                      </a:lnTo>
                      <a:lnTo>
                        <a:pt x="1625" y="1302"/>
                      </a:lnTo>
                      <a:lnTo>
                        <a:pt x="1639" y="1327"/>
                      </a:lnTo>
                      <a:lnTo>
                        <a:pt x="1664" y="1345"/>
                      </a:lnTo>
                      <a:lnTo>
                        <a:pt x="1689" y="1348"/>
                      </a:lnTo>
                      <a:lnTo>
                        <a:pt x="1689" y="1392"/>
                      </a:lnTo>
                      <a:lnTo>
                        <a:pt x="1678" y="1417"/>
                      </a:lnTo>
                      <a:lnTo>
                        <a:pt x="1675" y="1452"/>
                      </a:lnTo>
                      <a:lnTo>
                        <a:pt x="1657" y="1467"/>
                      </a:lnTo>
                      <a:lnTo>
                        <a:pt x="1664" y="1521"/>
                      </a:lnTo>
                      <a:lnTo>
                        <a:pt x="1689" y="1539"/>
                      </a:lnTo>
                      <a:lnTo>
                        <a:pt x="1675" y="1549"/>
                      </a:lnTo>
                      <a:lnTo>
                        <a:pt x="1675" y="1610"/>
                      </a:lnTo>
                      <a:lnTo>
                        <a:pt x="1657" y="1632"/>
                      </a:lnTo>
                      <a:lnTo>
                        <a:pt x="1664" y="1657"/>
                      </a:lnTo>
                      <a:lnTo>
                        <a:pt x="1614" y="1671"/>
                      </a:lnTo>
                      <a:lnTo>
                        <a:pt x="1564" y="1811"/>
                      </a:lnTo>
                      <a:lnTo>
                        <a:pt x="1531" y="1811"/>
                      </a:lnTo>
                      <a:lnTo>
                        <a:pt x="1553" y="1854"/>
                      </a:lnTo>
                      <a:lnTo>
                        <a:pt x="1567" y="1879"/>
                      </a:lnTo>
                      <a:lnTo>
                        <a:pt x="1574" y="1843"/>
                      </a:lnTo>
                      <a:lnTo>
                        <a:pt x="1639" y="1861"/>
                      </a:lnTo>
                      <a:lnTo>
                        <a:pt x="1635" y="1833"/>
                      </a:lnTo>
                      <a:lnTo>
                        <a:pt x="1657" y="1836"/>
                      </a:lnTo>
                      <a:lnTo>
                        <a:pt x="1678" y="1800"/>
                      </a:lnTo>
                      <a:lnTo>
                        <a:pt x="1671" y="1779"/>
                      </a:lnTo>
                      <a:lnTo>
                        <a:pt x="1707" y="1772"/>
                      </a:lnTo>
                      <a:lnTo>
                        <a:pt x="1732" y="1718"/>
                      </a:lnTo>
                      <a:lnTo>
                        <a:pt x="1786" y="1721"/>
                      </a:lnTo>
                      <a:lnTo>
                        <a:pt x="1829" y="1714"/>
                      </a:lnTo>
                      <a:lnTo>
                        <a:pt x="1876" y="1711"/>
                      </a:lnTo>
                      <a:lnTo>
                        <a:pt x="1883" y="1675"/>
                      </a:lnTo>
                      <a:lnTo>
                        <a:pt x="1908" y="1657"/>
                      </a:lnTo>
                      <a:lnTo>
                        <a:pt x="1944" y="1639"/>
                      </a:lnTo>
                      <a:lnTo>
                        <a:pt x="1958" y="1625"/>
                      </a:lnTo>
                      <a:lnTo>
                        <a:pt x="1980" y="1639"/>
                      </a:lnTo>
                      <a:lnTo>
                        <a:pt x="2012" y="1603"/>
                      </a:lnTo>
                      <a:lnTo>
                        <a:pt x="2001" y="1585"/>
                      </a:lnTo>
                      <a:lnTo>
                        <a:pt x="1972" y="1582"/>
                      </a:lnTo>
                      <a:lnTo>
                        <a:pt x="1947" y="1585"/>
                      </a:lnTo>
                      <a:lnTo>
                        <a:pt x="1933" y="1600"/>
                      </a:lnTo>
                      <a:lnTo>
                        <a:pt x="1904" y="1596"/>
                      </a:lnTo>
                      <a:lnTo>
                        <a:pt x="1919" y="1574"/>
                      </a:lnTo>
                      <a:lnTo>
                        <a:pt x="1922" y="1521"/>
                      </a:lnTo>
                      <a:lnTo>
                        <a:pt x="1944" y="1513"/>
                      </a:lnTo>
                      <a:lnTo>
                        <a:pt x="1976" y="1463"/>
                      </a:lnTo>
                      <a:lnTo>
                        <a:pt x="2012" y="1460"/>
                      </a:lnTo>
                      <a:lnTo>
                        <a:pt x="2048" y="1435"/>
                      </a:lnTo>
                      <a:lnTo>
                        <a:pt x="2094" y="1427"/>
                      </a:lnTo>
                      <a:lnTo>
                        <a:pt x="2109" y="1406"/>
                      </a:lnTo>
                      <a:lnTo>
                        <a:pt x="2145" y="1406"/>
                      </a:lnTo>
                      <a:lnTo>
                        <a:pt x="2162" y="1377"/>
                      </a:lnTo>
                      <a:lnTo>
                        <a:pt x="2177" y="1377"/>
                      </a:lnTo>
                      <a:lnTo>
                        <a:pt x="2173" y="1406"/>
                      </a:lnTo>
                      <a:lnTo>
                        <a:pt x="2231" y="1402"/>
                      </a:lnTo>
                      <a:lnTo>
                        <a:pt x="2231" y="1388"/>
                      </a:lnTo>
                      <a:lnTo>
                        <a:pt x="2220" y="1374"/>
                      </a:lnTo>
                      <a:lnTo>
                        <a:pt x="2248" y="1352"/>
                      </a:lnTo>
                      <a:lnTo>
                        <a:pt x="2284" y="1331"/>
                      </a:lnTo>
                      <a:lnTo>
                        <a:pt x="2309" y="1327"/>
                      </a:lnTo>
                      <a:lnTo>
                        <a:pt x="2306" y="1302"/>
                      </a:lnTo>
                      <a:lnTo>
                        <a:pt x="2338" y="1273"/>
                      </a:lnTo>
                      <a:lnTo>
                        <a:pt x="2370" y="1255"/>
                      </a:lnTo>
                      <a:lnTo>
                        <a:pt x="2370" y="1201"/>
                      </a:lnTo>
                      <a:lnTo>
                        <a:pt x="2403" y="1176"/>
                      </a:lnTo>
                      <a:lnTo>
                        <a:pt x="2467" y="1141"/>
                      </a:lnTo>
                      <a:lnTo>
                        <a:pt x="2528" y="1119"/>
                      </a:lnTo>
                      <a:lnTo>
                        <a:pt x="2471" y="1108"/>
                      </a:lnTo>
                      <a:lnTo>
                        <a:pt x="2428" y="1105"/>
                      </a:lnTo>
                      <a:lnTo>
                        <a:pt x="2395" y="1083"/>
                      </a:lnTo>
                      <a:lnTo>
                        <a:pt x="2399" y="1058"/>
                      </a:lnTo>
                      <a:lnTo>
                        <a:pt x="2403" y="1040"/>
                      </a:lnTo>
                      <a:lnTo>
                        <a:pt x="2374" y="1033"/>
                      </a:lnTo>
                      <a:lnTo>
                        <a:pt x="2360" y="1044"/>
                      </a:lnTo>
                      <a:lnTo>
                        <a:pt x="2324" y="1062"/>
                      </a:lnTo>
                      <a:lnTo>
                        <a:pt x="2266" y="1040"/>
                      </a:lnTo>
                      <a:lnTo>
                        <a:pt x="2263" y="1015"/>
                      </a:lnTo>
                      <a:lnTo>
                        <a:pt x="2263" y="990"/>
                      </a:lnTo>
                      <a:lnTo>
                        <a:pt x="2252" y="976"/>
                      </a:lnTo>
                      <a:lnTo>
                        <a:pt x="2180" y="990"/>
                      </a:lnTo>
                      <a:lnTo>
                        <a:pt x="2177" y="936"/>
                      </a:lnTo>
                      <a:lnTo>
                        <a:pt x="2137" y="936"/>
                      </a:lnTo>
                      <a:lnTo>
                        <a:pt x="2091" y="904"/>
                      </a:lnTo>
                      <a:lnTo>
                        <a:pt x="2055" y="915"/>
                      </a:lnTo>
                      <a:lnTo>
                        <a:pt x="2033" y="936"/>
                      </a:lnTo>
                      <a:lnTo>
                        <a:pt x="1983" y="936"/>
                      </a:lnTo>
                      <a:lnTo>
                        <a:pt x="1969" y="897"/>
                      </a:lnTo>
                      <a:lnTo>
                        <a:pt x="1976" y="850"/>
                      </a:lnTo>
                      <a:lnTo>
                        <a:pt x="1865" y="811"/>
                      </a:lnTo>
                      <a:lnTo>
                        <a:pt x="1843" y="782"/>
                      </a:lnTo>
                      <a:lnTo>
                        <a:pt x="1707" y="710"/>
                      </a:lnTo>
                      <a:lnTo>
                        <a:pt x="1700" y="4"/>
                      </a:lnTo>
                      <a:lnTo>
                        <a:pt x="320" y="0"/>
                      </a:lnTo>
                    </a:path>
                  </a:pathLst>
                </a:custGeom>
                <a:solidFill>
                  <a:srgbClr val="00f008">
                    <a:alpha val="50000"/>
                  </a:srgbClr>
                </a:solidFill>
                <a:ln w="11160">
                  <a:solidFill>
                    <a:srgbClr val="c0c0c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sp>
            <p:nvSpPr>
              <p:cNvPr id="6120" name=""/>
              <p:cNvSpPr/>
              <p:nvPr/>
            </p:nvSpPr>
            <p:spPr>
              <a:xfrm>
                <a:off x="6630840" y="2525400"/>
                <a:ext cx="15480" cy="15480"/>
              </a:xfrm>
              <a:prstGeom prst="rect">
                <a:avLst/>
              </a:pr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1320" bIns="-31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21" name=""/>
            <p:cNvGrpSpPr/>
            <p:nvPr/>
          </p:nvGrpSpPr>
          <p:grpSpPr>
            <a:xfrm>
              <a:off x="1427040" y="1905120"/>
              <a:ext cx="1090440" cy="901080"/>
              <a:chOff x="1427040" y="1905120"/>
              <a:chExt cx="1090440" cy="901080"/>
            </a:xfrm>
          </p:grpSpPr>
          <p:sp>
            <p:nvSpPr>
              <p:cNvPr id="6122" name=""/>
              <p:cNvSpPr/>
              <p:nvPr/>
            </p:nvSpPr>
            <p:spPr>
              <a:xfrm>
                <a:off x="1427040" y="1905120"/>
                <a:ext cx="1090440" cy="901080"/>
              </a:xfrm>
              <a:custGeom>
                <a:avLst/>
                <a:gdLst/>
                <a:ahLst/>
                <a:rect l="l" t="t" r="r" b="b"/>
                <a:pathLst>
                  <a:path w="1097" h="907">
                    <a:moveTo>
                      <a:pt x="932" y="907"/>
                    </a:moveTo>
                    <a:lnTo>
                      <a:pt x="979" y="627"/>
                    </a:lnTo>
                    <a:lnTo>
                      <a:pt x="975" y="580"/>
                    </a:lnTo>
                    <a:lnTo>
                      <a:pt x="993" y="555"/>
                    </a:lnTo>
                    <a:lnTo>
                      <a:pt x="993" y="530"/>
                    </a:lnTo>
                    <a:lnTo>
                      <a:pt x="964" y="509"/>
                    </a:lnTo>
                    <a:lnTo>
                      <a:pt x="964" y="491"/>
                    </a:lnTo>
                    <a:lnTo>
                      <a:pt x="986" y="476"/>
                    </a:lnTo>
                    <a:lnTo>
                      <a:pt x="1004" y="459"/>
                    </a:lnTo>
                    <a:lnTo>
                      <a:pt x="1029" y="451"/>
                    </a:lnTo>
                    <a:lnTo>
                      <a:pt x="1036" y="412"/>
                    </a:lnTo>
                    <a:lnTo>
                      <a:pt x="1054" y="387"/>
                    </a:lnTo>
                    <a:lnTo>
                      <a:pt x="1072" y="369"/>
                    </a:lnTo>
                    <a:lnTo>
                      <a:pt x="1097" y="337"/>
                    </a:lnTo>
                    <a:lnTo>
                      <a:pt x="1090" y="301"/>
                    </a:lnTo>
                    <a:lnTo>
                      <a:pt x="1054" y="251"/>
                    </a:lnTo>
                    <a:lnTo>
                      <a:pt x="853" y="200"/>
                    </a:lnTo>
                    <a:lnTo>
                      <a:pt x="792" y="208"/>
                    </a:lnTo>
                    <a:lnTo>
                      <a:pt x="753" y="193"/>
                    </a:lnTo>
                    <a:lnTo>
                      <a:pt x="703" y="193"/>
                    </a:lnTo>
                    <a:lnTo>
                      <a:pt x="652" y="208"/>
                    </a:lnTo>
                    <a:lnTo>
                      <a:pt x="595" y="179"/>
                    </a:lnTo>
                    <a:lnTo>
                      <a:pt x="530" y="186"/>
                    </a:lnTo>
                    <a:lnTo>
                      <a:pt x="455" y="164"/>
                    </a:lnTo>
                    <a:lnTo>
                      <a:pt x="409" y="161"/>
                    </a:lnTo>
                    <a:lnTo>
                      <a:pt x="358" y="111"/>
                    </a:lnTo>
                    <a:lnTo>
                      <a:pt x="362" y="57"/>
                    </a:lnTo>
                    <a:lnTo>
                      <a:pt x="333" y="35"/>
                    </a:lnTo>
                    <a:lnTo>
                      <a:pt x="312" y="32"/>
                    </a:lnTo>
                    <a:lnTo>
                      <a:pt x="294" y="7"/>
                    </a:lnTo>
                    <a:lnTo>
                      <a:pt x="254" y="0"/>
                    </a:lnTo>
                    <a:lnTo>
                      <a:pt x="240" y="28"/>
                    </a:lnTo>
                    <a:lnTo>
                      <a:pt x="222" y="89"/>
                    </a:lnTo>
                    <a:lnTo>
                      <a:pt x="218" y="150"/>
                    </a:lnTo>
                    <a:lnTo>
                      <a:pt x="193" y="179"/>
                    </a:lnTo>
                    <a:lnTo>
                      <a:pt x="190" y="236"/>
                    </a:lnTo>
                    <a:lnTo>
                      <a:pt x="79" y="448"/>
                    </a:lnTo>
                    <a:lnTo>
                      <a:pt x="57" y="516"/>
                    </a:lnTo>
                    <a:lnTo>
                      <a:pt x="25" y="541"/>
                    </a:lnTo>
                    <a:lnTo>
                      <a:pt x="14" y="566"/>
                    </a:lnTo>
                    <a:lnTo>
                      <a:pt x="18" y="595"/>
                    </a:lnTo>
                    <a:lnTo>
                      <a:pt x="14" y="613"/>
                    </a:lnTo>
                    <a:lnTo>
                      <a:pt x="0" y="634"/>
                    </a:lnTo>
                    <a:lnTo>
                      <a:pt x="3" y="649"/>
                    </a:lnTo>
                    <a:lnTo>
                      <a:pt x="14" y="674"/>
                    </a:lnTo>
                    <a:lnTo>
                      <a:pt x="25" y="681"/>
                    </a:lnTo>
                    <a:lnTo>
                      <a:pt x="28" y="688"/>
                    </a:lnTo>
                    <a:lnTo>
                      <a:pt x="932" y="907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23" name=""/>
              <p:cNvSpPr/>
              <p:nvPr/>
            </p:nvSpPr>
            <p:spPr>
              <a:xfrm>
                <a:off x="1427040" y="1905120"/>
                <a:ext cx="1090440" cy="901080"/>
              </a:xfrm>
              <a:custGeom>
                <a:avLst/>
                <a:gdLst/>
                <a:ahLst/>
                <a:rect l="l" t="t" r="r" b="b"/>
                <a:pathLst>
                  <a:path w="1097" h="907">
                    <a:moveTo>
                      <a:pt x="932" y="907"/>
                    </a:moveTo>
                    <a:lnTo>
                      <a:pt x="979" y="627"/>
                    </a:lnTo>
                    <a:lnTo>
                      <a:pt x="975" y="580"/>
                    </a:lnTo>
                    <a:lnTo>
                      <a:pt x="993" y="555"/>
                    </a:lnTo>
                    <a:lnTo>
                      <a:pt x="993" y="530"/>
                    </a:lnTo>
                    <a:lnTo>
                      <a:pt x="964" y="509"/>
                    </a:lnTo>
                    <a:lnTo>
                      <a:pt x="964" y="491"/>
                    </a:lnTo>
                    <a:lnTo>
                      <a:pt x="986" y="476"/>
                    </a:lnTo>
                    <a:lnTo>
                      <a:pt x="1004" y="459"/>
                    </a:lnTo>
                    <a:lnTo>
                      <a:pt x="1029" y="451"/>
                    </a:lnTo>
                    <a:lnTo>
                      <a:pt x="1036" y="412"/>
                    </a:lnTo>
                    <a:lnTo>
                      <a:pt x="1054" y="387"/>
                    </a:lnTo>
                    <a:lnTo>
                      <a:pt x="1072" y="369"/>
                    </a:lnTo>
                    <a:lnTo>
                      <a:pt x="1097" y="337"/>
                    </a:lnTo>
                    <a:lnTo>
                      <a:pt x="1090" y="301"/>
                    </a:lnTo>
                    <a:lnTo>
                      <a:pt x="1054" y="251"/>
                    </a:lnTo>
                    <a:lnTo>
                      <a:pt x="853" y="200"/>
                    </a:lnTo>
                    <a:lnTo>
                      <a:pt x="792" y="208"/>
                    </a:lnTo>
                    <a:lnTo>
                      <a:pt x="753" y="193"/>
                    </a:lnTo>
                    <a:lnTo>
                      <a:pt x="703" y="193"/>
                    </a:lnTo>
                    <a:lnTo>
                      <a:pt x="652" y="208"/>
                    </a:lnTo>
                    <a:lnTo>
                      <a:pt x="595" y="179"/>
                    </a:lnTo>
                    <a:lnTo>
                      <a:pt x="530" y="186"/>
                    </a:lnTo>
                    <a:lnTo>
                      <a:pt x="455" y="164"/>
                    </a:lnTo>
                    <a:lnTo>
                      <a:pt x="409" y="161"/>
                    </a:lnTo>
                    <a:lnTo>
                      <a:pt x="358" y="111"/>
                    </a:lnTo>
                    <a:lnTo>
                      <a:pt x="362" y="57"/>
                    </a:lnTo>
                    <a:lnTo>
                      <a:pt x="333" y="35"/>
                    </a:lnTo>
                    <a:lnTo>
                      <a:pt x="312" y="32"/>
                    </a:lnTo>
                    <a:lnTo>
                      <a:pt x="294" y="7"/>
                    </a:lnTo>
                    <a:lnTo>
                      <a:pt x="254" y="0"/>
                    </a:lnTo>
                    <a:lnTo>
                      <a:pt x="240" y="28"/>
                    </a:lnTo>
                    <a:lnTo>
                      <a:pt x="222" y="89"/>
                    </a:lnTo>
                    <a:lnTo>
                      <a:pt x="218" y="150"/>
                    </a:lnTo>
                    <a:lnTo>
                      <a:pt x="193" y="179"/>
                    </a:lnTo>
                    <a:lnTo>
                      <a:pt x="190" y="236"/>
                    </a:lnTo>
                    <a:lnTo>
                      <a:pt x="79" y="448"/>
                    </a:lnTo>
                    <a:lnTo>
                      <a:pt x="57" y="516"/>
                    </a:lnTo>
                    <a:lnTo>
                      <a:pt x="25" y="541"/>
                    </a:lnTo>
                    <a:lnTo>
                      <a:pt x="14" y="566"/>
                    </a:lnTo>
                    <a:lnTo>
                      <a:pt x="18" y="595"/>
                    </a:lnTo>
                    <a:lnTo>
                      <a:pt x="14" y="613"/>
                    </a:lnTo>
                    <a:lnTo>
                      <a:pt x="0" y="634"/>
                    </a:lnTo>
                    <a:lnTo>
                      <a:pt x="3" y="649"/>
                    </a:lnTo>
                    <a:lnTo>
                      <a:pt x="14" y="674"/>
                    </a:lnTo>
                    <a:lnTo>
                      <a:pt x="25" y="681"/>
                    </a:lnTo>
                    <a:lnTo>
                      <a:pt x="28" y="688"/>
                    </a:lnTo>
                    <a:lnTo>
                      <a:pt x="932" y="907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24" name=""/>
            <p:cNvGrpSpPr/>
            <p:nvPr/>
          </p:nvGrpSpPr>
          <p:grpSpPr>
            <a:xfrm>
              <a:off x="1660680" y="1486080"/>
              <a:ext cx="907560" cy="669240"/>
              <a:chOff x="1660680" y="1486080"/>
              <a:chExt cx="907560" cy="669240"/>
            </a:xfrm>
          </p:grpSpPr>
          <p:sp>
            <p:nvSpPr>
              <p:cNvPr id="6125" name=""/>
              <p:cNvSpPr/>
              <p:nvPr/>
            </p:nvSpPr>
            <p:spPr>
              <a:xfrm>
                <a:off x="1660680" y="1486080"/>
                <a:ext cx="907560" cy="669240"/>
              </a:xfrm>
              <a:custGeom>
                <a:avLst/>
                <a:gdLst/>
                <a:ahLst/>
                <a:rect l="l" t="t" r="r" b="b"/>
                <a:pathLst>
                  <a:path w="914" h="675">
                    <a:moveTo>
                      <a:pt x="810" y="675"/>
                    </a:moveTo>
                    <a:lnTo>
                      <a:pt x="692" y="642"/>
                    </a:lnTo>
                    <a:lnTo>
                      <a:pt x="613" y="624"/>
                    </a:lnTo>
                    <a:lnTo>
                      <a:pt x="552" y="632"/>
                    </a:lnTo>
                    <a:lnTo>
                      <a:pt x="520" y="617"/>
                    </a:lnTo>
                    <a:lnTo>
                      <a:pt x="480" y="617"/>
                    </a:lnTo>
                    <a:lnTo>
                      <a:pt x="423" y="628"/>
                    </a:lnTo>
                    <a:lnTo>
                      <a:pt x="366" y="610"/>
                    </a:lnTo>
                    <a:lnTo>
                      <a:pt x="298" y="610"/>
                    </a:lnTo>
                    <a:lnTo>
                      <a:pt x="247" y="596"/>
                    </a:lnTo>
                    <a:lnTo>
                      <a:pt x="161" y="585"/>
                    </a:lnTo>
                    <a:lnTo>
                      <a:pt x="122" y="538"/>
                    </a:lnTo>
                    <a:lnTo>
                      <a:pt x="125" y="481"/>
                    </a:lnTo>
                    <a:lnTo>
                      <a:pt x="100" y="463"/>
                    </a:lnTo>
                    <a:lnTo>
                      <a:pt x="72" y="456"/>
                    </a:lnTo>
                    <a:lnTo>
                      <a:pt x="54" y="427"/>
                    </a:lnTo>
                    <a:lnTo>
                      <a:pt x="11" y="420"/>
                    </a:lnTo>
                    <a:lnTo>
                      <a:pt x="0" y="398"/>
                    </a:lnTo>
                    <a:lnTo>
                      <a:pt x="4" y="370"/>
                    </a:lnTo>
                    <a:lnTo>
                      <a:pt x="25" y="363"/>
                    </a:lnTo>
                    <a:lnTo>
                      <a:pt x="36" y="345"/>
                    </a:lnTo>
                    <a:lnTo>
                      <a:pt x="18" y="294"/>
                    </a:lnTo>
                    <a:lnTo>
                      <a:pt x="22" y="201"/>
                    </a:lnTo>
                    <a:lnTo>
                      <a:pt x="29" y="162"/>
                    </a:lnTo>
                    <a:lnTo>
                      <a:pt x="4" y="104"/>
                    </a:lnTo>
                    <a:lnTo>
                      <a:pt x="4" y="65"/>
                    </a:lnTo>
                    <a:lnTo>
                      <a:pt x="25" y="47"/>
                    </a:lnTo>
                    <a:lnTo>
                      <a:pt x="50" y="54"/>
                    </a:lnTo>
                    <a:lnTo>
                      <a:pt x="82" y="83"/>
                    </a:lnTo>
                    <a:lnTo>
                      <a:pt x="129" y="104"/>
                    </a:lnTo>
                    <a:lnTo>
                      <a:pt x="183" y="112"/>
                    </a:lnTo>
                    <a:lnTo>
                      <a:pt x="208" y="115"/>
                    </a:lnTo>
                    <a:lnTo>
                      <a:pt x="240" y="165"/>
                    </a:lnTo>
                    <a:lnTo>
                      <a:pt x="226" y="183"/>
                    </a:lnTo>
                    <a:lnTo>
                      <a:pt x="222" y="194"/>
                    </a:lnTo>
                    <a:lnTo>
                      <a:pt x="233" y="216"/>
                    </a:lnTo>
                    <a:lnTo>
                      <a:pt x="240" y="223"/>
                    </a:lnTo>
                    <a:lnTo>
                      <a:pt x="204" y="294"/>
                    </a:lnTo>
                    <a:lnTo>
                      <a:pt x="219" y="294"/>
                    </a:lnTo>
                    <a:lnTo>
                      <a:pt x="269" y="294"/>
                    </a:lnTo>
                    <a:lnTo>
                      <a:pt x="262" y="212"/>
                    </a:lnTo>
                    <a:lnTo>
                      <a:pt x="298" y="205"/>
                    </a:lnTo>
                    <a:lnTo>
                      <a:pt x="301" y="180"/>
                    </a:lnTo>
                    <a:lnTo>
                      <a:pt x="287" y="169"/>
                    </a:lnTo>
                    <a:lnTo>
                      <a:pt x="247" y="162"/>
                    </a:lnTo>
                    <a:lnTo>
                      <a:pt x="247" y="144"/>
                    </a:lnTo>
                    <a:lnTo>
                      <a:pt x="294" y="76"/>
                    </a:lnTo>
                    <a:lnTo>
                      <a:pt x="262" y="22"/>
                    </a:lnTo>
                    <a:lnTo>
                      <a:pt x="280" y="0"/>
                    </a:lnTo>
                    <a:lnTo>
                      <a:pt x="914" y="158"/>
                    </a:lnTo>
                    <a:lnTo>
                      <a:pt x="810" y="675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26" name=""/>
              <p:cNvSpPr/>
              <p:nvPr/>
            </p:nvSpPr>
            <p:spPr>
              <a:xfrm>
                <a:off x="1660680" y="1486080"/>
                <a:ext cx="907560" cy="669240"/>
              </a:xfrm>
              <a:custGeom>
                <a:avLst/>
                <a:gdLst/>
                <a:ahLst/>
                <a:rect l="l" t="t" r="r" b="b"/>
                <a:pathLst>
                  <a:path w="914" h="675">
                    <a:moveTo>
                      <a:pt x="810" y="675"/>
                    </a:moveTo>
                    <a:lnTo>
                      <a:pt x="692" y="642"/>
                    </a:lnTo>
                    <a:lnTo>
                      <a:pt x="613" y="624"/>
                    </a:lnTo>
                    <a:lnTo>
                      <a:pt x="552" y="632"/>
                    </a:lnTo>
                    <a:lnTo>
                      <a:pt x="520" y="617"/>
                    </a:lnTo>
                    <a:lnTo>
                      <a:pt x="480" y="617"/>
                    </a:lnTo>
                    <a:lnTo>
                      <a:pt x="423" y="628"/>
                    </a:lnTo>
                    <a:lnTo>
                      <a:pt x="366" y="610"/>
                    </a:lnTo>
                    <a:lnTo>
                      <a:pt x="298" y="610"/>
                    </a:lnTo>
                    <a:lnTo>
                      <a:pt x="247" y="596"/>
                    </a:lnTo>
                    <a:lnTo>
                      <a:pt x="161" y="585"/>
                    </a:lnTo>
                    <a:lnTo>
                      <a:pt x="122" y="538"/>
                    </a:lnTo>
                    <a:lnTo>
                      <a:pt x="125" y="481"/>
                    </a:lnTo>
                    <a:lnTo>
                      <a:pt x="100" y="463"/>
                    </a:lnTo>
                    <a:lnTo>
                      <a:pt x="72" y="456"/>
                    </a:lnTo>
                    <a:lnTo>
                      <a:pt x="54" y="427"/>
                    </a:lnTo>
                    <a:lnTo>
                      <a:pt x="11" y="420"/>
                    </a:lnTo>
                    <a:lnTo>
                      <a:pt x="0" y="398"/>
                    </a:lnTo>
                    <a:lnTo>
                      <a:pt x="4" y="370"/>
                    </a:lnTo>
                    <a:lnTo>
                      <a:pt x="25" y="363"/>
                    </a:lnTo>
                    <a:lnTo>
                      <a:pt x="36" y="345"/>
                    </a:lnTo>
                    <a:lnTo>
                      <a:pt x="18" y="294"/>
                    </a:lnTo>
                    <a:lnTo>
                      <a:pt x="22" y="201"/>
                    </a:lnTo>
                    <a:lnTo>
                      <a:pt x="29" y="162"/>
                    </a:lnTo>
                    <a:lnTo>
                      <a:pt x="4" y="104"/>
                    </a:lnTo>
                    <a:lnTo>
                      <a:pt x="4" y="65"/>
                    </a:lnTo>
                    <a:lnTo>
                      <a:pt x="25" y="47"/>
                    </a:lnTo>
                    <a:lnTo>
                      <a:pt x="50" y="54"/>
                    </a:lnTo>
                    <a:lnTo>
                      <a:pt x="82" y="83"/>
                    </a:lnTo>
                    <a:lnTo>
                      <a:pt x="129" y="104"/>
                    </a:lnTo>
                    <a:lnTo>
                      <a:pt x="183" y="112"/>
                    </a:lnTo>
                    <a:lnTo>
                      <a:pt x="208" y="115"/>
                    </a:lnTo>
                    <a:lnTo>
                      <a:pt x="240" y="165"/>
                    </a:lnTo>
                    <a:lnTo>
                      <a:pt x="226" y="183"/>
                    </a:lnTo>
                    <a:lnTo>
                      <a:pt x="222" y="194"/>
                    </a:lnTo>
                    <a:lnTo>
                      <a:pt x="233" y="216"/>
                    </a:lnTo>
                    <a:lnTo>
                      <a:pt x="240" y="223"/>
                    </a:lnTo>
                    <a:lnTo>
                      <a:pt x="204" y="294"/>
                    </a:lnTo>
                    <a:lnTo>
                      <a:pt x="219" y="294"/>
                    </a:lnTo>
                    <a:lnTo>
                      <a:pt x="269" y="294"/>
                    </a:lnTo>
                    <a:lnTo>
                      <a:pt x="262" y="212"/>
                    </a:lnTo>
                    <a:lnTo>
                      <a:pt x="298" y="205"/>
                    </a:lnTo>
                    <a:lnTo>
                      <a:pt x="301" y="180"/>
                    </a:lnTo>
                    <a:lnTo>
                      <a:pt x="287" y="169"/>
                    </a:lnTo>
                    <a:lnTo>
                      <a:pt x="247" y="162"/>
                    </a:lnTo>
                    <a:lnTo>
                      <a:pt x="247" y="144"/>
                    </a:lnTo>
                    <a:lnTo>
                      <a:pt x="294" y="76"/>
                    </a:lnTo>
                    <a:lnTo>
                      <a:pt x="262" y="22"/>
                    </a:lnTo>
                    <a:lnTo>
                      <a:pt x="280" y="0"/>
                    </a:lnTo>
                    <a:lnTo>
                      <a:pt x="914" y="158"/>
                    </a:lnTo>
                    <a:lnTo>
                      <a:pt x="810" y="675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27" name=""/>
            <p:cNvGrpSpPr/>
            <p:nvPr/>
          </p:nvGrpSpPr>
          <p:grpSpPr>
            <a:xfrm>
              <a:off x="1660680" y="1486080"/>
              <a:ext cx="907560" cy="669240"/>
              <a:chOff x="1660680" y="1486080"/>
              <a:chExt cx="907560" cy="669240"/>
            </a:xfrm>
          </p:grpSpPr>
          <p:sp>
            <p:nvSpPr>
              <p:cNvPr id="6128" name=""/>
              <p:cNvSpPr/>
              <p:nvPr/>
            </p:nvSpPr>
            <p:spPr>
              <a:xfrm>
                <a:off x="1660680" y="1486080"/>
                <a:ext cx="907560" cy="669240"/>
              </a:xfrm>
              <a:custGeom>
                <a:avLst/>
                <a:gdLst/>
                <a:ahLst/>
                <a:rect l="l" t="t" r="r" b="b"/>
                <a:pathLst>
                  <a:path w="914" h="675">
                    <a:moveTo>
                      <a:pt x="810" y="675"/>
                    </a:moveTo>
                    <a:lnTo>
                      <a:pt x="692" y="642"/>
                    </a:lnTo>
                    <a:lnTo>
                      <a:pt x="613" y="624"/>
                    </a:lnTo>
                    <a:lnTo>
                      <a:pt x="552" y="632"/>
                    </a:lnTo>
                    <a:lnTo>
                      <a:pt x="520" y="617"/>
                    </a:lnTo>
                    <a:lnTo>
                      <a:pt x="480" y="617"/>
                    </a:lnTo>
                    <a:lnTo>
                      <a:pt x="423" y="628"/>
                    </a:lnTo>
                    <a:lnTo>
                      <a:pt x="366" y="610"/>
                    </a:lnTo>
                    <a:lnTo>
                      <a:pt x="298" y="610"/>
                    </a:lnTo>
                    <a:lnTo>
                      <a:pt x="247" y="596"/>
                    </a:lnTo>
                    <a:lnTo>
                      <a:pt x="161" y="585"/>
                    </a:lnTo>
                    <a:lnTo>
                      <a:pt x="122" y="538"/>
                    </a:lnTo>
                    <a:lnTo>
                      <a:pt x="125" y="481"/>
                    </a:lnTo>
                    <a:lnTo>
                      <a:pt x="100" y="463"/>
                    </a:lnTo>
                    <a:lnTo>
                      <a:pt x="72" y="456"/>
                    </a:lnTo>
                    <a:lnTo>
                      <a:pt x="54" y="427"/>
                    </a:lnTo>
                    <a:lnTo>
                      <a:pt x="11" y="420"/>
                    </a:lnTo>
                    <a:lnTo>
                      <a:pt x="0" y="398"/>
                    </a:lnTo>
                    <a:lnTo>
                      <a:pt x="4" y="370"/>
                    </a:lnTo>
                    <a:lnTo>
                      <a:pt x="25" y="363"/>
                    </a:lnTo>
                    <a:lnTo>
                      <a:pt x="36" y="345"/>
                    </a:lnTo>
                    <a:lnTo>
                      <a:pt x="18" y="294"/>
                    </a:lnTo>
                    <a:lnTo>
                      <a:pt x="22" y="201"/>
                    </a:lnTo>
                    <a:lnTo>
                      <a:pt x="29" y="162"/>
                    </a:lnTo>
                    <a:lnTo>
                      <a:pt x="4" y="104"/>
                    </a:lnTo>
                    <a:lnTo>
                      <a:pt x="4" y="65"/>
                    </a:lnTo>
                    <a:lnTo>
                      <a:pt x="25" y="47"/>
                    </a:lnTo>
                    <a:lnTo>
                      <a:pt x="50" y="54"/>
                    </a:lnTo>
                    <a:lnTo>
                      <a:pt x="82" y="83"/>
                    </a:lnTo>
                    <a:lnTo>
                      <a:pt x="129" y="104"/>
                    </a:lnTo>
                    <a:lnTo>
                      <a:pt x="183" y="112"/>
                    </a:lnTo>
                    <a:lnTo>
                      <a:pt x="208" y="115"/>
                    </a:lnTo>
                    <a:lnTo>
                      <a:pt x="240" y="165"/>
                    </a:lnTo>
                    <a:lnTo>
                      <a:pt x="226" y="183"/>
                    </a:lnTo>
                    <a:lnTo>
                      <a:pt x="222" y="194"/>
                    </a:lnTo>
                    <a:lnTo>
                      <a:pt x="233" y="216"/>
                    </a:lnTo>
                    <a:lnTo>
                      <a:pt x="240" y="223"/>
                    </a:lnTo>
                    <a:lnTo>
                      <a:pt x="204" y="294"/>
                    </a:lnTo>
                    <a:lnTo>
                      <a:pt x="219" y="294"/>
                    </a:lnTo>
                    <a:lnTo>
                      <a:pt x="269" y="294"/>
                    </a:lnTo>
                    <a:lnTo>
                      <a:pt x="262" y="212"/>
                    </a:lnTo>
                    <a:lnTo>
                      <a:pt x="298" y="205"/>
                    </a:lnTo>
                    <a:lnTo>
                      <a:pt x="301" y="180"/>
                    </a:lnTo>
                    <a:lnTo>
                      <a:pt x="287" y="169"/>
                    </a:lnTo>
                    <a:lnTo>
                      <a:pt x="247" y="162"/>
                    </a:lnTo>
                    <a:lnTo>
                      <a:pt x="247" y="144"/>
                    </a:lnTo>
                    <a:lnTo>
                      <a:pt x="294" y="76"/>
                    </a:lnTo>
                    <a:lnTo>
                      <a:pt x="262" y="22"/>
                    </a:lnTo>
                    <a:lnTo>
                      <a:pt x="280" y="0"/>
                    </a:lnTo>
                    <a:lnTo>
                      <a:pt x="914" y="158"/>
                    </a:lnTo>
                    <a:lnTo>
                      <a:pt x="810" y="675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29" name=""/>
              <p:cNvSpPr/>
              <p:nvPr/>
            </p:nvSpPr>
            <p:spPr>
              <a:xfrm>
                <a:off x="1660680" y="1486080"/>
                <a:ext cx="907560" cy="669240"/>
              </a:xfrm>
              <a:custGeom>
                <a:avLst/>
                <a:gdLst/>
                <a:ahLst/>
                <a:rect l="l" t="t" r="r" b="b"/>
                <a:pathLst>
                  <a:path w="914" h="675">
                    <a:moveTo>
                      <a:pt x="810" y="675"/>
                    </a:moveTo>
                    <a:lnTo>
                      <a:pt x="692" y="642"/>
                    </a:lnTo>
                    <a:lnTo>
                      <a:pt x="613" y="624"/>
                    </a:lnTo>
                    <a:lnTo>
                      <a:pt x="552" y="632"/>
                    </a:lnTo>
                    <a:lnTo>
                      <a:pt x="520" y="617"/>
                    </a:lnTo>
                    <a:lnTo>
                      <a:pt x="480" y="617"/>
                    </a:lnTo>
                    <a:lnTo>
                      <a:pt x="423" y="628"/>
                    </a:lnTo>
                    <a:lnTo>
                      <a:pt x="366" y="610"/>
                    </a:lnTo>
                    <a:lnTo>
                      <a:pt x="298" y="610"/>
                    </a:lnTo>
                    <a:lnTo>
                      <a:pt x="247" y="596"/>
                    </a:lnTo>
                    <a:lnTo>
                      <a:pt x="161" y="585"/>
                    </a:lnTo>
                    <a:lnTo>
                      <a:pt x="122" y="538"/>
                    </a:lnTo>
                    <a:lnTo>
                      <a:pt x="125" y="481"/>
                    </a:lnTo>
                    <a:lnTo>
                      <a:pt x="100" y="463"/>
                    </a:lnTo>
                    <a:lnTo>
                      <a:pt x="72" y="456"/>
                    </a:lnTo>
                    <a:lnTo>
                      <a:pt x="54" y="427"/>
                    </a:lnTo>
                    <a:lnTo>
                      <a:pt x="11" y="420"/>
                    </a:lnTo>
                    <a:lnTo>
                      <a:pt x="0" y="398"/>
                    </a:lnTo>
                    <a:lnTo>
                      <a:pt x="4" y="370"/>
                    </a:lnTo>
                    <a:lnTo>
                      <a:pt x="25" y="363"/>
                    </a:lnTo>
                    <a:lnTo>
                      <a:pt x="36" y="345"/>
                    </a:lnTo>
                    <a:lnTo>
                      <a:pt x="18" y="294"/>
                    </a:lnTo>
                    <a:lnTo>
                      <a:pt x="22" y="201"/>
                    </a:lnTo>
                    <a:lnTo>
                      <a:pt x="29" y="162"/>
                    </a:lnTo>
                    <a:lnTo>
                      <a:pt x="4" y="104"/>
                    </a:lnTo>
                    <a:lnTo>
                      <a:pt x="4" y="65"/>
                    </a:lnTo>
                    <a:lnTo>
                      <a:pt x="25" y="47"/>
                    </a:lnTo>
                    <a:lnTo>
                      <a:pt x="50" y="54"/>
                    </a:lnTo>
                    <a:lnTo>
                      <a:pt x="82" y="83"/>
                    </a:lnTo>
                    <a:lnTo>
                      <a:pt x="129" y="104"/>
                    </a:lnTo>
                    <a:lnTo>
                      <a:pt x="183" y="112"/>
                    </a:lnTo>
                    <a:lnTo>
                      <a:pt x="208" y="115"/>
                    </a:lnTo>
                    <a:lnTo>
                      <a:pt x="240" y="165"/>
                    </a:lnTo>
                    <a:lnTo>
                      <a:pt x="226" y="183"/>
                    </a:lnTo>
                    <a:lnTo>
                      <a:pt x="222" y="194"/>
                    </a:lnTo>
                    <a:lnTo>
                      <a:pt x="233" y="216"/>
                    </a:lnTo>
                    <a:lnTo>
                      <a:pt x="240" y="223"/>
                    </a:lnTo>
                    <a:lnTo>
                      <a:pt x="204" y="294"/>
                    </a:lnTo>
                    <a:lnTo>
                      <a:pt x="219" y="294"/>
                    </a:lnTo>
                    <a:lnTo>
                      <a:pt x="269" y="294"/>
                    </a:lnTo>
                    <a:lnTo>
                      <a:pt x="262" y="212"/>
                    </a:lnTo>
                    <a:lnTo>
                      <a:pt x="298" y="205"/>
                    </a:lnTo>
                    <a:lnTo>
                      <a:pt x="301" y="180"/>
                    </a:lnTo>
                    <a:lnTo>
                      <a:pt x="287" y="169"/>
                    </a:lnTo>
                    <a:lnTo>
                      <a:pt x="247" y="162"/>
                    </a:lnTo>
                    <a:lnTo>
                      <a:pt x="247" y="144"/>
                    </a:lnTo>
                    <a:lnTo>
                      <a:pt x="294" y="76"/>
                    </a:lnTo>
                    <a:lnTo>
                      <a:pt x="262" y="22"/>
                    </a:lnTo>
                    <a:lnTo>
                      <a:pt x="280" y="0"/>
                    </a:lnTo>
                    <a:lnTo>
                      <a:pt x="914" y="158"/>
                    </a:lnTo>
                    <a:lnTo>
                      <a:pt x="810" y="675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30" name=""/>
            <p:cNvGrpSpPr/>
            <p:nvPr/>
          </p:nvGrpSpPr>
          <p:grpSpPr>
            <a:xfrm>
              <a:off x="3944880" y="1833480"/>
              <a:ext cx="898200" cy="552240"/>
              <a:chOff x="3944880" y="1833480"/>
              <a:chExt cx="898200" cy="552240"/>
            </a:xfrm>
          </p:grpSpPr>
          <p:sp>
            <p:nvSpPr>
              <p:cNvPr id="6131" name=""/>
              <p:cNvSpPr/>
              <p:nvPr/>
            </p:nvSpPr>
            <p:spPr>
              <a:xfrm>
                <a:off x="3944880" y="1833480"/>
                <a:ext cx="898200" cy="552240"/>
              </a:xfrm>
              <a:custGeom>
                <a:avLst/>
                <a:gdLst/>
                <a:ahLst/>
                <a:rect l="l" t="t" r="r" b="b"/>
                <a:pathLst>
                  <a:path w="903" h="556">
                    <a:moveTo>
                      <a:pt x="43" y="0"/>
                    </a:moveTo>
                    <a:lnTo>
                      <a:pt x="452" y="21"/>
                    </a:lnTo>
                    <a:lnTo>
                      <a:pt x="825" y="28"/>
                    </a:lnTo>
                    <a:lnTo>
                      <a:pt x="828" y="57"/>
                    </a:lnTo>
                    <a:lnTo>
                      <a:pt x="846" y="79"/>
                    </a:lnTo>
                    <a:lnTo>
                      <a:pt x="846" y="89"/>
                    </a:lnTo>
                    <a:lnTo>
                      <a:pt x="817" y="107"/>
                    </a:lnTo>
                    <a:lnTo>
                      <a:pt x="842" y="140"/>
                    </a:lnTo>
                    <a:lnTo>
                      <a:pt x="832" y="172"/>
                    </a:lnTo>
                    <a:lnTo>
                      <a:pt x="839" y="193"/>
                    </a:lnTo>
                    <a:lnTo>
                      <a:pt x="860" y="269"/>
                    </a:lnTo>
                    <a:lnTo>
                      <a:pt x="871" y="287"/>
                    </a:lnTo>
                    <a:lnTo>
                      <a:pt x="878" y="319"/>
                    </a:lnTo>
                    <a:lnTo>
                      <a:pt x="868" y="323"/>
                    </a:lnTo>
                    <a:lnTo>
                      <a:pt x="857" y="351"/>
                    </a:lnTo>
                    <a:lnTo>
                      <a:pt x="875" y="373"/>
                    </a:lnTo>
                    <a:lnTo>
                      <a:pt x="875" y="405"/>
                    </a:lnTo>
                    <a:lnTo>
                      <a:pt x="864" y="416"/>
                    </a:lnTo>
                    <a:lnTo>
                      <a:pt x="875" y="430"/>
                    </a:lnTo>
                    <a:lnTo>
                      <a:pt x="860" y="448"/>
                    </a:lnTo>
                    <a:lnTo>
                      <a:pt x="868" y="466"/>
                    </a:lnTo>
                    <a:lnTo>
                      <a:pt x="893" y="491"/>
                    </a:lnTo>
                    <a:lnTo>
                      <a:pt x="903" y="552"/>
                    </a:lnTo>
                    <a:lnTo>
                      <a:pt x="624" y="556"/>
                    </a:lnTo>
                    <a:lnTo>
                      <a:pt x="384" y="548"/>
                    </a:lnTo>
                    <a:lnTo>
                      <a:pt x="107" y="538"/>
                    </a:lnTo>
                    <a:lnTo>
                      <a:pt x="0" y="52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32" name=""/>
              <p:cNvSpPr/>
              <p:nvPr/>
            </p:nvSpPr>
            <p:spPr>
              <a:xfrm>
                <a:off x="3944880" y="1833480"/>
                <a:ext cx="898200" cy="552240"/>
              </a:xfrm>
              <a:custGeom>
                <a:avLst/>
                <a:gdLst/>
                <a:ahLst/>
                <a:rect l="l" t="t" r="r" b="b"/>
                <a:pathLst>
                  <a:path w="903" h="556">
                    <a:moveTo>
                      <a:pt x="43" y="0"/>
                    </a:moveTo>
                    <a:lnTo>
                      <a:pt x="452" y="21"/>
                    </a:lnTo>
                    <a:lnTo>
                      <a:pt x="825" y="28"/>
                    </a:lnTo>
                    <a:lnTo>
                      <a:pt x="828" y="57"/>
                    </a:lnTo>
                    <a:lnTo>
                      <a:pt x="846" y="79"/>
                    </a:lnTo>
                    <a:lnTo>
                      <a:pt x="846" y="89"/>
                    </a:lnTo>
                    <a:lnTo>
                      <a:pt x="817" y="107"/>
                    </a:lnTo>
                    <a:lnTo>
                      <a:pt x="842" y="140"/>
                    </a:lnTo>
                    <a:lnTo>
                      <a:pt x="832" y="172"/>
                    </a:lnTo>
                    <a:lnTo>
                      <a:pt x="839" y="193"/>
                    </a:lnTo>
                    <a:lnTo>
                      <a:pt x="860" y="269"/>
                    </a:lnTo>
                    <a:lnTo>
                      <a:pt x="871" y="287"/>
                    </a:lnTo>
                    <a:lnTo>
                      <a:pt x="878" y="319"/>
                    </a:lnTo>
                    <a:lnTo>
                      <a:pt x="868" y="323"/>
                    </a:lnTo>
                    <a:lnTo>
                      <a:pt x="857" y="351"/>
                    </a:lnTo>
                    <a:lnTo>
                      <a:pt x="875" y="373"/>
                    </a:lnTo>
                    <a:lnTo>
                      <a:pt x="875" y="405"/>
                    </a:lnTo>
                    <a:lnTo>
                      <a:pt x="864" y="416"/>
                    </a:lnTo>
                    <a:lnTo>
                      <a:pt x="875" y="430"/>
                    </a:lnTo>
                    <a:lnTo>
                      <a:pt x="860" y="448"/>
                    </a:lnTo>
                    <a:lnTo>
                      <a:pt x="868" y="466"/>
                    </a:lnTo>
                    <a:lnTo>
                      <a:pt x="893" y="491"/>
                    </a:lnTo>
                    <a:lnTo>
                      <a:pt x="903" y="552"/>
                    </a:lnTo>
                    <a:lnTo>
                      <a:pt x="624" y="556"/>
                    </a:lnTo>
                    <a:lnTo>
                      <a:pt x="384" y="548"/>
                    </a:lnTo>
                    <a:lnTo>
                      <a:pt x="107" y="538"/>
                    </a:lnTo>
                    <a:lnTo>
                      <a:pt x="0" y="527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33" name=""/>
            <p:cNvGrpSpPr/>
            <p:nvPr/>
          </p:nvGrpSpPr>
          <p:grpSpPr>
            <a:xfrm>
              <a:off x="1996920" y="4361040"/>
              <a:ext cx="4701960" cy="3014280"/>
              <a:chOff x="1996920" y="4361040"/>
              <a:chExt cx="4701960" cy="3014280"/>
            </a:xfrm>
          </p:grpSpPr>
          <p:sp>
            <p:nvSpPr>
              <p:cNvPr id="6134" name=""/>
              <p:cNvSpPr/>
              <p:nvPr/>
            </p:nvSpPr>
            <p:spPr>
              <a:xfrm>
                <a:off x="1996920" y="4361040"/>
                <a:ext cx="4701960" cy="3014280"/>
              </a:xfrm>
              <a:custGeom>
                <a:avLst/>
                <a:gdLst/>
                <a:ahLst/>
                <a:rect l="l" t="t" r="r" b="b"/>
                <a:pathLst>
                  <a:path w="4732" h="3036">
                    <a:moveTo>
                      <a:pt x="0" y="0"/>
                    </a:moveTo>
                    <a:lnTo>
                      <a:pt x="349" y="34"/>
                    </a:lnTo>
                    <a:lnTo>
                      <a:pt x="338" y="63"/>
                    </a:lnTo>
                    <a:lnTo>
                      <a:pt x="821" y="379"/>
                    </a:lnTo>
                    <a:lnTo>
                      <a:pt x="1222" y="407"/>
                    </a:lnTo>
                    <a:lnTo>
                      <a:pt x="1238" y="350"/>
                    </a:lnTo>
                    <a:lnTo>
                      <a:pt x="1468" y="368"/>
                    </a:lnTo>
                    <a:lnTo>
                      <a:pt x="1509" y="402"/>
                    </a:lnTo>
                    <a:lnTo>
                      <a:pt x="1502" y="449"/>
                    </a:lnTo>
                    <a:lnTo>
                      <a:pt x="1543" y="459"/>
                    </a:lnTo>
                    <a:lnTo>
                      <a:pt x="1588" y="522"/>
                    </a:lnTo>
                    <a:lnTo>
                      <a:pt x="1611" y="522"/>
                    </a:lnTo>
                    <a:lnTo>
                      <a:pt x="1635" y="574"/>
                    </a:lnTo>
                    <a:lnTo>
                      <a:pt x="1692" y="585"/>
                    </a:lnTo>
                    <a:lnTo>
                      <a:pt x="1681" y="603"/>
                    </a:lnTo>
                    <a:lnTo>
                      <a:pt x="1697" y="660"/>
                    </a:lnTo>
                    <a:lnTo>
                      <a:pt x="1710" y="741"/>
                    </a:lnTo>
                    <a:lnTo>
                      <a:pt x="1749" y="780"/>
                    </a:lnTo>
                    <a:lnTo>
                      <a:pt x="1817" y="861"/>
                    </a:lnTo>
                    <a:lnTo>
                      <a:pt x="1853" y="856"/>
                    </a:lnTo>
                    <a:lnTo>
                      <a:pt x="1864" y="879"/>
                    </a:lnTo>
                    <a:lnTo>
                      <a:pt x="1927" y="913"/>
                    </a:lnTo>
                    <a:lnTo>
                      <a:pt x="1979" y="861"/>
                    </a:lnTo>
                    <a:lnTo>
                      <a:pt x="1973" y="809"/>
                    </a:lnTo>
                    <a:lnTo>
                      <a:pt x="1979" y="780"/>
                    </a:lnTo>
                    <a:lnTo>
                      <a:pt x="2031" y="780"/>
                    </a:lnTo>
                    <a:lnTo>
                      <a:pt x="2042" y="746"/>
                    </a:lnTo>
                    <a:lnTo>
                      <a:pt x="2065" y="746"/>
                    </a:lnTo>
                    <a:lnTo>
                      <a:pt x="2065" y="770"/>
                    </a:lnTo>
                    <a:lnTo>
                      <a:pt x="2187" y="780"/>
                    </a:lnTo>
                    <a:lnTo>
                      <a:pt x="2255" y="843"/>
                    </a:lnTo>
                    <a:lnTo>
                      <a:pt x="2300" y="936"/>
                    </a:lnTo>
                    <a:lnTo>
                      <a:pt x="2305" y="970"/>
                    </a:lnTo>
                    <a:lnTo>
                      <a:pt x="2375" y="1080"/>
                    </a:lnTo>
                    <a:lnTo>
                      <a:pt x="2398" y="1125"/>
                    </a:lnTo>
                    <a:lnTo>
                      <a:pt x="2456" y="1166"/>
                    </a:lnTo>
                    <a:lnTo>
                      <a:pt x="2466" y="1223"/>
                    </a:lnTo>
                    <a:lnTo>
                      <a:pt x="2484" y="1257"/>
                    </a:lnTo>
                    <a:lnTo>
                      <a:pt x="2477" y="1297"/>
                    </a:lnTo>
                    <a:lnTo>
                      <a:pt x="2518" y="1320"/>
                    </a:lnTo>
                    <a:lnTo>
                      <a:pt x="2513" y="1383"/>
                    </a:lnTo>
                    <a:lnTo>
                      <a:pt x="2558" y="1377"/>
                    </a:lnTo>
                    <a:lnTo>
                      <a:pt x="2592" y="1417"/>
                    </a:lnTo>
                    <a:lnTo>
                      <a:pt x="2621" y="1411"/>
                    </a:lnTo>
                    <a:lnTo>
                      <a:pt x="2673" y="1440"/>
                    </a:lnTo>
                    <a:lnTo>
                      <a:pt x="2701" y="1440"/>
                    </a:lnTo>
                    <a:lnTo>
                      <a:pt x="2735" y="1435"/>
                    </a:lnTo>
                    <a:lnTo>
                      <a:pt x="2764" y="1453"/>
                    </a:lnTo>
                    <a:lnTo>
                      <a:pt x="2805" y="1458"/>
                    </a:lnTo>
                    <a:lnTo>
                      <a:pt x="2787" y="1544"/>
                    </a:lnTo>
                    <a:lnTo>
                      <a:pt x="2805" y="1584"/>
                    </a:lnTo>
                    <a:lnTo>
                      <a:pt x="2805" y="1732"/>
                    </a:lnTo>
                    <a:lnTo>
                      <a:pt x="2811" y="1790"/>
                    </a:lnTo>
                    <a:lnTo>
                      <a:pt x="2886" y="1904"/>
                    </a:lnTo>
                    <a:lnTo>
                      <a:pt x="2936" y="1962"/>
                    </a:lnTo>
                    <a:lnTo>
                      <a:pt x="2988" y="2014"/>
                    </a:lnTo>
                    <a:lnTo>
                      <a:pt x="2983" y="2032"/>
                    </a:lnTo>
                    <a:lnTo>
                      <a:pt x="2915" y="1980"/>
                    </a:lnTo>
                    <a:lnTo>
                      <a:pt x="2891" y="1969"/>
                    </a:lnTo>
                    <a:lnTo>
                      <a:pt x="2886" y="1985"/>
                    </a:lnTo>
                    <a:lnTo>
                      <a:pt x="3029" y="2123"/>
                    </a:lnTo>
                    <a:lnTo>
                      <a:pt x="3194" y="2313"/>
                    </a:lnTo>
                    <a:lnTo>
                      <a:pt x="3235" y="2347"/>
                    </a:lnTo>
                    <a:lnTo>
                      <a:pt x="3270" y="2371"/>
                    </a:lnTo>
                    <a:lnTo>
                      <a:pt x="3338" y="2381"/>
                    </a:lnTo>
                    <a:lnTo>
                      <a:pt x="3395" y="2405"/>
                    </a:lnTo>
                    <a:lnTo>
                      <a:pt x="3452" y="2433"/>
                    </a:lnTo>
                    <a:lnTo>
                      <a:pt x="3556" y="2428"/>
                    </a:lnTo>
                    <a:lnTo>
                      <a:pt x="3648" y="2329"/>
                    </a:lnTo>
                    <a:lnTo>
                      <a:pt x="3791" y="2324"/>
                    </a:lnTo>
                    <a:lnTo>
                      <a:pt x="3854" y="2290"/>
                    </a:lnTo>
                    <a:lnTo>
                      <a:pt x="3877" y="2256"/>
                    </a:lnTo>
                    <a:lnTo>
                      <a:pt x="3958" y="2243"/>
                    </a:lnTo>
                    <a:lnTo>
                      <a:pt x="4049" y="2191"/>
                    </a:lnTo>
                    <a:lnTo>
                      <a:pt x="4078" y="2112"/>
                    </a:lnTo>
                    <a:lnTo>
                      <a:pt x="4096" y="1946"/>
                    </a:lnTo>
                    <a:lnTo>
                      <a:pt x="4119" y="1870"/>
                    </a:lnTo>
                    <a:lnTo>
                      <a:pt x="4164" y="1813"/>
                    </a:lnTo>
                    <a:lnTo>
                      <a:pt x="4221" y="1779"/>
                    </a:lnTo>
                    <a:lnTo>
                      <a:pt x="4383" y="1745"/>
                    </a:lnTo>
                    <a:lnTo>
                      <a:pt x="4417" y="1722"/>
                    </a:lnTo>
                    <a:lnTo>
                      <a:pt x="4560" y="1716"/>
                    </a:lnTo>
                    <a:lnTo>
                      <a:pt x="4646" y="1704"/>
                    </a:lnTo>
                    <a:lnTo>
                      <a:pt x="4686" y="1688"/>
                    </a:lnTo>
                    <a:lnTo>
                      <a:pt x="4709" y="1688"/>
                    </a:lnTo>
                    <a:lnTo>
                      <a:pt x="4727" y="1740"/>
                    </a:lnTo>
                    <a:lnTo>
                      <a:pt x="4732" y="1790"/>
                    </a:lnTo>
                    <a:lnTo>
                      <a:pt x="4693" y="1876"/>
                    </a:lnTo>
                    <a:lnTo>
                      <a:pt x="4664" y="1912"/>
                    </a:lnTo>
                    <a:lnTo>
                      <a:pt x="4664" y="1991"/>
                    </a:lnTo>
                    <a:lnTo>
                      <a:pt x="4623" y="2014"/>
                    </a:lnTo>
                    <a:lnTo>
                      <a:pt x="4657" y="2026"/>
                    </a:lnTo>
                    <a:lnTo>
                      <a:pt x="4680" y="2089"/>
                    </a:lnTo>
                    <a:lnTo>
                      <a:pt x="4657" y="2123"/>
                    </a:lnTo>
                    <a:lnTo>
                      <a:pt x="4641" y="2170"/>
                    </a:lnTo>
                    <a:lnTo>
                      <a:pt x="4641" y="2256"/>
                    </a:lnTo>
                    <a:lnTo>
                      <a:pt x="4636" y="2285"/>
                    </a:lnTo>
                    <a:lnTo>
                      <a:pt x="4607" y="2272"/>
                    </a:lnTo>
                    <a:lnTo>
                      <a:pt x="4594" y="2227"/>
                    </a:lnTo>
                    <a:lnTo>
                      <a:pt x="4555" y="2215"/>
                    </a:lnTo>
                    <a:lnTo>
                      <a:pt x="4526" y="2277"/>
                    </a:lnTo>
                    <a:lnTo>
                      <a:pt x="4422" y="2381"/>
                    </a:lnTo>
                    <a:lnTo>
                      <a:pt x="4383" y="2405"/>
                    </a:lnTo>
                    <a:lnTo>
                      <a:pt x="4125" y="2410"/>
                    </a:lnTo>
                    <a:lnTo>
                      <a:pt x="4119" y="2530"/>
                    </a:lnTo>
                    <a:lnTo>
                      <a:pt x="4062" y="2543"/>
                    </a:lnTo>
                    <a:lnTo>
                      <a:pt x="4125" y="2593"/>
                    </a:lnTo>
                    <a:lnTo>
                      <a:pt x="4193" y="2606"/>
                    </a:lnTo>
                    <a:lnTo>
                      <a:pt x="4256" y="2645"/>
                    </a:lnTo>
                    <a:lnTo>
                      <a:pt x="4273" y="2708"/>
                    </a:lnTo>
                    <a:lnTo>
                      <a:pt x="4250" y="2760"/>
                    </a:lnTo>
                    <a:lnTo>
                      <a:pt x="3947" y="2760"/>
                    </a:lnTo>
                    <a:lnTo>
                      <a:pt x="3940" y="2846"/>
                    </a:lnTo>
                    <a:lnTo>
                      <a:pt x="3958" y="2903"/>
                    </a:lnTo>
                    <a:lnTo>
                      <a:pt x="3976" y="2955"/>
                    </a:lnTo>
                    <a:lnTo>
                      <a:pt x="3940" y="3036"/>
                    </a:lnTo>
                    <a:lnTo>
                      <a:pt x="3791" y="2887"/>
                    </a:lnTo>
                    <a:lnTo>
                      <a:pt x="3734" y="2846"/>
                    </a:lnTo>
                    <a:lnTo>
                      <a:pt x="3660" y="2812"/>
                    </a:lnTo>
                    <a:lnTo>
                      <a:pt x="3608" y="2772"/>
                    </a:lnTo>
                    <a:lnTo>
                      <a:pt x="3590" y="2726"/>
                    </a:lnTo>
                    <a:lnTo>
                      <a:pt x="3517" y="2744"/>
                    </a:lnTo>
                    <a:lnTo>
                      <a:pt x="3504" y="2765"/>
                    </a:lnTo>
                    <a:lnTo>
                      <a:pt x="3465" y="2760"/>
                    </a:lnTo>
                    <a:lnTo>
                      <a:pt x="3460" y="2720"/>
                    </a:lnTo>
                    <a:lnTo>
                      <a:pt x="3424" y="2702"/>
                    </a:lnTo>
                    <a:lnTo>
                      <a:pt x="3402" y="2708"/>
                    </a:lnTo>
                    <a:lnTo>
                      <a:pt x="3384" y="2744"/>
                    </a:lnTo>
                    <a:lnTo>
                      <a:pt x="3418" y="2765"/>
                    </a:lnTo>
                    <a:lnTo>
                      <a:pt x="3374" y="2778"/>
                    </a:lnTo>
                    <a:lnTo>
                      <a:pt x="3304" y="2794"/>
                    </a:lnTo>
                    <a:lnTo>
                      <a:pt x="3201" y="2846"/>
                    </a:lnTo>
                    <a:lnTo>
                      <a:pt x="3149" y="2864"/>
                    </a:lnTo>
                    <a:lnTo>
                      <a:pt x="3080" y="2864"/>
                    </a:lnTo>
                    <a:lnTo>
                      <a:pt x="2988" y="2835"/>
                    </a:lnTo>
                    <a:lnTo>
                      <a:pt x="2897" y="2817"/>
                    </a:lnTo>
                    <a:lnTo>
                      <a:pt x="2771" y="2788"/>
                    </a:lnTo>
                    <a:lnTo>
                      <a:pt x="2735" y="2754"/>
                    </a:lnTo>
                    <a:lnTo>
                      <a:pt x="2639" y="2720"/>
                    </a:lnTo>
                    <a:lnTo>
                      <a:pt x="2547" y="2715"/>
                    </a:lnTo>
                    <a:lnTo>
                      <a:pt x="2506" y="2679"/>
                    </a:lnTo>
                    <a:lnTo>
                      <a:pt x="2375" y="2650"/>
                    </a:lnTo>
                    <a:lnTo>
                      <a:pt x="2266" y="2600"/>
                    </a:lnTo>
                    <a:lnTo>
                      <a:pt x="2146" y="2507"/>
                    </a:lnTo>
                    <a:lnTo>
                      <a:pt x="2047" y="2485"/>
                    </a:lnTo>
                    <a:lnTo>
                      <a:pt x="2018" y="2491"/>
                    </a:lnTo>
                    <a:lnTo>
                      <a:pt x="2002" y="2507"/>
                    </a:lnTo>
                    <a:lnTo>
                      <a:pt x="1961" y="2473"/>
                    </a:lnTo>
                    <a:lnTo>
                      <a:pt x="1882" y="2462"/>
                    </a:lnTo>
                    <a:lnTo>
                      <a:pt x="1835" y="2416"/>
                    </a:lnTo>
                    <a:lnTo>
                      <a:pt x="1767" y="2376"/>
                    </a:lnTo>
                    <a:lnTo>
                      <a:pt x="1687" y="2301"/>
                    </a:lnTo>
                    <a:lnTo>
                      <a:pt x="1640" y="2267"/>
                    </a:lnTo>
                    <a:lnTo>
                      <a:pt x="1588" y="2267"/>
                    </a:lnTo>
                    <a:lnTo>
                      <a:pt x="1554" y="2199"/>
                    </a:lnTo>
                    <a:lnTo>
                      <a:pt x="1520" y="2129"/>
                    </a:lnTo>
                    <a:lnTo>
                      <a:pt x="1514" y="2077"/>
                    </a:lnTo>
                    <a:lnTo>
                      <a:pt x="1572" y="2077"/>
                    </a:lnTo>
                    <a:lnTo>
                      <a:pt x="1577" y="2037"/>
                    </a:lnTo>
                    <a:lnTo>
                      <a:pt x="1566" y="2003"/>
                    </a:lnTo>
                    <a:lnTo>
                      <a:pt x="1549" y="1969"/>
                    </a:lnTo>
                    <a:lnTo>
                      <a:pt x="1566" y="1904"/>
                    </a:lnTo>
                    <a:lnTo>
                      <a:pt x="1543" y="1831"/>
                    </a:lnTo>
                    <a:lnTo>
                      <a:pt x="1514" y="1774"/>
                    </a:lnTo>
                    <a:lnTo>
                      <a:pt x="1497" y="1722"/>
                    </a:lnTo>
                    <a:lnTo>
                      <a:pt x="1400" y="1641"/>
                    </a:lnTo>
                    <a:lnTo>
                      <a:pt x="1319" y="1560"/>
                    </a:lnTo>
                    <a:lnTo>
                      <a:pt x="1285" y="1497"/>
                    </a:lnTo>
                    <a:lnTo>
                      <a:pt x="1267" y="1453"/>
                    </a:lnTo>
                    <a:lnTo>
                      <a:pt x="1176" y="1377"/>
                    </a:lnTo>
                    <a:lnTo>
                      <a:pt x="1129" y="1320"/>
                    </a:lnTo>
                    <a:lnTo>
                      <a:pt x="1066" y="1239"/>
                    </a:lnTo>
                    <a:lnTo>
                      <a:pt x="1021" y="1200"/>
                    </a:lnTo>
                    <a:lnTo>
                      <a:pt x="980" y="1194"/>
                    </a:lnTo>
                    <a:lnTo>
                      <a:pt x="957" y="1187"/>
                    </a:lnTo>
                    <a:lnTo>
                      <a:pt x="952" y="1171"/>
                    </a:lnTo>
                    <a:lnTo>
                      <a:pt x="1004" y="1137"/>
                    </a:lnTo>
                    <a:lnTo>
                      <a:pt x="1021" y="1073"/>
                    </a:lnTo>
                    <a:lnTo>
                      <a:pt x="935" y="1010"/>
                    </a:lnTo>
                    <a:lnTo>
                      <a:pt x="894" y="999"/>
                    </a:lnTo>
                    <a:lnTo>
                      <a:pt x="831" y="924"/>
                    </a:lnTo>
                    <a:lnTo>
                      <a:pt x="769" y="879"/>
                    </a:lnTo>
                    <a:lnTo>
                      <a:pt x="735" y="884"/>
                    </a:lnTo>
                    <a:lnTo>
                      <a:pt x="745" y="798"/>
                    </a:lnTo>
                    <a:lnTo>
                      <a:pt x="699" y="770"/>
                    </a:lnTo>
                    <a:lnTo>
                      <a:pt x="654" y="718"/>
                    </a:lnTo>
                    <a:lnTo>
                      <a:pt x="641" y="660"/>
                    </a:lnTo>
                    <a:lnTo>
                      <a:pt x="602" y="631"/>
                    </a:lnTo>
                    <a:lnTo>
                      <a:pt x="573" y="540"/>
                    </a:lnTo>
                    <a:lnTo>
                      <a:pt x="568" y="483"/>
                    </a:lnTo>
                    <a:lnTo>
                      <a:pt x="516" y="368"/>
                    </a:lnTo>
                    <a:lnTo>
                      <a:pt x="464" y="219"/>
                    </a:lnTo>
                    <a:lnTo>
                      <a:pt x="407" y="201"/>
                    </a:lnTo>
                    <a:lnTo>
                      <a:pt x="344" y="172"/>
                    </a:lnTo>
                    <a:lnTo>
                      <a:pt x="304" y="120"/>
                    </a:lnTo>
                    <a:lnTo>
                      <a:pt x="269" y="97"/>
                    </a:lnTo>
                    <a:lnTo>
                      <a:pt x="252" y="178"/>
                    </a:lnTo>
                    <a:lnTo>
                      <a:pt x="240" y="327"/>
                    </a:lnTo>
                    <a:lnTo>
                      <a:pt x="258" y="407"/>
                    </a:lnTo>
                    <a:lnTo>
                      <a:pt x="297" y="470"/>
                    </a:lnTo>
                    <a:lnTo>
                      <a:pt x="362" y="545"/>
                    </a:lnTo>
                    <a:lnTo>
                      <a:pt x="407" y="649"/>
                    </a:lnTo>
                    <a:lnTo>
                      <a:pt x="464" y="718"/>
                    </a:lnTo>
                    <a:lnTo>
                      <a:pt x="482" y="809"/>
                    </a:lnTo>
                    <a:lnTo>
                      <a:pt x="505" y="890"/>
                    </a:lnTo>
                    <a:lnTo>
                      <a:pt x="545" y="913"/>
                    </a:lnTo>
                    <a:lnTo>
                      <a:pt x="555" y="970"/>
                    </a:lnTo>
                    <a:lnTo>
                      <a:pt x="613" y="994"/>
                    </a:lnTo>
                    <a:lnTo>
                      <a:pt x="649" y="1038"/>
                    </a:lnTo>
                    <a:lnTo>
                      <a:pt x="654" y="1090"/>
                    </a:lnTo>
                    <a:lnTo>
                      <a:pt x="631" y="1137"/>
                    </a:lnTo>
                    <a:lnTo>
                      <a:pt x="636" y="1187"/>
                    </a:lnTo>
                    <a:lnTo>
                      <a:pt x="693" y="1229"/>
                    </a:lnTo>
                    <a:lnTo>
                      <a:pt x="735" y="1286"/>
                    </a:lnTo>
                    <a:lnTo>
                      <a:pt x="735" y="1359"/>
                    </a:lnTo>
                    <a:lnTo>
                      <a:pt x="722" y="1406"/>
                    </a:lnTo>
                    <a:lnTo>
                      <a:pt x="735" y="1458"/>
                    </a:lnTo>
                    <a:lnTo>
                      <a:pt x="831" y="1481"/>
                    </a:lnTo>
                    <a:lnTo>
                      <a:pt x="871" y="1487"/>
                    </a:lnTo>
                    <a:lnTo>
                      <a:pt x="912" y="1612"/>
                    </a:lnTo>
                    <a:lnTo>
                      <a:pt x="878" y="1625"/>
                    </a:lnTo>
                    <a:lnTo>
                      <a:pt x="871" y="1693"/>
                    </a:lnTo>
                    <a:lnTo>
                      <a:pt x="842" y="1711"/>
                    </a:lnTo>
                    <a:lnTo>
                      <a:pt x="826" y="1688"/>
                    </a:lnTo>
                    <a:lnTo>
                      <a:pt x="826" y="1646"/>
                    </a:lnTo>
                    <a:lnTo>
                      <a:pt x="785" y="1625"/>
                    </a:lnTo>
                    <a:lnTo>
                      <a:pt x="769" y="1567"/>
                    </a:lnTo>
                    <a:lnTo>
                      <a:pt x="688" y="1474"/>
                    </a:lnTo>
                    <a:lnTo>
                      <a:pt x="545" y="1349"/>
                    </a:lnTo>
                    <a:lnTo>
                      <a:pt x="534" y="1291"/>
                    </a:lnTo>
                    <a:lnTo>
                      <a:pt x="527" y="1148"/>
                    </a:lnTo>
                    <a:lnTo>
                      <a:pt x="441" y="1056"/>
                    </a:lnTo>
                    <a:lnTo>
                      <a:pt x="412" y="994"/>
                    </a:lnTo>
                    <a:lnTo>
                      <a:pt x="390" y="958"/>
                    </a:lnTo>
                    <a:lnTo>
                      <a:pt x="321" y="958"/>
                    </a:lnTo>
                    <a:lnTo>
                      <a:pt x="224" y="872"/>
                    </a:lnTo>
                    <a:lnTo>
                      <a:pt x="182" y="838"/>
                    </a:lnTo>
                    <a:lnTo>
                      <a:pt x="148" y="793"/>
                    </a:lnTo>
                    <a:lnTo>
                      <a:pt x="234" y="786"/>
                    </a:lnTo>
                    <a:lnTo>
                      <a:pt x="247" y="809"/>
                    </a:lnTo>
                    <a:lnTo>
                      <a:pt x="276" y="798"/>
                    </a:lnTo>
                    <a:lnTo>
                      <a:pt x="263" y="746"/>
                    </a:lnTo>
                    <a:lnTo>
                      <a:pt x="286" y="735"/>
                    </a:lnTo>
                    <a:lnTo>
                      <a:pt x="297" y="671"/>
                    </a:lnTo>
                    <a:lnTo>
                      <a:pt x="240" y="574"/>
                    </a:lnTo>
                    <a:lnTo>
                      <a:pt x="114" y="477"/>
                    </a:lnTo>
                    <a:lnTo>
                      <a:pt x="68" y="384"/>
                    </a:lnTo>
                    <a:lnTo>
                      <a:pt x="52" y="293"/>
                    </a:lnTo>
                    <a:lnTo>
                      <a:pt x="52" y="207"/>
                    </a:lnTo>
                    <a:lnTo>
                      <a:pt x="23" y="16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35" name=""/>
              <p:cNvSpPr/>
              <p:nvPr/>
            </p:nvSpPr>
            <p:spPr>
              <a:xfrm>
                <a:off x="1996920" y="4361040"/>
                <a:ext cx="4701960" cy="3014280"/>
              </a:xfrm>
              <a:custGeom>
                <a:avLst/>
                <a:gdLst/>
                <a:ahLst/>
                <a:rect l="l" t="t" r="r" b="b"/>
                <a:pathLst>
                  <a:path w="4732" h="3036">
                    <a:moveTo>
                      <a:pt x="0" y="0"/>
                    </a:moveTo>
                    <a:lnTo>
                      <a:pt x="349" y="34"/>
                    </a:lnTo>
                    <a:lnTo>
                      <a:pt x="338" y="63"/>
                    </a:lnTo>
                    <a:lnTo>
                      <a:pt x="821" y="379"/>
                    </a:lnTo>
                    <a:lnTo>
                      <a:pt x="1222" y="407"/>
                    </a:lnTo>
                    <a:lnTo>
                      <a:pt x="1238" y="350"/>
                    </a:lnTo>
                    <a:lnTo>
                      <a:pt x="1468" y="368"/>
                    </a:lnTo>
                    <a:lnTo>
                      <a:pt x="1509" y="402"/>
                    </a:lnTo>
                    <a:lnTo>
                      <a:pt x="1502" y="449"/>
                    </a:lnTo>
                    <a:lnTo>
                      <a:pt x="1543" y="459"/>
                    </a:lnTo>
                    <a:lnTo>
                      <a:pt x="1588" y="522"/>
                    </a:lnTo>
                    <a:lnTo>
                      <a:pt x="1611" y="522"/>
                    </a:lnTo>
                    <a:lnTo>
                      <a:pt x="1635" y="574"/>
                    </a:lnTo>
                    <a:lnTo>
                      <a:pt x="1692" y="585"/>
                    </a:lnTo>
                    <a:lnTo>
                      <a:pt x="1681" y="603"/>
                    </a:lnTo>
                    <a:lnTo>
                      <a:pt x="1697" y="660"/>
                    </a:lnTo>
                    <a:lnTo>
                      <a:pt x="1710" y="741"/>
                    </a:lnTo>
                    <a:lnTo>
                      <a:pt x="1749" y="780"/>
                    </a:lnTo>
                    <a:lnTo>
                      <a:pt x="1817" y="861"/>
                    </a:lnTo>
                    <a:lnTo>
                      <a:pt x="1853" y="856"/>
                    </a:lnTo>
                    <a:lnTo>
                      <a:pt x="1864" y="879"/>
                    </a:lnTo>
                    <a:lnTo>
                      <a:pt x="1927" y="913"/>
                    </a:lnTo>
                    <a:lnTo>
                      <a:pt x="1979" y="861"/>
                    </a:lnTo>
                    <a:lnTo>
                      <a:pt x="1973" y="809"/>
                    </a:lnTo>
                    <a:lnTo>
                      <a:pt x="1979" y="780"/>
                    </a:lnTo>
                    <a:lnTo>
                      <a:pt x="2031" y="780"/>
                    </a:lnTo>
                    <a:lnTo>
                      <a:pt x="2042" y="746"/>
                    </a:lnTo>
                    <a:lnTo>
                      <a:pt x="2065" y="746"/>
                    </a:lnTo>
                    <a:lnTo>
                      <a:pt x="2065" y="770"/>
                    </a:lnTo>
                    <a:lnTo>
                      <a:pt x="2187" y="780"/>
                    </a:lnTo>
                    <a:lnTo>
                      <a:pt x="2255" y="843"/>
                    </a:lnTo>
                    <a:lnTo>
                      <a:pt x="2300" y="936"/>
                    </a:lnTo>
                    <a:lnTo>
                      <a:pt x="2305" y="970"/>
                    </a:lnTo>
                    <a:lnTo>
                      <a:pt x="2375" y="1080"/>
                    </a:lnTo>
                    <a:lnTo>
                      <a:pt x="2398" y="1125"/>
                    </a:lnTo>
                    <a:lnTo>
                      <a:pt x="2456" y="1166"/>
                    </a:lnTo>
                    <a:lnTo>
                      <a:pt x="2466" y="1223"/>
                    </a:lnTo>
                    <a:lnTo>
                      <a:pt x="2484" y="1257"/>
                    </a:lnTo>
                    <a:lnTo>
                      <a:pt x="2477" y="1297"/>
                    </a:lnTo>
                    <a:lnTo>
                      <a:pt x="2518" y="1320"/>
                    </a:lnTo>
                    <a:lnTo>
                      <a:pt x="2513" y="1383"/>
                    </a:lnTo>
                    <a:lnTo>
                      <a:pt x="2558" y="1377"/>
                    </a:lnTo>
                    <a:lnTo>
                      <a:pt x="2592" y="1417"/>
                    </a:lnTo>
                    <a:lnTo>
                      <a:pt x="2621" y="1411"/>
                    </a:lnTo>
                    <a:lnTo>
                      <a:pt x="2673" y="1440"/>
                    </a:lnTo>
                    <a:lnTo>
                      <a:pt x="2701" y="1440"/>
                    </a:lnTo>
                    <a:lnTo>
                      <a:pt x="2735" y="1435"/>
                    </a:lnTo>
                    <a:lnTo>
                      <a:pt x="2764" y="1453"/>
                    </a:lnTo>
                    <a:lnTo>
                      <a:pt x="2805" y="1458"/>
                    </a:lnTo>
                    <a:lnTo>
                      <a:pt x="2787" y="1544"/>
                    </a:lnTo>
                    <a:lnTo>
                      <a:pt x="2805" y="1584"/>
                    </a:lnTo>
                    <a:lnTo>
                      <a:pt x="2805" y="1732"/>
                    </a:lnTo>
                    <a:lnTo>
                      <a:pt x="2811" y="1790"/>
                    </a:lnTo>
                    <a:lnTo>
                      <a:pt x="2886" y="1904"/>
                    </a:lnTo>
                    <a:lnTo>
                      <a:pt x="2936" y="1962"/>
                    </a:lnTo>
                    <a:lnTo>
                      <a:pt x="2988" y="2014"/>
                    </a:lnTo>
                    <a:lnTo>
                      <a:pt x="2983" y="2032"/>
                    </a:lnTo>
                    <a:lnTo>
                      <a:pt x="2915" y="1980"/>
                    </a:lnTo>
                    <a:lnTo>
                      <a:pt x="2891" y="1969"/>
                    </a:lnTo>
                    <a:lnTo>
                      <a:pt x="2886" y="1985"/>
                    </a:lnTo>
                    <a:lnTo>
                      <a:pt x="3029" y="2123"/>
                    </a:lnTo>
                    <a:lnTo>
                      <a:pt x="3194" y="2313"/>
                    </a:lnTo>
                    <a:lnTo>
                      <a:pt x="3235" y="2347"/>
                    </a:lnTo>
                    <a:lnTo>
                      <a:pt x="3270" y="2371"/>
                    </a:lnTo>
                    <a:lnTo>
                      <a:pt x="3338" y="2381"/>
                    </a:lnTo>
                    <a:lnTo>
                      <a:pt x="3395" y="2405"/>
                    </a:lnTo>
                    <a:lnTo>
                      <a:pt x="3452" y="2433"/>
                    </a:lnTo>
                    <a:lnTo>
                      <a:pt x="3556" y="2428"/>
                    </a:lnTo>
                    <a:lnTo>
                      <a:pt x="3648" y="2329"/>
                    </a:lnTo>
                    <a:lnTo>
                      <a:pt x="3791" y="2324"/>
                    </a:lnTo>
                    <a:lnTo>
                      <a:pt x="3854" y="2290"/>
                    </a:lnTo>
                    <a:lnTo>
                      <a:pt x="3877" y="2256"/>
                    </a:lnTo>
                    <a:lnTo>
                      <a:pt x="3958" y="2243"/>
                    </a:lnTo>
                    <a:lnTo>
                      <a:pt x="4049" y="2191"/>
                    </a:lnTo>
                    <a:lnTo>
                      <a:pt x="4078" y="2112"/>
                    </a:lnTo>
                    <a:lnTo>
                      <a:pt x="4096" y="1946"/>
                    </a:lnTo>
                    <a:lnTo>
                      <a:pt x="4119" y="1870"/>
                    </a:lnTo>
                    <a:lnTo>
                      <a:pt x="4164" y="1813"/>
                    </a:lnTo>
                    <a:lnTo>
                      <a:pt x="4221" y="1779"/>
                    </a:lnTo>
                    <a:lnTo>
                      <a:pt x="4383" y="1745"/>
                    </a:lnTo>
                    <a:lnTo>
                      <a:pt x="4417" y="1722"/>
                    </a:lnTo>
                    <a:lnTo>
                      <a:pt x="4560" y="1716"/>
                    </a:lnTo>
                    <a:lnTo>
                      <a:pt x="4646" y="1704"/>
                    </a:lnTo>
                    <a:lnTo>
                      <a:pt x="4686" y="1688"/>
                    </a:lnTo>
                    <a:lnTo>
                      <a:pt x="4709" y="1688"/>
                    </a:lnTo>
                    <a:lnTo>
                      <a:pt x="4727" y="1740"/>
                    </a:lnTo>
                    <a:lnTo>
                      <a:pt x="4732" y="1790"/>
                    </a:lnTo>
                    <a:lnTo>
                      <a:pt x="4693" y="1876"/>
                    </a:lnTo>
                    <a:lnTo>
                      <a:pt x="4664" y="1912"/>
                    </a:lnTo>
                    <a:lnTo>
                      <a:pt x="4664" y="1991"/>
                    </a:lnTo>
                    <a:lnTo>
                      <a:pt x="4623" y="2014"/>
                    </a:lnTo>
                    <a:lnTo>
                      <a:pt x="4657" y="2026"/>
                    </a:lnTo>
                    <a:lnTo>
                      <a:pt x="4680" y="2089"/>
                    </a:lnTo>
                    <a:lnTo>
                      <a:pt x="4657" y="2123"/>
                    </a:lnTo>
                    <a:lnTo>
                      <a:pt x="4641" y="2170"/>
                    </a:lnTo>
                    <a:lnTo>
                      <a:pt x="4641" y="2256"/>
                    </a:lnTo>
                    <a:lnTo>
                      <a:pt x="4636" y="2285"/>
                    </a:lnTo>
                    <a:lnTo>
                      <a:pt x="4607" y="2272"/>
                    </a:lnTo>
                    <a:lnTo>
                      <a:pt x="4594" y="2227"/>
                    </a:lnTo>
                    <a:lnTo>
                      <a:pt x="4555" y="2215"/>
                    </a:lnTo>
                    <a:lnTo>
                      <a:pt x="4526" y="2277"/>
                    </a:lnTo>
                    <a:lnTo>
                      <a:pt x="4422" y="2381"/>
                    </a:lnTo>
                    <a:lnTo>
                      <a:pt x="4383" y="2405"/>
                    </a:lnTo>
                    <a:lnTo>
                      <a:pt x="4125" y="2410"/>
                    </a:lnTo>
                    <a:lnTo>
                      <a:pt x="4119" y="2530"/>
                    </a:lnTo>
                    <a:lnTo>
                      <a:pt x="4062" y="2543"/>
                    </a:lnTo>
                    <a:lnTo>
                      <a:pt x="4125" y="2593"/>
                    </a:lnTo>
                    <a:lnTo>
                      <a:pt x="4193" y="2606"/>
                    </a:lnTo>
                    <a:lnTo>
                      <a:pt x="4256" y="2645"/>
                    </a:lnTo>
                    <a:lnTo>
                      <a:pt x="4273" y="2708"/>
                    </a:lnTo>
                    <a:lnTo>
                      <a:pt x="4250" y="2760"/>
                    </a:lnTo>
                    <a:lnTo>
                      <a:pt x="3947" y="2760"/>
                    </a:lnTo>
                    <a:lnTo>
                      <a:pt x="3940" y="2846"/>
                    </a:lnTo>
                    <a:lnTo>
                      <a:pt x="3958" y="2903"/>
                    </a:lnTo>
                    <a:lnTo>
                      <a:pt x="3976" y="2955"/>
                    </a:lnTo>
                    <a:lnTo>
                      <a:pt x="3940" y="3036"/>
                    </a:lnTo>
                    <a:lnTo>
                      <a:pt x="3791" y="2887"/>
                    </a:lnTo>
                    <a:lnTo>
                      <a:pt x="3734" y="2846"/>
                    </a:lnTo>
                    <a:lnTo>
                      <a:pt x="3660" y="2812"/>
                    </a:lnTo>
                    <a:lnTo>
                      <a:pt x="3608" y="2772"/>
                    </a:lnTo>
                    <a:lnTo>
                      <a:pt x="3590" y="2726"/>
                    </a:lnTo>
                    <a:lnTo>
                      <a:pt x="3517" y="2744"/>
                    </a:lnTo>
                    <a:lnTo>
                      <a:pt x="3504" y="2765"/>
                    </a:lnTo>
                    <a:lnTo>
                      <a:pt x="3465" y="2760"/>
                    </a:lnTo>
                    <a:lnTo>
                      <a:pt x="3460" y="2720"/>
                    </a:lnTo>
                    <a:lnTo>
                      <a:pt x="3424" y="2702"/>
                    </a:lnTo>
                    <a:lnTo>
                      <a:pt x="3402" y="2708"/>
                    </a:lnTo>
                    <a:lnTo>
                      <a:pt x="3384" y="2744"/>
                    </a:lnTo>
                    <a:lnTo>
                      <a:pt x="3418" y="2765"/>
                    </a:lnTo>
                    <a:lnTo>
                      <a:pt x="3374" y="2778"/>
                    </a:lnTo>
                    <a:lnTo>
                      <a:pt x="3304" y="2794"/>
                    </a:lnTo>
                    <a:lnTo>
                      <a:pt x="3201" y="2846"/>
                    </a:lnTo>
                    <a:lnTo>
                      <a:pt x="3149" y="2864"/>
                    </a:lnTo>
                    <a:lnTo>
                      <a:pt x="3080" y="2864"/>
                    </a:lnTo>
                    <a:lnTo>
                      <a:pt x="2988" y="2835"/>
                    </a:lnTo>
                    <a:lnTo>
                      <a:pt x="2897" y="2817"/>
                    </a:lnTo>
                    <a:lnTo>
                      <a:pt x="2771" y="2788"/>
                    </a:lnTo>
                    <a:lnTo>
                      <a:pt x="2735" y="2754"/>
                    </a:lnTo>
                    <a:lnTo>
                      <a:pt x="2639" y="2720"/>
                    </a:lnTo>
                    <a:lnTo>
                      <a:pt x="2547" y="2715"/>
                    </a:lnTo>
                    <a:lnTo>
                      <a:pt x="2506" y="2679"/>
                    </a:lnTo>
                    <a:lnTo>
                      <a:pt x="2375" y="2650"/>
                    </a:lnTo>
                    <a:lnTo>
                      <a:pt x="2266" y="2600"/>
                    </a:lnTo>
                    <a:lnTo>
                      <a:pt x="2146" y="2507"/>
                    </a:lnTo>
                    <a:lnTo>
                      <a:pt x="2047" y="2485"/>
                    </a:lnTo>
                    <a:lnTo>
                      <a:pt x="2018" y="2491"/>
                    </a:lnTo>
                    <a:lnTo>
                      <a:pt x="2002" y="2507"/>
                    </a:lnTo>
                    <a:lnTo>
                      <a:pt x="1961" y="2473"/>
                    </a:lnTo>
                    <a:lnTo>
                      <a:pt x="1882" y="2462"/>
                    </a:lnTo>
                    <a:lnTo>
                      <a:pt x="1835" y="2416"/>
                    </a:lnTo>
                    <a:lnTo>
                      <a:pt x="1767" y="2376"/>
                    </a:lnTo>
                    <a:lnTo>
                      <a:pt x="1687" y="2301"/>
                    </a:lnTo>
                    <a:lnTo>
                      <a:pt x="1640" y="2267"/>
                    </a:lnTo>
                    <a:lnTo>
                      <a:pt x="1588" y="2267"/>
                    </a:lnTo>
                    <a:lnTo>
                      <a:pt x="1554" y="2199"/>
                    </a:lnTo>
                    <a:lnTo>
                      <a:pt x="1520" y="2129"/>
                    </a:lnTo>
                    <a:lnTo>
                      <a:pt x="1514" y="2077"/>
                    </a:lnTo>
                    <a:lnTo>
                      <a:pt x="1572" y="2077"/>
                    </a:lnTo>
                    <a:lnTo>
                      <a:pt x="1577" y="2037"/>
                    </a:lnTo>
                    <a:lnTo>
                      <a:pt x="1566" y="2003"/>
                    </a:lnTo>
                    <a:lnTo>
                      <a:pt x="1549" y="1969"/>
                    </a:lnTo>
                    <a:lnTo>
                      <a:pt x="1566" y="1904"/>
                    </a:lnTo>
                    <a:lnTo>
                      <a:pt x="1543" y="1831"/>
                    </a:lnTo>
                    <a:lnTo>
                      <a:pt x="1514" y="1774"/>
                    </a:lnTo>
                    <a:lnTo>
                      <a:pt x="1497" y="1722"/>
                    </a:lnTo>
                    <a:lnTo>
                      <a:pt x="1400" y="1641"/>
                    </a:lnTo>
                    <a:lnTo>
                      <a:pt x="1319" y="1560"/>
                    </a:lnTo>
                    <a:lnTo>
                      <a:pt x="1285" y="1497"/>
                    </a:lnTo>
                    <a:lnTo>
                      <a:pt x="1267" y="1453"/>
                    </a:lnTo>
                    <a:lnTo>
                      <a:pt x="1176" y="1377"/>
                    </a:lnTo>
                    <a:lnTo>
                      <a:pt x="1129" y="1320"/>
                    </a:lnTo>
                    <a:lnTo>
                      <a:pt x="1066" y="1239"/>
                    </a:lnTo>
                    <a:lnTo>
                      <a:pt x="1021" y="1200"/>
                    </a:lnTo>
                    <a:lnTo>
                      <a:pt x="980" y="1194"/>
                    </a:lnTo>
                    <a:lnTo>
                      <a:pt x="957" y="1187"/>
                    </a:lnTo>
                    <a:lnTo>
                      <a:pt x="952" y="1171"/>
                    </a:lnTo>
                    <a:lnTo>
                      <a:pt x="1004" y="1137"/>
                    </a:lnTo>
                    <a:lnTo>
                      <a:pt x="1021" y="1073"/>
                    </a:lnTo>
                    <a:lnTo>
                      <a:pt x="935" y="1010"/>
                    </a:lnTo>
                    <a:lnTo>
                      <a:pt x="894" y="999"/>
                    </a:lnTo>
                    <a:lnTo>
                      <a:pt x="831" y="924"/>
                    </a:lnTo>
                    <a:lnTo>
                      <a:pt x="769" y="879"/>
                    </a:lnTo>
                    <a:lnTo>
                      <a:pt x="735" y="884"/>
                    </a:lnTo>
                    <a:lnTo>
                      <a:pt x="745" y="798"/>
                    </a:lnTo>
                    <a:lnTo>
                      <a:pt x="699" y="770"/>
                    </a:lnTo>
                    <a:lnTo>
                      <a:pt x="654" y="718"/>
                    </a:lnTo>
                    <a:lnTo>
                      <a:pt x="641" y="660"/>
                    </a:lnTo>
                    <a:lnTo>
                      <a:pt x="602" y="631"/>
                    </a:lnTo>
                    <a:lnTo>
                      <a:pt x="573" y="540"/>
                    </a:lnTo>
                    <a:lnTo>
                      <a:pt x="568" y="483"/>
                    </a:lnTo>
                    <a:lnTo>
                      <a:pt x="516" y="368"/>
                    </a:lnTo>
                    <a:lnTo>
                      <a:pt x="464" y="219"/>
                    </a:lnTo>
                    <a:lnTo>
                      <a:pt x="407" y="201"/>
                    </a:lnTo>
                    <a:lnTo>
                      <a:pt x="344" y="172"/>
                    </a:lnTo>
                    <a:lnTo>
                      <a:pt x="304" y="120"/>
                    </a:lnTo>
                    <a:lnTo>
                      <a:pt x="269" y="97"/>
                    </a:lnTo>
                    <a:lnTo>
                      <a:pt x="252" y="178"/>
                    </a:lnTo>
                    <a:lnTo>
                      <a:pt x="240" y="327"/>
                    </a:lnTo>
                    <a:lnTo>
                      <a:pt x="258" y="407"/>
                    </a:lnTo>
                    <a:lnTo>
                      <a:pt x="297" y="470"/>
                    </a:lnTo>
                    <a:lnTo>
                      <a:pt x="362" y="545"/>
                    </a:lnTo>
                    <a:lnTo>
                      <a:pt x="407" y="649"/>
                    </a:lnTo>
                    <a:lnTo>
                      <a:pt x="464" y="718"/>
                    </a:lnTo>
                    <a:lnTo>
                      <a:pt x="482" y="809"/>
                    </a:lnTo>
                    <a:lnTo>
                      <a:pt x="505" y="890"/>
                    </a:lnTo>
                    <a:lnTo>
                      <a:pt x="545" y="913"/>
                    </a:lnTo>
                    <a:lnTo>
                      <a:pt x="555" y="970"/>
                    </a:lnTo>
                    <a:lnTo>
                      <a:pt x="613" y="994"/>
                    </a:lnTo>
                    <a:lnTo>
                      <a:pt x="649" y="1038"/>
                    </a:lnTo>
                    <a:lnTo>
                      <a:pt x="654" y="1090"/>
                    </a:lnTo>
                    <a:lnTo>
                      <a:pt x="631" y="1137"/>
                    </a:lnTo>
                    <a:lnTo>
                      <a:pt x="636" y="1187"/>
                    </a:lnTo>
                    <a:lnTo>
                      <a:pt x="693" y="1229"/>
                    </a:lnTo>
                    <a:lnTo>
                      <a:pt x="735" y="1286"/>
                    </a:lnTo>
                    <a:lnTo>
                      <a:pt x="735" y="1359"/>
                    </a:lnTo>
                    <a:lnTo>
                      <a:pt x="722" y="1406"/>
                    </a:lnTo>
                    <a:lnTo>
                      <a:pt x="735" y="1458"/>
                    </a:lnTo>
                    <a:lnTo>
                      <a:pt x="831" y="1481"/>
                    </a:lnTo>
                    <a:lnTo>
                      <a:pt x="871" y="1487"/>
                    </a:lnTo>
                    <a:lnTo>
                      <a:pt x="912" y="1612"/>
                    </a:lnTo>
                    <a:lnTo>
                      <a:pt x="878" y="1625"/>
                    </a:lnTo>
                    <a:lnTo>
                      <a:pt x="871" y="1693"/>
                    </a:lnTo>
                    <a:lnTo>
                      <a:pt x="842" y="1711"/>
                    </a:lnTo>
                    <a:lnTo>
                      <a:pt x="826" y="1688"/>
                    </a:lnTo>
                    <a:lnTo>
                      <a:pt x="826" y="1646"/>
                    </a:lnTo>
                    <a:lnTo>
                      <a:pt x="785" y="1625"/>
                    </a:lnTo>
                    <a:lnTo>
                      <a:pt x="769" y="1567"/>
                    </a:lnTo>
                    <a:lnTo>
                      <a:pt x="688" y="1474"/>
                    </a:lnTo>
                    <a:lnTo>
                      <a:pt x="545" y="1349"/>
                    </a:lnTo>
                    <a:lnTo>
                      <a:pt x="534" y="1291"/>
                    </a:lnTo>
                    <a:lnTo>
                      <a:pt x="527" y="1148"/>
                    </a:lnTo>
                    <a:lnTo>
                      <a:pt x="441" y="1056"/>
                    </a:lnTo>
                    <a:lnTo>
                      <a:pt x="412" y="994"/>
                    </a:lnTo>
                    <a:lnTo>
                      <a:pt x="390" y="958"/>
                    </a:lnTo>
                    <a:lnTo>
                      <a:pt x="321" y="958"/>
                    </a:lnTo>
                    <a:lnTo>
                      <a:pt x="224" y="872"/>
                    </a:lnTo>
                    <a:lnTo>
                      <a:pt x="182" y="838"/>
                    </a:lnTo>
                    <a:lnTo>
                      <a:pt x="148" y="793"/>
                    </a:lnTo>
                    <a:lnTo>
                      <a:pt x="234" y="786"/>
                    </a:lnTo>
                    <a:lnTo>
                      <a:pt x="247" y="809"/>
                    </a:lnTo>
                    <a:lnTo>
                      <a:pt x="276" y="798"/>
                    </a:lnTo>
                    <a:lnTo>
                      <a:pt x="263" y="746"/>
                    </a:lnTo>
                    <a:lnTo>
                      <a:pt x="286" y="735"/>
                    </a:lnTo>
                    <a:lnTo>
                      <a:pt x="297" y="671"/>
                    </a:lnTo>
                    <a:lnTo>
                      <a:pt x="240" y="574"/>
                    </a:lnTo>
                    <a:lnTo>
                      <a:pt x="114" y="477"/>
                    </a:lnTo>
                    <a:lnTo>
                      <a:pt x="68" y="384"/>
                    </a:lnTo>
                    <a:lnTo>
                      <a:pt x="52" y="293"/>
                    </a:lnTo>
                    <a:lnTo>
                      <a:pt x="52" y="207"/>
                    </a:lnTo>
                    <a:lnTo>
                      <a:pt x="23" y="167"/>
                    </a:lnTo>
                    <a:lnTo>
                      <a:pt x="0" y="9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36" name=""/>
            <p:cNvGrpSpPr/>
            <p:nvPr/>
          </p:nvGrpSpPr>
          <p:grpSpPr>
            <a:xfrm>
              <a:off x="6157800" y="4776840"/>
              <a:ext cx="1239480" cy="941040"/>
              <a:chOff x="6157800" y="4776840"/>
              <a:chExt cx="1239480" cy="941040"/>
            </a:xfrm>
          </p:grpSpPr>
          <p:sp>
            <p:nvSpPr>
              <p:cNvPr id="6137" name=""/>
              <p:cNvSpPr/>
              <p:nvPr/>
            </p:nvSpPr>
            <p:spPr>
              <a:xfrm>
                <a:off x="6157800" y="4776840"/>
                <a:ext cx="1239480" cy="941040"/>
              </a:xfrm>
              <a:custGeom>
                <a:avLst/>
                <a:gdLst/>
                <a:ahLst/>
                <a:rect l="l" t="t" r="r" b="b"/>
                <a:pathLst>
                  <a:path w="1248" h="947">
                    <a:moveTo>
                      <a:pt x="54" y="190"/>
                    </a:moveTo>
                    <a:lnTo>
                      <a:pt x="76" y="194"/>
                    </a:lnTo>
                    <a:lnTo>
                      <a:pt x="83" y="176"/>
                    </a:lnTo>
                    <a:lnTo>
                      <a:pt x="104" y="204"/>
                    </a:lnTo>
                    <a:lnTo>
                      <a:pt x="122" y="176"/>
                    </a:lnTo>
                    <a:lnTo>
                      <a:pt x="133" y="161"/>
                    </a:lnTo>
                    <a:lnTo>
                      <a:pt x="162" y="176"/>
                    </a:lnTo>
                    <a:lnTo>
                      <a:pt x="173" y="168"/>
                    </a:lnTo>
                    <a:lnTo>
                      <a:pt x="173" y="150"/>
                    </a:lnTo>
                    <a:lnTo>
                      <a:pt x="187" y="154"/>
                    </a:lnTo>
                    <a:lnTo>
                      <a:pt x="198" y="194"/>
                    </a:lnTo>
                    <a:lnTo>
                      <a:pt x="266" y="201"/>
                    </a:lnTo>
                    <a:lnTo>
                      <a:pt x="302" y="179"/>
                    </a:lnTo>
                    <a:lnTo>
                      <a:pt x="323" y="194"/>
                    </a:lnTo>
                    <a:lnTo>
                      <a:pt x="320" y="237"/>
                    </a:lnTo>
                    <a:lnTo>
                      <a:pt x="348" y="240"/>
                    </a:lnTo>
                    <a:lnTo>
                      <a:pt x="366" y="283"/>
                    </a:lnTo>
                    <a:lnTo>
                      <a:pt x="395" y="283"/>
                    </a:lnTo>
                    <a:lnTo>
                      <a:pt x="416" y="258"/>
                    </a:lnTo>
                    <a:lnTo>
                      <a:pt x="438" y="251"/>
                    </a:lnTo>
                    <a:lnTo>
                      <a:pt x="470" y="254"/>
                    </a:lnTo>
                    <a:lnTo>
                      <a:pt x="495" y="237"/>
                    </a:lnTo>
                    <a:lnTo>
                      <a:pt x="499" y="204"/>
                    </a:lnTo>
                    <a:lnTo>
                      <a:pt x="513" y="179"/>
                    </a:lnTo>
                    <a:lnTo>
                      <a:pt x="538" y="172"/>
                    </a:lnTo>
                    <a:lnTo>
                      <a:pt x="578" y="179"/>
                    </a:lnTo>
                    <a:lnTo>
                      <a:pt x="606" y="204"/>
                    </a:lnTo>
                    <a:lnTo>
                      <a:pt x="606" y="233"/>
                    </a:lnTo>
                    <a:lnTo>
                      <a:pt x="642" y="240"/>
                    </a:lnTo>
                    <a:lnTo>
                      <a:pt x="696" y="269"/>
                    </a:lnTo>
                    <a:lnTo>
                      <a:pt x="700" y="305"/>
                    </a:lnTo>
                    <a:lnTo>
                      <a:pt x="750" y="315"/>
                    </a:lnTo>
                    <a:lnTo>
                      <a:pt x="778" y="351"/>
                    </a:lnTo>
                    <a:lnTo>
                      <a:pt x="786" y="405"/>
                    </a:lnTo>
                    <a:lnTo>
                      <a:pt x="775" y="412"/>
                    </a:lnTo>
                    <a:lnTo>
                      <a:pt x="761" y="423"/>
                    </a:lnTo>
                    <a:lnTo>
                      <a:pt x="761" y="452"/>
                    </a:lnTo>
                    <a:lnTo>
                      <a:pt x="778" y="484"/>
                    </a:lnTo>
                    <a:lnTo>
                      <a:pt x="778" y="513"/>
                    </a:lnTo>
                    <a:lnTo>
                      <a:pt x="789" y="549"/>
                    </a:lnTo>
                    <a:lnTo>
                      <a:pt x="814" y="523"/>
                    </a:lnTo>
                    <a:lnTo>
                      <a:pt x="843" y="513"/>
                    </a:lnTo>
                    <a:lnTo>
                      <a:pt x="807" y="584"/>
                    </a:lnTo>
                    <a:lnTo>
                      <a:pt x="821" y="610"/>
                    </a:lnTo>
                    <a:lnTo>
                      <a:pt x="836" y="624"/>
                    </a:lnTo>
                    <a:lnTo>
                      <a:pt x="861" y="663"/>
                    </a:lnTo>
                    <a:lnTo>
                      <a:pt x="900" y="678"/>
                    </a:lnTo>
                    <a:lnTo>
                      <a:pt x="904" y="656"/>
                    </a:lnTo>
                    <a:lnTo>
                      <a:pt x="925" y="663"/>
                    </a:lnTo>
                    <a:lnTo>
                      <a:pt x="915" y="699"/>
                    </a:lnTo>
                    <a:lnTo>
                      <a:pt x="911" y="735"/>
                    </a:lnTo>
                    <a:lnTo>
                      <a:pt x="940" y="746"/>
                    </a:lnTo>
                    <a:lnTo>
                      <a:pt x="969" y="782"/>
                    </a:lnTo>
                    <a:lnTo>
                      <a:pt x="965" y="814"/>
                    </a:lnTo>
                    <a:lnTo>
                      <a:pt x="979" y="825"/>
                    </a:lnTo>
                    <a:lnTo>
                      <a:pt x="1037" y="825"/>
                    </a:lnTo>
                    <a:lnTo>
                      <a:pt x="1058" y="843"/>
                    </a:lnTo>
                    <a:lnTo>
                      <a:pt x="1055" y="861"/>
                    </a:lnTo>
                    <a:lnTo>
                      <a:pt x="1083" y="857"/>
                    </a:lnTo>
                    <a:lnTo>
                      <a:pt x="1083" y="886"/>
                    </a:lnTo>
                    <a:lnTo>
                      <a:pt x="1105" y="914"/>
                    </a:lnTo>
                    <a:lnTo>
                      <a:pt x="1098" y="943"/>
                    </a:lnTo>
                    <a:lnTo>
                      <a:pt x="1137" y="947"/>
                    </a:lnTo>
                    <a:lnTo>
                      <a:pt x="1155" y="929"/>
                    </a:lnTo>
                    <a:lnTo>
                      <a:pt x="1219" y="932"/>
                    </a:lnTo>
                    <a:lnTo>
                      <a:pt x="1248" y="904"/>
                    </a:lnTo>
                    <a:lnTo>
                      <a:pt x="1227" y="843"/>
                    </a:lnTo>
                    <a:lnTo>
                      <a:pt x="1245" y="828"/>
                    </a:lnTo>
                    <a:lnTo>
                      <a:pt x="1241" y="660"/>
                    </a:lnTo>
                    <a:lnTo>
                      <a:pt x="1234" y="627"/>
                    </a:lnTo>
                    <a:lnTo>
                      <a:pt x="1180" y="559"/>
                    </a:lnTo>
                    <a:lnTo>
                      <a:pt x="1169" y="534"/>
                    </a:lnTo>
                    <a:lnTo>
                      <a:pt x="1155" y="498"/>
                    </a:lnTo>
                    <a:lnTo>
                      <a:pt x="1105" y="419"/>
                    </a:lnTo>
                    <a:lnTo>
                      <a:pt x="1090" y="355"/>
                    </a:lnTo>
                    <a:lnTo>
                      <a:pt x="1080" y="326"/>
                    </a:lnTo>
                    <a:lnTo>
                      <a:pt x="1058" y="319"/>
                    </a:lnTo>
                    <a:lnTo>
                      <a:pt x="1033" y="258"/>
                    </a:lnTo>
                    <a:lnTo>
                      <a:pt x="994" y="204"/>
                    </a:lnTo>
                    <a:lnTo>
                      <a:pt x="951" y="147"/>
                    </a:lnTo>
                    <a:lnTo>
                      <a:pt x="929" y="97"/>
                    </a:lnTo>
                    <a:lnTo>
                      <a:pt x="897" y="93"/>
                    </a:lnTo>
                    <a:lnTo>
                      <a:pt x="918" y="64"/>
                    </a:lnTo>
                    <a:lnTo>
                      <a:pt x="897" y="21"/>
                    </a:lnTo>
                    <a:lnTo>
                      <a:pt x="865" y="14"/>
                    </a:lnTo>
                    <a:lnTo>
                      <a:pt x="839" y="0"/>
                    </a:lnTo>
                    <a:lnTo>
                      <a:pt x="814" y="32"/>
                    </a:lnTo>
                    <a:lnTo>
                      <a:pt x="832" y="57"/>
                    </a:lnTo>
                    <a:lnTo>
                      <a:pt x="832" y="93"/>
                    </a:lnTo>
                    <a:lnTo>
                      <a:pt x="789" y="61"/>
                    </a:lnTo>
                    <a:lnTo>
                      <a:pt x="606" y="68"/>
                    </a:lnTo>
                    <a:lnTo>
                      <a:pt x="398" y="75"/>
                    </a:lnTo>
                    <a:lnTo>
                      <a:pt x="377" y="29"/>
                    </a:lnTo>
                    <a:lnTo>
                      <a:pt x="147" y="61"/>
                    </a:lnTo>
                    <a:lnTo>
                      <a:pt x="43" y="75"/>
                    </a:lnTo>
                    <a:lnTo>
                      <a:pt x="11" y="86"/>
                    </a:lnTo>
                    <a:lnTo>
                      <a:pt x="0" y="111"/>
                    </a:lnTo>
                    <a:lnTo>
                      <a:pt x="22" y="133"/>
                    </a:lnTo>
                    <a:lnTo>
                      <a:pt x="58" y="133"/>
                    </a:lnTo>
                    <a:lnTo>
                      <a:pt x="36" y="154"/>
                    </a:lnTo>
                    <a:lnTo>
                      <a:pt x="54" y="19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38" name=""/>
              <p:cNvSpPr/>
              <p:nvPr/>
            </p:nvSpPr>
            <p:spPr>
              <a:xfrm>
                <a:off x="6157800" y="4776840"/>
                <a:ext cx="1239480" cy="941040"/>
              </a:xfrm>
              <a:custGeom>
                <a:avLst/>
                <a:gdLst/>
                <a:ahLst/>
                <a:rect l="l" t="t" r="r" b="b"/>
                <a:pathLst>
                  <a:path w="1248" h="947">
                    <a:moveTo>
                      <a:pt x="54" y="190"/>
                    </a:moveTo>
                    <a:lnTo>
                      <a:pt x="76" y="194"/>
                    </a:lnTo>
                    <a:lnTo>
                      <a:pt x="83" y="176"/>
                    </a:lnTo>
                    <a:lnTo>
                      <a:pt x="104" y="204"/>
                    </a:lnTo>
                    <a:lnTo>
                      <a:pt x="122" y="176"/>
                    </a:lnTo>
                    <a:lnTo>
                      <a:pt x="133" y="161"/>
                    </a:lnTo>
                    <a:lnTo>
                      <a:pt x="162" y="176"/>
                    </a:lnTo>
                    <a:lnTo>
                      <a:pt x="173" y="168"/>
                    </a:lnTo>
                    <a:lnTo>
                      <a:pt x="173" y="150"/>
                    </a:lnTo>
                    <a:lnTo>
                      <a:pt x="187" y="154"/>
                    </a:lnTo>
                    <a:lnTo>
                      <a:pt x="198" y="194"/>
                    </a:lnTo>
                    <a:lnTo>
                      <a:pt x="266" y="201"/>
                    </a:lnTo>
                    <a:lnTo>
                      <a:pt x="302" y="179"/>
                    </a:lnTo>
                    <a:lnTo>
                      <a:pt x="323" y="194"/>
                    </a:lnTo>
                    <a:lnTo>
                      <a:pt x="320" y="237"/>
                    </a:lnTo>
                    <a:lnTo>
                      <a:pt x="348" y="240"/>
                    </a:lnTo>
                    <a:lnTo>
                      <a:pt x="366" y="283"/>
                    </a:lnTo>
                    <a:lnTo>
                      <a:pt x="395" y="283"/>
                    </a:lnTo>
                    <a:lnTo>
                      <a:pt x="416" y="258"/>
                    </a:lnTo>
                    <a:lnTo>
                      <a:pt x="438" y="251"/>
                    </a:lnTo>
                    <a:lnTo>
                      <a:pt x="470" y="254"/>
                    </a:lnTo>
                    <a:lnTo>
                      <a:pt x="495" y="237"/>
                    </a:lnTo>
                    <a:lnTo>
                      <a:pt x="499" y="204"/>
                    </a:lnTo>
                    <a:lnTo>
                      <a:pt x="513" y="179"/>
                    </a:lnTo>
                    <a:lnTo>
                      <a:pt x="538" y="172"/>
                    </a:lnTo>
                    <a:lnTo>
                      <a:pt x="578" y="179"/>
                    </a:lnTo>
                    <a:lnTo>
                      <a:pt x="606" y="204"/>
                    </a:lnTo>
                    <a:lnTo>
                      <a:pt x="606" y="233"/>
                    </a:lnTo>
                    <a:lnTo>
                      <a:pt x="642" y="240"/>
                    </a:lnTo>
                    <a:lnTo>
                      <a:pt x="696" y="269"/>
                    </a:lnTo>
                    <a:lnTo>
                      <a:pt x="700" y="305"/>
                    </a:lnTo>
                    <a:lnTo>
                      <a:pt x="750" y="315"/>
                    </a:lnTo>
                    <a:lnTo>
                      <a:pt x="778" y="351"/>
                    </a:lnTo>
                    <a:lnTo>
                      <a:pt x="786" y="405"/>
                    </a:lnTo>
                    <a:lnTo>
                      <a:pt x="775" y="412"/>
                    </a:lnTo>
                    <a:lnTo>
                      <a:pt x="761" y="423"/>
                    </a:lnTo>
                    <a:lnTo>
                      <a:pt x="761" y="452"/>
                    </a:lnTo>
                    <a:lnTo>
                      <a:pt x="778" y="484"/>
                    </a:lnTo>
                    <a:lnTo>
                      <a:pt x="778" y="513"/>
                    </a:lnTo>
                    <a:lnTo>
                      <a:pt x="789" y="549"/>
                    </a:lnTo>
                    <a:lnTo>
                      <a:pt x="814" y="523"/>
                    </a:lnTo>
                    <a:lnTo>
                      <a:pt x="843" y="513"/>
                    </a:lnTo>
                    <a:lnTo>
                      <a:pt x="807" y="584"/>
                    </a:lnTo>
                    <a:lnTo>
                      <a:pt x="821" y="610"/>
                    </a:lnTo>
                    <a:lnTo>
                      <a:pt x="836" y="624"/>
                    </a:lnTo>
                    <a:lnTo>
                      <a:pt x="861" y="663"/>
                    </a:lnTo>
                    <a:lnTo>
                      <a:pt x="900" y="678"/>
                    </a:lnTo>
                    <a:lnTo>
                      <a:pt x="904" y="656"/>
                    </a:lnTo>
                    <a:lnTo>
                      <a:pt x="925" y="663"/>
                    </a:lnTo>
                    <a:lnTo>
                      <a:pt x="915" y="699"/>
                    </a:lnTo>
                    <a:lnTo>
                      <a:pt x="911" y="735"/>
                    </a:lnTo>
                    <a:lnTo>
                      <a:pt x="940" y="746"/>
                    </a:lnTo>
                    <a:lnTo>
                      <a:pt x="969" y="782"/>
                    </a:lnTo>
                    <a:lnTo>
                      <a:pt x="965" y="814"/>
                    </a:lnTo>
                    <a:lnTo>
                      <a:pt x="979" y="825"/>
                    </a:lnTo>
                    <a:lnTo>
                      <a:pt x="1037" y="825"/>
                    </a:lnTo>
                    <a:lnTo>
                      <a:pt x="1058" y="843"/>
                    </a:lnTo>
                    <a:lnTo>
                      <a:pt x="1055" y="861"/>
                    </a:lnTo>
                    <a:lnTo>
                      <a:pt x="1083" y="857"/>
                    </a:lnTo>
                    <a:lnTo>
                      <a:pt x="1083" y="886"/>
                    </a:lnTo>
                    <a:lnTo>
                      <a:pt x="1105" y="914"/>
                    </a:lnTo>
                    <a:lnTo>
                      <a:pt x="1098" y="943"/>
                    </a:lnTo>
                    <a:lnTo>
                      <a:pt x="1137" y="947"/>
                    </a:lnTo>
                    <a:lnTo>
                      <a:pt x="1155" y="929"/>
                    </a:lnTo>
                    <a:lnTo>
                      <a:pt x="1219" y="932"/>
                    </a:lnTo>
                    <a:lnTo>
                      <a:pt x="1248" y="904"/>
                    </a:lnTo>
                    <a:lnTo>
                      <a:pt x="1227" y="843"/>
                    </a:lnTo>
                    <a:lnTo>
                      <a:pt x="1245" y="828"/>
                    </a:lnTo>
                    <a:lnTo>
                      <a:pt x="1241" y="660"/>
                    </a:lnTo>
                    <a:lnTo>
                      <a:pt x="1234" y="627"/>
                    </a:lnTo>
                    <a:lnTo>
                      <a:pt x="1180" y="559"/>
                    </a:lnTo>
                    <a:lnTo>
                      <a:pt x="1169" y="534"/>
                    </a:lnTo>
                    <a:lnTo>
                      <a:pt x="1155" y="498"/>
                    </a:lnTo>
                    <a:lnTo>
                      <a:pt x="1105" y="419"/>
                    </a:lnTo>
                    <a:lnTo>
                      <a:pt x="1090" y="355"/>
                    </a:lnTo>
                    <a:lnTo>
                      <a:pt x="1080" y="326"/>
                    </a:lnTo>
                    <a:lnTo>
                      <a:pt x="1058" y="319"/>
                    </a:lnTo>
                    <a:lnTo>
                      <a:pt x="1033" y="258"/>
                    </a:lnTo>
                    <a:lnTo>
                      <a:pt x="994" y="204"/>
                    </a:lnTo>
                    <a:lnTo>
                      <a:pt x="951" y="147"/>
                    </a:lnTo>
                    <a:lnTo>
                      <a:pt x="929" y="97"/>
                    </a:lnTo>
                    <a:lnTo>
                      <a:pt x="897" y="93"/>
                    </a:lnTo>
                    <a:lnTo>
                      <a:pt x="918" y="64"/>
                    </a:lnTo>
                    <a:lnTo>
                      <a:pt x="897" y="21"/>
                    </a:lnTo>
                    <a:lnTo>
                      <a:pt x="865" y="14"/>
                    </a:lnTo>
                    <a:lnTo>
                      <a:pt x="839" y="0"/>
                    </a:lnTo>
                    <a:lnTo>
                      <a:pt x="814" y="32"/>
                    </a:lnTo>
                    <a:lnTo>
                      <a:pt x="832" y="57"/>
                    </a:lnTo>
                    <a:lnTo>
                      <a:pt x="832" y="93"/>
                    </a:lnTo>
                    <a:lnTo>
                      <a:pt x="789" y="61"/>
                    </a:lnTo>
                    <a:lnTo>
                      <a:pt x="606" y="68"/>
                    </a:lnTo>
                    <a:lnTo>
                      <a:pt x="398" y="75"/>
                    </a:lnTo>
                    <a:lnTo>
                      <a:pt x="377" y="29"/>
                    </a:lnTo>
                    <a:lnTo>
                      <a:pt x="147" y="61"/>
                    </a:lnTo>
                    <a:lnTo>
                      <a:pt x="43" y="75"/>
                    </a:lnTo>
                    <a:lnTo>
                      <a:pt x="11" y="86"/>
                    </a:lnTo>
                    <a:lnTo>
                      <a:pt x="0" y="111"/>
                    </a:lnTo>
                    <a:lnTo>
                      <a:pt x="22" y="133"/>
                    </a:lnTo>
                    <a:lnTo>
                      <a:pt x="58" y="133"/>
                    </a:lnTo>
                    <a:lnTo>
                      <a:pt x="36" y="154"/>
                    </a:lnTo>
                    <a:lnTo>
                      <a:pt x="54" y="19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39" name=""/>
            <p:cNvGrpSpPr/>
            <p:nvPr/>
          </p:nvGrpSpPr>
          <p:grpSpPr>
            <a:xfrm>
              <a:off x="4989600" y="1082520"/>
              <a:ext cx="2511000" cy="1868400"/>
              <a:chOff x="4989600" y="1082520"/>
              <a:chExt cx="2511000" cy="1868400"/>
            </a:xfrm>
          </p:grpSpPr>
          <p:sp>
            <p:nvSpPr>
              <p:cNvPr id="6140" name=""/>
              <p:cNvSpPr/>
              <p:nvPr/>
            </p:nvSpPr>
            <p:spPr>
              <a:xfrm>
                <a:off x="4989600" y="1082520"/>
                <a:ext cx="2511000" cy="186840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41" name=""/>
              <p:cNvSpPr/>
              <p:nvPr/>
            </p:nvSpPr>
            <p:spPr>
              <a:xfrm>
                <a:off x="4989600" y="1082520"/>
                <a:ext cx="2511000" cy="1868400"/>
              </a:xfrm>
              <a:custGeom>
                <a:avLst/>
                <a:gdLst/>
                <a:ahLst/>
                <a:rect l="l" t="t" r="r" b="b"/>
                <a:pathLst>
                  <a:path w="2528" h="1879">
                    <a:moveTo>
                      <a:pt x="320" y="0"/>
                    </a:moveTo>
                    <a:lnTo>
                      <a:pt x="54" y="208"/>
                    </a:lnTo>
                    <a:lnTo>
                      <a:pt x="0" y="721"/>
                    </a:lnTo>
                    <a:lnTo>
                      <a:pt x="40" y="717"/>
                    </a:lnTo>
                    <a:lnTo>
                      <a:pt x="40" y="746"/>
                    </a:lnTo>
                    <a:lnTo>
                      <a:pt x="51" y="757"/>
                    </a:lnTo>
                    <a:lnTo>
                      <a:pt x="43" y="796"/>
                    </a:lnTo>
                    <a:lnTo>
                      <a:pt x="61" y="811"/>
                    </a:lnTo>
                    <a:lnTo>
                      <a:pt x="69" y="846"/>
                    </a:lnTo>
                    <a:lnTo>
                      <a:pt x="137" y="857"/>
                    </a:lnTo>
                    <a:lnTo>
                      <a:pt x="158" y="886"/>
                    </a:lnTo>
                    <a:lnTo>
                      <a:pt x="183" y="879"/>
                    </a:lnTo>
                    <a:lnTo>
                      <a:pt x="201" y="846"/>
                    </a:lnTo>
                    <a:lnTo>
                      <a:pt x="298" y="857"/>
                    </a:lnTo>
                    <a:lnTo>
                      <a:pt x="298" y="897"/>
                    </a:lnTo>
                    <a:lnTo>
                      <a:pt x="320" y="900"/>
                    </a:lnTo>
                    <a:lnTo>
                      <a:pt x="323" y="886"/>
                    </a:lnTo>
                    <a:lnTo>
                      <a:pt x="355" y="886"/>
                    </a:lnTo>
                    <a:lnTo>
                      <a:pt x="395" y="936"/>
                    </a:lnTo>
                    <a:lnTo>
                      <a:pt x="445" y="936"/>
                    </a:lnTo>
                    <a:lnTo>
                      <a:pt x="488" y="936"/>
                    </a:lnTo>
                    <a:lnTo>
                      <a:pt x="477" y="904"/>
                    </a:lnTo>
                    <a:lnTo>
                      <a:pt x="506" y="889"/>
                    </a:lnTo>
                    <a:lnTo>
                      <a:pt x="527" y="911"/>
                    </a:lnTo>
                    <a:lnTo>
                      <a:pt x="578" y="911"/>
                    </a:lnTo>
                    <a:lnTo>
                      <a:pt x="639" y="936"/>
                    </a:lnTo>
                    <a:lnTo>
                      <a:pt x="707" y="889"/>
                    </a:lnTo>
                    <a:lnTo>
                      <a:pt x="692" y="846"/>
                    </a:lnTo>
                    <a:lnTo>
                      <a:pt x="750" y="843"/>
                    </a:lnTo>
                    <a:lnTo>
                      <a:pt x="750" y="807"/>
                    </a:lnTo>
                    <a:lnTo>
                      <a:pt x="761" y="800"/>
                    </a:lnTo>
                    <a:lnTo>
                      <a:pt x="796" y="814"/>
                    </a:lnTo>
                    <a:lnTo>
                      <a:pt x="800" y="796"/>
                    </a:lnTo>
                    <a:lnTo>
                      <a:pt x="786" y="753"/>
                    </a:lnTo>
                    <a:lnTo>
                      <a:pt x="804" y="753"/>
                    </a:lnTo>
                    <a:lnTo>
                      <a:pt x="832" y="768"/>
                    </a:lnTo>
                    <a:lnTo>
                      <a:pt x="893" y="778"/>
                    </a:lnTo>
                    <a:lnTo>
                      <a:pt x="925" y="768"/>
                    </a:lnTo>
                    <a:lnTo>
                      <a:pt x="943" y="757"/>
                    </a:lnTo>
                    <a:lnTo>
                      <a:pt x="1019" y="775"/>
                    </a:lnTo>
                    <a:lnTo>
                      <a:pt x="1029" y="825"/>
                    </a:lnTo>
                    <a:lnTo>
                      <a:pt x="1058" y="861"/>
                    </a:lnTo>
                    <a:lnTo>
                      <a:pt x="1058" y="893"/>
                    </a:lnTo>
                    <a:lnTo>
                      <a:pt x="1151" y="893"/>
                    </a:lnTo>
                    <a:lnTo>
                      <a:pt x="1166" y="875"/>
                    </a:lnTo>
                    <a:lnTo>
                      <a:pt x="1194" y="879"/>
                    </a:lnTo>
                    <a:lnTo>
                      <a:pt x="1198" y="915"/>
                    </a:lnTo>
                    <a:lnTo>
                      <a:pt x="1191" y="936"/>
                    </a:lnTo>
                    <a:lnTo>
                      <a:pt x="1212" y="961"/>
                    </a:lnTo>
                    <a:lnTo>
                      <a:pt x="1227" y="983"/>
                    </a:lnTo>
                    <a:lnTo>
                      <a:pt x="1245" y="983"/>
                    </a:lnTo>
                    <a:lnTo>
                      <a:pt x="1252" y="993"/>
                    </a:lnTo>
                    <a:lnTo>
                      <a:pt x="1234" y="1015"/>
                    </a:lnTo>
                    <a:lnTo>
                      <a:pt x="1230" y="1054"/>
                    </a:lnTo>
                    <a:lnTo>
                      <a:pt x="1259" y="1044"/>
                    </a:lnTo>
                    <a:lnTo>
                      <a:pt x="1266" y="1062"/>
                    </a:lnTo>
                    <a:lnTo>
                      <a:pt x="1252" y="1072"/>
                    </a:lnTo>
                    <a:lnTo>
                      <a:pt x="1252" y="1094"/>
                    </a:lnTo>
                    <a:lnTo>
                      <a:pt x="1266" y="1097"/>
                    </a:lnTo>
                    <a:lnTo>
                      <a:pt x="1273" y="1119"/>
                    </a:lnTo>
                    <a:lnTo>
                      <a:pt x="1424" y="1133"/>
                    </a:lnTo>
                    <a:lnTo>
                      <a:pt x="1506" y="1123"/>
                    </a:lnTo>
                    <a:lnTo>
                      <a:pt x="1513" y="1141"/>
                    </a:lnTo>
                    <a:lnTo>
                      <a:pt x="1553" y="1141"/>
                    </a:lnTo>
                    <a:lnTo>
                      <a:pt x="1571" y="1158"/>
                    </a:lnTo>
                    <a:lnTo>
                      <a:pt x="1610" y="1126"/>
                    </a:lnTo>
                    <a:lnTo>
                      <a:pt x="1628" y="1148"/>
                    </a:lnTo>
                    <a:lnTo>
                      <a:pt x="1675" y="1151"/>
                    </a:lnTo>
                    <a:lnTo>
                      <a:pt x="1682" y="1166"/>
                    </a:lnTo>
                    <a:lnTo>
                      <a:pt x="1703" y="1155"/>
                    </a:lnTo>
                    <a:lnTo>
                      <a:pt x="1725" y="1148"/>
                    </a:lnTo>
                    <a:lnTo>
                      <a:pt x="1764" y="1198"/>
                    </a:lnTo>
                    <a:lnTo>
                      <a:pt x="1761" y="1216"/>
                    </a:lnTo>
                    <a:lnTo>
                      <a:pt x="1786" y="1216"/>
                    </a:lnTo>
                    <a:lnTo>
                      <a:pt x="1782" y="1248"/>
                    </a:lnTo>
                    <a:lnTo>
                      <a:pt x="1818" y="1244"/>
                    </a:lnTo>
                    <a:lnTo>
                      <a:pt x="1822" y="1273"/>
                    </a:lnTo>
                    <a:lnTo>
                      <a:pt x="1865" y="1305"/>
                    </a:lnTo>
                    <a:lnTo>
                      <a:pt x="1879" y="1331"/>
                    </a:lnTo>
                    <a:lnTo>
                      <a:pt x="1858" y="1338"/>
                    </a:lnTo>
                    <a:lnTo>
                      <a:pt x="1822" y="1327"/>
                    </a:lnTo>
                    <a:lnTo>
                      <a:pt x="1847" y="1348"/>
                    </a:lnTo>
                    <a:lnTo>
                      <a:pt x="1840" y="1377"/>
                    </a:lnTo>
                    <a:lnTo>
                      <a:pt x="1822" y="1388"/>
                    </a:lnTo>
                    <a:lnTo>
                      <a:pt x="1800" y="1370"/>
                    </a:lnTo>
                    <a:lnTo>
                      <a:pt x="1775" y="1363"/>
                    </a:lnTo>
                    <a:lnTo>
                      <a:pt x="1764" y="1366"/>
                    </a:lnTo>
                    <a:lnTo>
                      <a:pt x="1750" y="1388"/>
                    </a:lnTo>
                    <a:lnTo>
                      <a:pt x="1718" y="1359"/>
                    </a:lnTo>
                    <a:lnTo>
                      <a:pt x="1729" y="1341"/>
                    </a:lnTo>
                    <a:lnTo>
                      <a:pt x="1721" y="1327"/>
                    </a:lnTo>
                    <a:lnTo>
                      <a:pt x="1693" y="1334"/>
                    </a:lnTo>
                    <a:lnTo>
                      <a:pt x="1686" y="1323"/>
                    </a:lnTo>
                    <a:lnTo>
                      <a:pt x="1682" y="1305"/>
                    </a:lnTo>
                    <a:lnTo>
                      <a:pt x="1668" y="1295"/>
                    </a:lnTo>
                    <a:lnTo>
                      <a:pt x="1625" y="1302"/>
                    </a:lnTo>
                    <a:lnTo>
                      <a:pt x="1639" y="1327"/>
                    </a:lnTo>
                    <a:lnTo>
                      <a:pt x="1664" y="1345"/>
                    </a:lnTo>
                    <a:lnTo>
                      <a:pt x="1689" y="1348"/>
                    </a:lnTo>
                    <a:lnTo>
                      <a:pt x="1689" y="1392"/>
                    </a:lnTo>
                    <a:lnTo>
                      <a:pt x="1678" y="1417"/>
                    </a:lnTo>
                    <a:lnTo>
                      <a:pt x="1675" y="1452"/>
                    </a:lnTo>
                    <a:lnTo>
                      <a:pt x="1657" y="1467"/>
                    </a:lnTo>
                    <a:lnTo>
                      <a:pt x="1664" y="1521"/>
                    </a:lnTo>
                    <a:lnTo>
                      <a:pt x="1689" y="1539"/>
                    </a:lnTo>
                    <a:lnTo>
                      <a:pt x="1675" y="1549"/>
                    </a:lnTo>
                    <a:lnTo>
                      <a:pt x="1675" y="1610"/>
                    </a:lnTo>
                    <a:lnTo>
                      <a:pt x="1657" y="1632"/>
                    </a:lnTo>
                    <a:lnTo>
                      <a:pt x="1664" y="1657"/>
                    </a:lnTo>
                    <a:lnTo>
                      <a:pt x="1614" y="1671"/>
                    </a:lnTo>
                    <a:lnTo>
                      <a:pt x="1564" y="1811"/>
                    </a:lnTo>
                    <a:lnTo>
                      <a:pt x="1531" y="1811"/>
                    </a:lnTo>
                    <a:lnTo>
                      <a:pt x="1553" y="1854"/>
                    </a:lnTo>
                    <a:lnTo>
                      <a:pt x="1567" y="1879"/>
                    </a:lnTo>
                    <a:lnTo>
                      <a:pt x="1574" y="1843"/>
                    </a:lnTo>
                    <a:lnTo>
                      <a:pt x="1639" y="1861"/>
                    </a:lnTo>
                    <a:lnTo>
                      <a:pt x="1635" y="1833"/>
                    </a:lnTo>
                    <a:lnTo>
                      <a:pt x="1657" y="1836"/>
                    </a:lnTo>
                    <a:lnTo>
                      <a:pt x="1678" y="1800"/>
                    </a:lnTo>
                    <a:lnTo>
                      <a:pt x="1671" y="1779"/>
                    </a:lnTo>
                    <a:lnTo>
                      <a:pt x="1707" y="1772"/>
                    </a:lnTo>
                    <a:lnTo>
                      <a:pt x="1732" y="1718"/>
                    </a:lnTo>
                    <a:lnTo>
                      <a:pt x="1786" y="1721"/>
                    </a:lnTo>
                    <a:lnTo>
                      <a:pt x="1829" y="1714"/>
                    </a:lnTo>
                    <a:lnTo>
                      <a:pt x="1876" y="1711"/>
                    </a:lnTo>
                    <a:lnTo>
                      <a:pt x="1883" y="1675"/>
                    </a:lnTo>
                    <a:lnTo>
                      <a:pt x="1908" y="1657"/>
                    </a:lnTo>
                    <a:lnTo>
                      <a:pt x="1944" y="1639"/>
                    </a:lnTo>
                    <a:lnTo>
                      <a:pt x="1958" y="1625"/>
                    </a:lnTo>
                    <a:lnTo>
                      <a:pt x="1980" y="1639"/>
                    </a:lnTo>
                    <a:lnTo>
                      <a:pt x="2012" y="1603"/>
                    </a:lnTo>
                    <a:lnTo>
                      <a:pt x="2001" y="1585"/>
                    </a:lnTo>
                    <a:lnTo>
                      <a:pt x="1972" y="1582"/>
                    </a:lnTo>
                    <a:lnTo>
                      <a:pt x="1947" y="1585"/>
                    </a:lnTo>
                    <a:lnTo>
                      <a:pt x="1933" y="1600"/>
                    </a:lnTo>
                    <a:lnTo>
                      <a:pt x="1904" y="1596"/>
                    </a:lnTo>
                    <a:lnTo>
                      <a:pt x="1919" y="1574"/>
                    </a:lnTo>
                    <a:lnTo>
                      <a:pt x="1922" y="1521"/>
                    </a:lnTo>
                    <a:lnTo>
                      <a:pt x="1944" y="1513"/>
                    </a:lnTo>
                    <a:lnTo>
                      <a:pt x="1976" y="1463"/>
                    </a:lnTo>
                    <a:lnTo>
                      <a:pt x="2012" y="1460"/>
                    </a:lnTo>
                    <a:lnTo>
                      <a:pt x="2048" y="1435"/>
                    </a:lnTo>
                    <a:lnTo>
                      <a:pt x="2094" y="1427"/>
                    </a:lnTo>
                    <a:lnTo>
                      <a:pt x="2109" y="1406"/>
                    </a:lnTo>
                    <a:lnTo>
                      <a:pt x="2145" y="1406"/>
                    </a:lnTo>
                    <a:lnTo>
                      <a:pt x="2162" y="1377"/>
                    </a:lnTo>
                    <a:lnTo>
                      <a:pt x="2177" y="1377"/>
                    </a:lnTo>
                    <a:lnTo>
                      <a:pt x="2173" y="1406"/>
                    </a:lnTo>
                    <a:lnTo>
                      <a:pt x="2231" y="1402"/>
                    </a:lnTo>
                    <a:lnTo>
                      <a:pt x="2231" y="1388"/>
                    </a:lnTo>
                    <a:lnTo>
                      <a:pt x="2220" y="1374"/>
                    </a:lnTo>
                    <a:lnTo>
                      <a:pt x="2248" y="1352"/>
                    </a:lnTo>
                    <a:lnTo>
                      <a:pt x="2284" y="1331"/>
                    </a:lnTo>
                    <a:lnTo>
                      <a:pt x="2309" y="1327"/>
                    </a:lnTo>
                    <a:lnTo>
                      <a:pt x="2306" y="1302"/>
                    </a:lnTo>
                    <a:lnTo>
                      <a:pt x="2338" y="1273"/>
                    </a:lnTo>
                    <a:lnTo>
                      <a:pt x="2370" y="1255"/>
                    </a:lnTo>
                    <a:lnTo>
                      <a:pt x="2370" y="1201"/>
                    </a:lnTo>
                    <a:lnTo>
                      <a:pt x="2403" y="1176"/>
                    </a:lnTo>
                    <a:lnTo>
                      <a:pt x="2467" y="1141"/>
                    </a:lnTo>
                    <a:lnTo>
                      <a:pt x="2528" y="1119"/>
                    </a:lnTo>
                    <a:lnTo>
                      <a:pt x="2471" y="1108"/>
                    </a:lnTo>
                    <a:lnTo>
                      <a:pt x="2428" y="1105"/>
                    </a:lnTo>
                    <a:lnTo>
                      <a:pt x="2395" y="1083"/>
                    </a:lnTo>
                    <a:lnTo>
                      <a:pt x="2399" y="1058"/>
                    </a:lnTo>
                    <a:lnTo>
                      <a:pt x="2403" y="1040"/>
                    </a:lnTo>
                    <a:lnTo>
                      <a:pt x="2374" y="1033"/>
                    </a:lnTo>
                    <a:lnTo>
                      <a:pt x="2360" y="1044"/>
                    </a:lnTo>
                    <a:lnTo>
                      <a:pt x="2324" y="1062"/>
                    </a:lnTo>
                    <a:lnTo>
                      <a:pt x="2266" y="1040"/>
                    </a:lnTo>
                    <a:lnTo>
                      <a:pt x="2263" y="1015"/>
                    </a:lnTo>
                    <a:lnTo>
                      <a:pt x="2263" y="990"/>
                    </a:lnTo>
                    <a:lnTo>
                      <a:pt x="2252" y="976"/>
                    </a:lnTo>
                    <a:lnTo>
                      <a:pt x="2180" y="990"/>
                    </a:lnTo>
                    <a:lnTo>
                      <a:pt x="2177" y="936"/>
                    </a:lnTo>
                    <a:lnTo>
                      <a:pt x="2137" y="936"/>
                    </a:lnTo>
                    <a:lnTo>
                      <a:pt x="2091" y="904"/>
                    </a:lnTo>
                    <a:lnTo>
                      <a:pt x="2055" y="915"/>
                    </a:lnTo>
                    <a:lnTo>
                      <a:pt x="2033" y="936"/>
                    </a:lnTo>
                    <a:lnTo>
                      <a:pt x="1983" y="936"/>
                    </a:lnTo>
                    <a:lnTo>
                      <a:pt x="1969" y="897"/>
                    </a:lnTo>
                    <a:lnTo>
                      <a:pt x="1976" y="850"/>
                    </a:lnTo>
                    <a:lnTo>
                      <a:pt x="1865" y="811"/>
                    </a:lnTo>
                    <a:lnTo>
                      <a:pt x="1843" y="782"/>
                    </a:lnTo>
                    <a:lnTo>
                      <a:pt x="1707" y="710"/>
                    </a:lnTo>
                    <a:lnTo>
                      <a:pt x="1700" y="4"/>
                    </a:lnTo>
                    <a:lnTo>
                      <a:pt x="320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42" name=""/>
            <p:cNvGrpSpPr/>
            <p:nvPr/>
          </p:nvGrpSpPr>
          <p:grpSpPr>
            <a:xfrm>
              <a:off x="6676920" y="1082520"/>
              <a:ext cx="1855440" cy="1114200"/>
              <a:chOff x="6676920" y="1082520"/>
              <a:chExt cx="1855440" cy="1114200"/>
            </a:xfrm>
          </p:grpSpPr>
          <p:sp>
            <p:nvSpPr>
              <p:cNvPr id="6143" name=""/>
              <p:cNvSpPr/>
              <p:nvPr/>
            </p:nvSpPr>
            <p:spPr>
              <a:xfrm>
                <a:off x="6676920" y="1082520"/>
                <a:ext cx="1855440" cy="1114200"/>
              </a:xfrm>
              <a:custGeom>
                <a:avLst/>
                <a:gdLst/>
                <a:ahLst/>
                <a:rect l="l" t="t" r="r" b="b"/>
                <a:pathLst>
                  <a:path w="1868" h="1123">
                    <a:moveTo>
                      <a:pt x="7" y="219"/>
                    </a:moveTo>
                    <a:lnTo>
                      <a:pt x="7" y="710"/>
                    </a:lnTo>
                    <a:lnTo>
                      <a:pt x="90" y="753"/>
                    </a:lnTo>
                    <a:lnTo>
                      <a:pt x="150" y="782"/>
                    </a:lnTo>
                    <a:lnTo>
                      <a:pt x="161" y="811"/>
                    </a:lnTo>
                    <a:lnTo>
                      <a:pt x="258" y="839"/>
                    </a:lnTo>
                    <a:lnTo>
                      <a:pt x="280" y="854"/>
                    </a:lnTo>
                    <a:lnTo>
                      <a:pt x="265" y="904"/>
                    </a:lnTo>
                    <a:lnTo>
                      <a:pt x="305" y="936"/>
                    </a:lnTo>
                    <a:lnTo>
                      <a:pt x="358" y="915"/>
                    </a:lnTo>
                    <a:lnTo>
                      <a:pt x="398" y="911"/>
                    </a:lnTo>
                    <a:lnTo>
                      <a:pt x="441" y="936"/>
                    </a:lnTo>
                    <a:lnTo>
                      <a:pt x="477" y="936"/>
                    </a:lnTo>
                    <a:lnTo>
                      <a:pt x="484" y="990"/>
                    </a:lnTo>
                    <a:lnTo>
                      <a:pt x="505" y="986"/>
                    </a:lnTo>
                    <a:lnTo>
                      <a:pt x="548" y="979"/>
                    </a:lnTo>
                    <a:lnTo>
                      <a:pt x="563" y="1001"/>
                    </a:lnTo>
                    <a:lnTo>
                      <a:pt x="566" y="1044"/>
                    </a:lnTo>
                    <a:lnTo>
                      <a:pt x="624" y="1062"/>
                    </a:lnTo>
                    <a:lnTo>
                      <a:pt x="660" y="1047"/>
                    </a:lnTo>
                    <a:lnTo>
                      <a:pt x="678" y="1033"/>
                    </a:lnTo>
                    <a:lnTo>
                      <a:pt x="703" y="1047"/>
                    </a:lnTo>
                    <a:lnTo>
                      <a:pt x="699" y="1087"/>
                    </a:lnTo>
                    <a:lnTo>
                      <a:pt x="728" y="1105"/>
                    </a:lnTo>
                    <a:lnTo>
                      <a:pt x="832" y="1119"/>
                    </a:lnTo>
                    <a:lnTo>
                      <a:pt x="864" y="1115"/>
                    </a:lnTo>
                    <a:lnTo>
                      <a:pt x="900" y="1123"/>
                    </a:lnTo>
                    <a:lnTo>
                      <a:pt x="929" y="1105"/>
                    </a:lnTo>
                    <a:lnTo>
                      <a:pt x="1033" y="1083"/>
                    </a:lnTo>
                    <a:lnTo>
                      <a:pt x="1119" y="1054"/>
                    </a:lnTo>
                    <a:lnTo>
                      <a:pt x="1115" y="1019"/>
                    </a:lnTo>
                    <a:lnTo>
                      <a:pt x="1126" y="1001"/>
                    </a:lnTo>
                    <a:lnTo>
                      <a:pt x="1154" y="997"/>
                    </a:lnTo>
                    <a:lnTo>
                      <a:pt x="1183" y="1004"/>
                    </a:lnTo>
                    <a:lnTo>
                      <a:pt x="1219" y="936"/>
                    </a:lnTo>
                    <a:lnTo>
                      <a:pt x="1215" y="879"/>
                    </a:lnTo>
                    <a:lnTo>
                      <a:pt x="1233" y="836"/>
                    </a:lnTo>
                    <a:lnTo>
                      <a:pt x="1212" y="735"/>
                    </a:lnTo>
                    <a:lnTo>
                      <a:pt x="1251" y="606"/>
                    </a:lnTo>
                    <a:lnTo>
                      <a:pt x="1266" y="599"/>
                    </a:lnTo>
                    <a:lnTo>
                      <a:pt x="1262" y="577"/>
                    </a:lnTo>
                    <a:lnTo>
                      <a:pt x="1294" y="570"/>
                    </a:lnTo>
                    <a:lnTo>
                      <a:pt x="1312" y="603"/>
                    </a:lnTo>
                    <a:lnTo>
                      <a:pt x="1348" y="599"/>
                    </a:lnTo>
                    <a:lnTo>
                      <a:pt x="1384" y="588"/>
                    </a:lnTo>
                    <a:lnTo>
                      <a:pt x="1387" y="560"/>
                    </a:lnTo>
                    <a:lnTo>
                      <a:pt x="1405" y="560"/>
                    </a:lnTo>
                    <a:lnTo>
                      <a:pt x="1405" y="599"/>
                    </a:lnTo>
                    <a:lnTo>
                      <a:pt x="1477" y="628"/>
                    </a:lnTo>
                    <a:lnTo>
                      <a:pt x="1509" y="789"/>
                    </a:lnTo>
                    <a:lnTo>
                      <a:pt x="1549" y="771"/>
                    </a:lnTo>
                    <a:lnTo>
                      <a:pt x="1563" y="768"/>
                    </a:lnTo>
                    <a:lnTo>
                      <a:pt x="1563" y="739"/>
                    </a:lnTo>
                    <a:lnTo>
                      <a:pt x="1542" y="732"/>
                    </a:lnTo>
                    <a:lnTo>
                      <a:pt x="1542" y="714"/>
                    </a:lnTo>
                    <a:lnTo>
                      <a:pt x="1563" y="710"/>
                    </a:lnTo>
                    <a:lnTo>
                      <a:pt x="1581" y="717"/>
                    </a:lnTo>
                    <a:lnTo>
                      <a:pt x="1599" y="696"/>
                    </a:lnTo>
                    <a:lnTo>
                      <a:pt x="1595" y="664"/>
                    </a:lnTo>
                    <a:lnTo>
                      <a:pt x="1574" y="646"/>
                    </a:lnTo>
                    <a:lnTo>
                      <a:pt x="1578" y="621"/>
                    </a:lnTo>
                    <a:lnTo>
                      <a:pt x="1595" y="603"/>
                    </a:lnTo>
                    <a:lnTo>
                      <a:pt x="1621" y="606"/>
                    </a:lnTo>
                    <a:lnTo>
                      <a:pt x="1656" y="653"/>
                    </a:lnTo>
                    <a:lnTo>
                      <a:pt x="1674" y="642"/>
                    </a:lnTo>
                    <a:lnTo>
                      <a:pt x="1717" y="595"/>
                    </a:lnTo>
                    <a:lnTo>
                      <a:pt x="1717" y="570"/>
                    </a:lnTo>
                    <a:lnTo>
                      <a:pt x="1789" y="470"/>
                    </a:lnTo>
                    <a:lnTo>
                      <a:pt x="1789" y="438"/>
                    </a:lnTo>
                    <a:lnTo>
                      <a:pt x="1785" y="416"/>
                    </a:lnTo>
                    <a:lnTo>
                      <a:pt x="1803" y="416"/>
                    </a:lnTo>
                    <a:lnTo>
                      <a:pt x="1818" y="427"/>
                    </a:lnTo>
                    <a:lnTo>
                      <a:pt x="1868" y="416"/>
                    </a:lnTo>
                    <a:lnTo>
                      <a:pt x="1868" y="0"/>
                    </a:lnTo>
                    <a:lnTo>
                      <a:pt x="0" y="4"/>
                    </a:lnTo>
                    <a:lnTo>
                      <a:pt x="7" y="219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44" name=""/>
              <p:cNvSpPr/>
              <p:nvPr/>
            </p:nvSpPr>
            <p:spPr>
              <a:xfrm>
                <a:off x="6676920" y="1082520"/>
                <a:ext cx="1855440" cy="1114200"/>
              </a:xfrm>
              <a:custGeom>
                <a:avLst/>
                <a:gdLst/>
                <a:ahLst/>
                <a:rect l="l" t="t" r="r" b="b"/>
                <a:pathLst>
                  <a:path w="1868" h="1123">
                    <a:moveTo>
                      <a:pt x="7" y="219"/>
                    </a:moveTo>
                    <a:lnTo>
                      <a:pt x="7" y="710"/>
                    </a:lnTo>
                    <a:lnTo>
                      <a:pt x="90" y="753"/>
                    </a:lnTo>
                    <a:lnTo>
                      <a:pt x="150" y="782"/>
                    </a:lnTo>
                    <a:lnTo>
                      <a:pt x="161" y="811"/>
                    </a:lnTo>
                    <a:lnTo>
                      <a:pt x="258" y="839"/>
                    </a:lnTo>
                    <a:lnTo>
                      <a:pt x="280" y="854"/>
                    </a:lnTo>
                    <a:lnTo>
                      <a:pt x="265" y="904"/>
                    </a:lnTo>
                    <a:lnTo>
                      <a:pt x="305" y="936"/>
                    </a:lnTo>
                    <a:lnTo>
                      <a:pt x="358" y="915"/>
                    </a:lnTo>
                    <a:lnTo>
                      <a:pt x="398" y="911"/>
                    </a:lnTo>
                    <a:lnTo>
                      <a:pt x="441" y="936"/>
                    </a:lnTo>
                    <a:lnTo>
                      <a:pt x="477" y="936"/>
                    </a:lnTo>
                    <a:lnTo>
                      <a:pt x="484" y="990"/>
                    </a:lnTo>
                    <a:lnTo>
                      <a:pt x="505" y="986"/>
                    </a:lnTo>
                    <a:lnTo>
                      <a:pt x="548" y="979"/>
                    </a:lnTo>
                    <a:lnTo>
                      <a:pt x="563" y="1001"/>
                    </a:lnTo>
                    <a:lnTo>
                      <a:pt x="566" y="1044"/>
                    </a:lnTo>
                    <a:lnTo>
                      <a:pt x="624" y="1062"/>
                    </a:lnTo>
                    <a:lnTo>
                      <a:pt x="660" y="1047"/>
                    </a:lnTo>
                    <a:lnTo>
                      <a:pt x="678" y="1033"/>
                    </a:lnTo>
                    <a:lnTo>
                      <a:pt x="703" y="1047"/>
                    </a:lnTo>
                    <a:lnTo>
                      <a:pt x="699" y="1087"/>
                    </a:lnTo>
                    <a:lnTo>
                      <a:pt x="728" y="1105"/>
                    </a:lnTo>
                    <a:lnTo>
                      <a:pt x="832" y="1119"/>
                    </a:lnTo>
                    <a:lnTo>
                      <a:pt x="864" y="1115"/>
                    </a:lnTo>
                    <a:lnTo>
                      <a:pt x="900" y="1123"/>
                    </a:lnTo>
                    <a:lnTo>
                      <a:pt x="929" y="1105"/>
                    </a:lnTo>
                    <a:lnTo>
                      <a:pt x="1033" y="1083"/>
                    </a:lnTo>
                    <a:lnTo>
                      <a:pt x="1119" y="1054"/>
                    </a:lnTo>
                    <a:lnTo>
                      <a:pt x="1115" y="1019"/>
                    </a:lnTo>
                    <a:lnTo>
                      <a:pt x="1126" y="1001"/>
                    </a:lnTo>
                    <a:lnTo>
                      <a:pt x="1154" y="997"/>
                    </a:lnTo>
                    <a:lnTo>
                      <a:pt x="1183" y="1004"/>
                    </a:lnTo>
                    <a:lnTo>
                      <a:pt x="1219" y="936"/>
                    </a:lnTo>
                    <a:lnTo>
                      <a:pt x="1215" y="879"/>
                    </a:lnTo>
                    <a:lnTo>
                      <a:pt x="1233" y="836"/>
                    </a:lnTo>
                    <a:lnTo>
                      <a:pt x="1212" y="735"/>
                    </a:lnTo>
                    <a:lnTo>
                      <a:pt x="1251" y="606"/>
                    </a:lnTo>
                    <a:lnTo>
                      <a:pt x="1266" y="599"/>
                    </a:lnTo>
                    <a:lnTo>
                      <a:pt x="1262" y="577"/>
                    </a:lnTo>
                    <a:lnTo>
                      <a:pt x="1294" y="570"/>
                    </a:lnTo>
                    <a:lnTo>
                      <a:pt x="1312" y="603"/>
                    </a:lnTo>
                    <a:lnTo>
                      <a:pt x="1348" y="599"/>
                    </a:lnTo>
                    <a:lnTo>
                      <a:pt x="1384" y="588"/>
                    </a:lnTo>
                    <a:lnTo>
                      <a:pt x="1387" y="560"/>
                    </a:lnTo>
                    <a:lnTo>
                      <a:pt x="1405" y="560"/>
                    </a:lnTo>
                    <a:lnTo>
                      <a:pt x="1405" y="599"/>
                    </a:lnTo>
                    <a:lnTo>
                      <a:pt x="1477" y="628"/>
                    </a:lnTo>
                    <a:lnTo>
                      <a:pt x="1509" y="789"/>
                    </a:lnTo>
                    <a:lnTo>
                      <a:pt x="1549" y="771"/>
                    </a:lnTo>
                    <a:lnTo>
                      <a:pt x="1563" y="768"/>
                    </a:lnTo>
                    <a:lnTo>
                      <a:pt x="1563" y="739"/>
                    </a:lnTo>
                    <a:lnTo>
                      <a:pt x="1542" y="732"/>
                    </a:lnTo>
                    <a:lnTo>
                      <a:pt x="1542" y="714"/>
                    </a:lnTo>
                    <a:lnTo>
                      <a:pt x="1563" y="710"/>
                    </a:lnTo>
                    <a:lnTo>
                      <a:pt x="1581" y="717"/>
                    </a:lnTo>
                    <a:lnTo>
                      <a:pt x="1599" y="696"/>
                    </a:lnTo>
                    <a:lnTo>
                      <a:pt x="1595" y="664"/>
                    </a:lnTo>
                    <a:lnTo>
                      <a:pt x="1574" y="646"/>
                    </a:lnTo>
                    <a:lnTo>
                      <a:pt x="1578" y="621"/>
                    </a:lnTo>
                    <a:lnTo>
                      <a:pt x="1595" y="603"/>
                    </a:lnTo>
                    <a:lnTo>
                      <a:pt x="1621" y="606"/>
                    </a:lnTo>
                    <a:lnTo>
                      <a:pt x="1656" y="653"/>
                    </a:lnTo>
                    <a:lnTo>
                      <a:pt x="1674" y="642"/>
                    </a:lnTo>
                    <a:lnTo>
                      <a:pt x="1717" y="595"/>
                    </a:lnTo>
                    <a:lnTo>
                      <a:pt x="1717" y="570"/>
                    </a:lnTo>
                    <a:lnTo>
                      <a:pt x="1789" y="470"/>
                    </a:lnTo>
                    <a:lnTo>
                      <a:pt x="1789" y="438"/>
                    </a:lnTo>
                    <a:lnTo>
                      <a:pt x="1785" y="416"/>
                    </a:lnTo>
                    <a:lnTo>
                      <a:pt x="1803" y="416"/>
                    </a:lnTo>
                    <a:lnTo>
                      <a:pt x="1818" y="427"/>
                    </a:lnTo>
                    <a:lnTo>
                      <a:pt x="1868" y="416"/>
                    </a:lnTo>
                    <a:lnTo>
                      <a:pt x="1868" y="0"/>
                    </a:lnTo>
                    <a:lnTo>
                      <a:pt x="0" y="4"/>
                    </a:lnTo>
                    <a:lnTo>
                      <a:pt x="7" y="219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45" name=""/>
            <p:cNvGrpSpPr/>
            <p:nvPr/>
          </p:nvGrpSpPr>
          <p:grpSpPr>
            <a:xfrm>
              <a:off x="4376880" y="1082520"/>
              <a:ext cx="928080" cy="776160"/>
              <a:chOff x="4376880" y="1082520"/>
              <a:chExt cx="928080" cy="776160"/>
            </a:xfrm>
          </p:grpSpPr>
          <p:sp>
            <p:nvSpPr>
              <p:cNvPr id="6146" name=""/>
              <p:cNvSpPr/>
              <p:nvPr/>
            </p:nvSpPr>
            <p:spPr>
              <a:xfrm>
                <a:off x="4376880" y="1082520"/>
                <a:ext cx="928080" cy="776160"/>
              </a:xfrm>
              <a:custGeom>
                <a:avLst/>
                <a:gdLst/>
                <a:ahLst/>
                <a:rect l="l" t="t" r="r" b="b"/>
                <a:pathLst>
                  <a:path w="936" h="782">
                    <a:moveTo>
                      <a:pt x="43" y="0"/>
                    </a:moveTo>
                    <a:lnTo>
                      <a:pt x="14" y="545"/>
                    </a:lnTo>
                    <a:lnTo>
                      <a:pt x="0" y="778"/>
                    </a:lnTo>
                    <a:lnTo>
                      <a:pt x="226" y="782"/>
                    </a:lnTo>
                    <a:lnTo>
                      <a:pt x="609" y="775"/>
                    </a:lnTo>
                    <a:lnTo>
                      <a:pt x="663" y="208"/>
                    </a:lnTo>
                    <a:lnTo>
                      <a:pt x="936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47" name=""/>
              <p:cNvSpPr/>
              <p:nvPr/>
            </p:nvSpPr>
            <p:spPr>
              <a:xfrm>
                <a:off x="4376880" y="1082520"/>
                <a:ext cx="928080" cy="776160"/>
              </a:xfrm>
              <a:custGeom>
                <a:avLst/>
                <a:gdLst/>
                <a:ahLst/>
                <a:rect l="l" t="t" r="r" b="b"/>
                <a:pathLst>
                  <a:path w="936" h="782">
                    <a:moveTo>
                      <a:pt x="43" y="0"/>
                    </a:moveTo>
                    <a:lnTo>
                      <a:pt x="14" y="545"/>
                    </a:lnTo>
                    <a:lnTo>
                      <a:pt x="0" y="778"/>
                    </a:lnTo>
                    <a:lnTo>
                      <a:pt x="226" y="782"/>
                    </a:lnTo>
                    <a:lnTo>
                      <a:pt x="609" y="775"/>
                    </a:lnTo>
                    <a:lnTo>
                      <a:pt x="663" y="208"/>
                    </a:lnTo>
                    <a:lnTo>
                      <a:pt x="936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48" name=""/>
            <p:cNvGrpSpPr/>
            <p:nvPr/>
          </p:nvGrpSpPr>
          <p:grpSpPr>
            <a:xfrm>
              <a:off x="3457440" y="1079640"/>
              <a:ext cx="958680" cy="771120"/>
              <a:chOff x="3457440" y="1079640"/>
              <a:chExt cx="958680" cy="771120"/>
            </a:xfrm>
          </p:grpSpPr>
          <p:sp>
            <p:nvSpPr>
              <p:cNvPr id="6149" name=""/>
              <p:cNvSpPr/>
              <p:nvPr/>
            </p:nvSpPr>
            <p:spPr>
              <a:xfrm>
                <a:off x="3457440" y="1079640"/>
                <a:ext cx="958680" cy="771120"/>
              </a:xfrm>
              <a:custGeom>
                <a:avLst/>
                <a:gdLst/>
                <a:ahLst/>
                <a:rect l="l" t="t" r="r" b="b"/>
                <a:pathLst>
                  <a:path w="964" h="778">
                    <a:moveTo>
                      <a:pt x="964" y="0"/>
                    </a:moveTo>
                    <a:lnTo>
                      <a:pt x="129" y="3"/>
                    </a:lnTo>
                    <a:lnTo>
                      <a:pt x="0" y="702"/>
                    </a:lnTo>
                    <a:lnTo>
                      <a:pt x="186" y="720"/>
                    </a:lnTo>
                    <a:lnTo>
                      <a:pt x="527" y="756"/>
                    </a:lnTo>
                    <a:lnTo>
                      <a:pt x="925" y="778"/>
                    </a:lnTo>
                    <a:lnTo>
                      <a:pt x="964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50" name=""/>
              <p:cNvSpPr/>
              <p:nvPr/>
            </p:nvSpPr>
            <p:spPr>
              <a:xfrm>
                <a:off x="3457440" y="1079640"/>
                <a:ext cx="958680" cy="771120"/>
              </a:xfrm>
              <a:custGeom>
                <a:avLst/>
                <a:gdLst/>
                <a:ahLst/>
                <a:rect l="l" t="t" r="r" b="b"/>
                <a:pathLst>
                  <a:path w="964" h="778">
                    <a:moveTo>
                      <a:pt x="964" y="0"/>
                    </a:moveTo>
                    <a:lnTo>
                      <a:pt x="129" y="3"/>
                    </a:lnTo>
                    <a:lnTo>
                      <a:pt x="0" y="702"/>
                    </a:lnTo>
                    <a:lnTo>
                      <a:pt x="186" y="720"/>
                    </a:lnTo>
                    <a:lnTo>
                      <a:pt x="527" y="756"/>
                    </a:lnTo>
                    <a:lnTo>
                      <a:pt x="925" y="778"/>
                    </a:lnTo>
                    <a:lnTo>
                      <a:pt x="964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51" name=""/>
            <p:cNvGrpSpPr/>
            <p:nvPr/>
          </p:nvGrpSpPr>
          <p:grpSpPr>
            <a:xfrm>
              <a:off x="2500200" y="1074600"/>
              <a:ext cx="1083960" cy="699840"/>
              <a:chOff x="2500200" y="1074600"/>
              <a:chExt cx="1083960" cy="699840"/>
            </a:xfrm>
          </p:grpSpPr>
          <p:sp>
            <p:nvSpPr>
              <p:cNvPr id="6152" name=""/>
              <p:cNvSpPr/>
              <p:nvPr/>
            </p:nvSpPr>
            <p:spPr>
              <a:xfrm>
                <a:off x="2500200" y="1074600"/>
                <a:ext cx="1083960" cy="699840"/>
              </a:xfrm>
              <a:custGeom>
                <a:avLst/>
                <a:gdLst/>
                <a:ahLst/>
                <a:rect l="l" t="t" r="r" b="b"/>
                <a:pathLst>
                  <a:path w="1094" h="703">
                    <a:moveTo>
                      <a:pt x="1094" y="4"/>
                    </a:moveTo>
                    <a:lnTo>
                      <a:pt x="0" y="0"/>
                    </a:lnTo>
                    <a:lnTo>
                      <a:pt x="97" y="82"/>
                    </a:lnTo>
                    <a:lnTo>
                      <a:pt x="240" y="179"/>
                    </a:lnTo>
                    <a:lnTo>
                      <a:pt x="240" y="190"/>
                    </a:lnTo>
                    <a:lnTo>
                      <a:pt x="348" y="337"/>
                    </a:lnTo>
                    <a:lnTo>
                      <a:pt x="344" y="366"/>
                    </a:lnTo>
                    <a:lnTo>
                      <a:pt x="373" y="409"/>
                    </a:lnTo>
                    <a:lnTo>
                      <a:pt x="420" y="441"/>
                    </a:lnTo>
                    <a:lnTo>
                      <a:pt x="420" y="473"/>
                    </a:lnTo>
                    <a:lnTo>
                      <a:pt x="395" y="524"/>
                    </a:lnTo>
                    <a:lnTo>
                      <a:pt x="384" y="538"/>
                    </a:lnTo>
                    <a:lnTo>
                      <a:pt x="398" y="570"/>
                    </a:lnTo>
                    <a:lnTo>
                      <a:pt x="438" y="588"/>
                    </a:lnTo>
                    <a:lnTo>
                      <a:pt x="459" y="631"/>
                    </a:lnTo>
                    <a:lnTo>
                      <a:pt x="717" y="674"/>
                    </a:lnTo>
                    <a:lnTo>
                      <a:pt x="965" y="703"/>
                    </a:lnTo>
                    <a:lnTo>
                      <a:pt x="1094" y="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53" name=""/>
              <p:cNvSpPr/>
              <p:nvPr/>
            </p:nvSpPr>
            <p:spPr>
              <a:xfrm>
                <a:off x="2500200" y="1074600"/>
                <a:ext cx="1083960" cy="699840"/>
              </a:xfrm>
              <a:custGeom>
                <a:avLst/>
                <a:gdLst/>
                <a:ahLst/>
                <a:rect l="l" t="t" r="r" b="b"/>
                <a:pathLst>
                  <a:path w="1094" h="703">
                    <a:moveTo>
                      <a:pt x="1094" y="4"/>
                    </a:moveTo>
                    <a:lnTo>
                      <a:pt x="0" y="0"/>
                    </a:lnTo>
                    <a:lnTo>
                      <a:pt x="97" y="82"/>
                    </a:lnTo>
                    <a:lnTo>
                      <a:pt x="240" y="179"/>
                    </a:lnTo>
                    <a:lnTo>
                      <a:pt x="240" y="190"/>
                    </a:lnTo>
                    <a:lnTo>
                      <a:pt x="348" y="337"/>
                    </a:lnTo>
                    <a:lnTo>
                      <a:pt x="344" y="366"/>
                    </a:lnTo>
                    <a:lnTo>
                      <a:pt x="373" y="409"/>
                    </a:lnTo>
                    <a:lnTo>
                      <a:pt x="420" y="441"/>
                    </a:lnTo>
                    <a:lnTo>
                      <a:pt x="420" y="473"/>
                    </a:lnTo>
                    <a:lnTo>
                      <a:pt x="395" y="524"/>
                    </a:lnTo>
                    <a:lnTo>
                      <a:pt x="384" y="538"/>
                    </a:lnTo>
                    <a:lnTo>
                      <a:pt x="398" y="570"/>
                    </a:lnTo>
                    <a:lnTo>
                      <a:pt x="438" y="588"/>
                    </a:lnTo>
                    <a:lnTo>
                      <a:pt x="459" y="631"/>
                    </a:lnTo>
                    <a:lnTo>
                      <a:pt x="717" y="674"/>
                    </a:lnTo>
                    <a:lnTo>
                      <a:pt x="965" y="703"/>
                    </a:lnTo>
                    <a:lnTo>
                      <a:pt x="1094" y="4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54" name=""/>
            <p:cNvGrpSpPr/>
            <p:nvPr/>
          </p:nvGrpSpPr>
          <p:grpSpPr>
            <a:xfrm>
              <a:off x="1779480" y="1074600"/>
              <a:ext cx="1176120" cy="628560"/>
              <a:chOff x="1779480" y="1074600"/>
              <a:chExt cx="1176120" cy="628560"/>
            </a:xfrm>
          </p:grpSpPr>
          <p:sp>
            <p:nvSpPr>
              <p:cNvPr id="6155" name=""/>
              <p:cNvSpPr/>
              <p:nvPr/>
            </p:nvSpPr>
            <p:spPr>
              <a:xfrm>
                <a:off x="1779480" y="1074600"/>
                <a:ext cx="1176120" cy="628560"/>
              </a:xfrm>
              <a:custGeom>
                <a:avLst/>
                <a:gdLst/>
                <a:ahLst/>
                <a:rect l="l" t="t" r="r" b="b"/>
                <a:pathLst>
                  <a:path w="1185" h="631">
                    <a:moveTo>
                      <a:pt x="4" y="0"/>
                    </a:moveTo>
                    <a:lnTo>
                      <a:pt x="7" y="18"/>
                    </a:lnTo>
                    <a:lnTo>
                      <a:pt x="0" y="43"/>
                    </a:lnTo>
                    <a:lnTo>
                      <a:pt x="0" y="75"/>
                    </a:lnTo>
                    <a:lnTo>
                      <a:pt x="29" y="111"/>
                    </a:lnTo>
                    <a:lnTo>
                      <a:pt x="54" y="133"/>
                    </a:lnTo>
                    <a:lnTo>
                      <a:pt x="54" y="176"/>
                    </a:lnTo>
                    <a:lnTo>
                      <a:pt x="36" y="233"/>
                    </a:lnTo>
                    <a:lnTo>
                      <a:pt x="32" y="262"/>
                    </a:lnTo>
                    <a:lnTo>
                      <a:pt x="54" y="273"/>
                    </a:lnTo>
                    <a:lnTo>
                      <a:pt x="83" y="265"/>
                    </a:lnTo>
                    <a:lnTo>
                      <a:pt x="83" y="298"/>
                    </a:lnTo>
                    <a:lnTo>
                      <a:pt x="83" y="312"/>
                    </a:lnTo>
                    <a:lnTo>
                      <a:pt x="111" y="312"/>
                    </a:lnTo>
                    <a:lnTo>
                      <a:pt x="129" y="330"/>
                    </a:lnTo>
                    <a:lnTo>
                      <a:pt x="111" y="351"/>
                    </a:lnTo>
                    <a:lnTo>
                      <a:pt x="90" y="394"/>
                    </a:lnTo>
                    <a:lnTo>
                      <a:pt x="75" y="416"/>
                    </a:lnTo>
                    <a:lnTo>
                      <a:pt x="90" y="427"/>
                    </a:lnTo>
                    <a:lnTo>
                      <a:pt x="133" y="405"/>
                    </a:lnTo>
                    <a:lnTo>
                      <a:pt x="161" y="387"/>
                    </a:lnTo>
                    <a:lnTo>
                      <a:pt x="172" y="380"/>
                    </a:lnTo>
                    <a:lnTo>
                      <a:pt x="161" y="412"/>
                    </a:lnTo>
                    <a:lnTo>
                      <a:pt x="611" y="520"/>
                    </a:lnTo>
                    <a:lnTo>
                      <a:pt x="801" y="570"/>
                    </a:lnTo>
                    <a:lnTo>
                      <a:pt x="902" y="581"/>
                    </a:lnTo>
                    <a:lnTo>
                      <a:pt x="1185" y="631"/>
                    </a:lnTo>
                    <a:lnTo>
                      <a:pt x="1167" y="584"/>
                    </a:lnTo>
                    <a:lnTo>
                      <a:pt x="1128" y="574"/>
                    </a:lnTo>
                    <a:lnTo>
                      <a:pt x="1110" y="538"/>
                    </a:lnTo>
                    <a:lnTo>
                      <a:pt x="1146" y="466"/>
                    </a:lnTo>
                    <a:lnTo>
                      <a:pt x="1142" y="437"/>
                    </a:lnTo>
                    <a:lnTo>
                      <a:pt x="1103" y="412"/>
                    </a:lnTo>
                    <a:lnTo>
                      <a:pt x="1067" y="362"/>
                    </a:lnTo>
                    <a:lnTo>
                      <a:pt x="1078" y="337"/>
                    </a:lnTo>
                    <a:lnTo>
                      <a:pt x="963" y="179"/>
                    </a:lnTo>
                    <a:lnTo>
                      <a:pt x="823" y="82"/>
                    </a:lnTo>
                    <a:lnTo>
                      <a:pt x="72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56" name=""/>
              <p:cNvSpPr/>
              <p:nvPr/>
            </p:nvSpPr>
            <p:spPr>
              <a:xfrm>
                <a:off x="1779480" y="1074600"/>
                <a:ext cx="1176120" cy="628560"/>
              </a:xfrm>
              <a:custGeom>
                <a:avLst/>
                <a:gdLst/>
                <a:ahLst/>
                <a:rect l="l" t="t" r="r" b="b"/>
                <a:pathLst>
                  <a:path w="1185" h="631">
                    <a:moveTo>
                      <a:pt x="4" y="0"/>
                    </a:moveTo>
                    <a:lnTo>
                      <a:pt x="7" y="18"/>
                    </a:lnTo>
                    <a:lnTo>
                      <a:pt x="0" y="43"/>
                    </a:lnTo>
                    <a:lnTo>
                      <a:pt x="0" y="75"/>
                    </a:lnTo>
                    <a:lnTo>
                      <a:pt x="29" y="111"/>
                    </a:lnTo>
                    <a:lnTo>
                      <a:pt x="54" y="133"/>
                    </a:lnTo>
                    <a:lnTo>
                      <a:pt x="54" y="176"/>
                    </a:lnTo>
                    <a:lnTo>
                      <a:pt x="36" y="233"/>
                    </a:lnTo>
                    <a:lnTo>
                      <a:pt x="32" y="262"/>
                    </a:lnTo>
                    <a:lnTo>
                      <a:pt x="54" y="273"/>
                    </a:lnTo>
                    <a:lnTo>
                      <a:pt x="83" y="265"/>
                    </a:lnTo>
                    <a:lnTo>
                      <a:pt x="83" y="298"/>
                    </a:lnTo>
                    <a:lnTo>
                      <a:pt x="83" y="312"/>
                    </a:lnTo>
                    <a:lnTo>
                      <a:pt x="111" y="312"/>
                    </a:lnTo>
                    <a:lnTo>
                      <a:pt x="129" y="330"/>
                    </a:lnTo>
                    <a:lnTo>
                      <a:pt x="111" y="351"/>
                    </a:lnTo>
                    <a:lnTo>
                      <a:pt x="90" y="394"/>
                    </a:lnTo>
                    <a:lnTo>
                      <a:pt x="75" y="416"/>
                    </a:lnTo>
                    <a:lnTo>
                      <a:pt x="90" y="427"/>
                    </a:lnTo>
                    <a:lnTo>
                      <a:pt x="133" y="405"/>
                    </a:lnTo>
                    <a:lnTo>
                      <a:pt x="161" y="387"/>
                    </a:lnTo>
                    <a:lnTo>
                      <a:pt x="172" y="380"/>
                    </a:lnTo>
                    <a:lnTo>
                      <a:pt x="161" y="412"/>
                    </a:lnTo>
                    <a:lnTo>
                      <a:pt x="611" y="520"/>
                    </a:lnTo>
                    <a:lnTo>
                      <a:pt x="801" y="570"/>
                    </a:lnTo>
                    <a:lnTo>
                      <a:pt x="902" y="581"/>
                    </a:lnTo>
                    <a:lnTo>
                      <a:pt x="1185" y="631"/>
                    </a:lnTo>
                    <a:lnTo>
                      <a:pt x="1167" y="584"/>
                    </a:lnTo>
                    <a:lnTo>
                      <a:pt x="1128" y="574"/>
                    </a:lnTo>
                    <a:lnTo>
                      <a:pt x="1110" y="538"/>
                    </a:lnTo>
                    <a:lnTo>
                      <a:pt x="1146" y="466"/>
                    </a:lnTo>
                    <a:lnTo>
                      <a:pt x="1142" y="437"/>
                    </a:lnTo>
                    <a:lnTo>
                      <a:pt x="1103" y="412"/>
                    </a:lnTo>
                    <a:lnTo>
                      <a:pt x="1067" y="362"/>
                    </a:lnTo>
                    <a:lnTo>
                      <a:pt x="1078" y="337"/>
                    </a:lnTo>
                    <a:lnTo>
                      <a:pt x="963" y="179"/>
                    </a:lnTo>
                    <a:lnTo>
                      <a:pt x="823" y="82"/>
                    </a:lnTo>
                    <a:lnTo>
                      <a:pt x="726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57" name=""/>
            <p:cNvGrpSpPr/>
            <p:nvPr/>
          </p:nvGrpSpPr>
          <p:grpSpPr>
            <a:xfrm>
              <a:off x="2344680" y="1643040"/>
              <a:ext cx="763200" cy="1280880"/>
              <a:chOff x="2344680" y="1643040"/>
              <a:chExt cx="763200" cy="1280880"/>
            </a:xfrm>
          </p:grpSpPr>
          <p:sp>
            <p:nvSpPr>
              <p:cNvPr id="6158" name=""/>
              <p:cNvSpPr/>
              <p:nvPr/>
            </p:nvSpPr>
            <p:spPr>
              <a:xfrm>
                <a:off x="2344680" y="1643040"/>
                <a:ext cx="763200" cy="1280880"/>
              </a:xfrm>
              <a:custGeom>
                <a:avLst/>
                <a:gdLst/>
                <a:ahLst/>
                <a:rect l="l" t="t" r="r" b="b"/>
                <a:pathLst>
                  <a:path w="767" h="1291">
                    <a:moveTo>
                      <a:pt x="222" y="0"/>
                    </a:moveTo>
                    <a:lnTo>
                      <a:pt x="319" y="14"/>
                    </a:lnTo>
                    <a:lnTo>
                      <a:pt x="287" y="212"/>
                    </a:lnTo>
                    <a:lnTo>
                      <a:pt x="298" y="233"/>
                    </a:lnTo>
                    <a:lnTo>
                      <a:pt x="319" y="251"/>
                    </a:lnTo>
                    <a:lnTo>
                      <a:pt x="319" y="269"/>
                    </a:lnTo>
                    <a:lnTo>
                      <a:pt x="308" y="298"/>
                    </a:lnTo>
                    <a:lnTo>
                      <a:pt x="308" y="312"/>
                    </a:lnTo>
                    <a:lnTo>
                      <a:pt x="351" y="326"/>
                    </a:lnTo>
                    <a:lnTo>
                      <a:pt x="362" y="362"/>
                    </a:lnTo>
                    <a:lnTo>
                      <a:pt x="405" y="459"/>
                    </a:lnTo>
                    <a:lnTo>
                      <a:pt x="430" y="459"/>
                    </a:lnTo>
                    <a:lnTo>
                      <a:pt x="445" y="495"/>
                    </a:lnTo>
                    <a:lnTo>
                      <a:pt x="412" y="527"/>
                    </a:lnTo>
                    <a:lnTo>
                      <a:pt x="416" y="549"/>
                    </a:lnTo>
                    <a:lnTo>
                      <a:pt x="430" y="574"/>
                    </a:lnTo>
                    <a:lnTo>
                      <a:pt x="427" y="578"/>
                    </a:lnTo>
                    <a:lnTo>
                      <a:pt x="405" y="588"/>
                    </a:lnTo>
                    <a:lnTo>
                      <a:pt x="398" y="621"/>
                    </a:lnTo>
                    <a:lnTo>
                      <a:pt x="391" y="653"/>
                    </a:lnTo>
                    <a:lnTo>
                      <a:pt x="402" y="664"/>
                    </a:lnTo>
                    <a:lnTo>
                      <a:pt x="430" y="638"/>
                    </a:lnTo>
                    <a:lnTo>
                      <a:pt x="441" y="631"/>
                    </a:lnTo>
                    <a:lnTo>
                      <a:pt x="470" y="638"/>
                    </a:lnTo>
                    <a:lnTo>
                      <a:pt x="470" y="678"/>
                    </a:lnTo>
                    <a:lnTo>
                      <a:pt x="484" y="699"/>
                    </a:lnTo>
                    <a:lnTo>
                      <a:pt x="488" y="782"/>
                    </a:lnTo>
                    <a:lnTo>
                      <a:pt x="506" y="793"/>
                    </a:lnTo>
                    <a:lnTo>
                      <a:pt x="534" y="796"/>
                    </a:lnTo>
                    <a:lnTo>
                      <a:pt x="541" y="843"/>
                    </a:lnTo>
                    <a:lnTo>
                      <a:pt x="559" y="861"/>
                    </a:lnTo>
                    <a:lnTo>
                      <a:pt x="570" y="854"/>
                    </a:lnTo>
                    <a:lnTo>
                      <a:pt x="638" y="854"/>
                    </a:lnTo>
                    <a:lnTo>
                      <a:pt x="721" y="839"/>
                    </a:lnTo>
                    <a:lnTo>
                      <a:pt x="767" y="882"/>
                    </a:lnTo>
                    <a:lnTo>
                      <a:pt x="717" y="1291"/>
                    </a:lnTo>
                    <a:lnTo>
                      <a:pt x="0" y="1176"/>
                    </a:lnTo>
                    <a:lnTo>
                      <a:pt x="47" y="886"/>
                    </a:lnTo>
                    <a:lnTo>
                      <a:pt x="39" y="850"/>
                    </a:lnTo>
                    <a:lnTo>
                      <a:pt x="65" y="811"/>
                    </a:lnTo>
                    <a:lnTo>
                      <a:pt x="32" y="771"/>
                    </a:lnTo>
                    <a:lnTo>
                      <a:pt x="36" y="757"/>
                    </a:lnTo>
                    <a:lnTo>
                      <a:pt x="68" y="725"/>
                    </a:lnTo>
                    <a:lnTo>
                      <a:pt x="97" y="717"/>
                    </a:lnTo>
                    <a:lnTo>
                      <a:pt x="104" y="678"/>
                    </a:lnTo>
                    <a:lnTo>
                      <a:pt x="161" y="603"/>
                    </a:lnTo>
                    <a:lnTo>
                      <a:pt x="154" y="556"/>
                    </a:lnTo>
                    <a:lnTo>
                      <a:pt x="118" y="513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59" name=""/>
              <p:cNvSpPr/>
              <p:nvPr/>
            </p:nvSpPr>
            <p:spPr>
              <a:xfrm>
                <a:off x="2344680" y="1643040"/>
                <a:ext cx="763200" cy="1280880"/>
              </a:xfrm>
              <a:custGeom>
                <a:avLst/>
                <a:gdLst/>
                <a:ahLst/>
                <a:rect l="l" t="t" r="r" b="b"/>
                <a:pathLst>
                  <a:path w="767" h="1291">
                    <a:moveTo>
                      <a:pt x="222" y="0"/>
                    </a:moveTo>
                    <a:lnTo>
                      <a:pt x="319" y="14"/>
                    </a:lnTo>
                    <a:lnTo>
                      <a:pt x="287" y="212"/>
                    </a:lnTo>
                    <a:lnTo>
                      <a:pt x="298" y="233"/>
                    </a:lnTo>
                    <a:lnTo>
                      <a:pt x="319" y="251"/>
                    </a:lnTo>
                    <a:lnTo>
                      <a:pt x="319" y="269"/>
                    </a:lnTo>
                    <a:lnTo>
                      <a:pt x="308" y="298"/>
                    </a:lnTo>
                    <a:lnTo>
                      <a:pt x="308" y="312"/>
                    </a:lnTo>
                    <a:lnTo>
                      <a:pt x="351" y="326"/>
                    </a:lnTo>
                    <a:lnTo>
                      <a:pt x="362" y="362"/>
                    </a:lnTo>
                    <a:lnTo>
                      <a:pt x="405" y="459"/>
                    </a:lnTo>
                    <a:lnTo>
                      <a:pt x="430" y="459"/>
                    </a:lnTo>
                    <a:lnTo>
                      <a:pt x="445" y="495"/>
                    </a:lnTo>
                    <a:lnTo>
                      <a:pt x="412" y="527"/>
                    </a:lnTo>
                    <a:lnTo>
                      <a:pt x="416" y="549"/>
                    </a:lnTo>
                    <a:lnTo>
                      <a:pt x="430" y="574"/>
                    </a:lnTo>
                    <a:lnTo>
                      <a:pt x="427" y="578"/>
                    </a:lnTo>
                    <a:lnTo>
                      <a:pt x="405" y="588"/>
                    </a:lnTo>
                    <a:lnTo>
                      <a:pt x="398" y="621"/>
                    </a:lnTo>
                    <a:lnTo>
                      <a:pt x="391" y="653"/>
                    </a:lnTo>
                    <a:lnTo>
                      <a:pt x="402" y="664"/>
                    </a:lnTo>
                    <a:lnTo>
                      <a:pt x="430" y="638"/>
                    </a:lnTo>
                    <a:lnTo>
                      <a:pt x="441" y="631"/>
                    </a:lnTo>
                    <a:lnTo>
                      <a:pt x="470" y="638"/>
                    </a:lnTo>
                    <a:lnTo>
                      <a:pt x="470" y="678"/>
                    </a:lnTo>
                    <a:lnTo>
                      <a:pt x="484" y="699"/>
                    </a:lnTo>
                    <a:lnTo>
                      <a:pt x="488" y="782"/>
                    </a:lnTo>
                    <a:lnTo>
                      <a:pt x="506" y="793"/>
                    </a:lnTo>
                    <a:lnTo>
                      <a:pt x="534" y="796"/>
                    </a:lnTo>
                    <a:lnTo>
                      <a:pt x="541" y="843"/>
                    </a:lnTo>
                    <a:lnTo>
                      <a:pt x="559" y="861"/>
                    </a:lnTo>
                    <a:lnTo>
                      <a:pt x="570" y="854"/>
                    </a:lnTo>
                    <a:lnTo>
                      <a:pt x="638" y="854"/>
                    </a:lnTo>
                    <a:lnTo>
                      <a:pt x="721" y="839"/>
                    </a:lnTo>
                    <a:lnTo>
                      <a:pt x="767" y="882"/>
                    </a:lnTo>
                    <a:lnTo>
                      <a:pt x="717" y="1291"/>
                    </a:lnTo>
                    <a:lnTo>
                      <a:pt x="0" y="1176"/>
                    </a:lnTo>
                    <a:lnTo>
                      <a:pt x="47" y="886"/>
                    </a:lnTo>
                    <a:lnTo>
                      <a:pt x="39" y="850"/>
                    </a:lnTo>
                    <a:lnTo>
                      <a:pt x="65" y="811"/>
                    </a:lnTo>
                    <a:lnTo>
                      <a:pt x="32" y="771"/>
                    </a:lnTo>
                    <a:lnTo>
                      <a:pt x="36" y="757"/>
                    </a:lnTo>
                    <a:lnTo>
                      <a:pt x="68" y="725"/>
                    </a:lnTo>
                    <a:lnTo>
                      <a:pt x="97" y="717"/>
                    </a:lnTo>
                    <a:lnTo>
                      <a:pt x="104" y="678"/>
                    </a:lnTo>
                    <a:lnTo>
                      <a:pt x="161" y="603"/>
                    </a:lnTo>
                    <a:lnTo>
                      <a:pt x="154" y="556"/>
                    </a:lnTo>
                    <a:lnTo>
                      <a:pt x="118" y="513"/>
                    </a:lnTo>
                    <a:lnTo>
                      <a:pt x="222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60" name=""/>
            <p:cNvGrpSpPr/>
            <p:nvPr/>
          </p:nvGrpSpPr>
          <p:grpSpPr>
            <a:xfrm>
              <a:off x="2635200" y="1652760"/>
              <a:ext cx="1356840" cy="867960"/>
              <a:chOff x="2635200" y="1652760"/>
              <a:chExt cx="1356840" cy="867960"/>
            </a:xfrm>
          </p:grpSpPr>
          <p:sp>
            <p:nvSpPr>
              <p:cNvPr id="6161" name=""/>
              <p:cNvSpPr/>
              <p:nvPr/>
            </p:nvSpPr>
            <p:spPr>
              <a:xfrm>
                <a:off x="2635200" y="1652760"/>
                <a:ext cx="1356840" cy="867960"/>
              </a:xfrm>
              <a:custGeom>
                <a:avLst/>
                <a:gdLst/>
                <a:ahLst/>
                <a:rect l="l" t="t" r="r" b="b"/>
                <a:pathLst>
                  <a:path w="1366" h="875">
                    <a:moveTo>
                      <a:pt x="29" y="0"/>
                    </a:moveTo>
                    <a:lnTo>
                      <a:pt x="610" y="100"/>
                    </a:lnTo>
                    <a:lnTo>
                      <a:pt x="1366" y="183"/>
                    </a:lnTo>
                    <a:lnTo>
                      <a:pt x="1309" y="871"/>
                    </a:lnTo>
                    <a:lnTo>
                      <a:pt x="488" y="782"/>
                    </a:lnTo>
                    <a:lnTo>
                      <a:pt x="474" y="875"/>
                    </a:lnTo>
                    <a:lnTo>
                      <a:pt x="427" y="825"/>
                    </a:lnTo>
                    <a:lnTo>
                      <a:pt x="337" y="843"/>
                    </a:lnTo>
                    <a:lnTo>
                      <a:pt x="280" y="839"/>
                    </a:lnTo>
                    <a:lnTo>
                      <a:pt x="269" y="850"/>
                    </a:lnTo>
                    <a:lnTo>
                      <a:pt x="255" y="839"/>
                    </a:lnTo>
                    <a:lnTo>
                      <a:pt x="241" y="782"/>
                    </a:lnTo>
                    <a:lnTo>
                      <a:pt x="205" y="778"/>
                    </a:lnTo>
                    <a:lnTo>
                      <a:pt x="194" y="771"/>
                    </a:lnTo>
                    <a:lnTo>
                      <a:pt x="194" y="731"/>
                    </a:lnTo>
                    <a:lnTo>
                      <a:pt x="190" y="721"/>
                    </a:lnTo>
                    <a:lnTo>
                      <a:pt x="194" y="688"/>
                    </a:lnTo>
                    <a:lnTo>
                      <a:pt x="176" y="667"/>
                    </a:lnTo>
                    <a:lnTo>
                      <a:pt x="173" y="627"/>
                    </a:lnTo>
                    <a:lnTo>
                      <a:pt x="151" y="613"/>
                    </a:lnTo>
                    <a:lnTo>
                      <a:pt x="108" y="653"/>
                    </a:lnTo>
                    <a:lnTo>
                      <a:pt x="97" y="638"/>
                    </a:lnTo>
                    <a:lnTo>
                      <a:pt x="112" y="577"/>
                    </a:lnTo>
                    <a:lnTo>
                      <a:pt x="137" y="559"/>
                    </a:lnTo>
                    <a:lnTo>
                      <a:pt x="115" y="520"/>
                    </a:lnTo>
                    <a:lnTo>
                      <a:pt x="155" y="480"/>
                    </a:lnTo>
                    <a:lnTo>
                      <a:pt x="133" y="445"/>
                    </a:lnTo>
                    <a:lnTo>
                      <a:pt x="115" y="445"/>
                    </a:lnTo>
                    <a:lnTo>
                      <a:pt x="61" y="315"/>
                    </a:lnTo>
                    <a:lnTo>
                      <a:pt x="22" y="301"/>
                    </a:lnTo>
                    <a:lnTo>
                      <a:pt x="33" y="247"/>
                    </a:lnTo>
                    <a:lnTo>
                      <a:pt x="0" y="19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62" name=""/>
              <p:cNvSpPr/>
              <p:nvPr/>
            </p:nvSpPr>
            <p:spPr>
              <a:xfrm>
                <a:off x="2635200" y="1652760"/>
                <a:ext cx="1356840" cy="867960"/>
              </a:xfrm>
              <a:custGeom>
                <a:avLst/>
                <a:gdLst/>
                <a:ahLst/>
                <a:rect l="l" t="t" r="r" b="b"/>
                <a:pathLst>
                  <a:path w="1366" h="875">
                    <a:moveTo>
                      <a:pt x="29" y="0"/>
                    </a:moveTo>
                    <a:lnTo>
                      <a:pt x="610" y="100"/>
                    </a:lnTo>
                    <a:lnTo>
                      <a:pt x="1366" y="183"/>
                    </a:lnTo>
                    <a:lnTo>
                      <a:pt x="1309" y="871"/>
                    </a:lnTo>
                    <a:lnTo>
                      <a:pt x="488" y="782"/>
                    </a:lnTo>
                    <a:lnTo>
                      <a:pt x="474" y="875"/>
                    </a:lnTo>
                    <a:lnTo>
                      <a:pt x="427" y="825"/>
                    </a:lnTo>
                    <a:lnTo>
                      <a:pt x="337" y="843"/>
                    </a:lnTo>
                    <a:lnTo>
                      <a:pt x="280" y="839"/>
                    </a:lnTo>
                    <a:lnTo>
                      <a:pt x="269" y="850"/>
                    </a:lnTo>
                    <a:lnTo>
                      <a:pt x="255" y="839"/>
                    </a:lnTo>
                    <a:lnTo>
                      <a:pt x="241" y="782"/>
                    </a:lnTo>
                    <a:lnTo>
                      <a:pt x="205" y="778"/>
                    </a:lnTo>
                    <a:lnTo>
                      <a:pt x="194" y="771"/>
                    </a:lnTo>
                    <a:lnTo>
                      <a:pt x="194" y="731"/>
                    </a:lnTo>
                    <a:lnTo>
                      <a:pt x="190" y="721"/>
                    </a:lnTo>
                    <a:lnTo>
                      <a:pt x="194" y="688"/>
                    </a:lnTo>
                    <a:lnTo>
                      <a:pt x="176" y="667"/>
                    </a:lnTo>
                    <a:lnTo>
                      <a:pt x="173" y="627"/>
                    </a:lnTo>
                    <a:lnTo>
                      <a:pt x="151" y="613"/>
                    </a:lnTo>
                    <a:lnTo>
                      <a:pt x="108" y="653"/>
                    </a:lnTo>
                    <a:lnTo>
                      <a:pt x="97" y="638"/>
                    </a:lnTo>
                    <a:lnTo>
                      <a:pt x="112" y="577"/>
                    </a:lnTo>
                    <a:lnTo>
                      <a:pt x="137" y="559"/>
                    </a:lnTo>
                    <a:lnTo>
                      <a:pt x="115" y="520"/>
                    </a:lnTo>
                    <a:lnTo>
                      <a:pt x="155" y="480"/>
                    </a:lnTo>
                    <a:lnTo>
                      <a:pt x="133" y="445"/>
                    </a:lnTo>
                    <a:lnTo>
                      <a:pt x="115" y="445"/>
                    </a:lnTo>
                    <a:lnTo>
                      <a:pt x="61" y="315"/>
                    </a:lnTo>
                    <a:lnTo>
                      <a:pt x="22" y="301"/>
                    </a:lnTo>
                    <a:lnTo>
                      <a:pt x="33" y="247"/>
                    </a:lnTo>
                    <a:lnTo>
                      <a:pt x="0" y="197"/>
                    </a:lnTo>
                    <a:lnTo>
                      <a:pt x="29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63" name=""/>
            <p:cNvGrpSpPr/>
            <p:nvPr/>
          </p:nvGrpSpPr>
          <p:grpSpPr>
            <a:xfrm>
              <a:off x="3029040" y="2430360"/>
              <a:ext cx="906120" cy="772920"/>
              <a:chOff x="3029040" y="2430360"/>
              <a:chExt cx="906120" cy="772920"/>
            </a:xfrm>
          </p:grpSpPr>
          <p:sp>
            <p:nvSpPr>
              <p:cNvPr id="6164" name=""/>
              <p:cNvSpPr/>
              <p:nvPr/>
            </p:nvSpPr>
            <p:spPr>
              <a:xfrm>
                <a:off x="3029040" y="2430360"/>
                <a:ext cx="906120" cy="772920"/>
              </a:xfrm>
              <a:custGeom>
                <a:avLst/>
                <a:gdLst/>
                <a:ahLst/>
                <a:rect l="l" t="t" r="r" b="b"/>
                <a:pathLst>
                  <a:path w="912" h="778">
                    <a:moveTo>
                      <a:pt x="93" y="0"/>
                    </a:moveTo>
                    <a:lnTo>
                      <a:pt x="912" y="89"/>
                    </a:lnTo>
                    <a:lnTo>
                      <a:pt x="869" y="778"/>
                    </a:lnTo>
                    <a:lnTo>
                      <a:pt x="0" y="674"/>
                    </a:lnTo>
                    <a:lnTo>
                      <a:pt x="32" y="49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65" name=""/>
              <p:cNvSpPr/>
              <p:nvPr/>
            </p:nvSpPr>
            <p:spPr>
              <a:xfrm>
                <a:off x="3029040" y="2430360"/>
                <a:ext cx="906120" cy="772920"/>
              </a:xfrm>
              <a:custGeom>
                <a:avLst/>
                <a:gdLst/>
                <a:ahLst/>
                <a:rect l="l" t="t" r="r" b="b"/>
                <a:pathLst>
                  <a:path w="912" h="778">
                    <a:moveTo>
                      <a:pt x="93" y="0"/>
                    </a:moveTo>
                    <a:lnTo>
                      <a:pt x="912" y="89"/>
                    </a:lnTo>
                    <a:lnTo>
                      <a:pt x="869" y="778"/>
                    </a:lnTo>
                    <a:lnTo>
                      <a:pt x="0" y="674"/>
                    </a:lnTo>
                    <a:lnTo>
                      <a:pt x="32" y="495"/>
                    </a:lnTo>
                    <a:lnTo>
                      <a:pt x="93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66" name=""/>
            <p:cNvGrpSpPr/>
            <p:nvPr/>
          </p:nvGrpSpPr>
          <p:grpSpPr>
            <a:xfrm>
              <a:off x="3921120" y="2362320"/>
              <a:ext cx="942480" cy="605880"/>
              <a:chOff x="3921120" y="2362320"/>
              <a:chExt cx="942480" cy="605880"/>
            </a:xfrm>
          </p:grpSpPr>
          <p:sp>
            <p:nvSpPr>
              <p:cNvPr id="6167" name=""/>
              <p:cNvSpPr/>
              <p:nvPr/>
            </p:nvSpPr>
            <p:spPr>
              <a:xfrm>
                <a:off x="3921120" y="2362320"/>
                <a:ext cx="942480" cy="605880"/>
              </a:xfrm>
              <a:custGeom>
                <a:avLst/>
                <a:gdLst/>
                <a:ahLst/>
                <a:rect l="l" t="t" r="r" b="b"/>
                <a:pathLst>
                  <a:path w="950" h="609">
                    <a:moveTo>
                      <a:pt x="28" y="0"/>
                    </a:moveTo>
                    <a:lnTo>
                      <a:pt x="251" y="14"/>
                    </a:lnTo>
                    <a:lnTo>
                      <a:pt x="563" y="25"/>
                    </a:lnTo>
                    <a:lnTo>
                      <a:pt x="821" y="21"/>
                    </a:lnTo>
                    <a:lnTo>
                      <a:pt x="928" y="21"/>
                    </a:lnTo>
                    <a:lnTo>
                      <a:pt x="925" y="57"/>
                    </a:lnTo>
                    <a:lnTo>
                      <a:pt x="914" y="64"/>
                    </a:lnTo>
                    <a:lnTo>
                      <a:pt x="903" y="71"/>
                    </a:lnTo>
                    <a:lnTo>
                      <a:pt x="900" y="96"/>
                    </a:lnTo>
                    <a:lnTo>
                      <a:pt x="921" y="132"/>
                    </a:lnTo>
                    <a:lnTo>
                      <a:pt x="939" y="143"/>
                    </a:lnTo>
                    <a:lnTo>
                      <a:pt x="936" y="164"/>
                    </a:lnTo>
                    <a:lnTo>
                      <a:pt x="943" y="179"/>
                    </a:lnTo>
                    <a:lnTo>
                      <a:pt x="943" y="412"/>
                    </a:lnTo>
                    <a:lnTo>
                      <a:pt x="950" y="444"/>
                    </a:lnTo>
                    <a:lnTo>
                      <a:pt x="936" y="451"/>
                    </a:lnTo>
                    <a:lnTo>
                      <a:pt x="932" y="462"/>
                    </a:lnTo>
                    <a:lnTo>
                      <a:pt x="943" y="476"/>
                    </a:lnTo>
                    <a:lnTo>
                      <a:pt x="939" y="555"/>
                    </a:lnTo>
                    <a:lnTo>
                      <a:pt x="928" y="563"/>
                    </a:lnTo>
                    <a:lnTo>
                      <a:pt x="932" y="595"/>
                    </a:lnTo>
                    <a:lnTo>
                      <a:pt x="943" y="609"/>
                    </a:lnTo>
                    <a:lnTo>
                      <a:pt x="928" y="609"/>
                    </a:lnTo>
                    <a:lnTo>
                      <a:pt x="907" y="609"/>
                    </a:lnTo>
                    <a:lnTo>
                      <a:pt x="878" y="588"/>
                    </a:lnTo>
                    <a:lnTo>
                      <a:pt x="860" y="559"/>
                    </a:lnTo>
                    <a:lnTo>
                      <a:pt x="850" y="555"/>
                    </a:lnTo>
                    <a:lnTo>
                      <a:pt x="821" y="570"/>
                    </a:lnTo>
                    <a:lnTo>
                      <a:pt x="799" y="541"/>
                    </a:lnTo>
                    <a:lnTo>
                      <a:pt x="756" y="566"/>
                    </a:lnTo>
                    <a:lnTo>
                      <a:pt x="731" y="566"/>
                    </a:lnTo>
                    <a:lnTo>
                      <a:pt x="713" y="559"/>
                    </a:lnTo>
                    <a:lnTo>
                      <a:pt x="688" y="527"/>
                    </a:lnTo>
                    <a:lnTo>
                      <a:pt x="0" y="51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68" name=""/>
              <p:cNvSpPr/>
              <p:nvPr/>
            </p:nvSpPr>
            <p:spPr>
              <a:xfrm>
                <a:off x="3921120" y="2362320"/>
                <a:ext cx="942480" cy="605880"/>
              </a:xfrm>
              <a:custGeom>
                <a:avLst/>
                <a:gdLst/>
                <a:ahLst/>
                <a:rect l="l" t="t" r="r" b="b"/>
                <a:pathLst>
                  <a:path w="950" h="609">
                    <a:moveTo>
                      <a:pt x="28" y="0"/>
                    </a:moveTo>
                    <a:lnTo>
                      <a:pt x="251" y="14"/>
                    </a:lnTo>
                    <a:lnTo>
                      <a:pt x="563" y="25"/>
                    </a:lnTo>
                    <a:lnTo>
                      <a:pt x="821" y="21"/>
                    </a:lnTo>
                    <a:lnTo>
                      <a:pt x="928" y="21"/>
                    </a:lnTo>
                    <a:lnTo>
                      <a:pt x="925" y="57"/>
                    </a:lnTo>
                    <a:lnTo>
                      <a:pt x="914" y="64"/>
                    </a:lnTo>
                    <a:lnTo>
                      <a:pt x="903" y="71"/>
                    </a:lnTo>
                    <a:lnTo>
                      <a:pt x="900" y="96"/>
                    </a:lnTo>
                    <a:lnTo>
                      <a:pt x="921" y="132"/>
                    </a:lnTo>
                    <a:lnTo>
                      <a:pt x="939" y="143"/>
                    </a:lnTo>
                    <a:lnTo>
                      <a:pt x="936" y="164"/>
                    </a:lnTo>
                    <a:lnTo>
                      <a:pt x="943" y="179"/>
                    </a:lnTo>
                    <a:lnTo>
                      <a:pt x="943" y="412"/>
                    </a:lnTo>
                    <a:lnTo>
                      <a:pt x="950" y="444"/>
                    </a:lnTo>
                    <a:lnTo>
                      <a:pt x="936" y="451"/>
                    </a:lnTo>
                    <a:lnTo>
                      <a:pt x="932" y="462"/>
                    </a:lnTo>
                    <a:lnTo>
                      <a:pt x="943" y="476"/>
                    </a:lnTo>
                    <a:lnTo>
                      <a:pt x="939" y="555"/>
                    </a:lnTo>
                    <a:lnTo>
                      <a:pt x="928" y="563"/>
                    </a:lnTo>
                    <a:lnTo>
                      <a:pt x="932" y="595"/>
                    </a:lnTo>
                    <a:lnTo>
                      <a:pt x="943" y="609"/>
                    </a:lnTo>
                    <a:lnTo>
                      <a:pt x="928" y="609"/>
                    </a:lnTo>
                    <a:lnTo>
                      <a:pt x="907" y="609"/>
                    </a:lnTo>
                    <a:lnTo>
                      <a:pt x="878" y="588"/>
                    </a:lnTo>
                    <a:lnTo>
                      <a:pt x="860" y="559"/>
                    </a:lnTo>
                    <a:lnTo>
                      <a:pt x="850" y="555"/>
                    </a:lnTo>
                    <a:lnTo>
                      <a:pt x="821" y="570"/>
                    </a:lnTo>
                    <a:lnTo>
                      <a:pt x="799" y="541"/>
                    </a:lnTo>
                    <a:lnTo>
                      <a:pt x="756" y="566"/>
                    </a:lnTo>
                    <a:lnTo>
                      <a:pt x="731" y="566"/>
                    </a:lnTo>
                    <a:lnTo>
                      <a:pt x="713" y="559"/>
                    </a:lnTo>
                    <a:lnTo>
                      <a:pt x="688" y="527"/>
                    </a:lnTo>
                    <a:lnTo>
                      <a:pt x="0" y="512"/>
                    </a:lnTo>
                    <a:lnTo>
                      <a:pt x="28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69" name=""/>
            <p:cNvGrpSpPr/>
            <p:nvPr/>
          </p:nvGrpSpPr>
          <p:grpSpPr>
            <a:xfrm>
              <a:off x="3892680" y="2870280"/>
              <a:ext cx="1110600" cy="520200"/>
              <a:chOff x="3892680" y="2870280"/>
              <a:chExt cx="1110600" cy="520200"/>
            </a:xfrm>
          </p:grpSpPr>
          <p:sp>
            <p:nvSpPr>
              <p:cNvPr id="6170" name=""/>
              <p:cNvSpPr/>
              <p:nvPr/>
            </p:nvSpPr>
            <p:spPr>
              <a:xfrm>
                <a:off x="3892680" y="2870280"/>
                <a:ext cx="1110600" cy="520200"/>
              </a:xfrm>
              <a:custGeom>
                <a:avLst/>
                <a:gdLst/>
                <a:ahLst/>
                <a:rect l="l" t="t" r="r" b="b"/>
                <a:pathLst>
                  <a:path w="1117" h="524">
                    <a:moveTo>
                      <a:pt x="21" y="0"/>
                    </a:moveTo>
                    <a:lnTo>
                      <a:pt x="708" y="15"/>
                    </a:lnTo>
                    <a:lnTo>
                      <a:pt x="737" y="51"/>
                    </a:lnTo>
                    <a:lnTo>
                      <a:pt x="783" y="58"/>
                    </a:lnTo>
                    <a:lnTo>
                      <a:pt x="823" y="29"/>
                    </a:lnTo>
                    <a:lnTo>
                      <a:pt x="848" y="58"/>
                    </a:lnTo>
                    <a:lnTo>
                      <a:pt x="873" y="43"/>
                    </a:lnTo>
                    <a:lnTo>
                      <a:pt x="887" y="51"/>
                    </a:lnTo>
                    <a:lnTo>
                      <a:pt x="912" y="86"/>
                    </a:lnTo>
                    <a:lnTo>
                      <a:pt x="952" y="101"/>
                    </a:lnTo>
                    <a:lnTo>
                      <a:pt x="963" y="97"/>
                    </a:lnTo>
                    <a:lnTo>
                      <a:pt x="988" y="97"/>
                    </a:lnTo>
                    <a:lnTo>
                      <a:pt x="998" y="151"/>
                    </a:lnTo>
                    <a:lnTo>
                      <a:pt x="1020" y="169"/>
                    </a:lnTo>
                    <a:lnTo>
                      <a:pt x="1024" y="219"/>
                    </a:lnTo>
                    <a:lnTo>
                      <a:pt x="1038" y="226"/>
                    </a:lnTo>
                    <a:lnTo>
                      <a:pt x="1041" y="276"/>
                    </a:lnTo>
                    <a:lnTo>
                      <a:pt x="1052" y="284"/>
                    </a:lnTo>
                    <a:lnTo>
                      <a:pt x="1056" y="359"/>
                    </a:lnTo>
                    <a:lnTo>
                      <a:pt x="1070" y="366"/>
                    </a:lnTo>
                    <a:lnTo>
                      <a:pt x="1074" y="441"/>
                    </a:lnTo>
                    <a:lnTo>
                      <a:pt x="1095" y="449"/>
                    </a:lnTo>
                    <a:lnTo>
                      <a:pt x="1117" y="467"/>
                    </a:lnTo>
                    <a:lnTo>
                      <a:pt x="1113" y="524"/>
                    </a:lnTo>
                    <a:lnTo>
                      <a:pt x="247" y="524"/>
                    </a:lnTo>
                    <a:lnTo>
                      <a:pt x="247" y="352"/>
                    </a:lnTo>
                    <a:lnTo>
                      <a:pt x="0" y="33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71" name=""/>
              <p:cNvSpPr/>
              <p:nvPr/>
            </p:nvSpPr>
            <p:spPr>
              <a:xfrm>
                <a:off x="3892680" y="2870280"/>
                <a:ext cx="1110600" cy="520200"/>
              </a:xfrm>
              <a:custGeom>
                <a:avLst/>
                <a:gdLst/>
                <a:ahLst/>
                <a:rect l="l" t="t" r="r" b="b"/>
                <a:pathLst>
                  <a:path w="1117" h="524">
                    <a:moveTo>
                      <a:pt x="21" y="0"/>
                    </a:moveTo>
                    <a:lnTo>
                      <a:pt x="708" y="15"/>
                    </a:lnTo>
                    <a:lnTo>
                      <a:pt x="737" y="51"/>
                    </a:lnTo>
                    <a:lnTo>
                      <a:pt x="783" y="58"/>
                    </a:lnTo>
                    <a:lnTo>
                      <a:pt x="823" y="29"/>
                    </a:lnTo>
                    <a:lnTo>
                      <a:pt x="848" y="58"/>
                    </a:lnTo>
                    <a:lnTo>
                      <a:pt x="873" y="43"/>
                    </a:lnTo>
                    <a:lnTo>
                      <a:pt x="887" y="51"/>
                    </a:lnTo>
                    <a:lnTo>
                      <a:pt x="912" y="86"/>
                    </a:lnTo>
                    <a:lnTo>
                      <a:pt x="952" y="101"/>
                    </a:lnTo>
                    <a:lnTo>
                      <a:pt x="963" y="97"/>
                    </a:lnTo>
                    <a:lnTo>
                      <a:pt x="988" y="97"/>
                    </a:lnTo>
                    <a:lnTo>
                      <a:pt x="998" y="151"/>
                    </a:lnTo>
                    <a:lnTo>
                      <a:pt x="1020" y="169"/>
                    </a:lnTo>
                    <a:lnTo>
                      <a:pt x="1024" y="219"/>
                    </a:lnTo>
                    <a:lnTo>
                      <a:pt x="1038" y="226"/>
                    </a:lnTo>
                    <a:lnTo>
                      <a:pt x="1041" y="276"/>
                    </a:lnTo>
                    <a:lnTo>
                      <a:pt x="1052" y="284"/>
                    </a:lnTo>
                    <a:lnTo>
                      <a:pt x="1056" y="359"/>
                    </a:lnTo>
                    <a:lnTo>
                      <a:pt x="1070" y="366"/>
                    </a:lnTo>
                    <a:lnTo>
                      <a:pt x="1074" y="441"/>
                    </a:lnTo>
                    <a:lnTo>
                      <a:pt x="1095" y="449"/>
                    </a:lnTo>
                    <a:lnTo>
                      <a:pt x="1117" y="467"/>
                    </a:lnTo>
                    <a:lnTo>
                      <a:pt x="1113" y="524"/>
                    </a:lnTo>
                    <a:lnTo>
                      <a:pt x="247" y="524"/>
                    </a:lnTo>
                    <a:lnTo>
                      <a:pt x="247" y="352"/>
                    </a:lnTo>
                    <a:lnTo>
                      <a:pt x="0" y="334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72" name=""/>
            <p:cNvGrpSpPr/>
            <p:nvPr/>
          </p:nvGrpSpPr>
          <p:grpSpPr>
            <a:xfrm>
              <a:off x="2548080" y="2867040"/>
              <a:ext cx="712440" cy="933120"/>
              <a:chOff x="2548080" y="2867040"/>
              <a:chExt cx="712440" cy="933120"/>
            </a:xfrm>
          </p:grpSpPr>
          <p:sp>
            <p:nvSpPr>
              <p:cNvPr id="6173" name=""/>
              <p:cNvSpPr/>
              <p:nvPr/>
            </p:nvSpPr>
            <p:spPr>
              <a:xfrm>
                <a:off x="2548080" y="2867040"/>
                <a:ext cx="712440" cy="933120"/>
              </a:xfrm>
              <a:custGeom>
                <a:avLst/>
                <a:gdLst/>
                <a:ahLst/>
                <a:rect l="l" t="t" r="r" b="b"/>
                <a:pathLst>
                  <a:path w="718" h="939">
                    <a:moveTo>
                      <a:pt x="136" y="0"/>
                    </a:moveTo>
                    <a:lnTo>
                      <a:pt x="511" y="57"/>
                    </a:lnTo>
                    <a:lnTo>
                      <a:pt x="482" y="233"/>
                    </a:lnTo>
                    <a:lnTo>
                      <a:pt x="718" y="262"/>
                    </a:lnTo>
                    <a:lnTo>
                      <a:pt x="647" y="939"/>
                    </a:lnTo>
                    <a:lnTo>
                      <a:pt x="0" y="835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74" name=""/>
              <p:cNvSpPr/>
              <p:nvPr/>
            </p:nvSpPr>
            <p:spPr>
              <a:xfrm>
                <a:off x="2548080" y="2867040"/>
                <a:ext cx="712440" cy="933120"/>
              </a:xfrm>
              <a:custGeom>
                <a:avLst/>
                <a:gdLst/>
                <a:ahLst/>
                <a:rect l="l" t="t" r="r" b="b"/>
                <a:pathLst>
                  <a:path w="718" h="939">
                    <a:moveTo>
                      <a:pt x="136" y="0"/>
                    </a:moveTo>
                    <a:lnTo>
                      <a:pt x="511" y="57"/>
                    </a:lnTo>
                    <a:lnTo>
                      <a:pt x="482" y="233"/>
                    </a:lnTo>
                    <a:lnTo>
                      <a:pt x="718" y="262"/>
                    </a:lnTo>
                    <a:lnTo>
                      <a:pt x="647" y="939"/>
                    </a:lnTo>
                    <a:lnTo>
                      <a:pt x="0" y="835"/>
                    </a:lnTo>
                    <a:lnTo>
                      <a:pt x="136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75" name=""/>
            <p:cNvGrpSpPr/>
            <p:nvPr/>
          </p:nvGrpSpPr>
          <p:grpSpPr>
            <a:xfrm>
              <a:off x="3189240" y="3127320"/>
              <a:ext cx="944280" cy="763200"/>
              <a:chOff x="3189240" y="3127320"/>
              <a:chExt cx="944280" cy="763200"/>
            </a:xfrm>
          </p:grpSpPr>
          <p:sp>
            <p:nvSpPr>
              <p:cNvPr id="6176" name=""/>
              <p:cNvSpPr/>
              <p:nvPr/>
            </p:nvSpPr>
            <p:spPr>
              <a:xfrm>
                <a:off x="3189240" y="3127320"/>
                <a:ext cx="944280" cy="763200"/>
              </a:xfrm>
              <a:custGeom>
                <a:avLst/>
                <a:gdLst/>
                <a:ahLst/>
                <a:rect l="l" t="t" r="r" b="b"/>
                <a:pathLst>
                  <a:path w="950" h="767">
                    <a:moveTo>
                      <a:pt x="71" y="0"/>
                    </a:moveTo>
                    <a:lnTo>
                      <a:pt x="581" y="60"/>
                    </a:lnTo>
                    <a:lnTo>
                      <a:pt x="763" y="82"/>
                    </a:lnTo>
                    <a:lnTo>
                      <a:pt x="950" y="89"/>
                    </a:lnTo>
                    <a:lnTo>
                      <a:pt x="943" y="767"/>
                    </a:lnTo>
                    <a:lnTo>
                      <a:pt x="520" y="742"/>
                    </a:lnTo>
                    <a:lnTo>
                      <a:pt x="287" y="717"/>
                    </a:lnTo>
                    <a:lnTo>
                      <a:pt x="0" y="68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77" name=""/>
              <p:cNvSpPr/>
              <p:nvPr/>
            </p:nvSpPr>
            <p:spPr>
              <a:xfrm>
                <a:off x="3189240" y="3127320"/>
                <a:ext cx="944280" cy="763200"/>
              </a:xfrm>
              <a:custGeom>
                <a:avLst/>
                <a:gdLst/>
                <a:ahLst/>
                <a:rect l="l" t="t" r="r" b="b"/>
                <a:pathLst>
                  <a:path w="950" h="767">
                    <a:moveTo>
                      <a:pt x="71" y="0"/>
                    </a:moveTo>
                    <a:lnTo>
                      <a:pt x="581" y="60"/>
                    </a:lnTo>
                    <a:lnTo>
                      <a:pt x="763" y="82"/>
                    </a:lnTo>
                    <a:lnTo>
                      <a:pt x="950" y="89"/>
                    </a:lnTo>
                    <a:lnTo>
                      <a:pt x="943" y="767"/>
                    </a:lnTo>
                    <a:lnTo>
                      <a:pt x="520" y="742"/>
                    </a:lnTo>
                    <a:lnTo>
                      <a:pt x="287" y="717"/>
                    </a:lnTo>
                    <a:lnTo>
                      <a:pt x="0" y="684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78" name=""/>
            <p:cNvGrpSpPr/>
            <p:nvPr/>
          </p:nvGrpSpPr>
          <p:grpSpPr>
            <a:xfrm>
              <a:off x="4127400" y="3390840"/>
              <a:ext cx="988920" cy="520560"/>
              <a:chOff x="4127400" y="3390840"/>
              <a:chExt cx="988920" cy="520560"/>
            </a:xfrm>
          </p:grpSpPr>
          <p:sp>
            <p:nvSpPr>
              <p:cNvPr id="6179" name=""/>
              <p:cNvSpPr/>
              <p:nvPr/>
            </p:nvSpPr>
            <p:spPr>
              <a:xfrm>
                <a:off x="4127400" y="3390840"/>
                <a:ext cx="988920" cy="520560"/>
              </a:xfrm>
              <a:custGeom>
                <a:avLst/>
                <a:gdLst/>
                <a:ahLst/>
                <a:rect l="l" t="t" r="r" b="b"/>
                <a:pathLst>
                  <a:path w="996" h="523">
                    <a:moveTo>
                      <a:pt x="7" y="0"/>
                    </a:moveTo>
                    <a:lnTo>
                      <a:pt x="871" y="0"/>
                    </a:lnTo>
                    <a:lnTo>
                      <a:pt x="921" y="7"/>
                    </a:lnTo>
                    <a:lnTo>
                      <a:pt x="939" y="21"/>
                    </a:lnTo>
                    <a:lnTo>
                      <a:pt x="953" y="36"/>
                    </a:lnTo>
                    <a:lnTo>
                      <a:pt x="950" y="61"/>
                    </a:lnTo>
                    <a:lnTo>
                      <a:pt x="932" y="61"/>
                    </a:lnTo>
                    <a:lnTo>
                      <a:pt x="925" y="75"/>
                    </a:lnTo>
                    <a:lnTo>
                      <a:pt x="928" y="86"/>
                    </a:lnTo>
                    <a:lnTo>
                      <a:pt x="953" y="97"/>
                    </a:lnTo>
                    <a:lnTo>
                      <a:pt x="957" y="115"/>
                    </a:lnTo>
                    <a:lnTo>
                      <a:pt x="953" y="133"/>
                    </a:lnTo>
                    <a:lnTo>
                      <a:pt x="979" y="154"/>
                    </a:lnTo>
                    <a:lnTo>
                      <a:pt x="986" y="176"/>
                    </a:lnTo>
                    <a:lnTo>
                      <a:pt x="996" y="523"/>
                    </a:lnTo>
                    <a:lnTo>
                      <a:pt x="315" y="516"/>
                    </a:lnTo>
                    <a:lnTo>
                      <a:pt x="0" y="50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80" name=""/>
              <p:cNvSpPr/>
              <p:nvPr/>
            </p:nvSpPr>
            <p:spPr>
              <a:xfrm>
                <a:off x="4127400" y="3390840"/>
                <a:ext cx="988920" cy="520560"/>
              </a:xfrm>
              <a:custGeom>
                <a:avLst/>
                <a:gdLst/>
                <a:ahLst/>
                <a:rect l="l" t="t" r="r" b="b"/>
                <a:pathLst>
                  <a:path w="996" h="523">
                    <a:moveTo>
                      <a:pt x="7" y="0"/>
                    </a:moveTo>
                    <a:lnTo>
                      <a:pt x="871" y="0"/>
                    </a:lnTo>
                    <a:lnTo>
                      <a:pt x="921" y="7"/>
                    </a:lnTo>
                    <a:lnTo>
                      <a:pt x="939" y="21"/>
                    </a:lnTo>
                    <a:lnTo>
                      <a:pt x="953" y="36"/>
                    </a:lnTo>
                    <a:lnTo>
                      <a:pt x="950" y="61"/>
                    </a:lnTo>
                    <a:lnTo>
                      <a:pt x="932" y="61"/>
                    </a:lnTo>
                    <a:lnTo>
                      <a:pt x="925" y="75"/>
                    </a:lnTo>
                    <a:lnTo>
                      <a:pt x="928" y="86"/>
                    </a:lnTo>
                    <a:lnTo>
                      <a:pt x="953" y="97"/>
                    </a:lnTo>
                    <a:lnTo>
                      <a:pt x="957" y="115"/>
                    </a:lnTo>
                    <a:lnTo>
                      <a:pt x="953" y="133"/>
                    </a:lnTo>
                    <a:lnTo>
                      <a:pt x="979" y="154"/>
                    </a:lnTo>
                    <a:lnTo>
                      <a:pt x="986" y="176"/>
                    </a:lnTo>
                    <a:lnTo>
                      <a:pt x="996" y="523"/>
                    </a:lnTo>
                    <a:lnTo>
                      <a:pt x="315" y="516"/>
                    </a:lnTo>
                    <a:lnTo>
                      <a:pt x="0" y="502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81" name=""/>
            <p:cNvGrpSpPr/>
            <p:nvPr/>
          </p:nvGrpSpPr>
          <p:grpSpPr>
            <a:xfrm>
              <a:off x="3992400" y="3879720"/>
              <a:ext cx="1152360" cy="580680"/>
              <a:chOff x="3992400" y="3879720"/>
              <a:chExt cx="1152360" cy="580680"/>
            </a:xfrm>
          </p:grpSpPr>
          <p:sp>
            <p:nvSpPr>
              <p:cNvPr id="6182" name=""/>
              <p:cNvSpPr/>
              <p:nvPr/>
            </p:nvSpPr>
            <p:spPr>
              <a:xfrm>
                <a:off x="3992400" y="3879720"/>
                <a:ext cx="1152360" cy="580680"/>
              </a:xfrm>
              <a:custGeom>
                <a:avLst/>
                <a:gdLst/>
                <a:ahLst/>
                <a:rect l="l" t="t" r="r" b="b"/>
                <a:pathLst>
                  <a:path w="1160" h="585">
                    <a:moveTo>
                      <a:pt x="4" y="0"/>
                    </a:moveTo>
                    <a:lnTo>
                      <a:pt x="413" y="25"/>
                    </a:lnTo>
                    <a:lnTo>
                      <a:pt x="1135" y="29"/>
                    </a:lnTo>
                    <a:lnTo>
                      <a:pt x="1135" y="111"/>
                    </a:lnTo>
                    <a:lnTo>
                      <a:pt x="1153" y="208"/>
                    </a:lnTo>
                    <a:lnTo>
                      <a:pt x="1160" y="585"/>
                    </a:lnTo>
                    <a:lnTo>
                      <a:pt x="1125" y="578"/>
                    </a:lnTo>
                    <a:lnTo>
                      <a:pt x="1117" y="560"/>
                    </a:lnTo>
                    <a:lnTo>
                      <a:pt x="1103" y="545"/>
                    </a:lnTo>
                    <a:lnTo>
                      <a:pt x="1081" y="542"/>
                    </a:lnTo>
                    <a:lnTo>
                      <a:pt x="1067" y="552"/>
                    </a:lnTo>
                    <a:lnTo>
                      <a:pt x="1049" y="570"/>
                    </a:lnTo>
                    <a:lnTo>
                      <a:pt x="1024" y="552"/>
                    </a:lnTo>
                    <a:lnTo>
                      <a:pt x="1003" y="549"/>
                    </a:lnTo>
                    <a:lnTo>
                      <a:pt x="967" y="570"/>
                    </a:lnTo>
                    <a:lnTo>
                      <a:pt x="920" y="570"/>
                    </a:lnTo>
                    <a:lnTo>
                      <a:pt x="884" y="556"/>
                    </a:lnTo>
                    <a:lnTo>
                      <a:pt x="845" y="560"/>
                    </a:lnTo>
                    <a:lnTo>
                      <a:pt x="823" y="581"/>
                    </a:lnTo>
                    <a:lnTo>
                      <a:pt x="813" y="581"/>
                    </a:lnTo>
                    <a:lnTo>
                      <a:pt x="784" y="552"/>
                    </a:lnTo>
                    <a:lnTo>
                      <a:pt x="741" y="552"/>
                    </a:lnTo>
                    <a:lnTo>
                      <a:pt x="712" y="552"/>
                    </a:lnTo>
                    <a:lnTo>
                      <a:pt x="691" y="538"/>
                    </a:lnTo>
                    <a:lnTo>
                      <a:pt x="673" y="502"/>
                    </a:lnTo>
                    <a:lnTo>
                      <a:pt x="644" y="495"/>
                    </a:lnTo>
                    <a:lnTo>
                      <a:pt x="626" y="495"/>
                    </a:lnTo>
                    <a:lnTo>
                      <a:pt x="608" y="509"/>
                    </a:lnTo>
                    <a:lnTo>
                      <a:pt x="549" y="506"/>
                    </a:lnTo>
                    <a:lnTo>
                      <a:pt x="528" y="495"/>
                    </a:lnTo>
                    <a:lnTo>
                      <a:pt x="520" y="463"/>
                    </a:lnTo>
                    <a:lnTo>
                      <a:pt x="506" y="448"/>
                    </a:lnTo>
                    <a:lnTo>
                      <a:pt x="495" y="452"/>
                    </a:lnTo>
                    <a:lnTo>
                      <a:pt x="463" y="466"/>
                    </a:lnTo>
                    <a:lnTo>
                      <a:pt x="445" y="466"/>
                    </a:lnTo>
                    <a:lnTo>
                      <a:pt x="434" y="463"/>
                    </a:lnTo>
                    <a:lnTo>
                      <a:pt x="431" y="448"/>
                    </a:lnTo>
                    <a:lnTo>
                      <a:pt x="424" y="427"/>
                    </a:lnTo>
                    <a:lnTo>
                      <a:pt x="420" y="413"/>
                    </a:lnTo>
                    <a:lnTo>
                      <a:pt x="413" y="373"/>
                    </a:lnTo>
                    <a:lnTo>
                      <a:pt x="395" y="115"/>
                    </a:lnTo>
                    <a:lnTo>
                      <a:pt x="0" y="86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83" name=""/>
              <p:cNvSpPr/>
              <p:nvPr/>
            </p:nvSpPr>
            <p:spPr>
              <a:xfrm>
                <a:off x="3992400" y="3879720"/>
                <a:ext cx="1152360" cy="580680"/>
              </a:xfrm>
              <a:custGeom>
                <a:avLst/>
                <a:gdLst/>
                <a:ahLst/>
                <a:rect l="l" t="t" r="r" b="b"/>
                <a:pathLst>
                  <a:path w="1160" h="585">
                    <a:moveTo>
                      <a:pt x="4" y="0"/>
                    </a:moveTo>
                    <a:lnTo>
                      <a:pt x="413" y="25"/>
                    </a:lnTo>
                    <a:lnTo>
                      <a:pt x="1135" y="29"/>
                    </a:lnTo>
                    <a:lnTo>
                      <a:pt x="1135" y="111"/>
                    </a:lnTo>
                    <a:lnTo>
                      <a:pt x="1153" y="208"/>
                    </a:lnTo>
                    <a:lnTo>
                      <a:pt x="1160" y="585"/>
                    </a:lnTo>
                    <a:lnTo>
                      <a:pt x="1125" y="578"/>
                    </a:lnTo>
                    <a:lnTo>
                      <a:pt x="1117" y="560"/>
                    </a:lnTo>
                    <a:lnTo>
                      <a:pt x="1103" y="545"/>
                    </a:lnTo>
                    <a:lnTo>
                      <a:pt x="1081" y="542"/>
                    </a:lnTo>
                    <a:lnTo>
                      <a:pt x="1067" y="552"/>
                    </a:lnTo>
                    <a:lnTo>
                      <a:pt x="1049" y="570"/>
                    </a:lnTo>
                    <a:lnTo>
                      <a:pt x="1024" y="552"/>
                    </a:lnTo>
                    <a:lnTo>
                      <a:pt x="1003" y="549"/>
                    </a:lnTo>
                    <a:lnTo>
                      <a:pt x="967" y="570"/>
                    </a:lnTo>
                    <a:lnTo>
                      <a:pt x="920" y="570"/>
                    </a:lnTo>
                    <a:lnTo>
                      <a:pt x="884" y="556"/>
                    </a:lnTo>
                    <a:lnTo>
                      <a:pt x="845" y="560"/>
                    </a:lnTo>
                    <a:lnTo>
                      <a:pt x="823" y="581"/>
                    </a:lnTo>
                    <a:lnTo>
                      <a:pt x="813" y="581"/>
                    </a:lnTo>
                    <a:lnTo>
                      <a:pt x="784" y="552"/>
                    </a:lnTo>
                    <a:lnTo>
                      <a:pt x="741" y="552"/>
                    </a:lnTo>
                    <a:lnTo>
                      <a:pt x="712" y="552"/>
                    </a:lnTo>
                    <a:lnTo>
                      <a:pt x="691" y="538"/>
                    </a:lnTo>
                    <a:lnTo>
                      <a:pt x="673" y="502"/>
                    </a:lnTo>
                    <a:lnTo>
                      <a:pt x="644" y="495"/>
                    </a:lnTo>
                    <a:lnTo>
                      <a:pt x="626" y="495"/>
                    </a:lnTo>
                    <a:lnTo>
                      <a:pt x="608" y="509"/>
                    </a:lnTo>
                    <a:lnTo>
                      <a:pt x="549" y="506"/>
                    </a:lnTo>
                    <a:lnTo>
                      <a:pt x="528" y="495"/>
                    </a:lnTo>
                    <a:lnTo>
                      <a:pt x="520" y="463"/>
                    </a:lnTo>
                    <a:lnTo>
                      <a:pt x="506" y="448"/>
                    </a:lnTo>
                    <a:lnTo>
                      <a:pt x="495" y="452"/>
                    </a:lnTo>
                    <a:lnTo>
                      <a:pt x="463" y="466"/>
                    </a:lnTo>
                    <a:lnTo>
                      <a:pt x="445" y="466"/>
                    </a:lnTo>
                    <a:lnTo>
                      <a:pt x="434" y="463"/>
                    </a:lnTo>
                    <a:lnTo>
                      <a:pt x="431" y="448"/>
                    </a:lnTo>
                    <a:lnTo>
                      <a:pt x="424" y="427"/>
                    </a:lnTo>
                    <a:lnTo>
                      <a:pt x="420" y="413"/>
                    </a:lnTo>
                    <a:lnTo>
                      <a:pt x="413" y="373"/>
                    </a:lnTo>
                    <a:lnTo>
                      <a:pt x="395" y="115"/>
                    </a:lnTo>
                    <a:lnTo>
                      <a:pt x="0" y="86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84" name=""/>
            <p:cNvGrpSpPr/>
            <p:nvPr/>
          </p:nvGrpSpPr>
          <p:grpSpPr>
            <a:xfrm>
              <a:off x="3086280" y="3805200"/>
              <a:ext cx="905760" cy="961560"/>
              <a:chOff x="3086280" y="3805200"/>
              <a:chExt cx="905760" cy="961560"/>
            </a:xfrm>
          </p:grpSpPr>
          <p:sp>
            <p:nvSpPr>
              <p:cNvPr id="6185" name=""/>
              <p:cNvSpPr/>
              <p:nvPr/>
            </p:nvSpPr>
            <p:spPr>
              <a:xfrm>
                <a:off x="3086280" y="3805200"/>
                <a:ext cx="905760" cy="961560"/>
              </a:xfrm>
              <a:custGeom>
                <a:avLst/>
                <a:gdLst/>
                <a:ahLst/>
                <a:rect l="l" t="t" r="r" b="b"/>
                <a:pathLst>
                  <a:path w="910" h="968">
                    <a:moveTo>
                      <a:pt x="910" y="79"/>
                    </a:moveTo>
                    <a:lnTo>
                      <a:pt x="907" y="265"/>
                    </a:lnTo>
                    <a:lnTo>
                      <a:pt x="885" y="656"/>
                    </a:lnTo>
                    <a:lnTo>
                      <a:pt x="871" y="918"/>
                    </a:lnTo>
                    <a:lnTo>
                      <a:pt x="373" y="896"/>
                    </a:lnTo>
                    <a:lnTo>
                      <a:pt x="358" y="921"/>
                    </a:lnTo>
                    <a:lnTo>
                      <a:pt x="136" y="907"/>
                    </a:lnTo>
                    <a:lnTo>
                      <a:pt x="118" y="968"/>
                    </a:lnTo>
                    <a:lnTo>
                      <a:pt x="0" y="950"/>
                    </a:lnTo>
                    <a:lnTo>
                      <a:pt x="100" y="0"/>
                    </a:lnTo>
                    <a:lnTo>
                      <a:pt x="279" y="21"/>
                    </a:lnTo>
                    <a:lnTo>
                      <a:pt x="530" y="50"/>
                    </a:lnTo>
                    <a:lnTo>
                      <a:pt x="781" y="75"/>
                    </a:lnTo>
                    <a:lnTo>
                      <a:pt x="910" y="79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86" name=""/>
              <p:cNvSpPr/>
              <p:nvPr/>
            </p:nvSpPr>
            <p:spPr>
              <a:xfrm>
                <a:off x="3086280" y="3805200"/>
                <a:ext cx="905760" cy="961560"/>
              </a:xfrm>
              <a:custGeom>
                <a:avLst/>
                <a:gdLst/>
                <a:ahLst/>
                <a:rect l="l" t="t" r="r" b="b"/>
                <a:pathLst>
                  <a:path w="910" h="968">
                    <a:moveTo>
                      <a:pt x="910" y="79"/>
                    </a:moveTo>
                    <a:lnTo>
                      <a:pt x="907" y="265"/>
                    </a:lnTo>
                    <a:lnTo>
                      <a:pt x="885" y="656"/>
                    </a:lnTo>
                    <a:lnTo>
                      <a:pt x="871" y="918"/>
                    </a:lnTo>
                    <a:lnTo>
                      <a:pt x="373" y="896"/>
                    </a:lnTo>
                    <a:lnTo>
                      <a:pt x="358" y="921"/>
                    </a:lnTo>
                    <a:lnTo>
                      <a:pt x="136" y="907"/>
                    </a:lnTo>
                    <a:lnTo>
                      <a:pt x="118" y="968"/>
                    </a:lnTo>
                    <a:lnTo>
                      <a:pt x="0" y="950"/>
                    </a:lnTo>
                    <a:lnTo>
                      <a:pt x="100" y="0"/>
                    </a:lnTo>
                    <a:lnTo>
                      <a:pt x="279" y="21"/>
                    </a:lnTo>
                    <a:lnTo>
                      <a:pt x="530" y="50"/>
                    </a:lnTo>
                    <a:lnTo>
                      <a:pt x="781" y="75"/>
                    </a:lnTo>
                    <a:lnTo>
                      <a:pt x="910" y="79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87" name=""/>
            <p:cNvGrpSpPr/>
            <p:nvPr/>
          </p:nvGrpSpPr>
          <p:grpSpPr>
            <a:xfrm>
              <a:off x="2328840" y="3697200"/>
              <a:ext cx="858600" cy="1047600"/>
              <a:chOff x="2328840" y="3697200"/>
              <a:chExt cx="858600" cy="1047600"/>
            </a:xfrm>
          </p:grpSpPr>
          <p:sp>
            <p:nvSpPr>
              <p:cNvPr id="6188" name=""/>
              <p:cNvSpPr/>
              <p:nvPr/>
            </p:nvSpPr>
            <p:spPr>
              <a:xfrm>
                <a:off x="2328840" y="3697200"/>
                <a:ext cx="858600" cy="1047600"/>
              </a:xfrm>
              <a:custGeom>
                <a:avLst/>
                <a:gdLst/>
                <a:ahLst/>
                <a:rect l="l" t="t" r="r" b="b"/>
                <a:pathLst>
                  <a:path w="866" h="1055">
                    <a:moveTo>
                      <a:pt x="219" y="0"/>
                    </a:moveTo>
                    <a:lnTo>
                      <a:pt x="190" y="165"/>
                    </a:lnTo>
                    <a:lnTo>
                      <a:pt x="172" y="172"/>
                    </a:lnTo>
                    <a:lnTo>
                      <a:pt x="151" y="154"/>
                    </a:lnTo>
                    <a:lnTo>
                      <a:pt x="136" y="144"/>
                    </a:lnTo>
                    <a:lnTo>
                      <a:pt x="104" y="151"/>
                    </a:lnTo>
                    <a:lnTo>
                      <a:pt x="93" y="165"/>
                    </a:lnTo>
                    <a:lnTo>
                      <a:pt x="97" y="183"/>
                    </a:lnTo>
                    <a:lnTo>
                      <a:pt x="104" y="194"/>
                    </a:lnTo>
                    <a:lnTo>
                      <a:pt x="104" y="208"/>
                    </a:lnTo>
                    <a:lnTo>
                      <a:pt x="90" y="212"/>
                    </a:lnTo>
                    <a:lnTo>
                      <a:pt x="93" y="219"/>
                    </a:lnTo>
                    <a:lnTo>
                      <a:pt x="104" y="223"/>
                    </a:lnTo>
                    <a:lnTo>
                      <a:pt x="97" y="233"/>
                    </a:lnTo>
                    <a:lnTo>
                      <a:pt x="93" y="241"/>
                    </a:lnTo>
                    <a:lnTo>
                      <a:pt x="100" y="262"/>
                    </a:lnTo>
                    <a:lnTo>
                      <a:pt x="108" y="280"/>
                    </a:lnTo>
                    <a:lnTo>
                      <a:pt x="97" y="316"/>
                    </a:lnTo>
                    <a:lnTo>
                      <a:pt x="90" y="345"/>
                    </a:lnTo>
                    <a:lnTo>
                      <a:pt x="83" y="355"/>
                    </a:lnTo>
                    <a:lnTo>
                      <a:pt x="104" y="391"/>
                    </a:lnTo>
                    <a:lnTo>
                      <a:pt x="108" y="413"/>
                    </a:lnTo>
                    <a:lnTo>
                      <a:pt x="133" y="452"/>
                    </a:lnTo>
                    <a:lnTo>
                      <a:pt x="129" y="463"/>
                    </a:lnTo>
                    <a:lnTo>
                      <a:pt x="118" y="474"/>
                    </a:lnTo>
                    <a:lnTo>
                      <a:pt x="97" y="502"/>
                    </a:lnTo>
                    <a:lnTo>
                      <a:pt x="79" y="495"/>
                    </a:lnTo>
                    <a:lnTo>
                      <a:pt x="75" y="520"/>
                    </a:lnTo>
                    <a:lnTo>
                      <a:pt x="72" y="553"/>
                    </a:lnTo>
                    <a:lnTo>
                      <a:pt x="36" y="596"/>
                    </a:lnTo>
                    <a:lnTo>
                      <a:pt x="29" y="614"/>
                    </a:lnTo>
                    <a:lnTo>
                      <a:pt x="36" y="671"/>
                    </a:lnTo>
                    <a:lnTo>
                      <a:pt x="36" y="700"/>
                    </a:lnTo>
                    <a:lnTo>
                      <a:pt x="22" y="710"/>
                    </a:lnTo>
                    <a:lnTo>
                      <a:pt x="14" y="718"/>
                    </a:lnTo>
                    <a:lnTo>
                      <a:pt x="0" y="721"/>
                    </a:lnTo>
                    <a:lnTo>
                      <a:pt x="4" y="735"/>
                    </a:lnTo>
                    <a:lnTo>
                      <a:pt x="486" y="1029"/>
                    </a:lnTo>
                    <a:lnTo>
                      <a:pt x="766" y="1055"/>
                    </a:lnTo>
                    <a:lnTo>
                      <a:pt x="866" y="104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89" name=""/>
              <p:cNvSpPr/>
              <p:nvPr/>
            </p:nvSpPr>
            <p:spPr>
              <a:xfrm>
                <a:off x="2328840" y="3697200"/>
                <a:ext cx="858600" cy="1047600"/>
              </a:xfrm>
              <a:custGeom>
                <a:avLst/>
                <a:gdLst/>
                <a:ahLst/>
                <a:rect l="l" t="t" r="r" b="b"/>
                <a:pathLst>
                  <a:path w="866" h="1055">
                    <a:moveTo>
                      <a:pt x="219" y="0"/>
                    </a:moveTo>
                    <a:lnTo>
                      <a:pt x="190" y="165"/>
                    </a:lnTo>
                    <a:lnTo>
                      <a:pt x="172" y="172"/>
                    </a:lnTo>
                    <a:lnTo>
                      <a:pt x="151" y="154"/>
                    </a:lnTo>
                    <a:lnTo>
                      <a:pt x="136" y="144"/>
                    </a:lnTo>
                    <a:lnTo>
                      <a:pt x="104" y="151"/>
                    </a:lnTo>
                    <a:lnTo>
                      <a:pt x="93" y="165"/>
                    </a:lnTo>
                    <a:lnTo>
                      <a:pt x="97" y="183"/>
                    </a:lnTo>
                    <a:lnTo>
                      <a:pt x="104" y="194"/>
                    </a:lnTo>
                    <a:lnTo>
                      <a:pt x="104" y="208"/>
                    </a:lnTo>
                    <a:lnTo>
                      <a:pt x="90" y="212"/>
                    </a:lnTo>
                    <a:lnTo>
                      <a:pt x="93" y="219"/>
                    </a:lnTo>
                    <a:lnTo>
                      <a:pt x="104" y="223"/>
                    </a:lnTo>
                    <a:lnTo>
                      <a:pt x="97" y="233"/>
                    </a:lnTo>
                    <a:lnTo>
                      <a:pt x="93" y="241"/>
                    </a:lnTo>
                    <a:lnTo>
                      <a:pt x="100" y="262"/>
                    </a:lnTo>
                    <a:lnTo>
                      <a:pt x="108" y="280"/>
                    </a:lnTo>
                    <a:lnTo>
                      <a:pt x="97" y="316"/>
                    </a:lnTo>
                    <a:lnTo>
                      <a:pt x="90" y="345"/>
                    </a:lnTo>
                    <a:lnTo>
                      <a:pt x="83" y="355"/>
                    </a:lnTo>
                    <a:lnTo>
                      <a:pt x="104" y="391"/>
                    </a:lnTo>
                    <a:lnTo>
                      <a:pt x="108" y="413"/>
                    </a:lnTo>
                    <a:lnTo>
                      <a:pt x="133" y="452"/>
                    </a:lnTo>
                    <a:lnTo>
                      <a:pt x="129" y="463"/>
                    </a:lnTo>
                    <a:lnTo>
                      <a:pt x="118" y="474"/>
                    </a:lnTo>
                    <a:lnTo>
                      <a:pt x="97" y="502"/>
                    </a:lnTo>
                    <a:lnTo>
                      <a:pt x="79" y="495"/>
                    </a:lnTo>
                    <a:lnTo>
                      <a:pt x="75" y="520"/>
                    </a:lnTo>
                    <a:lnTo>
                      <a:pt x="72" y="553"/>
                    </a:lnTo>
                    <a:lnTo>
                      <a:pt x="36" y="596"/>
                    </a:lnTo>
                    <a:lnTo>
                      <a:pt x="29" y="614"/>
                    </a:lnTo>
                    <a:lnTo>
                      <a:pt x="36" y="671"/>
                    </a:lnTo>
                    <a:lnTo>
                      <a:pt x="36" y="700"/>
                    </a:lnTo>
                    <a:lnTo>
                      <a:pt x="22" y="710"/>
                    </a:lnTo>
                    <a:lnTo>
                      <a:pt x="14" y="718"/>
                    </a:lnTo>
                    <a:lnTo>
                      <a:pt x="0" y="721"/>
                    </a:lnTo>
                    <a:lnTo>
                      <a:pt x="4" y="735"/>
                    </a:lnTo>
                    <a:lnTo>
                      <a:pt x="486" y="1029"/>
                    </a:lnTo>
                    <a:lnTo>
                      <a:pt x="766" y="1055"/>
                    </a:lnTo>
                    <a:lnTo>
                      <a:pt x="866" y="104"/>
                    </a:lnTo>
                    <a:lnTo>
                      <a:pt x="219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90" name=""/>
            <p:cNvGrpSpPr/>
            <p:nvPr/>
          </p:nvGrpSpPr>
          <p:grpSpPr>
            <a:xfrm>
              <a:off x="1847880" y="2722680"/>
              <a:ext cx="833040" cy="1291680"/>
              <a:chOff x="1847880" y="2722680"/>
              <a:chExt cx="833040" cy="1291680"/>
            </a:xfrm>
          </p:grpSpPr>
          <p:sp>
            <p:nvSpPr>
              <p:cNvPr id="6191" name=""/>
              <p:cNvSpPr/>
              <p:nvPr/>
            </p:nvSpPr>
            <p:spPr>
              <a:xfrm>
                <a:off x="1847880" y="2722680"/>
                <a:ext cx="833040" cy="1291680"/>
              </a:xfrm>
              <a:custGeom>
                <a:avLst/>
                <a:gdLst/>
                <a:ahLst/>
                <a:rect l="l" t="t" r="r" b="b"/>
                <a:pathLst>
                  <a:path w="839" h="1301">
                    <a:moveTo>
                      <a:pt x="129" y="0"/>
                    </a:moveTo>
                    <a:lnTo>
                      <a:pt x="437" y="68"/>
                    </a:lnTo>
                    <a:lnTo>
                      <a:pt x="502" y="86"/>
                    </a:lnTo>
                    <a:lnTo>
                      <a:pt x="839" y="143"/>
                    </a:lnTo>
                    <a:lnTo>
                      <a:pt x="674" y="1140"/>
                    </a:lnTo>
                    <a:lnTo>
                      <a:pt x="667" y="1151"/>
                    </a:lnTo>
                    <a:lnTo>
                      <a:pt x="656" y="1151"/>
                    </a:lnTo>
                    <a:lnTo>
                      <a:pt x="638" y="1136"/>
                    </a:lnTo>
                    <a:lnTo>
                      <a:pt x="617" y="1122"/>
                    </a:lnTo>
                    <a:lnTo>
                      <a:pt x="595" y="1129"/>
                    </a:lnTo>
                    <a:lnTo>
                      <a:pt x="574" y="1140"/>
                    </a:lnTo>
                    <a:lnTo>
                      <a:pt x="584" y="1169"/>
                    </a:lnTo>
                    <a:lnTo>
                      <a:pt x="588" y="1194"/>
                    </a:lnTo>
                    <a:lnTo>
                      <a:pt x="577" y="1197"/>
                    </a:lnTo>
                    <a:lnTo>
                      <a:pt x="577" y="1230"/>
                    </a:lnTo>
                    <a:lnTo>
                      <a:pt x="588" y="1269"/>
                    </a:lnTo>
                    <a:lnTo>
                      <a:pt x="577" y="1298"/>
                    </a:lnTo>
                    <a:lnTo>
                      <a:pt x="570" y="1301"/>
                    </a:lnTo>
                    <a:lnTo>
                      <a:pt x="0" y="498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92" name=""/>
              <p:cNvSpPr/>
              <p:nvPr/>
            </p:nvSpPr>
            <p:spPr>
              <a:xfrm>
                <a:off x="1847880" y="2722680"/>
                <a:ext cx="833040" cy="1291680"/>
              </a:xfrm>
              <a:custGeom>
                <a:avLst/>
                <a:gdLst/>
                <a:ahLst/>
                <a:rect l="l" t="t" r="r" b="b"/>
                <a:pathLst>
                  <a:path w="839" h="1301">
                    <a:moveTo>
                      <a:pt x="129" y="0"/>
                    </a:moveTo>
                    <a:lnTo>
                      <a:pt x="437" y="68"/>
                    </a:lnTo>
                    <a:lnTo>
                      <a:pt x="502" y="86"/>
                    </a:lnTo>
                    <a:lnTo>
                      <a:pt x="839" y="143"/>
                    </a:lnTo>
                    <a:lnTo>
                      <a:pt x="674" y="1140"/>
                    </a:lnTo>
                    <a:lnTo>
                      <a:pt x="667" y="1151"/>
                    </a:lnTo>
                    <a:lnTo>
                      <a:pt x="656" y="1151"/>
                    </a:lnTo>
                    <a:lnTo>
                      <a:pt x="638" y="1136"/>
                    </a:lnTo>
                    <a:lnTo>
                      <a:pt x="617" y="1122"/>
                    </a:lnTo>
                    <a:lnTo>
                      <a:pt x="595" y="1129"/>
                    </a:lnTo>
                    <a:lnTo>
                      <a:pt x="574" y="1140"/>
                    </a:lnTo>
                    <a:lnTo>
                      <a:pt x="584" y="1169"/>
                    </a:lnTo>
                    <a:lnTo>
                      <a:pt x="588" y="1194"/>
                    </a:lnTo>
                    <a:lnTo>
                      <a:pt x="577" y="1197"/>
                    </a:lnTo>
                    <a:lnTo>
                      <a:pt x="577" y="1230"/>
                    </a:lnTo>
                    <a:lnTo>
                      <a:pt x="588" y="1269"/>
                    </a:lnTo>
                    <a:lnTo>
                      <a:pt x="577" y="1298"/>
                    </a:lnTo>
                    <a:lnTo>
                      <a:pt x="570" y="1301"/>
                    </a:lnTo>
                    <a:lnTo>
                      <a:pt x="0" y="498"/>
                    </a:lnTo>
                    <a:lnTo>
                      <a:pt x="129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93" name=""/>
            <p:cNvGrpSpPr/>
            <p:nvPr/>
          </p:nvGrpSpPr>
          <p:grpSpPr>
            <a:xfrm>
              <a:off x="1355760" y="2592360"/>
              <a:ext cx="1099800" cy="1800000"/>
              <a:chOff x="1355760" y="2592360"/>
              <a:chExt cx="1099800" cy="1800000"/>
            </a:xfrm>
          </p:grpSpPr>
          <p:sp>
            <p:nvSpPr>
              <p:cNvPr id="6194" name=""/>
              <p:cNvSpPr/>
              <p:nvPr/>
            </p:nvSpPr>
            <p:spPr>
              <a:xfrm>
                <a:off x="1355760" y="2592360"/>
                <a:ext cx="1099800" cy="1800000"/>
              </a:xfrm>
              <a:custGeom>
                <a:avLst/>
                <a:gdLst/>
                <a:ahLst/>
                <a:rect l="l" t="t" r="r" b="b"/>
                <a:pathLst>
                  <a:path w="1108" h="1811">
                    <a:moveTo>
                      <a:pt x="93" y="0"/>
                    </a:moveTo>
                    <a:lnTo>
                      <a:pt x="83" y="21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86" y="79"/>
                    </a:lnTo>
                    <a:lnTo>
                      <a:pt x="76" y="100"/>
                    </a:lnTo>
                    <a:lnTo>
                      <a:pt x="72" y="129"/>
                    </a:lnTo>
                    <a:lnTo>
                      <a:pt x="54" y="139"/>
                    </a:lnTo>
                    <a:lnTo>
                      <a:pt x="50" y="183"/>
                    </a:lnTo>
                    <a:lnTo>
                      <a:pt x="43" y="204"/>
                    </a:lnTo>
                    <a:lnTo>
                      <a:pt x="15" y="208"/>
                    </a:lnTo>
                    <a:lnTo>
                      <a:pt x="0" y="215"/>
                    </a:lnTo>
                    <a:lnTo>
                      <a:pt x="0" y="258"/>
                    </a:lnTo>
                    <a:lnTo>
                      <a:pt x="0" y="276"/>
                    </a:lnTo>
                    <a:lnTo>
                      <a:pt x="15" y="304"/>
                    </a:lnTo>
                    <a:lnTo>
                      <a:pt x="33" y="376"/>
                    </a:lnTo>
                    <a:lnTo>
                      <a:pt x="47" y="405"/>
                    </a:lnTo>
                    <a:lnTo>
                      <a:pt x="29" y="437"/>
                    </a:lnTo>
                    <a:lnTo>
                      <a:pt x="18" y="462"/>
                    </a:lnTo>
                    <a:lnTo>
                      <a:pt x="11" y="509"/>
                    </a:lnTo>
                    <a:lnTo>
                      <a:pt x="15" y="555"/>
                    </a:lnTo>
                    <a:lnTo>
                      <a:pt x="29" y="573"/>
                    </a:lnTo>
                    <a:lnTo>
                      <a:pt x="61" y="602"/>
                    </a:lnTo>
                    <a:lnTo>
                      <a:pt x="83" y="645"/>
                    </a:lnTo>
                    <a:lnTo>
                      <a:pt x="86" y="692"/>
                    </a:lnTo>
                    <a:lnTo>
                      <a:pt x="83" y="699"/>
                    </a:lnTo>
                    <a:lnTo>
                      <a:pt x="104" y="756"/>
                    </a:lnTo>
                    <a:lnTo>
                      <a:pt x="111" y="799"/>
                    </a:lnTo>
                    <a:lnTo>
                      <a:pt x="101" y="817"/>
                    </a:lnTo>
                    <a:lnTo>
                      <a:pt x="111" y="828"/>
                    </a:lnTo>
                    <a:lnTo>
                      <a:pt x="122" y="867"/>
                    </a:lnTo>
                    <a:lnTo>
                      <a:pt x="154" y="893"/>
                    </a:lnTo>
                    <a:lnTo>
                      <a:pt x="162" y="918"/>
                    </a:lnTo>
                    <a:lnTo>
                      <a:pt x="147" y="968"/>
                    </a:lnTo>
                    <a:lnTo>
                      <a:pt x="129" y="982"/>
                    </a:lnTo>
                    <a:lnTo>
                      <a:pt x="136" y="1018"/>
                    </a:lnTo>
                    <a:lnTo>
                      <a:pt x="162" y="1036"/>
                    </a:lnTo>
                    <a:lnTo>
                      <a:pt x="176" y="1043"/>
                    </a:lnTo>
                    <a:lnTo>
                      <a:pt x="190" y="1108"/>
                    </a:lnTo>
                    <a:lnTo>
                      <a:pt x="197" y="1151"/>
                    </a:lnTo>
                    <a:lnTo>
                      <a:pt x="208" y="1165"/>
                    </a:lnTo>
                    <a:lnTo>
                      <a:pt x="244" y="1172"/>
                    </a:lnTo>
                    <a:lnTo>
                      <a:pt x="237" y="1205"/>
                    </a:lnTo>
                    <a:lnTo>
                      <a:pt x="233" y="1222"/>
                    </a:lnTo>
                    <a:lnTo>
                      <a:pt x="258" y="1251"/>
                    </a:lnTo>
                    <a:lnTo>
                      <a:pt x="262" y="1273"/>
                    </a:lnTo>
                    <a:lnTo>
                      <a:pt x="240" y="1287"/>
                    </a:lnTo>
                    <a:lnTo>
                      <a:pt x="233" y="1298"/>
                    </a:lnTo>
                    <a:lnTo>
                      <a:pt x="240" y="1326"/>
                    </a:lnTo>
                    <a:lnTo>
                      <a:pt x="244" y="1380"/>
                    </a:lnTo>
                    <a:lnTo>
                      <a:pt x="280" y="1380"/>
                    </a:lnTo>
                    <a:lnTo>
                      <a:pt x="330" y="1391"/>
                    </a:lnTo>
                    <a:lnTo>
                      <a:pt x="387" y="1405"/>
                    </a:lnTo>
                    <a:lnTo>
                      <a:pt x="405" y="1416"/>
                    </a:lnTo>
                    <a:lnTo>
                      <a:pt x="434" y="1466"/>
                    </a:lnTo>
                    <a:lnTo>
                      <a:pt x="481" y="1466"/>
                    </a:lnTo>
                    <a:lnTo>
                      <a:pt x="484" y="1491"/>
                    </a:lnTo>
                    <a:lnTo>
                      <a:pt x="502" y="1524"/>
                    </a:lnTo>
                    <a:lnTo>
                      <a:pt x="517" y="1545"/>
                    </a:lnTo>
                    <a:lnTo>
                      <a:pt x="552" y="1577"/>
                    </a:lnTo>
                    <a:lnTo>
                      <a:pt x="588" y="1603"/>
                    </a:lnTo>
                    <a:lnTo>
                      <a:pt x="628" y="1667"/>
                    </a:lnTo>
                    <a:lnTo>
                      <a:pt x="635" y="1714"/>
                    </a:lnTo>
                    <a:lnTo>
                      <a:pt x="649" y="1717"/>
                    </a:lnTo>
                    <a:lnTo>
                      <a:pt x="646" y="1778"/>
                    </a:lnTo>
                    <a:lnTo>
                      <a:pt x="1008" y="1811"/>
                    </a:lnTo>
                    <a:lnTo>
                      <a:pt x="1008" y="1721"/>
                    </a:lnTo>
                    <a:lnTo>
                      <a:pt x="1047" y="1660"/>
                    </a:lnTo>
                    <a:lnTo>
                      <a:pt x="1054" y="1606"/>
                    </a:lnTo>
                    <a:lnTo>
                      <a:pt x="1072" y="1610"/>
                    </a:lnTo>
                    <a:lnTo>
                      <a:pt x="1108" y="1560"/>
                    </a:lnTo>
                    <a:lnTo>
                      <a:pt x="1079" y="1517"/>
                    </a:lnTo>
                    <a:lnTo>
                      <a:pt x="1083" y="1499"/>
                    </a:lnTo>
                    <a:lnTo>
                      <a:pt x="1058" y="1463"/>
                    </a:lnTo>
                    <a:lnTo>
                      <a:pt x="1065" y="1441"/>
                    </a:lnTo>
                    <a:lnTo>
                      <a:pt x="491" y="620"/>
                    </a:lnTo>
                    <a:lnTo>
                      <a:pt x="621" y="12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95" name=""/>
              <p:cNvSpPr/>
              <p:nvPr/>
            </p:nvSpPr>
            <p:spPr>
              <a:xfrm>
                <a:off x="1355760" y="2592360"/>
                <a:ext cx="1099800" cy="1800000"/>
              </a:xfrm>
              <a:custGeom>
                <a:avLst/>
                <a:gdLst/>
                <a:ahLst/>
                <a:rect l="l" t="t" r="r" b="b"/>
                <a:pathLst>
                  <a:path w="1108" h="1811">
                    <a:moveTo>
                      <a:pt x="93" y="0"/>
                    </a:moveTo>
                    <a:lnTo>
                      <a:pt x="83" y="21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86" y="79"/>
                    </a:lnTo>
                    <a:lnTo>
                      <a:pt x="76" y="100"/>
                    </a:lnTo>
                    <a:lnTo>
                      <a:pt x="72" y="129"/>
                    </a:lnTo>
                    <a:lnTo>
                      <a:pt x="54" y="139"/>
                    </a:lnTo>
                    <a:lnTo>
                      <a:pt x="50" y="183"/>
                    </a:lnTo>
                    <a:lnTo>
                      <a:pt x="43" y="204"/>
                    </a:lnTo>
                    <a:lnTo>
                      <a:pt x="15" y="208"/>
                    </a:lnTo>
                    <a:lnTo>
                      <a:pt x="0" y="215"/>
                    </a:lnTo>
                    <a:lnTo>
                      <a:pt x="0" y="258"/>
                    </a:lnTo>
                    <a:lnTo>
                      <a:pt x="0" y="276"/>
                    </a:lnTo>
                    <a:lnTo>
                      <a:pt x="15" y="304"/>
                    </a:lnTo>
                    <a:lnTo>
                      <a:pt x="33" y="376"/>
                    </a:lnTo>
                    <a:lnTo>
                      <a:pt x="47" y="405"/>
                    </a:lnTo>
                    <a:lnTo>
                      <a:pt x="29" y="437"/>
                    </a:lnTo>
                    <a:lnTo>
                      <a:pt x="18" y="462"/>
                    </a:lnTo>
                    <a:lnTo>
                      <a:pt x="11" y="509"/>
                    </a:lnTo>
                    <a:lnTo>
                      <a:pt x="15" y="555"/>
                    </a:lnTo>
                    <a:lnTo>
                      <a:pt x="29" y="573"/>
                    </a:lnTo>
                    <a:lnTo>
                      <a:pt x="61" y="602"/>
                    </a:lnTo>
                    <a:lnTo>
                      <a:pt x="83" y="645"/>
                    </a:lnTo>
                    <a:lnTo>
                      <a:pt x="86" y="692"/>
                    </a:lnTo>
                    <a:lnTo>
                      <a:pt x="83" y="699"/>
                    </a:lnTo>
                    <a:lnTo>
                      <a:pt x="104" y="756"/>
                    </a:lnTo>
                    <a:lnTo>
                      <a:pt x="111" y="799"/>
                    </a:lnTo>
                    <a:lnTo>
                      <a:pt x="101" y="817"/>
                    </a:lnTo>
                    <a:lnTo>
                      <a:pt x="111" y="828"/>
                    </a:lnTo>
                    <a:lnTo>
                      <a:pt x="122" y="867"/>
                    </a:lnTo>
                    <a:lnTo>
                      <a:pt x="154" y="893"/>
                    </a:lnTo>
                    <a:lnTo>
                      <a:pt x="162" y="918"/>
                    </a:lnTo>
                    <a:lnTo>
                      <a:pt x="147" y="968"/>
                    </a:lnTo>
                    <a:lnTo>
                      <a:pt x="129" y="982"/>
                    </a:lnTo>
                    <a:lnTo>
                      <a:pt x="136" y="1018"/>
                    </a:lnTo>
                    <a:lnTo>
                      <a:pt x="162" y="1036"/>
                    </a:lnTo>
                    <a:lnTo>
                      <a:pt x="176" y="1043"/>
                    </a:lnTo>
                    <a:lnTo>
                      <a:pt x="190" y="1108"/>
                    </a:lnTo>
                    <a:lnTo>
                      <a:pt x="197" y="1151"/>
                    </a:lnTo>
                    <a:lnTo>
                      <a:pt x="208" y="1165"/>
                    </a:lnTo>
                    <a:lnTo>
                      <a:pt x="244" y="1172"/>
                    </a:lnTo>
                    <a:lnTo>
                      <a:pt x="237" y="1205"/>
                    </a:lnTo>
                    <a:lnTo>
                      <a:pt x="233" y="1222"/>
                    </a:lnTo>
                    <a:lnTo>
                      <a:pt x="258" y="1251"/>
                    </a:lnTo>
                    <a:lnTo>
                      <a:pt x="262" y="1273"/>
                    </a:lnTo>
                    <a:lnTo>
                      <a:pt x="240" y="1287"/>
                    </a:lnTo>
                    <a:lnTo>
                      <a:pt x="233" y="1298"/>
                    </a:lnTo>
                    <a:lnTo>
                      <a:pt x="240" y="1326"/>
                    </a:lnTo>
                    <a:lnTo>
                      <a:pt x="244" y="1380"/>
                    </a:lnTo>
                    <a:lnTo>
                      <a:pt x="280" y="1380"/>
                    </a:lnTo>
                    <a:lnTo>
                      <a:pt x="330" y="1391"/>
                    </a:lnTo>
                    <a:lnTo>
                      <a:pt x="387" y="1405"/>
                    </a:lnTo>
                    <a:lnTo>
                      <a:pt x="405" y="1416"/>
                    </a:lnTo>
                    <a:lnTo>
                      <a:pt x="434" y="1466"/>
                    </a:lnTo>
                    <a:lnTo>
                      <a:pt x="481" y="1466"/>
                    </a:lnTo>
                    <a:lnTo>
                      <a:pt x="484" y="1491"/>
                    </a:lnTo>
                    <a:lnTo>
                      <a:pt x="502" y="1524"/>
                    </a:lnTo>
                    <a:lnTo>
                      <a:pt x="517" y="1545"/>
                    </a:lnTo>
                    <a:lnTo>
                      <a:pt x="552" y="1577"/>
                    </a:lnTo>
                    <a:lnTo>
                      <a:pt x="588" y="1603"/>
                    </a:lnTo>
                    <a:lnTo>
                      <a:pt x="628" y="1667"/>
                    </a:lnTo>
                    <a:lnTo>
                      <a:pt x="635" y="1714"/>
                    </a:lnTo>
                    <a:lnTo>
                      <a:pt x="649" y="1717"/>
                    </a:lnTo>
                    <a:lnTo>
                      <a:pt x="646" y="1778"/>
                    </a:lnTo>
                    <a:lnTo>
                      <a:pt x="1008" y="1811"/>
                    </a:lnTo>
                    <a:lnTo>
                      <a:pt x="1008" y="1721"/>
                    </a:lnTo>
                    <a:lnTo>
                      <a:pt x="1047" y="1660"/>
                    </a:lnTo>
                    <a:lnTo>
                      <a:pt x="1054" y="1606"/>
                    </a:lnTo>
                    <a:lnTo>
                      <a:pt x="1072" y="1610"/>
                    </a:lnTo>
                    <a:lnTo>
                      <a:pt x="1108" y="1560"/>
                    </a:lnTo>
                    <a:lnTo>
                      <a:pt x="1079" y="1517"/>
                    </a:lnTo>
                    <a:lnTo>
                      <a:pt x="1083" y="1499"/>
                    </a:lnTo>
                    <a:lnTo>
                      <a:pt x="1058" y="1463"/>
                    </a:lnTo>
                    <a:lnTo>
                      <a:pt x="1065" y="1441"/>
                    </a:lnTo>
                    <a:lnTo>
                      <a:pt x="491" y="620"/>
                    </a:lnTo>
                    <a:lnTo>
                      <a:pt x="621" y="129"/>
                    </a:lnTo>
                    <a:lnTo>
                      <a:pt x="93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96" name=""/>
            <p:cNvGrpSpPr/>
            <p:nvPr/>
          </p:nvGrpSpPr>
          <p:grpSpPr>
            <a:xfrm>
              <a:off x="4759200" y="1798560"/>
              <a:ext cx="857160" cy="1014120"/>
              <a:chOff x="4759200" y="1798560"/>
              <a:chExt cx="857160" cy="1014120"/>
            </a:xfrm>
          </p:grpSpPr>
          <p:sp>
            <p:nvSpPr>
              <p:cNvPr id="6197" name=""/>
              <p:cNvSpPr/>
              <p:nvPr/>
            </p:nvSpPr>
            <p:spPr>
              <a:xfrm>
                <a:off x="4759200" y="1798560"/>
                <a:ext cx="857160" cy="1014120"/>
              </a:xfrm>
              <a:custGeom>
                <a:avLst/>
                <a:gdLst/>
                <a:ahLst/>
                <a:rect l="l" t="t" r="r" b="b"/>
                <a:pathLst>
                  <a:path w="862" h="1022">
                    <a:moveTo>
                      <a:pt x="7" y="61"/>
                    </a:moveTo>
                    <a:lnTo>
                      <a:pt x="230" y="57"/>
                    </a:lnTo>
                    <a:lnTo>
                      <a:pt x="237" y="0"/>
                    </a:lnTo>
                    <a:lnTo>
                      <a:pt x="276" y="0"/>
                    </a:lnTo>
                    <a:lnTo>
                      <a:pt x="280" y="75"/>
                    </a:lnTo>
                    <a:lnTo>
                      <a:pt x="298" y="97"/>
                    </a:lnTo>
                    <a:lnTo>
                      <a:pt x="305" y="122"/>
                    </a:lnTo>
                    <a:lnTo>
                      <a:pt x="337" y="133"/>
                    </a:lnTo>
                    <a:lnTo>
                      <a:pt x="369" y="136"/>
                    </a:lnTo>
                    <a:lnTo>
                      <a:pt x="402" y="165"/>
                    </a:lnTo>
                    <a:lnTo>
                      <a:pt x="420" y="158"/>
                    </a:lnTo>
                    <a:lnTo>
                      <a:pt x="436" y="129"/>
                    </a:lnTo>
                    <a:lnTo>
                      <a:pt x="525" y="136"/>
                    </a:lnTo>
                    <a:lnTo>
                      <a:pt x="533" y="172"/>
                    </a:lnTo>
                    <a:lnTo>
                      <a:pt x="547" y="179"/>
                    </a:lnTo>
                    <a:lnTo>
                      <a:pt x="561" y="168"/>
                    </a:lnTo>
                    <a:lnTo>
                      <a:pt x="586" y="168"/>
                    </a:lnTo>
                    <a:lnTo>
                      <a:pt x="629" y="212"/>
                    </a:lnTo>
                    <a:lnTo>
                      <a:pt x="715" y="208"/>
                    </a:lnTo>
                    <a:lnTo>
                      <a:pt x="715" y="186"/>
                    </a:lnTo>
                    <a:lnTo>
                      <a:pt x="737" y="168"/>
                    </a:lnTo>
                    <a:lnTo>
                      <a:pt x="758" y="197"/>
                    </a:lnTo>
                    <a:lnTo>
                      <a:pt x="816" y="194"/>
                    </a:lnTo>
                    <a:lnTo>
                      <a:pt x="862" y="212"/>
                    </a:lnTo>
                    <a:lnTo>
                      <a:pt x="787" y="265"/>
                    </a:lnTo>
                    <a:lnTo>
                      <a:pt x="701" y="326"/>
                    </a:lnTo>
                    <a:lnTo>
                      <a:pt x="637" y="416"/>
                    </a:lnTo>
                    <a:lnTo>
                      <a:pt x="615" y="455"/>
                    </a:lnTo>
                    <a:lnTo>
                      <a:pt x="579" y="477"/>
                    </a:lnTo>
                    <a:lnTo>
                      <a:pt x="572" y="513"/>
                    </a:lnTo>
                    <a:lnTo>
                      <a:pt x="586" y="552"/>
                    </a:lnTo>
                    <a:lnTo>
                      <a:pt x="558" y="584"/>
                    </a:lnTo>
                    <a:lnTo>
                      <a:pt x="529" y="624"/>
                    </a:lnTo>
                    <a:lnTo>
                      <a:pt x="529" y="649"/>
                    </a:lnTo>
                    <a:lnTo>
                      <a:pt x="536" y="653"/>
                    </a:lnTo>
                    <a:lnTo>
                      <a:pt x="533" y="785"/>
                    </a:lnTo>
                    <a:lnTo>
                      <a:pt x="640" y="843"/>
                    </a:lnTo>
                    <a:lnTo>
                      <a:pt x="665" y="871"/>
                    </a:lnTo>
                    <a:lnTo>
                      <a:pt x="669" y="896"/>
                    </a:lnTo>
                    <a:lnTo>
                      <a:pt x="719" y="900"/>
                    </a:lnTo>
                    <a:lnTo>
                      <a:pt x="737" y="975"/>
                    </a:lnTo>
                    <a:lnTo>
                      <a:pt x="758" y="993"/>
                    </a:lnTo>
                    <a:lnTo>
                      <a:pt x="751" y="1004"/>
                    </a:lnTo>
                    <a:lnTo>
                      <a:pt x="497" y="1004"/>
                    </a:lnTo>
                    <a:lnTo>
                      <a:pt x="248" y="1011"/>
                    </a:lnTo>
                    <a:lnTo>
                      <a:pt x="101" y="1022"/>
                    </a:lnTo>
                    <a:lnTo>
                      <a:pt x="101" y="993"/>
                    </a:lnTo>
                    <a:lnTo>
                      <a:pt x="101" y="721"/>
                    </a:lnTo>
                    <a:lnTo>
                      <a:pt x="58" y="667"/>
                    </a:lnTo>
                    <a:lnTo>
                      <a:pt x="65" y="635"/>
                    </a:lnTo>
                    <a:lnTo>
                      <a:pt x="86" y="610"/>
                    </a:lnTo>
                    <a:lnTo>
                      <a:pt x="86" y="527"/>
                    </a:lnTo>
                    <a:lnTo>
                      <a:pt x="43" y="491"/>
                    </a:lnTo>
                    <a:lnTo>
                      <a:pt x="50" y="477"/>
                    </a:lnTo>
                    <a:lnTo>
                      <a:pt x="61" y="466"/>
                    </a:lnTo>
                    <a:lnTo>
                      <a:pt x="43" y="448"/>
                    </a:lnTo>
                    <a:lnTo>
                      <a:pt x="54" y="430"/>
                    </a:lnTo>
                    <a:lnTo>
                      <a:pt x="58" y="405"/>
                    </a:lnTo>
                    <a:lnTo>
                      <a:pt x="36" y="387"/>
                    </a:lnTo>
                    <a:lnTo>
                      <a:pt x="50" y="359"/>
                    </a:lnTo>
                    <a:lnTo>
                      <a:pt x="65" y="344"/>
                    </a:lnTo>
                    <a:lnTo>
                      <a:pt x="43" y="305"/>
                    </a:lnTo>
                    <a:lnTo>
                      <a:pt x="18" y="212"/>
                    </a:lnTo>
                    <a:lnTo>
                      <a:pt x="25" y="176"/>
                    </a:lnTo>
                    <a:lnTo>
                      <a:pt x="0" y="147"/>
                    </a:lnTo>
                    <a:lnTo>
                      <a:pt x="32" y="122"/>
                    </a:lnTo>
                    <a:lnTo>
                      <a:pt x="14" y="93"/>
                    </a:lnTo>
                    <a:lnTo>
                      <a:pt x="7" y="61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198" name=""/>
              <p:cNvSpPr/>
              <p:nvPr/>
            </p:nvSpPr>
            <p:spPr>
              <a:xfrm>
                <a:off x="4759200" y="1798560"/>
                <a:ext cx="857160" cy="1014120"/>
              </a:xfrm>
              <a:custGeom>
                <a:avLst/>
                <a:gdLst/>
                <a:ahLst/>
                <a:rect l="l" t="t" r="r" b="b"/>
                <a:pathLst>
                  <a:path w="862" h="1022">
                    <a:moveTo>
                      <a:pt x="7" y="61"/>
                    </a:moveTo>
                    <a:lnTo>
                      <a:pt x="230" y="57"/>
                    </a:lnTo>
                    <a:lnTo>
                      <a:pt x="237" y="0"/>
                    </a:lnTo>
                    <a:lnTo>
                      <a:pt x="276" y="0"/>
                    </a:lnTo>
                    <a:lnTo>
                      <a:pt x="280" y="75"/>
                    </a:lnTo>
                    <a:lnTo>
                      <a:pt x="298" y="97"/>
                    </a:lnTo>
                    <a:lnTo>
                      <a:pt x="305" y="122"/>
                    </a:lnTo>
                    <a:lnTo>
                      <a:pt x="337" y="133"/>
                    </a:lnTo>
                    <a:lnTo>
                      <a:pt x="369" y="136"/>
                    </a:lnTo>
                    <a:lnTo>
                      <a:pt x="402" y="165"/>
                    </a:lnTo>
                    <a:lnTo>
                      <a:pt x="420" y="158"/>
                    </a:lnTo>
                    <a:lnTo>
                      <a:pt x="436" y="129"/>
                    </a:lnTo>
                    <a:lnTo>
                      <a:pt x="525" y="136"/>
                    </a:lnTo>
                    <a:lnTo>
                      <a:pt x="533" y="172"/>
                    </a:lnTo>
                    <a:lnTo>
                      <a:pt x="547" y="179"/>
                    </a:lnTo>
                    <a:lnTo>
                      <a:pt x="561" y="168"/>
                    </a:lnTo>
                    <a:lnTo>
                      <a:pt x="586" y="168"/>
                    </a:lnTo>
                    <a:lnTo>
                      <a:pt x="629" y="212"/>
                    </a:lnTo>
                    <a:lnTo>
                      <a:pt x="715" y="208"/>
                    </a:lnTo>
                    <a:lnTo>
                      <a:pt x="715" y="186"/>
                    </a:lnTo>
                    <a:lnTo>
                      <a:pt x="737" y="168"/>
                    </a:lnTo>
                    <a:lnTo>
                      <a:pt x="758" y="197"/>
                    </a:lnTo>
                    <a:lnTo>
                      <a:pt x="816" y="194"/>
                    </a:lnTo>
                    <a:lnTo>
                      <a:pt x="862" y="212"/>
                    </a:lnTo>
                    <a:lnTo>
                      <a:pt x="787" y="265"/>
                    </a:lnTo>
                    <a:lnTo>
                      <a:pt x="701" y="326"/>
                    </a:lnTo>
                    <a:lnTo>
                      <a:pt x="637" y="416"/>
                    </a:lnTo>
                    <a:lnTo>
                      <a:pt x="615" y="455"/>
                    </a:lnTo>
                    <a:lnTo>
                      <a:pt x="579" y="477"/>
                    </a:lnTo>
                    <a:lnTo>
                      <a:pt x="572" y="513"/>
                    </a:lnTo>
                    <a:lnTo>
                      <a:pt x="586" y="552"/>
                    </a:lnTo>
                    <a:lnTo>
                      <a:pt x="558" y="584"/>
                    </a:lnTo>
                    <a:lnTo>
                      <a:pt x="529" y="624"/>
                    </a:lnTo>
                    <a:lnTo>
                      <a:pt x="529" y="649"/>
                    </a:lnTo>
                    <a:lnTo>
                      <a:pt x="536" y="653"/>
                    </a:lnTo>
                    <a:lnTo>
                      <a:pt x="533" y="785"/>
                    </a:lnTo>
                    <a:lnTo>
                      <a:pt x="640" y="843"/>
                    </a:lnTo>
                    <a:lnTo>
                      <a:pt x="665" y="871"/>
                    </a:lnTo>
                    <a:lnTo>
                      <a:pt x="669" y="896"/>
                    </a:lnTo>
                    <a:lnTo>
                      <a:pt x="719" y="900"/>
                    </a:lnTo>
                    <a:lnTo>
                      <a:pt x="737" y="975"/>
                    </a:lnTo>
                    <a:lnTo>
                      <a:pt x="758" y="993"/>
                    </a:lnTo>
                    <a:lnTo>
                      <a:pt x="751" y="1004"/>
                    </a:lnTo>
                    <a:lnTo>
                      <a:pt x="497" y="1004"/>
                    </a:lnTo>
                    <a:lnTo>
                      <a:pt x="248" y="1011"/>
                    </a:lnTo>
                    <a:lnTo>
                      <a:pt x="101" y="1022"/>
                    </a:lnTo>
                    <a:lnTo>
                      <a:pt x="101" y="993"/>
                    </a:lnTo>
                    <a:lnTo>
                      <a:pt x="101" y="721"/>
                    </a:lnTo>
                    <a:lnTo>
                      <a:pt x="58" y="667"/>
                    </a:lnTo>
                    <a:lnTo>
                      <a:pt x="65" y="635"/>
                    </a:lnTo>
                    <a:lnTo>
                      <a:pt x="86" y="610"/>
                    </a:lnTo>
                    <a:lnTo>
                      <a:pt x="86" y="527"/>
                    </a:lnTo>
                    <a:lnTo>
                      <a:pt x="43" y="491"/>
                    </a:lnTo>
                    <a:lnTo>
                      <a:pt x="50" y="477"/>
                    </a:lnTo>
                    <a:lnTo>
                      <a:pt x="61" y="466"/>
                    </a:lnTo>
                    <a:lnTo>
                      <a:pt x="43" y="448"/>
                    </a:lnTo>
                    <a:lnTo>
                      <a:pt x="54" y="430"/>
                    </a:lnTo>
                    <a:lnTo>
                      <a:pt x="58" y="405"/>
                    </a:lnTo>
                    <a:lnTo>
                      <a:pt x="36" y="387"/>
                    </a:lnTo>
                    <a:lnTo>
                      <a:pt x="50" y="359"/>
                    </a:lnTo>
                    <a:lnTo>
                      <a:pt x="65" y="344"/>
                    </a:lnTo>
                    <a:lnTo>
                      <a:pt x="43" y="305"/>
                    </a:lnTo>
                    <a:lnTo>
                      <a:pt x="18" y="212"/>
                    </a:lnTo>
                    <a:lnTo>
                      <a:pt x="25" y="176"/>
                    </a:lnTo>
                    <a:lnTo>
                      <a:pt x="0" y="147"/>
                    </a:lnTo>
                    <a:lnTo>
                      <a:pt x="32" y="122"/>
                    </a:lnTo>
                    <a:lnTo>
                      <a:pt x="14" y="93"/>
                    </a:lnTo>
                    <a:lnTo>
                      <a:pt x="7" y="61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199" name=""/>
            <p:cNvGrpSpPr/>
            <p:nvPr/>
          </p:nvGrpSpPr>
          <p:grpSpPr>
            <a:xfrm>
              <a:off x="4843440" y="2797200"/>
              <a:ext cx="804600" cy="518760"/>
              <a:chOff x="4843440" y="2797200"/>
              <a:chExt cx="804600" cy="518760"/>
            </a:xfrm>
          </p:grpSpPr>
          <p:sp>
            <p:nvSpPr>
              <p:cNvPr id="6200" name=""/>
              <p:cNvSpPr/>
              <p:nvPr/>
            </p:nvSpPr>
            <p:spPr>
              <a:xfrm>
                <a:off x="4843440" y="2797200"/>
                <a:ext cx="804600" cy="518760"/>
              </a:xfrm>
              <a:custGeom>
                <a:avLst/>
                <a:gdLst/>
                <a:ahLst/>
                <a:rect l="l" t="t" r="r" b="b"/>
                <a:pathLst>
                  <a:path w="811" h="524">
                    <a:moveTo>
                      <a:pt x="11" y="14"/>
                    </a:moveTo>
                    <a:lnTo>
                      <a:pt x="373" y="0"/>
                    </a:lnTo>
                    <a:lnTo>
                      <a:pt x="674" y="0"/>
                    </a:lnTo>
                    <a:lnTo>
                      <a:pt x="671" y="18"/>
                    </a:lnTo>
                    <a:lnTo>
                      <a:pt x="657" y="72"/>
                    </a:lnTo>
                    <a:lnTo>
                      <a:pt x="685" y="108"/>
                    </a:lnTo>
                    <a:lnTo>
                      <a:pt x="696" y="129"/>
                    </a:lnTo>
                    <a:lnTo>
                      <a:pt x="750" y="133"/>
                    </a:lnTo>
                    <a:lnTo>
                      <a:pt x="753" y="176"/>
                    </a:lnTo>
                    <a:lnTo>
                      <a:pt x="775" y="179"/>
                    </a:lnTo>
                    <a:lnTo>
                      <a:pt x="775" y="194"/>
                    </a:lnTo>
                    <a:lnTo>
                      <a:pt x="789" y="215"/>
                    </a:lnTo>
                    <a:lnTo>
                      <a:pt x="811" y="222"/>
                    </a:lnTo>
                    <a:lnTo>
                      <a:pt x="811" y="265"/>
                    </a:lnTo>
                    <a:lnTo>
                      <a:pt x="800" y="308"/>
                    </a:lnTo>
                    <a:lnTo>
                      <a:pt x="735" y="337"/>
                    </a:lnTo>
                    <a:lnTo>
                      <a:pt x="700" y="359"/>
                    </a:lnTo>
                    <a:lnTo>
                      <a:pt x="707" y="398"/>
                    </a:lnTo>
                    <a:lnTo>
                      <a:pt x="717" y="420"/>
                    </a:lnTo>
                    <a:lnTo>
                      <a:pt x="714" y="438"/>
                    </a:lnTo>
                    <a:lnTo>
                      <a:pt x="678" y="481"/>
                    </a:lnTo>
                    <a:lnTo>
                      <a:pt x="671" y="513"/>
                    </a:lnTo>
                    <a:lnTo>
                      <a:pt x="660" y="524"/>
                    </a:lnTo>
                    <a:lnTo>
                      <a:pt x="639" y="481"/>
                    </a:lnTo>
                    <a:lnTo>
                      <a:pt x="119" y="495"/>
                    </a:lnTo>
                    <a:lnTo>
                      <a:pt x="115" y="448"/>
                    </a:lnTo>
                    <a:lnTo>
                      <a:pt x="97" y="438"/>
                    </a:lnTo>
                    <a:lnTo>
                      <a:pt x="94" y="362"/>
                    </a:lnTo>
                    <a:lnTo>
                      <a:pt x="90" y="351"/>
                    </a:lnTo>
                    <a:lnTo>
                      <a:pt x="83" y="301"/>
                    </a:lnTo>
                    <a:lnTo>
                      <a:pt x="65" y="298"/>
                    </a:lnTo>
                    <a:lnTo>
                      <a:pt x="61" y="247"/>
                    </a:lnTo>
                    <a:lnTo>
                      <a:pt x="40" y="222"/>
                    </a:lnTo>
                    <a:lnTo>
                      <a:pt x="29" y="172"/>
                    </a:lnTo>
                    <a:lnTo>
                      <a:pt x="11" y="165"/>
                    </a:lnTo>
                    <a:lnTo>
                      <a:pt x="0" y="126"/>
                    </a:lnTo>
                    <a:lnTo>
                      <a:pt x="11" y="108"/>
                    </a:lnTo>
                    <a:lnTo>
                      <a:pt x="11" y="1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01" name=""/>
              <p:cNvSpPr/>
              <p:nvPr/>
            </p:nvSpPr>
            <p:spPr>
              <a:xfrm>
                <a:off x="4843440" y="2797200"/>
                <a:ext cx="804600" cy="518760"/>
              </a:xfrm>
              <a:custGeom>
                <a:avLst/>
                <a:gdLst/>
                <a:ahLst/>
                <a:rect l="l" t="t" r="r" b="b"/>
                <a:pathLst>
                  <a:path w="811" h="524">
                    <a:moveTo>
                      <a:pt x="11" y="14"/>
                    </a:moveTo>
                    <a:lnTo>
                      <a:pt x="373" y="0"/>
                    </a:lnTo>
                    <a:lnTo>
                      <a:pt x="674" y="0"/>
                    </a:lnTo>
                    <a:lnTo>
                      <a:pt x="671" y="18"/>
                    </a:lnTo>
                    <a:lnTo>
                      <a:pt x="657" y="72"/>
                    </a:lnTo>
                    <a:lnTo>
                      <a:pt x="685" y="108"/>
                    </a:lnTo>
                    <a:lnTo>
                      <a:pt x="696" y="129"/>
                    </a:lnTo>
                    <a:lnTo>
                      <a:pt x="750" y="133"/>
                    </a:lnTo>
                    <a:lnTo>
                      <a:pt x="753" y="176"/>
                    </a:lnTo>
                    <a:lnTo>
                      <a:pt x="775" y="179"/>
                    </a:lnTo>
                    <a:lnTo>
                      <a:pt x="775" y="194"/>
                    </a:lnTo>
                    <a:lnTo>
                      <a:pt x="789" y="215"/>
                    </a:lnTo>
                    <a:lnTo>
                      <a:pt x="811" y="222"/>
                    </a:lnTo>
                    <a:lnTo>
                      <a:pt x="811" y="265"/>
                    </a:lnTo>
                    <a:lnTo>
                      <a:pt x="800" y="308"/>
                    </a:lnTo>
                    <a:lnTo>
                      <a:pt x="735" y="337"/>
                    </a:lnTo>
                    <a:lnTo>
                      <a:pt x="700" y="359"/>
                    </a:lnTo>
                    <a:lnTo>
                      <a:pt x="707" y="398"/>
                    </a:lnTo>
                    <a:lnTo>
                      <a:pt x="717" y="420"/>
                    </a:lnTo>
                    <a:lnTo>
                      <a:pt x="714" y="438"/>
                    </a:lnTo>
                    <a:lnTo>
                      <a:pt x="678" y="481"/>
                    </a:lnTo>
                    <a:lnTo>
                      <a:pt x="671" y="513"/>
                    </a:lnTo>
                    <a:lnTo>
                      <a:pt x="660" y="524"/>
                    </a:lnTo>
                    <a:lnTo>
                      <a:pt x="639" y="481"/>
                    </a:lnTo>
                    <a:lnTo>
                      <a:pt x="119" y="495"/>
                    </a:lnTo>
                    <a:lnTo>
                      <a:pt x="115" y="448"/>
                    </a:lnTo>
                    <a:lnTo>
                      <a:pt x="97" y="438"/>
                    </a:lnTo>
                    <a:lnTo>
                      <a:pt x="94" y="362"/>
                    </a:lnTo>
                    <a:lnTo>
                      <a:pt x="90" y="351"/>
                    </a:lnTo>
                    <a:lnTo>
                      <a:pt x="83" y="301"/>
                    </a:lnTo>
                    <a:lnTo>
                      <a:pt x="65" y="298"/>
                    </a:lnTo>
                    <a:lnTo>
                      <a:pt x="61" y="247"/>
                    </a:lnTo>
                    <a:lnTo>
                      <a:pt x="40" y="222"/>
                    </a:lnTo>
                    <a:lnTo>
                      <a:pt x="29" y="172"/>
                    </a:lnTo>
                    <a:lnTo>
                      <a:pt x="11" y="165"/>
                    </a:lnTo>
                    <a:lnTo>
                      <a:pt x="0" y="126"/>
                    </a:lnTo>
                    <a:lnTo>
                      <a:pt x="11" y="108"/>
                    </a:lnTo>
                    <a:lnTo>
                      <a:pt x="11" y="14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02" name=""/>
            <p:cNvGrpSpPr/>
            <p:nvPr/>
          </p:nvGrpSpPr>
          <p:grpSpPr>
            <a:xfrm>
              <a:off x="4957920" y="3274920"/>
              <a:ext cx="894960" cy="771120"/>
              <a:chOff x="4957920" y="3274920"/>
              <a:chExt cx="894960" cy="771120"/>
            </a:xfrm>
          </p:grpSpPr>
          <p:sp>
            <p:nvSpPr>
              <p:cNvPr id="6203" name=""/>
              <p:cNvSpPr/>
              <p:nvPr/>
            </p:nvSpPr>
            <p:spPr>
              <a:xfrm>
                <a:off x="4957920" y="3274920"/>
                <a:ext cx="894960" cy="771120"/>
              </a:xfrm>
              <a:custGeom>
                <a:avLst/>
                <a:gdLst/>
                <a:ahLst/>
                <a:rect l="l" t="t" r="r" b="b"/>
                <a:pathLst>
                  <a:path w="900" h="778">
                    <a:moveTo>
                      <a:pt x="516" y="0"/>
                    </a:moveTo>
                    <a:lnTo>
                      <a:pt x="542" y="39"/>
                    </a:lnTo>
                    <a:lnTo>
                      <a:pt x="556" y="100"/>
                    </a:lnTo>
                    <a:lnTo>
                      <a:pt x="570" y="143"/>
                    </a:lnTo>
                    <a:lnTo>
                      <a:pt x="585" y="172"/>
                    </a:lnTo>
                    <a:lnTo>
                      <a:pt x="642" y="204"/>
                    </a:lnTo>
                    <a:lnTo>
                      <a:pt x="646" y="229"/>
                    </a:lnTo>
                    <a:lnTo>
                      <a:pt x="663" y="276"/>
                    </a:lnTo>
                    <a:lnTo>
                      <a:pt x="692" y="283"/>
                    </a:lnTo>
                    <a:lnTo>
                      <a:pt x="710" y="283"/>
                    </a:lnTo>
                    <a:lnTo>
                      <a:pt x="739" y="308"/>
                    </a:lnTo>
                    <a:lnTo>
                      <a:pt x="717" y="390"/>
                    </a:lnTo>
                    <a:lnTo>
                      <a:pt x="760" y="405"/>
                    </a:lnTo>
                    <a:lnTo>
                      <a:pt x="789" y="433"/>
                    </a:lnTo>
                    <a:lnTo>
                      <a:pt x="778" y="466"/>
                    </a:lnTo>
                    <a:lnTo>
                      <a:pt x="825" y="473"/>
                    </a:lnTo>
                    <a:lnTo>
                      <a:pt x="839" y="505"/>
                    </a:lnTo>
                    <a:lnTo>
                      <a:pt x="843" y="559"/>
                    </a:lnTo>
                    <a:lnTo>
                      <a:pt x="868" y="588"/>
                    </a:lnTo>
                    <a:lnTo>
                      <a:pt x="886" y="588"/>
                    </a:lnTo>
                    <a:lnTo>
                      <a:pt x="900" y="598"/>
                    </a:lnTo>
                    <a:lnTo>
                      <a:pt x="900" y="652"/>
                    </a:lnTo>
                    <a:lnTo>
                      <a:pt x="861" y="692"/>
                    </a:lnTo>
                    <a:lnTo>
                      <a:pt x="850" y="699"/>
                    </a:lnTo>
                    <a:lnTo>
                      <a:pt x="846" y="756"/>
                    </a:lnTo>
                    <a:lnTo>
                      <a:pt x="839" y="774"/>
                    </a:lnTo>
                    <a:lnTo>
                      <a:pt x="800" y="778"/>
                    </a:lnTo>
                    <a:lnTo>
                      <a:pt x="749" y="763"/>
                    </a:lnTo>
                    <a:lnTo>
                      <a:pt x="767" y="728"/>
                    </a:lnTo>
                    <a:lnTo>
                      <a:pt x="782" y="706"/>
                    </a:lnTo>
                    <a:lnTo>
                      <a:pt x="775" y="692"/>
                    </a:lnTo>
                    <a:lnTo>
                      <a:pt x="352" y="713"/>
                    </a:lnTo>
                    <a:lnTo>
                      <a:pt x="161" y="720"/>
                    </a:lnTo>
                    <a:lnTo>
                      <a:pt x="154" y="448"/>
                    </a:lnTo>
                    <a:lnTo>
                      <a:pt x="147" y="279"/>
                    </a:lnTo>
                    <a:lnTo>
                      <a:pt x="115" y="251"/>
                    </a:lnTo>
                    <a:lnTo>
                      <a:pt x="111" y="215"/>
                    </a:lnTo>
                    <a:lnTo>
                      <a:pt x="90" y="204"/>
                    </a:lnTo>
                    <a:lnTo>
                      <a:pt x="90" y="175"/>
                    </a:lnTo>
                    <a:lnTo>
                      <a:pt x="115" y="172"/>
                    </a:lnTo>
                    <a:lnTo>
                      <a:pt x="115" y="147"/>
                    </a:lnTo>
                    <a:lnTo>
                      <a:pt x="83" y="121"/>
                    </a:lnTo>
                    <a:lnTo>
                      <a:pt x="43" y="118"/>
                    </a:lnTo>
                    <a:lnTo>
                      <a:pt x="43" y="82"/>
                    </a:lnTo>
                    <a:lnTo>
                      <a:pt x="47" y="57"/>
                    </a:lnTo>
                    <a:lnTo>
                      <a:pt x="25" y="39"/>
                    </a:lnTo>
                    <a:lnTo>
                      <a:pt x="0" y="35"/>
                    </a:lnTo>
                    <a:lnTo>
                      <a:pt x="0" y="1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04" name=""/>
              <p:cNvSpPr/>
              <p:nvPr/>
            </p:nvSpPr>
            <p:spPr>
              <a:xfrm>
                <a:off x="4957920" y="3274920"/>
                <a:ext cx="894960" cy="771120"/>
              </a:xfrm>
              <a:custGeom>
                <a:avLst/>
                <a:gdLst/>
                <a:ahLst/>
                <a:rect l="l" t="t" r="r" b="b"/>
                <a:pathLst>
                  <a:path w="900" h="778">
                    <a:moveTo>
                      <a:pt x="516" y="0"/>
                    </a:moveTo>
                    <a:lnTo>
                      <a:pt x="542" y="39"/>
                    </a:lnTo>
                    <a:lnTo>
                      <a:pt x="556" y="100"/>
                    </a:lnTo>
                    <a:lnTo>
                      <a:pt x="570" y="143"/>
                    </a:lnTo>
                    <a:lnTo>
                      <a:pt x="585" y="172"/>
                    </a:lnTo>
                    <a:lnTo>
                      <a:pt x="642" y="204"/>
                    </a:lnTo>
                    <a:lnTo>
                      <a:pt x="646" y="229"/>
                    </a:lnTo>
                    <a:lnTo>
                      <a:pt x="663" y="276"/>
                    </a:lnTo>
                    <a:lnTo>
                      <a:pt x="692" y="283"/>
                    </a:lnTo>
                    <a:lnTo>
                      <a:pt x="710" y="283"/>
                    </a:lnTo>
                    <a:lnTo>
                      <a:pt x="739" y="308"/>
                    </a:lnTo>
                    <a:lnTo>
                      <a:pt x="717" y="390"/>
                    </a:lnTo>
                    <a:lnTo>
                      <a:pt x="760" y="405"/>
                    </a:lnTo>
                    <a:lnTo>
                      <a:pt x="789" y="433"/>
                    </a:lnTo>
                    <a:lnTo>
                      <a:pt x="778" y="466"/>
                    </a:lnTo>
                    <a:lnTo>
                      <a:pt x="825" y="473"/>
                    </a:lnTo>
                    <a:lnTo>
                      <a:pt x="839" y="505"/>
                    </a:lnTo>
                    <a:lnTo>
                      <a:pt x="843" y="559"/>
                    </a:lnTo>
                    <a:lnTo>
                      <a:pt x="868" y="588"/>
                    </a:lnTo>
                    <a:lnTo>
                      <a:pt x="886" y="588"/>
                    </a:lnTo>
                    <a:lnTo>
                      <a:pt x="900" y="598"/>
                    </a:lnTo>
                    <a:lnTo>
                      <a:pt x="900" y="652"/>
                    </a:lnTo>
                    <a:lnTo>
                      <a:pt x="861" y="692"/>
                    </a:lnTo>
                    <a:lnTo>
                      <a:pt x="850" y="699"/>
                    </a:lnTo>
                    <a:lnTo>
                      <a:pt x="846" y="756"/>
                    </a:lnTo>
                    <a:lnTo>
                      <a:pt x="839" y="774"/>
                    </a:lnTo>
                    <a:lnTo>
                      <a:pt x="800" y="778"/>
                    </a:lnTo>
                    <a:lnTo>
                      <a:pt x="749" y="763"/>
                    </a:lnTo>
                    <a:lnTo>
                      <a:pt x="767" y="728"/>
                    </a:lnTo>
                    <a:lnTo>
                      <a:pt x="782" y="706"/>
                    </a:lnTo>
                    <a:lnTo>
                      <a:pt x="775" y="692"/>
                    </a:lnTo>
                    <a:lnTo>
                      <a:pt x="352" y="713"/>
                    </a:lnTo>
                    <a:lnTo>
                      <a:pt x="161" y="720"/>
                    </a:lnTo>
                    <a:lnTo>
                      <a:pt x="154" y="448"/>
                    </a:lnTo>
                    <a:lnTo>
                      <a:pt x="147" y="279"/>
                    </a:lnTo>
                    <a:lnTo>
                      <a:pt x="115" y="251"/>
                    </a:lnTo>
                    <a:lnTo>
                      <a:pt x="111" y="215"/>
                    </a:lnTo>
                    <a:lnTo>
                      <a:pt x="90" y="204"/>
                    </a:lnTo>
                    <a:lnTo>
                      <a:pt x="90" y="175"/>
                    </a:lnTo>
                    <a:lnTo>
                      <a:pt x="115" y="172"/>
                    </a:lnTo>
                    <a:lnTo>
                      <a:pt x="115" y="147"/>
                    </a:lnTo>
                    <a:lnTo>
                      <a:pt x="83" y="121"/>
                    </a:lnTo>
                    <a:lnTo>
                      <a:pt x="43" y="118"/>
                    </a:lnTo>
                    <a:lnTo>
                      <a:pt x="43" y="82"/>
                    </a:lnTo>
                    <a:lnTo>
                      <a:pt x="47" y="57"/>
                    </a:lnTo>
                    <a:lnTo>
                      <a:pt x="25" y="39"/>
                    </a:lnTo>
                    <a:lnTo>
                      <a:pt x="0" y="35"/>
                    </a:lnTo>
                    <a:lnTo>
                      <a:pt x="0" y="10"/>
                    </a:lnTo>
                    <a:lnTo>
                      <a:pt x="516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05" name=""/>
            <p:cNvGrpSpPr/>
            <p:nvPr/>
          </p:nvGrpSpPr>
          <p:grpSpPr>
            <a:xfrm>
              <a:off x="5113440" y="3962520"/>
              <a:ext cx="677520" cy="615600"/>
              <a:chOff x="5113440" y="3962520"/>
              <a:chExt cx="677520" cy="615600"/>
            </a:xfrm>
          </p:grpSpPr>
          <p:sp>
            <p:nvSpPr>
              <p:cNvPr id="6206" name=""/>
              <p:cNvSpPr/>
              <p:nvPr/>
            </p:nvSpPr>
            <p:spPr>
              <a:xfrm>
                <a:off x="5113440" y="3962520"/>
                <a:ext cx="677520" cy="615600"/>
              </a:xfrm>
              <a:custGeom>
                <a:avLst/>
                <a:gdLst/>
                <a:ahLst/>
                <a:rect l="l" t="t" r="r" b="b"/>
                <a:pathLst>
                  <a:path w="681" h="620">
                    <a:moveTo>
                      <a:pt x="0" y="25"/>
                    </a:moveTo>
                    <a:lnTo>
                      <a:pt x="21" y="118"/>
                    </a:lnTo>
                    <a:lnTo>
                      <a:pt x="29" y="437"/>
                    </a:lnTo>
                    <a:lnTo>
                      <a:pt x="29" y="502"/>
                    </a:lnTo>
                    <a:lnTo>
                      <a:pt x="43" y="523"/>
                    </a:lnTo>
                    <a:lnTo>
                      <a:pt x="104" y="527"/>
                    </a:lnTo>
                    <a:lnTo>
                      <a:pt x="107" y="620"/>
                    </a:lnTo>
                    <a:lnTo>
                      <a:pt x="513" y="606"/>
                    </a:lnTo>
                    <a:lnTo>
                      <a:pt x="520" y="584"/>
                    </a:lnTo>
                    <a:lnTo>
                      <a:pt x="516" y="556"/>
                    </a:lnTo>
                    <a:lnTo>
                      <a:pt x="531" y="548"/>
                    </a:lnTo>
                    <a:lnTo>
                      <a:pt x="520" y="516"/>
                    </a:lnTo>
                    <a:lnTo>
                      <a:pt x="505" y="505"/>
                    </a:lnTo>
                    <a:lnTo>
                      <a:pt x="505" y="495"/>
                    </a:lnTo>
                    <a:lnTo>
                      <a:pt x="538" y="477"/>
                    </a:lnTo>
                    <a:lnTo>
                      <a:pt x="527" y="455"/>
                    </a:lnTo>
                    <a:lnTo>
                      <a:pt x="531" y="430"/>
                    </a:lnTo>
                    <a:lnTo>
                      <a:pt x="513" y="394"/>
                    </a:lnTo>
                    <a:lnTo>
                      <a:pt x="545" y="387"/>
                    </a:lnTo>
                    <a:lnTo>
                      <a:pt x="566" y="355"/>
                    </a:lnTo>
                    <a:lnTo>
                      <a:pt x="581" y="358"/>
                    </a:lnTo>
                    <a:lnTo>
                      <a:pt x="581" y="304"/>
                    </a:lnTo>
                    <a:lnTo>
                      <a:pt x="609" y="265"/>
                    </a:lnTo>
                    <a:lnTo>
                      <a:pt x="631" y="261"/>
                    </a:lnTo>
                    <a:lnTo>
                      <a:pt x="642" y="251"/>
                    </a:lnTo>
                    <a:lnTo>
                      <a:pt x="635" y="229"/>
                    </a:lnTo>
                    <a:lnTo>
                      <a:pt x="649" y="218"/>
                    </a:lnTo>
                    <a:lnTo>
                      <a:pt x="624" y="197"/>
                    </a:lnTo>
                    <a:lnTo>
                      <a:pt x="631" y="175"/>
                    </a:lnTo>
                    <a:lnTo>
                      <a:pt x="645" y="154"/>
                    </a:lnTo>
                    <a:lnTo>
                      <a:pt x="660" y="150"/>
                    </a:lnTo>
                    <a:lnTo>
                      <a:pt x="660" y="129"/>
                    </a:lnTo>
                    <a:lnTo>
                      <a:pt x="670" y="129"/>
                    </a:lnTo>
                    <a:lnTo>
                      <a:pt x="667" y="107"/>
                    </a:lnTo>
                    <a:lnTo>
                      <a:pt x="681" y="104"/>
                    </a:lnTo>
                    <a:lnTo>
                      <a:pt x="681" y="79"/>
                    </a:lnTo>
                    <a:lnTo>
                      <a:pt x="638" y="82"/>
                    </a:lnTo>
                    <a:lnTo>
                      <a:pt x="588" y="68"/>
                    </a:lnTo>
                    <a:lnTo>
                      <a:pt x="606" y="32"/>
                    </a:lnTo>
                    <a:lnTo>
                      <a:pt x="624" y="7"/>
                    </a:lnTo>
                    <a:lnTo>
                      <a:pt x="606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07" name=""/>
              <p:cNvSpPr/>
              <p:nvPr/>
            </p:nvSpPr>
            <p:spPr>
              <a:xfrm>
                <a:off x="5113440" y="3962520"/>
                <a:ext cx="677520" cy="615600"/>
              </a:xfrm>
              <a:custGeom>
                <a:avLst/>
                <a:gdLst/>
                <a:ahLst/>
                <a:rect l="l" t="t" r="r" b="b"/>
                <a:pathLst>
                  <a:path w="681" h="620">
                    <a:moveTo>
                      <a:pt x="0" y="25"/>
                    </a:moveTo>
                    <a:lnTo>
                      <a:pt x="21" y="118"/>
                    </a:lnTo>
                    <a:lnTo>
                      <a:pt x="29" y="437"/>
                    </a:lnTo>
                    <a:lnTo>
                      <a:pt x="29" y="502"/>
                    </a:lnTo>
                    <a:lnTo>
                      <a:pt x="43" y="523"/>
                    </a:lnTo>
                    <a:lnTo>
                      <a:pt x="104" y="527"/>
                    </a:lnTo>
                    <a:lnTo>
                      <a:pt x="107" y="620"/>
                    </a:lnTo>
                    <a:lnTo>
                      <a:pt x="513" y="606"/>
                    </a:lnTo>
                    <a:lnTo>
                      <a:pt x="520" y="584"/>
                    </a:lnTo>
                    <a:lnTo>
                      <a:pt x="516" y="556"/>
                    </a:lnTo>
                    <a:lnTo>
                      <a:pt x="531" y="548"/>
                    </a:lnTo>
                    <a:lnTo>
                      <a:pt x="520" y="516"/>
                    </a:lnTo>
                    <a:lnTo>
                      <a:pt x="505" y="505"/>
                    </a:lnTo>
                    <a:lnTo>
                      <a:pt x="505" y="495"/>
                    </a:lnTo>
                    <a:lnTo>
                      <a:pt x="538" y="477"/>
                    </a:lnTo>
                    <a:lnTo>
                      <a:pt x="527" y="455"/>
                    </a:lnTo>
                    <a:lnTo>
                      <a:pt x="531" y="430"/>
                    </a:lnTo>
                    <a:lnTo>
                      <a:pt x="513" y="394"/>
                    </a:lnTo>
                    <a:lnTo>
                      <a:pt x="545" y="387"/>
                    </a:lnTo>
                    <a:lnTo>
                      <a:pt x="566" y="355"/>
                    </a:lnTo>
                    <a:lnTo>
                      <a:pt x="581" y="358"/>
                    </a:lnTo>
                    <a:lnTo>
                      <a:pt x="581" y="304"/>
                    </a:lnTo>
                    <a:lnTo>
                      <a:pt x="609" y="265"/>
                    </a:lnTo>
                    <a:lnTo>
                      <a:pt x="631" y="261"/>
                    </a:lnTo>
                    <a:lnTo>
                      <a:pt x="642" y="251"/>
                    </a:lnTo>
                    <a:lnTo>
                      <a:pt x="635" y="229"/>
                    </a:lnTo>
                    <a:lnTo>
                      <a:pt x="649" y="218"/>
                    </a:lnTo>
                    <a:lnTo>
                      <a:pt x="624" y="197"/>
                    </a:lnTo>
                    <a:lnTo>
                      <a:pt x="631" y="175"/>
                    </a:lnTo>
                    <a:lnTo>
                      <a:pt x="645" y="154"/>
                    </a:lnTo>
                    <a:lnTo>
                      <a:pt x="660" y="150"/>
                    </a:lnTo>
                    <a:lnTo>
                      <a:pt x="660" y="129"/>
                    </a:lnTo>
                    <a:lnTo>
                      <a:pt x="670" y="129"/>
                    </a:lnTo>
                    <a:lnTo>
                      <a:pt x="667" y="107"/>
                    </a:lnTo>
                    <a:lnTo>
                      <a:pt x="681" y="104"/>
                    </a:lnTo>
                    <a:lnTo>
                      <a:pt x="681" y="79"/>
                    </a:lnTo>
                    <a:lnTo>
                      <a:pt x="638" y="82"/>
                    </a:lnTo>
                    <a:lnTo>
                      <a:pt x="588" y="68"/>
                    </a:lnTo>
                    <a:lnTo>
                      <a:pt x="606" y="32"/>
                    </a:lnTo>
                    <a:lnTo>
                      <a:pt x="624" y="7"/>
                    </a:lnTo>
                    <a:lnTo>
                      <a:pt x="606" y="0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08" name=""/>
            <p:cNvGrpSpPr/>
            <p:nvPr/>
          </p:nvGrpSpPr>
          <p:grpSpPr>
            <a:xfrm>
              <a:off x="5499000" y="2928960"/>
              <a:ext cx="544320" cy="925200"/>
              <a:chOff x="5499000" y="2928960"/>
              <a:chExt cx="544320" cy="925200"/>
            </a:xfrm>
          </p:grpSpPr>
          <p:sp>
            <p:nvSpPr>
              <p:cNvPr id="6209" name=""/>
              <p:cNvSpPr/>
              <p:nvPr/>
            </p:nvSpPr>
            <p:spPr>
              <a:xfrm>
                <a:off x="5499000" y="2928960"/>
                <a:ext cx="544320" cy="925200"/>
              </a:xfrm>
              <a:custGeom>
                <a:avLst/>
                <a:gdLst/>
                <a:ahLst/>
                <a:rect l="l" t="t" r="r" b="b"/>
                <a:pathLst>
                  <a:path w="549" h="932">
                    <a:moveTo>
                      <a:pt x="93" y="10"/>
                    </a:moveTo>
                    <a:lnTo>
                      <a:pt x="90" y="39"/>
                    </a:lnTo>
                    <a:lnTo>
                      <a:pt x="111" y="46"/>
                    </a:lnTo>
                    <a:lnTo>
                      <a:pt x="115" y="68"/>
                    </a:lnTo>
                    <a:lnTo>
                      <a:pt x="129" y="82"/>
                    </a:lnTo>
                    <a:lnTo>
                      <a:pt x="147" y="89"/>
                    </a:lnTo>
                    <a:lnTo>
                      <a:pt x="140" y="175"/>
                    </a:lnTo>
                    <a:lnTo>
                      <a:pt x="36" y="222"/>
                    </a:lnTo>
                    <a:lnTo>
                      <a:pt x="50" y="272"/>
                    </a:lnTo>
                    <a:lnTo>
                      <a:pt x="54" y="290"/>
                    </a:lnTo>
                    <a:lnTo>
                      <a:pt x="14" y="344"/>
                    </a:lnTo>
                    <a:lnTo>
                      <a:pt x="11" y="383"/>
                    </a:lnTo>
                    <a:lnTo>
                      <a:pt x="0" y="398"/>
                    </a:lnTo>
                    <a:lnTo>
                      <a:pt x="18" y="484"/>
                    </a:lnTo>
                    <a:lnTo>
                      <a:pt x="36" y="523"/>
                    </a:lnTo>
                    <a:lnTo>
                      <a:pt x="97" y="552"/>
                    </a:lnTo>
                    <a:lnTo>
                      <a:pt x="111" y="620"/>
                    </a:lnTo>
                    <a:lnTo>
                      <a:pt x="147" y="631"/>
                    </a:lnTo>
                    <a:lnTo>
                      <a:pt x="165" y="624"/>
                    </a:lnTo>
                    <a:lnTo>
                      <a:pt x="190" y="660"/>
                    </a:lnTo>
                    <a:lnTo>
                      <a:pt x="172" y="735"/>
                    </a:lnTo>
                    <a:lnTo>
                      <a:pt x="204" y="749"/>
                    </a:lnTo>
                    <a:lnTo>
                      <a:pt x="244" y="774"/>
                    </a:lnTo>
                    <a:lnTo>
                      <a:pt x="233" y="810"/>
                    </a:lnTo>
                    <a:lnTo>
                      <a:pt x="287" y="821"/>
                    </a:lnTo>
                    <a:lnTo>
                      <a:pt x="294" y="875"/>
                    </a:lnTo>
                    <a:lnTo>
                      <a:pt x="301" y="914"/>
                    </a:lnTo>
                    <a:lnTo>
                      <a:pt x="326" y="932"/>
                    </a:lnTo>
                    <a:lnTo>
                      <a:pt x="359" y="932"/>
                    </a:lnTo>
                    <a:lnTo>
                      <a:pt x="373" y="907"/>
                    </a:lnTo>
                    <a:lnTo>
                      <a:pt x="459" y="925"/>
                    </a:lnTo>
                    <a:lnTo>
                      <a:pt x="455" y="903"/>
                    </a:lnTo>
                    <a:lnTo>
                      <a:pt x="427" y="885"/>
                    </a:lnTo>
                    <a:lnTo>
                      <a:pt x="430" y="875"/>
                    </a:lnTo>
                    <a:lnTo>
                      <a:pt x="459" y="850"/>
                    </a:lnTo>
                    <a:lnTo>
                      <a:pt x="484" y="846"/>
                    </a:lnTo>
                    <a:lnTo>
                      <a:pt x="484" y="821"/>
                    </a:lnTo>
                    <a:lnTo>
                      <a:pt x="495" y="792"/>
                    </a:lnTo>
                    <a:lnTo>
                      <a:pt x="470" y="789"/>
                    </a:lnTo>
                    <a:lnTo>
                      <a:pt x="477" y="760"/>
                    </a:lnTo>
                    <a:lnTo>
                      <a:pt x="495" y="731"/>
                    </a:lnTo>
                    <a:lnTo>
                      <a:pt x="484" y="699"/>
                    </a:lnTo>
                    <a:lnTo>
                      <a:pt x="531" y="652"/>
                    </a:lnTo>
                    <a:lnTo>
                      <a:pt x="531" y="631"/>
                    </a:lnTo>
                    <a:lnTo>
                      <a:pt x="549" y="620"/>
                    </a:lnTo>
                    <a:lnTo>
                      <a:pt x="524" y="613"/>
                    </a:lnTo>
                    <a:lnTo>
                      <a:pt x="531" y="548"/>
                    </a:lnTo>
                    <a:lnTo>
                      <a:pt x="513" y="548"/>
                    </a:lnTo>
                    <a:lnTo>
                      <a:pt x="513" y="520"/>
                    </a:lnTo>
                    <a:lnTo>
                      <a:pt x="527" y="477"/>
                    </a:lnTo>
                    <a:lnTo>
                      <a:pt x="513" y="294"/>
                    </a:lnTo>
                    <a:lnTo>
                      <a:pt x="488" y="114"/>
                    </a:lnTo>
                    <a:lnTo>
                      <a:pt x="477" y="86"/>
                    </a:lnTo>
                    <a:lnTo>
                      <a:pt x="481" y="64"/>
                    </a:lnTo>
                    <a:lnTo>
                      <a:pt x="459" y="43"/>
                    </a:lnTo>
                    <a:lnTo>
                      <a:pt x="438" y="39"/>
                    </a:lnTo>
                    <a:lnTo>
                      <a:pt x="434" y="0"/>
                    </a:lnTo>
                    <a:lnTo>
                      <a:pt x="93" y="1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10" name=""/>
              <p:cNvSpPr/>
              <p:nvPr/>
            </p:nvSpPr>
            <p:spPr>
              <a:xfrm>
                <a:off x="5499000" y="2928960"/>
                <a:ext cx="544320" cy="925200"/>
              </a:xfrm>
              <a:custGeom>
                <a:avLst/>
                <a:gdLst/>
                <a:ahLst/>
                <a:rect l="l" t="t" r="r" b="b"/>
                <a:pathLst>
                  <a:path w="549" h="932">
                    <a:moveTo>
                      <a:pt x="93" y="10"/>
                    </a:moveTo>
                    <a:lnTo>
                      <a:pt x="90" y="39"/>
                    </a:lnTo>
                    <a:lnTo>
                      <a:pt x="111" y="46"/>
                    </a:lnTo>
                    <a:lnTo>
                      <a:pt x="115" y="68"/>
                    </a:lnTo>
                    <a:lnTo>
                      <a:pt x="129" y="82"/>
                    </a:lnTo>
                    <a:lnTo>
                      <a:pt x="147" y="89"/>
                    </a:lnTo>
                    <a:lnTo>
                      <a:pt x="140" y="175"/>
                    </a:lnTo>
                    <a:lnTo>
                      <a:pt x="36" y="222"/>
                    </a:lnTo>
                    <a:lnTo>
                      <a:pt x="50" y="272"/>
                    </a:lnTo>
                    <a:lnTo>
                      <a:pt x="54" y="290"/>
                    </a:lnTo>
                    <a:lnTo>
                      <a:pt x="14" y="344"/>
                    </a:lnTo>
                    <a:lnTo>
                      <a:pt x="11" y="383"/>
                    </a:lnTo>
                    <a:lnTo>
                      <a:pt x="0" y="398"/>
                    </a:lnTo>
                    <a:lnTo>
                      <a:pt x="18" y="484"/>
                    </a:lnTo>
                    <a:lnTo>
                      <a:pt x="36" y="523"/>
                    </a:lnTo>
                    <a:lnTo>
                      <a:pt x="97" y="552"/>
                    </a:lnTo>
                    <a:lnTo>
                      <a:pt x="111" y="620"/>
                    </a:lnTo>
                    <a:lnTo>
                      <a:pt x="147" y="631"/>
                    </a:lnTo>
                    <a:lnTo>
                      <a:pt x="165" y="624"/>
                    </a:lnTo>
                    <a:lnTo>
                      <a:pt x="190" y="660"/>
                    </a:lnTo>
                    <a:lnTo>
                      <a:pt x="172" y="735"/>
                    </a:lnTo>
                    <a:lnTo>
                      <a:pt x="204" y="749"/>
                    </a:lnTo>
                    <a:lnTo>
                      <a:pt x="244" y="774"/>
                    </a:lnTo>
                    <a:lnTo>
                      <a:pt x="233" y="810"/>
                    </a:lnTo>
                    <a:lnTo>
                      <a:pt x="287" y="821"/>
                    </a:lnTo>
                    <a:lnTo>
                      <a:pt x="294" y="875"/>
                    </a:lnTo>
                    <a:lnTo>
                      <a:pt x="301" y="914"/>
                    </a:lnTo>
                    <a:lnTo>
                      <a:pt x="326" y="932"/>
                    </a:lnTo>
                    <a:lnTo>
                      <a:pt x="359" y="932"/>
                    </a:lnTo>
                    <a:lnTo>
                      <a:pt x="373" y="907"/>
                    </a:lnTo>
                    <a:lnTo>
                      <a:pt x="459" y="925"/>
                    </a:lnTo>
                    <a:lnTo>
                      <a:pt x="455" y="903"/>
                    </a:lnTo>
                    <a:lnTo>
                      <a:pt x="427" y="885"/>
                    </a:lnTo>
                    <a:lnTo>
                      <a:pt x="430" y="875"/>
                    </a:lnTo>
                    <a:lnTo>
                      <a:pt x="459" y="850"/>
                    </a:lnTo>
                    <a:lnTo>
                      <a:pt x="484" y="846"/>
                    </a:lnTo>
                    <a:lnTo>
                      <a:pt x="484" y="821"/>
                    </a:lnTo>
                    <a:lnTo>
                      <a:pt x="495" y="792"/>
                    </a:lnTo>
                    <a:lnTo>
                      <a:pt x="470" y="789"/>
                    </a:lnTo>
                    <a:lnTo>
                      <a:pt x="477" y="760"/>
                    </a:lnTo>
                    <a:lnTo>
                      <a:pt x="495" y="731"/>
                    </a:lnTo>
                    <a:lnTo>
                      <a:pt x="484" y="699"/>
                    </a:lnTo>
                    <a:lnTo>
                      <a:pt x="531" y="652"/>
                    </a:lnTo>
                    <a:lnTo>
                      <a:pt x="531" y="631"/>
                    </a:lnTo>
                    <a:lnTo>
                      <a:pt x="549" y="620"/>
                    </a:lnTo>
                    <a:lnTo>
                      <a:pt x="524" y="613"/>
                    </a:lnTo>
                    <a:lnTo>
                      <a:pt x="531" y="548"/>
                    </a:lnTo>
                    <a:lnTo>
                      <a:pt x="513" y="548"/>
                    </a:lnTo>
                    <a:lnTo>
                      <a:pt x="513" y="520"/>
                    </a:lnTo>
                    <a:lnTo>
                      <a:pt x="527" y="477"/>
                    </a:lnTo>
                    <a:lnTo>
                      <a:pt x="513" y="294"/>
                    </a:lnTo>
                    <a:lnTo>
                      <a:pt x="488" y="114"/>
                    </a:lnTo>
                    <a:lnTo>
                      <a:pt x="477" y="86"/>
                    </a:lnTo>
                    <a:lnTo>
                      <a:pt x="481" y="64"/>
                    </a:lnTo>
                    <a:lnTo>
                      <a:pt x="459" y="43"/>
                    </a:lnTo>
                    <a:lnTo>
                      <a:pt x="438" y="39"/>
                    </a:lnTo>
                    <a:lnTo>
                      <a:pt x="434" y="0"/>
                    </a:lnTo>
                    <a:lnTo>
                      <a:pt x="93" y="1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11" name=""/>
            <p:cNvGrpSpPr/>
            <p:nvPr/>
          </p:nvGrpSpPr>
          <p:grpSpPr>
            <a:xfrm>
              <a:off x="5281560" y="2187720"/>
              <a:ext cx="698040" cy="750240"/>
              <a:chOff x="5281560" y="2187720"/>
              <a:chExt cx="698040" cy="750240"/>
            </a:xfrm>
          </p:grpSpPr>
          <p:sp>
            <p:nvSpPr>
              <p:cNvPr id="6212" name=""/>
              <p:cNvSpPr/>
              <p:nvPr/>
            </p:nvSpPr>
            <p:spPr>
              <a:xfrm>
                <a:off x="5281560" y="2187720"/>
                <a:ext cx="698040" cy="750240"/>
              </a:xfrm>
              <a:custGeom>
                <a:avLst/>
                <a:gdLst/>
                <a:ahLst/>
                <a:rect l="l" t="t" r="r" b="b"/>
                <a:pathLst>
                  <a:path w="703" h="756">
                    <a:moveTo>
                      <a:pt x="657" y="742"/>
                    </a:moveTo>
                    <a:lnTo>
                      <a:pt x="657" y="706"/>
                    </a:lnTo>
                    <a:lnTo>
                      <a:pt x="646" y="670"/>
                    </a:lnTo>
                    <a:lnTo>
                      <a:pt x="639" y="617"/>
                    </a:lnTo>
                    <a:lnTo>
                      <a:pt x="642" y="581"/>
                    </a:lnTo>
                    <a:lnTo>
                      <a:pt x="649" y="556"/>
                    </a:lnTo>
                    <a:lnTo>
                      <a:pt x="660" y="534"/>
                    </a:lnTo>
                    <a:lnTo>
                      <a:pt x="649" y="509"/>
                    </a:lnTo>
                    <a:lnTo>
                      <a:pt x="639" y="495"/>
                    </a:lnTo>
                    <a:lnTo>
                      <a:pt x="646" y="473"/>
                    </a:lnTo>
                    <a:lnTo>
                      <a:pt x="660" y="466"/>
                    </a:lnTo>
                    <a:lnTo>
                      <a:pt x="660" y="369"/>
                    </a:lnTo>
                    <a:lnTo>
                      <a:pt x="674" y="348"/>
                    </a:lnTo>
                    <a:lnTo>
                      <a:pt x="703" y="319"/>
                    </a:lnTo>
                    <a:lnTo>
                      <a:pt x="700" y="287"/>
                    </a:lnTo>
                    <a:lnTo>
                      <a:pt x="689" y="276"/>
                    </a:lnTo>
                    <a:lnTo>
                      <a:pt x="671" y="283"/>
                    </a:lnTo>
                    <a:lnTo>
                      <a:pt x="664" y="323"/>
                    </a:lnTo>
                    <a:lnTo>
                      <a:pt x="646" y="337"/>
                    </a:lnTo>
                    <a:lnTo>
                      <a:pt x="631" y="348"/>
                    </a:lnTo>
                    <a:lnTo>
                      <a:pt x="628" y="369"/>
                    </a:lnTo>
                    <a:lnTo>
                      <a:pt x="606" y="387"/>
                    </a:lnTo>
                    <a:lnTo>
                      <a:pt x="578" y="391"/>
                    </a:lnTo>
                    <a:lnTo>
                      <a:pt x="592" y="355"/>
                    </a:lnTo>
                    <a:lnTo>
                      <a:pt x="617" y="323"/>
                    </a:lnTo>
                    <a:lnTo>
                      <a:pt x="639" y="294"/>
                    </a:lnTo>
                    <a:lnTo>
                      <a:pt x="646" y="269"/>
                    </a:lnTo>
                    <a:lnTo>
                      <a:pt x="596" y="262"/>
                    </a:lnTo>
                    <a:lnTo>
                      <a:pt x="614" y="201"/>
                    </a:lnTo>
                    <a:lnTo>
                      <a:pt x="563" y="183"/>
                    </a:lnTo>
                    <a:lnTo>
                      <a:pt x="545" y="168"/>
                    </a:lnTo>
                    <a:lnTo>
                      <a:pt x="520" y="161"/>
                    </a:lnTo>
                    <a:lnTo>
                      <a:pt x="510" y="143"/>
                    </a:lnTo>
                    <a:lnTo>
                      <a:pt x="474" y="158"/>
                    </a:lnTo>
                    <a:lnTo>
                      <a:pt x="452" y="136"/>
                    </a:lnTo>
                    <a:lnTo>
                      <a:pt x="402" y="111"/>
                    </a:lnTo>
                    <a:lnTo>
                      <a:pt x="377" y="132"/>
                    </a:lnTo>
                    <a:lnTo>
                      <a:pt x="359" y="136"/>
                    </a:lnTo>
                    <a:lnTo>
                      <a:pt x="345" y="125"/>
                    </a:lnTo>
                    <a:lnTo>
                      <a:pt x="302" y="97"/>
                    </a:lnTo>
                    <a:lnTo>
                      <a:pt x="294" y="86"/>
                    </a:lnTo>
                    <a:lnTo>
                      <a:pt x="298" y="61"/>
                    </a:lnTo>
                    <a:lnTo>
                      <a:pt x="266" y="68"/>
                    </a:lnTo>
                    <a:lnTo>
                      <a:pt x="251" y="54"/>
                    </a:lnTo>
                    <a:lnTo>
                      <a:pt x="226" y="18"/>
                    </a:lnTo>
                    <a:lnTo>
                      <a:pt x="219" y="0"/>
                    </a:lnTo>
                    <a:lnTo>
                      <a:pt x="198" y="7"/>
                    </a:lnTo>
                    <a:lnTo>
                      <a:pt x="151" y="46"/>
                    </a:lnTo>
                    <a:lnTo>
                      <a:pt x="115" y="64"/>
                    </a:lnTo>
                    <a:lnTo>
                      <a:pt x="83" y="68"/>
                    </a:lnTo>
                    <a:lnTo>
                      <a:pt x="54" y="86"/>
                    </a:lnTo>
                    <a:lnTo>
                      <a:pt x="47" y="118"/>
                    </a:lnTo>
                    <a:lnTo>
                      <a:pt x="54" y="161"/>
                    </a:lnTo>
                    <a:lnTo>
                      <a:pt x="4" y="226"/>
                    </a:lnTo>
                    <a:lnTo>
                      <a:pt x="0" y="258"/>
                    </a:lnTo>
                    <a:lnTo>
                      <a:pt x="15" y="265"/>
                    </a:lnTo>
                    <a:lnTo>
                      <a:pt x="4" y="387"/>
                    </a:lnTo>
                    <a:lnTo>
                      <a:pt x="104" y="444"/>
                    </a:lnTo>
                    <a:lnTo>
                      <a:pt x="140" y="473"/>
                    </a:lnTo>
                    <a:lnTo>
                      <a:pt x="144" y="509"/>
                    </a:lnTo>
                    <a:lnTo>
                      <a:pt x="190" y="505"/>
                    </a:lnTo>
                    <a:lnTo>
                      <a:pt x="205" y="577"/>
                    </a:lnTo>
                    <a:lnTo>
                      <a:pt x="230" y="595"/>
                    </a:lnTo>
                    <a:lnTo>
                      <a:pt x="230" y="620"/>
                    </a:lnTo>
                    <a:lnTo>
                      <a:pt x="216" y="681"/>
                    </a:lnTo>
                    <a:lnTo>
                      <a:pt x="237" y="713"/>
                    </a:lnTo>
                    <a:lnTo>
                      <a:pt x="251" y="739"/>
                    </a:lnTo>
                    <a:lnTo>
                      <a:pt x="309" y="742"/>
                    </a:lnTo>
                    <a:lnTo>
                      <a:pt x="312" y="756"/>
                    </a:lnTo>
                    <a:lnTo>
                      <a:pt x="657" y="74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13" name=""/>
              <p:cNvSpPr/>
              <p:nvPr/>
            </p:nvSpPr>
            <p:spPr>
              <a:xfrm>
                <a:off x="5281560" y="2187720"/>
                <a:ext cx="698040" cy="750240"/>
              </a:xfrm>
              <a:custGeom>
                <a:avLst/>
                <a:gdLst/>
                <a:ahLst/>
                <a:rect l="l" t="t" r="r" b="b"/>
                <a:pathLst>
                  <a:path w="703" h="756">
                    <a:moveTo>
                      <a:pt x="657" y="742"/>
                    </a:moveTo>
                    <a:lnTo>
                      <a:pt x="657" y="706"/>
                    </a:lnTo>
                    <a:lnTo>
                      <a:pt x="646" y="670"/>
                    </a:lnTo>
                    <a:lnTo>
                      <a:pt x="639" y="617"/>
                    </a:lnTo>
                    <a:lnTo>
                      <a:pt x="642" y="581"/>
                    </a:lnTo>
                    <a:lnTo>
                      <a:pt x="649" y="556"/>
                    </a:lnTo>
                    <a:lnTo>
                      <a:pt x="660" y="534"/>
                    </a:lnTo>
                    <a:lnTo>
                      <a:pt x="649" y="509"/>
                    </a:lnTo>
                    <a:lnTo>
                      <a:pt x="639" y="495"/>
                    </a:lnTo>
                    <a:lnTo>
                      <a:pt x="646" y="473"/>
                    </a:lnTo>
                    <a:lnTo>
                      <a:pt x="660" y="466"/>
                    </a:lnTo>
                    <a:lnTo>
                      <a:pt x="660" y="369"/>
                    </a:lnTo>
                    <a:lnTo>
                      <a:pt x="674" y="348"/>
                    </a:lnTo>
                    <a:lnTo>
                      <a:pt x="703" y="319"/>
                    </a:lnTo>
                    <a:lnTo>
                      <a:pt x="700" y="287"/>
                    </a:lnTo>
                    <a:lnTo>
                      <a:pt x="689" y="276"/>
                    </a:lnTo>
                    <a:lnTo>
                      <a:pt x="671" y="283"/>
                    </a:lnTo>
                    <a:lnTo>
                      <a:pt x="664" y="323"/>
                    </a:lnTo>
                    <a:lnTo>
                      <a:pt x="646" y="337"/>
                    </a:lnTo>
                    <a:lnTo>
                      <a:pt x="631" y="348"/>
                    </a:lnTo>
                    <a:lnTo>
                      <a:pt x="628" y="369"/>
                    </a:lnTo>
                    <a:lnTo>
                      <a:pt x="606" y="387"/>
                    </a:lnTo>
                    <a:lnTo>
                      <a:pt x="578" y="391"/>
                    </a:lnTo>
                    <a:lnTo>
                      <a:pt x="592" y="355"/>
                    </a:lnTo>
                    <a:lnTo>
                      <a:pt x="617" y="323"/>
                    </a:lnTo>
                    <a:lnTo>
                      <a:pt x="639" y="294"/>
                    </a:lnTo>
                    <a:lnTo>
                      <a:pt x="646" y="269"/>
                    </a:lnTo>
                    <a:lnTo>
                      <a:pt x="596" y="262"/>
                    </a:lnTo>
                    <a:lnTo>
                      <a:pt x="614" y="201"/>
                    </a:lnTo>
                    <a:lnTo>
                      <a:pt x="563" y="183"/>
                    </a:lnTo>
                    <a:lnTo>
                      <a:pt x="545" y="168"/>
                    </a:lnTo>
                    <a:lnTo>
                      <a:pt x="520" y="161"/>
                    </a:lnTo>
                    <a:lnTo>
                      <a:pt x="510" y="143"/>
                    </a:lnTo>
                    <a:lnTo>
                      <a:pt x="474" y="158"/>
                    </a:lnTo>
                    <a:lnTo>
                      <a:pt x="452" y="136"/>
                    </a:lnTo>
                    <a:lnTo>
                      <a:pt x="402" y="111"/>
                    </a:lnTo>
                    <a:lnTo>
                      <a:pt x="377" y="132"/>
                    </a:lnTo>
                    <a:lnTo>
                      <a:pt x="359" y="136"/>
                    </a:lnTo>
                    <a:lnTo>
                      <a:pt x="345" y="125"/>
                    </a:lnTo>
                    <a:lnTo>
                      <a:pt x="302" y="97"/>
                    </a:lnTo>
                    <a:lnTo>
                      <a:pt x="294" y="86"/>
                    </a:lnTo>
                    <a:lnTo>
                      <a:pt x="298" y="61"/>
                    </a:lnTo>
                    <a:lnTo>
                      <a:pt x="266" y="68"/>
                    </a:lnTo>
                    <a:lnTo>
                      <a:pt x="251" y="54"/>
                    </a:lnTo>
                    <a:lnTo>
                      <a:pt x="226" y="18"/>
                    </a:lnTo>
                    <a:lnTo>
                      <a:pt x="219" y="0"/>
                    </a:lnTo>
                    <a:lnTo>
                      <a:pt x="198" y="7"/>
                    </a:lnTo>
                    <a:lnTo>
                      <a:pt x="151" y="46"/>
                    </a:lnTo>
                    <a:lnTo>
                      <a:pt x="115" y="64"/>
                    </a:lnTo>
                    <a:lnTo>
                      <a:pt x="83" y="68"/>
                    </a:lnTo>
                    <a:lnTo>
                      <a:pt x="54" y="86"/>
                    </a:lnTo>
                    <a:lnTo>
                      <a:pt x="47" y="118"/>
                    </a:lnTo>
                    <a:lnTo>
                      <a:pt x="54" y="161"/>
                    </a:lnTo>
                    <a:lnTo>
                      <a:pt x="4" y="226"/>
                    </a:lnTo>
                    <a:lnTo>
                      <a:pt x="0" y="258"/>
                    </a:lnTo>
                    <a:lnTo>
                      <a:pt x="15" y="265"/>
                    </a:lnTo>
                    <a:lnTo>
                      <a:pt x="4" y="387"/>
                    </a:lnTo>
                    <a:lnTo>
                      <a:pt x="104" y="444"/>
                    </a:lnTo>
                    <a:lnTo>
                      <a:pt x="140" y="473"/>
                    </a:lnTo>
                    <a:lnTo>
                      <a:pt x="144" y="509"/>
                    </a:lnTo>
                    <a:lnTo>
                      <a:pt x="190" y="505"/>
                    </a:lnTo>
                    <a:lnTo>
                      <a:pt x="205" y="577"/>
                    </a:lnTo>
                    <a:lnTo>
                      <a:pt x="230" y="595"/>
                    </a:lnTo>
                    <a:lnTo>
                      <a:pt x="230" y="620"/>
                    </a:lnTo>
                    <a:lnTo>
                      <a:pt x="216" y="681"/>
                    </a:lnTo>
                    <a:lnTo>
                      <a:pt x="237" y="713"/>
                    </a:lnTo>
                    <a:lnTo>
                      <a:pt x="251" y="739"/>
                    </a:lnTo>
                    <a:lnTo>
                      <a:pt x="309" y="742"/>
                    </a:lnTo>
                    <a:lnTo>
                      <a:pt x="312" y="756"/>
                    </a:lnTo>
                    <a:lnTo>
                      <a:pt x="657" y="742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14" name=""/>
            <p:cNvGrpSpPr/>
            <p:nvPr/>
          </p:nvGrpSpPr>
          <p:grpSpPr>
            <a:xfrm>
              <a:off x="5573880" y="2075040"/>
              <a:ext cx="651960" cy="378720"/>
              <a:chOff x="5573880" y="2075040"/>
              <a:chExt cx="651960" cy="378720"/>
            </a:xfrm>
          </p:grpSpPr>
          <p:sp>
            <p:nvSpPr>
              <p:cNvPr id="6215" name=""/>
              <p:cNvSpPr/>
              <p:nvPr/>
            </p:nvSpPr>
            <p:spPr>
              <a:xfrm>
                <a:off x="5573880" y="2075040"/>
                <a:ext cx="651960" cy="378720"/>
              </a:xfrm>
              <a:custGeom>
                <a:avLst/>
                <a:gdLst/>
                <a:ahLst/>
                <a:rect l="l" t="t" r="r" b="b"/>
                <a:pathLst>
                  <a:path w="657" h="384">
                    <a:moveTo>
                      <a:pt x="628" y="136"/>
                    </a:moveTo>
                    <a:lnTo>
                      <a:pt x="657" y="169"/>
                    </a:lnTo>
                    <a:lnTo>
                      <a:pt x="649" y="194"/>
                    </a:lnTo>
                    <a:lnTo>
                      <a:pt x="621" y="201"/>
                    </a:lnTo>
                    <a:lnTo>
                      <a:pt x="571" y="215"/>
                    </a:lnTo>
                    <a:lnTo>
                      <a:pt x="542" y="258"/>
                    </a:lnTo>
                    <a:lnTo>
                      <a:pt x="488" y="258"/>
                    </a:lnTo>
                    <a:lnTo>
                      <a:pt x="467" y="298"/>
                    </a:lnTo>
                    <a:lnTo>
                      <a:pt x="388" y="301"/>
                    </a:lnTo>
                    <a:lnTo>
                      <a:pt x="355" y="384"/>
                    </a:lnTo>
                    <a:lnTo>
                      <a:pt x="302" y="373"/>
                    </a:lnTo>
                    <a:lnTo>
                      <a:pt x="312" y="316"/>
                    </a:lnTo>
                    <a:lnTo>
                      <a:pt x="269" y="301"/>
                    </a:lnTo>
                    <a:lnTo>
                      <a:pt x="259" y="280"/>
                    </a:lnTo>
                    <a:lnTo>
                      <a:pt x="226" y="276"/>
                    </a:lnTo>
                    <a:lnTo>
                      <a:pt x="212" y="255"/>
                    </a:lnTo>
                    <a:lnTo>
                      <a:pt x="176" y="269"/>
                    </a:lnTo>
                    <a:lnTo>
                      <a:pt x="151" y="247"/>
                    </a:lnTo>
                    <a:lnTo>
                      <a:pt x="104" y="226"/>
                    </a:lnTo>
                    <a:lnTo>
                      <a:pt x="76" y="255"/>
                    </a:lnTo>
                    <a:lnTo>
                      <a:pt x="47" y="244"/>
                    </a:lnTo>
                    <a:lnTo>
                      <a:pt x="0" y="204"/>
                    </a:lnTo>
                    <a:lnTo>
                      <a:pt x="11" y="172"/>
                    </a:lnTo>
                    <a:lnTo>
                      <a:pt x="18" y="147"/>
                    </a:lnTo>
                    <a:lnTo>
                      <a:pt x="54" y="129"/>
                    </a:lnTo>
                    <a:lnTo>
                      <a:pt x="94" y="129"/>
                    </a:lnTo>
                    <a:lnTo>
                      <a:pt x="190" y="54"/>
                    </a:lnTo>
                    <a:lnTo>
                      <a:pt x="219" y="4"/>
                    </a:lnTo>
                    <a:lnTo>
                      <a:pt x="312" y="0"/>
                    </a:lnTo>
                    <a:lnTo>
                      <a:pt x="269" y="11"/>
                    </a:lnTo>
                    <a:lnTo>
                      <a:pt x="226" y="65"/>
                    </a:lnTo>
                    <a:lnTo>
                      <a:pt x="201" y="65"/>
                    </a:lnTo>
                    <a:lnTo>
                      <a:pt x="205" y="104"/>
                    </a:lnTo>
                    <a:lnTo>
                      <a:pt x="291" y="111"/>
                    </a:lnTo>
                    <a:lnTo>
                      <a:pt x="327" y="158"/>
                    </a:lnTo>
                    <a:lnTo>
                      <a:pt x="413" y="151"/>
                    </a:lnTo>
                    <a:lnTo>
                      <a:pt x="449" y="129"/>
                    </a:lnTo>
                    <a:lnTo>
                      <a:pt x="499" y="111"/>
                    </a:lnTo>
                    <a:lnTo>
                      <a:pt x="560" y="115"/>
                    </a:lnTo>
                    <a:lnTo>
                      <a:pt x="603" y="83"/>
                    </a:lnTo>
                    <a:lnTo>
                      <a:pt x="610" y="115"/>
                    </a:lnTo>
                    <a:lnTo>
                      <a:pt x="606" y="129"/>
                    </a:lnTo>
                    <a:lnTo>
                      <a:pt x="628" y="13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16" name=""/>
              <p:cNvSpPr/>
              <p:nvPr/>
            </p:nvSpPr>
            <p:spPr>
              <a:xfrm>
                <a:off x="5573880" y="2075040"/>
                <a:ext cx="651960" cy="378720"/>
              </a:xfrm>
              <a:custGeom>
                <a:avLst/>
                <a:gdLst/>
                <a:ahLst/>
                <a:rect l="l" t="t" r="r" b="b"/>
                <a:pathLst>
                  <a:path w="657" h="384">
                    <a:moveTo>
                      <a:pt x="628" y="136"/>
                    </a:moveTo>
                    <a:lnTo>
                      <a:pt x="657" y="169"/>
                    </a:lnTo>
                    <a:lnTo>
                      <a:pt x="649" y="194"/>
                    </a:lnTo>
                    <a:lnTo>
                      <a:pt x="621" y="201"/>
                    </a:lnTo>
                    <a:lnTo>
                      <a:pt x="571" y="215"/>
                    </a:lnTo>
                    <a:lnTo>
                      <a:pt x="542" y="258"/>
                    </a:lnTo>
                    <a:lnTo>
                      <a:pt x="488" y="258"/>
                    </a:lnTo>
                    <a:lnTo>
                      <a:pt x="467" y="298"/>
                    </a:lnTo>
                    <a:lnTo>
                      <a:pt x="388" y="301"/>
                    </a:lnTo>
                    <a:lnTo>
                      <a:pt x="355" y="384"/>
                    </a:lnTo>
                    <a:lnTo>
                      <a:pt x="302" y="373"/>
                    </a:lnTo>
                    <a:lnTo>
                      <a:pt x="312" y="316"/>
                    </a:lnTo>
                    <a:lnTo>
                      <a:pt x="269" y="301"/>
                    </a:lnTo>
                    <a:lnTo>
                      <a:pt x="259" y="280"/>
                    </a:lnTo>
                    <a:lnTo>
                      <a:pt x="226" y="276"/>
                    </a:lnTo>
                    <a:lnTo>
                      <a:pt x="212" y="255"/>
                    </a:lnTo>
                    <a:lnTo>
                      <a:pt x="176" y="269"/>
                    </a:lnTo>
                    <a:lnTo>
                      <a:pt x="151" y="247"/>
                    </a:lnTo>
                    <a:lnTo>
                      <a:pt x="104" y="226"/>
                    </a:lnTo>
                    <a:lnTo>
                      <a:pt x="76" y="255"/>
                    </a:lnTo>
                    <a:lnTo>
                      <a:pt x="47" y="244"/>
                    </a:lnTo>
                    <a:lnTo>
                      <a:pt x="0" y="204"/>
                    </a:lnTo>
                    <a:lnTo>
                      <a:pt x="11" y="172"/>
                    </a:lnTo>
                    <a:lnTo>
                      <a:pt x="18" y="147"/>
                    </a:lnTo>
                    <a:lnTo>
                      <a:pt x="54" y="129"/>
                    </a:lnTo>
                    <a:lnTo>
                      <a:pt x="94" y="129"/>
                    </a:lnTo>
                    <a:lnTo>
                      <a:pt x="190" y="54"/>
                    </a:lnTo>
                    <a:lnTo>
                      <a:pt x="219" y="4"/>
                    </a:lnTo>
                    <a:lnTo>
                      <a:pt x="312" y="0"/>
                    </a:lnTo>
                    <a:lnTo>
                      <a:pt x="269" y="11"/>
                    </a:lnTo>
                    <a:lnTo>
                      <a:pt x="226" y="65"/>
                    </a:lnTo>
                    <a:lnTo>
                      <a:pt x="201" y="65"/>
                    </a:lnTo>
                    <a:lnTo>
                      <a:pt x="205" y="104"/>
                    </a:lnTo>
                    <a:lnTo>
                      <a:pt x="291" y="111"/>
                    </a:lnTo>
                    <a:lnTo>
                      <a:pt x="327" y="158"/>
                    </a:lnTo>
                    <a:lnTo>
                      <a:pt x="413" y="151"/>
                    </a:lnTo>
                    <a:lnTo>
                      <a:pt x="449" y="129"/>
                    </a:lnTo>
                    <a:lnTo>
                      <a:pt x="499" y="111"/>
                    </a:lnTo>
                    <a:lnTo>
                      <a:pt x="560" y="115"/>
                    </a:lnTo>
                    <a:lnTo>
                      <a:pt x="603" y="83"/>
                    </a:lnTo>
                    <a:lnTo>
                      <a:pt x="610" y="115"/>
                    </a:lnTo>
                    <a:lnTo>
                      <a:pt x="606" y="129"/>
                    </a:lnTo>
                    <a:lnTo>
                      <a:pt x="628" y="136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17" name=""/>
            <p:cNvGrpSpPr/>
            <p:nvPr/>
          </p:nvGrpSpPr>
          <p:grpSpPr>
            <a:xfrm>
              <a:off x="5965920" y="3000240"/>
              <a:ext cx="421920" cy="711000"/>
              <a:chOff x="5965920" y="3000240"/>
              <a:chExt cx="421920" cy="711000"/>
            </a:xfrm>
          </p:grpSpPr>
          <p:sp>
            <p:nvSpPr>
              <p:cNvPr id="6218" name=""/>
              <p:cNvSpPr/>
              <p:nvPr/>
            </p:nvSpPr>
            <p:spPr>
              <a:xfrm>
                <a:off x="5965920" y="3000240"/>
                <a:ext cx="421920" cy="711000"/>
              </a:xfrm>
              <a:custGeom>
                <a:avLst/>
                <a:gdLst/>
                <a:ahLst/>
                <a:rect l="l" t="t" r="r" b="b"/>
                <a:pathLst>
                  <a:path w="426" h="718">
                    <a:moveTo>
                      <a:pt x="21" y="36"/>
                    </a:moveTo>
                    <a:lnTo>
                      <a:pt x="93" y="43"/>
                    </a:lnTo>
                    <a:lnTo>
                      <a:pt x="118" y="11"/>
                    </a:lnTo>
                    <a:lnTo>
                      <a:pt x="366" y="0"/>
                    </a:lnTo>
                    <a:lnTo>
                      <a:pt x="423" y="438"/>
                    </a:lnTo>
                    <a:lnTo>
                      <a:pt x="426" y="459"/>
                    </a:lnTo>
                    <a:lnTo>
                      <a:pt x="419" y="499"/>
                    </a:lnTo>
                    <a:lnTo>
                      <a:pt x="394" y="531"/>
                    </a:lnTo>
                    <a:lnTo>
                      <a:pt x="355" y="528"/>
                    </a:lnTo>
                    <a:lnTo>
                      <a:pt x="351" y="556"/>
                    </a:lnTo>
                    <a:lnTo>
                      <a:pt x="323" y="567"/>
                    </a:lnTo>
                    <a:lnTo>
                      <a:pt x="319" y="603"/>
                    </a:lnTo>
                    <a:lnTo>
                      <a:pt x="297" y="624"/>
                    </a:lnTo>
                    <a:lnTo>
                      <a:pt x="290" y="664"/>
                    </a:lnTo>
                    <a:lnTo>
                      <a:pt x="251" y="667"/>
                    </a:lnTo>
                    <a:lnTo>
                      <a:pt x="247" y="646"/>
                    </a:lnTo>
                    <a:lnTo>
                      <a:pt x="222" y="650"/>
                    </a:lnTo>
                    <a:lnTo>
                      <a:pt x="201" y="696"/>
                    </a:lnTo>
                    <a:lnTo>
                      <a:pt x="183" y="696"/>
                    </a:lnTo>
                    <a:lnTo>
                      <a:pt x="165" y="696"/>
                    </a:lnTo>
                    <a:lnTo>
                      <a:pt x="132" y="700"/>
                    </a:lnTo>
                    <a:lnTo>
                      <a:pt x="129" y="693"/>
                    </a:lnTo>
                    <a:lnTo>
                      <a:pt x="118" y="682"/>
                    </a:lnTo>
                    <a:lnTo>
                      <a:pt x="97" y="682"/>
                    </a:lnTo>
                    <a:lnTo>
                      <a:pt x="79" y="718"/>
                    </a:lnTo>
                    <a:lnTo>
                      <a:pt x="0" y="714"/>
                    </a:lnTo>
                    <a:lnTo>
                      <a:pt x="7" y="693"/>
                    </a:lnTo>
                    <a:lnTo>
                      <a:pt x="21" y="653"/>
                    </a:lnTo>
                    <a:lnTo>
                      <a:pt x="11" y="628"/>
                    </a:lnTo>
                    <a:lnTo>
                      <a:pt x="61" y="581"/>
                    </a:lnTo>
                    <a:lnTo>
                      <a:pt x="61" y="563"/>
                    </a:lnTo>
                    <a:lnTo>
                      <a:pt x="82" y="553"/>
                    </a:lnTo>
                    <a:lnTo>
                      <a:pt x="50" y="535"/>
                    </a:lnTo>
                    <a:lnTo>
                      <a:pt x="61" y="477"/>
                    </a:lnTo>
                    <a:lnTo>
                      <a:pt x="39" y="474"/>
                    </a:lnTo>
                    <a:lnTo>
                      <a:pt x="43" y="434"/>
                    </a:lnTo>
                    <a:lnTo>
                      <a:pt x="57" y="395"/>
                    </a:lnTo>
                    <a:lnTo>
                      <a:pt x="46" y="212"/>
                    </a:lnTo>
                    <a:lnTo>
                      <a:pt x="21" y="3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19" name=""/>
              <p:cNvSpPr/>
              <p:nvPr/>
            </p:nvSpPr>
            <p:spPr>
              <a:xfrm>
                <a:off x="5965920" y="3000240"/>
                <a:ext cx="421920" cy="711000"/>
              </a:xfrm>
              <a:custGeom>
                <a:avLst/>
                <a:gdLst/>
                <a:ahLst/>
                <a:rect l="l" t="t" r="r" b="b"/>
                <a:pathLst>
                  <a:path w="426" h="718">
                    <a:moveTo>
                      <a:pt x="21" y="36"/>
                    </a:moveTo>
                    <a:lnTo>
                      <a:pt x="93" y="43"/>
                    </a:lnTo>
                    <a:lnTo>
                      <a:pt x="118" y="11"/>
                    </a:lnTo>
                    <a:lnTo>
                      <a:pt x="366" y="0"/>
                    </a:lnTo>
                    <a:lnTo>
                      <a:pt x="423" y="438"/>
                    </a:lnTo>
                    <a:lnTo>
                      <a:pt x="426" y="459"/>
                    </a:lnTo>
                    <a:lnTo>
                      <a:pt x="419" y="499"/>
                    </a:lnTo>
                    <a:lnTo>
                      <a:pt x="394" y="531"/>
                    </a:lnTo>
                    <a:lnTo>
                      <a:pt x="355" y="528"/>
                    </a:lnTo>
                    <a:lnTo>
                      <a:pt x="351" y="556"/>
                    </a:lnTo>
                    <a:lnTo>
                      <a:pt x="323" y="567"/>
                    </a:lnTo>
                    <a:lnTo>
                      <a:pt x="319" y="603"/>
                    </a:lnTo>
                    <a:lnTo>
                      <a:pt x="297" y="624"/>
                    </a:lnTo>
                    <a:lnTo>
                      <a:pt x="290" y="664"/>
                    </a:lnTo>
                    <a:lnTo>
                      <a:pt x="251" y="667"/>
                    </a:lnTo>
                    <a:lnTo>
                      <a:pt x="247" y="646"/>
                    </a:lnTo>
                    <a:lnTo>
                      <a:pt x="222" y="650"/>
                    </a:lnTo>
                    <a:lnTo>
                      <a:pt x="201" y="696"/>
                    </a:lnTo>
                    <a:lnTo>
                      <a:pt x="183" y="696"/>
                    </a:lnTo>
                    <a:lnTo>
                      <a:pt x="165" y="696"/>
                    </a:lnTo>
                    <a:lnTo>
                      <a:pt x="132" y="700"/>
                    </a:lnTo>
                    <a:lnTo>
                      <a:pt x="129" y="693"/>
                    </a:lnTo>
                    <a:lnTo>
                      <a:pt x="118" y="682"/>
                    </a:lnTo>
                    <a:lnTo>
                      <a:pt x="97" y="682"/>
                    </a:lnTo>
                    <a:lnTo>
                      <a:pt x="79" y="718"/>
                    </a:lnTo>
                    <a:lnTo>
                      <a:pt x="0" y="714"/>
                    </a:lnTo>
                    <a:lnTo>
                      <a:pt x="7" y="693"/>
                    </a:lnTo>
                    <a:lnTo>
                      <a:pt x="21" y="653"/>
                    </a:lnTo>
                    <a:lnTo>
                      <a:pt x="11" y="628"/>
                    </a:lnTo>
                    <a:lnTo>
                      <a:pt x="61" y="581"/>
                    </a:lnTo>
                    <a:lnTo>
                      <a:pt x="61" y="563"/>
                    </a:lnTo>
                    <a:lnTo>
                      <a:pt x="82" y="553"/>
                    </a:lnTo>
                    <a:lnTo>
                      <a:pt x="50" y="535"/>
                    </a:lnTo>
                    <a:lnTo>
                      <a:pt x="61" y="477"/>
                    </a:lnTo>
                    <a:lnTo>
                      <a:pt x="39" y="474"/>
                    </a:lnTo>
                    <a:lnTo>
                      <a:pt x="43" y="434"/>
                    </a:lnTo>
                    <a:lnTo>
                      <a:pt x="57" y="395"/>
                    </a:lnTo>
                    <a:lnTo>
                      <a:pt x="46" y="212"/>
                    </a:lnTo>
                    <a:lnTo>
                      <a:pt x="21" y="36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20" name=""/>
            <p:cNvGrpSpPr/>
            <p:nvPr/>
          </p:nvGrpSpPr>
          <p:grpSpPr>
            <a:xfrm>
              <a:off x="6060960" y="2340000"/>
              <a:ext cx="528480" cy="674280"/>
              <a:chOff x="6060960" y="2340000"/>
              <a:chExt cx="528480" cy="674280"/>
            </a:xfrm>
          </p:grpSpPr>
          <p:sp>
            <p:nvSpPr>
              <p:cNvPr id="6221" name=""/>
              <p:cNvSpPr/>
              <p:nvPr/>
            </p:nvSpPr>
            <p:spPr>
              <a:xfrm>
                <a:off x="6060960" y="2340000"/>
                <a:ext cx="528480" cy="674280"/>
              </a:xfrm>
              <a:custGeom>
                <a:avLst/>
                <a:gdLst/>
                <a:ahLst/>
                <a:rect l="l" t="t" r="r" b="b"/>
                <a:pathLst>
                  <a:path w="530" h="678">
                    <a:moveTo>
                      <a:pt x="272" y="678"/>
                    </a:moveTo>
                    <a:lnTo>
                      <a:pt x="265" y="660"/>
                    </a:lnTo>
                    <a:lnTo>
                      <a:pt x="14" y="671"/>
                    </a:lnTo>
                    <a:lnTo>
                      <a:pt x="35" y="642"/>
                    </a:lnTo>
                    <a:lnTo>
                      <a:pt x="57" y="595"/>
                    </a:lnTo>
                    <a:lnTo>
                      <a:pt x="82" y="559"/>
                    </a:lnTo>
                    <a:lnTo>
                      <a:pt x="53" y="513"/>
                    </a:lnTo>
                    <a:lnTo>
                      <a:pt x="50" y="434"/>
                    </a:lnTo>
                    <a:lnTo>
                      <a:pt x="25" y="398"/>
                    </a:lnTo>
                    <a:lnTo>
                      <a:pt x="7" y="377"/>
                    </a:lnTo>
                    <a:lnTo>
                      <a:pt x="7" y="355"/>
                    </a:lnTo>
                    <a:lnTo>
                      <a:pt x="21" y="337"/>
                    </a:lnTo>
                    <a:lnTo>
                      <a:pt x="0" y="280"/>
                    </a:lnTo>
                    <a:lnTo>
                      <a:pt x="35" y="222"/>
                    </a:lnTo>
                    <a:lnTo>
                      <a:pt x="18" y="197"/>
                    </a:lnTo>
                    <a:lnTo>
                      <a:pt x="18" y="172"/>
                    </a:lnTo>
                    <a:lnTo>
                      <a:pt x="39" y="136"/>
                    </a:lnTo>
                    <a:lnTo>
                      <a:pt x="46" y="104"/>
                    </a:lnTo>
                    <a:lnTo>
                      <a:pt x="82" y="108"/>
                    </a:lnTo>
                    <a:lnTo>
                      <a:pt x="79" y="143"/>
                    </a:lnTo>
                    <a:lnTo>
                      <a:pt x="96" y="154"/>
                    </a:lnTo>
                    <a:lnTo>
                      <a:pt x="118" y="136"/>
                    </a:lnTo>
                    <a:lnTo>
                      <a:pt x="111" y="82"/>
                    </a:lnTo>
                    <a:lnTo>
                      <a:pt x="122" y="68"/>
                    </a:lnTo>
                    <a:lnTo>
                      <a:pt x="143" y="72"/>
                    </a:lnTo>
                    <a:lnTo>
                      <a:pt x="136" y="22"/>
                    </a:lnTo>
                    <a:lnTo>
                      <a:pt x="161" y="4"/>
                    </a:lnTo>
                    <a:lnTo>
                      <a:pt x="247" y="0"/>
                    </a:lnTo>
                    <a:lnTo>
                      <a:pt x="283" y="18"/>
                    </a:lnTo>
                    <a:lnTo>
                      <a:pt x="286" y="36"/>
                    </a:lnTo>
                    <a:lnTo>
                      <a:pt x="319" y="36"/>
                    </a:lnTo>
                    <a:lnTo>
                      <a:pt x="365" y="50"/>
                    </a:lnTo>
                    <a:lnTo>
                      <a:pt x="373" y="75"/>
                    </a:lnTo>
                    <a:lnTo>
                      <a:pt x="355" y="90"/>
                    </a:lnTo>
                    <a:lnTo>
                      <a:pt x="390" y="172"/>
                    </a:lnTo>
                    <a:lnTo>
                      <a:pt x="390" y="197"/>
                    </a:lnTo>
                    <a:lnTo>
                      <a:pt x="333" y="273"/>
                    </a:lnTo>
                    <a:lnTo>
                      <a:pt x="312" y="316"/>
                    </a:lnTo>
                    <a:lnTo>
                      <a:pt x="322" y="330"/>
                    </a:lnTo>
                    <a:lnTo>
                      <a:pt x="358" y="334"/>
                    </a:lnTo>
                    <a:lnTo>
                      <a:pt x="376" y="316"/>
                    </a:lnTo>
                    <a:lnTo>
                      <a:pt x="416" y="247"/>
                    </a:lnTo>
                    <a:lnTo>
                      <a:pt x="455" y="247"/>
                    </a:lnTo>
                    <a:lnTo>
                      <a:pt x="502" y="312"/>
                    </a:lnTo>
                    <a:lnTo>
                      <a:pt x="502" y="355"/>
                    </a:lnTo>
                    <a:lnTo>
                      <a:pt x="498" y="380"/>
                    </a:lnTo>
                    <a:lnTo>
                      <a:pt x="530" y="402"/>
                    </a:lnTo>
                    <a:lnTo>
                      <a:pt x="527" y="445"/>
                    </a:lnTo>
                    <a:lnTo>
                      <a:pt x="509" y="477"/>
                    </a:lnTo>
                    <a:lnTo>
                      <a:pt x="498" y="516"/>
                    </a:lnTo>
                    <a:lnTo>
                      <a:pt x="487" y="542"/>
                    </a:lnTo>
                    <a:lnTo>
                      <a:pt x="455" y="549"/>
                    </a:lnTo>
                    <a:lnTo>
                      <a:pt x="469" y="588"/>
                    </a:lnTo>
                    <a:lnTo>
                      <a:pt x="455" y="599"/>
                    </a:lnTo>
                    <a:lnTo>
                      <a:pt x="426" y="649"/>
                    </a:lnTo>
                    <a:lnTo>
                      <a:pt x="272" y="67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22" name=""/>
              <p:cNvSpPr/>
              <p:nvPr/>
            </p:nvSpPr>
            <p:spPr>
              <a:xfrm>
                <a:off x="6060960" y="2340000"/>
                <a:ext cx="528480" cy="674280"/>
              </a:xfrm>
              <a:custGeom>
                <a:avLst/>
                <a:gdLst/>
                <a:ahLst/>
                <a:rect l="l" t="t" r="r" b="b"/>
                <a:pathLst>
                  <a:path w="530" h="678">
                    <a:moveTo>
                      <a:pt x="272" y="678"/>
                    </a:moveTo>
                    <a:lnTo>
                      <a:pt x="265" y="660"/>
                    </a:lnTo>
                    <a:lnTo>
                      <a:pt x="14" y="671"/>
                    </a:lnTo>
                    <a:lnTo>
                      <a:pt x="35" y="642"/>
                    </a:lnTo>
                    <a:lnTo>
                      <a:pt x="57" y="595"/>
                    </a:lnTo>
                    <a:lnTo>
                      <a:pt x="82" y="559"/>
                    </a:lnTo>
                    <a:lnTo>
                      <a:pt x="53" y="513"/>
                    </a:lnTo>
                    <a:lnTo>
                      <a:pt x="50" y="434"/>
                    </a:lnTo>
                    <a:lnTo>
                      <a:pt x="25" y="398"/>
                    </a:lnTo>
                    <a:lnTo>
                      <a:pt x="7" y="377"/>
                    </a:lnTo>
                    <a:lnTo>
                      <a:pt x="7" y="355"/>
                    </a:lnTo>
                    <a:lnTo>
                      <a:pt x="21" y="337"/>
                    </a:lnTo>
                    <a:lnTo>
                      <a:pt x="0" y="280"/>
                    </a:lnTo>
                    <a:lnTo>
                      <a:pt x="35" y="222"/>
                    </a:lnTo>
                    <a:lnTo>
                      <a:pt x="18" y="197"/>
                    </a:lnTo>
                    <a:lnTo>
                      <a:pt x="18" y="172"/>
                    </a:lnTo>
                    <a:lnTo>
                      <a:pt x="39" y="136"/>
                    </a:lnTo>
                    <a:lnTo>
                      <a:pt x="46" y="104"/>
                    </a:lnTo>
                    <a:lnTo>
                      <a:pt x="82" y="108"/>
                    </a:lnTo>
                    <a:lnTo>
                      <a:pt x="79" y="143"/>
                    </a:lnTo>
                    <a:lnTo>
                      <a:pt x="96" y="154"/>
                    </a:lnTo>
                    <a:lnTo>
                      <a:pt x="118" y="136"/>
                    </a:lnTo>
                    <a:lnTo>
                      <a:pt x="111" y="82"/>
                    </a:lnTo>
                    <a:lnTo>
                      <a:pt x="122" y="68"/>
                    </a:lnTo>
                    <a:lnTo>
                      <a:pt x="143" y="72"/>
                    </a:lnTo>
                    <a:lnTo>
                      <a:pt x="136" y="22"/>
                    </a:lnTo>
                    <a:lnTo>
                      <a:pt x="161" y="4"/>
                    </a:lnTo>
                    <a:lnTo>
                      <a:pt x="247" y="0"/>
                    </a:lnTo>
                    <a:lnTo>
                      <a:pt x="283" y="18"/>
                    </a:lnTo>
                    <a:lnTo>
                      <a:pt x="286" y="36"/>
                    </a:lnTo>
                    <a:lnTo>
                      <a:pt x="319" y="36"/>
                    </a:lnTo>
                    <a:lnTo>
                      <a:pt x="365" y="50"/>
                    </a:lnTo>
                    <a:lnTo>
                      <a:pt x="373" y="75"/>
                    </a:lnTo>
                    <a:lnTo>
                      <a:pt x="355" y="90"/>
                    </a:lnTo>
                    <a:lnTo>
                      <a:pt x="390" y="172"/>
                    </a:lnTo>
                    <a:lnTo>
                      <a:pt x="390" y="197"/>
                    </a:lnTo>
                    <a:lnTo>
                      <a:pt x="333" y="273"/>
                    </a:lnTo>
                    <a:lnTo>
                      <a:pt x="312" y="316"/>
                    </a:lnTo>
                    <a:lnTo>
                      <a:pt x="322" y="330"/>
                    </a:lnTo>
                    <a:lnTo>
                      <a:pt x="358" y="334"/>
                    </a:lnTo>
                    <a:lnTo>
                      <a:pt x="376" y="316"/>
                    </a:lnTo>
                    <a:lnTo>
                      <a:pt x="416" y="247"/>
                    </a:lnTo>
                    <a:lnTo>
                      <a:pt x="455" y="247"/>
                    </a:lnTo>
                    <a:lnTo>
                      <a:pt x="502" y="312"/>
                    </a:lnTo>
                    <a:lnTo>
                      <a:pt x="502" y="355"/>
                    </a:lnTo>
                    <a:lnTo>
                      <a:pt x="498" y="380"/>
                    </a:lnTo>
                    <a:lnTo>
                      <a:pt x="530" y="402"/>
                    </a:lnTo>
                    <a:lnTo>
                      <a:pt x="527" y="445"/>
                    </a:lnTo>
                    <a:lnTo>
                      <a:pt x="509" y="477"/>
                    </a:lnTo>
                    <a:lnTo>
                      <a:pt x="498" y="516"/>
                    </a:lnTo>
                    <a:lnTo>
                      <a:pt x="487" y="542"/>
                    </a:lnTo>
                    <a:lnTo>
                      <a:pt x="455" y="549"/>
                    </a:lnTo>
                    <a:lnTo>
                      <a:pt x="469" y="588"/>
                    </a:lnTo>
                    <a:lnTo>
                      <a:pt x="455" y="599"/>
                    </a:lnTo>
                    <a:lnTo>
                      <a:pt x="426" y="649"/>
                    </a:lnTo>
                    <a:lnTo>
                      <a:pt x="272" y="678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23" name=""/>
            <p:cNvGrpSpPr/>
            <p:nvPr/>
          </p:nvGrpSpPr>
          <p:grpSpPr>
            <a:xfrm>
              <a:off x="6332400" y="2879640"/>
              <a:ext cx="558720" cy="650520"/>
              <a:chOff x="6332400" y="2879640"/>
              <a:chExt cx="558720" cy="650520"/>
            </a:xfrm>
          </p:grpSpPr>
          <p:sp>
            <p:nvSpPr>
              <p:cNvPr id="6224" name=""/>
              <p:cNvSpPr/>
              <p:nvPr/>
            </p:nvSpPr>
            <p:spPr>
              <a:xfrm>
                <a:off x="6332400" y="2879640"/>
                <a:ext cx="558720" cy="650520"/>
              </a:xfrm>
              <a:custGeom>
                <a:avLst/>
                <a:gdLst/>
                <a:ahLst/>
                <a:rect l="l" t="t" r="r" b="b"/>
                <a:pathLst>
                  <a:path w="563" h="656">
                    <a:moveTo>
                      <a:pt x="0" y="132"/>
                    </a:moveTo>
                    <a:lnTo>
                      <a:pt x="154" y="107"/>
                    </a:lnTo>
                    <a:lnTo>
                      <a:pt x="233" y="107"/>
                    </a:lnTo>
                    <a:lnTo>
                      <a:pt x="255" y="121"/>
                    </a:lnTo>
                    <a:lnTo>
                      <a:pt x="344" y="114"/>
                    </a:lnTo>
                    <a:lnTo>
                      <a:pt x="351" y="104"/>
                    </a:lnTo>
                    <a:lnTo>
                      <a:pt x="380" y="100"/>
                    </a:lnTo>
                    <a:lnTo>
                      <a:pt x="402" y="86"/>
                    </a:lnTo>
                    <a:lnTo>
                      <a:pt x="412" y="43"/>
                    </a:lnTo>
                    <a:lnTo>
                      <a:pt x="452" y="21"/>
                    </a:lnTo>
                    <a:lnTo>
                      <a:pt x="513" y="0"/>
                    </a:lnTo>
                    <a:lnTo>
                      <a:pt x="559" y="225"/>
                    </a:lnTo>
                    <a:lnTo>
                      <a:pt x="549" y="243"/>
                    </a:lnTo>
                    <a:lnTo>
                      <a:pt x="563" y="265"/>
                    </a:lnTo>
                    <a:lnTo>
                      <a:pt x="552" y="286"/>
                    </a:lnTo>
                    <a:lnTo>
                      <a:pt x="542" y="308"/>
                    </a:lnTo>
                    <a:lnTo>
                      <a:pt x="545" y="405"/>
                    </a:lnTo>
                    <a:lnTo>
                      <a:pt x="531" y="426"/>
                    </a:lnTo>
                    <a:lnTo>
                      <a:pt x="509" y="426"/>
                    </a:lnTo>
                    <a:lnTo>
                      <a:pt x="506" y="469"/>
                    </a:lnTo>
                    <a:lnTo>
                      <a:pt x="459" y="462"/>
                    </a:lnTo>
                    <a:lnTo>
                      <a:pt x="430" y="480"/>
                    </a:lnTo>
                    <a:lnTo>
                      <a:pt x="455" y="494"/>
                    </a:lnTo>
                    <a:lnTo>
                      <a:pt x="441" y="523"/>
                    </a:lnTo>
                    <a:lnTo>
                      <a:pt x="463" y="548"/>
                    </a:lnTo>
                    <a:lnTo>
                      <a:pt x="463" y="566"/>
                    </a:lnTo>
                    <a:lnTo>
                      <a:pt x="416" y="537"/>
                    </a:lnTo>
                    <a:lnTo>
                      <a:pt x="387" y="559"/>
                    </a:lnTo>
                    <a:lnTo>
                      <a:pt x="398" y="616"/>
                    </a:lnTo>
                    <a:lnTo>
                      <a:pt x="384" y="623"/>
                    </a:lnTo>
                    <a:lnTo>
                      <a:pt x="373" y="652"/>
                    </a:lnTo>
                    <a:lnTo>
                      <a:pt x="351" y="656"/>
                    </a:lnTo>
                    <a:lnTo>
                      <a:pt x="351" y="623"/>
                    </a:lnTo>
                    <a:lnTo>
                      <a:pt x="330" y="623"/>
                    </a:lnTo>
                    <a:lnTo>
                      <a:pt x="323" y="595"/>
                    </a:lnTo>
                    <a:lnTo>
                      <a:pt x="308" y="580"/>
                    </a:lnTo>
                    <a:lnTo>
                      <a:pt x="283" y="577"/>
                    </a:lnTo>
                    <a:lnTo>
                      <a:pt x="273" y="598"/>
                    </a:lnTo>
                    <a:lnTo>
                      <a:pt x="255" y="620"/>
                    </a:lnTo>
                    <a:lnTo>
                      <a:pt x="212" y="631"/>
                    </a:lnTo>
                    <a:lnTo>
                      <a:pt x="165" y="613"/>
                    </a:lnTo>
                    <a:lnTo>
                      <a:pt x="108" y="602"/>
                    </a:lnTo>
                    <a:lnTo>
                      <a:pt x="104" y="566"/>
                    </a:lnTo>
                    <a:lnTo>
                      <a:pt x="90" y="559"/>
                    </a:lnTo>
                    <a:lnTo>
                      <a:pt x="54" y="55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25" name=""/>
              <p:cNvSpPr/>
              <p:nvPr/>
            </p:nvSpPr>
            <p:spPr>
              <a:xfrm>
                <a:off x="6332400" y="2879640"/>
                <a:ext cx="558720" cy="650520"/>
              </a:xfrm>
              <a:custGeom>
                <a:avLst/>
                <a:gdLst/>
                <a:ahLst/>
                <a:rect l="l" t="t" r="r" b="b"/>
                <a:pathLst>
                  <a:path w="563" h="656">
                    <a:moveTo>
                      <a:pt x="0" y="132"/>
                    </a:moveTo>
                    <a:lnTo>
                      <a:pt x="154" y="107"/>
                    </a:lnTo>
                    <a:lnTo>
                      <a:pt x="233" y="107"/>
                    </a:lnTo>
                    <a:lnTo>
                      <a:pt x="255" y="121"/>
                    </a:lnTo>
                    <a:lnTo>
                      <a:pt x="344" y="114"/>
                    </a:lnTo>
                    <a:lnTo>
                      <a:pt x="351" y="104"/>
                    </a:lnTo>
                    <a:lnTo>
                      <a:pt x="380" y="100"/>
                    </a:lnTo>
                    <a:lnTo>
                      <a:pt x="402" y="86"/>
                    </a:lnTo>
                    <a:lnTo>
                      <a:pt x="412" y="43"/>
                    </a:lnTo>
                    <a:lnTo>
                      <a:pt x="452" y="21"/>
                    </a:lnTo>
                    <a:lnTo>
                      <a:pt x="513" y="0"/>
                    </a:lnTo>
                    <a:lnTo>
                      <a:pt x="559" y="225"/>
                    </a:lnTo>
                    <a:lnTo>
                      <a:pt x="549" y="243"/>
                    </a:lnTo>
                    <a:lnTo>
                      <a:pt x="563" y="265"/>
                    </a:lnTo>
                    <a:lnTo>
                      <a:pt x="552" y="286"/>
                    </a:lnTo>
                    <a:lnTo>
                      <a:pt x="542" y="308"/>
                    </a:lnTo>
                    <a:lnTo>
                      <a:pt x="545" y="405"/>
                    </a:lnTo>
                    <a:lnTo>
                      <a:pt x="531" y="426"/>
                    </a:lnTo>
                    <a:lnTo>
                      <a:pt x="509" y="426"/>
                    </a:lnTo>
                    <a:lnTo>
                      <a:pt x="506" y="469"/>
                    </a:lnTo>
                    <a:lnTo>
                      <a:pt x="459" y="462"/>
                    </a:lnTo>
                    <a:lnTo>
                      <a:pt x="430" y="480"/>
                    </a:lnTo>
                    <a:lnTo>
                      <a:pt x="455" y="494"/>
                    </a:lnTo>
                    <a:lnTo>
                      <a:pt x="441" y="523"/>
                    </a:lnTo>
                    <a:lnTo>
                      <a:pt x="463" y="548"/>
                    </a:lnTo>
                    <a:lnTo>
                      <a:pt x="463" y="566"/>
                    </a:lnTo>
                    <a:lnTo>
                      <a:pt x="416" y="537"/>
                    </a:lnTo>
                    <a:lnTo>
                      <a:pt x="387" y="559"/>
                    </a:lnTo>
                    <a:lnTo>
                      <a:pt x="398" y="616"/>
                    </a:lnTo>
                    <a:lnTo>
                      <a:pt x="384" y="623"/>
                    </a:lnTo>
                    <a:lnTo>
                      <a:pt x="373" y="652"/>
                    </a:lnTo>
                    <a:lnTo>
                      <a:pt x="351" y="656"/>
                    </a:lnTo>
                    <a:lnTo>
                      <a:pt x="351" y="623"/>
                    </a:lnTo>
                    <a:lnTo>
                      <a:pt x="330" y="623"/>
                    </a:lnTo>
                    <a:lnTo>
                      <a:pt x="323" y="595"/>
                    </a:lnTo>
                    <a:lnTo>
                      <a:pt x="308" y="580"/>
                    </a:lnTo>
                    <a:lnTo>
                      <a:pt x="283" y="577"/>
                    </a:lnTo>
                    <a:lnTo>
                      <a:pt x="273" y="598"/>
                    </a:lnTo>
                    <a:lnTo>
                      <a:pt x="255" y="620"/>
                    </a:lnTo>
                    <a:lnTo>
                      <a:pt x="212" y="631"/>
                    </a:lnTo>
                    <a:lnTo>
                      <a:pt x="165" y="613"/>
                    </a:lnTo>
                    <a:lnTo>
                      <a:pt x="108" y="602"/>
                    </a:lnTo>
                    <a:lnTo>
                      <a:pt x="104" y="566"/>
                    </a:lnTo>
                    <a:lnTo>
                      <a:pt x="90" y="559"/>
                    </a:lnTo>
                    <a:lnTo>
                      <a:pt x="54" y="559"/>
                    </a:lnTo>
                    <a:lnTo>
                      <a:pt x="0" y="132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26" name=""/>
            <p:cNvGrpSpPr/>
            <p:nvPr/>
          </p:nvGrpSpPr>
          <p:grpSpPr>
            <a:xfrm>
              <a:off x="6845400" y="2739960"/>
              <a:ext cx="766440" cy="504360"/>
              <a:chOff x="6845400" y="2739960"/>
              <a:chExt cx="766440" cy="504360"/>
            </a:xfrm>
          </p:grpSpPr>
          <p:sp>
            <p:nvSpPr>
              <p:cNvPr id="6227" name=""/>
              <p:cNvSpPr/>
              <p:nvPr/>
            </p:nvSpPr>
            <p:spPr>
              <a:xfrm>
                <a:off x="6845400" y="2739960"/>
                <a:ext cx="766440" cy="504360"/>
              </a:xfrm>
              <a:custGeom>
                <a:avLst/>
                <a:gdLst/>
                <a:ahLst/>
                <a:rect l="l" t="t" r="r" b="b"/>
                <a:pathLst>
                  <a:path w="773" h="509">
                    <a:moveTo>
                      <a:pt x="0" y="136"/>
                    </a:moveTo>
                    <a:lnTo>
                      <a:pt x="43" y="93"/>
                    </a:lnTo>
                    <a:lnTo>
                      <a:pt x="76" y="71"/>
                    </a:lnTo>
                    <a:lnTo>
                      <a:pt x="94" y="96"/>
                    </a:lnTo>
                    <a:lnTo>
                      <a:pt x="79" y="111"/>
                    </a:lnTo>
                    <a:lnTo>
                      <a:pt x="273" y="86"/>
                    </a:lnTo>
                    <a:lnTo>
                      <a:pt x="608" y="7"/>
                    </a:lnTo>
                    <a:lnTo>
                      <a:pt x="651" y="0"/>
                    </a:lnTo>
                    <a:lnTo>
                      <a:pt x="655" y="14"/>
                    </a:lnTo>
                    <a:lnTo>
                      <a:pt x="683" y="25"/>
                    </a:lnTo>
                    <a:lnTo>
                      <a:pt x="687" y="46"/>
                    </a:lnTo>
                    <a:lnTo>
                      <a:pt x="701" y="71"/>
                    </a:lnTo>
                    <a:lnTo>
                      <a:pt x="723" y="71"/>
                    </a:lnTo>
                    <a:lnTo>
                      <a:pt x="737" y="96"/>
                    </a:lnTo>
                    <a:lnTo>
                      <a:pt x="723" y="111"/>
                    </a:lnTo>
                    <a:lnTo>
                      <a:pt x="723" y="140"/>
                    </a:lnTo>
                    <a:lnTo>
                      <a:pt x="705" y="168"/>
                    </a:lnTo>
                    <a:lnTo>
                      <a:pt x="719" y="179"/>
                    </a:lnTo>
                    <a:lnTo>
                      <a:pt x="701" y="197"/>
                    </a:lnTo>
                    <a:lnTo>
                      <a:pt x="701" y="222"/>
                    </a:lnTo>
                    <a:lnTo>
                      <a:pt x="719" y="244"/>
                    </a:lnTo>
                    <a:lnTo>
                      <a:pt x="723" y="269"/>
                    </a:lnTo>
                    <a:lnTo>
                      <a:pt x="759" y="272"/>
                    </a:lnTo>
                    <a:lnTo>
                      <a:pt x="773" y="294"/>
                    </a:lnTo>
                    <a:lnTo>
                      <a:pt x="755" y="337"/>
                    </a:lnTo>
                    <a:lnTo>
                      <a:pt x="737" y="358"/>
                    </a:lnTo>
                    <a:lnTo>
                      <a:pt x="694" y="380"/>
                    </a:lnTo>
                    <a:lnTo>
                      <a:pt x="669" y="412"/>
                    </a:lnTo>
                    <a:lnTo>
                      <a:pt x="432" y="451"/>
                    </a:lnTo>
                    <a:lnTo>
                      <a:pt x="72" y="509"/>
                    </a:lnTo>
                    <a:lnTo>
                      <a:pt x="40" y="394"/>
                    </a:lnTo>
                    <a:lnTo>
                      <a:pt x="33" y="380"/>
                    </a:lnTo>
                    <a:lnTo>
                      <a:pt x="43" y="351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28" name=""/>
              <p:cNvSpPr/>
              <p:nvPr/>
            </p:nvSpPr>
            <p:spPr>
              <a:xfrm>
                <a:off x="6845400" y="2739960"/>
                <a:ext cx="766440" cy="504360"/>
              </a:xfrm>
              <a:custGeom>
                <a:avLst/>
                <a:gdLst/>
                <a:ahLst/>
                <a:rect l="l" t="t" r="r" b="b"/>
                <a:pathLst>
                  <a:path w="773" h="509">
                    <a:moveTo>
                      <a:pt x="0" y="136"/>
                    </a:moveTo>
                    <a:lnTo>
                      <a:pt x="43" y="93"/>
                    </a:lnTo>
                    <a:lnTo>
                      <a:pt x="76" y="71"/>
                    </a:lnTo>
                    <a:lnTo>
                      <a:pt x="94" y="96"/>
                    </a:lnTo>
                    <a:lnTo>
                      <a:pt x="79" y="111"/>
                    </a:lnTo>
                    <a:lnTo>
                      <a:pt x="273" y="86"/>
                    </a:lnTo>
                    <a:lnTo>
                      <a:pt x="608" y="7"/>
                    </a:lnTo>
                    <a:lnTo>
                      <a:pt x="651" y="0"/>
                    </a:lnTo>
                    <a:lnTo>
                      <a:pt x="655" y="14"/>
                    </a:lnTo>
                    <a:lnTo>
                      <a:pt x="683" y="25"/>
                    </a:lnTo>
                    <a:lnTo>
                      <a:pt x="687" y="46"/>
                    </a:lnTo>
                    <a:lnTo>
                      <a:pt x="701" y="71"/>
                    </a:lnTo>
                    <a:lnTo>
                      <a:pt x="723" y="71"/>
                    </a:lnTo>
                    <a:lnTo>
                      <a:pt x="737" y="96"/>
                    </a:lnTo>
                    <a:lnTo>
                      <a:pt x="723" y="111"/>
                    </a:lnTo>
                    <a:lnTo>
                      <a:pt x="723" y="140"/>
                    </a:lnTo>
                    <a:lnTo>
                      <a:pt x="705" y="168"/>
                    </a:lnTo>
                    <a:lnTo>
                      <a:pt x="719" y="179"/>
                    </a:lnTo>
                    <a:lnTo>
                      <a:pt x="701" y="197"/>
                    </a:lnTo>
                    <a:lnTo>
                      <a:pt x="701" y="222"/>
                    </a:lnTo>
                    <a:lnTo>
                      <a:pt x="719" y="244"/>
                    </a:lnTo>
                    <a:lnTo>
                      <a:pt x="723" y="269"/>
                    </a:lnTo>
                    <a:lnTo>
                      <a:pt x="759" y="272"/>
                    </a:lnTo>
                    <a:lnTo>
                      <a:pt x="773" y="294"/>
                    </a:lnTo>
                    <a:lnTo>
                      <a:pt x="755" y="337"/>
                    </a:lnTo>
                    <a:lnTo>
                      <a:pt x="737" y="358"/>
                    </a:lnTo>
                    <a:lnTo>
                      <a:pt x="694" y="380"/>
                    </a:lnTo>
                    <a:lnTo>
                      <a:pt x="669" y="412"/>
                    </a:lnTo>
                    <a:lnTo>
                      <a:pt x="432" y="451"/>
                    </a:lnTo>
                    <a:lnTo>
                      <a:pt x="72" y="509"/>
                    </a:lnTo>
                    <a:lnTo>
                      <a:pt x="40" y="394"/>
                    </a:lnTo>
                    <a:lnTo>
                      <a:pt x="33" y="380"/>
                    </a:lnTo>
                    <a:lnTo>
                      <a:pt x="43" y="351"/>
                    </a:lnTo>
                    <a:lnTo>
                      <a:pt x="0" y="136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29" name=""/>
            <p:cNvGrpSpPr/>
            <p:nvPr/>
          </p:nvGrpSpPr>
          <p:grpSpPr>
            <a:xfrm>
              <a:off x="6683400" y="3152880"/>
              <a:ext cx="528120" cy="556920"/>
              <a:chOff x="6683400" y="3152880"/>
              <a:chExt cx="528120" cy="556920"/>
            </a:xfrm>
          </p:grpSpPr>
          <p:sp>
            <p:nvSpPr>
              <p:cNvPr id="6230" name=""/>
              <p:cNvSpPr/>
              <p:nvPr/>
            </p:nvSpPr>
            <p:spPr>
              <a:xfrm>
                <a:off x="6683400" y="3152880"/>
                <a:ext cx="528120" cy="556920"/>
              </a:xfrm>
              <a:custGeom>
                <a:avLst/>
                <a:gdLst/>
                <a:ahLst/>
                <a:rect l="l" t="t" r="r" b="b"/>
                <a:pathLst>
                  <a:path w="533" h="559">
                    <a:moveTo>
                      <a:pt x="205" y="0"/>
                    </a:moveTo>
                    <a:lnTo>
                      <a:pt x="187" y="25"/>
                    </a:lnTo>
                    <a:lnTo>
                      <a:pt x="194" y="107"/>
                    </a:lnTo>
                    <a:lnTo>
                      <a:pt x="187" y="150"/>
                    </a:lnTo>
                    <a:lnTo>
                      <a:pt x="158" y="147"/>
                    </a:lnTo>
                    <a:lnTo>
                      <a:pt x="147" y="190"/>
                    </a:lnTo>
                    <a:lnTo>
                      <a:pt x="104" y="186"/>
                    </a:lnTo>
                    <a:lnTo>
                      <a:pt x="86" y="197"/>
                    </a:lnTo>
                    <a:lnTo>
                      <a:pt x="97" y="218"/>
                    </a:lnTo>
                    <a:lnTo>
                      <a:pt x="90" y="243"/>
                    </a:lnTo>
                    <a:lnTo>
                      <a:pt x="111" y="269"/>
                    </a:lnTo>
                    <a:lnTo>
                      <a:pt x="101" y="287"/>
                    </a:lnTo>
                    <a:lnTo>
                      <a:pt x="65" y="261"/>
                    </a:lnTo>
                    <a:lnTo>
                      <a:pt x="40" y="279"/>
                    </a:lnTo>
                    <a:lnTo>
                      <a:pt x="47" y="344"/>
                    </a:lnTo>
                    <a:lnTo>
                      <a:pt x="29" y="344"/>
                    </a:lnTo>
                    <a:lnTo>
                      <a:pt x="25" y="373"/>
                    </a:lnTo>
                    <a:lnTo>
                      <a:pt x="0" y="383"/>
                    </a:lnTo>
                    <a:lnTo>
                      <a:pt x="7" y="408"/>
                    </a:lnTo>
                    <a:lnTo>
                      <a:pt x="15" y="430"/>
                    </a:lnTo>
                    <a:lnTo>
                      <a:pt x="22" y="459"/>
                    </a:lnTo>
                    <a:lnTo>
                      <a:pt x="54" y="477"/>
                    </a:lnTo>
                    <a:lnTo>
                      <a:pt x="86" y="484"/>
                    </a:lnTo>
                    <a:lnTo>
                      <a:pt x="90" y="512"/>
                    </a:lnTo>
                    <a:lnTo>
                      <a:pt x="129" y="534"/>
                    </a:lnTo>
                    <a:lnTo>
                      <a:pt x="133" y="559"/>
                    </a:lnTo>
                    <a:lnTo>
                      <a:pt x="172" y="548"/>
                    </a:lnTo>
                    <a:lnTo>
                      <a:pt x="172" y="534"/>
                    </a:lnTo>
                    <a:lnTo>
                      <a:pt x="230" y="538"/>
                    </a:lnTo>
                    <a:lnTo>
                      <a:pt x="237" y="523"/>
                    </a:lnTo>
                    <a:lnTo>
                      <a:pt x="266" y="520"/>
                    </a:lnTo>
                    <a:lnTo>
                      <a:pt x="266" y="491"/>
                    </a:lnTo>
                    <a:lnTo>
                      <a:pt x="307" y="491"/>
                    </a:lnTo>
                    <a:lnTo>
                      <a:pt x="310" y="469"/>
                    </a:lnTo>
                    <a:lnTo>
                      <a:pt x="332" y="448"/>
                    </a:lnTo>
                    <a:lnTo>
                      <a:pt x="336" y="416"/>
                    </a:lnTo>
                    <a:lnTo>
                      <a:pt x="353" y="398"/>
                    </a:lnTo>
                    <a:lnTo>
                      <a:pt x="350" y="355"/>
                    </a:lnTo>
                    <a:lnTo>
                      <a:pt x="364" y="337"/>
                    </a:lnTo>
                    <a:lnTo>
                      <a:pt x="375" y="308"/>
                    </a:lnTo>
                    <a:lnTo>
                      <a:pt x="382" y="287"/>
                    </a:lnTo>
                    <a:lnTo>
                      <a:pt x="411" y="279"/>
                    </a:lnTo>
                    <a:lnTo>
                      <a:pt x="422" y="301"/>
                    </a:lnTo>
                    <a:lnTo>
                      <a:pt x="457" y="236"/>
                    </a:lnTo>
                    <a:lnTo>
                      <a:pt x="490" y="233"/>
                    </a:lnTo>
                    <a:lnTo>
                      <a:pt x="497" y="211"/>
                    </a:lnTo>
                    <a:lnTo>
                      <a:pt x="486" y="190"/>
                    </a:lnTo>
                    <a:lnTo>
                      <a:pt x="529" y="179"/>
                    </a:lnTo>
                    <a:lnTo>
                      <a:pt x="518" y="147"/>
                    </a:lnTo>
                    <a:lnTo>
                      <a:pt x="518" y="111"/>
                    </a:lnTo>
                    <a:lnTo>
                      <a:pt x="533" y="107"/>
                    </a:lnTo>
                    <a:lnTo>
                      <a:pt x="526" y="89"/>
                    </a:lnTo>
                    <a:lnTo>
                      <a:pt x="472" y="100"/>
                    </a:lnTo>
                    <a:lnTo>
                      <a:pt x="436" y="93"/>
                    </a:lnTo>
                    <a:lnTo>
                      <a:pt x="436" y="122"/>
                    </a:lnTo>
                    <a:lnTo>
                      <a:pt x="379" y="157"/>
                    </a:lnTo>
                    <a:lnTo>
                      <a:pt x="364" y="71"/>
                    </a:lnTo>
                    <a:lnTo>
                      <a:pt x="233" y="8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31" name=""/>
              <p:cNvSpPr/>
              <p:nvPr/>
            </p:nvSpPr>
            <p:spPr>
              <a:xfrm>
                <a:off x="6683400" y="3152880"/>
                <a:ext cx="528120" cy="556920"/>
              </a:xfrm>
              <a:custGeom>
                <a:avLst/>
                <a:gdLst/>
                <a:ahLst/>
                <a:rect l="l" t="t" r="r" b="b"/>
                <a:pathLst>
                  <a:path w="533" h="559">
                    <a:moveTo>
                      <a:pt x="205" y="0"/>
                    </a:moveTo>
                    <a:lnTo>
                      <a:pt x="187" y="25"/>
                    </a:lnTo>
                    <a:lnTo>
                      <a:pt x="194" y="107"/>
                    </a:lnTo>
                    <a:lnTo>
                      <a:pt x="187" y="150"/>
                    </a:lnTo>
                    <a:lnTo>
                      <a:pt x="158" y="147"/>
                    </a:lnTo>
                    <a:lnTo>
                      <a:pt x="147" y="190"/>
                    </a:lnTo>
                    <a:lnTo>
                      <a:pt x="104" y="186"/>
                    </a:lnTo>
                    <a:lnTo>
                      <a:pt x="86" y="197"/>
                    </a:lnTo>
                    <a:lnTo>
                      <a:pt x="97" y="218"/>
                    </a:lnTo>
                    <a:lnTo>
                      <a:pt x="90" y="243"/>
                    </a:lnTo>
                    <a:lnTo>
                      <a:pt x="111" y="269"/>
                    </a:lnTo>
                    <a:lnTo>
                      <a:pt x="101" y="287"/>
                    </a:lnTo>
                    <a:lnTo>
                      <a:pt x="65" y="261"/>
                    </a:lnTo>
                    <a:lnTo>
                      <a:pt x="40" y="279"/>
                    </a:lnTo>
                    <a:lnTo>
                      <a:pt x="47" y="344"/>
                    </a:lnTo>
                    <a:lnTo>
                      <a:pt x="29" y="344"/>
                    </a:lnTo>
                    <a:lnTo>
                      <a:pt x="25" y="373"/>
                    </a:lnTo>
                    <a:lnTo>
                      <a:pt x="0" y="383"/>
                    </a:lnTo>
                    <a:lnTo>
                      <a:pt x="7" y="408"/>
                    </a:lnTo>
                    <a:lnTo>
                      <a:pt x="15" y="430"/>
                    </a:lnTo>
                    <a:lnTo>
                      <a:pt x="22" y="459"/>
                    </a:lnTo>
                    <a:lnTo>
                      <a:pt x="54" y="477"/>
                    </a:lnTo>
                    <a:lnTo>
                      <a:pt x="86" y="484"/>
                    </a:lnTo>
                    <a:lnTo>
                      <a:pt x="90" y="512"/>
                    </a:lnTo>
                    <a:lnTo>
                      <a:pt x="129" y="534"/>
                    </a:lnTo>
                    <a:lnTo>
                      <a:pt x="133" y="559"/>
                    </a:lnTo>
                    <a:lnTo>
                      <a:pt x="172" y="548"/>
                    </a:lnTo>
                    <a:lnTo>
                      <a:pt x="172" y="534"/>
                    </a:lnTo>
                    <a:lnTo>
                      <a:pt x="230" y="538"/>
                    </a:lnTo>
                    <a:lnTo>
                      <a:pt x="237" y="523"/>
                    </a:lnTo>
                    <a:lnTo>
                      <a:pt x="266" y="520"/>
                    </a:lnTo>
                    <a:lnTo>
                      <a:pt x="266" y="491"/>
                    </a:lnTo>
                    <a:lnTo>
                      <a:pt x="307" y="491"/>
                    </a:lnTo>
                    <a:lnTo>
                      <a:pt x="310" y="469"/>
                    </a:lnTo>
                    <a:lnTo>
                      <a:pt x="332" y="448"/>
                    </a:lnTo>
                    <a:lnTo>
                      <a:pt x="336" y="416"/>
                    </a:lnTo>
                    <a:lnTo>
                      <a:pt x="353" y="398"/>
                    </a:lnTo>
                    <a:lnTo>
                      <a:pt x="350" y="355"/>
                    </a:lnTo>
                    <a:lnTo>
                      <a:pt x="364" y="337"/>
                    </a:lnTo>
                    <a:lnTo>
                      <a:pt x="375" y="308"/>
                    </a:lnTo>
                    <a:lnTo>
                      <a:pt x="382" y="287"/>
                    </a:lnTo>
                    <a:lnTo>
                      <a:pt x="411" y="279"/>
                    </a:lnTo>
                    <a:lnTo>
                      <a:pt x="422" y="301"/>
                    </a:lnTo>
                    <a:lnTo>
                      <a:pt x="457" y="236"/>
                    </a:lnTo>
                    <a:lnTo>
                      <a:pt x="490" y="233"/>
                    </a:lnTo>
                    <a:lnTo>
                      <a:pt x="497" y="211"/>
                    </a:lnTo>
                    <a:lnTo>
                      <a:pt x="486" y="190"/>
                    </a:lnTo>
                    <a:lnTo>
                      <a:pt x="529" y="179"/>
                    </a:lnTo>
                    <a:lnTo>
                      <a:pt x="518" y="147"/>
                    </a:lnTo>
                    <a:lnTo>
                      <a:pt x="518" y="111"/>
                    </a:lnTo>
                    <a:lnTo>
                      <a:pt x="533" y="107"/>
                    </a:lnTo>
                    <a:lnTo>
                      <a:pt x="526" y="89"/>
                    </a:lnTo>
                    <a:lnTo>
                      <a:pt x="472" y="100"/>
                    </a:lnTo>
                    <a:lnTo>
                      <a:pt x="436" y="93"/>
                    </a:lnTo>
                    <a:lnTo>
                      <a:pt x="436" y="122"/>
                    </a:lnTo>
                    <a:lnTo>
                      <a:pt x="379" y="157"/>
                    </a:lnTo>
                    <a:lnTo>
                      <a:pt x="364" y="71"/>
                    </a:lnTo>
                    <a:lnTo>
                      <a:pt x="233" y="89"/>
                    </a:lnTo>
                    <a:lnTo>
                      <a:pt x="205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32" name=""/>
            <p:cNvGrpSpPr/>
            <p:nvPr/>
          </p:nvGrpSpPr>
          <p:grpSpPr>
            <a:xfrm>
              <a:off x="5803920" y="3436920"/>
              <a:ext cx="961560" cy="517320"/>
              <a:chOff x="5803920" y="3436920"/>
              <a:chExt cx="961560" cy="517320"/>
            </a:xfrm>
          </p:grpSpPr>
          <p:sp>
            <p:nvSpPr>
              <p:cNvPr id="6233" name=""/>
              <p:cNvSpPr/>
              <p:nvPr/>
            </p:nvSpPr>
            <p:spPr>
              <a:xfrm>
                <a:off x="5803920" y="3436920"/>
                <a:ext cx="961560" cy="517320"/>
              </a:xfrm>
              <a:custGeom>
                <a:avLst/>
                <a:gdLst/>
                <a:ahLst/>
                <a:rect l="l" t="t" r="r" b="b"/>
                <a:pathLst>
                  <a:path w="969" h="519">
                    <a:moveTo>
                      <a:pt x="969" y="200"/>
                    </a:moveTo>
                    <a:lnTo>
                      <a:pt x="969" y="265"/>
                    </a:lnTo>
                    <a:lnTo>
                      <a:pt x="951" y="268"/>
                    </a:lnTo>
                    <a:lnTo>
                      <a:pt x="940" y="286"/>
                    </a:lnTo>
                    <a:lnTo>
                      <a:pt x="918" y="272"/>
                    </a:lnTo>
                    <a:lnTo>
                      <a:pt x="911" y="297"/>
                    </a:lnTo>
                    <a:lnTo>
                      <a:pt x="897" y="294"/>
                    </a:lnTo>
                    <a:lnTo>
                      <a:pt x="893" y="329"/>
                    </a:lnTo>
                    <a:lnTo>
                      <a:pt x="879" y="351"/>
                    </a:lnTo>
                    <a:lnTo>
                      <a:pt x="865" y="347"/>
                    </a:lnTo>
                    <a:lnTo>
                      <a:pt x="865" y="365"/>
                    </a:lnTo>
                    <a:lnTo>
                      <a:pt x="836" y="362"/>
                    </a:lnTo>
                    <a:lnTo>
                      <a:pt x="832" y="394"/>
                    </a:lnTo>
                    <a:lnTo>
                      <a:pt x="811" y="394"/>
                    </a:lnTo>
                    <a:lnTo>
                      <a:pt x="811" y="408"/>
                    </a:lnTo>
                    <a:lnTo>
                      <a:pt x="614" y="437"/>
                    </a:lnTo>
                    <a:lnTo>
                      <a:pt x="427" y="455"/>
                    </a:lnTo>
                    <a:lnTo>
                      <a:pt x="291" y="455"/>
                    </a:lnTo>
                    <a:lnTo>
                      <a:pt x="266" y="484"/>
                    </a:lnTo>
                    <a:lnTo>
                      <a:pt x="244" y="480"/>
                    </a:lnTo>
                    <a:lnTo>
                      <a:pt x="226" y="466"/>
                    </a:lnTo>
                    <a:lnTo>
                      <a:pt x="208" y="469"/>
                    </a:lnTo>
                    <a:lnTo>
                      <a:pt x="173" y="494"/>
                    </a:lnTo>
                    <a:lnTo>
                      <a:pt x="126" y="519"/>
                    </a:lnTo>
                    <a:lnTo>
                      <a:pt x="79" y="516"/>
                    </a:lnTo>
                    <a:lnTo>
                      <a:pt x="0" y="519"/>
                    </a:lnTo>
                    <a:lnTo>
                      <a:pt x="47" y="484"/>
                    </a:lnTo>
                    <a:lnTo>
                      <a:pt x="43" y="423"/>
                    </a:lnTo>
                    <a:lnTo>
                      <a:pt x="65" y="398"/>
                    </a:lnTo>
                    <a:lnTo>
                      <a:pt x="147" y="412"/>
                    </a:lnTo>
                    <a:lnTo>
                      <a:pt x="140" y="394"/>
                    </a:lnTo>
                    <a:lnTo>
                      <a:pt x="115" y="365"/>
                    </a:lnTo>
                    <a:lnTo>
                      <a:pt x="147" y="337"/>
                    </a:lnTo>
                    <a:lnTo>
                      <a:pt x="173" y="329"/>
                    </a:lnTo>
                    <a:lnTo>
                      <a:pt x="187" y="279"/>
                    </a:lnTo>
                    <a:lnTo>
                      <a:pt x="234" y="272"/>
                    </a:lnTo>
                    <a:lnTo>
                      <a:pt x="255" y="240"/>
                    </a:lnTo>
                    <a:lnTo>
                      <a:pt x="277" y="240"/>
                    </a:lnTo>
                    <a:lnTo>
                      <a:pt x="294" y="258"/>
                    </a:lnTo>
                    <a:lnTo>
                      <a:pt x="363" y="254"/>
                    </a:lnTo>
                    <a:lnTo>
                      <a:pt x="384" y="204"/>
                    </a:lnTo>
                    <a:lnTo>
                      <a:pt x="402" y="204"/>
                    </a:lnTo>
                    <a:lnTo>
                      <a:pt x="413" y="222"/>
                    </a:lnTo>
                    <a:lnTo>
                      <a:pt x="445" y="222"/>
                    </a:lnTo>
                    <a:lnTo>
                      <a:pt x="452" y="182"/>
                    </a:lnTo>
                    <a:lnTo>
                      <a:pt x="477" y="168"/>
                    </a:lnTo>
                    <a:lnTo>
                      <a:pt x="481" y="125"/>
                    </a:lnTo>
                    <a:lnTo>
                      <a:pt x="510" y="118"/>
                    </a:lnTo>
                    <a:lnTo>
                      <a:pt x="513" y="82"/>
                    </a:lnTo>
                    <a:lnTo>
                      <a:pt x="553" y="89"/>
                    </a:lnTo>
                    <a:lnTo>
                      <a:pt x="585" y="43"/>
                    </a:lnTo>
                    <a:lnTo>
                      <a:pt x="585" y="3"/>
                    </a:lnTo>
                    <a:lnTo>
                      <a:pt x="628" y="0"/>
                    </a:lnTo>
                    <a:lnTo>
                      <a:pt x="635" y="35"/>
                    </a:lnTo>
                    <a:lnTo>
                      <a:pt x="692" y="50"/>
                    </a:lnTo>
                    <a:lnTo>
                      <a:pt x="743" y="68"/>
                    </a:lnTo>
                    <a:lnTo>
                      <a:pt x="793" y="50"/>
                    </a:lnTo>
                    <a:lnTo>
                      <a:pt x="814" y="14"/>
                    </a:lnTo>
                    <a:lnTo>
                      <a:pt x="836" y="14"/>
                    </a:lnTo>
                    <a:lnTo>
                      <a:pt x="854" y="35"/>
                    </a:lnTo>
                    <a:lnTo>
                      <a:pt x="857" y="60"/>
                    </a:lnTo>
                    <a:lnTo>
                      <a:pt x="882" y="60"/>
                    </a:lnTo>
                    <a:lnTo>
                      <a:pt x="879" y="100"/>
                    </a:lnTo>
                    <a:lnTo>
                      <a:pt x="904" y="179"/>
                    </a:lnTo>
                    <a:lnTo>
                      <a:pt x="943" y="190"/>
                    </a:lnTo>
                    <a:lnTo>
                      <a:pt x="969" y="20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34" name=""/>
              <p:cNvSpPr/>
              <p:nvPr/>
            </p:nvSpPr>
            <p:spPr>
              <a:xfrm>
                <a:off x="5803920" y="3436920"/>
                <a:ext cx="961560" cy="517320"/>
              </a:xfrm>
              <a:custGeom>
                <a:avLst/>
                <a:gdLst/>
                <a:ahLst/>
                <a:rect l="l" t="t" r="r" b="b"/>
                <a:pathLst>
                  <a:path w="969" h="519">
                    <a:moveTo>
                      <a:pt x="969" y="200"/>
                    </a:moveTo>
                    <a:lnTo>
                      <a:pt x="969" y="265"/>
                    </a:lnTo>
                    <a:lnTo>
                      <a:pt x="951" y="268"/>
                    </a:lnTo>
                    <a:lnTo>
                      <a:pt x="940" y="286"/>
                    </a:lnTo>
                    <a:lnTo>
                      <a:pt x="918" y="272"/>
                    </a:lnTo>
                    <a:lnTo>
                      <a:pt x="911" y="297"/>
                    </a:lnTo>
                    <a:lnTo>
                      <a:pt x="897" y="294"/>
                    </a:lnTo>
                    <a:lnTo>
                      <a:pt x="893" y="329"/>
                    </a:lnTo>
                    <a:lnTo>
                      <a:pt x="879" y="351"/>
                    </a:lnTo>
                    <a:lnTo>
                      <a:pt x="865" y="347"/>
                    </a:lnTo>
                    <a:lnTo>
                      <a:pt x="865" y="365"/>
                    </a:lnTo>
                    <a:lnTo>
                      <a:pt x="836" y="362"/>
                    </a:lnTo>
                    <a:lnTo>
                      <a:pt x="832" y="394"/>
                    </a:lnTo>
                    <a:lnTo>
                      <a:pt x="811" y="394"/>
                    </a:lnTo>
                    <a:lnTo>
                      <a:pt x="811" y="408"/>
                    </a:lnTo>
                    <a:lnTo>
                      <a:pt x="614" y="437"/>
                    </a:lnTo>
                    <a:lnTo>
                      <a:pt x="427" y="455"/>
                    </a:lnTo>
                    <a:lnTo>
                      <a:pt x="291" y="455"/>
                    </a:lnTo>
                    <a:lnTo>
                      <a:pt x="266" y="484"/>
                    </a:lnTo>
                    <a:lnTo>
                      <a:pt x="244" y="480"/>
                    </a:lnTo>
                    <a:lnTo>
                      <a:pt x="226" y="466"/>
                    </a:lnTo>
                    <a:lnTo>
                      <a:pt x="208" y="469"/>
                    </a:lnTo>
                    <a:lnTo>
                      <a:pt x="173" y="494"/>
                    </a:lnTo>
                    <a:lnTo>
                      <a:pt x="126" y="519"/>
                    </a:lnTo>
                    <a:lnTo>
                      <a:pt x="79" y="516"/>
                    </a:lnTo>
                    <a:lnTo>
                      <a:pt x="0" y="519"/>
                    </a:lnTo>
                    <a:lnTo>
                      <a:pt x="47" y="484"/>
                    </a:lnTo>
                    <a:lnTo>
                      <a:pt x="43" y="423"/>
                    </a:lnTo>
                    <a:lnTo>
                      <a:pt x="65" y="398"/>
                    </a:lnTo>
                    <a:lnTo>
                      <a:pt x="147" y="412"/>
                    </a:lnTo>
                    <a:lnTo>
                      <a:pt x="140" y="394"/>
                    </a:lnTo>
                    <a:lnTo>
                      <a:pt x="115" y="365"/>
                    </a:lnTo>
                    <a:lnTo>
                      <a:pt x="147" y="337"/>
                    </a:lnTo>
                    <a:lnTo>
                      <a:pt x="173" y="329"/>
                    </a:lnTo>
                    <a:lnTo>
                      <a:pt x="187" y="279"/>
                    </a:lnTo>
                    <a:lnTo>
                      <a:pt x="234" y="272"/>
                    </a:lnTo>
                    <a:lnTo>
                      <a:pt x="255" y="240"/>
                    </a:lnTo>
                    <a:lnTo>
                      <a:pt x="277" y="240"/>
                    </a:lnTo>
                    <a:lnTo>
                      <a:pt x="294" y="258"/>
                    </a:lnTo>
                    <a:lnTo>
                      <a:pt x="363" y="254"/>
                    </a:lnTo>
                    <a:lnTo>
                      <a:pt x="384" y="204"/>
                    </a:lnTo>
                    <a:lnTo>
                      <a:pt x="402" y="204"/>
                    </a:lnTo>
                    <a:lnTo>
                      <a:pt x="413" y="222"/>
                    </a:lnTo>
                    <a:lnTo>
                      <a:pt x="445" y="222"/>
                    </a:lnTo>
                    <a:lnTo>
                      <a:pt x="452" y="182"/>
                    </a:lnTo>
                    <a:lnTo>
                      <a:pt x="477" y="168"/>
                    </a:lnTo>
                    <a:lnTo>
                      <a:pt x="481" y="125"/>
                    </a:lnTo>
                    <a:lnTo>
                      <a:pt x="510" y="118"/>
                    </a:lnTo>
                    <a:lnTo>
                      <a:pt x="513" y="82"/>
                    </a:lnTo>
                    <a:lnTo>
                      <a:pt x="553" y="89"/>
                    </a:lnTo>
                    <a:lnTo>
                      <a:pt x="585" y="43"/>
                    </a:lnTo>
                    <a:lnTo>
                      <a:pt x="585" y="3"/>
                    </a:lnTo>
                    <a:lnTo>
                      <a:pt x="628" y="0"/>
                    </a:lnTo>
                    <a:lnTo>
                      <a:pt x="635" y="35"/>
                    </a:lnTo>
                    <a:lnTo>
                      <a:pt x="692" y="50"/>
                    </a:lnTo>
                    <a:lnTo>
                      <a:pt x="743" y="68"/>
                    </a:lnTo>
                    <a:lnTo>
                      <a:pt x="793" y="50"/>
                    </a:lnTo>
                    <a:lnTo>
                      <a:pt x="814" y="14"/>
                    </a:lnTo>
                    <a:lnTo>
                      <a:pt x="836" y="14"/>
                    </a:lnTo>
                    <a:lnTo>
                      <a:pt x="854" y="35"/>
                    </a:lnTo>
                    <a:lnTo>
                      <a:pt x="857" y="60"/>
                    </a:lnTo>
                    <a:lnTo>
                      <a:pt x="882" y="60"/>
                    </a:lnTo>
                    <a:lnTo>
                      <a:pt x="879" y="100"/>
                    </a:lnTo>
                    <a:lnTo>
                      <a:pt x="904" y="179"/>
                    </a:lnTo>
                    <a:lnTo>
                      <a:pt x="943" y="190"/>
                    </a:lnTo>
                    <a:lnTo>
                      <a:pt x="969" y="20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35" name=""/>
            <p:cNvGrpSpPr/>
            <p:nvPr/>
          </p:nvGrpSpPr>
          <p:grpSpPr>
            <a:xfrm>
              <a:off x="7045200" y="3149640"/>
              <a:ext cx="610920" cy="280440"/>
              <a:chOff x="7045200" y="3149640"/>
              <a:chExt cx="610920" cy="280440"/>
            </a:xfrm>
          </p:grpSpPr>
          <p:sp>
            <p:nvSpPr>
              <p:cNvPr id="6236" name=""/>
              <p:cNvSpPr/>
              <p:nvPr/>
            </p:nvSpPr>
            <p:spPr>
              <a:xfrm>
                <a:off x="7045200" y="3149640"/>
                <a:ext cx="610920" cy="280440"/>
              </a:xfrm>
              <a:custGeom>
                <a:avLst/>
                <a:gdLst/>
                <a:ahLst/>
                <a:rect l="l" t="t" r="r" b="b"/>
                <a:pathLst>
                  <a:path w="617" h="283">
                    <a:moveTo>
                      <a:pt x="606" y="183"/>
                    </a:moveTo>
                    <a:lnTo>
                      <a:pt x="617" y="219"/>
                    </a:lnTo>
                    <a:lnTo>
                      <a:pt x="606" y="219"/>
                    </a:lnTo>
                    <a:lnTo>
                      <a:pt x="606" y="230"/>
                    </a:lnTo>
                    <a:lnTo>
                      <a:pt x="592" y="244"/>
                    </a:lnTo>
                    <a:lnTo>
                      <a:pt x="592" y="265"/>
                    </a:lnTo>
                    <a:lnTo>
                      <a:pt x="527" y="280"/>
                    </a:lnTo>
                    <a:lnTo>
                      <a:pt x="513" y="247"/>
                    </a:lnTo>
                    <a:lnTo>
                      <a:pt x="491" y="247"/>
                    </a:lnTo>
                    <a:lnTo>
                      <a:pt x="466" y="187"/>
                    </a:lnTo>
                    <a:lnTo>
                      <a:pt x="484" y="158"/>
                    </a:lnTo>
                    <a:lnTo>
                      <a:pt x="466" y="158"/>
                    </a:lnTo>
                    <a:lnTo>
                      <a:pt x="441" y="129"/>
                    </a:lnTo>
                    <a:lnTo>
                      <a:pt x="459" y="97"/>
                    </a:lnTo>
                    <a:lnTo>
                      <a:pt x="448" y="93"/>
                    </a:lnTo>
                    <a:lnTo>
                      <a:pt x="445" y="65"/>
                    </a:lnTo>
                    <a:lnTo>
                      <a:pt x="459" y="25"/>
                    </a:lnTo>
                    <a:lnTo>
                      <a:pt x="430" y="32"/>
                    </a:lnTo>
                    <a:lnTo>
                      <a:pt x="423" y="65"/>
                    </a:lnTo>
                    <a:lnTo>
                      <a:pt x="398" y="83"/>
                    </a:lnTo>
                    <a:lnTo>
                      <a:pt x="416" y="108"/>
                    </a:lnTo>
                    <a:lnTo>
                      <a:pt x="413" y="136"/>
                    </a:lnTo>
                    <a:lnTo>
                      <a:pt x="427" y="140"/>
                    </a:lnTo>
                    <a:lnTo>
                      <a:pt x="413" y="169"/>
                    </a:lnTo>
                    <a:lnTo>
                      <a:pt x="423" y="201"/>
                    </a:lnTo>
                    <a:lnTo>
                      <a:pt x="430" y="244"/>
                    </a:lnTo>
                    <a:lnTo>
                      <a:pt x="456" y="262"/>
                    </a:lnTo>
                    <a:lnTo>
                      <a:pt x="445" y="283"/>
                    </a:lnTo>
                    <a:lnTo>
                      <a:pt x="427" y="273"/>
                    </a:lnTo>
                    <a:lnTo>
                      <a:pt x="395" y="276"/>
                    </a:lnTo>
                    <a:lnTo>
                      <a:pt x="387" y="258"/>
                    </a:lnTo>
                    <a:lnTo>
                      <a:pt x="341" y="265"/>
                    </a:lnTo>
                    <a:lnTo>
                      <a:pt x="330" y="222"/>
                    </a:lnTo>
                    <a:lnTo>
                      <a:pt x="334" y="197"/>
                    </a:lnTo>
                    <a:lnTo>
                      <a:pt x="359" y="165"/>
                    </a:lnTo>
                    <a:lnTo>
                      <a:pt x="344" y="143"/>
                    </a:lnTo>
                    <a:lnTo>
                      <a:pt x="280" y="136"/>
                    </a:lnTo>
                    <a:lnTo>
                      <a:pt x="273" y="104"/>
                    </a:lnTo>
                    <a:lnTo>
                      <a:pt x="248" y="108"/>
                    </a:lnTo>
                    <a:lnTo>
                      <a:pt x="237" y="136"/>
                    </a:lnTo>
                    <a:lnTo>
                      <a:pt x="197" y="143"/>
                    </a:lnTo>
                    <a:lnTo>
                      <a:pt x="165" y="115"/>
                    </a:lnTo>
                    <a:lnTo>
                      <a:pt x="158" y="86"/>
                    </a:lnTo>
                    <a:lnTo>
                      <a:pt x="111" y="100"/>
                    </a:lnTo>
                    <a:lnTo>
                      <a:pt x="72" y="97"/>
                    </a:lnTo>
                    <a:lnTo>
                      <a:pt x="68" y="126"/>
                    </a:lnTo>
                    <a:lnTo>
                      <a:pt x="11" y="158"/>
                    </a:lnTo>
                    <a:lnTo>
                      <a:pt x="0" y="75"/>
                    </a:lnTo>
                    <a:lnTo>
                      <a:pt x="470" y="0"/>
                    </a:lnTo>
                    <a:lnTo>
                      <a:pt x="527" y="183"/>
                    </a:lnTo>
                    <a:lnTo>
                      <a:pt x="606" y="183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37" name=""/>
              <p:cNvSpPr/>
              <p:nvPr/>
            </p:nvSpPr>
            <p:spPr>
              <a:xfrm>
                <a:off x="7045200" y="3149640"/>
                <a:ext cx="610920" cy="280440"/>
              </a:xfrm>
              <a:custGeom>
                <a:avLst/>
                <a:gdLst/>
                <a:ahLst/>
                <a:rect l="l" t="t" r="r" b="b"/>
                <a:pathLst>
                  <a:path w="617" h="283">
                    <a:moveTo>
                      <a:pt x="606" y="183"/>
                    </a:moveTo>
                    <a:lnTo>
                      <a:pt x="617" y="219"/>
                    </a:lnTo>
                    <a:lnTo>
                      <a:pt x="606" y="219"/>
                    </a:lnTo>
                    <a:lnTo>
                      <a:pt x="606" y="230"/>
                    </a:lnTo>
                    <a:lnTo>
                      <a:pt x="592" y="244"/>
                    </a:lnTo>
                    <a:lnTo>
                      <a:pt x="592" y="265"/>
                    </a:lnTo>
                    <a:lnTo>
                      <a:pt x="527" y="280"/>
                    </a:lnTo>
                    <a:lnTo>
                      <a:pt x="513" y="247"/>
                    </a:lnTo>
                    <a:lnTo>
                      <a:pt x="491" y="247"/>
                    </a:lnTo>
                    <a:lnTo>
                      <a:pt x="466" y="187"/>
                    </a:lnTo>
                    <a:lnTo>
                      <a:pt x="484" y="158"/>
                    </a:lnTo>
                    <a:lnTo>
                      <a:pt x="466" y="158"/>
                    </a:lnTo>
                    <a:lnTo>
                      <a:pt x="441" y="129"/>
                    </a:lnTo>
                    <a:lnTo>
                      <a:pt x="459" y="97"/>
                    </a:lnTo>
                    <a:lnTo>
                      <a:pt x="448" y="93"/>
                    </a:lnTo>
                    <a:lnTo>
                      <a:pt x="445" y="65"/>
                    </a:lnTo>
                    <a:lnTo>
                      <a:pt x="459" y="25"/>
                    </a:lnTo>
                    <a:lnTo>
                      <a:pt x="430" y="32"/>
                    </a:lnTo>
                    <a:lnTo>
                      <a:pt x="423" y="65"/>
                    </a:lnTo>
                    <a:lnTo>
                      <a:pt x="398" y="83"/>
                    </a:lnTo>
                    <a:lnTo>
                      <a:pt x="416" y="108"/>
                    </a:lnTo>
                    <a:lnTo>
                      <a:pt x="413" y="136"/>
                    </a:lnTo>
                    <a:lnTo>
                      <a:pt x="427" y="140"/>
                    </a:lnTo>
                    <a:lnTo>
                      <a:pt x="413" y="169"/>
                    </a:lnTo>
                    <a:lnTo>
                      <a:pt x="423" y="201"/>
                    </a:lnTo>
                    <a:lnTo>
                      <a:pt x="430" y="244"/>
                    </a:lnTo>
                    <a:lnTo>
                      <a:pt x="456" y="262"/>
                    </a:lnTo>
                    <a:lnTo>
                      <a:pt x="445" y="283"/>
                    </a:lnTo>
                    <a:lnTo>
                      <a:pt x="427" y="273"/>
                    </a:lnTo>
                    <a:lnTo>
                      <a:pt x="395" y="276"/>
                    </a:lnTo>
                    <a:lnTo>
                      <a:pt x="387" y="258"/>
                    </a:lnTo>
                    <a:lnTo>
                      <a:pt x="341" y="265"/>
                    </a:lnTo>
                    <a:lnTo>
                      <a:pt x="330" y="222"/>
                    </a:lnTo>
                    <a:lnTo>
                      <a:pt x="334" y="197"/>
                    </a:lnTo>
                    <a:lnTo>
                      <a:pt x="359" y="165"/>
                    </a:lnTo>
                    <a:lnTo>
                      <a:pt x="344" y="143"/>
                    </a:lnTo>
                    <a:lnTo>
                      <a:pt x="280" y="136"/>
                    </a:lnTo>
                    <a:lnTo>
                      <a:pt x="273" y="104"/>
                    </a:lnTo>
                    <a:lnTo>
                      <a:pt x="248" y="108"/>
                    </a:lnTo>
                    <a:lnTo>
                      <a:pt x="237" y="136"/>
                    </a:lnTo>
                    <a:lnTo>
                      <a:pt x="197" y="143"/>
                    </a:lnTo>
                    <a:lnTo>
                      <a:pt x="165" y="115"/>
                    </a:lnTo>
                    <a:lnTo>
                      <a:pt x="158" y="86"/>
                    </a:lnTo>
                    <a:lnTo>
                      <a:pt x="111" y="100"/>
                    </a:lnTo>
                    <a:lnTo>
                      <a:pt x="72" y="97"/>
                    </a:lnTo>
                    <a:lnTo>
                      <a:pt x="68" y="126"/>
                    </a:lnTo>
                    <a:lnTo>
                      <a:pt x="11" y="158"/>
                    </a:lnTo>
                    <a:lnTo>
                      <a:pt x="0" y="75"/>
                    </a:lnTo>
                    <a:lnTo>
                      <a:pt x="470" y="0"/>
                    </a:lnTo>
                    <a:lnTo>
                      <a:pt x="527" y="183"/>
                    </a:lnTo>
                    <a:lnTo>
                      <a:pt x="606" y="183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38" name=""/>
            <p:cNvGrpSpPr/>
            <p:nvPr/>
          </p:nvGrpSpPr>
          <p:grpSpPr>
            <a:xfrm>
              <a:off x="7758000" y="2075040"/>
              <a:ext cx="244080" cy="467640"/>
              <a:chOff x="7758000" y="2075040"/>
              <a:chExt cx="244080" cy="467640"/>
            </a:xfrm>
          </p:grpSpPr>
          <p:sp>
            <p:nvSpPr>
              <p:cNvPr id="6239" name=""/>
              <p:cNvSpPr/>
              <p:nvPr/>
            </p:nvSpPr>
            <p:spPr>
              <a:xfrm>
                <a:off x="7758000" y="2075040"/>
                <a:ext cx="244080" cy="467640"/>
              </a:xfrm>
              <a:custGeom>
                <a:avLst/>
                <a:gdLst/>
                <a:ahLst/>
                <a:rect l="l" t="t" r="r" b="b"/>
                <a:pathLst>
                  <a:path w="248" h="473">
                    <a:moveTo>
                      <a:pt x="40" y="54"/>
                    </a:moveTo>
                    <a:lnTo>
                      <a:pt x="29" y="29"/>
                    </a:lnTo>
                    <a:lnTo>
                      <a:pt x="40" y="7"/>
                    </a:lnTo>
                    <a:lnTo>
                      <a:pt x="68" y="0"/>
                    </a:lnTo>
                    <a:lnTo>
                      <a:pt x="97" y="14"/>
                    </a:lnTo>
                    <a:lnTo>
                      <a:pt x="140" y="151"/>
                    </a:lnTo>
                    <a:lnTo>
                      <a:pt x="154" y="165"/>
                    </a:lnTo>
                    <a:lnTo>
                      <a:pt x="158" y="212"/>
                    </a:lnTo>
                    <a:lnTo>
                      <a:pt x="165" y="230"/>
                    </a:lnTo>
                    <a:lnTo>
                      <a:pt x="183" y="247"/>
                    </a:lnTo>
                    <a:lnTo>
                      <a:pt x="180" y="312"/>
                    </a:lnTo>
                    <a:lnTo>
                      <a:pt x="205" y="337"/>
                    </a:lnTo>
                    <a:lnTo>
                      <a:pt x="212" y="359"/>
                    </a:lnTo>
                    <a:lnTo>
                      <a:pt x="244" y="359"/>
                    </a:lnTo>
                    <a:lnTo>
                      <a:pt x="248" y="373"/>
                    </a:lnTo>
                    <a:lnTo>
                      <a:pt x="226" y="398"/>
                    </a:lnTo>
                    <a:lnTo>
                      <a:pt x="215" y="420"/>
                    </a:lnTo>
                    <a:lnTo>
                      <a:pt x="187" y="420"/>
                    </a:lnTo>
                    <a:lnTo>
                      <a:pt x="180" y="452"/>
                    </a:lnTo>
                    <a:lnTo>
                      <a:pt x="158" y="452"/>
                    </a:lnTo>
                    <a:lnTo>
                      <a:pt x="47" y="473"/>
                    </a:lnTo>
                    <a:lnTo>
                      <a:pt x="18" y="416"/>
                    </a:lnTo>
                    <a:lnTo>
                      <a:pt x="33" y="351"/>
                    </a:lnTo>
                    <a:lnTo>
                      <a:pt x="0" y="319"/>
                    </a:lnTo>
                    <a:lnTo>
                      <a:pt x="33" y="280"/>
                    </a:lnTo>
                    <a:lnTo>
                      <a:pt x="29" y="251"/>
                    </a:lnTo>
                    <a:lnTo>
                      <a:pt x="15" y="226"/>
                    </a:lnTo>
                    <a:lnTo>
                      <a:pt x="25" y="204"/>
                    </a:lnTo>
                    <a:lnTo>
                      <a:pt x="58" y="194"/>
                    </a:lnTo>
                    <a:lnTo>
                      <a:pt x="58" y="172"/>
                    </a:lnTo>
                    <a:lnTo>
                      <a:pt x="72" y="151"/>
                    </a:lnTo>
                    <a:lnTo>
                      <a:pt x="47" y="136"/>
                    </a:lnTo>
                    <a:lnTo>
                      <a:pt x="47" y="115"/>
                    </a:lnTo>
                    <a:lnTo>
                      <a:pt x="54" y="86"/>
                    </a:lnTo>
                    <a:lnTo>
                      <a:pt x="40" y="5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40" name=""/>
              <p:cNvSpPr/>
              <p:nvPr/>
            </p:nvSpPr>
            <p:spPr>
              <a:xfrm>
                <a:off x="7758000" y="2075040"/>
                <a:ext cx="244080" cy="467640"/>
              </a:xfrm>
              <a:custGeom>
                <a:avLst/>
                <a:gdLst/>
                <a:ahLst/>
                <a:rect l="l" t="t" r="r" b="b"/>
                <a:pathLst>
                  <a:path w="248" h="473">
                    <a:moveTo>
                      <a:pt x="40" y="54"/>
                    </a:moveTo>
                    <a:lnTo>
                      <a:pt x="29" y="29"/>
                    </a:lnTo>
                    <a:lnTo>
                      <a:pt x="40" y="7"/>
                    </a:lnTo>
                    <a:lnTo>
                      <a:pt x="68" y="0"/>
                    </a:lnTo>
                    <a:lnTo>
                      <a:pt x="97" y="14"/>
                    </a:lnTo>
                    <a:lnTo>
                      <a:pt x="140" y="151"/>
                    </a:lnTo>
                    <a:lnTo>
                      <a:pt x="154" y="165"/>
                    </a:lnTo>
                    <a:lnTo>
                      <a:pt x="158" y="212"/>
                    </a:lnTo>
                    <a:lnTo>
                      <a:pt x="165" y="230"/>
                    </a:lnTo>
                    <a:lnTo>
                      <a:pt x="183" y="247"/>
                    </a:lnTo>
                    <a:lnTo>
                      <a:pt x="180" y="312"/>
                    </a:lnTo>
                    <a:lnTo>
                      <a:pt x="205" y="337"/>
                    </a:lnTo>
                    <a:lnTo>
                      <a:pt x="212" y="359"/>
                    </a:lnTo>
                    <a:lnTo>
                      <a:pt x="244" y="359"/>
                    </a:lnTo>
                    <a:lnTo>
                      <a:pt x="248" y="373"/>
                    </a:lnTo>
                    <a:lnTo>
                      <a:pt x="226" y="398"/>
                    </a:lnTo>
                    <a:lnTo>
                      <a:pt x="215" y="420"/>
                    </a:lnTo>
                    <a:lnTo>
                      <a:pt x="187" y="420"/>
                    </a:lnTo>
                    <a:lnTo>
                      <a:pt x="180" y="452"/>
                    </a:lnTo>
                    <a:lnTo>
                      <a:pt x="158" y="452"/>
                    </a:lnTo>
                    <a:lnTo>
                      <a:pt x="47" y="473"/>
                    </a:lnTo>
                    <a:lnTo>
                      <a:pt x="18" y="416"/>
                    </a:lnTo>
                    <a:lnTo>
                      <a:pt x="33" y="351"/>
                    </a:lnTo>
                    <a:lnTo>
                      <a:pt x="0" y="319"/>
                    </a:lnTo>
                    <a:lnTo>
                      <a:pt x="33" y="280"/>
                    </a:lnTo>
                    <a:lnTo>
                      <a:pt x="29" y="251"/>
                    </a:lnTo>
                    <a:lnTo>
                      <a:pt x="15" y="226"/>
                    </a:lnTo>
                    <a:lnTo>
                      <a:pt x="25" y="204"/>
                    </a:lnTo>
                    <a:lnTo>
                      <a:pt x="58" y="194"/>
                    </a:lnTo>
                    <a:lnTo>
                      <a:pt x="58" y="172"/>
                    </a:lnTo>
                    <a:lnTo>
                      <a:pt x="72" y="151"/>
                    </a:lnTo>
                    <a:lnTo>
                      <a:pt x="47" y="136"/>
                    </a:lnTo>
                    <a:lnTo>
                      <a:pt x="47" y="115"/>
                    </a:lnTo>
                    <a:lnTo>
                      <a:pt x="54" y="86"/>
                    </a:lnTo>
                    <a:lnTo>
                      <a:pt x="40" y="54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41" name=""/>
            <p:cNvGrpSpPr/>
            <p:nvPr/>
          </p:nvGrpSpPr>
          <p:grpSpPr>
            <a:xfrm>
              <a:off x="7853400" y="1638360"/>
              <a:ext cx="472680" cy="791640"/>
              <a:chOff x="7853400" y="1638360"/>
              <a:chExt cx="472680" cy="791640"/>
            </a:xfrm>
          </p:grpSpPr>
          <p:sp>
            <p:nvSpPr>
              <p:cNvPr id="6242" name=""/>
              <p:cNvSpPr/>
              <p:nvPr/>
            </p:nvSpPr>
            <p:spPr>
              <a:xfrm>
                <a:off x="7853400" y="1638360"/>
                <a:ext cx="472680" cy="791640"/>
              </a:xfrm>
              <a:custGeom>
                <a:avLst/>
                <a:gdLst/>
                <a:ahLst/>
                <a:rect l="l" t="t" r="r" b="b"/>
                <a:pathLst>
                  <a:path w="477" h="796">
                    <a:moveTo>
                      <a:pt x="0" y="444"/>
                    </a:moveTo>
                    <a:lnTo>
                      <a:pt x="36" y="398"/>
                    </a:lnTo>
                    <a:lnTo>
                      <a:pt x="36" y="322"/>
                    </a:lnTo>
                    <a:lnTo>
                      <a:pt x="54" y="279"/>
                    </a:lnTo>
                    <a:lnTo>
                      <a:pt x="50" y="243"/>
                    </a:lnTo>
                    <a:lnTo>
                      <a:pt x="32" y="172"/>
                    </a:lnTo>
                    <a:lnTo>
                      <a:pt x="72" y="57"/>
                    </a:lnTo>
                    <a:lnTo>
                      <a:pt x="83" y="46"/>
                    </a:lnTo>
                    <a:lnTo>
                      <a:pt x="83" y="21"/>
                    </a:lnTo>
                    <a:lnTo>
                      <a:pt x="111" y="10"/>
                    </a:lnTo>
                    <a:lnTo>
                      <a:pt x="133" y="43"/>
                    </a:lnTo>
                    <a:lnTo>
                      <a:pt x="169" y="43"/>
                    </a:lnTo>
                    <a:lnTo>
                      <a:pt x="172" y="35"/>
                    </a:lnTo>
                    <a:lnTo>
                      <a:pt x="197" y="28"/>
                    </a:lnTo>
                    <a:lnTo>
                      <a:pt x="212" y="0"/>
                    </a:lnTo>
                    <a:lnTo>
                      <a:pt x="226" y="21"/>
                    </a:lnTo>
                    <a:lnTo>
                      <a:pt x="226" y="35"/>
                    </a:lnTo>
                    <a:lnTo>
                      <a:pt x="291" y="68"/>
                    </a:lnTo>
                    <a:lnTo>
                      <a:pt x="326" y="236"/>
                    </a:lnTo>
                    <a:lnTo>
                      <a:pt x="355" y="269"/>
                    </a:lnTo>
                    <a:lnTo>
                      <a:pt x="405" y="269"/>
                    </a:lnTo>
                    <a:lnTo>
                      <a:pt x="412" y="283"/>
                    </a:lnTo>
                    <a:lnTo>
                      <a:pt x="409" y="319"/>
                    </a:lnTo>
                    <a:lnTo>
                      <a:pt x="423" y="337"/>
                    </a:lnTo>
                    <a:lnTo>
                      <a:pt x="470" y="347"/>
                    </a:lnTo>
                    <a:lnTo>
                      <a:pt x="477" y="380"/>
                    </a:lnTo>
                    <a:lnTo>
                      <a:pt x="459" y="430"/>
                    </a:lnTo>
                    <a:lnTo>
                      <a:pt x="405" y="480"/>
                    </a:lnTo>
                    <a:lnTo>
                      <a:pt x="359" y="484"/>
                    </a:lnTo>
                    <a:lnTo>
                      <a:pt x="344" y="494"/>
                    </a:lnTo>
                    <a:lnTo>
                      <a:pt x="334" y="523"/>
                    </a:lnTo>
                    <a:lnTo>
                      <a:pt x="323" y="527"/>
                    </a:lnTo>
                    <a:lnTo>
                      <a:pt x="287" y="505"/>
                    </a:lnTo>
                    <a:lnTo>
                      <a:pt x="283" y="530"/>
                    </a:lnTo>
                    <a:lnTo>
                      <a:pt x="294" y="563"/>
                    </a:lnTo>
                    <a:lnTo>
                      <a:pt x="294" y="595"/>
                    </a:lnTo>
                    <a:lnTo>
                      <a:pt x="273" y="602"/>
                    </a:lnTo>
                    <a:lnTo>
                      <a:pt x="204" y="598"/>
                    </a:lnTo>
                    <a:lnTo>
                      <a:pt x="208" y="631"/>
                    </a:lnTo>
                    <a:lnTo>
                      <a:pt x="197" y="656"/>
                    </a:lnTo>
                    <a:lnTo>
                      <a:pt x="176" y="656"/>
                    </a:lnTo>
                    <a:lnTo>
                      <a:pt x="169" y="706"/>
                    </a:lnTo>
                    <a:lnTo>
                      <a:pt x="161" y="731"/>
                    </a:lnTo>
                    <a:lnTo>
                      <a:pt x="147" y="742"/>
                    </a:lnTo>
                    <a:lnTo>
                      <a:pt x="151" y="796"/>
                    </a:lnTo>
                    <a:lnTo>
                      <a:pt x="118" y="796"/>
                    </a:lnTo>
                    <a:lnTo>
                      <a:pt x="108" y="771"/>
                    </a:lnTo>
                    <a:lnTo>
                      <a:pt x="79" y="749"/>
                    </a:lnTo>
                    <a:lnTo>
                      <a:pt x="90" y="692"/>
                    </a:lnTo>
                    <a:lnTo>
                      <a:pt x="65" y="659"/>
                    </a:lnTo>
                    <a:lnTo>
                      <a:pt x="57" y="602"/>
                    </a:lnTo>
                    <a:lnTo>
                      <a:pt x="40" y="570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43" name=""/>
              <p:cNvSpPr/>
              <p:nvPr/>
            </p:nvSpPr>
            <p:spPr>
              <a:xfrm>
                <a:off x="7853400" y="1638360"/>
                <a:ext cx="472680" cy="791640"/>
              </a:xfrm>
              <a:custGeom>
                <a:avLst/>
                <a:gdLst/>
                <a:ahLst/>
                <a:rect l="l" t="t" r="r" b="b"/>
                <a:pathLst>
                  <a:path w="477" h="796">
                    <a:moveTo>
                      <a:pt x="0" y="444"/>
                    </a:moveTo>
                    <a:lnTo>
                      <a:pt x="36" y="398"/>
                    </a:lnTo>
                    <a:lnTo>
                      <a:pt x="36" y="322"/>
                    </a:lnTo>
                    <a:lnTo>
                      <a:pt x="54" y="279"/>
                    </a:lnTo>
                    <a:lnTo>
                      <a:pt x="50" y="243"/>
                    </a:lnTo>
                    <a:lnTo>
                      <a:pt x="32" y="172"/>
                    </a:lnTo>
                    <a:lnTo>
                      <a:pt x="72" y="57"/>
                    </a:lnTo>
                    <a:lnTo>
                      <a:pt x="83" y="46"/>
                    </a:lnTo>
                    <a:lnTo>
                      <a:pt x="83" y="21"/>
                    </a:lnTo>
                    <a:lnTo>
                      <a:pt x="111" y="10"/>
                    </a:lnTo>
                    <a:lnTo>
                      <a:pt x="133" y="43"/>
                    </a:lnTo>
                    <a:lnTo>
                      <a:pt x="169" y="43"/>
                    </a:lnTo>
                    <a:lnTo>
                      <a:pt x="172" y="35"/>
                    </a:lnTo>
                    <a:lnTo>
                      <a:pt x="197" y="28"/>
                    </a:lnTo>
                    <a:lnTo>
                      <a:pt x="212" y="0"/>
                    </a:lnTo>
                    <a:lnTo>
                      <a:pt x="226" y="21"/>
                    </a:lnTo>
                    <a:lnTo>
                      <a:pt x="226" y="35"/>
                    </a:lnTo>
                    <a:lnTo>
                      <a:pt x="291" y="68"/>
                    </a:lnTo>
                    <a:lnTo>
                      <a:pt x="326" y="236"/>
                    </a:lnTo>
                    <a:lnTo>
                      <a:pt x="355" y="269"/>
                    </a:lnTo>
                    <a:lnTo>
                      <a:pt x="405" y="269"/>
                    </a:lnTo>
                    <a:lnTo>
                      <a:pt x="412" y="283"/>
                    </a:lnTo>
                    <a:lnTo>
                      <a:pt x="409" y="319"/>
                    </a:lnTo>
                    <a:lnTo>
                      <a:pt x="423" y="337"/>
                    </a:lnTo>
                    <a:lnTo>
                      <a:pt x="470" y="347"/>
                    </a:lnTo>
                    <a:lnTo>
                      <a:pt x="477" y="380"/>
                    </a:lnTo>
                    <a:lnTo>
                      <a:pt x="459" y="430"/>
                    </a:lnTo>
                    <a:lnTo>
                      <a:pt x="405" y="480"/>
                    </a:lnTo>
                    <a:lnTo>
                      <a:pt x="359" y="484"/>
                    </a:lnTo>
                    <a:lnTo>
                      <a:pt x="344" y="494"/>
                    </a:lnTo>
                    <a:lnTo>
                      <a:pt x="334" y="523"/>
                    </a:lnTo>
                    <a:lnTo>
                      <a:pt x="323" y="527"/>
                    </a:lnTo>
                    <a:lnTo>
                      <a:pt x="287" y="505"/>
                    </a:lnTo>
                    <a:lnTo>
                      <a:pt x="283" y="530"/>
                    </a:lnTo>
                    <a:lnTo>
                      <a:pt x="294" y="563"/>
                    </a:lnTo>
                    <a:lnTo>
                      <a:pt x="294" y="595"/>
                    </a:lnTo>
                    <a:lnTo>
                      <a:pt x="273" y="602"/>
                    </a:lnTo>
                    <a:lnTo>
                      <a:pt x="204" y="598"/>
                    </a:lnTo>
                    <a:lnTo>
                      <a:pt x="208" y="631"/>
                    </a:lnTo>
                    <a:lnTo>
                      <a:pt x="197" y="656"/>
                    </a:lnTo>
                    <a:lnTo>
                      <a:pt x="176" y="656"/>
                    </a:lnTo>
                    <a:lnTo>
                      <a:pt x="169" y="706"/>
                    </a:lnTo>
                    <a:lnTo>
                      <a:pt x="161" y="731"/>
                    </a:lnTo>
                    <a:lnTo>
                      <a:pt x="147" y="742"/>
                    </a:lnTo>
                    <a:lnTo>
                      <a:pt x="151" y="796"/>
                    </a:lnTo>
                    <a:lnTo>
                      <a:pt x="118" y="796"/>
                    </a:lnTo>
                    <a:lnTo>
                      <a:pt x="108" y="771"/>
                    </a:lnTo>
                    <a:lnTo>
                      <a:pt x="79" y="749"/>
                    </a:lnTo>
                    <a:lnTo>
                      <a:pt x="90" y="692"/>
                    </a:lnTo>
                    <a:lnTo>
                      <a:pt x="65" y="659"/>
                    </a:lnTo>
                    <a:lnTo>
                      <a:pt x="57" y="602"/>
                    </a:lnTo>
                    <a:lnTo>
                      <a:pt x="40" y="570"/>
                    </a:lnTo>
                    <a:lnTo>
                      <a:pt x="0" y="444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44" name=""/>
            <p:cNvGrpSpPr/>
            <p:nvPr/>
          </p:nvGrpSpPr>
          <p:grpSpPr>
            <a:xfrm>
              <a:off x="7682040" y="2475000"/>
              <a:ext cx="485280" cy="228240"/>
              <a:chOff x="7682040" y="2475000"/>
              <a:chExt cx="485280" cy="228240"/>
            </a:xfrm>
          </p:grpSpPr>
          <p:sp>
            <p:nvSpPr>
              <p:cNvPr id="6245" name=""/>
              <p:cNvSpPr/>
              <p:nvPr/>
            </p:nvSpPr>
            <p:spPr>
              <a:xfrm>
                <a:off x="7682040" y="2475000"/>
                <a:ext cx="485280" cy="228240"/>
              </a:xfrm>
              <a:custGeom>
                <a:avLst/>
                <a:gdLst/>
                <a:ahLst/>
                <a:rect l="l" t="t" r="r" b="b"/>
                <a:pathLst>
                  <a:path w="488" h="230">
                    <a:moveTo>
                      <a:pt x="22" y="97"/>
                    </a:moveTo>
                    <a:lnTo>
                      <a:pt x="122" y="72"/>
                    </a:lnTo>
                    <a:lnTo>
                      <a:pt x="237" y="47"/>
                    </a:lnTo>
                    <a:lnTo>
                      <a:pt x="262" y="43"/>
                    </a:lnTo>
                    <a:lnTo>
                      <a:pt x="262" y="11"/>
                    </a:lnTo>
                    <a:lnTo>
                      <a:pt x="294" y="18"/>
                    </a:lnTo>
                    <a:lnTo>
                      <a:pt x="301" y="0"/>
                    </a:lnTo>
                    <a:lnTo>
                      <a:pt x="323" y="7"/>
                    </a:lnTo>
                    <a:lnTo>
                      <a:pt x="326" y="65"/>
                    </a:lnTo>
                    <a:lnTo>
                      <a:pt x="333" y="94"/>
                    </a:lnTo>
                    <a:lnTo>
                      <a:pt x="362" y="129"/>
                    </a:lnTo>
                    <a:lnTo>
                      <a:pt x="376" y="158"/>
                    </a:lnTo>
                    <a:lnTo>
                      <a:pt x="412" y="158"/>
                    </a:lnTo>
                    <a:lnTo>
                      <a:pt x="434" y="147"/>
                    </a:lnTo>
                    <a:lnTo>
                      <a:pt x="420" y="129"/>
                    </a:lnTo>
                    <a:lnTo>
                      <a:pt x="420" y="101"/>
                    </a:lnTo>
                    <a:lnTo>
                      <a:pt x="441" y="108"/>
                    </a:lnTo>
                    <a:lnTo>
                      <a:pt x="470" y="119"/>
                    </a:lnTo>
                    <a:lnTo>
                      <a:pt x="480" y="137"/>
                    </a:lnTo>
                    <a:lnTo>
                      <a:pt x="463" y="162"/>
                    </a:lnTo>
                    <a:lnTo>
                      <a:pt x="455" y="187"/>
                    </a:lnTo>
                    <a:lnTo>
                      <a:pt x="488" y="183"/>
                    </a:lnTo>
                    <a:lnTo>
                      <a:pt x="480" y="215"/>
                    </a:lnTo>
                    <a:lnTo>
                      <a:pt x="455" y="230"/>
                    </a:lnTo>
                    <a:lnTo>
                      <a:pt x="452" y="198"/>
                    </a:lnTo>
                    <a:lnTo>
                      <a:pt x="434" y="201"/>
                    </a:lnTo>
                    <a:lnTo>
                      <a:pt x="391" y="205"/>
                    </a:lnTo>
                    <a:lnTo>
                      <a:pt x="373" y="187"/>
                    </a:lnTo>
                    <a:lnTo>
                      <a:pt x="359" y="205"/>
                    </a:lnTo>
                    <a:lnTo>
                      <a:pt x="344" y="215"/>
                    </a:lnTo>
                    <a:lnTo>
                      <a:pt x="326" y="215"/>
                    </a:lnTo>
                    <a:lnTo>
                      <a:pt x="326" y="190"/>
                    </a:lnTo>
                    <a:lnTo>
                      <a:pt x="298" y="187"/>
                    </a:lnTo>
                    <a:lnTo>
                      <a:pt x="290" y="158"/>
                    </a:lnTo>
                    <a:lnTo>
                      <a:pt x="283" y="147"/>
                    </a:lnTo>
                    <a:lnTo>
                      <a:pt x="262" y="158"/>
                    </a:lnTo>
                    <a:lnTo>
                      <a:pt x="215" y="162"/>
                    </a:lnTo>
                    <a:lnTo>
                      <a:pt x="176" y="176"/>
                    </a:lnTo>
                    <a:lnTo>
                      <a:pt x="125" y="187"/>
                    </a:lnTo>
                    <a:lnTo>
                      <a:pt x="100" y="212"/>
                    </a:lnTo>
                    <a:lnTo>
                      <a:pt x="79" y="190"/>
                    </a:lnTo>
                    <a:lnTo>
                      <a:pt x="57" y="215"/>
                    </a:lnTo>
                    <a:lnTo>
                      <a:pt x="25" y="215"/>
                    </a:lnTo>
                    <a:lnTo>
                      <a:pt x="0" y="187"/>
                    </a:lnTo>
                    <a:lnTo>
                      <a:pt x="22" y="97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46" name=""/>
              <p:cNvSpPr/>
              <p:nvPr/>
            </p:nvSpPr>
            <p:spPr>
              <a:xfrm>
                <a:off x="7682040" y="2475000"/>
                <a:ext cx="485280" cy="228240"/>
              </a:xfrm>
              <a:custGeom>
                <a:avLst/>
                <a:gdLst/>
                <a:ahLst/>
                <a:rect l="l" t="t" r="r" b="b"/>
                <a:pathLst>
                  <a:path w="488" h="230">
                    <a:moveTo>
                      <a:pt x="22" y="97"/>
                    </a:moveTo>
                    <a:lnTo>
                      <a:pt x="122" y="72"/>
                    </a:lnTo>
                    <a:lnTo>
                      <a:pt x="237" y="47"/>
                    </a:lnTo>
                    <a:lnTo>
                      <a:pt x="262" y="43"/>
                    </a:lnTo>
                    <a:lnTo>
                      <a:pt x="262" y="11"/>
                    </a:lnTo>
                    <a:lnTo>
                      <a:pt x="294" y="18"/>
                    </a:lnTo>
                    <a:lnTo>
                      <a:pt x="301" y="0"/>
                    </a:lnTo>
                    <a:lnTo>
                      <a:pt x="323" y="7"/>
                    </a:lnTo>
                    <a:lnTo>
                      <a:pt x="326" y="65"/>
                    </a:lnTo>
                    <a:lnTo>
                      <a:pt x="333" y="94"/>
                    </a:lnTo>
                    <a:lnTo>
                      <a:pt x="362" y="129"/>
                    </a:lnTo>
                    <a:lnTo>
                      <a:pt x="376" y="158"/>
                    </a:lnTo>
                    <a:lnTo>
                      <a:pt x="412" y="158"/>
                    </a:lnTo>
                    <a:lnTo>
                      <a:pt x="434" y="147"/>
                    </a:lnTo>
                    <a:lnTo>
                      <a:pt x="420" y="129"/>
                    </a:lnTo>
                    <a:lnTo>
                      <a:pt x="420" y="101"/>
                    </a:lnTo>
                    <a:lnTo>
                      <a:pt x="441" y="108"/>
                    </a:lnTo>
                    <a:lnTo>
                      <a:pt x="470" y="119"/>
                    </a:lnTo>
                    <a:lnTo>
                      <a:pt x="480" y="137"/>
                    </a:lnTo>
                    <a:lnTo>
                      <a:pt x="463" y="162"/>
                    </a:lnTo>
                    <a:lnTo>
                      <a:pt x="455" y="187"/>
                    </a:lnTo>
                    <a:lnTo>
                      <a:pt x="488" y="183"/>
                    </a:lnTo>
                    <a:lnTo>
                      <a:pt x="480" y="215"/>
                    </a:lnTo>
                    <a:lnTo>
                      <a:pt x="455" y="230"/>
                    </a:lnTo>
                    <a:lnTo>
                      <a:pt x="452" y="198"/>
                    </a:lnTo>
                    <a:lnTo>
                      <a:pt x="434" y="201"/>
                    </a:lnTo>
                    <a:lnTo>
                      <a:pt x="391" y="205"/>
                    </a:lnTo>
                    <a:lnTo>
                      <a:pt x="373" y="187"/>
                    </a:lnTo>
                    <a:lnTo>
                      <a:pt x="359" y="205"/>
                    </a:lnTo>
                    <a:lnTo>
                      <a:pt x="344" y="215"/>
                    </a:lnTo>
                    <a:lnTo>
                      <a:pt x="326" y="215"/>
                    </a:lnTo>
                    <a:lnTo>
                      <a:pt x="326" y="190"/>
                    </a:lnTo>
                    <a:lnTo>
                      <a:pt x="298" y="187"/>
                    </a:lnTo>
                    <a:lnTo>
                      <a:pt x="290" y="158"/>
                    </a:lnTo>
                    <a:lnTo>
                      <a:pt x="283" y="147"/>
                    </a:lnTo>
                    <a:lnTo>
                      <a:pt x="262" y="158"/>
                    </a:lnTo>
                    <a:lnTo>
                      <a:pt x="215" y="162"/>
                    </a:lnTo>
                    <a:lnTo>
                      <a:pt x="176" y="176"/>
                    </a:lnTo>
                    <a:lnTo>
                      <a:pt x="125" y="187"/>
                    </a:lnTo>
                    <a:lnTo>
                      <a:pt x="100" y="212"/>
                    </a:lnTo>
                    <a:lnTo>
                      <a:pt x="79" y="190"/>
                    </a:lnTo>
                    <a:lnTo>
                      <a:pt x="57" y="215"/>
                    </a:lnTo>
                    <a:lnTo>
                      <a:pt x="25" y="215"/>
                    </a:lnTo>
                    <a:lnTo>
                      <a:pt x="0" y="187"/>
                    </a:lnTo>
                    <a:lnTo>
                      <a:pt x="22" y="97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47" name=""/>
            <p:cNvGrpSpPr/>
            <p:nvPr/>
          </p:nvGrpSpPr>
          <p:grpSpPr>
            <a:xfrm>
              <a:off x="7709040" y="2631960"/>
              <a:ext cx="223200" cy="225360"/>
              <a:chOff x="7709040" y="2631960"/>
              <a:chExt cx="223200" cy="225360"/>
            </a:xfrm>
          </p:grpSpPr>
          <p:sp>
            <p:nvSpPr>
              <p:cNvPr id="6248" name=""/>
              <p:cNvSpPr/>
              <p:nvPr/>
            </p:nvSpPr>
            <p:spPr>
              <a:xfrm>
                <a:off x="7709040" y="2631960"/>
                <a:ext cx="223200" cy="225360"/>
              </a:xfrm>
              <a:custGeom>
                <a:avLst/>
                <a:gdLst/>
                <a:ahLst/>
                <a:rect l="l" t="t" r="r" b="b"/>
                <a:pathLst>
                  <a:path w="226" h="226">
                    <a:moveTo>
                      <a:pt x="208" y="0"/>
                    </a:moveTo>
                    <a:lnTo>
                      <a:pt x="215" y="72"/>
                    </a:lnTo>
                    <a:lnTo>
                      <a:pt x="226" y="115"/>
                    </a:lnTo>
                    <a:lnTo>
                      <a:pt x="219" y="140"/>
                    </a:lnTo>
                    <a:lnTo>
                      <a:pt x="183" y="151"/>
                    </a:lnTo>
                    <a:lnTo>
                      <a:pt x="140" y="165"/>
                    </a:lnTo>
                    <a:lnTo>
                      <a:pt x="118" y="187"/>
                    </a:lnTo>
                    <a:lnTo>
                      <a:pt x="97" y="215"/>
                    </a:lnTo>
                    <a:lnTo>
                      <a:pt x="61" y="226"/>
                    </a:lnTo>
                    <a:lnTo>
                      <a:pt x="3" y="212"/>
                    </a:lnTo>
                    <a:lnTo>
                      <a:pt x="39" y="194"/>
                    </a:lnTo>
                    <a:lnTo>
                      <a:pt x="18" y="165"/>
                    </a:lnTo>
                    <a:lnTo>
                      <a:pt x="14" y="136"/>
                    </a:lnTo>
                    <a:lnTo>
                      <a:pt x="7" y="104"/>
                    </a:lnTo>
                    <a:lnTo>
                      <a:pt x="0" y="54"/>
                    </a:lnTo>
                    <a:lnTo>
                      <a:pt x="36" y="57"/>
                    </a:lnTo>
                    <a:lnTo>
                      <a:pt x="54" y="36"/>
                    </a:lnTo>
                    <a:lnTo>
                      <a:pt x="75" y="54"/>
                    </a:lnTo>
                    <a:lnTo>
                      <a:pt x="100" y="2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49" name=""/>
              <p:cNvSpPr/>
              <p:nvPr/>
            </p:nvSpPr>
            <p:spPr>
              <a:xfrm>
                <a:off x="7709040" y="2631960"/>
                <a:ext cx="223200" cy="225360"/>
              </a:xfrm>
              <a:custGeom>
                <a:avLst/>
                <a:gdLst/>
                <a:ahLst/>
                <a:rect l="l" t="t" r="r" b="b"/>
                <a:pathLst>
                  <a:path w="226" h="226">
                    <a:moveTo>
                      <a:pt x="208" y="0"/>
                    </a:moveTo>
                    <a:lnTo>
                      <a:pt x="215" y="72"/>
                    </a:lnTo>
                    <a:lnTo>
                      <a:pt x="226" y="115"/>
                    </a:lnTo>
                    <a:lnTo>
                      <a:pt x="219" y="140"/>
                    </a:lnTo>
                    <a:lnTo>
                      <a:pt x="183" y="151"/>
                    </a:lnTo>
                    <a:lnTo>
                      <a:pt x="140" y="165"/>
                    </a:lnTo>
                    <a:lnTo>
                      <a:pt x="118" y="187"/>
                    </a:lnTo>
                    <a:lnTo>
                      <a:pt x="97" y="215"/>
                    </a:lnTo>
                    <a:lnTo>
                      <a:pt x="61" y="226"/>
                    </a:lnTo>
                    <a:lnTo>
                      <a:pt x="3" y="212"/>
                    </a:lnTo>
                    <a:lnTo>
                      <a:pt x="39" y="194"/>
                    </a:lnTo>
                    <a:lnTo>
                      <a:pt x="18" y="165"/>
                    </a:lnTo>
                    <a:lnTo>
                      <a:pt x="14" y="136"/>
                    </a:lnTo>
                    <a:lnTo>
                      <a:pt x="7" y="104"/>
                    </a:lnTo>
                    <a:lnTo>
                      <a:pt x="0" y="54"/>
                    </a:lnTo>
                    <a:lnTo>
                      <a:pt x="36" y="57"/>
                    </a:lnTo>
                    <a:lnTo>
                      <a:pt x="54" y="36"/>
                    </a:lnTo>
                    <a:lnTo>
                      <a:pt x="75" y="54"/>
                    </a:lnTo>
                    <a:lnTo>
                      <a:pt x="100" y="25"/>
                    </a:lnTo>
                    <a:lnTo>
                      <a:pt x="208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50" name=""/>
            <p:cNvGrpSpPr/>
            <p:nvPr/>
          </p:nvGrpSpPr>
          <p:grpSpPr>
            <a:xfrm>
              <a:off x="7753320" y="2793960"/>
              <a:ext cx="166320" cy="120240"/>
              <a:chOff x="7753320" y="2793960"/>
              <a:chExt cx="166320" cy="120240"/>
            </a:xfrm>
          </p:grpSpPr>
          <p:sp>
            <p:nvSpPr>
              <p:cNvPr id="6251" name=""/>
              <p:cNvSpPr/>
              <p:nvPr/>
            </p:nvSpPr>
            <p:spPr>
              <a:xfrm>
                <a:off x="7753320" y="2793960"/>
                <a:ext cx="166320" cy="120240"/>
              </a:xfrm>
              <a:custGeom>
                <a:avLst/>
                <a:gdLst/>
                <a:ahLst/>
                <a:rect l="l" t="t" r="r" b="b"/>
                <a:pathLst>
                  <a:path w="168" h="122">
                    <a:moveTo>
                      <a:pt x="64" y="29"/>
                    </a:moveTo>
                    <a:lnTo>
                      <a:pt x="100" y="29"/>
                    </a:lnTo>
                    <a:lnTo>
                      <a:pt x="118" y="26"/>
                    </a:lnTo>
                    <a:lnTo>
                      <a:pt x="140" y="4"/>
                    </a:lnTo>
                    <a:lnTo>
                      <a:pt x="168" y="0"/>
                    </a:lnTo>
                    <a:lnTo>
                      <a:pt x="161" y="29"/>
                    </a:lnTo>
                    <a:lnTo>
                      <a:pt x="136" y="47"/>
                    </a:lnTo>
                    <a:lnTo>
                      <a:pt x="122" y="69"/>
                    </a:lnTo>
                    <a:lnTo>
                      <a:pt x="125" y="94"/>
                    </a:lnTo>
                    <a:lnTo>
                      <a:pt x="104" y="90"/>
                    </a:lnTo>
                    <a:lnTo>
                      <a:pt x="68" y="108"/>
                    </a:lnTo>
                    <a:lnTo>
                      <a:pt x="14" y="122"/>
                    </a:lnTo>
                    <a:lnTo>
                      <a:pt x="0" y="61"/>
                    </a:lnTo>
                    <a:lnTo>
                      <a:pt x="50" y="58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52" name=""/>
              <p:cNvSpPr/>
              <p:nvPr/>
            </p:nvSpPr>
            <p:spPr>
              <a:xfrm>
                <a:off x="7753320" y="2793960"/>
                <a:ext cx="166320" cy="120240"/>
              </a:xfrm>
              <a:custGeom>
                <a:avLst/>
                <a:gdLst/>
                <a:ahLst/>
                <a:rect l="l" t="t" r="r" b="b"/>
                <a:pathLst>
                  <a:path w="168" h="122">
                    <a:moveTo>
                      <a:pt x="64" y="29"/>
                    </a:moveTo>
                    <a:lnTo>
                      <a:pt x="100" y="29"/>
                    </a:lnTo>
                    <a:lnTo>
                      <a:pt x="118" y="26"/>
                    </a:lnTo>
                    <a:lnTo>
                      <a:pt x="140" y="4"/>
                    </a:lnTo>
                    <a:lnTo>
                      <a:pt x="168" y="0"/>
                    </a:lnTo>
                    <a:lnTo>
                      <a:pt x="161" y="29"/>
                    </a:lnTo>
                    <a:lnTo>
                      <a:pt x="136" y="47"/>
                    </a:lnTo>
                    <a:lnTo>
                      <a:pt x="122" y="69"/>
                    </a:lnTo>
                    <a:lnTo>
                      <a:pt x="125" y="94"/>
                    </a:lnTo>
                    <a:lnTo>
                      <a:pt x="104" y="90"/>
                    </a:lnTo>
                    <a:lnTo>
                      <a:pt x="68" y="108"/>
                    </a:lnTo>
                    <a:lnTo>
                      <a:pt x="14" y="122"/>
                    </a:lnTo>
                    <a:lnTo>
                      <a:pt x="0" y="61"/>
                    </a:lnTo>
                    <a:lnTo>
                      <a:pt x="50" y="58"/>
                    </a:lnTo>
                    <a:lnTo>
                      <a:pt x="64" y="29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53" name=""/>
            <p:cNvGrpSpPr/>
            <p:nvPr/>
          </p:nvGrpSpPr>
          <p:grpSpPr>
            <a:xfrm>
              <a:off x="6599160" y="3252960"/>
              <a:ext cx="1025280" cy="586800"/>
              <a:chOff x="6599160" y="3252960"/>
              <a:chExt cx="1025280" cy="586800"/>
            </a:xfrm>
          </p:grpSpPr>
          <p:sp>
            <p:nvSpPr>
              <p:cNvPr id="6254" name=""/>
              <p:cNvSpPr/>
              <p:nvPr/>
            </p:nvSpPr>
            <p:spPr>
              <a:xfrm>
                <a:off x="6599160" y="3252960"/>
                <a:ext cx="1025280" cy="586800"/>
              </a:xfrm>
              <a:custGeom>
                <a:avLst/>
                <a:gdLst/>
                <a:ahLst/>
                <a:rect l="l" t="t" r="r" b="b"/>
                <a:pathLst>
                  <a:path w="1033" h="592">
                    <a:moveTo>
                      <a:pt x="0" y="592"/>
                    </a:moveTo>
                    <a:lnTo>
                      <a:pt x="7" y="574"/>
                    </a:lnTo>
                    <a:lnTo>
                      <a:pt x="25" y="577"/>
                    </a:lnTo>
                    <a:lnTo>
                      <a:pt x="29" y="549"/>
                    </a:lnTo>
                    <a:lnTo>
                      <a:pt x="61" y="559"/>
                    </a:lnTo>
                    <a:lnTo>
                      <a:pt x="61" y="538"/>
                    </a:lnTo>
                    <a:lnTo>
                      <a:pt x="93" y="520"/>
                    </a:lnTo>
                    <a:lnTo>
                      <a:pt x="93" y="484"/>
                    </a:lnTo>
                    <a:lnTo>
                      <a:pt x="118" y="466"/>
                    </a:lnTo>
                    <a:lnTo>
                      <a:pt x="133" y="470"/>
                    </a:lnTo>
                    <a:lnTo>
                      <a:pt x="147" y="459"/>
                    </a:lnTo>
                    <a:lnTo>
                      <a:pt x="165" y="455"/>
                    </a:lnTo>
                    <a:lnTo>
                      <a:pt x="169" y="416"/>
                    </a:lnTo>
                    <a:lnTo>
                      <a:pt x="204" y="434"/>
                    </a:lnTo>
                    <a:lnTo>
                      <a:pt x="212" y="459"/>
                    </a:lnTo>
                    <a:lnTo>
                      <a:pt x="255" y="448"/>
                    </a:lnTo>
                    <a:lnTo>
                      <a:pt x="255" y="434"/>
                    </a:lnTo>
                    <a:lnTo>
                      <a:pt x="280" y="434"/>
                    </a:lnTo>
                    <a:lnTo>
                      <a:pt x="316" y="438"/>
                    </a:lnTo>
                    <a:lnTo>
                      <a:pt x="316" y="423"/>
                    </a:lnTo>
                    <a:lnTo>
                      <a:pt x="341" y="420"/>
                    </a:lnTo>
                    <a:lnTo>
                      <a:pt x="351" y="391"/>
                    </a:lnTo>
                    <a:lnTo>
                      <a:pt x="391" y="395"/>
                    </a:lnTo>
                    <a:lnTo>
                      <a:pt x="394" y="359"/>
                    </a:lnTo>
                    <a:lnTo>
                      <a:pt x="409" y="344"/>
                    </a:lnTo>
                    <a:lnTo>
                      <a:pt x="420" y="308"/>
                    </a:lnTo>
                    <a:lnTo>
                      <a:pt x="437" y="287"/>
                    </a:lnTo>
                    <a:lnTo>
                      <a:pt x="430" y="251"/>
                    </a:lnTo>
                    <a:lnTo>
                      <a:pt x="452" y="226"/>
                    </a:lnTo>
                    <a:lnTo>
                      <a:pt x="463" y="187"/>
                    </a:lnTo>
                    <a:lnTo>
                      <a:pt x="495" y="187"/>
                    </a:lnTo>
                    <a:lnTo>
                      <a:pt x="506" y="201"/>
                    </a:lnTo>
                    <a:lnTo>
                      <a:pt x="538" y="140"/>
                    </a:lnTo>
                    <a:lnTo>
                      <a:pt x="577" y="136"/>
                    </a:lnTo>
                    <a:lnTo>
                      <a:pt x="584" y="111"/>
                    </a:lnTo>
                    <a:lnTo>
                      <a:pt x="574" y="90"/>
                    </a:lnTo>
                    <a:lnTo>
                      <a:pt x="610" y="83"/>
                    </a:lnTo>
                    <a:lnTo>
                      <a:pt x="602" y="43"/>
                    </a:lnTo>
                    <a:lnTo>
                      <a:pt x="599" y="7"/>
                    </a:lnTo>
                    <a:lnTo>
                      <a:pt x="645" y="39"/>
                    </a:lnTo>
                    <a:lnTo>
                      <a:pt x="688" y="32"/>
                    </a:lnTo>
                    <a:lnTo>
                      <a:pt x="696" y="4"/>
                    </a:lnTo>
                    <a:lnTo>
                      <a:pt x="721" y="0"/>
                    </a:lnTo>
                    <a:lnTo>
                      <a:pt x="728" y="32"/>
                    </a:lnTo>
                    <a:lnTo>
                      <a:pt x="800" y="39"/>
                    </a:lnTo>
                    <a:lnTo>
                      <a:pt x="803" y="68"/>
                    </a:lnTo>
                    <a:lnTo>
                      <a:pt x="774" y="86"/>
                    </a:lnTo>
                    <a:lnTo>
                      <a:pt x="785" y="161"/>
                    </a:lnTo>
                    <a:lnTo>
                      <a:pt x="839" y="161"/>
                    </a:lnTo>
                    <a:lnTo>
                      <a:pt x="861" y="183"/>
                    </a:lnTo>
                    <a:lnTo>
                      <a:pt x="889" y="201"/>
                    </a:lnTo>
                    <a:lnTo>
                      <a:pt x="921" y="194"/>
                    </a:lnTo>
                    <a:lnTo>
                      <a:pt x="936" y="219"/>
                    </a:lnTo>
                    <a:lnTo>
                      <a:pt x="921" y="237"/>
                    </a:lnTo>
                    <a:lnTo>
                      <a:pt x="925" y="280"/>
                    </a:lnTo>
                    <a:lnTo>
                      <a:pt x="921" y="308"/>
                    </a:lnTo>
                    <a:lnTo>
                      <a:pt x="936" y="341"/>
                    </a:lnTo>
                    <a:lnTo>
                      <a:pt x="936" y="366"/>
                    </a:lnTo>
                    <a:lnTo>
                      <a:pt x="997" y="366"/>
                    </a:lnTo>
                    <a:lnTo>
                      <a:pt x="1033" y="423"/>
                    </a:lnTo>
                    <a:lnTo>
                      <a:pt x="889" y="455"/>
                    </a:lnTo>
                    <a:lnTo>
                      <a:pt x="681" y="495"/>
                    </a:lnTo>
                    <a:lnTo>
                      <a:pt x="416" y="531"/>
                    </a:lnTo>
                    <a:lnTo>
                      <a:pt x="0" y="59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55" name=""/>
              <p:cNvSpPr/>
              <p:nvPr/>
            </p:nvSpPr>
            <p:spPr>
              <a:xfrm>
                <a:off x="6599160" y="3252960"/>
                <a:ext cx="1025280" cy="586800"/>
              </a:xfrm>
              <a:custGeom>
                <a:avLst/>
                <a:gdLst/>
                <a:ahLst/>
                <a:rect l="l" t="t" r="r" b="b"/>
                <a:pathLst>
                  <a:path w="1033" h="592">
                    <a:moveTo>
                      <a:pt x="0" y="592"/>
                    </a:moveTo>
                    <a:lnTo>
                      <a:pt x="7" y="574"/>
                    </a:lnTo>
                    <a:lnTo>
                      <a:pt x="25" y="577"/>
                    </a:lnTo>
                    <a:lnTo>
                      <a:pt x="29" y="549"/>
                    </a:lnTo>
                    <a:lnTo>
                      <a:pt x="61" y="559"/>
                    </a:lnTo>
                    <a:lnTo>
                      <a:pt x="61" y="538"/>
                    </a:lnTo>
                    <a:lnTo>
                      <a:pt x="93" y="520"/>
                    </a:lnTo>
                    <a:lnTo>
                      <a:pt x="93" y="484"/>
                    </a:lnTo>
                    <a:lnTo>
                      <a:pt x="118" y="466"/>
                    </a:lnTo>
                    <a:lnTo>
                      <a:pt x="133" y="470"/>
                    </a:lnTo>
                    <a:lnTo>
                      <a:pt x="147" y="459"/>
                    </a:lnTo>
                    <a:lnTo>
                      <a:pt x="165" y="455"/>
                    </a:lnTo>
                    <a:lnTo>
                      <a:pt x="169" y="416"/>
                    </a:lnTo>
                    <a:lnTo>
                      <a:pt x="204" y="434"/>
                    </a:lnTo>
                    <a:lnTo>
                      <a:pt x="212" y="459"/>
                    </a:lnTo>
                    <a:lnTo>
                      <a:pt x="255" y="448"/>
                    </a:lnTo>
                    <a:lnTo>
                      <a:pt x="255" y="434"/>
                    </a:lnTo>
                    <a:lnTo>
                      <a:pt x="280" y="434"/>
                    </a:lnTo>
                    <a:lnTo>
                      <a:pt x="316" y="438"/>
                    </a:lnTo>
                    <a:lnTo>
                      <a:pt x="316" y="423"/>
                    </a:lnTo>
                    <a:lnTo>
                      <a:pt x="341" y="420"/>
                    </a:lnTo>
                    <a:lnTo>
                      <a:pt x="351" y="391"/>
                    </a:lnTo>
                    <a:lnTo>
                      <a:pt x="391" y="395"/>
                    </a:lnTo>
                    <a:lnTo>
                      <a:pt x="394" y="359"/>
                    </a:lnTo>
                    <a:lnTo>
                      <a:pt x="409" y="344"/>
                    </a:lnTo>
                    <a:lnTo>
                      <a:pt x="420" y="308"/>
                    </a:lnTo>
                    <a:lnTo>
                      <a:pt x="437" y="287"/>
                    </a:lnTo>
                    <a:lnTo>
                      <a:pt x="430" y="251"/>
                    </a:lnTo>
                    <a:lnTo>
                      <a:pt x="452" y="226"/>
                    </a:lnTo>
                    <a:lnTo>
                      <a:pt x="463" y="187"/>
                    </a:lnTo>
                    <a:lnTo>
                      <a:pt x="495" y="187"/>
                    </a:lnTo>
                    <a:lnTo>
                      <a:pt x="506" y="201"/>
                    </a:lnTo>
                    <a:lnTo>
                      <a:pt x="538" y="140"/>
                    </a:lnTo>
                    <a:lnTo>
                      <a:pt x="577" y="136"/>
                    </a:lnTo>
                    <a:lnTo>
                      <a:pt x="584" y="111"/>
                    </a:lnTo>
                    <a:lnTo>
                      <a:pt x="574" y="90"/>
                    </a:lnTo>
                    <a:lnTo>
                      <a:pt x="610" y="83"/>
                    </a:lnTo>
                    <a:lnTo>
                      <a:pt x="602" y="43"/>
                    </a:lnTo>
                    <a:lnTo>
                      <a:pt x="599" y="7"/>
                    </a:lnTo>
                    <a:lnTo>
                      <a:pt x="645" y="39"/>
                    </a:lnTo>
                    <a:lnTo>
                      <a:pt x="688" y="32"/>
                    </a:lnTo>
                    <a:lnTo>
                      <a:pt x="696" y="4"/>
                    </a:lnTo>
                    <a:lnTo>
                      <a:pt x="721" y="0"/>
                    </a:lnTo>
                    <a:lnTo>
                      <a:pt x="728" y="32"/>
                    </a:lnTo>
                    <a:lnTo>
                      <a:pt x="800" y="39"/>
                    </a:lnTo>
                    <a:lnTo>
                      <a:pt x="803" y="68"/>
                    </a:lnTo>
                    <a:lnTo>
                      <a:pt x="774" y="86"/>
                    </a:lnTo>
                    <a:lnTo>
                      <a:pt x="785" y="161"/>
                    </a:lnTo>
                    <a:lnTo>
                      <a:pt x="839" y="161"/>
                    </a:lnTo>
                    <a:lnTo>
                      <a:pt x="861" y="183"/>
                    </a:lnTo>
                    <a:lnTo>
                      <a:pt x="889" y="201"/>
                    </a:lnTo>
                    <a:lnTo>
                      <a:pt x="921" y="194"/>
                    </a:lnTo>
                    <a:lnTo>
                      <a:pt x="936" y="219"/>
                    </a:lnTo>
                    <a:lnTo>
                      <a:pt x="921" y="237"/>
                    </a:lnTo>
                    <a:lnTo>
                      <a:pt x="925" y="280"/>
                    </a:lnTo>
                    <a:lnTo>
                      <a:pt x="921" y="308"/>
                    </a:lnTo>
                    <a:lnTo>
                      <a:pt x="936" y="341"/>
                    </a:lnTo>
                    <a:lnTo>
                      <a:pt x="936" y="366"/>
                    </a:lnTo>
                    <a:lnTo>
                      <a:pt x="997" y="366"/>
                    </a:lnTo>
                    <a:lnTo>
                      <a:pt x="1033" y="423"/>
                    </a:lnTo>
                    <a:lnTo>
                      <a:pt x="889" y="455"/>
                    </a:lnTo>
                    <a:lnTo>
                      <a:pt x="681" y="495"/>
                    </a:lnTo>
                    <a:lnTo>
                      <a:pt x="416" y="531"/>
                    </a:lnTo>
                    <a:lnTo>
                      <a:pt x="0" y="592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56" name=""/>
            <p:cNvGrpSpPr/>
            <p:nvPr/>
          </p:nvGrpSpPr>
          <p:grpSpPr>
            <a:xfrm>
              <a:off x="6535800" y="3670200"/>
              <a:ext cx="1136160" cy="512640"/>
              <a:chOff x="6535800" y="3670200"/>
              <a:chExt cx="1136160" cy="512640"/>
            </a:xfrm>
          </p:grpSpPr>
          <p:sp>
            <p:nvSpPr>
              <p:cNvPr id="6257" name=""/>
              <p:cNvSpPr/>
              <p:nvPr/>
            </p:nvSpPr>
            <p:spPr>
              <a:xfrm>
                <a:off x="6535800" y="3670200"/>
                <a:ext cx="1136160" cy="512640"/>
              </a:xfrm>
              <a:custGeom>
                <a:avLst/>
                <a:gdLst/>
                <a:ahLst/>
                <a:rect l="l" t="t" r="r" b="b"/>
                <a:pathLst>
                  <a:path w="1144" h="516">
                    <a:moveTo>
                      <a:pt x="323" y="132"/>
                    </a:moveTo>
                    <a:lnTo>
                      <a:pt x="320" y="190"/>
                    </a:lnTo>
                    <a:lnTo>
                      <a:pt x="287" y="190"/>
                    </a:lnTo>
                    <a:lnTo>
                      <a:pt x="294" y="236"/>
                    </a:lnTo>
                    <a:lnTo>
                      <a:pt x="259" y="236"/>
                    </a:lnTo>
                    <a:lnTo>
                      <a:pt x="244" y="251"/>
                    </a:lnTo>
                    <a:lnTo>
                      <a:pt x="216" y="265"/>
                    </a:lnTo>
                    <a:lnTo>
                      <a:pt x="194" y="265"/>
                    </a:lnTo>
                    <a:lnTo>
                      <a:pt x="183" y="304"/>
                    </a:lnTo>
                    <a:lnTo>
                      <a:pt x="133" y="312"/>
                    </a:lnTo>
                    <a:lnTo>
                      <a:pt x="126" y="337"/>
                    </a:lnTo>
                    <a:lnTo>
                      <a:pt x="94" y="355"/>
                    </a:lnTo>
                    <a:lnTo>
                      <a:pt x="69" y="369"/>
                    </a:lnTo>
                    <a:lnTo>
                      <a:pt x="36" y="376"/>
                    </a:lnTo>
                    <a:lnTo>
                      <a:pt x="33" y="387"/>
                    </a:lnTo>
                    <a:lnTo>
                      <a:pt x="44" y="405"/>
                    </a:lnTo>
                    <a:lnTo>
                      <a:pt x="8" y="437"/>
                    </a:lnTo>
                    <a:lnTo>
                      <a:pt x="0" y="462"/>
                    </a:lnTo>
                    <a:lnTo>
                      <a:pt x="76" y="455"/>
                    </a:lnTo>
                    <a:lnTo>
                      <a:pt x="147" y="444"/>
                    </a:lnTo>
                    <a:lnTo>
                      <a:pt x="169" y="444"/>
                    </a:lnTo>
                    <a:lnTo>
                      <a:pt x="201" y="451"/>
                    </a:lnTo>
                    <a:lnTo>
                      <a:pt x="251" y="383"/>
                    </a:lnTo>
                    <a:lnTo>
                      <a:pt x="327" y="387"/>
                    </a:lnTo>
                    <a:lnTo>
                      <a:pt x="348" y="369"/>
                    </a:lnTo>
                    <a:lnTo>
                      <a:pt x="477" y="369"/>
                    </a:lnTo>
                    <a:lnTo>
                      <a:pt x="499" y="398"/>
                    </a:lnTo>
                    <a:lnTo>
                      <a:pt x="657" y="398"/>
                    </a:lnTo>
                    <a:lnTo>
                      <a:pt x="825" y="516"/>
                    </a:lnTo>
                    <a:lnTo>
                      <a:pt x="829" y="505"/>
                    </a:lnTo>
                    <a:lnTo>
                      <a:pt x="839" y="505"/>
                    </a:lnTo>
                    <a:lnTo>
                      <a:pt x="847" y="516"/>
                    </a:lnTo>
                    <a:lnTo>
                      <a:pt x="908" y="512"/>
                    </a:lnTo>
                    <a:lnTo>
                      <a:pt x="918" y="484"/>
                    </a:lnTo>
                    <a:lnTo>
                      <a:pt x="922" y="423"/>
                    </a:lnTo>
                    <a:lnTo>
                      <a:pt x="958" y="390"/>
                    </a:lnTo>
                    <a:lnTo>
                      <a:pt x="979" y="369"/>
                    </a:lnTo>
                    <a:lnTo>
                      <a:pt x="986" y="351"/>
                    </a:lnTo>
                    <a:lnTo>
                      <a:pt x="1001" y="355"/>
                    </a:lnTo>
                    <a:lnTo>
                      <a:pt x="1030" y="326"/>
                    </a:lnTo>
                    <a:lnTo>
                      <a:pt x="1083" y="315"/>
                    </a:lnTo>
                    <a:lnTo>
                      <a:pt x="1087" y="290"/>
                    </a:lnTo>
                    <a:lnTo>
                      <a:pt x="1123" y="261"/>
                    </a:lnTo>
                    <a:lnTo>
                      <a:pt x="1047" y="265"/>
                    </a:lnTo>
                    <a:lnTo>
                      <a:pt x="1051" y="247"/>
                    </a:lnTo>
                    <a:lnTo>
                      <a:pt x="1040" y="211"/>
                    </a:lnTo>
                    <a:lnTo>
                      <a:pt x="1069" y="208"/>
                    </a:lnTo>
                    <a:lnTo>
                      <a:pt x="1101" y="190"/>
                    </a:lnTo>
                    <a:lnTo>
                      <a:pt x="1123" y="190"/>
                    </a:lnTo>
                    <a:lnTo>
                      <a:pt x="1130" y="157"/>
                    </a:lnTo>
                    <a:lnTo>
                      <a:pt x="1144" y="143"/>
                    </a:lnTo>
                    <a:lnTo>
                      <a:pt x="1137" y="89"/>
                    </a:lnTo>
                    <a:lnTo>
                      <a:pt x="1119" y="104"/>
                    </a:lnTo>
                    <a:lnTo>
                      <a:pt x="1026" y="114"/>
                    </a:lnTo>
                    <a:lnTo>
                      <a:pt x="1012" y="104"/>
                    </a:lnTo>
                    <a:lnTo>
                      <a:pt x="1065" y="57"/>
                    </a:lnTo>
                    <a:lnTo>
                      <a:pt x="1087" y="61"/>
                    </a:lnTo>
                    <a:lnTo>
                      <a:pt x="1116" y="68"/>
                    </a:lnTo>
                    <a:lnTo>
                      <a:pt x="1137" y="57"/>
                    </a:lnTo>
                    <a:lnTo>
                      <a:pt x="1098" y="0"/>
                    </a:lnTo>
                    <a:lnTo>
                      <a:pt x="954" y="35"/>
                    </a:lnTo>
                    <a:lnTo>
                      <a:pt x="592" y="96"/>
                    </a:lnTo>
                    <a:lnTo>
                      <a:pt x="323" y="13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58" name=""/>
              <p:cNvSpPr/>
              <p:nvPr/>
            </p:nvSpPr>
            <p:spPr>
              <a:xfrm>
                <a:off x="6535800" y="3670200"/>
                <a:ext cx="1136160" cy="512640"/>
              </a:xfrm>
              <a:custGeom>
                <a:avLst/>
                <a:gdLst/>
                <a:ahLst/>
                <a:rect l="l" t="t" r="r" b="b"/>
                <a:pathLst>
                  <a:path w="1144" h="516">
                    <a:moveTo>
                      <a:pt x="323" y="132"/>
                    </a:moveTo>
                    <a:lnTo>
                      <a:pt x="320" y="190"/>
                    </a:lnTo>
                    <a:lnTo>
                      <a:pt x="287" y="190"/>
                    </a:lnTo>
                    <a:lnTo>
                      <a:pt x="294" y="236"/>
                    </a:lnTo>
                    <a:lnTo>
                      <a:pt x="259" y="236"/>
                    </a:lnTo>
                    <a:lnTo>
                      <a:pt x="244" y="251"/>
                    </a:lnTo>
                    <a:lnTo>
                      <a:pt x="216" y="265"/>
                    </a:lnTo>
                    <a:lnTo>
                      <a:pt x="194" y="265"/>
                    </a:lnTo>
                    <a:lnTo>
                      <a:pt x="183" y="304"/>
                    </a:lnTo>
                    <a:lnTo>
                      <a:pt x="133" y="312"/>
                    </a:lnTo>
                    <a:lnTo>
                      <a:pt x="126" y="337"/>
                    </a:lnTo>
                    <a:lnTo>
                      <a:pt x="94" y="355"/>
                    </a:lnTo>
                    <a:lnTo>
                      <a:pt x="69" y="369"/>
                    </a:lnTo>
                    <a:lnTo>
                      <a:pt x="36" y="376"/>
                    </a:lnTo>
                    <a:lnTo>
                      <a:pt x="33" y="387"/>
                    </a:lnTo>
                    <a:lnTo>
                      <a:pt x="44" y="405"/>
                    </a:lnTo>
                    <a:lnTo>
                      <a:pt x="8" y="437"/>
                    </a:lnTo>
                    <a:lnTo>
                      <a:pt x="0" y="462"/>
                    </a:lnTo>
                    <a:lnTo>
                      <a:pt x="76" y="455"/>
                    </a:lnTo>
                    <a:lnTo>
                      <a:pt x="147" y="444"/>
                    </a:lnTo>
                    <a:lnTo>
                      <a:pt x="169" y="444"/>
                    </a:lnTo>
                    <a:lnTo>
                      <a:pt x="201" y="451"/>
                    </a:lnTo>
                    <a:lnTo>
                      <a:pt x="251" y="383"/>
                    </a:lnTo>
                    <a:lnTo>
                      <a:pt x="327" y="387"/>
                    </a:lnTo>
                    <a:lnTo>
                      <a:pt x="348" y="369"/>
                    </a:lnTo>
                    <a:lnTo>
                      <a:pt x="477" y="369"/>
                    </a:lnTo>
                    <a:lnTo>
                      <a:pt x="499" y="398"/>
                    </a:lnTo>
                    <a:lnTo>
                      <a:pt x="657" y="398"/>
                    </a:lnTo>
                    <a:lnTo>
                      <a:pt x="825" y="516"/>
                    </a:lnTo>
                    <a:lnTo>
                      <a:pt x="829" y="505"/>
                    </a:lnTo>
                    <a:lnTo>
                      <a:pt x="839" y="505"/>
                    </a:lnTo>
                    <a:lnTo>
                      <a:pt x="847" y="516"/>
                    </a:lnTo>
                    <a:lnTo>
                      <a:pt x="908" y="512"/>
                    </a:lnTo>
                    <a:lnTo>
                      <a:pt x="918" y="484"/>
                    </a:lnTo>
                    <a:lnTo>
                      <a:pt x="922" y="423"/>
                    </a:lnTo>
                    <a:lnTo>
                      <a:pt x="958" y="390"/>
                    </a:lnTo>
                    <a:lnTo>
                      <a:pt x="979" y="369"/>
                    </a:lnTo>
                    <a:lnTo>
                      <a:pt x="986" y="351"/>
                    </a:lnTo>
                    <a:lnTo>
                      <a:pt x="1001" y="355"/>
                    </a:lnTo>
                    <a:lnTo>
                      <a:pt x="1030" y="326"/>
                    </a:lnTo>
                    <a:lnTo>
                      <a:pt x="1083" y="315"/>
                    </a:lnTo>
                    <a:lnTo>
                      <a:pt x="1087" y="290"/>
                    </a:lnTo>
                    <a:lnTo>
                      <a:pt x="1123" y="261"/>
                    </a:lnTo>
                    <a:lnTo>
                      <a:pt x="1047" y="265"/>
                    </a:lnTo>
                    <a:lnTo>
                      <a:pt x="1051" y="247"/>
                    </a:lnTo>
                    <a:lnTo>
                      <a:pt x="1040" y="211"/>
                    </a:lnTo>
                    <a:lnTo>
                      <a:pt x="1069" y="208"/>
                    </a:lnTo>
                    <a:lnTo>
                      <a:pt x="1101" y="190"/>
                    </a:lnTo>
                    <a:lnTo>
                      <a:pt x="1123" y="190"/>
                    </a:lnTo>
                    <a:lnTo>
                      <a:pt x="1130" y="157"/>
                    </a:lnTo>
                    <a:lnTo>
                      <a:pt x="1144" y="143"/>
                    </a:lnTo>
                    <a:lnTo>
                      <a:pt x="1137" y="89"/>
                    </a:lnTo>
                    <a:lnTo>
                      <a:pt x="1119" y="104"/>
                    </a:lnTo>
                    <a:lnTo>
                      <a:pt x="1026" y="114"/>
                    </a:lnTo>
                    <a:lnTo>
                      <a:pt x="1012" y="104"/>
                    </a:lnTo>
                    <a:lnTo>
                      <a:pt x="1065" y="57"/>
                    </a:lnTo>
                    <a:lnTo>
                      <a:pt x="1087" y="61"/>
                    </a:lnTo>
                    <a:lnTo>
                      <a:pt x="1116" y="68"/>
                    </a:lnTo>
                    <a:lnTo>
                      <a:pt x="1137" y="57"/>
                    </a:lnTo>
                    <a:lnTo>
                      <a:pt x="1098" y="0"/>
                    </a:lnTo>
                    <a:lnTo>
                      <a:pt x="954" y="35"/>
                    </a:lnTo>
                    <a:lnTo>
                      <a:pt x="592" y="96"/>
                    </a:lnTo>
                    <a:lnTo>
                      <a:pt x="323" y="132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59" name=""/>
            <p:cNvGrpSpPr/>
            <p:nvPr/>
          </p:nvGrpSpPr>
          <p:grpSpPr>
            <a:xfrm>
              <a:off x="5730840" y="3800520"/>
              <a:ext cx="1120320" cy="409320"/>
              <a:chOff x="5730840" y="3800520"/>
              <a:chExt cx="1120320" cy="409320"/>
            </a:xfrm>
          </p:grpSpPr>
          <p:sp>
            <p:nvSpPr>
              <p:cNvPr id="6260" name=""/>
              <p:cNvSpPr/>
              <p:nvPr/>
            </p:nvSpPr>
            <p:spPr>
              <a:xfrm>
                <a:off x="5730840" y="3800520"/>
                <a:ext cx="1120320" cy="409320"/>
              </a:xfrm>
              <a:custGeom>
                <a:avLst/>
                <a:gdLst/>
                <a:ahLst/>
                <a:rect l="l" t="t" r="r" b="b"/>
                <a:pathLst>
                  <a:path w="1130" h="413">
                    <a:moveTo>
                      <a:pt x="1130" y="0"/>
                    </a:moveTo>
                    <a:lnTo>
                      <a:pt x="1126" y="50"/>
                    </a:lnTo>
                    <a:lnTo>
                      <a:pt x="1097" y="54"/>
                    </a:lnTo>
                    <a:lnTo>
                      <a:pt x="1101" y="97"/>
                    </a:lnTo>
                    <a:lnTo>
                      <a:pt x="1076" y="104"/>
                    </a:lnTo>
                    <a:lnTo>
                      <a:pt x="1026" y="133"/>
                    </a:lnTo>
                    <a:lnTo>
                      <a:pt x="1004" y="129"/>
                    </a:lnTo>
                    <a:lnTo>
                      <a:pt x="993" y="172"/>
                    </a:lnTo>
                    <a:lnTo>
                      <a:pt x="950" y="176"/>
                    </a:lnTo>
                    <a:lnTo>
                      <a:pt x="936" y="201"/>
                    </a:lnTo>
                    <a:lnTo>
                      <a:pt x="879" y="233"/>
                    </a:lnTo>
                    <a:lnTo>
                      <a:pt x="843" y="244"/>
                    </a:lnTo>
                    <a:lnTo>
                      <a:pt x="854" y="266"/>
                    </a:lnTo>
                    <a:lnTo>
                      <a:pt x="807" y="305"/>
                    </a:lnTo>
                    <a:lnTo>
                      <a:pt x="803" y="327"/>
                    </a:lnTo>
                    <a:lnTo>
                      <a:pt x="538" y="362"/>
                    </a:lnTo>
                    <a:lnTo>
                      <a:pt x="380" y="388"/>
                    </a:lnTo>
                    <a:lnTo>
                      <a:pt x="226" y="398"/>
                    </a:lnTo>
                    <a:lnTo>
                      <a:pt x="18" y="413"/>
                    </a:lnTo>
                    <a:lnTo>
                      <a:pt x="15" y="388"/>
                    </a:lnTo>
                    <a:lnTo>
                      <a:pt x="25" y="380"/>
                    </a:lnTo>
                    <a:lnTo>
                      <a:pt x="0" y="359"/>
                    </a:lnTo>
                    <a:lnTo>
                      <a:pt x="18" y="323"/>
                    </a:lnTo>
                    <a:lnTo>
                      <a:pt x="40" y="309"/>
                    </a:lnTo>
                    <a:lnTo>
                      <a:pt x="43" y="284"/>
                    </a:lnTo>
                    <a:lnTo>
                      <a:pt x="61" y="262"/>
                    </a:lnTo>
                    <a:lnTo>
                      <a:pt x="61" y="233"/>
                    </a:lnTo>
                    <a:lnTo>
                      <a:pt x="75" y="172"/>
                    </a:lnTo>
                    <a:lnTo>
                      <a:pt x="86" y="162"/>
                    </a:lnTo>
                    <a:lnTo>
                      <a:pt x="111" y="151"/>
                    </a:lnTo>
                    <a:lnTo>
                      <a:pt x="172" y="154"/>
                    </a:lnTo>
                    <a:lnTo>
                      <a:pt x="201" y="154"/>
                    </a:lnTo>
                    <a:lnTo>
                      <a:pt x="291" y="97"/>
                    </a:lnTo>
                    <a:lnTo>
                      <a:pt x="309" y="111"/>
                    </a:lnTo>
                    <a:lnTo>
                      <a:pt x="348" y="115"/>
                    </a:lnTo>
                    <a:lnTo>
                      <a:pt x="369" y="86"/>
                    </a:lnTo>
                    <a:lnTo>
                      <a:pt x="531" y="86"/>
                    </a:lnTo>
                    <a:lnTo>
                      <a:pt x="767" y="61"/>
                    </a:lnTo>
                    <a:lnTo>
                      <a:pt x="997" y="22"/>
                    </a:lnTo>
                    <a:lnTo>
                      <a:pt x="1130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61" name=""/>
              <p:cNvSpPr/>
              <p:nvPr/>
            </p:nvSpPr>
            <p:spPr>
              <a:xfrm>
                <a:off x="5730840" y="3800520"/>
                <a:ext cx="1120320" cy="409320"/>
              </a:xfrm>
              <a:custGeom>
                <a:avLst/>
                <a:gdLst/>
                <a:ahLst/>
                <a:rect l="l" t="t" r="r" b="b"/>
                <a:pathLst>
                  <a:path w="1130" h="413">
                    <a:moveTo>
                      <a:pt x="1130" y="0"/>
                    </a:moveTo>
                    <a:lnTo>
                      <a:pt x="1126" y="50"/>
                    </a:lnTo>
                    <a:lnTo>
                      <a:pt x="1097" y="54"/>
                    </a:lnTo>
                    <a:lnTo>
                      <a:pt x="1101" y="97"/>
                    </a:lnTo>
                    <a:lnTo>
                      <a:pt x="1076" y="104"/>
                    </a:lnTo>
                    <a:lnTo>
                      <a:pt x="1026" y="133"/>
                    </a:lnTo>
                    <a:lnTo>
                      <a:pt x="1004" y="129"/>
                    </a:lnTo>
                    <a:lnTo>
                      <a:pt x="993" y="172"/>
                    </a:lnTo>
                    <a:lnTo>
                      <a:pt x="950" y="176"/>
                    </a:lnTo>
                    <a:lnTo>
                      <a:pt x="936" y="201"/>
                    </a:lnTo>
                    <a:lnTo>
                      <a:pt x="879" y="233"/>
                    </a:lnTo>
                    <a:lnTo>
                      <a:pt x="843" y="244"/>
                    </a:lnTo>
                    <a:lnTo>
                      <a:pt x="854" y="266"/>
                    </a:lnTo>
                    <a:lnTo>
                      <a:pt x="807" y="305"/>
                    </a:lnTo>
                    <a:lnTo>
                      <a:pt x="803" y="327"/>
                    </a:lnTo>
                    <a:lnTo>
                      <a:pt x="538" y="362"/>
                    </a:lnTo>
                    <a:lnTo>
                      <a:pt x="380" y="388"/>
                    </a:lnTo>
                    <a:lnTo>
                      <a:pt x="226" y="398"/>
                    </a:lnTo>
                    <a:lnTo>
                      <a:pt x="18" y="413"/>
                    </a:lnTo>
                    <a:lnTo>
                      <a:pt x="15" y="388"/>
                    </a:lnTo>
                    <a:lnTo>
                      <a:pt x="25" y="380"/>
                    </a:lnTo>
                    <a:lnTo>
                      <a:pt x="0" y="359"/>
                    </a:lnTo>
                    <a:lnTo>
                      <a:pt x="18" y="323"/>
                    </a:lnTo>
                    <a:lnTo>
                      <a:pt x="40" y="309"/>
                    </a:lnTo>
                    <a:lnTo>
                      <a:pt x="43" y="284"/>
                    </a:lnTo>
                    <a:lnTo>
                      <a:pt x="61" y="262"/>
                    </a:lnTo>
                    <a:lnTo>
                      <a:pt x="61" y="233"/>
                    </a:lnTo>
                    <a:lnTo>
                      <a:pt x="75" y="172"/>
                    </a:lnTo>
                    <a:lnTo>
                      <a:pt x="86" y="162"/>
                    </a:lnTo>
                    <a:lnTo>
                      <a:pt x="111" y="151"/>
                    </a:lnTo>
                    <a:lnTo>
                      <a:pt x="172" y="154"/>
                    </a:lnTo>
                    <a:lnTo>
                      <a:pt x="201" y="154"/>
                    </a:lnTo>
                    <a:lnTo>
                      <a:pt x="291" y="97"/>
                    </a:lnTo>
                    <a:lnTo>
                      <a:pt x="309" y="111"/>
                    </a:lnTo>
                    <a:lnTo>
                      <a:pt x="348" y="115"/>
                    </a:lnTo>
                    <a:lnTo>
                      <a:pt x="369" y="86"/>
                    </a:lnTo>
                    <a:lnTo>
                      <a:pt x="531" y="86"/>
                    </a:lnTo>
                    <a:lnTo>
                      <a:pt x="767" y="61"/>
                    </a:lnTo>
                    <a:lnTo>
                      <a:pt x="997" y="22"/>
                    </a:lnTo>
                    <a:lnTo>
                      <a:pt x="1130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62" name=""/>
            <p:cNvGrpSpPr/>
            <p:nvPr/>
          </p:nvGrpSpPr>
          <p:grpSpPr>
            <a:xfrm>
              <a:off x="6676920" y="4035600"/>
              <a:ext cx="672840" cy="513720"/>
              <a:chOff x="6676920" y="4035600"/>
              <a:chExt cx="672840" cy="513720"/>
            </a:xfrm>
          </p:grpSpPr>
          <p:sp>
            <p:nvSpPr>
              <p:cNvPr id="6263" name=""/>
              <p:cNvSpPr/>
              <p:nvPr/>
            </p:nvSpPr>
            <p:spPr>
              <a:xfrm>
                <a:off x="6676920" y="4035600"/>
                <a:ext cx="672840" cy="513720"/>
              </a:xfrm>
              <a:custGeom>
                <a:avLst/>
                <a:gdLst/>
                <a:ahLst/>
                <a:rect l="l" t="t" r="r" b="b"/>
                <a:pathLst>
                  <a:path w="678" h="516">
                    <a:moveTo>
                      <a:pt x="21" y="75"/>
                    </a:moveTo>
                    <a:lnTo>
                      <a:pt x="57" y="79"/>
                    </a:lnTo>
                    <a:lnTo>
                      <a:pt x="107" y="11"/>
                    </a:lnTo>
                    <a:lnTo>
                      <a:pt x="147" y="14"/>
                    </a:lnTo>
                    <a:lnTo>
                      <a:pt x="183" y="18"/>
                    </a:lnTo>
                    <a:lnTo>
                      <a:pt x="204" y="0"/>
                    </a:lnTo>
                    <a:lnTo>
                      <a:pt x="333" y="0"/>
                    </a:lnTo>
                    <a:lnTo>
                      <a:pt x="348" y="29"/>
                    </a:lnTo>
                    <a:lnTo>
                      <a:pt x="513" y="29"/>
                    </a:lnTo>
                    <a:lnTo>
                      <a:pt x="678" y="143"/>
                    </a:lnTo>
                    <a:lnTo>
                      <a:pt x="670" y="169"/>
                    </a:lnTo>
                    <a:lnTo>
                      <a:pt x="609" y="255"/>
                    </a:lnTo>
                    <a:lnTo>
                      <a:pt x="606" y="305"/>
                    </a:lnTo>
                    <a:lnTo>
                      <a:pt x="574" y="301"/>
                    </a:lnTo>
                    <a:lnTo>
                      <a:pt x="577" y="341"/>
                    </a:lnTo>
                    <a:lnTo>
                      <a:pt x="566" y="351"/>
                    </a:lnTo>
                    <a:lnTo>
                      <a:pt x="534" y="355"/>
                    </a:lnTo>
                    <a:lnTo>
                      <a:pt x="527" y="384"/>
                    </a:lnTo>
                    <a:lnTo>
                      <a:pt x="516" y="409"/>
                    </a:lnTo>
                    <a:lnTo>
                      <a:pt x="484" y="412"/>
                    </a:lnTo>
                    <a:lnTo>
                      <a:pt x="470" y="423"/>
                    </a:lnTo>
                    <a:lnTo>
                      <a:pt x="448" y="423"/>
                    </a:lnTo>
                    <a:lnTo>
                      <a:pt x="434" y="441"/>
                    </a:lnTo>
                    <a:lnTo>
                      <a:pt x="441" y="484"/>
                    </a:lnTo>
                    <a:lnTo>
                      <a:pt x="430" y="502"/>
                    </a:lnTo>
                    <a:lnTo>
                      <a:pt x="416" y="516"/>
                    </a:lnTo>
                    <a:lnTo>
                      <a:pt x="384" y="491"/>
                    </a:lnTo>
                    <a:lnTo>
                      <a:pt x="366" y="448"/>
                    </a:lnTo>
                    <a:lnTo>
                      <a:pt x="344" y="448"/>
                    </a:lnTo>
                    <a:lnTo>
                      <a:pt x="337" y="409"/>
                    </a:lnTo>
                    <a:lnTo>
                      <a:pt x="323" y="394"/>
                    </a:lnTo>
                    <a:lnTo>
                      <a:pt x="305" y="369"/>
                    </a:lnTo>
                    <a:lnTo>
                      <a:pt x="283" y="369"/>
                    </a:lnTo>
                    <a:lnTo>
                      <a:pt x="276" y="362"/>
                    </a:lnTo>
                    <a:lnTo>
                      <a:pt x="254" y="366"/>
                    </a:lnTo>
                    <a:lnTo>
                      <a:pt x="240" y="351"/>
                    </a:lnTo>
                    <a:lnTo>
                      <a:pt x="244" y="333"/>
                    </a:lnTo>
                    <a:lnTo>
                      <a:pt x="222" y="308"/>
                    </a:lnTo>
                    <a:lnTo>
                      <a:pt x="197" y="301"/>
                    </a:lnTo>
                    <a:lnTo>
                      <a:pt x="197" y="276"/>
                    </a:lnTo>
                    <a:lnTo>
                      <a:pt x="165" y="251"/>
                    </a:lnTo>
                    <a:lnTo>
                      <a:pt x="147" y="251"/>
                    </a:lnTo>
                    <a:lnTo>
                      <a:pt x="143" y="229"/>
                    </a:lnTo>
                    <a:lnTo>
                      <a:pt x="115" y="219"/>
                    </a:lnTo>
                    <a:lnTo>
                      <a:pt x="93" y="197"/>
                    </a:lnTo>
                    <a:lnTo>
                      <a:pt x="68" y="158"/>
                    </a:lnTo>
                    <a:lnTo>
                      <a:pt x="54" y="151"/>
                    </a:lnTo>
                    <a:lnTo>
                      <a:pt x="18" y="143"/>
                    </a:lnTo>
                    <a:lnTo>
                      <a:pt x="0" y="122"/>
                    </a:lnTo>
                    <a:lnTo>
                      <a:pt x="7" y="108"/>
                    </a:lnTo>
                    <a:lnTo>
                      <a:pt x="21" y="75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64" name=""/>
              <p:cNvSpPr/>
              <p:nvPr/>
            </p:nvSpPr>
            <p:spPr>
              <a:xfrm>
                <a:off x="6676920" y="4035600"/>
                <a:ext cx="672840" cy="513720"/>
              </a:xfrm>
              <a:custGeom>
                <a:avLst/>
                <a:gdLst/>
                <a:ahLst/>
                <a:rect l="l" t="t" r="r" b="b"/>
                <a:pathLst>
                  <a:path w="678" h="516">
                    <a:moveTo>
                      <a:pt x="21" y="75"/>
                    </a:moveTo>
                    <a:lnTo>
                      <a:pt x="57" y="79"/>
                    </a:lnTo>
                    <a:lnTo>
                      <a:pt x="107" y="11"/>
                    </a:lnTo>
                    <a:lnTo>
                      <a:pt x="147" y="14"/>
                    </a:lnTo>
                    <a:lnTo>
                      <a:pt x="183" y="18"/>
                    </a:lnTo>
                    <a:lnTo>
                      <a:pt x="204" y="0"/>
                    </a:lnTo>
                    <a:lnTo>
                      <a:pt x="333" y="0"/>
                    </a:lnTo>
                    <a:lnTo>
                      <a:pt x="348" y="29"/>
                    </a:lnTo>
                    <a:lnTo>
                      <a:pt x="513" y="29"/>
                    </a:lnTo>
                    <a:lnTo>
                      <a:pt x="678" y="143"/>
                    </a:lnTo>
                    <a:lnTo>
                      <a:pt x="670" y="169"/>
                    </a:lnTo>
                    <a:lnTo>
                      <a:pt x="609" y="255"/>
                    </a:lnTo>
                    <a:lnTo>
                      <a:pt x="606" y="305"/>
                    </a:lnTo>
                    <a:lnTo>
                      <a:pt x="574" y="301"/>
                    </a:lnTo>
                    <a:lnTo>
                      <a:pt x="577" y="341"/>
                    </a:lnTo>
                    <a:lnTo>
                      <a:pt x="566" y="351"/>
                    </a:lnTo>
                    <a:lnTo>
                      <a:pt x="534" y="355"/>
                    </a:lnTo>
                    <a:lnTo>
                      <a:pt x="527" y="384"/>
                    </a:lnTo>
                    <a:lnTo>
                      <a:pt x="516" y="409"/>
                    </a:lnTo>
                    <a:lnTo>
                      <a:pt x="484" y="412"/>
                    </a:lnTo>
                    <a:lnTo>
                      <a:pt x="470" y="423"/>
                    </a:lnTo>
                    <a:lnTo>
                      <a:pt x="448" y="423"/>
                    </a:lnTo>
                    <a:lnTo>
                      <a:pt x="434" y="441"/>
                    </a:lnTo>
                    <a:lnTo>
                      <a:pt x="441" y="484"/>
                    </a:lnTo>
                    <a:lnTo>
                      <a:pt x="430" y="502"/>
                    </a:lnTo>
                    <a:lnTo>
                      <a:pt x="416" y="516"/>
                    </a:lnTo>
                    <a:lnTo>
                      <a:pt x="384" y="491"/>
                    </a:lnTo>
                    <a:lnTo>
                      <a:pt x="366" y="448"/>
                    </a:lnTo>
                    <a:lnTo>
                      <a:pt x="344" y="448"/>
                    </a:lnTo>
                    <a:lnTo>
                      <a:pt x="337" y="409"/>
                    </a:lnTo>
                    <a:lnTo>
                      <a:pt x="323" y="394"/>
                    </a:lnTo>
                    <a:lnTo>
                      <a:pt x="305" y="369"/>
                    </a:lnTo>
                    <a:lnTo>
                      <a:pt x="283" y="369"/>
                    </a:lnTo>
                    <a:lnTo>
                      <a:pt x="276" y="362"/>
                    </a:lnTo>
                    <a:lnTo>
                      <a:pt x="254" y="366"/>
                    </a:lnTo>
                    <a:lnTo>
                      <a:pt x="240" y="351"/>
                    </a:lnTo>
                    <a:lnTo>
                      <a:pt x="244" y="333"/>
                    </a:lnTo>
                    <a:lnTo>
                      <a:pt x="222" y="308"/>
                    </a:lnTo>
                    <a:lnTo>
                      <a:pt x="197" y="301"/>
                    </a:lnTo>
                    <a:lnTo>
                      <a:pt x="197" y="276"/>
                    </a:lnTo>
                    <a:lnTo>
                      <a:pt x="165" y="251"/>
                    </a:lnTo>
                    <a:lnTo>
                      <a:pt x="147" y="251"/>
                    </a:lnTo>
                    <a:lnTo>
                      <a:pt x="143" y="229"/>
                    </a:lnTo>
                    <a:lnTo>
                      <a:pt x="115" y="219"/>
                    </a:lnTo>
                    <a:lnTo>
                      <a:pt x="93" y="197"/>
                    </a:lnTo>
                    <a:lnTo>
                      <a:pt x="68" y="158"/>
                    </a:lnTo>
                    <a:lnTo>
                      <a:pt x="54" y="151"/>
                    </a:lnTo>
                    <a:lnTo>
                      <a:pt x="18" y="143"/>
                    </a:lnTo>
                    <a:lnTo>
                      <a:pt x="0" y="122"/>
                    </a:lnTo>
                    <a:lnTo>
                      <a:pt x="7" y="108"/>
                    </a:lnTo>
                    <a:lnTo>
                      <a:pt x="21" y="75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65" name=""/>
            <p:cNvGrpSpPr/>
            <p:nvPr/>
          </p:nvGrpSpPr>
          <p:grpSpPr>
            <a:xfrm>
              <a:off x="6370560" y="4106880"/>
              <a:ext cx="717120" cy="758520"/>
              <a:chOff x="6370560" y="4106880"/>
              <a:chExt cx="717120" cy="758520"/>
            </a:xfrm>
          </p:grpSpPr>
          <p:sp>
            <p:nvSpPr>
              <p:cNvPr id="6266" name=""/>
              <p:cNvSpPr/>
              <p:nvPr/>
            </p:nvSpPr>
            <p:spPr>
              <a:xfrm>
                <a:off x="6370560" y="4106880"/>
                <a:ext cx="717120" cy="758520"/>
              </a:xfrm>
              <a:custGeom>
                <a:avLst/>
                <a:gdLst/>
                <a:ahLst/>
                <a:rect l="l" t="t" r="r" b="b"/>
                <a:pathLst>
                  <a:path w="720" h="764">
                    <a:moveTo>
                      <a:pt x="0" y="43"/>
                    </a:moveTo>
                    <a:lnTo>
                      <a:pt x="157" y="21"/>
                    </a:lnTo>
                    <a:lnTo>
                      <a:pt x="319" y="0"/>
                    </a:lnTo>
                    <a:lnTo>
                      <a:pt x="308" y="43"/>
                    </a:lnTo>
                    <a:lnTo>
                      <a:pt x="322" y="75"/>
                    </a:lnTo>
                    <a:lnTo>
                      <a:pt x="376" y="82"/>
                    </a:lnTo>
                    <a:lnTo>
                      <a:pt x="405" y="132"/>
                    </a:lnTo>
                    <a:lnTo>
                      <a:pt x="448" y="154"/>
                    </a:lnTo>
                    <a:lnTo>
                      <a:pt x="451" y="175"/>
                    </a:lnTo>
                    <a:lnTo>
                      <a:pt x="473" y="179"/>
                    </a:lnTo>
                    <a:lnTo>
                      <a:pt x="498" y="197"/>
                    </a:lnTo>
                    <a:lnTo>
                      <a:pt x="498" y="226"/>
                    </a:lnTo>
                    <a:lnTo>
                      <a:pt x="545" y="247"/>
                    </a:lnTo>
                    <a:lnTo>
                      <a:pt x="548" y="279"/>
                    </a:lnTo>
                    <a:lnTo>
                      <a:pt x="552" y="294"/>
                    </a:lnTo>
                    <a:lnTo>
                      <a:pt x="588" y="290"/>
                    </a:lnTo>
                    <a:lnTo>
                      <a:pt x="620" y="301"/>
                    </a:lnTo>
                    <a:lnTo>
                      <a:pt x="638" y="340"/>
                    </a:lnTo>
                    <a:lnTo>
                      <a:pt x="649" y="376"/>
                    </a:lnTo>
                    <a:lnTo>
                      <a:pt x="681" y="380"/>
                    </a:lnTo>
                    <a:lnTo>
                      <a:pt x="688" y="423"/>
                    </a:lnTo>
                    <a:lnTo>
                      <a:pt x="720" y="444"/>
                    </a:lnTo>
                    <a:lnTo>
                      <a:pt x="720" y="487"/>
                    </a:lnTo>
                    <a:lnTo>
                      <a:pt x="692" y="491"/>
                    </a:lnTo>
                    <a:lnTo>
                      <a:pt x="695" y="509"/>
                    </a:lnTo>
                    <a:lnTo>
                      <a:pt x="681" y="523"/>
                    </a:lnTo>
                    <a:lnTo>
                      <a:pt x="695" y="545"/>
                    </a:lnTo>
                    <a:lnTo>
                      <a:pt x="702" y="573"/>
                    </a:lnTo>
                    <a:lnTo>
                      <a:pt x="681" y="584"/>
                    </a:lnTo>
                    <a:lnTo>
                      <a:pt x="677" y="631"/>
                    </a:lnTo>
                    <a:lnTo>
                      <a:pt x="666" y="634"/>
                    </a:lnTo>
                    <a:lnTo>
                      <a:pt x="681" y="652"/>
                    </a:lnTo>
                    <a:lnTo>
                      <a:pt x="677" y="699"/>
                    </a:lnTo>
                    <a:lnTo>
                      <a:pt x="649" y="692"/>
                    </a:lnTo>
                    <a:lnTo>
                      <a:pt x="634" y="677"/>
                    </a:lnTo>
                    <a:lnTo>
                      <a:pt x="613" y="681"/>
                    </a:lnTo>
                    <a:lnTo>
                      <a:pt x="602" y="699"/>
                    </a:lnTo>
                    <a:lnTo>
                      <a:pt x="605" y="724"/>
                    </a:lnTo>
                    <a:lnTo>
                      <a:pt x="616" y="731"/>
                    </a:lnTo>
                    <a:lnTo>
                      <a:pt x="616" y="764"/>
                    </a:lnTo>
                    <a:lnTo>
                      <a:pt x="595" y="760"/>
                    </a:lnTo>
                    <a:lnTo>
                      <a:pt x="577" y="738"/>
                    </a:lnTo>
                    <a:lnTo>
                      <a:pt x="415" y="742"/>
                    </a:lnTo>
                    <a:lnTo>
                      <a:pt x="186" y="749"/>
                    </a:lnTo>
                    <a:lnTo>
                      <a:pt x="161" y="703"/>
                    </a:lnTo>
                    <a:lnTo>
                      <a:pt x="161" y="688"/>
                    </a:lnTo>
                    <a:lnTo>
                      <a:pt x="150" y="674"/>
                    </a:lnTo>
                    <a:lnTo>
                      <a:pt x="129" y="677"/>
                    </a:lnTo>
                    <a:lnTo>
                      <a:pt x="136" y="656"/>
                    </a:lnTo>
                    <a:lnTo>
                      <a:pt x="150" y="581"/>
                    </a:lnTo>
                    <a:lnTo>
                      <a:pt x="136" y="573"/>
                    </a:lnTo>
                    <a:lnTo>
                      <a:pt x="139" y="530"/>
                    </a:lnTo>
                    <a:lnTo>
                      <a:pt x="164" y="495"/>
                    </a:lnTo>
                    <a:lnTo>
                      <a:pt x="143" y="487"/>
                    </a:lnTo>
                    <a:lnTo>
                      <a:pt x="129" y="469"/>
                    </a:lnTo>
                    <a:lnTo>
                      <a:pt x="107" y="462"/>
                    </a:lnTo>
                    <a:lnTo>
                      <a:pt x="104" y="441"/>
                    </a:lnTo>
                    <a:lnTo>
                      <a:pt x="125" y="419"/>
                    </a:lnTo>
                    <a:lnTo>
                      <a:pt x="121" y="409"/>
                    </a:lnTo>
                    <a:lnTo>
                      <a:pt x="104" y="394"/>
                    </a:lnTo>
                    <a:lnTo>
                      <a:pt x="64" y="24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67" name=""/>
              <p:cNvSpPr/>
              <p:nvPr/>
            </p:nvSpPr>
            <p:spPr>
              <a:xfrm>
                <a:off x="6370560" y="4106880"/>
                <a:ext cx="717120" cy="758520"/>
              </a:xfrm>
              <a:custGeom>
                <a:avLst/>
                <a:gdLst/>
                <a:ahLst/>
                <a:rect l="l" t="t" r="r" b="b"/>
                <a:pathLst>
                  <a:path w="720" h="764">
                    <a:moveTo>
                      <a:pt x="0" y="43"/>
                    </a:moveTo>
                    <a:lnTo>
                      <a:pt x="157" y="21"/>
                    </a:lnTo>
                    <a:lnTo>
                      <a:pt x="319" y="0"/>
                    </a:lnTo>
                    <a:lnTo>
                      <a:pt x="308" y="43"/>
                    </a:lnTo>
                    <a:lnTo>
                      <a:pt x="322" y="75"/>
                    </a:lnTo>
                    <a:lnTo>
                      <a:pt x="376" y="82"/>
                    </a:lnTo>
                    <a:lnTo>
                      <a:pt x="405" y="132"/>
                    </a:lnTo>
                    <a:lnTo>
                      <a:pt x="448" y="154"/>
                    </a:lnTo>
                    <a:lnTo>
                      <a:pt x="451" y="175"/>
                    </a:lnTo>
                    <a:lnTo>
                      <a:pt x="473" y="179"/>
                    </a:lnTo>
                    <a:lnTo>
                      <a:pt x="498" y="197"/>
                    </a:lnTo>
                    <a:lnTo>
                      <a:pt x="498" y="226"/>
                    </a:lnTo>
                    <a:lnTo>
                      <a:pt x="545" y="247"/>
                    </a:lnTo>
                    <a:lnTo>
                      <a:pt x="548" y="279"/>
                    </a:lnTo>
                    <a:lnTo>
                      <a:pt x="552" y="294"/>
                    </a:lnTo>
                    <a:lnTo>
                      <a:pt x="588" y="290"/>
                    </a:lnTo>
                    <a:lnTo>
                      <a:pt x="620" y="301"/>
                    </a:lnTo>
                    <a:lnTo>
                      <a:pt x="638" y="340"/>
                    </a:lnTo>
                    <a:lnTo>
                      <a:pt x="649" y="376"/>
                    </a:lnTo>
                    <a:lnTo>
                      <a:pt x="681" y="380"/>
                    </a:lnTo>
                    <a:lnTo>
                      <a:pt x="688" y="423"/>
                    </a:lnTo>
                    <a:lnTo>
                      <a:pt x="720" y="444"/>
                    </a:lnTo>
                    <a:lnTo>
                      <a:pt x="720" y="487"/>
                    </a:lnTo>
                    <a:lnTo>
                      <a:pt x="692" y="491"/>
                    </a:lnTo>
                    <a:lnTo>
                      <a:pt x="695" y="509"/>
                    </a:lnTo>
                    <a:lnTo>
                      <a:pt x="681" y="523"/>
                    </a:lnTo>
                    <a:lnTo>
                      <a:pt x="695" y="545"/>
                    </a:lnTo>
                    <a:lnTo>
                      <a:pt x="702" y="573"/>
                    </a:lnTo>
                    <a:lnTo>
                      <a:pt x="681" y="584"/>
                    </a:lnTo>
                    <a:lnTo>
                      <a:pt x="677" y="631"/>
                    </a:lnTo>
                    <a:lnTo>
                      <a:pt x="666" y="634"/>
                    </a:lnTo>
                    <a:lnTo>
                      <a:pt x="681" y="652"/>
                    </a:lnTo>
                    <a:lnTo>
                      <a:pt x="677" y="699"/>
                    </a:lnTo>
                    <a:lnTo>
                      <a:pt x="649" y="692"/>
                    </a:lnTo>
                    <a:lnTo>
                      <a:pt x="634" y="677"/>
                    </a:lnTo>
                    <a:lnTo>
                      <a:pt x="613" y="681"/>
                    </a:lnTo>
                    <a:lnTo>
                      <a:pt x="602" y="699"/>
                    </a:lnTo>
                    <a:lnTo>
                      <a:pt x="605" y="724"/>
                    </a:lnTo>
                    <a:lnTo>
                      <a:pt x="616" y="731"/>
                    </a:lnTo>
                    <a:lnTo>
                      <a:pt x="616" y="764"/>
                    </a:lnTo>
                    <a:lnTo>
                      <a:pt x="595" y="760"/>
                    </a:lnTo>
                    <a:lnTo>
                      <a:pt x="577" y="738"/>
                    </a:lnTo>
                    <a:lnTo>
                      <a:pt x="415" y="742"/>
                    </a:lnTo>
                    <a:lnTo>
                      <a:pt x="186" y="749"/>
                    </a:lnTo>
                    <a:lnTo>
                      <a:pt x="161" y="703"/>
                    </a:lnTo>
                    <a:lnTo>
                      <a:pt x="161" y="688"/>
                    </a:lnTo>
                    <a:lnTo>
                      <a:pt x="150" y="674"/>
                    </a:lnTo>
                    <a:lnTo>
                      <a:pt x="129" y="677"/>
                    </a:lnTo>
                    <a:lnTo>
                      <a:pt x="136" y="656"/>
                    </a:lnTo>
                    <a:lnTo>
                      <a:pt x="150" y="581"/>
                    </a:lnTo>
                    <a:lnTo>
                      <a:pt x="136" y="573"/>
                    </a:lnTo>
                    <a:lnTo>
                      <a:pt x="139" y="530"/>
                    </a:lnTo>
                    <a:lnTo>
                      <a:pt x="164" y="495"/>
                    </a:lnTo>
                    <a:lnTo>
                      <a:pt x="143" y="487"/>
                    </a:lnTo>
                    <a:lnTo>
                      <a:pt x="129" y="469"/>
                    </a:lnTo>
                    <a:lnTo>
                      <a:pt x="107" y="462"/>
                    </a:lnTo>
                    <a:lnTo>
                      <a:pt x="104" y="441"/>
                    </a:lnTo>
                    <a:lnTo>
                      <a:pt x="125" y="419"/>
                    </a:lnTo>
                    <a:lnTo>
                      <a:pt x="121" y="409"/>
                    </a:lnTo>
                    <a:lnTo>
                      <a:pt x="104" y="394"/>
                    </a:lnTo>
                    <a:lnTo>
                      <a:pt x="64" y="24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68" name=""/>
            <p:cNvGrpSpPr/>
            <p:nvPr/>
          </p:nvGrpSpPr>
          <p:grpSpPr>
            <a:xfrm>
              <a:off x="6019920" y="4151160"/>
              <a:ext cx="515520" cy="865080"/>
              <a:chOff x="6019920" y="4151160"/>
              <a:chExt cx="515520" cy="865080"/>
            </a:xfrm>
          </p:grpSpPr>
          <p:sp>
            <p:nvSpPr>
              <p:cNvPr id="6269" name=""/>
              <p:cNvSpPr/>
              <p:nvPr/>
            </p:nvSpPr>
            <p:spPr>
              <a:xfrm>
                <a:off x="6019920" y="4151160"/>
                <a:ext cx="515520" cy="865080"/>
              </a:xfrm>
              <a:custGeom>
                <a:avLst/>
                <a:gdLst/>
                <a:ahLst/>
                <a:rect l="l" t="t" r="r" b="b"/>
                <a:pathLst>
                  <a:path w="519" h="871">
                    <a:moveTo>
                      <a:pt x="0" y="43"/>
                    </a:moveTo>
                    <a:lnTo>
                      <a:pt x="161" y="28"/>
                    </a:lnTo>
                    <a:lnTo>
                      <a:pt x="358" y="0"/>
                    </a:lnTo>
                    <a:lnTo>
                      <a:pt x="459" y="351"/>
                    </a:lnTo>
                    <a:lnTo>
                      <a:pt x="476" y="366"/>
                    </a:lnTo>
                    <a:lnTo>
                      <a:pt x="455" y="401"/>
                    </a:lnTo>
                    <a:lnTo>
                      <a:pt x="462" y="419"/>
                    </a:lnTo>
                    <a:lnTo>
                      <a:pt x="484" y="430"/>
                    </a:lnTo>
                    <a:lnTo>
                      <a:pt x="519" y="452"/>
                    </a:lnTo>
                    <a:lnTo>
                      <a:pt x="491" y="480"/>
                    </a:lnTo>
                    <a:lnTo>
                      <a:pt x="491" y="527"/>
                    </a:lnTo>
                    <a:lnTo>
                      <a:pt x="509" y="541"/>
                    </a:lnTo>
                    <a:lnTo>
                      <a:pt x="484" y="631"/>
                    </a:lnTo>
                    <a:lnTo>
                      <a:pt x="512" y="631"/>
                    </a:lnTo>
                    <a:lnTo>
                      <a:pt x="519" y="663"/>
                    </a:lnTo>
                    <a:lnTo>
                      <a:pt x="233" y="703"/>
                    </a:lnTo>
                    <a:lnTo>
                      <a:pt x="172" y="706"/>
                    </a:lnTo>
                    <a:lnTo>
                      <a:pt x="143" y="724"/>
                    </a:lnTo>
                    <a:lnTo>
                      <a:pt x="139" y="738"/>
                    </a:lnTo>
                    <a:lnTo>
                      <a:pt x="150" y="760"/>
                    </a:lnTo>
                    <a:lnTo>
                      <a:pt x="197" y="767"/>
                    </a:lnTo>
                    <a:lnTo>
                      <a:pt x="179" y="785"/>
                    </a:lnTo>
                    <a:lnTo>
                      <a:pt x="197" y="828"/>
                    </a:lnTo>
                    <a:lnTo>
                      <a:pt x="186" y="839"/>
                    </a:lnTo>
                    <a:lnTo>
                      <a:pt x="168" y="871"/>
                    </a:lnTo>
                    <a:lnTo>
                      <a:pt x="154" y="868"/>
                    </a:lnTo>
                    <a:lnTo>
                      <a:pt x="122" y="832"/>
                    </a:lnTo>
                    <a:lnTo>
                      <a:pt x="111" y="814"/>
                    </a:lnTo>
                    <a:lnTo>
                      <a:pt x="93" y="810"/>
                    </a:lnTo>
                    <a:lnTo>
                      <a:pt x="82" y="860"/>
                    </a:lnTo>
                    <a:lnTo>
                      <a:pt x="46" y="857"/>
                    </a:lnTo>
                    <a:lnTo>
                      <a:pt x="21" y="638"/>
                    </a:lnTo>
                    <a:lnTo>
                      <a:pt x="7" y="3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70" name=""/>
              <p:cNvSpPr/>
              <p:nvPr/>
            </p:nvSpPr>
            <p:spPr>
              <a:xfrm>
                <a:off x="6019920" y="4151160"/>
                <a:ext cx="515520" cy="865080"/>
              </a:xfrm>
              <a:custGeom>
                <a:avLst/>
                <a:gdLst/>
                <a:ahLst/>
                <a:rect l="l" t="t" r="r" b="b"/>
                <a:pathLst>
                  <a:path w="519" h="871">
                    <a:moveTo>
                      <a:pt x="0" y="43"/>
                    </a:moveTo>
                    <a:lnTo>
                      <a:pt x="161" y="28"/>
                    </a:lnTo>
                    <a:lnTo>
                      <a:pt x="358" y="0"/>
                    </a:lnTo>
                    <a:lnTo>
                      <a:pt x="459" y="351"/>
                    </a:lnTo>
                    <a:lnTo>
                      <a:pt x="476" y="366"/>
                    </a:lnTo>
                    <a:lnTo>
                      <a:pt x="455" y="401"/>
                    </a:lnTo>
                    <a:lnTo>
                      <a:pt x="462" y="419"/>
                    </a:lnTo>
                    <a:lnTo>
                      <a:pt x="484" y="430"/>
                    </a:lnTo>
                    <a:lnTo>
                      <a:pt x="519" y="452"/>
                    </a:lnTo>
                    <a:lnTo>
                      <a:pt x="491" y="480"/>
                    </a:lnTo>
                    <a:lnTo>
                      <a:pt x="491" y="527"/>
                    </a:lnTo>
                    <a:lnTo>
                      <a:pt x="509" y="541"/>
                    </a:lnTo>
                    <a:lnTo>
                      <a:pt x="484" y="631"/>
                    </a:lnTo>
                    <a:lnTo>
                      <a:pt x="512" y="631"/>
                    </a:lnTo>
                    <a:lnTo>
                      <a:pt x="519" y="663"/>
                    </a:lnTo>
                    <a:lnTo>
                      <a:pt x="233" y="703"/>
                    </a:lnTo>
                    <a:lnTo>
                      <a:pt x="172" y="706"/>
                    </a:lnTo>
                    <a:lnTo>
                      <a:pt x="143" y="724"/>
                    </a:lnTo>
                    <a:lnTo>
                      <a:pt x="139" y="738"/>
                    </a:lnTo>
                    <a:lnTo>
                      <a:pt x="150" y="760"/>
                    </a:lnTo>
                    <a:lnTo>
                      <a:pt x="197" y="767"/>
                    </a:lnTo>
                    <a:lnTo>
                      <a:pt x="179" y="785"/>
                    </a:lnTo>
                    <a:lnTo>
                      <a:pt x="197" y="828"/>
                    </a:lnTo>
                    <a:lnTo>
                      <a:pt x="186" y="839"/>
                    </a:lnTo>
                    <a:lnTo>
                      <a:pt x="168" y="871"/>
                    </a:lnTo>
                    <a:lnTo>
                      <a:pt x="154" y="868"/>
                    </a:lnTo>
                    <a:lnTo>
                      <a:pt x="122" y="832"/>
                    </a:lnTo>
                    <a:lnTo>
                      <a:pt x="111" y="814"/>
                    </a:lnTo>
                    <a:lnTo>
                      <a:pt x="93" y="810"/>
                    </a:lnTo>
                    <a:lnTo>
                      <a:pt x="82" y="860"/>
                    </a:lnTo>
                    <a:lnTo>
                      <a:pt x="46" y="857"/>
                    </a:lnTo>
                    <a:lnTo>
                      <a:pt x="21" y="638"/>
                    </a:lnTo>
                    <a:lnTo>
                      <a:pt x="7" y="312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71" name=""/>
            <p:cNvGrpSpPr/>
            <p:nvPr/>
          </p:nvGrpSpPr>
          <p:grpSpPr>
            <a:xfrm>
              <a:off x="5584680" y="4192560"/>
              <a:ext cx="474480" cy="844200"/>
              <a:chOff x="5584680" y="4192560"/>
              <a:chExt cx="474480" cy="844200"/>
            </a:xfrm>
          </p:grpSpPr>
          <p:sp>
            <p:nvSpPr>
              <p:cNvPr id="6272" name=""/>
              <p:cNvSpPr/>
              <p:nvPr/>
            </p:nvSpPr>
            <p:spPr>
              <a:xfrm>
                <a:off x="5584680" y="4192560"/>
                <a:ext cx="474480" cy="844200"/>
              </a:xfrm>
              <a:custGeom>
                <a:avLst/>
                <a:gdLst/>
                <a:ahLst/>
                <a:rect l="l" t="t" r="r" b="b"/>
                <a:pathLst>
                  <a:path w="477" h="850">
                    <a:moveTo>
                      <a:pt x="169" y="18"/>
                    </a:moveTo>
                    <a:lnTo>
                      <a:pt x="162" y="32"/>
                    </a:lnTo>
                    <a:lnTo>
                      <a:pt x="147" y="28"/>
                    </a:lnTo>
                    <a:lnTo>
                      <a:pt x="108" y="64"/>
                    </a:lnTo>
                    <a:lnTo>
                      <a:pt x="108" y="129"/>
                    </a:lnTo>
                    <a:lnTo>
                      <a:pt x="93" y="118"/>
                    </a:lnTo>
                    <a:lnTo>
                      <a:pt x="68" y="150"/>
                    </a:lnTo>
                    <a:lnTo>
                      <a:pt x="43" y="158"/>
                    </a:lnTo>
                    <a:lnTo>
                      <a:pt x="47" y="186"/>
                    </a:lnTo>
                    <a:lnTo>
                      <a:pt x="54" y="211"/>
                    </a:lnTo>
                    <a:lnTo>
                      <a:pt x="65" y="240"/>
                    </a:lnTo>
                    <a:lnTo>
                      <a:pt x="36" y="258"/>
                    </a:lnTo>
                    <a:lnTo>
                      <a:pt x="54" y="315"/>
                    </a:lnTo>
                    <a:lnTo>
                      <a:pt x="43" y="326"/>
                    </a:lnTo>
                    <a:lnTo>
                      <a:pt x="43" y="369"/>
                    </a:lnTo>
                    <a:lnTo>
                      <a:pt x="72" y="391"/>
                    </a:lnTo>
                    <a:lnTo>
                      <a:pt x="75" y="416"/>
                    </a:lnTo>
                    <a:lnTo>
                      <a:pt x="61" y="434"/>
                    </a:lnTo>
                    <a:lnTo>
                      <a:pt x="75" y="448"/>
                    </a:lnTo>
                    <a:lnTo>
                      <a:pt x="93" y="495"/>
                    </a:lnTo>
                    <a:lnTo>
                      <a:pt x="75" y="513"/>
                    </a:lnTo>
                    <a:lnTo>
                      <a:pt x="61" y="566"/>
                    </a:lnTo>
                    <a:lnTo>
                      <a:pt x="32" y="591"/>
                    </a:lnTo>
                    <a:lnTo>
                      <a:pt x="32" y="634"/>
                    </a:lnTo>
                    <a:lnTo>
                      <a:pt x="0" y="685"/>
                    </a:lnTo>
                    <a:lnTo>
                      <a:pt x="36" y="728"/>
                    </a:lnTo>
                    <a:lnTo>
                      <a:pt x="126" y="724"/>
                    </a:lnTo>
                    <a:lnTo>
                      <a:pt x="237" y="710"/>
                    </a:lnTo>
                    <a:lnTo>
                      <a:pt x="283" y="713"/>
                    </a:lnTo>
                    <a:lnTo>
                      <a:pt x="273" y="749"/>
                    </a:lnTo>
                    <a:lnTo>
                      <a:pt x="330" y="850"/>
                    </a:lnTo>
                    <a:lnTo>
                      <a:pt x="391" y="807"/>
                    </a:lnTo>
                    <a:lnTo>
                      <a:pt x="477" y="810"/>
                    </a:lnTo>
                    <a:lnTo>
                      <a:pt x="456" y="516"/>
                    </a:lnTo>
                    <a:lnTo>
                      <a:pt x="434" y="0"/>
                    </a:lnTo>
                    <a:lnTo>
                      <a:pt x="169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73" name=""/>
              <p:cNvSpPr/>
              <p:nvPr/>
            </p:nvSpPr>
            <p:spPr>
              <a:xfrm>
                <a:off x="5584680" y="4192560"/>
                <a:ext cx="474480" cy="844200"/>
              </a:xfrm>
              <a:custGeom>
                <a:avLst/>
                <a:gdLst/>
                <a:ahLst/>
                <a:rect l="l" t="t" r="r" b="b"/>
                <a:pathLst>
                  <a:path w="477" h="850">
                    <a:moveTo>
                      <a:pt x="169" y="18"/>
                    </a:moveTo>
                    <a:lnTo>
                      <a:pt x="162" y="32"/>
                    </a:lnTo>
                    <a:lnTo>
                      <a:pt x="147" y="28"/>
                    </a:lnTo>
                    <a:lnTo>
                      <a:pt x="108" y="64"/>
                    </a:lnTo>
                    <a:lnTo>
                      <a:pt x="108" y="129"/>
                    </a:lnTo>
                    <a:lnTo>
                      <a:pt x="93" y="118"/>
                    </a:lnTo>
                    <a:lnTo>
                      <a:pt x="68" y="150"/>
                    </a:lnTo>
                    <a:lnTo>
                      <a:pt x="43" y="158"/>
                    </a:lnTo>
                    <a:lnTo>
                      <a:pt x="47" y="186"/>
                    </a:lnTo>
                    <a:lnTo>
                      <a:pt x="54" y="211"/>
                    </a:lnTo>
                    <a:lnTo>
                      <a:pt x="65" y="240"/>
                    </a:lnTo>
                    <a:lnTo>
                      <a:pt x="36" y="258"/>
                    </a:lnTo>
                    <a:lnTo>
                      <a:pt x="54" y="315"/>
                    </a:lnTo>
                    <a:lnTo>
                      <a:pt x="43" y="326"/>
                    </a:lnTo>
                    <a:lnTo>
                      <a:pt x="43" y="369"/>
                    </a:lnTo>
                    <a:lnTo>
                      <a:pt x="72" y="391"/>
                    </a:lnTo>
                    <a:lnTo>
                      <a:pt x="75" y="416"/>
                    </a:lnTo>
                    <a:lnTo>
                      <a:pt x="61" y="434"/>
                    </a:lnTo>
                    <a:lnTo>
                      <a:pt x="75" y="448"/>
                    </a:lnTo>
                    <a:lnTo>
                      <a:pt x="93" y="495"/>
                    </a:lnTo>
                    <a:lnTo>
                      <a:pt x="75" y="513"/>
                    </a:lnTo>
                    <a:lnTo>
                      <a:pt x="61" y="566"/>
                    </a:lnTo>
                    <a:lnTo>
                      <a:pt x="32" y="591"/>
                    </a:lnTo>
                    <a:lnTo>
                      <a:pt x="32" y="634"/>
                    </a:lnTo>
                    <a:lnTo>
                      <a:pt x="0" y="685"/>
                    </a:lnTo>
                    <a:lnTo>
                      <a:pt x="36" y="728"/>
                    </a:lnTo>
                    <a:lnTo>
                      <a:pt x="126" y="724"/>
                    </a:lnTo>
                    <a:lnTo>
                      <a:pt x="237" y="710"/>
                    </a:lnTo>
                    <a:lnTo>
                      <a:pt x="283" y="713"/>
                    </a:lnTo>
                    <a:lnTo>
                      <a:pt x="273" y="749"/>
                    </a:lnTo>
                    <a:lnTo>
                      <a:pt x="330" y="850"/>
                    </a:lnTo>
                    <a:lnTo>
                      <a:pt x="391" y="807"/>
                    </a:lnTo>
                    <a:lnTo>
                      <a:pt x="477" y="810"/>
                    </a:lnTo>
                    <a:lnTo>
                      <a:pt x="456" y="516"/>
                    </a:lnTo>
                    <a:lnTo>
                      <a:pt x="434" y="0"/>
                    </a:lnTo>
                    <a:lnTo>
                      <a:pt x="169" y="18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74" name=""/>
            <p:cNvGrpSpPr/>
            <p:nvPr/>
          </p:nvGrpSpPr>
          <p:grpSpPr>
            <a:xfrm>
              <a:off x="3446640" y="3965400"/>
              <a:ext cx="1858320" cy="1838160"/>
              <a:chOff x="3446640" y="3965400"/>
              <a:chExt cx="1858320" cy="1838160"/>
            </a:xfrm>
          </p:grpSpPr>
          <p:sp>
            <p:nvSpPr>
              <p:cNvPr id="6275" name=""/>
              <p:cNvSpPr/>
              <p:nvPr/>
            </p:nvSpPr>
            <p:spPr>
              <a:xfrm>
                <a:off x="3446640" y="3965400"/>
                <a:ext cx="1858320" cy="1838160"/>
              </a:xfrm>
              <a:custGeom>
                <a:avLst/>
                <a:gdLst/>
                <a:ahLst/>
                <a:rect l="l" t="t" r="r" b="b"/>
                <a:pathLst>
                  <a:path w="1874" h="1851">
                    <a:moveTo>
                      <a:pt x="11" y="732"/>
                    </a:moveTo>
                    <a:lnTo>
                      <a:pt x="0" y="760"/>
                    </a:lnTo>
                    <a:lnTo>
                      <a:pt x="22" y="771"/>
                    </a:lnTo>
                    <a:lnTo>
                      <a:pt x="50" y="804"/>
                    </a:lnTo>
                    <a:lnTo>
                      <a:pt x="54" y="843"/>
                    </a:lnTo>
                    <a:lnTo>
                      <a:pt x="86" y="850"/>
                    </a:lnTo>
                    <a:lnTo>
                      <a:pt x="108" y="875"/>
                    </a:lnTo>
                    <a:lnTo>
                      <a:pt x="126" y="908"/>
                    </a:lnTo>
                    <a:lnTo>
                      <a:pt x="147" y="915"/>
                    </a:lnTo>
                    <a:lnTo>
                      <a:pt x="183" y="972"/>
                    </a:lnTo>
                    <a:lnTo>
                      <a:pt x="233" y="976"/>
                    </a:lnTo>
                    <a:lnTo>
                      <a:pt x="226" y="1001"/>
                    </a:lnTo>
                    <a:lnTo>
                      <a:pt x="244" y="1058"/>
                    </a:lnTo>
                    <a:lnTo>
                      <a:pt x="248" y="1137"/>
                    </a:lnTo>
                    <a:lnTo>
                      <a:pt x="273" y="1162"/>
                    </a:lnTo>
                    <a:lnTo>
                      <a:pt x="287" y="1184"/>
                    </a:lnTo>
                    <a:lnTo>
                      <a:pt x="301" y="1191"/>
                    </a:lnTo>
                    <a:lnTo>
                      <a:pt x="351" y="1241"/>
                    </a:lnTo>
                    <a:lnTo>
                      <a:pt x="373" y="1252"/>
                    </a:lnTo>
                    <a:lnTo>
                      <a:pt x="387" y="1255"/>
                    </a:lnTo>
                    <a:lnTo>
                      <a:pt x="402" y="1277"/>
                    </a:lnTo>
                    <a:lnTo>
                      <a:pt x="477" y="1298"/>
                    </a:lnTo>
                    <a:lnTo>
                      <a:pt x="506" y="1263"/>
                    </a:lnTo>
                    <a:lnTo>
                      <a:pt x="524" y="1245"/>
                    </a:lnTo>
                    <a:lnTo>
                      <a:pt x="513" y="1194"/>
                    </a:lnTo>
                    <a:lnTo>
                      <a:pt x="527" y="1176"/>
                    </a:lnTo>
                    <a:lnTo>
                      <a:pt x="570" y="1173"/>
                    </a:lnTo>
                    <a:lnTo>
                      <a:pt x="581" y="1159"/>
                    </a:lnTo>
                    <a:lnTo>
                      <a:pt x="588" y="1141"/>
                    </a:lnTo>
                    <a:lnTo>
                      <a:pt x="606" y="1144"/>
                    </a:lnTo>
                    <a:lnTo>
                      <a:pt x="610" y="1162"/>
                    </a:lnTo>
                    <a:lnTo>
                      <a:pt x="656" y="1166"/>
                    </a:lnTo>
                    <a:lnTo>
                      <a:pt x="732" y="1176"/>
                    </a:lnTo>
                    <a:lnTo>
                      <a:pt x="760" y="1205"/>
                    </a:lnTo>
                    <a:lnTo>
                      <a:pt x="818" y="1280"/>
                    </a:lnTo>
                    <a:lnTo>
                      <a:pt x="846" y="1334"/>
                    </a:lnTo>
                    <a:lnTo>
                      <a:pt x="850" y="1363"/>
                    </a:lnTo>
                    <a:lnTo>
                      <a:pt x="925" y="1481"/>
                    </a:lnTo>
                    <a:lnTo>
                      <a:pt x="938" y="1517"/>
                    </a:lnTo>
                    <a:lnTo>
                      <a:pt x="995" y="1557"/>
                    </a:lnTo>
                    <a:lnTo>
                      <a:pt x="999" y="1603"/>
                    </a:lnTo>
                    <a:lnTo>
                      <a:pt x="1013" y="1635"/>
                    </a:lnTo>
                    <a:lnTo>
                      <a:pt x="1024" y="1696"/>
                    </a:lnTo>
                    <a:lnTo>
                      <a:pt x="1049" y="1707"/>
                    </a:lnTo>
                    <a:lnTo>
                      <a:pt x="1052" y="1732"/>
                    </a:lnTo>
                    <a:lnTo>
                      <a:pt x="1052" y="1779"/>
                    </a:lnTo>
                    <a:lnTo>
                      <a:pt x="1070" y="1779"/>
                    </a:lnTo>
                    <a:lnTo>
                      <a:pt x="1099" y="1768"/>
                    </a:lnTo>
                    <a:lnTo>
                      <a:pt x="1135" y="1808"/>
                    </a:lnTo>
                    <a:lnTo>
                      <a:pt x="1167" y="1808"/>
                    </a:lnTo>
                    <a:lnTo>
                      <a:pt x="1199" y="1829"/>
                    </a:lnTo>
                    <a:lnTo>
                      <a:pt x="1242" y="1836"/>
                    </a:lnTo>
                    <a:lnTo>
                      <a:pt x="1275" y="1826"/>
                    </a:lnTo>
                    <a:lnTo>
                      <a:pt x="1303" y="1851"/>
                    </a:lnTo>
                    <a:lnTo>
                      <a:pt x="1336" y="1851"/>
                    </a:lnTo>
                    <a:lnTo>
                      <a:pt x="1350" y="1836"/>
                    </a:lnTo>
                    <a:lnTo>
                      <a:pt x="1368" y="1833"/>
                    </a:lnTo>
                    <a:lnTo>
                      <a:pt x="1389" y="1797"/>
                    </a:lnTo>
                    <a:lnTo>
                      <a:pt x="1350" y="1804"/>
                    </a:lnTo>
                    <a:lnTo>
                      <a:pt x="1329" y="1761"/>
                    </a:lnTo>
                    <a:lnTo>
                      <a:pt x="1321" y="1750"/>
                    </a:lnTo>
                    <a:lnTo>
                      <a:pt x="1318" y="1686"/>
                    </a:lnTo>
                    <a:lnTo>
                      <a:pt x="1303" y="1661"/>
                    </a:lnTo>
                    <a:lnTo>
                      <a:pt x="1321" y="1628"/>
                    </a:lnTo>
                    <a:lnTo>
                      <a:pt x="1321" y="1592"/>
                    </a:lnTo>
                    <a:lnTo>
                      <a:pt x="1339" y="1567"/>
                    </a:lnTo>
                    <a:lnTo>
                      <a:pt x="1336" y="1535"/>
                    </a:lnTo>
                    <a:lnTo>
                      <a:pt x="1332" y="1514"/>
                    </a:lnTo>
                    <a:lnTo>
                      <a:pt x="1354" y="1503"/>
                    </a:lnTo>
                    <a:lnTo>
                      <a:pt x="1364" y="1471"/>
                    </a:lnTo>
                    <a:lnTo>
                      <a:pt x="1389" y="1467"/>
                    </a:lnTo>
                    <a:lnTo>
                      <a:pt x="1418" y="1449"/>
                    </a:lnTo>
                    <a:lnTo>
                      <a:pt x="1425" y="1428"/>
                    </a:lnTo>
                    <a:lnTo>
                      <a:pt x="1450" y="1435"/>
                    </a:lnTo>
                    <a:lnTo>
                      <a:pt x="1468" y="1417"/>
                    </a:lnTo>
                    <a:lnTo>
                      <a:pt x="1461" y="1384"/>
                    </a:lnTo>
                    <a:lnTo>
                      <a:pt x="1483" y="1395"/>
                    </a:lnTo>
                    <a:lnTo>
                      <a:pt x="1540" y="1395"/>
                    </a:lnTo>
                    <a:lnTo>
                      <a:pt x="1597" y="1359"/>
                    </a:lnTo>
                    <a:lnTo>
                      <a:pt x="1626" y="1327"/>
                    </a:lnTo>
                    <a:lnTo>
                      <a:pt x="1658" y="1313"/>
                    </a:lnTo>
                    <a:lnTo>
                      <a:pt x="1687" y="1280"/>
                    </a:lnTo>
                    <a:lnTo>
                      <a:pt x="1716" y="1270"/>
                    </a:lnTo>
                    <a:lnTo>
                      <a:pt x="1705" y="1230"/>
                    </a:lnTo>
                    <a:lnTo>
                      <a:pt x="1676" y="1202"/>
                    </a:lnTo>
                    <a:lnTo>
                      <a:pt x="1676" y="1162"/>
                    </a:lnTo>
                    <a:lnTo>
                      <a:pt x="1709" y="1187"/>
                    </a:lnTo>
                    <a:lnTo>
                      <a:pt x="1730" y="1230"/>
                    </a:lnTo>
                    <a:lnTo>
                      <a:pt x="1795" y="1230"/>
                    </a:lnTo>
                    <a:lnTo>
                      <a:pt x="1823" y="1187"/>
                    </a:lnTo>
                    <a:lnTo>
                      <a:pt x="1827" y="1166"/>
                    </a:lnTo>
                    <a:lnTo>
                      <a:pt x="1848" y="1141"/>
                    </a:lnTo>
                    <a:lnTo>
                      <a:pt x="1856" y="1119"/>
                    </a:lnTo>
                    <a:lnTo>
                      <a:pt x="1845" y="1094"/>
                    </a:lnTo>
                    <a:lnTo>
                      <a:pt x="1848" y="1080"/>
                    </a:lnTo>
                    <a:lnTo>
                      <a:pt x="1859" y="1069"/>
                    </a:lnTo>
                    <a:lnTo>
                      <a:pt x="1856" y="1022"/>
                    </a:lnTo>
                    <a:lnTo>
                      <a:pt x="1870" y="990"/>
                    </a:lnTo>
                    <a:lnTo>
                      <a:pt x="1874" y="933"/>
                    </a:lnTo>
                    <a:lnTo>
                      <a:pt x="1859" y="911"/>
                    </a:lnTo>
                    <a:lnTo>
                      <a:pt x="1834" y="861"/>
                    </a:lnTo>
                    <a:lnTo>
                      <a:pt x="1830" y="821"/>
                    </a:lnTo>
                    <a:lnTo>
                      <a:pt x="1791" y="793"/>
                    </a:lnTo>
                    <a:lnTo>
                      <a:pt x="1780" y="524"/>
                    </a:lnTo>
                    <a:lnTo>
                      <a:pt x="1719" y="520"/>
                    </a:lnTo>
                    <a:lnTo>
                      <a:pt x="1705" y="492"/>
                    </a:lnTo>
                    <a:lnTo>
                      <a:pt x="1680" y="502"/>
                    </a:lnTo>
                    <a:lnTo>
                      <a:pt x="1655" y="459"/>
                    </a:lnTo>
                    <a:lnTo>
                      <a:pt x="1637" y="456"/>
                    </a:lnTo>
                    <a:lnTo>
                      <a:pt x="1601" y="488"/>
                    </a:lnTo>
                    <a:lnTo>
                      <a:pt x="1572" y="463"/>
                    </a:lnTo>
                    <a:lnTo>
                      <a:pt x="1547" y="459"/>
                    </a:lnTo>
                    <a:lnTo>
                      <a:pt x="1511" y="488"/>
                    </a:lnTo>
                    <a:lnTo>
                      <a:pt x="1465" y="481"/>
                    </a:lnTo>
                    <a:lnTo>
                      <a:pt x="1429" y="466"/>
                    </a:lnTo>
                    <a:lnTo>
                      <a:pt x="1393" y="470"/>
                    </a:lnTo>
                    <a:lnTo>
                      <a:pt x="1368" y="495"/>
                    </a:lnTo>
                    <a:lnTo>
                      <a:pt x="1325" y="463"/>
                    </a:lnTo>
                    <a:lnTo>
                      <a:pt x="1264" y="470"/>
                    </a:lnTo>
                    <a:lnTo>
                      <a:pt x="1232" y="445"/>
                    </a:lnTo>
                    <a:lnTo>
                      <a:pt x="1214" y="413"/>
                    </a:lnTo>
                    <a:lnTo>
                      <a:pt x="1178" y="402"/>
                    </a:lnTo>
                    <a:lnTo>
                      <a:pt x="1156" y="420"/>
                    </a:lnTo>
                    <a:lnTo>
                      <a:pt x="1088" y="420"/>
                    </a:lnTo>
                    <a:lnTo>
                      <a:pt x="1078" y="398"/>
                    </a:lnTo>
                    <a:lnTo>
                      <a:pt x="1067" y="373"/>
                    </a:lnTo>
                    <a:lnTo>
                      <a:pt x="1052" y="359"/>
                    </a:lnTo>
                    <a:lnTo>
                      <a:pt x="1002" y="380"/>
                    </a:lnTo>
                    <a:lnTo>
                      <a:pt x="981" y="370"/>
                    </a:lnTo>
                    <a:lnTo>
                      <a:pt x="966" y="305"/>
                    </a:lnTo>
                    <a:lnTo>
                      <a:pt x="952" y="172"/>
                    </a:lnTo>
                    <a:lnTo>
                      <a:pt x="938" y="29"/>
                    </a:lnTo>
                    <a:lnTo>
                      <a:pt x="552" y="0"/>
                    </a:lnTo>
                    <a:lnTo>
                      <a:pt x="506" y="757"/>
                    </a:lnTo>
                    <a:lnTo>
                      <a:pt x="11" y="73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76" name=""/>
              <p:cNvSpPr/>
              <p:nvPr/>
            </p:nvSpPr>
            <p:spPr>
              <a:xfrm>
                <a:off x="3446640" y="3965400"/>
                <a:ext cx="1858320" cy="1838160"/>
              </a:xfrm>
              <a:custGeom>
                <a:avLst/>
                <a:gdLst/>
                <a:ahLst/>
                <a:rect l="l" t="t" r="r" b="b"/>
                <a:pathLst>
                  <a:path w="1874" h="1851">
                    <a:moveTo>
                      <a:pt x="11" y="732"/>
                    </a:moveTo>
                    <a:lnTo>
                      <a:pt x="0" y="760"/>
                    </a:lnTo>
                    <a:lnTo>
                      <a:pt x="22" y="771"/>
                    </a:lnTo>
                    <a:lnTo>
                      <a:pt x="50" y="804"/>
                    </a:lnTo>
                    <a:lnTo>
                      <a:pt x="54" y="843"/>
                    </a:lnTo>
                    <a:lnTo>
                      <a:pt x="86" y="850"/>
                    </a:lnTo>
                    <a:lnTo>
                      <a:pt x="108" y="875"/>
                    </a:lnTo>
                    <a:lnTo>
                      <a:pt x="126" y="908"/>
                    </a:lnTo>
                    <a:lnTo>
                      <a:pt x="147" y="915"/>
                    </a:lnTo>
                    <a:lnTo>
                      <a:pt x="183" y="972"/>
                    </a:lnTo>
                    <a:lnTo>
                      <a:pt x="233" y="976"/>
                    </a:lnTo>
                    <a:lnTo>
                      <a:pt x="226" y="1001"/>
                    </a:lnTo>
                    <a:lnTo>
                      <a:pt x="244" y="1058"/>
                    </a:lnTo>
                    <a:lnTo>
                      <a:pt x="248" y="1137"/>
                    </a:lnTo>
                    <a:lnTo>
                      <a:pt x="273" y="1162"/>
                    </a:lnTo>
                    <a:lnTo>
                      <a:pt x="287" y="1184"/>
                    </a:lnTo>
                    <a:lnTo>
                      <a:pt x="301" y="1191"/>
                    </a:lnTo>
                    <a:lnTo>
                      <a:pt x="351" y="1241"/>
                    </a:lnTo>
                    <a:lnTo>
                      <a:pt x="373" y="1252"/>
                    </a:lnTo>
                    <a:lnTo>
                      <a:pt x="387" y="1255"/>
                    </a:lnTo>
                    <a:lnTo>
                      <a:pt x="402" y="1277"/>
                    </a:lnTo>
                    <a:lnTo>
                      <a:pt x="477" y="1298"/>
                    </a:lnTo>
                    <a:lnTo>
                      <a:pt x="506" y="1263"/>
                    </a:lnTo>
                    <a:lnTo>
                      <a:pt x="524" y="1245"/>
                    </a:lnTo>
                    <a:lnTo>
                      <a:pt x="513" y="1194"/>
                    </a:lnTo>
                    <a:lnTo>
                      <a:pt x="527" y="1176"/>
                    </a:lnTo>
                    <a:lnTo>
                      <a:pt x="570" y="1173"/>
                    </a:lnTo>
                    <a:lnTo>
                      <a:pt x="581" y="1159"/>
                    </a:lnTo>
                    <a:lnTo>
                      <a:pt x="588" y="1141"/>
                    </a:lnTo>
                    <a:lnTo>
                      <a:pt x="606" y="1144"/>
                    </a:lnTo>
                    <a:lnTo>
                      <a:pt x="610" y="1162"/>
                    </a:lnTo>
                    <a:lnTo>
                      <a:pt x="656" y="1166"/>
                    </a:lnTo>
                    <a:lnTo>
                      <a:pt x="732" y="1176"/>
                    </a:lnTo>
                    <a:lnTo>
                      <a:pt x="760" y="1205"/>
                    </a:lnTo>
                    <a:lnTo>
                      <a:pt x="818" y="1280"/>
                    </a:lnTo>
                    <a:lnTo>
                      <a:pt x="846" y="1334"/>
                    </a:lnTo>
                    <a:lnTo>
                      <a:pt x="850" y="1363"/>
                    </a:lnTo>
                    <a:lnTo>
                      <a:pt x="925" y="1481"/>
                    </a:lnTo>
                    <a:lnTo>
                      <a:pt x="938" y="1517"/>
                    </a:lnTo>
                    <a:lnTo>
                      <a:pt x="995" y="1557"/>
                    </a:lnTo>
                    <a:lnTo>
                      <a:pt x="999" y="1603"/>
                    </a:lnTo>
                    <a:lnTo>
                      <a:pt x="1013" y="1635"/>
                    </a:lnTo>
                    <a:lnTo>
                      <a:pt x="1024" y="1696"/>
                    </a:lnTo>
                    <a:lnTo>
                      <a:pt x="1049" y="1707"/>
                    </a:lnTo>
                    <a:lnTo>
                      <a:pt x="1052" y="1732"/>
                    </a:lnTo>
                    <a:lnTo>
                      <a:pt x="1052" y="1779"/>
                    </a:lnTo>
                    <a:lnTo>
                      <a:pt x="1070" y="1779"/>
                    </a:lnTo>
                    <a:lnTo>
                      <a:pt x="1099" y="1768"/>
                    </a:lnTo>
                    <a:lnTo>
                      <a:pt x="1135" y="1808"/>
                    </a:lnTo>
                    <a:lnTo>
                      <a:pt x="1167" y="1808"/>
                    </a:lnTo>
                    <a:lnTo>
                      <a:pt x="1199" y="1829"/>
                    </a:lnTo>
                    <a:lnTo>
                      <a:pt x="1242" y="1836"/>
                    </a:lnTo>
                    <a:lnTo>
                      <a:pt x="1275" y="1826"/>
                    </a:lnTo>
                    <a:lnTo>
                      <a:pt x="1303" y="1851"/>
                    </a:lnTo>
                    <a:lnTo>
                      <a:pt x="1336" y="1851"/>
                    </a:lnTo>
                    <a:lnTo>
                      <a:pt x="1350" y="1836"/>
                    </a:lnTo>
                    <a:lnTo>
                      <a:pt x="1368" y="1833"/>
                    </a:lnTo>
                    <a:lnTo>
                      <a:pt x="1389" y="1797"/>
                    </a:lnTo>
                    <a:lnTo>
                      <a:pt x="1350" y="1804"/>
                    </a:lnTo>
                    <a:lnTo>
                      <a:pt x="1329" y="1761"/>
                    </a:lnTo>
                    <a:lnTo>
                      <a:pt x="1321" y="1750"/>
                    </a:lnTo>
                    <a:lnTo>
                      <a:pt x="1318" y="1686"/>
                    </a:lnTo>
                    <a:lnTo>
                      <a:pt x="1303" y="1661"/>
                    </a:lnTo>
                    <a:lnTo>
                      <a:pt x="1321" y="1628"/>
                    </a:lnTo>
                    <a:lnTo>
                      <a:pt x="1321" y="1592"/>
                    </a:lnTo>
                    <a:lnTo>
                      <a:pt x="1339" y="1567"/>
                    </a:lnTo>
                    <a:lnTo>
                      <a:pt x="1336" y="1535"/>
                    </a:lnTo>
                    <a:lnTo>
                      <a:pt x="1332" y="1514"/>
                    </a:lnTo>
                    <a:lnTo>
                      <a:pt x="1354" y="1503"/>
                    </a:lnTo>
                    <a:lnTo>
                      <a:pt x="1364" y="1471"/>
                    </a:lnTo>
                    <a:lnTo>
                      <a:pt x="1389" y="1467"/>
                    </a:lnTo>
                    <a:lnTo>
                      <a:pt x="1418" y="1449"/>
                    </a:lnTo>
                    <a:lnTo>
                      <a:pt x="1425" y="1428"/>
                    </a:lnTo>
                    <a:lnTo>
                      <a:pt x="1450" y="1435"/>
                    </a:lnTo>
                    <a:lnTo>
                      <a:pt x="1468" y="1417"/>
                    </a:lnTo>
                    <a:lnTo>
                      <a:pt x="1461" y="1384"/>
                    </a:lnTo>
                    <a:lnTo>
                      <a:pt x="1483" y="1395"/>
                    </a:lnTo>
                    <a:lnTo>
                      <a:pt x="1540" y="1395"/>
                    </a:lnTo>
                    <a:lnTo>
                      <a:pt x="1597" y="1359"/>
                    </a:lnTo>
                    <a:lnTo>
                      <a:pt x="1626" y="1327"/>
                    </a:lnTo>
                    <a:lnTo>
                      <a:pt x="1658" y="1313"/>
                    </a:lnTo>
                    <a:lnTo>
                      <a:pt x="1687" y="1280"/>
                    </a:lnTo>
                    <a:lnTo>
                      <a:pt x="1716" y="1270"/>
                    </a:lnTo>
                    <a:lnTo>
                      <a:pt x="1705" y="1230"/>
                    </a:lnTo>
                    <a:lnTo>
                      <a:pt x="1676" y="1202"/>
                    </a:lnTo>
                    <a:lnTo>
                      <a:pt x="1676" y="1162"/>
                    </a:lnTo>
                    <a:lnTo>
                      <a:pt x="1709" y="1187"/>
                    </a:lnTo>
                    <a:lnTo>
                      <a:pt x="1730" y="1230"/>
                    </a:lnTo>
                    <a:lnTo>
                      <a:pt x="1795" y="1230"/>
                    </a:lnTo>
                    <a:lnTo>
                      <a:pt x="1823" y="1187"/>
                    </a:lnTo>
                    <a:lnTo>
                      <a:pt x="1827" y="1166"/>
                    </a:lnTo>
                    <a:lnTo>
                      <a:pt x="1848" y="1141"/>
                    </a:lnTo>
                    <a:lnTo>
                      <a:pt x="1856" y="1119"/>
                    </a:lnTo>
                    <a:lnTo>
                      <a:pt x="1845" y="1094"/>
                    </a:lnTo>
                    <a:lnTo>
                      <a:pt x="1848" y="1080"/>
                    </a:lnTo>
                    <a:lnTo>
                      <a:pt x="1859" y="1069"/>
                    </a:lnTo>
                    <a:lnTo>
                      <a:pt x="1856" y="1022"/>
                    </a:lnTo>
                    <a:lnTo>
                      <a:pt x="1870" y="990"/>
                    </a:lnTo>
                    <a:lnTo>
                      <a:pt x="1874" y="933"/>
                    </a:lnTo>
                    <a:lnTo>
                      <a:pt x="1859" y="911"/>
                    </a:lnTo>
                    <a:lnTo>
                      <a:pt x="1834" y="861"/>
                    </a:lnTo>
                    <a:lnTo>
                      <a:pt x="1830" y="821"/>
                    </a:lnTo>
                    <a:lnTo>
                      <a:pt x="1791" y="793"/>
                    </a:lnTo>
                    <a:lnTo>
                      <a:pt x="1780" y="524"/>
                    </a:lnTo>
                    <a:lnTo>
                      <a:pt x="1719" y="520"/>
                    </a:lnTo>
                    <a:lnTo>
                      <a:pt x="1705" y="492"/>
                    </a:lnTo>
                    <a:lnTo>
                      <a:pt x="1680" y="502"/>
                    </a:lnTo>
                    <a:lnTo>
                      <a:pt x="1655" y="459"/>
                    </a:lnTo>
                    <a:lnTo>
                      <a:pt x="1637" y="456"/>
                    </a:lnTo>
                    <a:lnTo>
                      <a:pt x="1601" y="488"/>
                    </a:lnTo>
                    <a:lnTo>
                      <a:pt x="1572" y="463"/>
                    </a:lnTo>
                    <a:lnTo>
                      <a:pt x="1547" y="459"/>
                    </a:lnTo>
                    <a:lnTo>
                      <a:pt x="1511" y="488"/>
                    </a:lnTo>
                    <a:lnTo>
                      <a:pt x="1465" y="481"/>
                    </a:lnTo>
                    <a:lnTo>
                      <a:pt x="1429" y="466"/>
                    </a:lnTo>
                    <a:lnTo>
                      <a:pt x="1393" y="470"/>
                    </a:lnTo>
                    <a:lnTo>
                      <a:pt x="1368" y="495"/>
                    </a:lnTo>
                    <a:lnTo>
                      <a:pt x="1325" y="463"/>
                    </a:lnTo>
                    <a:lnTo>
                      <a:pt x="1264" y="470"/>
                    </a:lnTo>
                    <a:lnTo>
                      <a:pt x="1232" y="445"/>
                    </a:lnTo>
                    <a:lnTo>
                      <a:pt x="1214" y="413"/>
                    </a:lnTo>
                    <a:lnTo>
                      <a:pt x="1178" y="402"/>
                    </a:lnTo>
                    <a:lnTo>
                      <a:pt x="1156" y="420"/>
                    </a:lnTo>
                    <a:lnTo>
                      <a:pt x="1088" y="420"/>
                    </a:lnTo>
                    <a:lnTo>
                      <a:pt x="1078" y="398"/>
                    </a:lnTo>
                    <a:lnTo>
                      <a:pt x="1067" y="373"/>
                    </a:lnTo>
                    <a:lnTo>
                      <a:pt x="1052" y="359"/>
                    </a:lnTo>
                    <a:lnTo>
                      <a:pt x="1002" y="380"/>
                    </a:lnTo>
                    <a:lnTo>
                      <a:pt x="981" y="370"/>
                    </a:lnTo>
                    <a:lnTo>
                      <a:pt x="966" y="305"/>
                    </a:lnTo>
                    <a:lnTo>
                      <a:pt x="952" y="172"/>
                    </a:lnTo>
                    <a:lnTo>
                      <a:pt x="938" y="29"/>
                    </a:lnTo>
                    <a:lnTo>
                      <a:pt x="552" y="0"/>
                    </a:lnTo>
                    <a:lnTo>
                      <a:pt x="506" y="757"/>
                    </a:lnTo>
                    <a:lnTo>
                      <a:pt x="11" y="732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77" name=""/>
            <p:cNvGrpSpPr/>
            <p:nvPr/>
          </p:nvGrpSpPr>
          <p:grpSpPr>
            <a:xfrm>
              <a:off x="6635880" y="2529000"/>
              <a:ext cx="7560" cy="1440"/>
              <a:chOff x="6635880" y="2529000"/>
              <a:chExt cx="7560" cy="1440"/>
            </a:xfrm>
          </p:grpSpPr>
          <p:sp>
            <p:nvSpPr>
              <p:cNvPr id="6278" name=""/>
              <p:cNvSpPr/>
              <p:nvPr/>
            </p:nvSpPr>
            <p:spPr>
              <a:xfrm>
                <a:off x="6635880" y="2529000"/>
                <a:ext cx="7560" cy="1440"/>
              </a:xfrm>
              <a:custGeom>
                <a:avLst/>
                <a:gdLst/>
                <a:ahLst/>
                <a:rect l="l" t="t" r="r" b="b"/>
                <a:pathLst>
                  <a:path w="7" h="0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79" name=""/>
              <p:cNvSpPr/>
              <p:nvPr/>
            </p:nvSpPr>
            <p:spPr>
              <a:xfrm>
                <a:off x="6635880" y="2529000"/>
                <a:ext cx="7560" cy="1440"/>
              </a:xfrm>
              <a:prstGeom prst="line">
                <a:avLst/>
              </a:prstGeom>
              <a:ln w="111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80" name=""/>
            <p:cNvGrpSpPr/>
            <p:nvPr/>
          </p:nvGrpSpPr>
          <p:grpSpPr>
            <a:xfrm>
              <a:off x="1782360" y="1074600"/>
              <a:ext cx="1020960" cy="1440"/>
              <a:chOff x="1782360" y="1074600"/>
              <a:chExt cx="1020960" cy="1440"/>
            </a:xfrm>
          </p:grpSpPr>
          <p:sp>
            <p:nvSpPr>
              <p:cNvPr id="6281" name=""/>
              <p:cNvSpPr/>
              <p:nvPr/>
            </p:nvSpPr>
            <p:spPr>
              <a:xfrm>
                <a:off x="1782720" y="1074600"/>
                <a:ext cx="1020600" cy="1440"/>
              </a:xfrm>
              <a:custGeom>
                <a:avLst/>
                <a:gdLst/>
                <a:ahLst/>
                <a:rect l="l" t="t" r="r" b="b"/>
                <a:pathLst>
                  <a:path w="1028" h="0">
                    <a:moveTo>
                      <a:pt x="1028" y="0"/>
                    </a:moveTo>
                    <a:lnTo>
                      <a:pt x="0" y="0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82" name=""/>
              <p:cNvSpPr/>
              <p:nvPr/>
            </p:nvSpPr>
            <p:spPr>
              <a:xfrm flipH="1">
                <a:off x="1782360" y="1074600"/>
                <a:ext cx="1020600" cy="1440"/>
              </a:xfrm>
              <a:prstGeom prst="line">
                <a:avLst/>
              </a:prstGeom>
              <a:ln w="111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83" name=""/>
            <p:cNvGrpSpPr/>
            <p:nvPr/>
          </p:nvGrpSpPr>
          <p:grpSpPr>
            <a:xfrm>
              <a:off x="5676840" y="1962000"/>
              <a:ext cx="99720" cy="82440"/>
              <a:chOff x="5676840" y="1962000"/>
              <a:chExt cx="99720" cy="82440"/>
            </a:xfrm>
          </p:grpSpPr>
          <p:sp>
            <p:nvSpPr>
              <p:cNvPr id="6284" name=""/>
              <p:cNvSpPr/>
              <p:nvPr/>
            </p:nvSpPr>
            <p:spPr>
              <a:xfrm>
                <a:off x="5676840" y="1962000"/>
                <a:ext cx="99720" cy="82440"/>
              </a:xfrm>
              <a:custGeom>
                <a:avLst/>
                <a:gdLst/>
                <a:ahLst/>
                <a:rect l="l" t="t" r="r" b="b"/>
                <a:pathLst>
                  <a:path w="101" h="82">
                    <a:moveTo>
                      <a:pt x="101" y="0"/>
                    </a:moveTo>
                    <a:lnTo>
                      <a:pt x="61" y="7"/>
                    </a:lnTo>
                    <a:lnTo>
                      <a:pt x="36" y="36"/>
                    </a:lnTo>
                    <a:lnTo>
                      <a:pt x="8" y="50"/>
                    </a:lnTo>
                    <a:lnTo>
                      <a:pt x="0" y="82"/>
                    </a:lnTo>
                    <a:lnTo>
                      <a:pt x="58" y="61"/>
                    </a:lnTo>
                    <a:lnTo>
                      <a:pt x="79" y="32"/>
                    </a:lnTo>
                    <a:lnTo>
                      <a:pt x="94" y="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640" bIns="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85" name=""/>
              <p:cNvSpPr/>
              <p:nvPr/>
            </p:nvSpPr>
            <p:spPr>
              <a:xfrm>
                <a:off x="5676840" y="1962000"/>
                <a:ext cx="99720" cy="82440"/>
              </a:xfrm>
              <a:custGeom>
                <a:avLst/>
                <a:gdLst/>
                <a:ahLst/>
                <a:rect l="l" t="t" r="r" b="b"/>
                <a:pathLst>
                  <a:path w="101" h="82">
                    <a:moveTo>
                      <a:pt x="101" y="0"/>
                    </a:moveTo>
                    <a:lnTo>
                      <a:pt x="61" y="7"/>
                    </a:lnTo>
                    <a:lnTo>
                      <a:pt x="36" y="36"/>
                    </a:lnTo>
                    <a:lnTo>
                      <a:pt x="8" y="50"/>
                    </a:lnTo>
                    <a:lnTo>
                      <a:pt x="0" y="82"/>
                    </a:lnTo>
                    <a:lnTo>
                      <a:pt x="58" y="61"/>
                    </a:lnTo>
                    <a:lnTo>
                      <a:pt x="79" y="32"/>
                    </a:lnTo>
                    <a:lnTo>
                      <a:pt x="94" y="2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640" bIns="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86" name=""/>
            <p:cNvGrpSpPr/>
            <p:nvPr/>
          </p:nvGrpSpPr>
          <p:grpSpPr>
            <a:xfrm>
              <a:off x="6037200" y="2003400"/>
              <a:ext cx="77400" cy="18720"/>
              <a:chOff x="6037200" y="2003400"/>
              <a:chExt cx="77400" cy="18720"/>
            </a:xfrm>
          </p:grpSpPr>
          <p:sp>
            <p:nvSpPr>
              <p:cNvPr id="6287" name=""/>
              <p:cNvSpPr/>
              <p:nvPr/>
            </p:nvSpPr>
            <p:spPr>
              <a:xfrm>
                <a:off x="6037200" y="2003400"/>
                <a:ext cx="77400" cy="18720"/>
              </a:xfrm>
              <a:custGeom>
                <a:avLst/>
                <a:gdLst/>
                <a:ahLst/>
                <a:rect l="l" t="t" r="r" b="b"/>
                <a:pathLst>
                  <a:path w="78" h="22">
                    <a:moveTo>
                      <a:pt x="14" y="4"/>
                    </a:moveTo>
                    <a:lnTo>
                      <a:pt x="0" y="15"/>
                    </a:lnTo>
                    <a:lnTo>
                      <a:pt x="7" y="22"/>
                    </a:lnTo>
                    <a:lnTo>
                      <a:pt x="57" y="18"/>
                    </a:lnTo>
                    <a:lnTo>
                      <a:pt x="78" y="18"/>
                    </a:lnTo>
                    <a:lnTo>
                      <a:pt x="75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88" name=""/>
              <p:cNvSpPr/>
              <p:nvPr/>
            </p:nvSpPr>
            <p:spPr>
              <a:xfrm>
                <a:off x="6037200" y="2003400"/>
                <a:ext cx="77400" cy="18720"/>
              </a:xfrm>
              <a:custGeom>
                <a:avLst/>
                <a:gdLst/>
                <a:ahLst/>
                <a:rect l="l" t="t" r="r" b="b"/>
                <a:pathLst>
                  <a:path w="78" h="22">
                    <a:moveTo>
                      <a:pt x="14" y="4"/>
                    </a:moveTo>
                    <a:lnTo>
                      <a:pt x="0" y="15"/>
                    </a:lnTo>
                    <a:lnTo>
                      <a:pt x="7" y="22"/>
                    </a:lnTo>
                    <a:lnTo>
                      <a:pt x="57" y="18"/>
                    </a:lnTo>
                    <a:lnTo>
                      <a:pt x="78" y="18"/>
                    </a:lnTo>
                    <a:lnTo>
                      <a:pt x="75" y="0"/>
                    </a:lnTo>
                    <a:lnTo>
                      <a:pt x="14" y="4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89" name=""/>
            <p:cNvGrpSpPr/>
            <p:nvPr/>
          </p:nvGrpSpPr>
          <p:grpSpPr>
            <a:xfrm>
              <a:off x="6919920" y="2179800"/>
              <a:ext cx="844200" cy="1055160"/>
              <a:chOff x="6919920" y="2179800"/>
              <a:chExt cx="844200" cy="1055160"/>
            </a:xfrm>
          </p:grpSpPr>
          <p:sp>
            <p:nvSpPr>
              <p:cNvPr id="6290" name=""/>
              <p:cNvSpPr/>
              <p:nvPr/>
            </p:nvSpPr>
            <p:spPr>
              <a:xfrm>
                <a:off x="6919920" y="2179800"/>
                <a:ext cx="844200" cy="1055160"/>
              </a:xfrm>
              <a:custGeom>
                <a:avLst/>
                <a:gdLst/>
                <a:ahLst/>
                <a:rect l="l" t="t" r="r" b="b"/>
                <a:pathLst>
                  <a:path w="849" h="1061">
                    <a:moveTo>
                      <a:pt x="685" y="0"/>
                    </a:moveTo>
                    <a:lnTo>
                      <a:pt x="652" y="18"/>
                    </a:lnTo>
                    <a:lnTo>
                      <a:pt x="577" y="14"/>
                    </a:lnTo>
                    <a:lnTo>
                      <a:pt x="523" y="39"/>
                    </a:lnTo>
                    <a:lnTo>
                      <a:pt x="455" y="75"/>
                    </a:lnTo>
                    <a:lnTo>
                      <a:pt x="426" y="107"/>
                    </a:lnTo>
                    <a:lnTo>
                      <a:pt x="426" y="150"/>
                    </a:lnTo>
                    <a:lnTo>
                      <a:pt x="387" y="175"/>
                    </a:lnTo>
                    <a:lnTo>
                      <a:pt x="362" y="204"/>
                    </a:lnTo>
                    <a:lnTo>
                      <a:pt x="362" y="218"/>
                    </a:lnTo>
                    <a:lnTo>
                      <a:pt x="383" y="243"/>
                    </a:lnTo>
                    <a:lnTo>
                      <a:pt x="387" y="254"/>
                    </a:lnTo>
                    <a:lnTo>
                      <a:pt x="376" y="276"/>
                    </a:lnTo>
                    <a:lnTo>
                      <a:pt x="383" y="294"/>
                    </a:lnTo>
                    <a:lnTo>
                      <a:pt x="391" y="315"/>
                    </a:lnTo>
                    <a:lnTo>
                      <a:pt x="383" y="333"/>
                    </a:lnTo>
                    <a:lnTo>
                      <a:pt x="358" y="337"/>
                    </a:lnTo>
                    <a:lnTo>
                      <a:pt x="322" y="387"/>
                    </a:lnTo>
                    <a:lnTo>
                      <a:pt x="279" y="398"/>
                    </a:lnTo>
                    <a:lnTo>
                      <a:pt x="179" y="398"/>
                    </a:lnTo>
                    <a:lnTo>
                      <a:pt x="175" y="412"/>
                    </a:lnTo>
                    <a:lnTo>
                      <a:pt x="79" y="412"/>
                    </a:lnTo>
                    <a:lnTo>
                      <a:pt x="57" y="434"/>
                    </a:lnTo>
                    <a:lnTo>
                      <a:pt x="53" y="469"/>
                    </a:lnTo>
                    <a:lnTo>
                      <a:pt x="71" y="491"/>
                    </a:lnTo>
                    <a:lnTo>
                      <a:pt x="93" y="520"/>
                    </a:lnTo>
                    <a:lnTo>
                      <a:pt x="86" y="548"/>
                    </a:lnTo>
                    <a:lnTo>
                      <a:pt x="39" y="591"/>
                    </a:lnTo>
                    <a:lnTo>
                      <a:pt x="0" y="627"/>
                    </a:lnTo>
                    <a:lnTo>
                      <a:pt x="18" y="652"/>
                    </a:lnTo>
                    <a:lnTo>
                      <a:pt x="7" y="677"/>
                    </a:lnTo>
                    <a:lnTo>
                      <a:pt x="165" y="652"/>
                    </a:lnTo>
                    <a:lnTo>
                      <a:pt x="570" y="559"/>
                    </a:lnTo>
                    <a:lnTo>
                      <a:pt x="577" y="577"/>
                    </a:lnTo>
                    <a:lnTo>
                      <a:pt x="609" y="588"/>
                    </a:lnTo>
                    <a:lnTo>
                      <a:pt x="613" y="631"/>
                    </a:lnTo>
                    <a:lnTo>
                      <a:pt x="649" y="634"/>
                    </a:lnTo>
                    <a:lnTo>
                      <a:pt x="659" y="652"/>
                    </a:lnTo>
                    <a:lnTo>
                      <a:pt x="645" y="674"/>
                    </a:lnTo>
                    <a:lnTo>
                      <a:pt x="642" y="706"/>
                    </a:lnTo>
                    <a:lnTo>
                      <a:pt x="627" y="728"/>
                    </a:lnTo>
                    <a:lnTo>
                      <a:pt x="638" y="753"/>
                    </a:lnTo>
                    <a:lnTo>
                      <a:pt x="620" y="763"/>
                    </a:lnTo>
                    <a:lnTo>
                      <a:pt x="638" y="803"/>
                    </a:lnTo>
                    <a:lnTo>
                      <a:pt x="634" y="832"/>
                    </a:lnTo>
                    <a:lnTo>
                      <a:pt x="681" y="835"/>
                    </a:lnTo>
                    <a:lnTo>
                      <a:pt x="692" y="864"/>
                    </a:lnTo>
                    <a:lnTo>
                      <a:pt x="670" y="910"/>
                    </a:lnTo>
                    <a:lnTo>
                      <a:pt x="624" y="943"/>
                    </a:lnTo>
                    <a:lnTo>
                      <a:pt x="627" y="968"/>
                    </a:lnTo>
                    <a:lnTo>
                      <a:pt x="638" y="982"/>
                    </a:lnTo>
                    <a:lnTo>
                      <a:pt x="649" y="1014"/>
                    </a:lnTo>
                    <a:lnTo>
                      <a:pt x="674" y="1011"/>
                    </a:lnTo>
                    <a:lnTo>
                      <a:pt x="699" y="1018"/>
                    </a:lnTo>
                    <a:lnTo>
                      <a:pt x="717" y="1029"/>
                    </a:lnTo>
                    <a:lnTo>
                      <a:pt x="742" y="1061"/>
                    </a:lnTo>
                    <a:lnTo>
                      <a:pt x="760" y="1043"/>
                    </a:lnTo>
                    <a:lnTo>
                      <a:pt x="756" y="1018"/>
                    </a:lnTo>
                    <a:lnTo>
                      <a:pt x="785" y="993"/>
                    </a:lnTo>
                    <a:lnTo>
                      <a:pt x="803" y="964"/>
                    </a:lnTo>
                    <a:lnTo>
                      <a:pt x="799" y="896"/>
                    </a:lnTo>
                    <a:lnTo>
                      <a:pt x="814" y="875"/>
                    </a:lnTo>
                    <a:lnTo>
                      <a:pt x="810" y="799"/>
                    </a:lnTo>
                    <a:lnTo>
                      <a:pt x="799" y="785"/>
                    </a:lnTo>
                    <a:lnTo>
                      <a:pt x="781" y="781"/>
                    </a:lnTo>
                    <a:lnTo>
                      <a:pt x="771" y="781"/>
                    </a:lnTo>
                    <a:lnTo>
                      <a:pt x="774" y="760"/>
                    </a:lnTo>
                    <a:lnTo>
                      <a:pt x="785" y="728"/>
                    </a:lnTo>
                    <a:lnTo>
                      <a:pt x="799" y="749"/>
                    </a:lnTo>
                    <a:lnTo>
                      <a:pt x="803" y="763"/>
                    </a:lnTo>
                    <a:lnTo>
                      <a:pt x="849" y="742"/>
                    </a:lnTo>
                    <a:lnTo>
                      <a:pt x="849" y="713"/>
                    </a:lnTo>
                    <a:lnTo>
                      <a:pt x="842" y="695"/>
                    </a:lnTo>
                    <a:lnTo>
                      <a:pt x="839" y="681"/>
                    </a:lnTo>
                    <a:lnTo>
                      <a:pt x="821" y="677"/>
                    </a:lnTo>
                    <a:lnTo>
                      <a:pt x="803" y="663"/>
                    </a:lnTo>
                    <a:lnTo>
                      <a:pt x="835" y="645"/>
                    </a:lnTo>
                    <a:lnTo>
                      <a:pt x="806" y="620"/>
                    </a:lnTo>
                    <a:lnTo>
                      <a:pt x="803" y="591"/>
                    </a:lnTo>
                    <a:lnTo>
                      <a:pt x="792" y="512"/>
                    </a:lnTo>
                    <a:lnTo>
                      <a:pt x="792" y="505"/>
                    </a:lnTo>
                    <a:lnTo>
                      <a:pt x="767" y="487"/>
                    </a:lnTo>
                    <a:lnTo>
                      <a:pt x="789" y="401"/>
                    </a:lnTo>
                    <a:lnTo>
                      <a:pt x="781" y="376"/>
                    </a:lnTo>
                    <a:lnTo>
                      <a:pt x="771" y="347"/>
                    </a:lnTo>
                    <a:lnTo>
                      <a:pt x="774" y="322"/>
                    </a:lnTo>
                    <a:lnTo>
                      <a:pt x="753" y="251"/>
                    </a:lnTo>
                    <a:lnTo>
                      <a:pt x="717" y="251"/>
                    </a:lnTo>
                    <a:lnTo>
                      <a:pt x="728" y="215"/>
                    </a:lnTo>
                    <a:lnTo>
                      <a:pt x="728" y="186"/>
                    </a:lnTo>
                    <a:lnTo>
                      <a:pt x="702" y="161"/>
                    </a:lnTo>
                    <a:lnTo>
                      <a:pt x="717" y="136"/>
                    </a:lnTo>
                    <a:lnTo>
                      <a:pt x="706" y="100"/>
                    </a:lnTo>
                    <a:lnTo>
                      <a:pt x="685" y="71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91" name=""/>
              <p:cNvSpPr/>
              <p:nvPr/>
            </p:nvSpPr>
            <p:spPr>
              <a:xfrm>
                <a:off x="6919920" y="2179800"/>
                <a:ext cx="844200" cy="1055160"/>
              </a:xfrm>
              <a:custGeom>
                <a:avLst/>
                <a:gdLst/>
                <a:ahLst/>
                <a:rect l="l" t="t" r="r" b="b"/>
                <a:pathLst>
                  <a:path w="849" h="1061">
                    <a:moveTo>
                      <a:pt x="685" y="0"/>
                    </a:moveTo>
                    <a:lnTo>
                      <a:pt x="652" y="18"/>
                    </a:lnTo>
                    <a:lnTo>
                      <a:pt x="577" y="14"/>
                    </a:lnTo>
                    <a:lnTo>
                      <a:pt x="523" y="39"/>
                    </a:lnTo>
                    <a:lnTo>
                      <a:pt x="455" y="75"/>
                    </a:lnTo>
                    <a:lnTo>
                      <a:pt x="426" y="107"/>
                    </a:lnTo>
                    <a:lnTo>
                      <a:pt x="426" y="150"/>
                    </a:lnTo>
                    <a:lnTo>
                      <a:pt x="387" y="175"/>
                    </a:lnTo>
                    <a:lnTo>
                      <a:pt x="362" y="204"/>
                    </a:lnTo>
                    <a:lnTo>
                      <a:pt x="362" y="218"/>
                    </a:lnTo>
                    <a:lnTo>
                      <a:pt x="383" y="243"/>
                    </a:lnTo>
                    <a:lnTo>
                      <a:pt x="387" y="254"/>
                    </a:lnTo>
                    <a:lnTo>
                      <a:pt x="376" y="276"/>
                    </a:lnTo>
                    <a:lnTo>
                      <a:pt x="383" y="294"/>
                    </a:lnTo>
                    <a:lnTo>
                      <a:pt x="391" y="315"/>
                    </a:lnTo>
                    <a:lnTo>
                      <a:pt x="383" y="333"/>
                    </a:lnTo>
                    <a:lnTo>
                      <a:pt x="358" y="337"/>
                    </a:lnTo>
                    <a:lnTo>
                      <a:pt x="322" y="387"/>
                    </a:lnTo>
                    <a:lnTo>
                      <a:pt x="279" y="398"/>
                    </a:lnTo>
                    <a:lnTo>
                      <a:pt x="179" y="398"/>
                    </a:lnTo>
                    <a:lnTo>
                      <a:pt x="175" y="412"/>
                    </a:lnTo>
                    <a:lnTo>
                      <a:pt x="79" y="412"/>
                    </a:lnTo>
                    <a:lnTo>
                      <a:pt x="57" y="434"/>
                    </a:lnTo>
                    <a:lnTo>
                      <a:pt x="53" y="469"/>
                    </a:lnTo>
                    <a:lnTo>
                      <a:pt x="71" y="491"/>
                    </a:lnTo>
                    <a:lnTo>
                      <a:pt x="93" y="520"/>
                    </a:lnTo>
                    <a:lnTo>
                      <a:pt x="86" y="548"/>
                    </a:lnTo>
                    <a:lnTo>
                      <a:pt x="39" y="591"/>
                    </a:lnTo>
                    <a:lnTo>
                      <a:pt x="0" y="627"/>
                    </a:lnTo>
                    <a:lnTo>
                      <a:pt x="18" y="652"/>
                    </a:lnTo>
                    <a:lnTo>
                      <a:pt x="7" y="677"/>
                    </a:lnTo>
                    <a:lnTo>
                      <a:pt x="165" y="652"/>
                    </a:lnTo>
                    <a:lnTo>
                      <a:pt x="570" y="559"/>
                    </a:lnTo>
                    <a:lnTo>
                      <a:pt x="577" y="577"/>
                    </a:lnTo>
                    <a:lnTo>
                      <a:pt x="609" y="588"/>
                    </a:lnTo>
                    <a:lnTo>
                      <a:pt x="613" y="631"/>
                    </a:lnTo>
                    <a:lnTo>
                      <a:pt x="649" y="634"/>
                    </a:lnTo>
                    <a:lnTo>
                      <a:pt x="659" y="652"/>
                    </a:lnTo>
                    <a:lnTo>
                      <a:pt x="645" y="674"/>
                    </a:lnTo>
                    <a:lnTo>
                      <a:pt x="642" y="706"/>
                    </a:lnTo>
                    <a:lnTo>
                      <a:pt x="627" y="728"/>
                    </a:lnTo>
                    <a:lnTo>
                      <a:pt x="638" y="753"/>
                    </a:lnTo>
                    <a:lnTo>
                      <a:pt x="620" y="763"/>
                    </a:lnTo>
                    <a:lnTo>
                      <a:pt x="638" y="803"/>
                    </a:lnTo>
                    <a:lnTo>
                      <a:pt x="634" y="832"/>
                    </a:lnTo>
                    <a:lnTo>
                      <a:pt x="681" y="835"/>
                    </a:lnTo>
                    <a:lnTo>
                      <a:pt x="692" y="864"/>
                    </a:lnTo>
                    <a:lnTo>
                      <a:pt x="670" y="910"/>
                    </a:lnTo>
                    <a:lnTo>
                      <a:pt x="624" y="943"/>
                    </a:lnTo>
                    <a:lnTo>
                      <a:pt x="627" y="968"/>
                    </a:lnTo>
                    <a:lnTo>
                      <a:pt x="638" y="982"/>
                    </a:lnTo>
                    <a:lnTo>
                      <a:pt x="649" y="1014"/>
                    </a:lnTo>
                    <a:lnTo>
                      <a:pt x="674" y="1011"/>
                    </a:lnTo>
                    <a:lnTo>
                      <a:pt x="699" y="1018"/>
                    </a:lnTo>
                    <a:lnTo>
                      <a:pt x="717" y="1029"/>
                    </a:lnTo>
                    <a:lnTo>
                      <a:pt x="742" y="1061"/>
                    </a:lnTo>
                    <a:lnTo>
                      <a:pt x="760" y="1043"/>
                    </a:lnTo>
                    <a:lnTo>
                      <a:pt x="756" y="1018"/>
                    </a:lnTo>
                    <a:lnTo>
                      <a:pt x="785" y="993"/>
                    </a:lnTo>
                    <a:lnTo>
                      <a:pt x="803" y="964"/>
                    </a:lnTo>
                    <a:lnTo>
                      <a:pt x="799" y="896"/>
                    </a:lnTo>
                    <a:lnTo>
                      <a:pt x="814" y="875"/>
                    </a:lnTo>
                    <a:lnTo>
                      <a:pt x="810" y="799"/>
                    </a:lnTo>
                    <a:lnTo>
                      <a:pt x="799" y="785"/>
                    </a:lnTo>
                    <a:lnTo>
                      <a:pt x="781" y="781"/>
                    </a:lnTo>
                    <a:lnTo>
                      <a:pt x="771" y="781"/>
                    </a:lnTo>
                    <a:lnTo>
                      <a:pt x="774" y="760"/>
                    </a:lnTo>
                    <a:lnTo>
                      <a:pt x="785" y="728"/>
                    </a:lnTo>
                    <a:lnTo>
                      <a:pt x="799" y="749"/>
                    </a:lnTo>
                    <a:lnTo>
                      <a:pt x="803" y="763"/>
                    </a:lnTo>
                    <a:lnTo>
                      <a:pt x="849" y="742"/>
                    </a:lnTo>
                    <a:lnTo>
                      <a:pt x="849" y="713"/>
                    </a:lnTo>
                    <a:lnTo>
                      <a:pt x="842" y="695"/>
                    </a:lnTo>
                    <a:lnTo>
                      <a:pt x="839" y="681"/>
                    </a:lnTo>
                    <a:lnTo>
                      <a:pt x="821" y="677"/>
                    </a:lnTo>
                    <a:lnTo>
                      <a:pt x="803" y="663"/>
                    </a:lnTo>
                    <a:lnTo>
                      <a:pt x="835" y="645"/>
                    </a:lnTo>
                    <a:lnTo>
                      <a:pt x="806" y="620"/>
                    </a:lnTo>
                    <a:lnTo>
                      <a:pt x="803" y="591"/>
                    </a:lnTo>
                    <a:lnTo>
                      <a:pt x="792" y="512"/>
                    </a:lnTo>
                    <a:lnTo>
                      <a:pt x="792" y="505"/>
                    </a:lnTo>
                    <a:lnTo>
                      <a:pt x="767" y="487"/>
                    </a:lnTo>
                    <a:lnTo>
                      <a:pt x="789" y="401"/>
                    </a:lnTo>
                    <a:lnTo>
                      <a:pt x="781" y="376"/>
                    </a:lnTo>
                    <a:lnTo>
                      <a:pt x="771" y="347"/>
                    </a:lnTo>
                    <a:lnTo>
                      <a:pt x="774" y="322"/>
                    </a:lnTo>
                    <a:lnTo>
                      <a:pt x="753" y="251"/>
                    </a:lnTo>
                    <a:lnTo>
                      <a:pt x="717" y="251"/>
                    </a:lnTo>
                    <a:lnTo>
                      <a:pt x="728" y="215"/>
                    </a:lnTo>
                    <a:lnTo>
                      <a:pt x="728" y="186"/>
                    </a:lnTo>
                    <a:lnTo>
                      <a:pt x="702" y="161"/>
                    </a:lnTo>
                    <a:lnTo>
                      <a:pt x="717" y="136"/>
                    </a:lnTo>
                    <a:lnTo>
                      <a:pt x="706" y="100"/>
                    </a:lnTo>
                    <a:lnTo>
                      <a:pt x="685" y="71"/>
                    </a:lnTo>
                    <a:lnTo>
                      <a:pt x="685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92" name=""/>
            <p:cNvGrpSpPr/>
            <p:nvPr/>
          </p:nvGrpSpPr>
          <p:grpSpPr>
            <a:xfrm>
              <a:off x="7507440" y="3122640"/>
              <a:ext cx="148680" cy="210600"/>
              <a:chOff x="7507440" y="3122640"/>
              <a:chExt cx="148680" cy="210600"/>
            </a:xfrm>
          </p:grpSpPr>
          <p:sp>
            <p:nvSpPr>
              <p:cNvPr id="6293" name=""/>
              <p:cNvSpPr/>
              <p:nvPr/>
            </p:nvSpPr>
            <p:spPr>
              <a:xfrm>
                <a:off x="7507440" y="3122640"/>
                <a:ext cx="148680" cy="210600"/>
              </a:xfrm>
              <a:custGeom>
                <a:avLst/>
                <a:gdLst/>
                <a:ahLst/>
                <a:rect l="l" t="t" r="r" b="b"/>
                <a:pathLst>
                  <a:path w="151" h="212">
                    <a:moveTo>
                      <a:pt x="33" y="0"/>
                    </a:moveTo>
                    <a:lnTo>
                      <a:pt x="51" y="61"/>
                    </a:lnTo>
                    <a:lnTo>
                      <a:pt x="72" y="64"/>
                    </a:lnTo>
                    <a:lnTo>
                      <a:pt x="90" y="100"/>
                    </a:lnTo>
                    <a:lnTo>
                      <a:pt x="97" y="122"/>
                    </a:lnTo>
                    <a:lnTo>
                      <a:pt x="122" y="125"/>
                    </a:lnTo>
                    <a:lnTo>
                      <a:pt x="151" y="147"/>
                    </a:lnTo>
                    <a:lnTo>
                      <a:pt x="151" y="190"/>
                    </a:lnTo>
                    <a:lnTo>
                      <a:pt x="140" y="212"/>
                    </a:lnTo>
                    <a:lnTo>
                      <a:pt x="65" y="212"/>
                    </a:lnTo>
                    <a:lnTo>
                      <a:pt x="0" y="1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94" name=""/>
              <p:cNvSpPr/>
              <p:nvPr/>
            </p:nvSpPr>
            <p:spPr>
              <a:xfrm>
                <a:off x="7507440" y="3122640"/>
                <a:ext cx="148680" cy="210600"/>
              </a:xfrm>
              <a:custGeom>
                <a:avLst/>
                <a:gdLst/>
                <a:ahLst/>
                <a:rect l="l" t="t" r="r" b="b"/>
                <a:pathLst>
                  <a:path w="151" h="212">
                    <a:moveTo>
                      <a:pt x="33" y="0"/>
                    </a:moveTo>
                    <a:lnTo>
                      <a:pt x="51" y="61"/>
                    </a:lnTo>
                    <a:lnTo>
                      <a:pt x="72" y="64"/>
                    </a:lnTo>
                    <a:lnTo>
                      <a:pt x="90" y="100"/>
                    </a:lnTo>
                    <a:lnTo>
                      <a:pt x="97" y="122"/>
                    </a:lnTo>
                    <a:lnTo>
                      <a:pt x="122" y="125"/>
                    </a:lnTo>
                    <a:lnTo>
                      <a:pt x="151" y="147"/>
                    </a:lnTo>
                    <a:lnTo>
                      <a:pt x="151" y="190"/>
                    </a:lnTo>
                    <a:lnTo>
                      <a:pt x="140" y="212"/>
                    </a:lnTo>
                    <a:lnTo>
                      <a:pt x="65" y="212"/>
                    </a:lnTo>
                    <a:lnTo>
                      <a:pt x="0" y="18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95" name=""/>
            <p:cNvGrpSpPr/>
            <p:nvPr/>
          </p:nvGrpSpPr>
          <p:grpSpPr>
            <a:xfrm>
              <a:off x="6343560" y="2236680"/>
              <a:ext cx="263160" cy="117360"/>
              <a:chOff x="6343560" y="2236680"/>
              <a:chExt cx="263160" cy="117360"/>
            </a:xfrm>
          </p:grpSpPr>
          <p:sp>
            <p:nvSpPr>
              <p:cNvPr id="6296" name=""/>
              <p:cNvSpPr/>
              <p:nvPr/>
            </p:nvSpPr>
            <p:spPr>
              <a:xfrm>
                <a:off x="6343560" y="2236680"/>
                <a:ext cx="263160" cy="117360"/>
              </a:xfrm>
              <a:custGeom>
                <a:avLst/>
                <a:gdLst/>
                <a:ahLst/>
                <a:rect l="l" t="t" r="r" b="b"/>
                <a:pathLst>
                  <a:path w="265" h="118">
                    <a:moveTo>
                      <a:pt x="265" y="25"/>
                    </a:moveTo>
                    <a:lnTo>
                      <a:pt x="247" y="25"/>
                    </a:lnTo>
                    <a:lnTo>
                      <a:pt x="222" y="43"/>
                    </a:lnTo>
                    <a:lnTo>
                      <a:pt x="201" y="14"/>
                    </a:lnTo>
                    <a:lnTo>
                      <a:pt x="143" y="18"/>
                    </a:lnTo>
                    <a:lnTo>
                      <a:pt x="118" y="22"/>
                    </a:lnTo>
                    <a:lnTo>
                      <a:pt x="100" y="0"/>
                    </a:lnTo>
                    <a:lnTo>
                      <a:pt x="68" y="11"/>
                    </a:lnTo>
                    <a:lnTo>
                      <a:pt x="50" y="4"/>
                    </a:lnTo>
                    <a:lnTo>
                      <a:pt x="32" y="14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39" y="57"/>
                    </a:lnTo>
                    <a:lnTo>
                      <a:pt x="90" y="50"/>
                    </a:lnTo>
                    <a:lnTo>
                      <a:pt x="136" y="57"/>
                    </a:lnTo>
                    <a:lnTo>
                      <a:pt x="179" y="86"/>
                    </a:lnTo>
                    <a:lnTo>
                      <a:pt x="204" y="65"/>
                    </a:lnTo>
                    <a:lnTo>
                      <a:pt x="219" y="82"/>
                    </a:lnTo>
                    <a:lnTo>
                      <a:pt x="215" y="118"/>
                    </a:lnTo>
                    <a:lnTo>
                      <a:pt x="229" y="118"/>
                    </a:lnTo>
                    <a:lnTo>
                      <a:pt x="265" y="25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297" name=""/>
              <p:cNvSpPr/>
              <p:nvPr/>
            </p:nvSpPr>
            <p:spPr>
              <a:xfrm>
                <a:off x="6343560" y="2236680"/>
                <a:ext cx="263160" cy="117360"/>
              </a:xfrm>
              <a:custGeom>
                <a:avLst/>
                <a:gdLst/>
                <a:ahLst/>
                <a:rect l="l" t="t" r="r" b="b"/>
                <a:pathLst>
                  <a:path w="265" h="118">
                    <a:moveTo>
                      <a:pt x="265" y="25"/>
                    </a:moveTo>
                    <a:lnTo>
                      <a:pt x="247" y="25"/>
                    </a:lnTo>
                    <a:lnTo>
                      <a:pt x="222" y="43"/>
                    </a:lnTo>
                    <a:lnTo>
                      <a:pt x="201" y="14"/>
                    </a:lnTo>
                    <a:lnTo>
                      <a:pt x="143" y="18"/>
                    </a:lnTo>
                    <a:lnTo>
                      <a:pt x="118" y="22"/>
                    </a:lnTo>
                    <a:lnTo>
                      <a:pt x="100" y="0"/>
                    </a:lnTo>
                    <a:lnTo>
                      <a:pt x="68" y="11"/>
                    </a:lnTo>
                    <a:lnTo>
                      <a:pt x="50" y="4"/>
                    </a:lnTo>
                    <a:lnTo>
                      <a:pt x="32" y="14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39" y="57"/>
                    </a:lnTo>
                    <a:lnTo>
                      <a:pt x="90" y="50"/>
                    </a:lnTo>
                    <a:lnTo>
                      <a:pt x="136" y="57"/>
                    </a:lnTo>
                    <a:lnTo>
                      <a:pt x="179" y="86"/>
                    </a:lnTo>
                    <a:lnTo>
                      <a:pt x="204" y="65"/>
                    </a:lnTo>
                    <a:lnTo>
                      <a:pt x="219" y="82"/>
                    </a:lnTo>
                    <a:lnTo>
                      <a:pt x="215" y="118"/>
                    </a:lnTo>
                    <a:lnTo>
                      <a:pt x="229" y="118"/>
                    </a:lnTo>
                    <a:lnTo>
                      <a:pt x="265" y="25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298" name=""/>
            <p:cNvGrpSpPr/>
            <p:nvPr/>
          </p:nvGrpSpPr>
          <p:grpSpPr>
            <a:xfrm>
              <a:off x="7601040" y="2130480"/>
              <a:ext cx="228240" cy="442440"/>
              <a:chOff x="7601040" y="2130480"/>
              <a:chExt cx="228240" cy="442440"/>
            </a:xfrm>
          </p:grpSpPr>
          <p:sp>
            <p:nvSpPr>
              <p:cNvPr id="6299" name=""/>
              <p:cNvSpPr/>
              <p:nvPr/>
            </p:nvSpPr>
            <p:spPr>
              <a:xfrm>
                <a:off x="7601040" y="2130480"/>
                <a:ext cx="228240" cy="442440"/>
              </a:xfrm>
              <a:custGeom>
                <a:avLst/>
                <a:gdLst/>
                <a:ahLst/>
                <a:rect l="l" t="t" r="r" b="b"/>
                <a:pathLst>
                  <a:path w="229" h="445">
                    <a:moveTo>
                      <a:pt x="0" y="51"/>
                    </a:moveTo>
                    <a:lnTo>
                      <a:pt x="136" y="22"/>
                    </a:lnTo>
                    <a:lnTo>
                      <a:pt x="200" y="0"/>
                    </a:lnTo>
                    <a:lnTo>
                      <a:pt x="211" y="33"/>
                    </a:lnTo>
                    <a:lnTo>
                      <a:pt x="207" y="61"/>
                    </a:lnTo>
                    <a:lnTo>
                      <a:pt x="211" y="83"/>
                    </a:lnTo>
                    <a:lnTo>
                      <a:pt x="229" y="97"/>
                    </a:lnTo>
                    <a:lnTo>
                      <a:pt x="218" y="108"/>
                    </a:lnTo>
                    <a:lnTo>
                      <a:pt x="218" y="140"/>
                    </a:lnTo>
                    <a:lnTo>
                      <a:pt x="197" y="144"/>
                    </a:lnTo>
                    <a:lnTo>
                      <a:pt x="182" y="151"/>
                    </a:lnTo>
                    <a:lnTo>
                      <a:pt x="175" y="173"/>
                    </a:lnTo>
                    <a:lnTo>
                      <a:pt x="190" y="198"/>
                    </a:lnTo>
                    <a:lnTo>
                      <a:pt x="190" y="223"/>
                    </a:lnTo>
                    <a:lnTo>
                      <a:pt x="168" y="241"/>
                    </a:lnTo>
                    <a:lnTo>
                      <a:pt x="161" y="262"/>
                    </a:lnTo>
                    <a:lnTo>
                      <a:pt x="193" y="302"/>
                    </a:lnTo>
                    <a:lnTo>
                      <a:pt x="175" y="363"/>
                    </a:lnTo>
                    <a:lnTo>
                      <a:pt x="204" y="420"/>
                    </a:lnTo>
                    <a:lnTo>
                      <a:pt x="157" y="438"/>
                    </a:lnTo>
                    <a:lnTo>
                      <a:pt x="100" y="445"/>
                    </a:lnTo>
                    <a:lnTo>
                      <a:pt x="82" y="388"/>
                    </a:lnTo>
                    <a:lnTo>
                      <a:pt x="86" y="366"/>
                    </a:lnTo>
                    <a:lnTo>
                      <a:pt x="68" y="298"/>
                    </a:lnTo>
                    <a:lnTo>
                      <a:pt x="28" y="302"/>
                    </a:lnTo>
                    <a:lnTo>
                      <a:pt x="43" y="273"/>
                    </a:lnTo>
                    <a:lnTo>
                      <a:pt x="43" y="230"/>
                    </a:lnTo>
                    <a:lnTo>
                      <a:pt x="17" y="216"/>
                    </a:lnTo>
                    <a:lnTo>
                      <a:pt x="32" y="183"/>
                    </a:lnTo>
                    <a:lnTo>
                      <a:pt x="21" y="147"/>
                    </a:lnTo>
                    <a:lnTo>
                      <a:pt x="0" y="13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00" name=""/>
              <p:cNvSpPr/>
              <p:nvPr/>
            </p:nvSpPr>
            <p:spPr>
              <a:xfrm>
                <a:off x="7601040" y="2130480"/>
                <a:ext cx="228240" cy="442440"/>
              </a:xfrm>
              <a:custGeom>
                <a:avLst/>
                <a:gdLst/>
                <a:ahLst/>
                <a:rect l="l" t="t" r="r" b="b"/>
                <a:pathLst>
                  <a:path w="229" h="445">
                    <a:moveTo>
                      <a:pt x="0" y="51"/>
                    </a:moveTo>
                    <a:lnTo>
                      <a:pt x="136" y="22"/>
                    </a:lnTo>
                    <a:lnTo>
                      <a:pt x="200" y="0"/>
                    </a:lnTo>
                    <a:lnTo>
                      <a:pt x="211" y="33"/>
                    </a:lnTo>
                    <a:lnTo>
                      <a:pt x="207" y="61"/>
                    </a:lnTo>
                    <a:lnTo>
                      <a:pt x="211" y="83"/>
                    </a:lnTo>
                    <a:lnTo>
                      <a:pt x="229" y="97"/>
                    </a:lnTo>
                    <a:lnTo>
                      <a:pt x="218" y="108"/>
                    </a:lnTo>
                    <a:lnTo>
                      <a:pt x="218" y="140"/>
                    </a:lnTo>
                    <a:lnTo>
                      <a:pt x="197" y="144"/>
                    </a:lnTo>
                    <a:lnTo>
                      <a:pt x="182" y="151"/>
                    </a:lnTo>
                    <a:lnTo>
                      <a:pt x="175" y="173"/>
                    </a:lnTo>
                    <a:lnTo>
                      <a:pt x="190" y="198"/>
                    </a:lnTo>
                    <a:lnTo>
                      <a:pt x="190" y="223"/>
                    </a:lnTo>
                    <a:lnTo>
                      <a:pt x="168" y="241"/>
                    </a:lnTo>
                    <a:lnTo>
                      <a:pt x="161" y="262"/>
                    </a:lnTo>
                    <a:lnTo>
                      <a:pt x="193" y="302"/>
                    </a:lnTo>
                    <a:lnTo>
                      <a:pt x="175" y="363"/>
                    </a:lnTo>
                    <a:lnTo>
                      <a:pt x="204" y="420"/>
                    </a:lnTo>
                    <a:lnTo>
                      <a:pt x="157" y="438"/>
                    </a:lnTo>
                    <a:lnTo>
                      <a:pt x="100" y="445"/>
                    </a:lnTo>
                    <a:lnTo>
                      <a:pt x="82" y="388"/>
                    </a:lnTo>
                    <a:lnTo>
                      <a:pt x="86" y="366"/>
                    </a:lnTo>
                    <a:lnTo>
                      <a:pt x="68" y="298"/>
                    </a:lnTo>
                    <a:lnTo>
                      <a:pt x="28" y="302"/>
                    </a:lnTo>
                    <a:lnTo>
                      <a:pt x="43" y="273"/>
                    </a:lnTo>
                    <a:lnTo>
                      <a:pt x="43" y="230"/>
                    </a:lnTo>
                    <a:lnTo>
                      <a:pt x="17" y="216"/>
                    </a:lnTo>
                    <a:lnTo>
                      <a:pt x="32" y="183"/>
                    </a:lnTo>
                    <a:lnTo>
                      <a:pt x="21" y="147"/>
                    </a:lnTo>
                    <a:lnTo>
                      <a:pt x="0" y="130"/>
                    </a:lnTo>
                    <a:lnTo>
                      <a:pt x="0" y="51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01" name=""/>
            <p:cNvGrpSpPr/>
            <p:nvPr/>
          </p:nvGrpSpPr>
          <p:grpSpPr>
            <a:xfrm>
              <a:off x="5219640" y="4564080"/>
              <a:ext cx="792000" cy="678960"/>
              <a:chOff x="5219640" y="4564080"/>
              <a:chExt cx="792000" cy="678960"/>
            </a:xfrm>
          </p:grpSpPr>
          <p:sp>
            <p:nvSpPr>
              <p:cNvPr id="6302" name=""/>
              <p:cNvSpPr/>
              <p:nvPr/>
            </p:nvSpPr>
            <p:spPr>
              <a:xfrm>
                <a:off x="5219640" y="4564080"/>
                <a:ext cx="792000" cy="678960"/>
              </a:xfrm>
              <a:custGeom>
                <a:avLst/>
                <a:gdLst/>
                <a:ahLst/>
                <a:rect l="l" t="t" r="r" b="b"/>
                <a:pathLst>
                  <a:path w="796" h="685">
                    <a:moveTo>
                      <a:pt x="0" y="18"/>
                    </a:moveTo>
                    <a:lnTo>
                      <a:pt x="155" y="10"/>
                    </a:lnTo>
                    <a:lnTo>
                      <a:pt x="402" y="0"/>
                    </a:lnTo>
                    <a:lnTo>
                      <a:pt x="434" y="14"/>
                    </a:lnTo>
                    <a:lnTo>
                      <a:pt x="441" y="39"/>
                    </a:lnTo>
                    <a:lnTo>
                      <a:pt x="427" y="54"/>
                    </a:lnTo>
                    <a:lnTo>
                      <a:pt x="445" y="86"/>
                    </a:lnTo>
                    <a:lnTo>
                      <a:pt x="459" y="118"/>
                    </a:lnTo>
                    <a:lnTo>
                      <a:pt x="438" y="143"/>
                    </a:lnTo>
                    <a:lnTo>
                      <a:pt x="434" y="168"/>
                    </a:lnTo>
                    <a:lnTo>
                      <a:pt x="427" y="186"/>
                    </a:lnTo>
                    <a:lnTo>
                      <a:pt x="398" y="211"/>
                    </a:lnTo>
                    <a:lnTo>
                      <a:pt x="395" y="261"/>
                    </a:lnTo>
                    <a:lnTo>
                      <a:pt x="366" y="308"/>
                    </a:lnTo>
                    <a:lnTo>
                      <a:pt x="398" y="351"/>
                    </a:lnTo>
                    <a:lnTo>
                      <a:pt x="639" y="333"/>
                    </a:lnTo>
                    <a:lnTo>
                      <a:pt x="635" y="376"/>
                    </a:lnTo>
                    <a:lnTo>
                      <a:pt x="692" y="473"/>
                    </a:lnTo>
                    <a:lnTo>
                      <a:pt x="707" y="466"/>
                    </a:lnTo>
                    <a:lnTo>
                      <a:pt x="732" y="509"/>
                    </a:lnTo>
                    <a:lnTo>
                      <a:pt x="696" y="545"/>
                    </a:lnTo>
                    <a:lnTo>
                      <a:pt x="721" y="573"/>
                    </a:lnTo>
                    <a:lnTo>
                      <a:pt x="757" y="577"/>
                    </a:lnTo>
                    <a:lnTo>
                      <a:pt x="764" y="613"/>
                    </a:lnTo>
                    <a:lnTo>
                      <a:pt x="796" y="638"/>
                    </a:lnTo>
                    <a:lnTo>
                      <a:pt x="786" y="656"/>
                    </a:lnTo>
                    <a:lnTo>
                      <a:pt x="732" y="685"/>
                    </a:lnTo>
                    <a:lnTo>
                      <a:pt x="700" y="638"/>
                    </a:lnTo>
                    <a:lnTo>
                      <a:pt x="675" y="620"/>
                    </a:lnTo>
                    <a:lnTo>
                      <a:pt x="624" y="670"/>
                    </a:lnTo>
                    <a:lnTo>
                      <a:pt x="571" y="642"/>
                    </a:lnTo>
                    <a:lnTo>
                      <a:pt x="549" y="649"/>
                    </a:lnTo>
                    <a:lnTo>
                      <a:pt x="538" y="681"/>
                    </a:lnTo>
                    <a:lnTo>
                      <a:pt x="474" y="652"/>
                    </a:lnTo>
                    <a:lnTo>
                      <a:pt x="359" y="606"/>
                    </a:lnTo>
                    <a:lnTo>
                      <a:pt x="330" y="599"/>
                    </a:lnTo>
                    <a:lnTo>
                      <a:pt x="305" y="617"/>
                    </a:lnTo>
                    <a:lnTo>
                      <a:pt x="262" y="599"/>
                    </a:lnTo>
                    <a:lnTo>
                      <a:pt x="219" y="584"/>
                    </a:lnTo>
                    <a:lnTo>
                      <a:pt x="180" y="584"/>
                    </a:lnTo>
                    <a:lnTo>
                      <a:pt x="126" y="559"/>
                    </a:lnTo>
                    <a:lnTo>
                      <a:pt x="104" y="573"/>
                    </a:lnTo>
                    <a:lnTo>
                      <a:pt x="40" y="573"/>
                    </a:lnTo>
                    <a:lnTo>
                      <a:pt x="65" y="541"/>
                    </a:lnTo>
                    <a:lnTo>
                      <a:pt x="69" y="513"/>
                    </a:lnTo>
                    <a:lnTo>
                      <a:pt x="65" y="487"/>
                    </a:lnTo>
                    <a:lnTo>
                      <a:pt x="72" y="462"/>
                    </a:lnTo>
                    <a:lnTo>
                      <a:pt x="72" y="423"/>
                    </a:lnTo>
                    <a:lnTo>
                      <a:pt x="83" y="387"/>
                    </a:lnTo>
                    <a:lnTo>
                      <a:pt x="90" y="326"/>
                    </a:lnTo>
                    <a:lnTo>
                      <a:pt x="72" y="308"/>
                    </a:lnTo>
                    <a:lnTo>
                      <a:pt x="61" y="276"/>
                    </a:lnTo>
                    <a:lnTo>
                      <a:pt x="51" y="254"/>
                    </a:lnTo>
                    <a:lnTo>
                      <a:pt x="47" y="222"/>
                    </a:lnTo>
                    <a:lnTo>
                      <a:pt x="33" y="211"/>
                    </a:lnTo>
                    <a:lnTo>
                      <a:pt x="4" y="19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03" name=""/>
              <p:cNvSpPr/>
              <p:nvPr/>
            </p:nvSpPr>
            <p:spPr>
              <a:xfrm>
                <a:off x="5219640" y="4564080"/>
                <a:ext cx="792000" cy="678960"/>
              </a:xfrm>
              <a:custGeom>
                <a:avLst/>
                <a:gdLst/>
                <a:ahLst/>
                <a:rect l="l" t="t" r="r" b="b"/>
                <a:pathLst>
                  <a:path w="796" h="685">
                    <a:moveTo>
                      <a:pt x="0" y="18"/>
                    </a:moveTo>
                    <a:lnTo>
                      <a:pt x="155" y="10"/>
                    </a:lnTo>
                    <a:lnTo>
                      <a:pt x="402" y="0"/>
                    </a:lnTo>
                    <a:lnTo>
                      <a:pt x="434" y="14"/>
                    </a:lnTo>
                    <a:lnTo>
                      <a:pt x="441" y="39"/>
                    </a:lnTo>
                    <a:lnTo>
                      <a:pt x="427" y="54"/>
                    </a:lnTo>
                    <a:lnTo>
                      <a:pt x="445" y="86"/>
                    </a:lnTo>
                    <a:lnTo>
                      <a:pt x="459" y="118"/>
                    </a:lnTo>
                    <a:lnTo>
                      <a:pt x="438" y="143"/>
                    </a:lnTo>
                    <a:lnTo>
                      <a:pt x="434" y="168"/>
                    </a:lnTo>
                    <a:lnTo>
                      <a:pt x="427" y="186"/>
                    </a:lnTo>
                    <a:lnTo>
                      <a:pt x="398" y="211"/>
                    </a:lnTo>
                    <a:lnTo>
                      <a:pt x="395" y="261"/>
                    </a:lnTo>
                    <a:lnTo>
                      <a:pt x="366" y="308"/>
                    </a:lnTo>
                    <a:lnTo>
                      <a:pt x="398" y="351"/>
                    </a:lnTo>
                    <a:lnTo>
                      <a:pt x="639" y="333"/>
                    </a:lnTo>
                    <a:lnTo>
                      <a:pt x="635" y="376"/>
                    </a:lnTo>
                    <a:lnTo>
                      <a:pt x="692" y="473"/>
                    </a:lnTo>
                    <a:lnTo>
                      <a:pt x="707" y="466"/>
                    </a:lnTo>
                    <a:lnTo>
                      <a:pt x="732" y="509"/>
                    </a:lnTo>
                    <a:lnTo>
                      <a:pt x="696" y="545"/>
                    </a:lnTo>
                    <a:lnTo>
                      <a:pt x="721" y="573"/>
                    </a:lnTo>
                    <a:lnTo>
                      <a:pt x="757" y="577"/>
                    </a:lnTo>
                    <a:lnTo>
                      <a:pt x="764" y="613"/>
                    </a:lnTo>
                    <a:lnTo>
                      <a:pt x="796" y="638"/>
                    </a:lnTo>
                    <a:lnTo>
                      <a:pt x="786" y="656"/>
                    </a:lnTo>
                    <a:lnTo>
                      <a:pt x="732" y="685"/>
                    </a:lnTo>
                    <a:lnTo>
                      <a:pt x="700" y="638"/>
                    </a:lnTo>
                    <a:lnTo>
                      <a:pt x="675" y="620"/>
                    </a:lnTo>
                    <a:lnTo>
                      <a:pt x="624" y="670"/>
                    </a:lnTo>
                    <a:lnTo>
                      <a:pt x="571" y="642"/>
                    </a:lnTo>
                    <a:lnTo>
                      <a:pt x="549" y="649"/>
                    </a:lnTo>
                    <a:lnTo>
                      <a:pt x="538" y="681"/>
                    </a:lnTo>
                    <a:lnTo>
                      <a:pt x="474" y="652"/>
                    </a:lnTo>
                    <a:lnTo>
                      <a:pt x="359" y="606"/>
                    </a:lnTo>
                    <a:lnTo>
                      <a:pt x="330" y="599"/>
                    </a:lnTo>
                    <a:lnTo>
                      <a:pt x="305" y="617"/>
                    </a:lnTo>
                    <a:lnTo>
                      <a:pt x="262" y="599"/>
                    </a:lnTo>
                    <a:lnTo>
                      <a:pt x="219" y="584"/>
                    </a:lnTo>
                    <a:lnTo>
                      <a:pt x="180" y="584"/>
                    </a:lnTo>
                    <a:lnTo>
                      <a:pt x="126" y="559"/>
                    </a:lnTo>
                    <a:lnTo>
                      <a:pt x="104" y="573"/>
                    </a:lnTo>
                    <a:lnTo>
                      <a:pt x="40" y="573"/>
                    </a:lnTo>
                    <a:lnTo>
                      <a:pt x="65" y="541"/>
                    </a:lnTo>
                    <a:lnTo>
                      <a:pt x="69" y="513"/>
                    </a:lnTo>
                    <a:lnTo>
                      <a:pt x="65" y="487"/>
                    </a:lnTo>
                    <a:lnTo>
                      <a:pt x="72" y="462"/>
                    </a:lnTo>
                    <a:lnTo>
                      <a:pt x="72" y="423"/>
                    </a:lnTo>
                    <a:lnTo>
                      <a:pt x="83" y="387"/>
                    </a:lnTo>
                    <a:lnTo>
                      <a:pt x="90" y="326"/>
                    </a:lnTo>
                    <a:lnTo>
                      <a:pt x="72" y="308"/>
                    </a:lnTo>
                    <a:lnTo>
                      <a:pt x="61" y="276"/>
                    </a:lnTo>
                    <a:lnTo>
                      <a:pt x="51" y="254"/>
                    </a:lnTo>
                    <a:lnTo>
                      <a:pt x="47" y="222"/>
                    </a:lnTo>
                    <a:lnTo>
                      <a:pt x="33" y="211"/>
                    </a:lnTo>
                    <a:lnTo>
                      <a:pt x="4" y="19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6304" name=""/>
            <p:cNvSpPr/>
            <p:nvPr/>
          </p:nvSpPr>
          <p:spPr>
            <a:xfrm>
              <a:off x="7192800" y="3882960"/>
              <a:ext cx="146160" cy="174600"/>
            </a:xfrm>
            <a:custGeom>
              <a:avLst/>
              <a:gdLst/>
              <a:ahLst/>
              <a:rect l="l" t="t" r="r" b="b"/>
              <a:pathLst>
                <a:path w="145" h="175">
                  <a:moveTo>
                    <a:pt x="73" y="175"/>
                  </a:moveTo>
                  <a:lnTo>
                    <a:pt x="145" y="0"/>
                  </a:lnTo>
                  <a:lnTo>
                    <a:pt x="0" y="0"/>
                  </a:lnTo>
                  <a:lnTo>
                    <a:pt x="73" y="175"/>
                  </a:lnTo>
                  <a:close/>
                </a:path>
              </a:pathLst>
            </a:custGeom>
            <a:solidFill>
              <a:srgbClr val="00f008">
                <a:alpha val="50000"/>
              </a:srgbClr>
            </a:solidFill>
            <a:ln w="7920">
              <a:solidFill>
                <a:srgbClr val="c0c0c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05" name=""/>
            <p:cNvSpPr/>
            <p:nvPr/>
          </p:nvSpPr>
          <p:spPr>
            <a:xfrm>
              <a:off x="6630840" y="2525760"/>
              <a:ext cx="16200" cy="15840"/>
            </a:xfrm>
            <a:prstGeom prst="rect">
              <a:avLst/>
            </a:prstGeom>
            <a:solidFill>
              <a:srgbClr val="00f008">
                <a:alpha val="50000"/>
              </a:srgbClr>
            </a:solidFill>
            <a:ln w="11160">
              <a:solidFill>
                <a:srgbClr val="c0c0c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06" name=""/>
            <p:cNvSpPr/>
            <p:nvPr/>
          </p:nvSpPr>
          <p:spPr>
            <a:xfrm>
              <a:off x="6630840" y="2525760"/>
              <a:ext cx="16200" cy="15840"/>
            </a:xfrm>
            <a:prstGeom prst="rect">
              <a:avLst/>
            </a:prstGeom>
            <a:solidFill>
              <a:srgbClr val="00f008">
                <a:alpha val="50000"/>
              </a:srgbClr>
            </a:solidFill>
            <a:ln w="11160">
              <a:solidFill>
                <a:srgbClr val="c0c0c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6307" name=""/>
            <p:cNvGrpSpPr/>
            <p:nvPr/>
          </p:nvGrpSpPr>
          <p:grpSpPr>
            <a:xfrm>
              <a:off x="6676920" y="1082520"/>
              <a:ext cx="1855440" cy="1114200"/>
              <a:chOff x="6676920" y="1082520"/>
              <a:chExt cx="1855440" cy="1114200"/>
            </a:xfrm>
          </p:grpSpPr>
          <p:sp>
            <p:nvSpPr>
              <p:cNvPr id="6308" name=""/>
              <p:cNvSpPr/>
              <p:nvPr/>
            </p:nvSpPr>
            <p:spPr>
              <a:xfrm>
                <a:off x="6676920" y="1082520"/>
                <a:ext cx="1855440" cy="1114200"/>
              </a:xfrm>
              <a:custGeom>
                <a:avLst/>
                <a:gdLst/>
                <a:ahLst/>
                <a:rect l="l" t="t" r="r" b="b"/>
                <a:pathLst>
                  <a:path w="1868" h="1123">
                    <a:moveTo>
                      <a:pt x="7" y="219"/>
                    </a:moveTo>
                    <a:lnTo>
                      <a:pt x="7" y="710"/>
                    </a:lnTo>
                    <a:lnTo>
                      <a:pt x="90" y="753"/>
                    </a:lnTo>
                    <a:lnTo>
                      <a:pt x="150" y="782"/>
                    </a:lnTo>
                    <a:lnTo>
                      <a:pt x="161" y="811"/>
                    </a:lnTo>
                    <a:lnTo>
                      <a:pt x="258" y="839"/>
                    </a:lnTo>
                    <a:lnTo>
                      <a:pt x="280" y="854"/>
                    </a:lnTo>
                    <a:lnTo>
                      <a:pt x="265" y="904"/>
                    </a:lnTo>
                    <a:lnTo>
                      <a:pt x="305" y="936"/>
                    </a:lnTo>
                    <a:lnTo>
                      <a:pt x="358" y="915"/>
                    </a:lnTo>
                    <a:lnTo>
                      <a:pt x="398" y="911"/>
                    </a:lnTo>
                    <a:lnTo>
                      <a:pt x="441" y="936"/>
                    </a:lnTo>
                    <a:lnTo>
                      <a:pt x="477" y="936"/>
                    </a:lnTo>
                    <a:lnTo>
                      <a:pt x="484" y="990"/>
                    </a:lnTo>
                    <a:lnTo>
                      <a:pt x="505" y="986"/>
                    </a:lnTo>
                    <a:lnTo>
                      <a:pt x="548" y="979"/>
                    </a:lnTo>
                    <a:lnTo>
                      <a:pt x="563" y="1001"/>
                    </a:lnTo>
                    <a:lnTo>
                      <a:pt x="566" y="1044"/>
                    </a:lnTo>
                    <a:lnTo>
                      <a:pt x="624" y="1062"/>
                    </a:lnTo>
                    <a:lnTo>
                      <a:pt x="660" y="1047"/>
                    </a:lnTo>
                    <a:lnTo>
                      <a:pt x="678" y="1033"/>
                    </a:lnTo>
                    <a:lnTo>
                      <a:pt x="703" y="1047"/>
                    </a:lnTo>
                    <a:lnTo>
                      <a:pt x="699" y="1087"/>
                    </a:lnTo>
                    <a:lnTo>
                      <a:pt x="728" y="1105"/>
                    </a:lnTo>
                    <a:lnTo>
                      <a:pt x="832" y="1119"/>
                    </a:lnTo>
                    <a:lnTo>
                      <a:pt x="864" y="1115"/>
                    </a:lnTo>
                    <a:lnTo>
                      <a:pt x="900" y="1123"/>
                    </a:lnTo>
                    <a:lnTo>
                      <a:pt x="929" y="1105"/>
                    </a:lnTo>
                    <a:lnTo>
                      <a:pt x="1033" y="1083"/>
                    </a:lnTo>
                    <a:lnTo>
                      <a:pt x="1119" y="1054"/>
                    </a:lnTo>
                    <a:lnTo>
                      <a:pt x="1115" y="1019"/>
                    </a:lnTo>
                    <a:lnTo>
                      <a:pt x="1126" y="1001"/>
                    </a:lnTo>
                    <a:lnTo>
                      <a:pt x="1154" y="997"/>
                    </a:lnTo>
                    <a:lnTo>
                      <a:pt x="1183" y="1004"/>
                    </a:lnTo>
                    <a:lnTo>
                      <a:pt x="1219" y="936"/>
                    </a:lnTo>
                    <a:lnTo>
                      <a:pt x="1215" y="879"/>
                    </a:lnTo>
                    <a:lnTo>
                      <a:pt x="1233" y="836"/>
                    </a:lnTo>
                    <a:lnTo>
                      <a:pt x="1212" y="735"/>
                    </a:lnTo>
                    <a:lnTo>
                      <a:pt x="1251" y="606"/>
                    </a:lnTo>
                    <a:lnTo>
                      <a:pt x="1266" y="599"/>
                    </a:lnTo>
                    <a:lnTo>
                      <a:pt x="1262" y="577"/>
                    </a:lnTo>
                    <a:lnTo>
                      <a:pt x="1294" y="570"/>
                    </a:lnTo>
                    <a:lnTo>
                      <a:pt x="1312" y="603"/>
                    </a:lnTo>
                    <a:lnTo>
                      <a:pt x="1348" y="599"/>
                    </a:lnTo>
                    <a:lnTo>
                      <a:pt x="1384" y="588"/>
                    </a:lnTo>
                    <a:lnTo>
                      <a:pt x="1387" y="560"/>
                    </a:lnTo>
                    <a:lnTo>
                      <a:pt x="1405" y="560"/>
                    </a:lnTo>
                    <a:lnTo>
                      <a:pt x="1405" y="599"/>
                    </a:lnTo>
                    <a:lnTo>
                      <a:pt x="1477" y="628"/>
                    </a:lnTo>
                    <a:lnTo>
                      <a:pt x="1509" y="789"/>
                    </a:lnTo>
                    <a:lnTo>
                      <a:pt x="1549" y="771"/>
                    </a:lnTo>
                    <a:lnTo>
                      <a:pt x="1563" y="768"/>
                    </a:lnTo>
                    <a:lnTo>
                      <a:pt x="1563" y="739"/>
                    </a:lnTo>
                    <a:lnTo>
                      <a:pt x="1542" y="732"/>
                    </a:lnTo>
                    <a:lnTo>
                      <a:pt x="1542" y="714"/>
                    </a:lnTo>
                    <a:lnTo>
                      <a:pt x="1563" y="710"/>
                    </a:lnTo>
                    <a:lnTo>
                      <a:pt x="1581" y="717"/>
                    </a:lnTo>
                    <a:lnTo>
                      <a:pt x="1599" y="696"/>
                    </a:lnTo>
                    <a:lnTo>
                      <a:pt x="1595" y="664"/>
                    </a:lnTo>
                    <a:lnTo>
                      <a:pt x="1574" y="646"/>
                    </a:lnTo>
                    <a:lnTo>
                      <a:pt x="1578" y="621"/>
                    </a:lnTo>
                    <a:lnTo>
                      <a:pt x="1595" y="603"/>
                    </a:lnTo>
                    <a:lnTo>
                      <a:pt x="1621" y="606"/>
                    </a:lnTo>
                    <a:lnTo>
                      <a:pt x="1656" y="653"/>
                    </a:lnTo>
                    <a:lnTo>
                      <a:pt x="1674" y="642"/>
                    </a:lnTo>
                    <a:lnTo>
                      <a:pt x="1717" y="595"/>
                    </a:lnTo>
                    <a:lnTo>
                      <a:pt x="1717" y="570"/>
                    </a:lnTo>
                    <a:lnTo>
                      <a:pt x="1789" y="470"/>
                    </a:lnTo>
                    <a:lnTo>
                      <a:pt x="1789" y="438"/>
                    </a:lnTo>
                    <a:lnTo>
                      <a:pt x="1785" y="416"/>
                    </a:lnTo>
                    <a:lnTo>
                      <a:pt x="1803" y="416"/>
                    </a:lnTo>
                    <a:lnTo>
                      <a:pt x="1818" y="427"/>
                    </a:lnTo>
                    <a:lnTo>
                      <a:pt x="1868" y="416"/>
                    </a:lnTo>
                    <a:lnTo>
                      <a:pt x="1868" y="0"/>
                    </a:lnTo>
                    <a:lnTo>
                      <a:pt x="0" y="4"/>
                    </a:lnTo>
                    <a:lnTo>
                      <a:pt x="7" y="219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09" name=""/>
              <p:cNvSpPr/>
              <p:nvPr/>
            </p:nvSpPr>
            <p:spPr>
              <a:xfrm>
                <a:off x="6676920" y="1082520"/>
                <a:ext cx="1855440" cy="1114200"/>
              </a:xfrm>
              <a:custGeom>
                <a:avLst/>
                <a:gdLst/>
                <a:ahLst/>
                <a:rect l="l" t="t" r="r" b="b"/>
                <a:pathLst>
                  <a:path w="1868" h="1123">
                    <a:moveTo>
                      <a:pt x="7" y="219"/>
                    </a:moveTo>
                    <a:lnTo>
                      <a:pt x="7" y="710"/>
                    </a:lnTo>
                    <a:lnTo>
                      <a:pt x="90" y="753"/>
                    </a:lnTo>
                    <a:lnTo>
                      <a:pt x="150" y="782"/>
                    </a:lnTo>
                    <a:lnTo>
                      <a:pt x="161" y="811"/>
                    </a:lnTo>
                    <a:lnTo>
                      <a:pt x="258" y="839"/>
                    </a:lnTo>
                    <a:lnTo>
                      <a:pt x="280" y="854"/>
                    </a:lnTo>
                    <a:lnTo>
                      <a:pt x="265" y="904"/>
                    </a:lnTo>
                    <a:lnTo>
                      <a:pt x="305" y="936"/>
                    </a:lnTo>
                    <a:lnTo>
                      <a:pt x="358" y="915"/>
                    </a:lnTo>
                    <a:lnTo>
                      <a:pt x="398" y="911"/>
                    </a:lnTo>
                    <a:lnTo>
                      <a:pt x="441" y="936"/>
                    </a:lnTo>
                    <a:lnTo>
                      <a:pt x="477" y="936"/>
                    </a:lnTo>
                    <a:lnTo>
                      <a:pt x="484" y="990"/>
                    </a:lnTo>
                    <a:lnTo>
                      <a:pt x="505" y="986"/>
                    </a:lnTo>
                    <a:lnTo>
                      <a:pt x="548" y="979"/>
                    </a:lnTo>
                    <a:lnTo>
                      <a:pt x="563" y="1001"/>
                    </a:lnTo>
                    <a:lnTo>
                      <a:pt x="566" y="1044"/>
                    </a:lnTo>
                    <a:lnTo>
                      <a:pt x="624" y="1062"/>
                    </a:lnTo>
                    <a:lnTo>
                      <a:pt x="660" y="1047"/>
                    </a:lnTo>
                    <a:lnTo>
                      <a:pt x="678" y="1033"/>
                    </a:lnTo>
                    <a:lnTo>
                      <a:pt x="703" y="1047"/>
                    </a:lnTo>
                    <a:lnTo>
                      <a:pt x="699" y="1087"/>
                    </a:lnTo>
                    <a:lnTo>
                      <a:pt x="728" y="1105"/>
                    </a:lnTo>
                    <a:lnTo>
                      <a:pt x="832" y="1119"/>
                    </a:lnTo>
                    <a:lnTo>
                      <a:pt x="864" y="1115"/>
                    </a:lnTo>
                    <a:lnTo>
                      <a:pt x="900" y="1123"/>
                    </a:lnTo>
                    <a:lnTo>
                      <a:pt x="929" y="1105"/>
                    </a:lnTo>
                    <a:lnTo>
                      <a:pt x="1033" y="1083"/>
                    </a:lnTo>
                    <a:lnTo>
                      <a:pt x="1119" y="1054"/>
                    </a:lnTo>
                    <a:lnTo>
                      <a:pt x="1115" y="1019"/>
                    </a:lnTo>
                    <a:lnTo>
                      <a:pt x="1126" y="1001"/>
                    </a:lnTo>
                    <a:lnTo>
                      <a:pt x="1154" y="997"/>
                    </a:lnTo>
                    <a:lnTo>
                      <a:pt x="1183" y="1004"/>
                    </a:lnTo>
                    <a:lnTo>
                      <a:pt x="1219" y="936"/>
                    </a:lnTo>
                    <a:lnTo>
                      <a:pt x="1215" y="879"/>
                    </a:lnTo>
                    <a:lnTo>
                      <a:pt x="1233" y="836"/>
                    </a:lnTo>
                    <a:lnTo>
                      <a:pt x="1212" y="735"/>
                    </a:lnTo>
                    <a:lnTo>
                      <a:pt x="1251" y="606"/>
                    </a:lnTo>
                    <a:lnTo>
                      <a:pt x="1266" y="599"/>
                    </a:lnTo>
                    <a:lnTo>
                      <a:pt x="1262" y="577"/>
                    </a:lnTo>
                    <a:lnTo>
                      <a:pt x="1294" y="570"/>
                    </a:lnTo>
                    <a:lnTo>
                      <a:pt x="1312" y="603"/>
                    </a:lnTo>
                    <a:lnTo>
                      <a:pt x="1348" y="599"/>
                    </a:lnTo>
                    <a:lnTo>
                      <a:pt x="1384" y="588"/>
                    </a:lnTo>
                    <a:lnTo>
                      <a:pt x="1387" y="560"/>
                    </a:lnTo>
                    <a:lnTo>
                      <a:pt x="1405" y="560"/>
                    </a:lnTo>
                    <a:lnTo>
                      <a:pt x="1405" y="599"/>
                    </a:lnTo>
                    <a:lnTo>
                      <a:pt x="1477" y="628"/>
                    </a:lnTo>
                    <a:lnTo>
                      <a:pt x="1509" y="789"/>
                    </a:lnTo>
                    <a:lnTo>
                      <a:pt x="1549" y="771"/>
                    </a:lnTo>
                    <a:lnTo>
                      <a:pt x="1563" y="768"/>
                    </a:lnTo>
                    <a:lnTo>
                      <a:pt x="1563" y="739"/>
                    </a:lnTo>
                    <a:lnTo>
                      <a:pt x="1542" y="732"/>
                    </a:lnTo>
                    <a:lnTo>
                      <a:pt x="1542" y="714"/>
                    </a:lnTo>
                    <a:lnTo>
                      <a:pt x="1563" y="710"/>
                    </a:lnTo>
                    <a:lnTo>
                      <a:pt x="1581" y="717"/>
                    </a:lnTo>
                    <a:lnTo>
                      <a:pt x="1599" y="696"/>
                    </a:lnTo>
                    <a:lnTo>
                      <a:pt x="1595" y="664"/>
                    </a:lnTo>
                    <a:lnTo>
                      <a:pt x="1574" y="646"/>
                    </a:lnTo>
                    <a:lnTo>
                      <a:pt x="1578" y="621"/>
                    </a:lnTo>
                    <a:lnTo>
                      <a:pt x="1595" y="603"/>
                    </a:lnTo>
                    <a:lnTo>
                      <a:pt x="1621" y="606"/>
                    </a:lnTo>
                    <a:lnTo>
                      <a:pt x="1656" y="653"/>
                    </a:lnTo>
                    <a:lnTo>
                      <a:pt x="1674" y="642"/>
                    </a:lnTo>
                    <a:lnTo>
                      <a:pt x="1717" y="595"/>
                    </a:lnTo>
                    <a:lnTo>
                      <a:pt x="1717" y="570"/>
                    </a:lnTo>
                    <a:lnTo>
                      <a:pt x="1789" y="470"/>
                    </a:lnTo>
                    <a:lnTo>
                      <a:pt x="1789" y="438"/>
                    </a:lnTo>
                    <a:lnTo>
                      <a:pt x="1785" y="416"/>
                    </a:lnTo>
                    <a:lnTo>
                      <a:pt x="1803" y="416"/>
                    </a:lnTo>
                    <a:lnTo>
                      <a:pt x="1818" y="427"/>
                    </a:lnTo>
                    <a:lnTo>
                      <a:pt x="1868" y="416"/>
                    </a:lnTo>
                    <a:lnTo>
                      <a:pt x="1868" y="0"/>
                    </a:lnTo>
                    <a:lnTo>
                      <a:pt x="0" y="4"/>
                    </a:lnTo>
                    <a:lnTo>
                      <a:pt x="7" y="219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10" name=""/>
            <p:cNvGrpSpPr/>
            <p:nvPr/>
          </p:nvGrpSpPr>
          <p:grpSpPr>
            <a:xfrm>
              <a:off x="4376880" y="1082520"/>
              <a:ext cx="928080" cy="776160"/>
              <a:chOff x="4376880" y="1082520"/>
              <a:chExt cx="928080" cy="776160"/>
            </a:xfrm>
          </p:grpSpPr>
          <p:sp>
            <p:nvSpPr>
              <p:cNvPr id="6311" name=""/>
              <p:cNvSpPr/>
              <p:nvPr/>
            </p:nvSpPr>
            <p:spPr>
              <a:xfrm>
                <a:off x="4376880" y="1082520"/>
                <a:ext cx="928080" cy="776160"/>
              </a:xfrm>
              <a:custGeom>
                <a:avLst/>
                <a:gdLst/>
                <a:ahLst/>
                <a:rect l="l" t="t" r="r" b="b"/>
                <a:pathLst>
                  <a:path w="936" h="782">
                    <a:moveTo>
                      <a:pt x="43" y="0"/>
                    </a:moveTo>
                    <a:lnTo>
                      <a:pt x="14" y="545"/>
                    </a:lnTo>
                    <a:lnTo>
                      <a:pt x="0" y="778"/>
                    </a:lnTo>
                    <a:lnTo>
                      <a:pt x="226" y="782"/>
                    </a:lnTo>
                    <a:lnTo>
                      <a:pt x="609" y="775"/>
                    </a:lnTo>
                    <a:lnTo>
                      <a:pt x="663" y="208"/>
                    </a:lnTo>
                    <a:lnTo>
                      <a:pt x="936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12" name=""/>
              <p:cNvSpPr/>
              <p:nvPr/>
            </p:nvSpPr>
            <p:spPr>
              <a:xfrm>
                <a:off x="4376880" y="1082520"/>
                <a:ext cx="928080" cy="776160"/>
              </a:xfrm>
              <a:custGeom>
                <a:avLst/>
                <a:gdLst/>
                <a:ahLst/>
                <a:rect l="l" t="t" r="r" b="b"/>
                <a:pathLst>
                  <a:path w="936" h="782">
                    <a:moveTo>
                      <a:pt x="43" y="0"/>
                    </a:moveTo>
                    <a:lnTo>
                      <a:pt x="14" y="545"/>
                    </a:lnTo>
                    <a:lnTo>
                      <a:pt x="0" y="778"/>
                    </a:lnTo>
                    <a:lnTo>
                      <a:pt x="226" y="782"/>
                    </a:lnTo>
                    <a:lnTo>
                      <a:pt x="609" y="775"/>
                    </a:lnTo>
                    <a:lnTo>
                      <a:pt x="663" y="208"/>
                    </a:lnTo>
                    <a:lnTo>
                      <a:pt x="936" y="0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13" name=""/>
            <p:cNvGrpSpPr/>
            <p:nvPr/>
          </p:nvGrpSpPr>
          <p:grpSpPr>
            <a:xfrm>
              <a:off x="3457440" y="1079640"/>
              <a:ext cx="958680" cy="771120"/>
              <a:chOff x="3457440" y="1079640"/>
              <a:chExt cx="958680" cy="771120"/>
            </a:xfrm>
          </p:grpSpPr>
          <p:sp>
            <p:nvSpPr>
              <p:cNvPr id="6314" name=""/>
              <p:cNvSpPr/>
              <p:nvPr/>
            </p:nvSpPr>
            <p:spPr>
              <a:xfrm>
                <a:off x="3457440" y="1079640"/>
                <a:ext cx="958680" cy="771120"/>
              </a:xfrm>
              <a:custGeom>
                <a:avLst/>
                <a:gdLst/>
                <a:ahLst/>
                <a:rect l="l" t="t" r="r" b="b"/>
                <a:pathLst>
                  <a:path w="964" h="778">
                    <a:moveTo>
                      <a:pt x="964" y="0"/>
                    </a:moveTo>
                    <a:lnTo>
                      <a:pt x="129" y="3"/>
                    </a:lnTo>
                    <a:lnTo>
                      <a:pt x="0" y="702"/>
                    </a:lnTo>
                    <a:lnTo>
                      <a:pt x="186" y="720"/>
                    </a:lnTo>
                    <a:lnTo>
                      <a:pt x="527" y="756"/>
                    </a:lnTo>
                    <a:lnTo>
                      <a:pt x="925" y="778"/>
                    </a:lnTo>
                    <a:lnTo>
                      <a:pt x="964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15" name=""/>
              <p:cNvSpPr/>
              <p:nvPr/>
            </p:nvSpPr>
            <p:spPr>
              <a:xfrm>
                <a:off x="3457440" y="1079640"/>
                <a:ext cx="958680" cy="771120"/>
              </a:xfrm>
              <a:custGeom>
                <a:avLst/>
                <a:gdLst/>
                <a:ahLst/>
                <a:rect l="l" t="t" r="r" b="b"/>
                <a:pathLst>
                  <a:path w="964" h="778">
                    <a:moveTo>
                      <a:pt x="964" y="0"/>
                    </a:moveTo>
                    <a:lnTo>
                      <a:pt x="129" y="3"/>
                    </a:lnTo>
                    <a:lnTo>
                      <a:pt x="0" y="702"/>
                    </a:lnTo>
                    <a:lnTo>
                      <a:pt x="186" y="720"/>
                    </a:lnTo>
                    <a:lnTo>
                      <a:pt x="527" y="756"/>
                    </a:lnTo>
                    <a:lnTo>
                      <a:pt x="925" y="778"/>
                    </a:lnTo>
                    <a:lnTo>
                      <a:pt x="964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16" name=""/>
            <p:cNvGrpSpPr/>
            <p:nvPr/>
          </p:nvGrpSpPr>
          <p:grpSpPr>
            <a:xfrm>
              <a:off x="1779480" y="1074600"/>
              <a:ext cx="1176120" cy="628560"/>
              <a:chOff x="1779480" y="1074600"/>
              <a:chExt cx="1176120" cy="628560"/>
            </a:xfrm>
          </p:grpSpPr>
          <p:sp>
            <p:nvSpPr>
              <p:cNvPr id="6317" name=""/>
              <p:cNvSpPr/>
              <p:nvPr/>
            </p:nvSpPr>
            <p:spPr>
              <a:xfrm>
                <a:off x="1779480" y="1074600"/>
                <a:ext cx="1176120" cy="628560"/>
              </a:xfrm>
              <a:custGeom>
                <a:avLst/>
                <a:gdLst/>
                <a:ahLst/>
                <a:rect l="l" t="t" r="r" b="b"/>
                <a:pathLst>
                  <a:path w="1185" h="631">
                    <a:moveTo>
                      <a:pt x="4" y="0"/>
                    </a:moveTo>
                    <a:lnTo>
                      <a:pt x="7" y="18"/>
                    </a:lnTo>
                    <a:lnTo>
                      <a:pt x="0" y="43"/>
                    </a:lnTo>
                    <a:lnTo>
                      <a:pt x="0" y="75"/>
                    </a:lnTo>
                    <a:lnTo>
                      <a:pt x="29" y="111"/>
                    </a:lnTo>
                    <a:lnTo>
                      <a:pt x="54" y="133"/>
                    </a:lnTo>
                    <a:lnTo>
                      <a:pt x="54" y="176"/>
                    </a:lnTo>
                    <a:lnTo>
                      <a:pt x="36" y="233"/>
                    </a:lnTo>
                    <a:lnTo>
                      <a:pt x="32" y="262"/>
                    </a:lnTo>
                    <a:lnTo>
                      <a:pt x="54" y="273"/>
                    </a:lnTo>
                    <a:lnTo>
                      <a:pt x="83" y="265"/>
                    </a:lnTo>
                    <a:lnTo>
                      <a:pt x="83" y="298"/>
                    </a:lnTo>
                    <a:lnTo>
                      <a:pt x="83" y="312"/>
                    </a:lnTo>
                    <a:lnTo>
                      <a:pt x="111" y="312"/>
                    </a:lnTo>
                    <a:lnTo>
                      <a:pt x="129" y="330"/>
                    </a:lnTo>
                    <a:lnTo>
                      <a:pt x="111" y="351"/>
                    </a:lnTo>
                    <a:lnTo>
                      <a:pt x="90" y="394"/>
                    </a:lnTo>
                    <a:lnTo>
                      <a:pt x="75" y="416"/>
                    </a:lnTo>
                    <a:lnTo>
                      <a:pt x="90" y="427"/>
                    </a:lnTo>
                    <a:lnTo>
                      <a:pt x="133" y="405"/>
                    </a:lnTo>
                    <a:lnTo>
                      <a:pt x="161" y="387"/>
                    </a:lnTo>
                    <a:lnTo>
                      <a:pt x="172" y="380"/>
                    </a:lnTo>
                    <a:lnTo>
                      <a:pt x="161" y="412"/>
                    </a:lnTo>
                    <a:lnTo>
                      <a:pt x="611" y="520"/>
                    </a:lnTo>
                    <a:lnTo>
                      <a:pt x="801" y="570"/>
                    </a:lnTo>
                    <a:lnTo>
                      <a:pt x="902" y="581"/>
                    </a:lnTo>
                    <a:lnTo>
                      <a:pt x="1185" y="631"/>
                    </a:lnTo>
                    <a:lnTo>
                      <a:pt x="1167" y="584"/>
                    </a:lnTo>
                    <a:lnTo>
                      <a:pt x="1128" y="574"/>
                    </a:lnTo>
                    <a:lnTo>
                      <a:pt x="1110" y="538"/>
                    </a:lnTo>
                    <a:lnTo>
                      <a:pt x="1146" y="466"/>
                    </a:lnTo>
                    <a:lnTo>
                      <a:pt x="1142" y="437"/>
                    </a:lnTo>
                    <a:lnTo>
                      <a:pt x="1103" y="412"/>
                    </a:lnTo>
                    <a:lnTo>
                      <a:pt x="1067" y="362"/>
                    </a:lnTo>
                    <a:lnTo>
                      <a:pt x="1078" y="337"/>
                    </a:lnTo>
                    <a:lnTo>
                      <a:pt x="963" y="179"/>
                    </a:lnTo>
                    <a:lnTo>
                      <a:pt x="823" y="82"/>
                    </a:lnTo>
                    <a:lnTo>
                      <a:pt x="72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18" name=""/>
              <p:cNvSpPr/>
              <p:nvPr/>
            </p:nvSpPr>
            <p:spPr>
              <a:xfrm>
                <a:off x="1779480" y="1074600"/>
                <a:ext cx="1176120" cy="628560"/>
              </a:xfrm>
              <a:custGeom>
                <a:avLst/>
                <a:gdLst/>
                <a:ahLst/>
                <a:rect l="l" t="t" r="r" b="b"/>
                <a:pathLst>
                  <a:path w="1185" h="631">
                    <a:moveTo>
                      <a:pt x="4" y="0"/>
                    </a:moveTo>
                    <a:lnTo>
                      <a:pt x="7" y="18"/>
                    </a:lnTo>
                    <a:lnTo>
                      <a:pt x="0" y="43"/>
                    </a:lnTo>
                    <a:lnTo>
                      <a:pt x="0" y="75"/>
                    </a:lnTo>
                    <a:lnTo>
                      <a:pt x="29" y="111"/>
                    </a:lnTo>
                    <a:lnTo>
                      <a:pt x="54" y="133"/>
                    </a:lnTo>
                    <a:lnTo>
                      <a:pt x="54" y="176"/>
                    </a:lnTo>
                    <a:lnTo>
                      <a:pt x="36" y="233"/>
                    </a:lnTo>
                    <a:lnTo>
                      <a:pt x="32" y="262"/>
                    </a:lnTo>
                    <a:lnTo>
                      <a:pt x="54" y="273"/>
                    </a:lnTo>
                    <a:lnTo>
                      <a:pt x="83" y="265"/>
                    </a:lnTo>
                    <a:lnTo>
                      <a:pt x="83" y="298"/>
                    </a:lnTo>
                    <a:lnTo>
                      <a:pt x="83" y="312"/>
                    </a:lnTo>
                    <a:lnTo>
                      <a:pt x="111" y="312"/>
                    </a:lnTo>
                    <a:lnTo>
                      <a:pt x="129" y="330"/>
                    </a:lnTo>
                    <a:lnTo>
                      <a:pt x="111" y="351"/>
                    </a:lnTo>
                    <a:lnTo>
                      <a:pt x="90" y="394"/>
                    </a:lnTo>
                    <a:lnTo>
                      <a:pt x="75" y="416"/>
                    </a:lnTo>
                    <a:lnTo>
                      <a:pt x="90" y="427"/>
                    </a:lnTo>
                    <a:lnTo>
                      <a:pt x="133" y="405"/>
                    </a:lnTo>
                    <a:lnTo>
                      <a:pt x="161" y="387"/>
                    </a:lnTo>
                    <a:lnTo>
                      <a:pt x="172" y="380"/>
                    </a:lnTo>
                    <a:lnTo>
                      <a:pt x="161" y="412"/>
                    </a:lnTo>
                    <a:lnTo>
                      <a:pt x="611" y="520"/>
                    </a:lnTo>
                    <a:lnTo>
                      <a:pt x="801" y="570"/>
                    </a:lnTo>
                    <a:lnTo>
                      <a:pt x="902" y="581"/>
                    </a:lnTo>
                    <a:lnTo>
                      <a:pt x="1185" y="631"/>
                    </a:lnTo>
                    <a:lnTo>
                      <a:pt x="1167" y="584"/>
                    </a:lnTo>
                    <a:lnTo>
                      <a:pt x="1128" y="574"/>
                    </a:lnTo>
                    <a:lnTo>
                      <a:pt x="1110" y="538"/>
                    </a:lnTo>
                    <a:lnTo>
                      <a:pt x="1146" y="466"/>
                    </a:lnTo>
                    <a:lnTo>
                      <a:pt x="1142" y="437"/>
                    </a:lnTo>
                    <a:lnTo>
                      <a:pt x="1103" y="412"/>
                    </a:lnTo>
                    <a:lnTo>
                      <a:pt x="1067" y="362"/>
                    </a:lnTo>
                    <a:lnTo>
                      <a:pt x="1078" y="337"/>
                    </a:lnTo>
                    <a:lnTo>
                      <a:pt x="963" y="179"/>
                    </a:lnTo>
                    <a:lnTo>
                      <a:pt x="823" y="82"/>
                    </a:lnTo>
                    <a:lnTo>
                      <a:pt x="726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19" name=""/>
            <p:cNvGrpSpPr/>
            <p:nvPr/>
          </p:nvGrpSpPr>
          <p:grpSpPr>
            <a:xfrm>
              <a:off x="1355760" y="2592360"/>
              <a:ext cx="1099800" cy="1800000"/>
              <a:chOff x="1355760" y="2592360"/>
              <a:chExt cx="1099800" cy="1800000"/>
            </a:xfrm>
          </p:grpSpPr>
          <p:sp>
            <p:nvSpPr>
              <p:cNvPr id="6320" name=""/>
              <p:cNvSpPr/>
              <p:nvPr/>
            </p:nvSpPr>
            <p:spPr>
              <a:xfrm>
                <a:off x="1355760" y="2592360"/>
                <a:ext cx="1099800" cy="1800000"/>
              </a:xfrm>
              <a:custGeom>
                <a:avLst/>
                <a:gdLst/>
                <a:ahLst/>
                <a:rect l="l" t="t" r="r" b="b"/>
                <a:pathLst>
                  <a:path w="1108" h="1811">
                    <a:moveTo>
                      <a:pt x="93" y="0"/>
                    </a:moveTo>
                    <a:lnTo>
                      <a:pt x="83" y="21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86" y="79"/>
                    </a:lnTo>
                    <a:lnTo>
                      <a:pt x="76" y="100"/>
                    </a:lnTo>
                    <a:lnTo>
                      <a:pt x="72" y="129"/>
                    </a:lnTo>
                    <a:lnTo>
                      <a:pt x="54" y="139"/>
                    </a:lnTo>
                    <a:lnTo>
                      <a:pt x="50" y="183"/>
                    </a:lnTo>
                    <a:lnTo>
                      <a:pt x="43" y="204"/>
                    </a:lnTo>
                    <a:lnTo>
                      <a:pt x="15" y="208"/>
                    </a:lnTo>
                    <a:lnTo>
                      <a:pt x="0" y="215"/>
                    </a:lnTo>
                    <a:lnTo>
                      <a:pt x="0" y="258"/>
                    </a:lnTo>
                    <a:lnTo>
                      <a:pt x="0" y="276"/>
                    </a:lnTo>
                    <a:lnTo>
                      <a:pt x="15" y="304"/>
                    </a:lnTo>
                    <a:lnTo>
                      <a:pt x="33" y="376"/>
                    </a:lnTo>
                    <a:lnTo>
                      <a:pt x="47" y="405"/>
                    </a:lnTo>
                    <a:lnTo>
                      <a:pt x="29" y="437"/>
                    </a:lnTo>
                    <a:lnTo>
                      <a:pt x="18" y="462"/>
                    </a:lnTo>
                    <a:lnTo>
                      <a:pt x="11" y="509"/>
                    </a:lnTo>
                    <a:lnTo>
                      <a:pt x="15" y="555"/>
                    </a:lnTo>
                    <a:lnTo>
                      <a:pt x="29" y="573"/>
                    </a:lnTo>
                    <a:lnTo>
                      <a:pt x="61" y="602"/>
                    </a:lnTo>
                    <a:lnTo>
                      <a:pt x="83" y="645"/>
                    </a:lnTo>
                    <a:lnTo>
                      <a:pt x="86" y="692"/>
                    </a:lnTo>
                    <a:lnTo>
                      <a:pt x="83" y="699"/>
                    </a:lnTo>
                    <a:lnTo>
                      <a:pt x="104" y="756"/>
                    </a:lnTo>
                    <a:lnTo>
                      <a:pt x="111" y="799"/>
                    </a:lnTo>
                    <a:lnTo>
                      <a:pt x="101" y="817"/>
                    </a:lnTo>
                    <a:lnTo>
                      <a:pt x="111" y="828"/>
                    </a:lnTo>
                    <a:lnTo>
                      <a:pt x="122" y="867"/>
                    </a:lnTo>
                    <a:lnTo>
                      <a:pt x="154" y="893"/>
                    </a:lnTo>
                    <a:lnTo>
                      <a:pt x="162" y="918"/>
                    </a:lnTo>
                    <a:lnTo>
                      <a:pt x="147" y="968"/>
                    </a:lnTo>
                    <a:lnTo>
                      <a:pt x="129" y="982"/>
                    </a:lnTo>
                    <a:lnTo>
                      <a:pt x="136" y="1018"/>
                    </a:lnTo>
                    <a:lnTo>
                      <a:pt x="162" y="1036"/>
                    </a:lnTo>
                    <a:lnTo>
                      <a:pt x="176" y="1043"/>
                    </a:lnTo>
                    <a:lnTo>
                      <a:pt x="190" y="1108"/>
                    </a:lnTo>
                    <a:lnTo>
                      <a:pt x="197" y="1151"/>
                    </a:lnTo>
                    <a:lnTo>
                      <a:pt x="208" y="1165"/>
                    </a:lnTo>
                    <a:lnTo>
                      <a:pt x="244" y="1172"/>
                    </a:lnTo>
                    <a:lnTo>
                      <a:pt x="237" y="1205"/>
                    </a:lnTo>
                    <a:lnTo>
                      <a:pt x="233" y="1222"/>
                    </a:lnTo>
                    <a:lnTo>
                      <a:pt x="258" y="1251"/>
                    </a:lnTo>
                    <a:lnTo>
                      <a:pt x="262" y="1273"/>
                    </a:lnTo>
                    <a:lnTo>
                      <a:pt x="240" y="1287"/>
                    </a:lnTo>
                    <a:lnTo>
                      <a:pt x="233" y="1298"/>
                    </a:lnTo>
                    <a:lnTo>
                      <a:pt x="240" y="1326"/>
                    </a:lnTo>
                    <a:lnTo>
                      <a:pt x="244" y="1380"/>
                    </a:lnTo>
                    <a:lnTo>
                      <a:pt x="280" y="1380"/>
                    </a:lnTo>
                    <a:lnTo>
                      <a:pt x="330" y="1391"/>
                    </a:lnTo>
                    <a:lnTo>
                      <a:pt x="387" y="1405"/>
                    </a:lnTo>
                    <a:lnTo>
                      <a:pt x="405" y="1416"/>
                    </a:lnTo>
                    <a:lnTo>
                      <a:pt x="434" y="1466"/>
                    </a:lnTo>
                    <a:lnTo>
                      <a:pt x="481" y="1466"/>
                    </a:lnTo>
                    <a:lnTo>
                      <a:pt x="484" y="1491"/>
                    </a:lnTo>
                    <a:lnTo>
                      <a:pt x="502" y="1524"/>
                    </a:lnTo>
                    <a:lnTo>
                      <a:pt x="517" y="1545"/>
                    </a:lnTo>
                    <a:lnTo>
                      <a:pt x="552" y="1577"/>
                    </a:lnTo>
                    <a:lnTo>
                      <a:pt x="588" y="1603"/>
                    </a:lnTo>
                    <a:lnTo>
                      <a:pt x="628" y="1667"/>
                    </a:lnTo>
                    <a:lnTo>
                      <a:pt x="635" y="1714"/>
                    </a:lnTo>
                    <a:lnTo>
                      <a:pt x="649" y="1717"/>
                    </a:lnTo>
                    <a:lnTo>
                      <a:pt x="646" y="1778"/>
                    </a:lnTo>
                    <a:lnTo>
                      <a:pt x="1008" y="1811"/>
                    </a:lnTo>
                    <a:lnTo>
                      <a:pt x="1008" y="1721"/>
                    </a:lnTo>
                    <a:lnTo>
                      <a:pt x="1047" y="1660"/>
                    </a:lnTo>
                    <a:lnTo>
                      <a:pt x="1054" y="1606"/>
                    </a:lnTo>
                    <a:lnTo>
                      <a:pt x="1072" y="1610"/>
                    </a:lnTo>
                    <a:lnTo>
                      <a:pt x="1108" y="1560"/>
                    </a:lnTo>
                    <a:lnTo>
                      <a:pt x="1079" y="1517"/>
                    </a:lnTo>
                    <a:lnTo>
                      <a:pt x="1083" y="1499"/>
                    </a:lnTo>
                    <a:lnTo>
                      <a:pt x="1058" y="1463"/>
                    </a:lnTo>
                    <a:lnTo>
                      <a:pt x="1065" y="1441"/>
                    </a:lnTo>
                    <a:lnTo>
                      <a:pt x="491" y="620"/>
                    </a:lnTo>
                    <a:lnTo>
                      <a:pt x="621" y="12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21" name=""/>
              <p:cNvSpPr/>
              <p:nvPr/>
            </p:nvSpPr>
            <p:spPr>
              <a:xfrm>
                <a:off x="1355760" y="2592360"/>
                <a:ext cx="1099800" cy="1800000"/>
              </a:xfrm>
              <a:custGeom>
                <a:avLst/>
                <a:gdLst/>
                <a:ahLst/>
                <a:rect l="l" t="t" r="r" b="b"/>
                <a:pathLst>
                  <a:path w="1108" h="1811">
                    <a:moveTo>
                      <a:pt x="93" y="0"/>
                    </a:moveTo>
                    <a:lnTo>
                      <a:pt x="83" y="21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86" y="79"/>
                    </a:lnTo>
                    <a:lnTo>
                      <a:pt x="76" y="100"/>
                    </a:lnTo>
                    <a:lnTo>
                      <a:pt x="72" y="129"/>
                    </a:lnTo>
                    <a:lnTo>
                      <a:pt x="54" y="139"/>
                    </a:lnTo>
                    <a:lnTo>
                      <a:pt x="50" y="183"/>
                    </a:lnTo>
                    <a:lnTo>
                      <a:pt x="43" y="204"/>
                    </a:lnTo>
                    <a:lnTo>
                      <a:pt x="15" y="208"/>
                    </a:lnTo>
                    <a:lnTo>
                      <a:pt x="0" y="215"/>
                    </a:lnTo>
                    <a:lnTo>
                      <a:pt x="0" y="258"/>
                    </a:lnTo>
                    <a:lnTo>
                      <a:pt x="0" y="276"/>
                    </a:lnTo>
                    <a:lnTo>
                      <a:pt x="15" y="304"/>
                    </a:lnTo>
                    <a:lnTo>
                      <a:pt x="33" y="376"/>
                    </a:lnTo>
                    <a:lnTo>
                      <a:pt x="47" y="405"/>
                    </a:lnTo>
                    <a:lnTo>
                      <a:pt x="29" y="437"/>
                    </a:lnTo>
                    <a:lnTo>
                      <a:pt x="18" y="462"/>
                    </a:lnTo>
                    <a:lnTo>
                      <a:pt x="11" y="509"/>
                    </a:lnTo>
                    <a:lnTo>
                      <a:pt x="15" y="555"/>
                    </a:lnTo>
                    <a:lnTo>
                      <a:pt x="29" y="573"/>
                    </a:lnTo>
                    <a:lnTo>
                      <a:pt x="61" y="602"/>
                    </a:lnTo>
                    <a:lnTo>
                      <a:pt x="83" y="645"/>
                    </a:lnTo>
                    <a:lnTo>
                      <a:pt x="86" y="692"/>
                    </a:lnTo>
                    <a:lnTo>
                      <a:pt x="83" y="699"/>
                    </a:lnTo>
                    <a:lnTo>
                      <a:pt x="104" y="756"/>
                    </a:lnTo>
                    <a:lnTo>
                      <a:pt x="111" y="799"/>
                    </a:lnTo>
                    <a:lnTo>
                      <a:pt x="101" y="817"/>
                    </a:lnTo>
                    <a:lnTo>
                      <a:pt x="111" y="828"/>
                    </a:lnTo>
                    <a:lnTo>
                      <a:pt x="122" y="867"/>
                    </a:lnTo>
                    <a:lnTo>
                      <a:pt x="154" y="893"/>
                    </a:lnTo>
                    <a:lnTo>
                      <a:pt x="162" y="918"/>
                    </a:lnTo>
                    <a:lnTo>
                      <a:pt x="147" y="968"/>
                    </a:lnTo>
                    <a:lnTo>
                      <a:pt x="129" y="982"/>
                    </a:lnTo>
                    <a:lnTo>
                      <a:pt x="136" y="1018"/>
                    </a:lnTo>
                    <a:lnTo>
                      <a:pt x="162" y="1036"/>
                    </a:lnTo>
                    <a:lnTo>
                      <a:pt x="176" y="1043"/>
                    </a:lnTo>
                    <a:lnTo>
                      <a:pt x="190" y="1108"/>
                    </a:lnTo>
                    <a:lnTo>
                      <a:pt x="197" y="1151"/>
                    </a:lnTo>
                    <a:lnTo>
                      <a:pt x="208" y="1165"/>
                    </a:lnTo>
                    <a:lnTo>
                      <a:pt x="244" y="1172"/>
                    </a:lnTo>
                    <a:lnTo>
                      <a:pt x="237" y="1205"/>
                    </a:lnTo>
                    <a:lnTo>
                      <a:pt x="233" y="1222"/>
                    </a:lnTo>
                    <a:lnTo>
                      <a:pt x="258" y="1251"/>
                    </a:lnTo>
                    <a:lnTo>
                      <a:pt x="262" y="1273"/>
                    </a:lnTo>
                    <a:lnTo>
                      <a:pt x="240" y="1287"/>
                    </a:lnTo>
                    <a:lnTo>
                      <a:pt x="233" y="1298"/>
                    </a:lnTo>
                    <a:lnTo>
                      <a:pt x="240" y="1326"/>
                    </a:lnTo>
                    <a:lnTo>
                      <a:pt x="244" y="1380"/>
                    </a:lnTo>
                    <a:lnTo>
                      <a:pt x="280" y="1380"/>
                    </a:lnTo>
                    <a:lnTo>
                      <a:pt x="330" y="1391"/>
                    </a:lnTo>
                    <a:lnTo>
                      <a:pt x="387" y="1405"/>
                    </a:lnTo>
                    <a:lnTo>
                      <a:pt x="405" y="1416"/>
                    </a:lnTo>
                    <a:lnTo>
                      <a:pt x="434" y="1466"/>
                    </a:lnTo>
                    <a:lnTo>
                      <a:pt x="481" y="1466"/>
                    </a:lnTo>
                    <a:lnTo>
                      <a:pt x="484" y="1491"/>
                    </a:lnTo>
                    <a:lnTo>
                      <a:pt x="502" y="1524"/>
                    </a:lnTo>
                    <a:lnTo>
                      <a:pt x="517" y="1545"/>
                    </a:lnTo>
                    <a:lnTo>
                      <a:pt x="552" y="1577"/>
                    </a:lnTo>
                    <a:lnTo>
                      <a:pt x="588" y="1603"/>
                    </a:lnTo>
                    <a:lnTo>
                      <a:pt x="628" y="1667"/>
                    </a:lnTo>
                    <a:lnTo>
                      <a:pt x="635" y="1714"/>
                    </a:lnTo>
                    <a:lnTo>
                      <a:pt x="649" y="1717"/>
                    </a:lnTo>
                    <a:lnTo>
                      <a:pt x="646" y="1778"/>
                    </a:lnTo>
                    <a:lnTo>
                      <a:pt x="1008" y="1811"/>
                    </a:lnTo>
                    <a:lnTo>
                      <a:pt x="1008" y="1721"/>
                    </a:lnTo>
                    <a:lnTo>
                      <a:pt x="1047" y="1660"/>
                    </a:lnTo>
                    <a:lnTo>
                      <a:pt x="1054" y="1606"/>
                    </a:lnTo>
                    <a:lnTo>
                      <a:pt x="1072" y="1610"/>
                    </a:lnTo>
                    <a:lnTo>
                      <a:pt x="1108" y="1560"/>
                    </a:lnTo>
                    <a:lnTo>
                      <a:pt x="1079" y="1517"/>
                    </a:lnTo>
                    <a:lnTo>
                      <a:pt x="1083" y="1499"/>
                    </a:lnTo>
                    <a:lnTo>
                      <a:pt x="1058" y="1463"/>
                    </a:lnTo>
                    <a:lnTo>
                      <a:pt x="1065" y="1441"/>
                    </a:lnTo>
                    <a:lnTo>
                      <a:pt x="491" y="620"/>
                    </a:lnTo>
                    <a:lnTo>
                      <a:pt x="621" y="129"/>
                    </a:lnTo>
                    <a:lnTo>
                      <a:pt x="93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22" name=""/>
            <p:cNvGrpSpPr/>
            <p:nvPr/>
          </p:nvGrpSpPr>
          <p:grpSpPr>
            <a:xfrm>
              <a:off x="5573880" y="2075040"/>
              <a:ext cx="651960" cy="378720"/>
              <a:chOff x="5573880" y="2075040"/>
              <a:chExt cx="651960" cy="378720"/>
            </a:xfrm>
          </p:grpSpPr>
          <p:sp>
            <p:nvSpPr>
              <p:cNvPr id="6323" name=""/>
              <p:cNvSpPr/>
              <p:nvPr/>
            </p:nvSpPr>
            <p:spPr>
              <a:xfrm>
                <a:off x="5573880" y="2075040"/>
                <a:ext cx="651960" cy="378720"/>
              </a:xfrm>
              <a:custGeom>
                <a:avLst/>
                <a:gdLst/>
                <a:ahLst/>
                <a:rect l="l" t="t" r="r" b="b"/>
                <a:pathLst>
                  <a:path w="657" h="384">
                    <a:moveTo>
                      <a:pt x="628" y="136"/>
                    </a:moveTo>
                    <a:lnTo>
                      <a:pt x="657" y="169"/>
                    </a:lnTo>
                    <a:lnTo>
                      <a:pt x="649" y="194"/>
                    </a:lnTo>
                    <a:lnTo>
                      <a:pt x="621" y="201"/>
                    </a:lnTo>
                    <a:lnTo>
                      <a:pt x="571" y="215"/>
                    </a:lnTo>
                    <a:lnTo>
                      <a:pt x="542" y="258"/>
                    </a:lnTo>
                    <a:lnTo>
                      <a:pt x="488" y="258"/>
                    </a:lnTo>
                    <a:lnTo>
                      <a:pt x="467" y="298"/>
                    </a:lnTo>
                    <a:lnTo>
                      <a:pt x="388" y="301"/>
                    </a:lnTo>
                    <a:lnTo>
                      <a:pt x="355" y="384"/>
                    </a:lnTo>
                    <a:lnTo>
                      <a:pt x="302" y="373"/>
                    </a:lnTo>
                    <a:lnTo>
                      <a:pt x="312" y="316"/>
                    </a:lnTo>
                    <a:lnTo>
                      <a:pt x="269" y="301"/>
                    </a:lnTo>
                    <a:lnTo>
                      <a:pt x="259" y="280"/>
                    </a:lnTo>
                    <a:lnTo>
                      <a:pt x="226" y="276"/>
                    </a:lnTo>
                    <a:lnTo>
                      <a:pt x="212" y="255"/>
                    </a:lnTo>
                    <a:lnTo>
                      <a:pt x="176" y="269"/>
                    </a:lnTo>
                    <a:lnTo>
                      <a:pt x="151" y="247"/>
                    </a:lnTo>
                    <a:lnTo>
                      <a:pt x="104" y="226"/>
                    </a:lnTo>
                    <a:lnTo>
                      <a:pt x="76" y="255"/>
                    </a:lnTo>
                    <a:lnTo>
                      <a:pt x="47" y="244"/>
                    </a:lnTo>
                    <a:lnTo>
                      <a:pt x="0" y="204"/>
                    </a:lnTo>
                    <a:lnTo>
                      <a:pt x="11" y="172"/>
                    </a:lnTo>
                    <a:lnTo>
                      <a:pt x="18" y="147"/>
                    </a:lnTo>
                    <a:lnTo>
                      <a:pt x="54" y="129"/>
                    </a:lnTo>
                    <a:lnTo>
                      <a:pt x="94" y="129"/>
                    </a:lnTo>
                    <a:lnTo>
                      <a:pt x="190" y="54"/>
                    </a:lnTo>
                    <a:lnTo>
                      <a:pt x="219" y="4"/>
                    </a:lnTo>
                    <a:lnTo>
                      <a:pt x="312" y="0"/>
                    </a:lnTo>
                    <a:lnTo>
                      <a:pt x="269" y="11"/>
                    </a:lnTo>
                    <a:lnTo>
                      <a:pt x="226" y="65"/>
                    </a:lnTo>
                    <a:lnTo>
                      <a:pt x="201" y="65"/>
                    </a:lnTo>
                    <a:lnTo>
                      <a:pt x="205" y="104"/>
                    </a:lnTo>
                    <a:lnTo>
                      <a:pt x="291" y="111"/>
                    </a:lnTo>
                    <a:lnTo>
                      <a:pt x="327" y="158"/>
                    </a:lnTo>
                    <a:lnTo>
                      <a:pt x="413" y="151"/>
                    </a:lnTo>
                    <a:lnTo>
                      <a:pt x="449" y="129"/>
                    </a:lnTo>
                    <a:lnTo>
                      <a:pt x="499" y="111"/>
                    </a:lnTo>
                    <a:lnTo>
                      <a:pt x="560" y="115"/>
                    </a:lnTo>
                    <a:lnTo>
                      <a:pt x="603" y="83"/>
                    </a:lnTo>
                    <a:lnTo>
                      <a:pt x="610" y="115"/>
                    </a:lnTo>
                    <a:lnTo>
                      <a:pt x="606" y="129"/>
                    </a:lnTo>
                    <a:lnTo>
                      <a:pt x="628" y="13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24" name=""/>
              <p:cNvSpPr/>
              <p:nvPr/>
            </p:nvSpPr>
            <p:spPr>
              <a:xfrm>
                <a:off x="5573880" y="2075040"/>
                <a:ext cx="651960" cy="378720"/>
              </a:xfrm>
              <a:custGeom>
                <a:avLst/>
                <a:gdLst/>
                <a:ahLst/>
                <a:rect l="l" t="t" r="r" b="b"/>
                <a:pathLst>
                  <a:path w="657" h="384">
                    <a:moveTo>
                      <a:pt x="628" y="136"/>
                    </a:moveTo>
                    <a:lnTo>
                      <a:pt x="657" y="169"/>
                    </a:lnTo>
                    <a:lnTo>
                      <a:pt x="649" y="194"/>
                    </a:lnTo>
                    <a:lnTo>
                      <a:pt x="621" y="201"/>
                    </a:lnTo>
                    <a:lnTo>
                      <a:pt x="571" y="215"/>
                    </a:lnTo>
                    <a:lnTo>
                      <a:pt x="542" y="258"/>
                    </a:lnTo>
                    <a:lnTo>
                      <a:pt x="488" y="258"/>
                    </a:lnTo>
                    <a:lnTo>
                      <a:pt x="467" y="298"/>
                    </a:lnTo>
                    <a:lnTo>
                      <a:pt x="388" y="301"/>
                    </a:lnTo>
                    <a:lnTo>
                      <a:pt x="355" y="384"/>
                    </a:lnTo>
                    <a:lnTo>
                      <a:pt x="302" y="373"/>
                    </a:lnTo>
                    <a:lnTo>
                      <a:pt x="312" y="316"/>
                    </a:lnTo>
                    <a:lnTo>
                      <a:pt x="269" y="301"/>
                    </a:lnTo>
                    <a:lnTo>
                      <a:pt x="259" y="280"/>
                    </a:lnTo>
                    <a:lnTo>
                      <a:pt x="226" y="276"/>
                    </a:lnTo>
                    <a:lnTo>
                      <a:pt x="212" y="255"/>
                    </a:lnTo>
                    <a:lnTo>
                      <a:pt x="176" y="269"/>
                    </a:lnTo>
                    <a:lnTo>
                      <a:pt x="151" y="247"/>
                    </a:lnTo>
                    <a:lnTo>
                      <a:pt x="104" y="226"/>
                    </a:lnTo>
                    <a:lnTo>
                      <a:pt x="76" y="255"/>
                    </a:lnTo>
                    <a:lnTo>
                      <a:pt x="47" y="244"/>
                    </a:lnTo>
                    <a:lnTo>
                      <a:pt x="0" y="204"/>
                    </a:lnTo>
                    <a:lnTo>
                      <a:pt x="11" y="172"/>
                    </a:lnTo>
                    <a:lnTo>
                      <a:pt x="18" y="147"/>
                    </a:lnTo>
                    <a:lnTo>
                      <a:pt x="54" y="129"/>
                    </a:lnTo>
                    <a:lnTo>
                      <a:pt x="94" y="129"/>
                    </a:lnTo>
                    <a:lnTo>
                      <a:pt x="190" y="54"/>
                    </a:lnTo>
                    <a:lnTo>
                      <a:pt x="219" y="4"/>
                    </a:lnTo>
                    <a:lnTo>
                      <a:pt x="312" y="0"/>
                    </a:lnTo>
                    <a:lnTo>
                      <a:pt x="269" y="11"/>
                    </a:lnTo>
                    <a:lnTo>
                      <a:pt x="226" y="65"/>
                    </a:lnTo>
                    <a:lnTo>
                      <a:pt x="201" y="65"/>
                    </a:lnTo>
                    <a:lnTo>
                      <a:pt x="205" y="104"/>
                    </a:lnTo>
                    <a:lnTo>
                      <a:pt x="291" y="111"/>
                    </a:lnTo>
                    <a:lnTo>
                      <a:pt x="327" y="158"/>
                    </a:lnTo>
                    <a:lnTo>
                      <a:pt x="413" y="151"/>
                    </a:lnTo>
                    <a:lnTo>
                      <a:pt x="449" y="129"/>
                    </a:lnTo>
                    <a:lnTo>
                      <a:pt x="499" y="111"/>
                    </a:lnTo>
                    <a:lnTo>
                      <a:pt x="560" y="115"/>
                    </a:lnTo>
                    <a:lnTo>
                      <a:pt x="603" y="83"/>
                    </a:lnTo>
                    <a:lnTo>
                      <a:pt x="610" y="115"/>
                    </a:lnTo>
                    <a:lnTo>
                      <a:pt x="606" y="129"/>
                    </a:lnTo>
                    <a:lnTo>
                      <a:pt x="628" y="136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25" name=""/>
            <p:cNvGrpSpPr/>
            <p:nvPr/>
          </p:nvGrpSpPr>
          <p:grpSpPr>
            <a:xfrm>
              <a:off x="7758000" y="2075040"/>
              <a:ext cx="244080" cy="467640"/>
              <a:chOff x="7758000" y="2075040"/>
              <a:chExt cx="244080" cy="467640"/>
            </a:xfrm>
          </p:grpSpPr>
          <p:sp>
            <p:nvSpPr>
              <p:cNvPr id="6326" name=""/>
              <p:cNvSpPr/>
              <p:nvPr/>
            </p:nvSpPr>
            <p:spPr>
              <a:xfrm>
                <a:off x="7758000" y="2075040"/>
                <a:ext cx="244080" cy="467640"/>
              </a:xfrm>
              <a:custGeom>
                <a:avLst/>
                <a:gdLst/>
                <a:ahLst/>
                <a:rect l="l" t="t" r="r" b="b"/>
                <a:pathLst>
                  <a:path w="248" h="473">
                    <a:moveTo>
                      <a:pt x="40" y="54"/>
                    </a:moveTo>
                    <a:lnTo>
                      <a:pt x="29" y="29"/>
                    </a:lnTo>
                    <a:lnTo>
                      <a:pt x="40" y="7"/>
                    </a:lnTo>
                    <a:lnTo>
                      <a:pt x="68" y="0"/>
                    </a:lnTo>
                    <a:lnTo>
                      <a:pt x="97" y="14"/>
                    </a:lnTo>
                    <a:lnTo>
                      <a:pt x="140" y="151"/>
                    </a:lnTo>
                    <a:lnTo>
                      <a:pt x="154" y="165"/>
                    </a:lnTo>
                    <a:lnTo>
                      <a:pt x="158" y="212"/>
                    </a:lnTo>
                    <a:lnTo>
                      <a:pt x="165" y="230"/>
                    </a:lnTo>
                    <a:lnTo>
                      <a:pt x="183" y="247"/>
                    </a:lnTo>
                    <a:lnTo>
                      <a:pt x="180" y="312"/>
                    </a:lnTo>
                    <a:lnTo>
                      <a:pt x="205" y="337"/>
                    </a:lnTo>
                    <a:lnTo>
                      <a:pt x="212" y="359"/>
                    </a:lnTo>
                    <a:lnTo>
                      <a:pt x="244" y="359"/>
                    </a:lnTo>
                    <a:lnTo>
                      <a:pt x="248" y="373"/>
                    </a:lnTo>
                    <a:lnTo>
                      <a:pt x="226" y="398"/>
                    </a:lnTo>
                    <a:lnTo>
                      <a:pt x="215" y="420"/>
                    </a:lnTo>
                    <a:lnTo>
                      <a:pt x="187" y="420"/>
                    </a:lnTo>
                    <a:lnTo>
                      <a:pt x="180" y="452"/>
                    </a:lnTo>
                    <a:lnTo>
                      <a:pt x="158" y="452"/>
                    </a:lnTo>
                    <a:lnTo>
                      <a:pt x="47" y="473"/>
                    </a:lnTo>
                    <a:lnTo>
                      <a:pt x="18" y="416"/>
                    </a:lnTo>
                    <a:lnTo>
                      <a:pt x="33" y="351"/>
                    </a:lnTo>
                    <a:lnTo>
                      <a:pt x="0" y="319"/>
                    </a:lnTo>
                    <a:lnTo>
                      <a:pt x="33" y="280"/>
                    </a:lnTo>
                    <a:lnTo>
                      <a:pt x="29" y="251"/>
                    </a:lnTo>
                    <a:lnTo>
                      <a:pt x="15" y="226"/>
                    </a:lnTo>
                    <a:lnTo>
                      <a:pt x="25" y="204"/>
                    </a:lnTo>
                    <a:lnTo>
                      <a:pt x="58" y="194"/>
                    </a:lnTo>
                    <a:lnTo>
                      <a:pt x="58" y="172"/>
                    </a:lnTo>
                    <a:lnTo>
                      <a:pt x="72" y="151"/>
                    </a:lnTo>
                    <a:lnTo>
                      <a:pt x="47" y="136"/>
                    </a:lnTo>
                    <a:lnTo>
                      <a:pt x="47" y="115"/>
                    </a:lnTo>
                    <a:lnTo>
                      <a:pt x="54" y="86"/>
                    </a:lnTo>
                    <a:lnTo>
                      <a:pt x="40" y="5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27" name=""/>
              <p:cNvSpPr/>
              <p:nvPr/>
            </p:nvSpPr>
            <p:spPr>
              <a:xfrm>
                <a:off x="7758000" y="2075040"/>
                <a:ext cx="244080" cy="467640"/>
              </a:xfrm>
              <a:custGeom>
                <a:avLst/>
                <a:gdLst/>
                <a:ahLst/>
                <a:rect l="l" t="t" r="r" b="b"/>
                <a:pathLst>
                  <a:path w="248" h="473">
                    <a:moveTo>
                      <a:pt x="40" y="54"/>
                    </a:moveTo>
                    <a:lnTo>
                      <a:pt x="29" y="29"/>
                    </a:lnTo>
                    <a:lnTo>
                      <a:pt x="40" y="7"/>
                    </a:lnTo>
                    <a:lnTo>
                      <a:pt x="68" y="0"/>
                    </a:lnTo>
                    <a:lnTo>
                      <a:pt x="97" y="14"/>
                    </a:lnTo>
                    <a:lnTo>
                      <a:pt x="140" y="151"/>
                    </a:lnTo>
                    <a:lnTo>
                      <a:pt x="154" y="165"/>
                    </a:lnTo>
                    <a:lnTo>
                      <a:pt x="158" y="212"/>
                    </a:lnTo>
                    <a:lnTo>
                      <a:pt x="165" y="230"/>
                    </a:lnTo>
                    <a:lnTo>
                      <a:pt x="183" y="247"/>
                    </a:lnTo>
                    <a:lnTo>
                      <a:pt x="180" y="312"/>
                    </a:lnTo>
                    <a:lnTo>
                      <a:pt x="205" y="337"/>
                    </a:lnTo>
                    <a:lnTo>
                      <a:pt x="212" y="359"/>
                    </a:lnTo>
                    <a:lnTo>
                      <a:pt x="244" y="359"/>
                    </a:lnTo>
                    <a:lnTo>
                      <a:pt x="248" y="373"/>
                    </a:lnTo>
                    <a:lnTo>
                      <a:pt x="226" y="398"/>
                    </a:lnTo>
                    <a:lnTo>
                      <a:pt x="215" y="420"/>
                    </a:lnTo>
                    <a:lnTo>
                      <a:pt x="187" y="420"/>
                    </a:lnTo>
                    <a:lnTo>
                      <a:pt x="180" y="452"/>
                    </a:lnTo>
                    <a:lnTo>
                      <a:pt x="158" y="452"/>
                    </a:lnTo>
                    <a:lnTo>
                      <a:pt x="47" y="473"/>
                    </a:lnTo>
                    <a:lnTo>
                      <a:pt x="18" y="416"/>
                    </a:lnTo>
                    <a:lnTo>
                      <a:pt x="33" y="351"/>
                    </a:lnTo>
                    <a:lnTo>
                      <a:pt x="0" y="319"/>
                    </a:lnTo>
                    <a:lnTo>
                      <a:pt x="33" y="280"/>
                    </a:lnTo>
                    <a:lnTo>
                      <a:pt x="29" y="251"/>
                    </a:lnTo>
                    <a:lnTo>
                      <a:pt x="15" y="226"/>
                    </a:lnTo>
                    <a:lnTo>
                      <a:pt x="25" y="204"/>
                    </a:lnTo>
                    <a:lnTo>
                      <a:pt x="58" y="194"/>
                    </a:lnTo>
                    <a:lnTo>
                      <a:pt x="58" y="172"/>
                    </a:lnTo>
                    <a:lnTo>
                      <a:pt x="72" y="151"/>
                    </a:lnTo>
                    <a:lnTo>
                      <a:pt x="47" y="136"/>
                    </a:lnTo>
                    <a:lnTo>
                      <a:pt x="47" y="115"/>
                    </a:lnTo>
                    <a:lnTo>
                      <a:pt x="54" y="86"/>
                    </a:lnTo>
                    <a:lnTo>
                      <a:pt x="40" y="54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28" name=""/>
            <p:cNvGrpSpPr/>
            <p:nvPr/>
          </p:nvGrpSpPr>
          <p:grpSpPr>
            <a:xfrm>
              <a:off x="7853400" y="1638360"/>
              <a:ext cx="472680" cy="791640"/>
              <a:chOff x="7853400" y="1638360"/>
              <a:chExt cx="472680" cy="791640"/>
            </a:xfrm>
          </p:grpSpPr>
          <p:sp>
            <p:nvSpPr>
              <p:cNvPr id="6329" name=""/>
              <p:cNvSpPr/>
              <p:nvPr/>
            </p:nvSpPr>
            <p:spPr>
              <a:xfrm>
                <a:off x="7853400" y="1638360"/>
                <a:ext cx="472680" cy="791640"/>
              </a:xfrm>
              <a:custGeom>
                <a:avLst/>
                <a:gdLst/>
                <a:ahLst/>
                <a:rect l="l" t="t" r="r" b="b"/>
                <a:pathLst>
                  <a:path w="477" h="796">
                    <a:moveTo>
                      <a:pt x="0" y="444"/>
                    </a:moveTo>
                    <a:lnTo>
                      <a:pt x="36" y="398"/>
                    </a:lnTo>
                    <a:lnTo>
                      <a:pt x="36" y="322"/>
                    </a:lnTo>
                    <a:lnTo>
                      <a:pt x="54" y="279"/>
                    </a:lnTo>
                    <a:lnTo>
                      <a:pt x="50" y="243"/>
                    </a:lnTo>
                    <a:lnTo>
                      <a:pt x="32" y="172"/>
                    </a:lnTo>
                    <a:lnTo>
                      <a:pt x="72" y="57"/>
                    </a:lnTo>
                    <a:lnTo>
                      <a:pt x="83" y="46"/>
                    </a:lnTo>
                    <a:lnTo>
                      <a:pt x="83" y="21"/>
                    </a:lnTo>
                    <a:lnTo>
                      <a:pt x="111" y="10"/>
                    </a:lnTo>
                    <a:lnTo>
                      <a:pt x="133" y="43"/>
                    </a:lnTo>
                    <a:lnTo>
                      <a:pt x="169" y="43"/>
                    </a:lnTo>
                    <a:lnTo>
                      <a:pt x="172" y="35"/>
                    </a:lnTo>
                    <a:lnTo>
                      <a:pt x="197" y="28"/>
                    </a:lnTo>
                    <a:lnTo>
                      <a:pt x="212" y="0"/>
                    </a:lnTo>
                    <a:lnTo>
                      <a:pt x="226" y="21"/>
                    </a:lnTo>
                    <a:lnTo>
                      <a:pt x="226" y="35"/>
                    </a:lnTo>
                    <a:lnTo>
                      <a:pt x="291" y="68"/>
                    </a:lnTo>
                    <a:lnTo>
                      <a:pt x="326" y="236"/>
                    </a:lnTo>
                    <a:lnTo>
                      <a:pt x="355" y="269"/>
                    </a:lnTo>
                    <a:lnTo>
                      <a:pt x="405" y="269"/>
                    </a:lnTo>
                    <a:lnTo>
                      <a:pt x="412" y="283"/>
                    </a:lnTo>
                    <a:lnTo>
                      <a:pt x="409" y="319"/>
                    </a:lnTo>
                    <a:lnTo>
                      <a:pt x="423" y="337"/>
                    </a:lnTo>
                    <a:lnTo>
                      <a:pt x="470" y="347"/>
                    </a:lnTo>
                    <a:lnTo>
                      <a:pt x="477" y="380"/>
                    </a:lnTo>
                    <a:lnTo>
                      <a:pt x="459" y="430"/>
                    </a:lnTo>
                    <a:lnTo>
                      <a:pt x="405" y="480"/>
                    </a:lnTo>
                    <a:lnTo>
                      <a:pt x="359" y="484"/>
                    </a:lnTo>
                    <a:lnTo>
                      <a:pt x="344" y="494"/>
                    </a:lnTo>
                    <a:lnTo>
                      <a:pt x="334" y="523"/>
                    </a:lnTo>
                    <a:lnTo>
                      <a:pt x="323" y="527"/>
                    </a:lnTo>
                    <a:lnTo>
                      <a:pt x="287" y="505"/>
                    </a:lnTo>
                    <a:lnTo>
                      <a:pt x="283" y="530"/>
                    </a:lnTo>
                    <a:lnTo>
                      <a:pt x="294" y="563"/>
                    </a:lnTo>
                    <a:lnTo>
                      <a:pt x="294" y="595"/>
                    </a:lnTo>
                    <a:lnTo>
                      <a:pt x="273" y="602"/>
                    </a:lnTo>
                    <a:lnTo>
                      <a:pt x="204" y="598"/>
                    </a:lnTo>
                    <a:lnTo>
                      <a:pt x="208" y="631"/>
                    </a:lnTo>
                    <a:lnTo>
                      <a:pt x="197" y="656"/>
                    </a:lnTo>
                    <a:lnTo>
                      <a:pt x="176" y="656"/>
                    </a:lnTo>
                    <a:lnTo>
                      <a:pt x="169" y="706"/>
                    </a:lnTo>
                    <a:lnTo>
                      <a:pt x="161" y="731"/>
                    </a:lnTo>
                    <a:lnTo>
                      <a:pt x="147" y="742"/>
                    </a:lnTo>
                    <a:lnTo>
                      <a:pt x="151" y="796"/>
                    </a:lnTo>
                    <a:lnTo>
                      <a:pt x="118" y="796"/>
                    </a:lnTo>
                    <a:lnTo>
                      <a:pt x="108" y="771"/>
                    </a:lnTo>
                    <a:lnTo>
                      <a:pt x="79" y="749"/>
                    </a:lnTo>
                    <a:lnTo>
                      <a:pt x="90" y="692"/>
                    </a:lnTo>
                    <a:lnTo>
                      <a:pt x="65" y="659"/>
                    </a:lnTo>
                    <a:lnTo>
                      <a:pt x="57" y="602"/>
                    </a:lnTo>
                    <a:lnTo>
                      <a:pt x="40" y="570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30" name=""/>
              <p:cNvSpPr/>
              <p:nvPr/>
            </p:nvSpPr>
            <p:spPr>
              <a:xfrm>
                <a:off x="7853400" y="1638360"/>
                <a:ext cx="472680" cy="791640"/>
              </a:xfrm>
              <a:custGeom>
                <a:avLst/>
                <a:gdLst/>
                <a:ahLst/>
                <a:rect l="l" t="t" r="r" b="b"/>
                <a:pathLst>
                  <a:path w="477" h="796">
                    <a:moveTo>
                      <a:pt x="0" y="444"/>
                    </a:moveTo>
                    <a:lnTo>
                      <a:pt x="36" y="398"/>
                    </a:lnTo>
                    <a:lnTo>
                      <a:pt x="36" y="322"/>
                    </a:lnTo>
                    <a:lnTo>
                      <a:pt x="54" y="279"/>
                    </a:lnTo>
                    <a:lnTo>
                      <a:pt x="50" y="243"/>
                    </a:lnTo>
                    <a:lnTo>
                      <a:pt x="32" y="172"/>
                    </a:lnTo>
                    <a:lnTo>
                      <a:pt x="72" y="57"/>
                    </a:lnTo>
                    <a:lnTo>
                      <a:pt x="83" y="46"/>
                    </a:lnTo>
                    <a:lnTo>
                      <a:pt x="83" y="21"/>
                    </a:lnTo>
                    <a:lnTo>
                      <a:pt x="111" y="10"/>
                    </a:lnTo>
                    <a:lnTo>
                      <a:pt x="133" y="43"/>
                    </a:lnTo>
                    <a:lnTo>
                      <a:pt x="169" y="43"/>
                    </a:lnTo>
                    <a:lnTo>
                      <a:pt x="172" y="35"/>
                    </a:lnTo>
                    <a:lnTo>
                      <a:pt x="197" y="28"/>
                    </a:lnTo>
                    <a:lnTo>
                      <a:pt x="212" y="0"/>
                    </a:lnTo>
                    <a:lnTo>
                      <a:pt x="226" y="21"/>
                    </a:lnTo>
                    <a:lnTo>
                      <a:pt x="226" y="35"/>
                    </a:lnTo>
                    <a:lnTo>
                      <a:pt x="291" y="68"/>
                    </a:lnTo>
                    <a:lnTo>
                      <a:pt x="326" y="236"/>
                    </a:lnTo>
                    <a:lnTo>
                      <a:pt x="355" y="269"/>
                    </a:lnTo>
                    <a:lnTo>
                      <a:pt x="405" y="269"/>
                    </a:lnTo>
                    <a:lnTo>
                      <a:pt x="412" y="283"/>
                    </a:lnTo>
                    <a:lnTo>
                      <a:pt x="409" y="319"/>
                    </a:lnTo>
                    <a:lnTo>
                      <a:pt x="423" y="337"/>
                    </a:lnTo>
                    <a:lnTo>
                      <a:pt x="470" y="347"/>
                    </a:lnTo>
                    <a:lnTo>
                      <a:pt x="477" y="380"/>
                    </a:lnTo>
                    <a:lnTo>
                      <a:pt x="459" y="430"/>
                    </a:lnTo>
                    <a:lnTo>
                      <a:pt x="405" y="480"/>
                    </a:lnTo>
                    <a:lnTo>
                      <a:pt x="359" y="484"/>
                    </a:lnTo>
                    <a:lnTo>
                      <a:pt x="344" y="494"/>
                    </a:lnTo>
                    <a:lnTo>
                      <a:pt x="334" y="523"/>
                    </a:lnTo>
                    <a:lnTo>
                      <a:pt x="323" y="527"/>
                    </a:lnTo>
                    <a:lnTo>
                      <a:pt x="287" y="505"/>
                    </a:lnTo>
                    <a:lnTo>
                      <a:pt x="283" y="530"/>
                    </a:lnTo>
                    <a:lnTo>
                      <a:pt x="294" y="563"/>
                    </a:lnTo>
                    <a:lnTo>
                      <a:pt x="294" y="595"/>
                    </a:lnTo>
                    <a:lnTo>
                      <a:pt x="273" y="602"/>
                    </a:lnTo>
                    <a:lnTo>
                      <a:pt x="204" y="598"/>
                    </a:lnTo>
                    <a:lnTo>
                      <a:pt x="208" y="631"/>
                    </a:lnTo>
                    <a:lnTo>
                      <a:pt x="197" y="656"/>
                    </a:lnTo>
                    <a:lnTo>
                      <a:pt x="176" y="656"/>
                    </a:lnTo>
                    <a:lnTo>
                      <a:pt x="169" y="706"/>
                    </a:lnTo>
                    <a:lnTo>
                      <a:pt x="161" y="731"/>
                    </a:lnTo>
                    <a:lnTo>
                      <a:pt x="147" y="742"/>
                    </a:lnTo>
                    <a:lnTo>
                      <a:pt x="151" y="796"/>
                    </a:lnTo>
                    <a:lnTo>
                      <a:pt x="118" y="796"/>
                    </a:lnTo>
                    <a:lnTo>
                      <a:pt x="108" y="771"/>
                    </a:lnTo>
                    <a:lnTo>
                      <a:pt x="79" y="749"/>
                    </a:lnTo>
                    <a:lnTo>
                      <a:pt x="90" y="692"/>
                    </a:lnTo>
                    <a:lnTo>
                      <a:pt x="65" y="659"/>
                    </a:lnTo>
                    <a:lnTo>
                      <a:pt x="57" y="602"/>
                    </a:lnTo>
                    <a:lnTo>
                      <a:pt x="40" y="570"/>
                    </a:lnTo>
                    <a:lnTo>
                      <a:pt x="0" y="444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31" name=""/>
            <p:cNvGrpSpPr/>
            <p:nvPr/>
          </p:nvGrpSpPr>
          <p:grpSpPr>
            <a:xfrm>
              <a:off x="7682040" y="2475000"/>
              <a:ext cx="485280" cy="228240"/>
              <a:chOff x="7682040" y="2475000"/>
              <a:chExt cx="485280" cy="228240"/>
            </a:xfrm>
          </p:grpSpPr>
          <p:sp>
            <p:nvSpPr>
              <p:cNvPr id="6332" name=""/>
              <p:cNvSpPr/>
              <p:nvPr/>
            </p:nvSpPr>
            <p:spPr>
              <a:xfrm>
                <a:off x="7682040" y="2475000"/>
                <a:ext cx="485280" cy="228240"/>
              </a:xfrm>
              <a:custGeom>
                <a:avLst/>
                <a:gdLst/>
                <a:ahLst/>
                <a:rect l="l" t="t" r="r" b="b"/>
                <a:pathLst>
                  <a:path w="488" h="230">
                    <a:moveTo>
                      <a:pt x="22" y="97"/>
                    </a:moveTo>
                    <a:lnTo>
                      <a:pt x="122" y="72"/>
                    </a:lnTo>
                    <a:lnTo>
                      <a:pt x="237" y="47"/>
                    </a:lnTo>
                    <a:lnTo>
                      <a:pt x="262" y="43"/>
                    </a:lnTo>
                    <a:lnTo>
                      <a:pt x="262" y="11"/>
                    </a:lnTo>
                    <a:lnTo>
                      <a:pt x="294" y="18"/>
                    </a:lnTo>
                    <a:lnTo>
                      <a:pt x="301" y="0"/>
                    </a:lnTo>
                    <a:lnTo>
                      <a:pt x="323" y="7"/>
                    </a:lnTo>
                    <a:lnTo>
                      <a:pt x="326" y="65"/>
                    </a:lnTo>
                    <a:lnTo>
                      <a:pt x="333" y="94"/>
                    </a:lnTo>
                    <a:lnTo>
                      <a:pt x="362" y="129"/>
                    </a:lnTo>
                    <a:lnTo>
                      <a:pt x="376" y="158"/>
                    </a:lnTo>
                    <a:lnTo>
                      <a:pt x="412" y="158"/>
                    </a:lnTo>
                    <a:lnTo>
                      <a:pt x="434" y="147"/>
                    </a:lnTo>
                    <a:lnTo>
                      <a:pt x="420" y="129"/>
                    </a:lnTo>
                    <a:lnTo>
                      <a:pt x="420" y="101"/>
                    </a:lnTo>
                    <a:lnTo>
                      <a:pt x="441" y="108"/>
                    </a:lnTo>
                    <a:lnTo>
                      <a:pt x="470" y="119"/>
                    </a:lnTo>
                    <a:lnTo>
                      <a:pt x="480" y="137"/>
                    </a:lnTo>
                    <a:lnTo>
                      <a:pt x="463" y="162"/>
                    </a:lnTo>
                    <a:lnTo>
                      <a:pt x="455" y="187"/>
                    </a:lnTo>
                    <a:lnTo>
                      <a:pt x="488" y="183"/>
                    </a:lnTo>
                    <a:lnTo>
                      <a:pt x="480" y="215"/>
                    </a:lnTo>
                    <a:lnTo>
                      <a:pt x="455" y="230"/>
                    </a:lnTo>
                    <a:lnTo>
                      <a:pt x="452" y="198"/>
                    </a:lnTo>
                    <a:lnTo>
                      <a:pt x="434" y="201"/>
                    </a:lnTo>
                    <a:lnTo>
                      <a:pt x="391" y="205"/>
                    </a:lnTo>
                    <a:lnTo>
                      <a:pt x="373" y="187"/>
                    </a:lnTo>
                    <a:lnTo>
                      <a:pt x="359" y="205"/>
                    </a:lnTo>
                    <a:lnTo>
                      <a:pt x="344" y="215"/>
                    </a:lnTo>
                    <a:lnTo>
                      <a:pt x="326" y="215"/>
                    </a:lnTo>
                    <a:lnTo>
                      <a:pt x="326" y="190"/>
                    </a:lnTo>
                    <a:lnTo>
                      <a:pt x="298" y="187"/>
                    </a:lnTo>
                    <a:lnTo>
                      <a:pt x="290" y="158"/>
                    </a:lnTo>
                    <a:lnTo>
                      <a:pt x="283" y="147"/>
                    </a:lnTo>
                    <a:lnTo>
                      <a:pt x="262" y="158"/>
                    </a:lnTo>
                    <a:lnTo>
                      <a:pt x="215" y="162"/>
                    </a:lnTo>
                    <a:lnTo>
                      <a:pt x="176" y="176"/>
                    </a:lnTo>
                    <a:lnTo>
                      <a:pt x="125" y="187"/>
                    </a:lnTo>
                    <a:lnTo>
                      <a:pt x="100" y="212"/>
                    </a:lnTo>
                    <a:lnTo>
                      <a:pt x="79" y="190"/>
                    </a:lnTo>
                    <a:lnTo>
                      <a:pt x="57" y="215"/>
                    </a:lnTo>
                    <a:lnTo>
                      <a:pt x="25" y="215"/>
                    </a:lnTo>
                    <a:lnTo>
                      <a:pt x="0" y="187"/>
                    </a:lnTo>
                    <a:lnTo>
                      <a:pt x="22" y="97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33" name=""/>
              <p:cNvSpPr/>
              <p:nvPr/>
            </p:nvSpPr>
            <p:spPr>
              <a:xfrm>
                <a:off x="7682040" y="2475000"/>
                <a:ext cx="485280" cy="228240"/>
              </a:xfrm>
              <a:custGeom>
                <a:avLst/>
                <a:gdLst/>
                <a:ahLst/>
                <a:rect l="l" t="t" r="r" b="b"/>
                <a:pathLst>
                  <a:path w="488" h="230">
                    <a:moveTo>
                      <a:pt x="22" y="97"/>
                    </a:moveTo>
                    <a:lnTo>
                      <a:pt x="122" y="72"/>
                    </a:lnTo>
                    <a:lnTo>
                      <a:pt x="237" y="47"/>
                    </a:lnTo>
                    <a:lnTo>
                      <a:pt x="262" y="43"/>
                    </a:lnTo>
                    <a:lnTo>
                      <a:pt x="262" y="11"/>
                    </a:lnTo>
                    <a:lnTo>
                      <a:pt x="294" y="18"/>
                    </a:lnTo>
                    <a:lnTo>
                      <a:pt x="301" y="0"/>
                    </a:lnTo>
                    <a:lnTo>
                      <a:pt x="323" y="7"/>
                    </a:lnTo>
                    <a:lnTo>
                      <a:pt x="326" y="65"/>
                    </a:lnTo>
                    <a:lnTo>
                      <a:pt x="333" y="94"/>
                    </a:lnTo>
                    <a:lnTo>
                      <a:pt x="362" y="129"/>
                    </a:lnTo>
                    <a:lnTo>
                      <a:pt x="376" y="158"/>
                    </a:lnTo>
                    <a:lnTo>
                      <a:pt x="412" y="158"/>
                    </a:lnTo>
                    <a:lnTo>
                      <a:pt x="434" y="147"/>
                    </a:lnTo>
                    <a:lnTo>
                      <a:pt x="420" y="129"/>
                    </a:lnTo>
                    <a:lnTo>
                      <a:pt x="420" y="101"/>
                    </a:lnTo>
                    <a:lnTo>
                      <a:pt x="441" y="108"/>
                    </a:lnTo>
                    <a:lnTo>
                      <a:pt x="470" y="119"/>
                    </a:lnTo>
                    <a:lnTo>
                      <a:pt x="480" y="137"/>
                    </a:lnTo>
                    <a:lnTo>
                      <a:pt x="463" y="162"/>
                    </a:lnTo>
                    <a:lnTo>
                      <a:pt x="455" y="187"/>
                    </a:lnTo>
                    <a:lnTo>
                      <a:pt x="488" y="183"/>
                    </a:lnTo>
                    <a:lnTo>
                      <a:pt x="480" y="215"/>
                    </a:lnTo>
                    <a:lnTo>
                      <a:pt x="455" y="230"/>
                    </a:lnTo>
                    <a:lnTo>
                      <a:pt x="452" y="198"/>
                    </a:lnTo>
                    <a:lnTo>
                      <a:pt x="434" y="201"/>
                    </a:lnTo>
                    <a:lnTo>
                      <a:pt x="391" y="205"/>
                    </a:lnTo>
                    <a:lnTo>
                      <a:pt x="373" y="187"/>
                    </a:lnTo>
                    <a:lnTo>
                      <a:pt x="359" y="205"/>
                    </a:lnTo>
                    <a:lnTo>
                      <a:pt x="344" y="215"/>
                    </a:lnTo>
                    <a:lnTo>
                      <a:pt x="326" y="215"/>
                    </a:lnTo>
                    <a:lnTo>
                      <a:pt x="326" y="190"/>
                    </a:lnTo>
                    <a:lnTo>
                      <a:pt x="298" y="187"/>
                    </a:lnTo>
                    <a:lnTo>
                      <a:pt x="290" y="158"/>
                    </a:lnTo>
                    <a:lnTo>
                      <a:pt x="283" y="147"/>
                    </a:lnTo>
                    <a:lnTo>
                      <a:pt x="262" y="158"/>
                    </a:lnTo>
                    <a:lnTo>
                      <a:pt x="215" y="162"/>
                    </a:lnTo>
                    <a:lnTo>
                      <a:pt x="176" y="176"/>
                    </a:lnTo>
                    <a:lnTo>
                      <a:pt x="125" y="187"/>
                    </a:lnTo>
                    <a:lnTo>
                      <a:pt x="100" y="212"/>
                    </a:lnTo>
                    <a:lnTo>
                      <a:pt x="79" y="190"/>
                    </a:lnTo>
                    <a:lnTo>
                      <a:pt x="57" y="215"/>
                    </a:lnTo>
                    <a:lnTo>
                      <a:pt x="25" y="215"/>
                    </a:lnTo>
                    <a:lnTo>
                      <a:pt x="0" y="187"/>
                    </a:lnTo>
                    <a:lnTo>
                      <a:pt x="22" y="97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34" name=""/>
            <p:cNvGrpSpPr/>
            <p:nvPr/>
          </p:nvGrpSpPr>
          <p:grpSpPr>
            <a:xfrm>
              <a:off x="7709040" y="2631960"/>
              <a:ext cx="223200" cy="225360"/>
              <a:chOff x="7709040" y="2631960"/>
              <a:chExt cx="223200" cy="225360"/>
            </a:xfrm>
          </p:grpSpPr>
          <p:sp>
            <p:nvSpPr>
              <p:cNvPr id="6335" name=""/>
              <p:cNvSpPr/>
              <p:nvPr/>
            </p:nvSpPr>
            <p:spPr>
              <a:xfrm>
                <a:off x="7709040" y="2631960"/>
                <a:ext cx="223200" cy="225360"/>
              </a:xfrm>
              <a:custGeom>
                <a:avLst/>
                <a:gdLst/>
                <a:ahLst/>
                <a:rect l="l" t="t" r="r" b="b"/>
                <a:pathLst>
                  <a:path w="226" h="226">
                    <a:moveTo>
                      <a:pt x="208" y="0"/>
                    </a:moveTo>
                    <a:lnTo>
                      <a:pt x="215" y="72"/>
                    </a:lnTo>
                    <a:lnTo>
                      <a:pt x="226" y="115"/>
                    </a:lnTo>
                    <a:lnTo>
                      <a:pt x="219" y="140"/>
                    </a:lnTo>
                    <a:lnTo>
                      <a:pt x="183" y="151"/>
                    </a:lnTo>
                    <a:lnTo>
                      <a:pt x="140" y="165"/>
                    </a:lnTo>
                    <a:lnTo>
                      <a:pt x="118" y="187"/>
                    </a:lnTo>
                    <a:lnTo>
                      <a:pt x="97" y="215"/>
                    </a:lnTo>
                    <a:lnTo>
                      <a:pt x="61" y="226"/>
                    </a:lnTo>
                    <a:lnTo>
                      <a:pt x="3" y="212"/>
                    </a:lnTo>
                    <a:lnTo>
                      <a:pt x="39" y="194"/>
                    </a:lnTo>
                    <a:lnTo>
                      <a:pt x="18" y="165"/>
                    </a:lnTo>
                    <a:lnTo>
                      <a:pt x="14" y="136"/>
                    </a:lnTo>
                    <a:lnTo>
                      <a:pt x="7" y="104"/>
                    </a:lnTo>
                    <a:lnTo>
                      <a:pt x="0" y="54"/>
                    </a:lnTo>
                    <a:lnTo>
                      <a:pt x="36" y="57"/>
                    </a:lnTo>
                    <a:lnTo>
                      <a:pt x="54" y="36"/>
                    </a:lnTo>
                    <a:lnTo>
                      <a:pt x="75" y="54"/>
                    </a:lnTo>
                    <a:lnTo>
                      <a:pt x="100" y="2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36" name=""/>
              <p:cNvSpPr/>
              <p:nvPr/>
            </p:nvSpPr>
            <p:spPr>
              <a:xfrm>
                <a:off x="7709040" y="2631960"/>
                <a:ext cx="223200" cy="225360"/>
              </a:xfrm>
              <a:custGeom>
                <a:avLst/>
                <a:gdLst/>
                <a:ahLst/>
                <a:rect l="l" t="t" r="r" b="b"/>
                <a:pathLst>
                  <a:path w="226" h="226">
                    <a:moveTo>
                      <a:pt x="208" y="0"/>
                    </a:moveTo>
                    <a:lnTo>
                      <a:pt x="215" y="72"/>
                    </a:lnTo>
                    <a:lnTo>
                      <a:pt x="226" y="115"/>
                    </a:lnTo>
                    <a:lnTo>
                      <a:pt x="219" y="140"/>
                    </a:lnTo>
                    <a:lnTo>
                      <a:pt x="183" y="151"/>
                    </a:lnTo>
                    <a:lnTo>
                      <a:pt x="140" y="165"/>
                    </a:lnTo>
                    <a:lnTo>
                      <a:pt x="118" y="187"/>
                    </a:lnTo>
                    <a:lnTo>
                      <a:pt x="97" y="215"/>
                    </a:lnTo>
                    <a:lnTo>
                      <a:pt x="61" y="226"/>
                    </a:lnTo>
                    <a:lnTo>
                      <a:pt x="3" y="212"/>
                    </a:lnTo>
                    <a:lnTo>
                      <a:pt x="39" y="194"/>
                    </a:lnTo>
                    <a:lnTo>
                      <a:pt x="18" y="165"/>
                    </a:lnTo>
                    <a:lnTo>
                      <a:pt x="14" y="136"/>
                    </a:lnTo>
                    <a:lnTo>
                      <a:pt x="7" y="104"/>
                    </a:lnTo>
                    <a:lnTo>
                      <a:pt x="0" y="54"/>
                    </a:lnTo>
                    <a:lnTo>
                      <a:pt x="36" y="57"/>
                    </a:lnTo>
                    <a:lnTo>
                      <a:pt x="54" y="36"/>
                    </a:lnTo>
                    <a:lnTo>
                      <a:pt x="75" y="54"/>
                    </a:lnTo>
                    <a:lnTo>
                      <a:pt x="100" y="25"/>
                    </a:lnTo>
                    <a:lnTo>
                      <a:pt x="208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37" name=""/>
            <p:cNvGrpSpPr/>
            <p:nvPr/>
          </p:nvGrpSpPr>
          <p:grpSpPr>
            <a:xfrm>
              <a:off x="7753320" y="2793960"/>
              <a:ext cx="166320" cy="120240"/>
              <a:chOff x="7753320" y="2793960"/>
              <a:chExt cx="166320" cy="120240"/>
            </a:xfrm>
          </p:grpSpPr>
          <p:sp>
            <p:nvSpPr>
              <p:cNvPr id="6338" name=""/>
              <p:cNvSpPr/>
              <p:nvPr/>
            </p:nvSpPr>
            <p:spPr>
              <a:xfrm>
                <a:off x="7753320" y="2793960"/>
                <a:ext cx="166320" cy="120240"/>
              </a:xfrm>
              <a:custGeom>
                <a:avLst/>
                <a:gdLst/>
                <a:ahLst/>
                <a:rect l="l" t="t" r="r" b="b"/>
                <a:pathLst>
                  <a:path w="168" h="122">
                    <a:moveTo>
                      <a:pt x="64" y="29"/>
                    </a:moveTo>
                    <a:lnTo>
                      <a:pt x="100" y="29"/>
                    </a:lnTo>
                    <a:lnTo>
                      <a:pt x="118" y="26"/>
                    </a:lnTo>
                    <a:lnTo>
                      <a:pt x="140" y="4"/>
                    </a:lnTo>
                    <a:lnTo>
                      <a:pt x="168" y="0"/>
                    </a:lnTo>
                    <a:lnTo>
                      <a:pt x="161" y="29"/>
                    </a:lnTo>
                    <a:lnTo>
                      <a:pt x="136" y="47"/>
                    </a:lnTo>
                    <a:lnTo>
                      <a:pt x="122" y="69"/>
                    </a:lnTo>
                    <a:lnTo>
                      <a:pt x="125" y="94"/>
                    </a:lnTo>
                    <a:lnTo>
                      <a:pt x="104" y="90"/>
                    </a:lnTo>
                    <a:lnTo>
                      <a:pt x="68" y="108"/>
                    </a:lnTo>
                    <a:lnTo>
                      <a:pt x="14" y="122"/>
                    </a:lnTo>
                    <a:lnTo>
                      <a:pt x="0" y="61"/>
                    </a:lnTo>
                    <a:lnTo>
                      <a:pt x="50" y="58"/>
                    </a:lnTo>
                    <a:lnTo>
                      <a:pt x="64" y="29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39" name=""/>
              <p:cNvSpPr/>
              <p:nvPr/>
            </p:nvSpPr>
            <p:spPr>
              <a:xfrm>
                <a:off x="7753320" y="2793960"/>
                <a:ext cx="166320" cy="120240"/>
              </a:xfrm>
              <a:custGeom>
                <a:avLst/>
                <a:gdLst/>
                <a:ahLst/>
                <a:rect l="l" t="t" r="r" b="b"/>
                <a:pathLst>
                  <a:path w="168" h="122">
                    <a:moveTo>
                      <a:pt x="64" y="29"/>
                    </a:moveTo>
                    <a:lnTo>
                      <a:pt x="100" y="29"/>
                    </a:lnTo>
                    <a:lnTo>
                      <a:pt x="118" y="26"/>
                    </a:lnTo>
                    <a:lnTo>
                      <a:pt x="140" y="4"/>
                    </a:lnTo>
                    <a:lnTo>
                      <a:pt x="168" y="0"/>
                    </a:lnTo>
                    <a:lnTo>
                      <a:pt x="161" y="29"/>
                    </a:lnTo>
                    <a:lnTo>
                      <a:pt x="136" y="47"/>
                    </a:lnTo>
                    <a:lnTo>
                      <a:pt x="122" y="69"/>
                    </a:lnTo>
                    <a:lnTo>
                      <a:pt x="125" y="94"/>
                    </a:lnTo>
                    <a:lnTo>
                      <a:pt x="104" y="90"/>
                    </a:lnTo>
                    <a:lnTo>
                      <a:pt x="68" y="108"/>
                    </a:lnTo>
                    <a:lnTo>
                      <a:pt x="14" y="122"/>
                    </a:lnTo>
                    <a:lnTo>
                      <a:pt x="0" y="61"/>
                    </a:lnTo>
                    <a:lnTo>
                      <a:pt x="50" y="58"/>
                    </a:lnTo>
                    <a:lnTo>
                      <a:pt x="64" y="29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40" name=""/>
            <p:cNvGrpSpPr/>
            <p:nvPr/>
          </p:nvGrpSpPr>
          <p:grpSpPr>
            <a:xfrm>
              <a:off x="6535800" y="3670200"/>
              <a:ext cx="1136160" cy="512640"/>
              <a:chOff x="6535800" y="3670200"/>
              <a:chExt cx="1136160" cy="512640"/>
            </a:xfrm>
          </p:grpSpPr>
          <p:sp>
            <p:nvSpPr>
              <p:cNvPr id="6341" name=""/>
              <p:cNvSpPr/>
              <p:nvPr/>
            </p:nvSpPr>
            <p:spPr>
              <a:xfrm>
                <a:off x="6535800" y="3670200"/>
                <a:ext cx="1136160" cy="512640"/>
              </a:xfrm>
              <a:custGeom>
                <a:avLst/>
                <a:gdLst/>
                <a:ahLst/>
                <a:rect l="l" t="t" r="r" b="b"/>
                <a:pathLst>
                  <a:path w="1144" h="516">
                    <a:moveTo>
                      <a:pt x="323" y="132"/>
                    </a:moveTo>
                    <a:lnTo>
                      <a:pt x="320" y="190"/>
                    </a:lnTo>
                    <a:lnTo>
                      <a:pt x="287" y="190"/>
                    </a:lnTo>
                    <a:lnTo>
                      <a:pt x="294" y="236"/>
                    </a:lnTo>
                    <a:lnTo>
                      <a:pt x="259" y="236"/>
                    </a:lnTo>
                    <a:lnTo>
                      <a:pt x="244" y="251"/>
                    </a:lnTo>
                    <a:lnTo>
                      <a:pt x="216" y="265"/>
                    </a:lnTo>
                    <a:lnTo>
                      <a:pt x="194" y="265"/>
                    </a:lnTo>
                    <a:lnTo>
                      <a:pt x="183" y="304"/>
                    </a:lnTo>
                    <a:lnTo>
                      <a:pt x="133" y="312"/>
                    </a:lnTo>
                    <a:lnTo>
                      <a:pt x="126" y="337"/>
                    </a:lnTo>
                    <a:lnTo>
                      <a:pt x="94" y="355"/>
                    </a:lnTo>
                    <a:lnTo>
                      <a:pt x="69" y="369"/>
                    </a:lnTo>
                    <a:lnTo>
                      <a:pt x="36" y="376"/>
                    </a:lnTo>
                    <a:lnTo>
                      <a:pt x="33" y="387"/>
                    </a:lnTo>
                    <a:lnTo>
                      <a:pt x="44" y="405"/>
                    </a:lnTo>
                    <a:lnTo>
                      <a:pt x="8" y="437"/>
                    </a:lnTo>
                    <a:lnTo>
                      <a:pt x="0" y="462"/>
                    </a:lnTo>
                    <a:lnTo>
                      <a:pt x="76" y="455"/>
                    </a:lnTo>
                    <a:lnTo>
                      <a:pt x="147" y="444"/>
                    </a:lnTo>
                    <a:lnTo>
                      <a:pt x="169" y="444"/>
                    </a:lnTo>
                    <a:lnTo>
                      <a:pt x="201" y="451"/>
                    </a:lnTo>
                    <a:lnTo>
                      <a:pt x="251" y="383"/>
                    </a:lnTo>
                    <a:lnTo>
                      <a:pt x="327" y="387"/>
                    </a:lnTo>
                    <a:lnTo>
                      <a:pt x="348" y="369"/>
                    </a:lnTo>
                    <a:lnTo>
                      <a:pt x="477" y="369"/>
                    </a:lnTo>
                    <a:lnTo>
                      <a:pt x="499" y="398"/>
                    </a:lnTo>
                    <a:lnTo>
                      <a:pt x="657" y="398"/>
                    </a:lnTo>
                    <a:lnTo>
                      <a:pt x="825" y="516"/>
                    </a:lnTo>
                    <a:lnTo>
                      <a:pt x="829" y="505"/>
                    </a:lnTo>
                    <a:lnTo>
                      <a:pt x="839" y="505"/>
                    </a:lnTo>
                    <a:lnTo>
                      <a:pt x="847" y="516"/>
                    </a:lnTo>
                    <a:lnTo>
                      <a:pt x="908" y="512"/>
                    </a:lnTo>
                    <a:lnTo>
                      <a:pt x="918" y="484"/>
                    </a:lnTo>
                    <a:lnTo>
                      <a:pt x="922" y="423"/>
                    </a:lnTo>
                    <a:lnTo>
                      <a:pt x="958" y="390"/>
                    </a:lnTo>
                    <a:lnTo>
                      <a:pt x="979" y="369"/>
                    </a:lnTo>
                    <a:lnTo>
                      <a:pt x="986" y="351"/>
                    </a:lnTo>
                    <a:lnTo>
                      <a:pt x="1001" y="355"/>
                    </a:lnTo>
                    <a:lnTo>
                      <a:pt x="1030" y="326"/>
                    </a:lnTo>
                    <a:lnTo>
                      <a:pt x="1083" y="315"/>
                    </a:lnTo>
                    <a:lnTo>
                      <a:pt x="1087" y="290"/>
                    </a:lnTo>
                    <a:lnTo>
                      <a:pt x="1123" y="261"/>
                    </a:lnTo>
                    <a:lnTo>
                      <a:pt x="1047" y="265"/>
                    </a:lnTo>
                    <a:lnTo>
                      <a:pt x="1051" y="247"/>
                    </a:lnTo>
                    <a:lnTo>
                      <a:pt x="1040" y="211"/>
                    </a:lnTo>
                    <a:lnTo>
                      <a:pt x="1069" y="208"/>
                    </a:lnTo>
                    <a:lnTo>
                      <a:pt x="1101" y="190"/>
                    </a:lnTo>
                    <a:lnTo>
                      <a:pt x="1123" y="190"/>
                    </a:lnTo>
                    <a:lnTo>
                      <a:pt x="1130" y="157"/>
                    </a:lnTo>
                    <a:lnTo>
                      <a:pt x="1144" y="143"/>
                    </a:lnTo>
                    <a:lnTo>
                      <a:pt x="1137" y="89"/>
                    </a:lnTo>
                    <a:lnTo>
                      <a:pt x="1119" y="104"/>
                    </a:lnTo>
                    <a:lnTo>
                      <a:pt x="1026" y="114"/>
                    </a:lnTo>
                    <a:lnTo>
                      <a:pt x="1012" y="104"/>
                    </a:lnTo>
                    <a:lnTo>
                      <a:pt x="1065" y="57"/>
                    </a:lnTo>
                    <a:lnTo>
                      <a:pt x="1087" y="61"/>
                    </a:lnTo>
                    <a:lnTo>
                      <a:pt x="1116" y="68"/>
                    </a:lnTo>
                    <a:lnTo>
                      <a:pt x="1137" y="57"/>
                    </a:lnTo>
                    <a:lnTo>
                      <a:pt x="1098" y="0"/>
                    </a:lnTo>
                    <a:lnTo>
                      <a:pt x="954" y="35"/>
                    </a:lnTo>
                    <a:lnTo>
                      <a:pt x="592" y="96"/>
                    </a:lnTo>
                    <a:lnTo>
                      <a:pt x="323" y="13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42" name=""/>
              <p:cNvSpPr/>
              <p:nvPr/>
            </p:nvSpPr>
            <p:spPr>
              <a:xfrm>
                <a:off x="6535800" y="3670200"/>
                <a:ext cx="1136160" cy="512640"/>
              </a:xfrm>
              <a:custGeom>
                <a:avLst/>
                <a:gdLst/>
                <a:ahLst/>
                <a:rect l="l" t="t" r="r" b="b"/>
                <a:pathLst>
                  <a:path w="1144" h="516">
                    <a:moveTo>
                      <a:pt x="323" y="132"/>
                    </a:moveTo>
                    <a:lnTo>
                      <a:pt x="320" y="190"/>
                    </a:lnTo>
                    <a:lnTo>
                      <a:pt x="287" y="190"/>
                    </a:lnTo>
                    <a:lnTo>
                      <a:pt x="294" y="236"/>
                    </a:lnTo>
                    <a:lnTo>
                      <a:pt x="259" y="236"/>
                    </a:lnTo>
                    <a:lnTo>
                      <a:pt x="244" y="251"/>
                    </a:lnTo>
                    <a:lnTo>
                      <a:pt x="216" y="265"/>
                    </a:lnTo>
                    <a:lnTo>
                      <a:pt x="194" y="265"/>
                    </a:lnTo>
                    <a:lnTo>
                      <a:pt x="183" y="304"/>
                    </a:lnTo>
                    <a:lnTo>
                      <a:pt x="133" y="312"/>
                    </a:lnTo>
                    <a:lnTo>
                      <a:pt x="126" y="337"/>
                    </a:lnTo>
                    <a:lnTo>
                      <a:pt x="94" y="355"/>
                    </a:lnTo>
                    <a:lnTo>
                      <a:pt x="69" y="369"/>
                    </a:lnTo>
                    <a:lnTo>
                      <a:pt x="36" y="376"/>
                    </a:lnTo>
                    <a:lnTo>
                      <a:pt x="33" y="387"/>
                    </a:lnTo>
                    <a:lnTo>
                      <a:pt x="44" y="405"/>
                    </a:lnTo>
                    <a:lnTo>
                      <a:pt x="8" y="437"/>
                    </a:lnTo>
                    <a:lnTo>
                      <a:pt x="0" y="462"/>
                    </a:lnTo>
                    <a:lnTo>
                      <a:pt x="76" y="455"/>
                    </a:lnTo>
                    <a:lnTo>
                      <a:pt x="147" y="444"/>
                    </a:lnTo>
                    <a:lnTo>
                      <a:pt x="169" y="444"/>
                    </a:lnTo>
                    <a:lnTo>
                      <a:pt x="201" y="451"/>
                    </a:lnTo>
                    <a:lnTo>
                      <a:pt x="251" y="383"/>
                    </a:lnTo>
                    <a:lnTo>
                      <a:pt x="327" y="387"/>
                    </a:lnTo>
                    <a:lnTo>
                      <a:pt x="348" y="369"/>
                    </a:lnTo>
                    <a:lnTo>
                      <a:pt x="477" y="369"/>
                    </a:lnTo>
                    <a:lnTo>
                      <a:pt x="499" y="398"/>
                    </a:lnTo>
                    <a:lnTo>
                      <a:pt x="657" y="398"/>
                    </a:lnTo>
                    <a:lnTo>
                      <a:pt x="825" y="516"/>
                    </a:lnTo>
                    <a:lnTo>
                      <a:pt x="829" y="505"/>
                    </a:lnTo>
                    <a:lnTo>
                      <a:pt x="839" y="505"/>
                    </a:lnTo>
                    <a:lnTo>
                      <a:pt x="847" y="516"/>
                    </a:lnTo>
                    <a:lnTo>
                      <a:pt x="908" y="512"/>
                    </a:lnTo>
                    <a:lnTo>
                      <a:pt x="918" y="484"/>
                    </a:lnTo>
                    <a:lnTo>
                      <a:pt x="922" y="423"/>
                    </a:lnTo>
                    <a:lnTo>
                      <a:pt x="958" y="390"/>
                    </a:lnTo>
                    <a:lnTo>
                      <a:pt x="979" y="369"/>
                    </a:lnTo>
                    <a:lnTo>
                      <a:pt x="986" y="351"/>
                    </a:lnTo>
                    <a:lnTo>
                      <a:pt x="1001" y="355"/>
                    </a:lnTo>
                    <a:lnTo>
                      <a:pt x="1030" y="326"/>
                    </a:lnTo>
                    <a:lnTo>
                      <a:pt x="1083" y="315"/>
                    </a:lnTo>
                    <a:lnTo>
                      <a:pt x="1087" y="290"/>
                    </a:lnTo>
                    <a:lnTo>
                      <a:pt x="1123" y="261"/>
                    </a:lnTo>
                    <a:lnTo>
                      <a:pt x="1047" y="265"/>
                    </a:lnTo>
                    <a:lnTo>
                      <a:pt x="1051" y="247"/>
                    </a:lnTo>
                    <a:lnTo>
                      <a:pt x="1040" y="211"/>
                    </a:lnTo>
                    <a:lnTo>
                      <a:pt x="1069" y="208"/>
                    </a:lnTo>
                    <a:lnTo>
                      <a:pt x="1101" y="190"/>
                    </a:lnTo>
                    <a:lnTo>
                      <a:pt x="1123" y="190"/>
                    </a:lnTo>
                    <a:lnTo>
                      <a:pt x="1130" y="157"/>
                    </a:lnTo>
                    <a:lnTo>
                      <a:pt x="1144" y="143"/>
                    </a:lnTo>
                    <a:lnTo>
                      <a:pt x="1137" y="89"/>
                    </a:lnTo>
                    <a:lnTo>
                      <a:pt x="1119" y="104"/>
                    </a:lnTo>
                    <a:lnTo>
                      <a:pt x="1026" y="114"/>
                    </a:lnTo>
                    <a:lnTo>
                      <a:pt x="1012" y="104"/>
                    </a:lnTo>
                    <a:lnTo>
                      <a:pt x="1065" y="57"/>
                    </a:lnTo>
                    <a:lnTo>
                      <a:pt x="1087" y="61"/>
                    </a:lnTo>
                    <a:lnTo>
                      <a:pt x="1116" y="68"/>
                    </a:lnTo>
                    <a:lnTo>
                      <a:pt x="1137" y="57"/>
                    </a:lnTo>
                    <a:lnTo>
                      <a:pt x="1098" y="0"/>
                    </a:lnTo>
                    <a:lnTo>
                      <a:pt x="954" y="35"/>
                    </a:lnTo>
                    <a:lnTo>
                      <a:pt x="592" y="96"/>
                    </a:lnTo>
                    <a:lnTo>
                      <a:pt x="323" y="132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43" name=""/>
            <p:cNvGrpSpPr/>
            <p:nvPr/>
          </p:nvGrpSpPr>
          <p:grpSpPr>
            <a:xfrm>
              <a:off x="6635880" y="2529000"/>
              <a:ext cx="7560" cy="1440"/>
              <a:chOff x="6635880" y="2529000"/>
              <a:chExt cx="7560" cy="1440"/>
            </a:xfrm>
          </p:grpSpPr>
          <p:sp>
            <p:nvSpPr>
              <p:cNvPr id="6344" name=""/>
              <p:cNvSpPr/>
              <p:nvPr/>
            </p:nvSpPr>
            <p:spPr>
              <a:xfrm>
                <a:off x="6635880" y="2529000"/>
                <a:ext cx="7560" cy="1440"/>
              </a:xfrm>
              <a:custGeom>
                <a:avLst/>
                <a:gdLst/>
                <a:ahLst/>
                <a:rect l="l" t="t" r="r" b="b"/>
                <a:pathLst>
                  <a:path w="7" h="0">
                    <a:moveTo>
                      <a:pt x="0" y="0"/>
                    </a:move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45" name=""/>
              <p:cNvSpPr/>
              <p:nvPr/>
            </p:nvSpPr>
            <p:spPr>
              <a:xfrm>
                <a:off x="6635880" y="2529000"/>
                <a:ext cx="7560" cy="1440"/>
              </a:xfrm>
              <a:prstGeom prst="line">
                <a:avLst/>
              </a:prstGeom>
              <a:ln w="111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46" name=""/>
            <p:cNvGrpSpPr/>
            <p:nvPr/>
          </p:nvGrpSpPr>
          <p:grpSpPr>
            <a:xfrm>
              <a:off x="1782360" y="1074600"/>
              <a:ext cx="1020960" cy="1440"/>
              <a:chOff x="1782360" y="1074600"/>
              <a:chExt cx="1020960" cy="1440"/>
            </a:xfrm>
          </p:grpSpPr>
          <p:sp>
            <p:nvSpPr>
              <p:cNvPr id="6347" name=""/>
              <p:cNvSpPr/>
              <p:nvPr/>
            </p:nvSpPr>
            <p:spPr>
              <a:xfrm>
                <a:off x="1782720" y="1074600"/>
                <a:ext cx="1020600" cy="1440"/>
              </a:xfrm>
              <a:custGeom>
                <a:avLst/>
                <a:gdLst/>
                <a:ahLst/>
                <a:rect l="l" t="t" r="r" b="b"/>
                <a:pathLst>
                  <a:path w="1028" h="0">
                    <a:moveTo>
                      <a:pt x="1028" y="0"/>
                    </a:moveTo>
                    <a:lnTo>
                      <a:pt x="0" y="0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48" name=""/>
              <p:cNvSpPr/>
              <p:nvPr/>
            </p:nvSpPr>
            <p:spPr>
              <a:xfrm flipH="1">
                <a:off x="1782360" y="1074600"/>
                <a:ext cx="1020600" cy="1440"/>
              </a:xfrm>
              <a:prstGeom prst="line">
                <a:avLst/>
              </a:prstGeom>
              <a:ln w="11160">
                <a:solidFill>
                  <a:srgbClr val="c0c0c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360" bIns="-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49" name=""/>
            <p:cNvGrpSpPr/>
            <p:nvPr/>
          </p:nvGrpSpPr>
          <p:grpSpPr>
            <a:xfrm>
              <a:off x="5676840" y="1962000"/>
              <a:ext cx="99720" cy="82440"/>
              <a:chOff x="5676840" y="1962000"/>
              <a:chExt cx="99720" cy="82440"/>
            </a:xfrm>
          </p:grpSpPr>
          <p:sp>
            <p:nvSpPr>
              <p:cNvPr id="6350" name=""/>
              <p:cNvSpPr/>
              <p:nvPr/>
            </p:nvSpPr>
            <p:spPr>
              <a:xfrm>
                <a:off x="5676840" y="1962000"/>
                <a:ext cx="99720" cy="82440"/>
              </a:xfrm>
              <a:custGeom>
                <a:avLst/>
                <a:gdLst/>
                <a:ahLst/>
                <a:rect l="l" t="t" r="r" b="b"/>
                <a:pathLst>
                  <a:path w="101" h="82">
                    <a:moveTo>
                      <a:pt x="101" y="0"/>
                    </a:moveTo>
                    <a:lnTo>
                      <a:pt x="61" y="7"/>
                    </a:lnTo>
                    <a:lnTo>
                      <a:pt x="36" y="36"/>
                    </a:lnTo>
                    <a:lnTo>
                      <a:pt x="8" y="50"/>
                    </a:lnTo>
                    <a:lnTo>
                      <a:pt x="0" y="82"/>
                    </a:lnTo>
                    <a:lnTo>
                      <a:pt x="58" y="61"/>
                    </a:lnTo>
                    <a:lnTo>
                      <a:pt x="79" y="32"/>
                    </a:lnTo>
                    <a:lnTo>
                      <a:pt x="94" y="21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640" bIns="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51" name=""/>
              <p:cNvSpPr/>
              <p:nvPr/>
            </p:nvSpPr>
            <p:spPr>
              <a:xfrm>
                <a:off x="5676840" y="1962000"/>
                <a:ext cx="99720" cy="82440"/>
              </a:xfrm>
              <a:custGeom>
                <a:avLst/>
                <a:gdLst/>
                <a:ahLst/>
                <a:rect l="l" t="t" r="r" b="b"/>
                <a:pathLst>
                  <a:path w="101" h="82">
                    <a:moveTo>
                      <a:pt x="101" y="0"/>
                    </a:moveTo>
                    <a:lnTo>
                      <a:pt x="61" y="7"/>
                    </a:lnTo>
                    <a:lnTo>
                      <a:pt x="36" y="36"/>
                    </a:lnTo>
                    <a:lnTo>
                      <a:pt x="8" y="50"/>
                    </a:lnTo>
                    <a:lnTo>
                      <a:pt x="0" y="82"/>
                    </a:lnTo>
                    <a:lnTo>
                      <a:pt x="58" y="61"/>
                    </a:lnTo>
                    <a:lnTo>
                      <a:pt x="79" y="32"/>
                    </a:lnTo>
                    <a:lnTo>
                      <a:pt x="94" y="2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5640" bIns="356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52" name=""/>
            <p:cNvGrpSpPr/>
            <p:nvPr/>
          </p:nvGrpSpPr>
          <p:grpSpPr>
            <a:xfrm>
              <a:off x="6037200" y="2003400"/>
              <a:ext cx="77400" cy="18720"/>
              <a:chOff x="6037200" y="2003400"/>
              <a:chExt cx="77400" cy="18720"/>
            </a:xfrm>
          </p:grpSpPr>
          <p:sp>
            <p:nvSpPr>
              <p:cNvPr id="6353" name=""/>
              <p:cNvSpPr/>
              <p:nvPr/>
            </p:nvSpPr>
            <p:spPr>
              <a:xfrm>
                <a:off x="6037200" y="2003400"/>
                <a:ext cx="77400" cy="18720"/>
              </a:xfrm>
              <a:custGeom>
                <a:avLst/>
                <a:gdLst/>
                <a:ahLst/>
                <a:rect l="l" t="t" r="r" b="b"/>
                <a:pathLst>
                  <a:path w="78" h="22">
                    <a:moveTo>
                      <a:pt x="14" y="4"/>
                    </a:moveTo>
                    <a:lnTo>
                      <a:pt x="0" y="15"/>
                    </a:lnTo>
                    <a:lnTo>
                      <a:pt x="7" y="22"/>
                    </a:lnTo>
                    <a:lnTo>
                      <a:pt x="57" y="18"/>
                    </a:lnTo>
                    <a:lnTo>
                      <a:pt x="78" y="18"/>
                    </a:lnTo>
                    <a:lnTo>
                      <a:pt x="75" y="0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54" name=""/>
              <p:cNvSpPr/>
              <p:nvPr/>
            </p:nvSpPr>
            <p:spPr>
              <a:xfrm>
                <a:off x="6037200" y="2003400"/>
                <a:ext cx="77400" cy="18720"/>
              </a:xfrm>
              <a:custGeom>
                <a:avLst/>
                <a:gdLst/>
                <a:ahLst/>
                <a:rect l="l" t="t" r="r" b="b"/>
                <a:pathLst>
                  <a:path w="78" h="22">
                    <a:moveTo>
                      <a:pt x="14" y="4"/>
                    </a:moveTo>
                    <a:lnTo>
                      <a:pt x="0" y="15"/>
                    </a:lnTo>
                    <a:lnTo>
                      <a:pt x="7" y="22"/>
                    </a:lnTo>
                    <a:lnTo>
                      <a:pt x="57" y="18"/>
                    </a:lnTo>
                    <a:lnTo>
                      <a:pt x="78" y="18"/>
                    </a:lnTo>
                    <a:lnTo>
                      <a:pt x="75" y="0"/>
                    </a:lnTo>
                    <a:lnTo>
                      <a:pt x="14" y="4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8080" bIns="-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55" name=""/>
            <p:cNvGrpSpPr/>
            <p:nvPr/>
          </p:nvGrpSpPr>
          <p:grpSpPr>
            <a:xfrm>
              <a:off x="6919920" y="2179800"/>
              <a:ext cx="844200" cy="1055160"/>
              <a:chOff x="6919920" y="2179800"/>
              <a:chExt cx="844200" cy="1055160"/>
            </a:xfrm>
          </p:grpSpPr>
          <p:sp>
            <p:nvSpPr>
              <p:cNvPr id="6356" name=""/>
              <p:cNvSpPr/>
              <p:nvPr/>
            </p:nvSpPr>
            <p:spPr>
              <a:xfrm>
                <a:off x="6919920" y="2179800"/>
                <a:ext cx="844200" cy="1055160"/>
              </a:xfrm>
              <a:custGeom>
                <a:avLst/>
                <a:gdLst/>
                <a:ahLst/>
                <a:rect l="l" t="t" r="r" b="b"/>
                <a:pathLst>
                  <a:path w="849" h="1061">
                    <a:moveTo>
                      <a:pt x="685" y="0"/>
                    </a:moveTo>
                    <a:lnTo>
                      <a:pt x="652" y="18"/>
                    </a:lnTo>
                    <a:lnTo>
                      <a:pt x="577" y="14"/>
                    </a:lnTo>
                    <a:lnTo>
                      <a:pt x="523" y="39"/>
                    </a:lnTo>
                    <a:lnTo>
                      <a:pt x="455" y="75"/>
                    </a:lnTo>
                    <a:lnTo>
                      <a:pt x="426" y="107"/>
                    </a:lnTo>
                    <a:lnTo>
                      <a:pt x="426" y="150"/>
                    </a:lnTo>
                    <a:lnTo>
                      <a:pt x="387" y="175"/>
                    </a:lnTo>
                    <a:lnTo>
                      <a:pt x="362" y="204"/>
                    </a:lnTo>
                    <a:lnTo>
                      <a:pt x="362" y="218"/>
                    </a:lnTo>
                    <a:lnTo>
                      <a:pt x="383" y="243"/>
                    </a:lnTo>
                    <a:lnTo>
                      <a:pt x="387" y="254"/>
                    </a:lnTo>
                    <a:lnTo>
                      <a:pt x="376" y="276"/>
                    </a:lnTo>
                    <a:lnTo>
                      <a:pt x="383" y="294"/>
                    </a:lnTo>
                    <a:lnTo>
                      <a:pt x="391" y="315"/>
                    </a:lnTo>
                    <a:lnTo>
                      <a:pt x="383" y="333"/>
                    </a:lnTo>
                    <a:lnTo>
                      <a:pt x="358" y="337"/>
                    </a:lnTo>
                    <a:lnTo>
                      <a:pt x="322" y="387"/>
                    </a:lnTo>
                    <a:lnTo>
                      <a:pt x="279" y="398"/>
                    </a:lnTo>
                    <a:lnTo>
                      <a:pt x="179" y="398"/>
                    </a:lnTo>
                    <a:lnTo>
                      <a:pt x="175" y="412"/>
                    </a:lnTo>
                    <a:lnTo>
                      <a:pt x="79" y="412"/>
                    </a:lnTo>
                    <a:lnTo>
                      <a:pt x="57" y="434"/>
                    </a:lnTo>
                    <a:lnTo>
                      <a:pt x="53" y="469"/>
                    </a:lnTo>
                    <a:lnTo>
                      <a:pt x="71" y="491"/>
                    </a:lnTo>
                    <a:lnTo>
                      <a:pt x="93" y="520"/>
                    </a:lnTo>
                    <a:lnTo>
                      <a:pt x="86" y="548"/>
                    </a:lnTo>
                    <a:lnTo>
                      <a:pt x="39" y="591"/>
                    </a:lnTo>
                    <a:lnTo>
                      <a:pt x="0" y="627"/>
                    </a:lnTo>
                    <a:lnTo>
                      <a:pt x="18" y="652"/>
                    </a:lnTo>
                    <a:lnTo>
                      <a:pt x="7" y="677"/>
                    </a:lnTo>
                    <a:lnTo>
                      <a:pt x="165" y="652"/>
                    </a:lnTo>
                    <a:lnTo>
                      <a:pt x="570" y="559"/>
                    </a:lnTo>
                    <a:lnTo>
                      <a:pt x="577" y="577"/>
                    </a:lnTo>
                    <a:lnTo>
                      <a:pt x="609" y="588"/>
                    </a:lnTo>
                    <a:lnTo>
                      <a:pt x="613" y="631"/>
                    </a:lnTo>
                    <a:lnTo>
                      <a:pt x="649" y="634"/>
                    </a:lnTo>
                    <a:lnTo>
                      <a:pt x="659" y="652"/>
                    </a:lnTo>
                    <a:lnTo>
                      <a:pt x="645" y="674"/>
                    </a:lnTo>
                    <a:lnTo>
                      <a:pt x="642" y="706"/>
                    </a:lnTo>
                    <a:lnTo>
                      <a:pt x="627" y="728"/>
                    </a:lnTo>
                    <a:lnTo>
                      <a:pt x="638" y="753"/>
                    </a:lnTo>
                    <a:lnTo>
                      <a:pt x="620" y="763"/>
                    </a:lnTo>
                    <a:lnTo>
                      <a:pt x="638" y="803"/>
                    </a:lnTo>
                    <a:lnTo>
                      <a:pt x="634" y="832"/>
                    </a:lnTo>
                    <a:lnTo>
                      <a:pt x="681" y="835"/>
                    </a:lnTo>
                    <a:lnTo>
                      <a:pt x="692" y="864"/>
                    </a:lnTo>
                    <a:lnTo>
                      <a:pt x="670" y="910"/>
                    </a:lnTo>
                    <a:lnTo>
                      <a:pt x="624" y="943"/>
                    </a:lnTo>
                    <a:lnTo>
                      <a:pt x="627" y="968"/>
                    </a:lnTo>
                    <a:lnTo>
                      <a:pt x="638" y="982"/>
                    </a:lnTo>
                    <a:lnTo>
                      <a:pt x="649" y="1014"/>
                    </a:lnTo>
                    <a:lnTo>
                      <a:pt x="674" y="1011"/>
                    </a:lnTo>
                    <a:lnTo>
                      <a:pt x="699" y="1018"/>
                    </a:lnTo>
                    <a:lnTo>
                      <a:pt x="717" y="1029"/>
                    </a:lnTo>
                    <a:lnTo>
                      <a:pt x="742" y="1061"/>
                    </a:lnTo>
                    <a:lnTo>
                      <a:pt x="760" y="1043"/>
                    </a:lnTo>
                    <a:lnTo>
                      <a:pt x="756" y="1018"/>
                    </a:lnTo>
                    <a:lnTo>
                      <a:pt x="785" y="993"/>
                    </a:lnTo>
                    <a:lnTo>
                      <a:pt x="803" y="964"/>
                    </a:lnTo>
                    <a:lnTo>
                      <a:pt x="799" y="896"/>
                    </a:lnTo>
                    <a:lnTo>
                      <a:pt x="814" y="875"/>
                    </a:lnTo>
                    <a:lnTo>
                      <a:pt x="810" y="799"/>
                    </a:lnTo>
                    <a:lnTo>
                      <a:pt x="799" y="785"/>
                    </a:lnTo>
                    <a:lnTo>
                      <a:pt x="781" y="781"/>
                    </a:lnTo>
                    <a:lnTo>
                      <a:pt x="771" y="781"/>
                    </a:lnTo>
                    <a:lnTo>
                      <a:pt x="774" y="760"/>
                    </a:lnTo>
                    <a:lnTo>
                      <a:pt x="785" y="728"/>
                    </a:lnTo>
                    <a:lnTo>
                      <a:pt x="799" y="749"/>
                    </a:lnTo>
                    <a:lnTo>
                      <a:pt x="803" y="763"/>
                    </a:lnTo>
                    <a:lnTo>
                      <a:pt x="849" y="742"/>
                    </a:lnTo>
                    <a:lnTo>
                      <a:pt x="849" y="713"/>
                    </a:lnTo>
                    <a:lnTo>
                      <a:pt x="842" y="695"/>
                    </a:lnTo>
                    <a:lnTo>
                      <a:pt x="839" y="681"/>
                    </a:lnTo>
                    <a:lnTo>
                      <a:pt x="821" y="677"/>
                    </a:lnTo>
                    <a:lnTo>
                      <a:pt x="803" y="663"/>
                    </a:lnTo>
                    <a:lnTo>
                      <a:pt x="835" y="645"/>
                    </a:lnTo>
                    <a:lnTo>
                      <a:pt x="806" y="620"/>
                    </a:lnTo>
                    <a:lnTo>
                      <a:pt x="803" y="591"/>
                    </a:lnTo>
                    <a:lnTo>
                      <a:pt x="792" y="512"/>
                    </a:lnTo>
                    <a:lnTo>
                      <a:pt x="792" y="505"/>
                    </a:lnTo>
                    <a:lnTo>
                      <a:pt x="767" y="487"/>
                    </a:lnTo>
                    <a:lnTo>
                      <a:pt x="789" y="401"/>
                    </a:lnTo>
                    <a:lnTo>
                      <a:pt x="781" y="376"/>
                    </a:lnTo>
                    <a:lnTo>
                      <a:pt x="771" y="347"/>
                    </a:lnTo>
                    <a:lnTo>
                      <a:pt x="774" y="322"/>
                    </a:lnTo>
                    <a:lnTo>
                      <a:pt x="753" y="251"/>
                    </a:lnTo>
                    <a:lnTo>
                      <a:pt x="717" y="251"/>
                    </a:lnTo>
                    <a:lnTo>
                      <a:pt x="728" y="215"/>
                    </a:lnTo>
                    <a:lnTo>
                      <a:pt x="728" y="186"/>
                    </a:lnTo>
                    <a:lnTo>
                      <a:pt x="702" y="161"/>
                    </a:lnTo>
                    <a:lnTo>
                      <a:pt x="717" y="136"/>
                    </a:lnTo>
                    <a:lnTo>
                      <a:pt x="706" y="100"/>
                    </a:lnTo>
                    <a:lnTo>
                      <a:pt x="685" y="71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57" name=""/>
              <p:cNvSpPr/>
              <p:nvPr/>
            </p:nvSpPr>
            <p:spPr>
              <a:xfrm>
                <a:off x="6919920" y="2179800"/>
                <a:ext cx="844200" cy="1055160"/>
              </a:xfrm>
              <a:custGeom>
                <a:avLst/>
                <a:gdLst/>
                <a:ahLst/>
                <a:rect l="l" t="t" r="r" b="b"/>
                <a:pathLst>
                  <a:path w="849" h="1061">
                    <a:moveTo>
                      <a:pt x="685" y="0"/>
                    </a:moveTo>
                    <a:lnTo>
                      <a:pt x="652" y="18"/>
                    </a:lnTo>
                    <a:lnTo>
                      <a:pt x="577" y="14"/>
                    </a:lnTo>
                    <a:lnTo>
                      <a:pt x="523" y="39"/>
                    </a:lnTo>
                    <a:lnTo>
                      <a:pt x="455" y="75"/>
                    </a:lnTo>
                    <a:lnTo>
                      <a:pt x="426" y="107"/>
                    </a:lnTo>
                    <a:lnTo>
                      <a:pt x="426" y="150"/>
                    </a:lnTo>
                    <a:lnTo>
                      <a:pt x="387" y="175"/>
                    </a:lnTo>
                    <a:lnTo>
                      <a:pt x="362" y="204"/>
                    </a:lnTo>
                    <a:lnTo>
                      <a:pt x="362" y="218"/>
                    </a:lnTo>
                    <a:lnTo>
                      <a:pt x="383" y="243"/>
                    </a:lnTo>
                    <a:lnTo>
                      <a:pt x="387" y="254"/>
                    </a:lnTo>
                    <a:lnTo>
                      <a:pt x="376" y="276"/>
                    </a:lnTo>
                    <a:lnTo>
                      <a:pt x="383" y="294"/>
                    </a:lnTo>
                    <a:lnTo>
                      <a:pt x="391" y="315"/>
                    </a:lnTo>
                    <a:lnTo>
                      <a:pt x="383" y="333"/>
                    </a:lnTo>
                    <a:lnTo>
                      <a:pt x="358" y="337"/>
                    </a:lnTo>
                    <a:lnTo>
                      <a:pt x="322" y="387"/>
                    </a:lnTo>
                    <a:lnTo>
                      <a:pt x="279" y="398"/>
                    </a:lnTo>
                    <a:lnTo>
                      <a:pt x="179" y="398"/>
                    </a:lnTo>
                    <a:lnTo>
                      <a:pt x="175" y="412"/>
                    </a:lnTo>
                    <a:lnTo>
                      <a:pt x="79" y="412"/>
                    </a:lnTo>
                    <a:lnTo>
                      <a:pt x="57" y="434"/>
                    </a:lnTo>
                    <a:lnTo>
                      <a:pt x="53" y="469"/>
                    </a:lnTo>
                    <a:lnTo>
                      <a:pt x="71" y="491"/>
                    </a:lnTo>
                    <a:lnTo>
                      <a:pt x="93" y="520"/>
                    </a:lnTo>
                    <a:lnTo>
                      <a:pt x="86" y="548"/>
                    </a:lnTo>
                    <a:lnTo>
                      <a:pt x="39" y="591"/>
                    </a:lnTo>
                    <a:lnTo>
                      <a:pt x="0" y="627"/>
                    </a:lnTo>
                    <a:lnTo>
                      <a:pt x="18" y="652"/>
                    </a:lnTo>
                    <a:lnTo>
                      <a:pt x="7" y="677"/>
                    </a:lnTo>
                    <a:lnTo>
                      <a:pt x="165" y="652"/>
                    </a:lnTo>
                    <a:lnTo>
                      <a:pt x="570" y="559"/>
                    </a:lnTo>
                    <a:lnTo>
                      <a:pt x="577" y="577"/>
                    </a:lnTo>
                    <a:lnTo>
                      <a:pt x="609" y="588"/>
                    </a:lnTo>
                    <a:lnTo>
                      <a:pt x="613" y="631"/>
                    </a:lnTo>
                    <a:lnTo>
                      <a:pt x="649" y="634"/>
                    </a:lnTo>
                    <a:lnTo>
                      <a:pt x="659" y="652"/>
                    </a:lnTo>
                    <a:lnTo>
                      <a:pt x="645" y="674"/>
                    </a:lnTo>
                    <a:lnTo>
                      <a:pt x="642" y="706"/>
                    </a:lnTo>
                    <a:lnTo>
                      <a:pt x="627" y="728"/>
                    </a:lnTo>
                    <a:lnTo>
                      <a:pt x="638" y="753"/>
                    </a:lnTo>
                    <a:lnTo>
                      <a:pt x="620" y="763"/>
                    </a:lnTo>
                    <a:lnTo>
                      <a:pt x="638" y="803"/>
                    </a:lnTo>
                    <a:lnTo>
                      <a:pt x="634" y="832"/>
                    </a:lnTo>
                    <a:lnTo>
                      <a:pt x="681" y="835"/>
                    </a:lnTo>
                    <a:lnTo>
                      <a:pt x="692" y="864"/>
                    </a:lnTo>
                    <a:lnTo>
                      <a:pt x="670" y="910"/>
                    </a:lnTo>
                    <a:lnTo>
                      <a:pt x="624" y="943"/>
                    </a:lnTo>
                    <a:lnTo>
                      <a:pt x="627" y="968"/>
                    </a:lnTo>
                    <a:lnTo>
                      <a:pt x="638" y="982"/>
                    </a:lnTo>
                    <a:lnTo>
                      <a:pt x="649" y="1014"/>
                    </a:lnTo>
                    <a:lnTo>
                      <a:pt x="674" y="1011"/>
                    </a:lnTo>
                    <a:lnTo>
                      <a:pt x="699" y="1018"/>
                    </a:lnTo>
                    <a:lnTo>
                      <a:pt x="717" y="1029"/>
                    </a:lnTo>
                    <a:lnTo>
                      <a:pt x="742" y="1061"/>
                    </a:lnTo>
                    <a:lnTo>
                      <a:pt x="760" y="1043"/>
                    </a:lnTo>
                    <a:lnTo>
                      <a:pt x="756" y="1018"/>
                    </a:lnTo>
                    <a:lnTo>
                      <a:pt x="785" y="993"/>
                    </a:lnTo>
                    <a:lnTo>
                      <a:pt x="803" y="964"/>
                    </a:lnTo>
                    <a:lnTo>
                      <a:pt x="799" y="896"/>
                    </a:lnTo>
                    <a:lnTo>
                      <a:pt x="814" y="875"/>
                    </a:lnTo>
                    <a:lnTo>
                      <a:pt x="810" y="799"/>
                    </a:lnTo>
                    <a:lnTo>
                      <a:pt x="799" y="785"/>
                    </a:lnTo>
                    <a:lnTo>
                      <a:pt x="781" y="781"/>
                    </a:lnTo>
                    <a:lnTo>
                      <a:pt x="771" y="781"/>
                    </a:lnTo>
                    <a:lnTo>
                      <a:pt x="774" y="760"/>
                    </a:lnTo>
                    <a:lnTo>
                      <a:pt x="785" y="728"/>
                    </a:lnTo>
                    <a:lnTo>
                      <a:pt x="799" y="749"/>
                    </a:lnTo>
                    <a:lnTo>
                      <a:pt x="803" y="763"/>
                    </a:lnTo>
                    <a:lnTo>
                      <a:pt x="849" y="742"/>
                    </a:lnTo>
                    <a:lnTo>
                      <a:pt x="849" y="713"/>
                    </a:lnTo>
                    <a:lnTo>
                      <a:pt x="842" y="695"/>
                    </a:lnTo>
                    <a:lnTo>
                      <a:pt x="839" y="681"/>
                    </a:lnTo>
                    <a:lnTo>
                      <a:pt x="821" y="677"/>
                    </a:lnTo>
                    <a:lnTo>
                      <a:pt x="803" y="663"/>
                    </a:lnTo>
                    <a:lnTo>
                      <a:pt x="835" y="645"/>
                    </a:lnTo>
                    <a:lnTo>
                      <a:pt x="806" y="620"/>
                    </a:lnTo>
                    <a:lnTo>
                      <a:pt x="803" y="591"/>
                    </a:lnTo>
                    <a:lnTo>
                      <a:pt x="792" y="512"/>
                    </a:lnTo>
                    <a:lnTo>
                      <a:pt x="792" y="505"/>
                    </a:lnTo>
                    <a:lnTo>
                      <a:pt x="767" y="487"/>
                    </a:lnTo>
                    <a:lnTo>
                      <a:pt x="789" y="401"/>
                    </a:lnTo>
                    <a:lnTo>
                      <a:pt x="781" y="376"/>
                    </a:lnTo>
                    <a:lnTo>
                      <a:pt x="771" y="347"/>
                    </a:lnTo>
                    <a:lnTo>
                      <a:pt x="774" y="322"/>
                    </a:lnTo>
                    <a:lnTo>
                      <a:pt x="753" y="251"/>
                    </a:lnTo>
                    <a:lnTo>
                      <a:pt x="717" y="251"/>
                    </a:lnTo>
                    <a:lnTo>
                      <a:pt x="728" y="215"/>
                    </a:lnTo>
                    <a:lnTo>
                      <a:pt x="728" y="186"/>
                    </a:lnTo>
                    <a:lnTo>
                      <a:pt x="702" y="161"/>
                    </a:lnTo>
                    <a:lnTo>
                      <a:pt x="717" y="136"/>
                    </a:lnTo>
                    <a:lnTo>
                      <a:pt x="706" y="100"/>
                    </a:lnTo>
                    <a:lnTo>
                      <a:pt x="685" y="71"/>
                    </a:lnTo>
                    <a:lnTo>
                      <a:pt x="685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358" name=""/>
            <p:cNvGrpSpPr/>
            <p:nvPr/>
          </p:nvGrpSpPr>
          <p:grpSpPr>
            <a:xfrm>
              <a:off x="6343560" y="2236680"/>
              <a:ext cx="263160" cy="117360"/>
              <a:chOff x="6343560" y="2236680"/>
              <a:chExt cx="263160" cy="117360"/>
            </a:xfrm>
          </p:grpSpPr>
          <p:sp>
            <p:nvSpPr>
              <p:cNvPr id="6359" name=""/>
              <p:cNvSpPr/>
              <p:nvPr/>
            </p:nvSpPr>
            <p:spPr>
              <a:xfrm>
                <a:off x="6343560" y="2236680"/>
                <a:ext cx="263160" cy="117360"/>
              </a:xfrm>
              <a:custGeom>
                <a:avLst/>
                <a:gdLst/>
                <a:ahLst/>
                <a:rect l="l" t="t" r="r" b="b"/>
                <a:pathLst>
                  <a:path w="265" h="118">
                    <a:moveTo>
                      <a:pt x="265" y="25"/>
                    </a:moveTo>
                    <a:lnTo>
                      <a:pt x="247" y="25"/>
                    </a:lnTo>
                    <a:lnTo>
                      <a:pt x="222" y="43"/>
                    </a:lnTo>
                    <a:lnTo>
                      <a:pt x="201" y="14"/>
                    </a:lnTo>
                    <a:lnTo>
                      <a:pt x="143" y="18"/>
                    </a:lnTo>
                    <a:lnTo>
                      <a:pt x="118" y="22"/>
                    </a:lnTo>
                    <a:lnTo>
                      <a:pt x="100" y="0"/>
                    </a:lnTo>
                    <a:lnTo>
                      <a:pt x="68" y="11"/>
                    </a:lnTo>
                    <a:lnTo>
                      <a:pt x="50" y="4"/>
                    </a:lnTo>
                    <a:lnTo>
                      <a:pt x="32" y="14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39" y="57"/>
                    </a:lnTo>
                    <a:lnTo>
                      <a:pt x="90" y="50"/>
                    </a:lnTo>
                    <a:lnTo>
                      <a:pt x="136" y="57"/>
                    </a:lnTo>
                    <a:lnTo>
                      <a:pt x="179" y="86"/>
                    </a:lnTo>
                    <a:lnTo>
                      <a:pt x="204" y="65"/>
                    </a:lnTo>
                    <a:lnTo>
                      <a:pt x="219" y="82"/>
                    </a:lnTo>
                    <a:lnTo>
                      <a:pt x="215" y="118"/>
                    </a:lnTo>
                    <a:lnTo>
                      <a:pt x="229" y="118"/>
                    </a:lnTo>
                    <a:lnTo>
                      <a:pt x="265" y="25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93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360" name=""/>
              <p:cNvSpPr/>
              <p:nvPr/>
            </p:nvSpPr>
            <p:spPr>
              <a:xfrm>
                <a:off x="6343560" y="2236680"/>
                <a:ext cx="263160" cy="117360"/>
              </a:xfrm>
              <a:custGeom>
                <a:avLst/>
                <a:gdLst/>
                <a:ahLst/>
                <a:rect l="l" t="t" r="r" b="b"/>
                <a:pathLst>
                  <a:path w="265" h="118">
                    <a:moveTo>
                      <a:pt x="265" y="25"/>
                    </a:moveTo>
                    <a:lnTo>
                      <a:pt x="247" y="25"/>
                    </a:lnTo>
                    <a:lnTo>
                      <a:pt x="222" y="43"/>
                    </a:lnTo>
                    <a:lnTo>
                      <a:pt x="201" y="14"/>
                    </a:lnTo>
                    <a:lnTo>
                      <a:pt x="143" y="18"/>
                    </a:lnTo>
                    <a:lnTo>
                      <a:pt x="118" y="22"/>
                    </a:lnTo>
                    <a:lnTo>
                      <a:pt x="100" y="0"/>
                    </a:lnTo>
                    <a:lnTo>
                      <a:pt x="68" y="11"/>
                    </a:lnTo>
                    <a:lnTo>
                      <a:pt x="50" y="4"/>
                    </a:lnTo>
                    <a:lnTo>
                      <a:pt x="32" y="14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39" y="57"/>
                    </a:lnTo>
                    <a:lnTo>
                      <a:pt x="90" y="50"/>
                    </a:lnTo>
                    <a:lnTo>
                      <a:pt x="136" y="57"/>
                    </a:lnTo>
                    <a:lnTo>
                      <a:pt x="179" y="86"/>
                    </a:lnTo>
                    <a:lnTo>
                      <a:pt x="204" y="65"/>
                    </a:lnTo>
                    <a:lnTo>
                      <a:pt x="219" y="82"/>
                    </a:lnTo>
                    <a:lnTo>
                      <a:pt x="215" y="118"/>
                    </a:lnTo>
                    <a:lnTo>
                      <a:pt x="229" y="118"/>
                    </a:lnTo>
                    <a:lnTo>
                      <a:pt x="265" y="25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11160">
                <a:solidFill>
                  <a:srgbClr val="c0c0c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6361" name=""/>
          <p:cNvSpPr/>
          <p:nvPr/>
        </p:nvSpPr>
        <p:spPr>
          <a:xfrm>
            <a:off x="3703680" y="2759040"/>
            <a:ext cx="4444920" cy="163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spcBef>
                <a:spcPts val="1001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0480" indent="-461880">
              <a:lnSpc>
                <a:spcPct val="95000"/>
              </a:lnSpc>
              <a:spcBef>
                <a:spcPts val="1125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Customers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0480" indent="-461880">
              <a:lnSpc>
                <a:spcPct val="95000"/>
              </a:lnSpc>
              <a:spcBef>
                <a:spcPts val="1125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Suppliers/Developers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0480" indent="-461880">
              <a:lnSpc>
                <a:spcPct val="95000"/>
              </a:lnSpc>
              <a:spcBef>
                <a:spcPts val="1125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 Makers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62" name=""/>
          <p:cNvSpPr/>
          <p:nvPr/>
        </p:nvSpPr>
        <p:spPr>
          <a:xfrm>
            <a:off x="1096920" y="325296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63" name=""/>
          <p:cNvSpPr/>
          <p:nvPr/>
        </p:nvSpPr>
        <p:spPr>
          <a:xfrm>
            <a:off x="1096920" y="367200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64" name=""/>
          <p:cNvSpPr/>
          <p:nvPr/>
        </p:nvSpPr>
        <p:spPr>
          <a:xfrm>
            <a:off x="1084320" y="4116240"/>
            <a:ext cx="11736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65" name=""/>
          <p:cNvSpPr/>
          <p:nvPr/>
        </p:nvSpPr>
        <p:spPr>
          <a:xfrm>
            <a:off x="1041480" y="2679840"/>
            <a:ext cx="2324160" cy="34272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66" name=""/>
          <p:cNvSpPr/>
          <p:nvPr/>
        </p:nvSpPr>
        <p:spPr>
          <a:xfrm>
            <a:off x="1527120" y="2647800"/>
            <a:ext cx="1308240" cy="41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spcBef>
                <a:spcPts val="1250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Network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67" name=""/>
          <p:cNvSpPr/>
          <p:nvPr/>
        </p:nvSpPr>
        <p:spPr>
          <a:xfrm>
            <a:off x="3894120" y="325296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68" name=""/>
          <p:cNvSpPr/>
          <p:nvPr/>
        </p:nvSpPr>
        <p:spPr>
          <a:xfrm>
            <a:off x="3894120" y="3659040"/>
            <a:ext cx="11736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69" name=""/>
          <p:cNvSpPr/>
          <p:nvPr/>
        </p:nvSpPr>
        <p:spPr>
          <a:xfrm>
            <a:off x="3894120" y="4103640"/>
            <a:ext cx="11736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70" name=""/>
          <p:cNvSpPr/>
          <p:nvPr/>
        </p:nvSpPr>
        <p:spPr>
          <a:xfrm>
            <a:off x="1079640" y="2749680"/>
            <a:ext cx="4444920" cy="163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spcBef>
                <a:spcPts val="1001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35040" indent="-520560">
              <a:lnSpc>
                <a:spcPct val="95000"/>
              </a:lnSpc>
              <a:spcBef>
                <a:spcPts val="1125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Continental Scope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35040" indent="-520560">
              <a:lnSpc>
                <a:spcPct val="95000"/>
              </a:lnSpc>
              <a:spcBef>
                <a:spcPts val="1125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Multi-Commodity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35040" indent="-520560">
              <a:lnSpc>
                <a:spcPct val="95000"/>
              </a:lnSpc>
              <a:spcBef>
                <a:spcPts val="1125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Information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71" name=""/>
          <p:cNvSpPr/>
          <p:nvPr/>
        </p:nvSpPr>
        <p:spPr>
          <a:xfrm>
            <a:off x="6765840" y="2658960"/>
            <a:ext cx="2324160" cy="34308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72" name=""/>
          <p:cNvSpPr/>
          <p:nvPr/>
        </p:nvSpPr>
        <p:spPr>
          <a:xfrm>
            <a:off x="6581880" y="2716200"/>
            <a:ext cx="4444920" cy="163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spcBef>
                <a:spcPts val="1001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0480" indent="-398520">
              <a:lnSpc>
                <a:spcPct val="95000"/>
              </a:lnSpc>
              <a:spcBef>
                <a:spcPts val="1125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People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0480" indent="-398520">
              <a:lnSpc>
                <a:spcPct val="95000"/>
              </a:lnSpc>
              <a:spcBef>
                <a:spcPts val="1125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Systems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690480" indent="-398520">
              <a:lnSpc>
                <a:spcPct val="95000"/>
              </a:lnSpc>
              <a:spcBef>
                <a:spcPts val="1125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Physical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73" name=""/>
          <p:cNvSpPr/>
          <p:nvPr/>
        </p:nvSpPr>
        <p:spPr>
          <a:xfrm>
            <a:off x="7435800" y="2627280"/>
            <a:ext cx="1143000" cy="41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spcBef>
                <a:spcPts val="1250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Assets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74" name=""/>
          <p:cNvSpPr/>
          <p:nvPr/>
        </p:nvSpPr>
        <p:spPr>
          <a:xfrm>
            <a:off x="6792840" y="3219480"/>
            <a:ext cx="117720" cy="1173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720" bIns="36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75" name=""/>
          <p:cNvSpPr/>
          <p:nvPr/>
        </p:nvSpPr>
        <p:spPr>
          <a:xfrm>
            <a:off x="6792840" y="3651120"/>
            <a:ext cx="11772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76" name=""/>
          <p:cNvSpPr/>
          <p:nvPr/>
        </p:nvSpPr>
        <p:spPr>
          <a:xfrm>
            <a:off x="6792840" y="4108320"/>
            <a:ext cx="117720" cy="1177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6360" bIns="363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77" name=""/>
          <p:cNvSpPr/>
          <p:nvPr/>
        </p:nvSpPr>
        <p:spPr>
          <a:xfrm>
            <a:off x="3828960" y="2679840"/>
            <a:ext cx="2324160" cy="34272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78" name=""/>
          <p:cNvSpPr/>
          <p:nvPr/>
        </p:nvSpPr>
        <p:spPr>
          <a:xfrm>
            <a:off x="3927600" y="2622600"/>
            <a:ext cx="1778040" cy="73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5000"/>
              </a:lnSpc>
              <a:spcBef>
                <a:spcPts val="1250"/>
              </a:spcBef>
              <a:tabLst>
                <a:tab algn="l" pos="0"/>
                <a:tab algn="l" pos="4618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Relationships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"/>
          <p:cNvSpPr/>
          <p:nvPr/>
        </p:nvSpPr>
        <p:spPr>
          <a:xfrm>
            <a:off x="5446800" y="830160"/>
            <a:ext cx="3673440" cy="4183200"/>
          </a:xfrm>
          <a:custGeom>
            <a:avLst/>
            <a:gdLst/>
            <a:ahLst/>
            <a:rect l="l" t="t" r="r" b="b"/>
            <a:pathLst>
              <a:path w="2177" h="2542">
                <a:moveTo>
                  <a:pt x="364" y="0"/>
                </a:moveTo>
                <a:lnTo>
                  <a:pt x="2177" y="1543"/>
                </a:lnTo>
                <a:lnTo>
                  <a:pt x="2135" y="1523"/>
                </a:lnTo>
                <a:lnTo>
                  <a:pt x="2114" y="1492"/>
                </a:lnTo>
                <a:lnTo>
                  <a:pt x="2105" y="1492"/>
                </a:lnTo>
                <a:lnTo>
                  <a:pt x="2105" y="1543"/>
                </a:lnTo>
                <a:lnTo>
                  <a:pt x="2094" y="1543"/>
                </a:lnTo>
                <a:lnTo>
                  <a:pt x="2084" y="1512"/>
                </a:lnTo>
                <a:lnTo>
                  <a:pt x="2011" y="1430"/>
                </a:lnTo>
                <a:lnTo>
                  <a:pt x="1939" y="1430"/>
                </a:lnTo>
                <a:lnTo>
                  <a:pt x="1928" y="1401"/>
                </a:lnTo>
                <a:lnTo>
                  <a:pt x="1918" y="1401"/>
                </a:lnTo>
                <a:lnTo>
                  <a:pt x="1887" y="1401"/>
                </a:lnTo>
                <a:lnTo>
                  <a:pt x="1877" y="1430"/>
                </a:lnTo>
                <a:lnTo>
                  <a:pt x="1866" y="1430"/>
                </a:lnTo>
                <a:lnTo>
                  <a:pt x="1846" y="1430"/>
                </a:lnTo>
                <a:lnTo>
                  <a:pt x="1846" y="1411"/>
                </a:lnTo>
                <a:lnTo>
                  <a:pt x="1794" y="1421"/>
                </a:lnTo>
                <a:lnTo>
                  <a:pt x="1763" y="1461"/>
                </a:lnTo>
                <a:lnTo>
                  <a:pt x="1701" y="1481"/>
                </a:lnTo>
                <a:lnTo>
                  <a:pt x="1691" y="1512"/>
                </a:lnTo>
                <a:lnTo>
                  <a:pt x="1660" y="1532"/>
                </a:lnTo>
                <a:lnTo>
                  <a:pt x="1639" y="1543"/>
                </a:lnTo>
                <a:lnTo>
                  <a:pt x="1660" y="1614"/>
                </a:lnTo>
                <a:lnTo>
                  <a:pt x="1630" y="1634"/>
                </a:lnTo>
                <a:lnTo>
                  <a:pt x="1558" y="1552"/>
                </a:lnTo>
                <a:lnTo>
                  <a:pt x="1549" y="1604"/>
                </a:lnTo>
                <a:lnTo>
                  <a:pt x="1517" y="1624"/>
                </a:lnTo>
                <a:lnTo>
                  <a:pt x="1506" y="1686"/>
                </a:lnTo>
                <a:lnTo>
                  <a:pt x="1528" y="1706"/>
                </a:lnTo>
                <a:lnTo>
                  <a:pt x="1496" y="1737"/>
                </a:lnTo>
                <a:lnTo>
                  <a:pt x="1485" y="1788"/>
                </a:lnTo>
                <a:lnTo>
                  <a:pt x="1528" y="1808"/>
                </a:lnTo>
                <a:lnTo>
                  <a:pt x="1538" y="1859"/>
                </a:lnTo>
                <a:lnTo>
                  <a:pt x="1549" y="1870"/>
                </a:lnTo>
                <a:lnTo>
                  <a:pt x="1549" y="1859"/>
                </a:lnTo>
                <a:lnTo>
                  <a:pt x="1610" y="1870"/>
                </a:lnTo>
                <a:lnTo>
                  <a:pt x="1639" y="1900"/>
                </a:lnTo>
                <a:lnTo>
                  <a:pt x="1670" y="1971"/>
                </a:lnTo>
                <a:lnTo>
                  <a:pt x="1630" y="1971"/>
                </a:lnTo>
                <a:lnTo>
                  <a:pt x="1620" y="1993"/>
                </a:lnTo>
                <a:lnTo>
                  <a:pt x="1630" y="2002"/>
                </a:lnTo>
                <a:lnTo>
                  <a:pt x="1670" y="2022"/>
                </a:lnTo>
                <a:lnTo>
                  <a:pt x="1630" y="2033"/>
                </a:lnTo>
                <a:lnTo>
                  <a:pt x="1599" y="2084"/>
                </a:lnTo>
                <a:lnTo>
                  <a:pt x="1579" y="2033"/>
                </a:lnTo>
                <a:lnTo>
                  <a:pt x="1549" y="2022"/>
                </a:lnTo>
                <a:lnTo>
                  <a:pt x="1558" y="2043"/>
                </a:lnTo>
                <a:lnTo>
                  <a:pt x="1558" y="2095"/>
                </a:lnTo>
                <a:lnTo>
                  <a:pt x="1538" y="2084"/>
                </a:lnTo>
                <a:lnTo>
                  <a:pt x="1538" y="2135"/>
                </a:lnTo>
                <a:lnTo>
                  <a:pt x="1485" y="2217"/>
                </a:lnTo>
                <a:lnTo>
                  <a:pt x="1528" y="2257"/>
                </a:lnTo>
                <a:lnTo>
                  <a:pt x="1549" y="2307"/>
                </a:lnTo>
                <a:lnTo>
                  <a:pt x="1558" y="2286"/>
                </a:lnTo>
                <a:lnTo>
                  <a:pt x="1558" y="2368"/>
                </a:lnTo>
                <a:lnTo>
                  <a:pt x="1610" y="2480"/>
                </a:lnTo>
                <a:lnTo>
                  <a:pt x="1620" y="2491"/>
                </a:lnTo>
                <a:lnTo>
                  <a:pt x="1589" y="2542"/>
                </a:lnTo>
                <a:lnTo>
                  <a:pt x="1538" y="2542"/>
                </a:lnTo>
                <a:lnTo>
                  <a:pt x="1528" y="2511"/>
                </a:lnTo>
                <a:lnTo>
                  <a:pt x="1476" y="2480"/>
                </a:lnTo>
                <a:lnTo>
                  <a:pt x="1424" y="2450"/>
                </a:lnTo>
                <a:lnTo>
                  <a:pt x="1424" y="2419"/>
                </a:lnTo>
                <a:lnTo>
                  <a:pt x="1383" y="2400"/>
                </a:lnTo>
                <a:lnTo>
                  <a:pt x="1342" y="2389"/>
                </a:lnTo>
                <a:lnTo>
                  <a:pt x="1290" y="2409"/>
                </a:lnTo>
                <a:lnTo>
                  <a:pt x="1207" y="2348"/>
                </a:lnTo>
                <a:lnTo>
                  <a:pt x="1114" y="2348"/>
                </a:lnTo>
                <a:lnTo>
                  <a:pt x="1031" y="2317"/>
                </a:lnTo>
                <a:lnTo>
                  <a:pt x="970" y="2317"/>
                </a:lnTo>
                <a:lnTo>
                  <a:pt x="888" y="2246"/>
                </a:lnTo>
                <a:lnTo>
                  <a:pt x="804" y="2196"/>
                </a:lnTo>
                <a:lnTo>
                  <a:pt x="784" y="2196"/>
                </a:lnTo>
                <a:lnTo>
                  <a:pt x="733" y="2145"/>
                </a:lnTo>
                <a:lnTo>
                  <a:pt x="743" y="2124"/>
                </a:lnTo>
                <a:lnTo>
                  <a:pt x="784" y="2124"/>
                </a:lnTo>
                <a:lnTo>
                  <a:pt x="824" y="2064"/>
                </a:lnTo>
                <a:lnTo>
                  <a:pt x="867" y="2053"/>
                </a:lnTo>
                <a:lnTo>
                  <a:pt x="804" y="2002"/>
                </a:lnTo>
                <a:lnTo>
                  <a:pt x="814" y="1993"/>
                </a:lnTo>
                <a:lnTo>
                  <a:pt x="867" y="1982"/>
                </a:lnTo>
                <a:lnTo>
                  <a:pt x="867" y="1971"/>
                </a:lnTo>
                <a:lnTo>
                  <a:pt x="928" y="1942"/>
                </a:lnTo>
                <a:lnTo>
                  <a:pt x="917" y="1931"/>
                </a:lnTo>
                <a:lnTo>
                  <a:pt x="856" y="1942"/>
                </a:lnTo>
                <a:lnTo>
                  <a:pt x="856" y="1900"/>
                </a:lnTo>
                <a:lnTo>
                  <a:pt x="867" y="1879"/>
                </a:lnTo>
                <a:lnTo>
                  <a:pt x="888" y="1870"/>
                </a:lnTo>
                <a:lnTo>
                  <a:pt x="907" y="1849"/>
                </a:lnTo>
                <a:lnTo>
                  <a:pt x="928" y="1859"/>
                </a:lnTo>
                <a:lnTo>
                  <a:pt x="970" y="1859"/>
                </a:lnTo>
                <a:lnTo>
                  <a:pt x="981" y="1797"/>
                </a:lnTo>
                <a:lnTo>
                  <a:pt x="970" y="1797"/>
                </a:lnTo>
                <a:lnTo>
                  <a:pt x="970" y="1757"/>
                </a:lnTo>
                <a:lnTo>
                  <a:pt x="990" y="1737"/>
                </a:lnTo>
                <a:lnTo>
                  <a:pt x="970" y="1716"/>
                </a:lnTo>
                <a:lnTo>
                  <a:pt x="990" y="1716"/>
                </a:lnTo>
                <a:lnTo>
                  <a:pt x="1001" y="1696"/>
                </a:lnTo>
                <a:lnTo>
                  <a:pt x="990" y="1666"/>
                </a:lnTo>
                <a:lnTo>
                  <a:pt x="1001" y="1655"/>
                </a:lnTo>
                <a:lnTo>
                  <a:pt x="917" y="1624"/>
                </a:lnTo>
                <a:lnTo>
                  <a:pt x="897" y="1624"/>
                </a:lnTo>
                <a:lnTo>
                  <a:pt x="867" y="1604"/>
                </a:lnTo>
                <a:lnTo>
                  <a:pt x="835" y="1614"/>
                </a:lnTo>
                <a:lnTo>
                  <a:pt x="784" y="1552"/>
                </a:lnTo>
                <a:lnTo>
                  <a:pt x="733" y="1573"/>
                </a:lnTo>
                <a:lnTo>
                  <a:pt x="714" y="1573"/>
                </a:lnTo>
                <a:lnTo>
                  <a:pt x="703" y="1552"/>
                </a:lnTo>
                <a:lnTo>
                  <a:pt x="661" y="1552"/>
                </a:lnTo>
                <a:lnTo>
                  <a:pt x="640" y="1543"/>
                </a:lnTo>
                <a:lnTo>
                  <a:pt x="640" y="1492"/>
                </a:lnTo>
                <a:lnTo>
                  <a:pt x="621" y="1461"/>
                </a:lnTo>
                <a:lnTo>
                  <a:pt x="600" y="1461"/>
                </a:lnTo>
                <a:lnTo>
                  <a:pt x="558" y="1450"/>
                </a:lnTo>
                <a:lnTo>
                  <a:pt x="547" y="1411"/>
                </a:lnTo>
                <a:lnTo>
                  <a:pt x="568" y="1401"/>
                </a:lnTo>
                <a:lnTo>
                  <a:pt x="568" y="1390"/>
                </a:lnTo>
                <a:lnTo>
                  <a:pt x="517" y="1330"/>
                </a:lnTo>
                <a:lnTo>
                  <a:pt x="414" y="1330"/>
                </a:lnTo>
                <a:lnTo>
                  <a:pt x="382" y="1371"/>
                </a:lnTo>
                <a:lnTo>
                  <a:pt x="372" y="1361"/>
                </a:lnTo>
                <a:lnTo>
                  <a:pt x="340" y="1259"/>
                </a:lnTo>
                <a:lnTo>
                  <a:pt x="332" y="1237"/>
                </a:lnTo>
                <a:lnTo>
                  <a:pt x="351" y="1217"/>
                </a:lnTo>
                <a:lnTo>
                  <a:pt x="403" y="1227"/>
                </a:lnTo>
                <a:lnTo>
                  <a:pt x="444" y="1197"/>
                </a:lnTo>
                <a:lnTo>
                  <a:pt x="444" y="1177"/>
                </a:lnTo>
                <a:lnTo>
                  <a:pt x="434" y="1177"/>
                </a:lnTo>
                <a:lnTo>
                  <a:pt x="424" y="1156"/>
                </a:lnTo>
                <a:lnTo>
                  <a:pt x="403" y="1145"/>
                </a:lnTo>
                <a:lnTo>
                  <a:pt x="372" y="1145"/>
                </a:lnTo>
                <a:lnTo>
                  <a:pt x="372" y="1115"/>
                </a:lnTo>
                <a:lnTo>
                  <a:pt x="340" y="1095"/>
                </a:lnTo>
                <a:lnTo>
                  <a:pt x="300" y="1023"/>
                </a:lnTo>
                <a:lnTo>
                  <a:pt x="310" y="972"/>
                </a:lnTo>
                <a:lnTo>
                  <a:pt x="300" y="952"/>
                </a:lnTo>
                <a:lnTo>
                  <a:pt x="300" y="921"/>
                </a:lnTo>
                <a:lnTo>
                  <a:pt x="247" y="881"/>
                </a:lnTo>
                <a:lnTo>
                  <a:pt x="186" y="900"/>
                </a:lnTo>
                <a:lnTo>
                  <a:pt x="186" y="881"/>
                </a:lnTo>
                <a:lnTo>
                  <a:pt x="175" y="860"/>
                </a:lnTo>
                <a:lnTo>
                  <a:pt x="103" y="850"/>
                </a:lnTo>
                <a:lnTo>
                  <a:pt x="93" y="850"/>
                </a:lnTo>
                <a:lnTo>
                  <a:pt x="93" y="789"/>
                </a:lnTo>
                <a:lnTo>
                  <a:pt x="72" y="747"/>
                </a:lnTo>
                <a:lnTo>
                  <a:pt x="51" y="737"/>
                </a:lnTo>
                <a:lnTo>
                  <a:pt x="61" y="687"/>
                </a:lnTo>
                <a:lnTo>
                  <a:pt x="32" y="645"/>
                </a:lnTo>
                <a:lnTo>
                  <a:pt x="32" y="636"/>
                </a:lnTo>
                <a:lnTo>
                  <a:pt x="61" y="605"/>
                </a:lnTo>
                <a:lnTo>
                  <a:pt x="51" y="585"/>
                </a:lnTo>
                <a:lnTo>
                  <a:pt x="42" y="576"/>
                </a:lnTo>
                <a:lnTo>
                  <a:pt x="32" y="545"/>
                </a:lnTo>
                <a:lnTo>
                  <a:pt x="21" y="535"/>
                </a:lnTo>
                <a:lnTo>
                  <a:pt x="0" y="463"/>
                </a:lnTo>
                <a:lnTo>
                  <a:pt x="61" y="443"/>
                </a:lnTo>
                <a:lnTo>
                  <a:pt x="93" y="392"/>
                </a:lnTo>
                <a:lnTo>
                  <a:pt x="93" y="351"/>
                </a:lnTo>
                <a:lnTo>
                  <a:pt x="154" y="300"/>
                </a:lnTo>
                <a:lnTo>
                  <a:pt x="239" y="310"/>
                </a:lnTo>
                <a:lnTo>
                  <a:pt x="207" y="279"/>
                </a:lnTo>
                <a:lnTo>
                  <a:pt x="114" y="249"/>
                </a:lnTo>
                <a:lnTo>
                  <a:pt x="93" y="218"/>
                </a:lnTo>
                <a:lnTo>
                  <a:pt x="114" y="229"/>
                </a:lnTo>
                <a:lnTo>
                  <a:pt x="114" y="187"/>
                </a:lnTo>
                <a:lnTo>
                  <a:pt x="42" y="208"/>
                </a:lnTo>
                <a:lnTo>
                  <a:pt x="217" y="45"/>
                </a:lnTo>
                <a:lnTo>
                  <a:pt x="325" y="66"/>
                </a:lnTo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80" name=""/>
          <p:cNvSpPr/>
          <p:nvPr/>
        </p:nvSpPr>
        <p:spPr>
          <a:xfrm>
            <a:off x="4119480" y="3552840"/>
            <a:ext cx="735120" cy="353880"/>
          </a:xfrm>
          <a:custGeom>
            <a:avLst/>
            <a:gdLst/>
            <a:ahLst/>
            <a:rect l="l" t="t" r="r" b="b"/>
            <a:pathLst>
              <a:path w="252" h="126">
                <a:moveTo>
                  <a:pt x="0" y="72"/>
                </a:moveTo>
                <a:lnTo>
                  <a:pt x="18" y="54"/>
                </a:lnTo>
                <a:lnTo>
                  <a:pt x="30" y="54"/>
                </a:lnTo>
                <a:lnTo>
                  <a:pt x="48" y="30"/>
                </a:lnTo>
                <a:lnTo>
                  <a:pt x="48" y="18"/>
                </a:lnTo>
                <a:lnTo>
                  <a:pt x="66" y="6"/>
                </a:lnTo>
                <a:lnTo>
                  <a:pt x="78" y="0"/>
                </a:lnTo>
                <a:lnTo>
                  <a:pt x="96" y="12"/>
                </a:lnTo>
                <a:lnTo>
                  <a:pt x="120" y="6"/>
                </a:lnTo>
                <a:lnTo>
                  <a:pt x="138" y="24"/>
                </a:lnTo>
                <a:lnTo>
                  <a:pt x="204" y="12"/>
                </a:lnTo>
                <a:lnTo>
                  <a:pt x="252" y="36"/>
                </a:lnTo>
                <a:lnTo>
                  <a:pt x="234" y="84"/>
                </a:lnTo>
                <a:lnTo>
                  <a:pt x="174" y="72"/>
                </a:lnTo>
                <a:lnTo>
                  <a:pt x="138" y="96"/>
                </a:lnTo>
                <a:lnTo>
                  <a:pt x="84" y="108"/>
                </a:lnTo>
                <a:lnTo>
                  <a:pt x="72" y="126"/>
                </a:lnTo>
                <a:lnTo>
                  <a:pt x="42" y="126"/>
                </a:lnTo>
                <a:lnTo>
                  <a:pt x="12" y="102"/>
                </a:lnTo>
                <a:lnTo>
                  <a:pt x="0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81" name=""/>
          <p:cNvSpPr/>
          <p:nvPr/>
        </p:nvSpPr>
        <p:spPr>
          <a:xfrm>
            <a:off x="3506760" y="3267000"/>
            <a:ext cx="839880" cy="487440"/>
          </a:xfrm>
          <a:custGeom>
            <a:avLst/>
            <a:gdLst/>
            <a:ahLst/>
            <a:rect l="l" t="t" r="r" b="b"/>
            <a:pathLst>
              <a:path w="287" h="174">
                <a:moveTo>
                  <a:pt x="209" y="174"/>
                </a:moveTo>
                <a:lnTo>
                  <a:pt x="227" y="156"/>
                </a:lnTo>
                <a:lnTo>
                  <a:pt x="239" y="156"/>
                </a:lnTo>
                <a:lnTo>
                  <a:pt x="257" y="132"/>
                </a:lnTo>
                <a:lnTo>
                  <a:pt x="257" y="120"/>
                </a:lnTo>
                <a:lnTo>
                  <a:pt x="275" y="108"/>
                </a:lnTo>
                <a:lnTo>
                  <a:pt x="287" y="102"/>
                </a:lnTo>
                <a:lnTo>
                  <a:pt x="251" y="72"/>
                </a:lnTo>
                <a:lnTo>
                  <a:pt x="251" y="54"/>
                </a:lnTo>
                <a:lnTo>
                  <a:pt x="215" y="48"/>
                </a:lnTo>
                <a:lnTo>
                  <a:pt x="203" y="60"/>
                </a:lnTo>
                <a:lnTo>
                  <a:pt x="173" y="24"/>
                </a:lnTo>
                <a:lnTo>
                  <a:pt x="137" y="6"/>
                </a:lnTo>
                <a:lnTo>
                  <a:pt x="119" y="18"/>
                </a:lnTo>
                <a:lnTo>
                  <a:pt x="95" y="0"/>
                </a:lnTo>
                <a:lnTo>
                  <a:pt x="89" y="18"/>
                </a:lnTo>
                <a:lnTo>
                  <a:pt x="12" y="66"/>
                </a:lnTo>
                <a:lnTo>
                  <a:pt x="0" y="54"/>
                </a:lnTo>
                <a:lnTo>
                  <a:pt x="24" y="108"/>
                </a:lnTo>
                <a:lnTo>
                  <a:pt x="77" y="162"/>
                </a:lnTo>
                <a:lnTo>
                  <a:pt x="113" y="168"/>
                </a:lnTo>
                <a:lnTo>
                  <a:pt x="137" y="144"/>
                </a:lnTo>
                <a:lnTo>
                  <a:pt x="203" y="156"/>
                </a:lnTo>
                <a:lnTo>
                  <a:pt x="209" y="17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82" name=""/>
          <p:cNvSpPr/>
          <p:nvPr/>
        </p:nvSpPr>
        <p:spPr>
          <a:xfrm>
            <a:off x="3173400" y="3673440"/>
            <a:ext cx="977760" cy="469800"/>
          </a:xfrm>
          <a:custGeom>
            <a:avLst/>
            <a:gdLst/>
            <a:ahLst/>
            <a:rect l="l" t="t" r="r" b="b"/>
            <a:pathLst>
              <a:path w="335" h="168">
                <a:moveTo>
                  <a:pt x="323" y="30"/>
                </a:moveTo>
                <a:lnTo>
                  <a:pt x="317" y="12"/>
                </a:lnTo>
                <a:lnTo>
                  <a:pt x="251" y="0"/>
                </a:lnTo>
                <a:lnTo>
                  <a:pt x="227" y="24"/>
                </a:lnTo>
                <a:lnTo>
                  <a:pt x="191" y="18"/>
                </a:lnTo>
                <a:lnTo>
                  <a:pt x="150" y="48"/>
                </a:lnTo>
                <a:lnTo>
                  <a:pt x="156" y="90"/>
                </a:lnTo>
                <a:lnTo>
                  <a:pt x="150" y="96"/>
                </a:lnTo>
                <a:lnTo>
                  <a:pt x="126" y="84"/>
                </a:lnTo>
                <a:lnTo>
                  <a:pt x="78" y="102"/>
                </a:lnTo>
                <a:lnTo>
                  <a:pt x="48" y="96"/>
                </a:lnTo>
                <a:lnTo>
                  <a:pt x="36" y="108"/>
                </a:lnTo>
                <a:lnTo>
                  <a:pt x="18" y="96"/>
                </a:lnTo>
                <a:lnTo>
                  <a:pt x="0" y="102"/>
                </a:lnTo>
                <a:lnTo>
                  <a:pt x="12" y="132"/>
                </a:lnTo>
                <a:lnTo>
                  <a:pt x="42" y="138"/>
                </a:lnTo>
                <a:lnTo>
                  <a:pt x="114" y="126"/>
                </a:lnTo>
                <a:lnTo>
                  <a:pt x="132" y="150"/>
                </a:lnTo>
                <a:lnTo>
                  <a:pt x="186" y="162"/>
                </a:lnTo>
                <a:lnTo>
                  <a:pt x="221" y="168"/>
                </a:lnTo>
                <a:lnTo>
                  <a:pt x="293" y="138"/>
                </a:lnTo>
                <a:lnTo>
                  <a:pt x="311" y="126"/>
                </a:lnTo>
                <a:lnTo>
                  <a:pt x="311" y="84"/>
                </a:lnTo>
                <a:lnTo>
                  <a:pt x="335" y="84"/>
                </a:lnTo>
                <a:lnTo>
                  <a:pt x="335" y="60"/>
                </a:lnTo>
                <a:lnTo>
                  <a:pt x="323" y="30"/>
                </a:lnTo>
                <a:lnTo>
                  <a:pt x="323" y="3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83" name=""/>
          <p:cNvSpPr/>
          <p:nvPr/>
        </p:nvSpPr>
        <p:spPr>
          <a:xfrm>
            <a:off x="2332080" y="3216240"/>
            <a:ext cx="438120" cy="336600"/>
          </a:xfrm>
          <a:custGeom>
            <a:avLst/>
            <a:gdLst/>
            <a:ahLst/>
            <a:rect l="l" t="t" r="r" b="b"/>
            <a:pathLst>
              <a:path w="150" h="120">
                <a:moveTo>
                  <a:pt x="96" y="0"/>
                </a:moveTo>
                <a:lnTo>
                  <a:pt x="42" y="12"/>
                </a:lnTo>
                <a:lnTo>
                  <a:pt x="24" y="0"/>
                </a:lnTo>
                <a:lnTo>
                  <a:pt x="0" y="18"/>
                </a:lnTo>
                <a:lnTo>
                  <a:pt x="0" y="36"/>
                </a:lnTo>
                <a:lnTo>
                  <a:pt x="48" y="72"/>
                </a:lnTo>
                <a:lnTo>
                  <a:pt x="60" y="96"/>
                </a:lnTo>
                <a:lnTo>
                  <a:pt x="90" y="84"/>
                </a:lnTo>
                <a:lnTo>
                  <a:pt x="90" y="114"/>
                </a:lnTo>
                <a:lnTo>
                  <a:pt x="126" y="120"/>
                </a:lnTo>
                <a:lnTo>
                  <a:pt x="120" y="102"/>
                </a:lnTo>
                <a:lnTo>
                  <a:pt x="138" y="84"/>
                </a:lnTo>
                <a:lnTo>
                  <a:pt x="150" y="66"/>
                </a:lnTo>
                <a:lnTo>
                  <a:pt x="138" y="42"/>
                </a:lnTo>
                <a:lnTo>
                  <a:pt x="120" y="36"/>
                </a:lnTo>
                <a:lnTo>
                  <a:pt x="120" y="12"/>
                </a:lnTo>
                <a:lnTo>
                  <a:pt x="9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84" name=""/>
          <p:cNvSpPr/>
          <p:nvPr/>
        </p:nvSpPr>
        <p:spPr>
          <a:xfrm>
            <a:off x="4029120" y="3754440"/>
            <a:ext cx="858960" cy="504720"/>
          </a:xfrm>
          <a:custGeom>
            <a:avLst/>
            <a:gdLst/>
            <a:ahLst/>
            <a:rect l="l" t="t" r="r" b="b"/>
            <a:pathLst>
              <a:path w="294" h="180">
                <a:moveTo>
                  <a:pt x="12" y="120"/>
                </a:moveTo>
                <a:lnTo>
                  <a:pt x="78" y="180"/>
                </a:lnTo>
                <a:lnTo>
                  <a:pt x="114" y="168"/>
                </a:lnTo>
                <a:lnTo>
                  <a:pt x="156" y="156"/>
                </a:lnTo>
                <a:lnTo>
                  <a:pt x="180" y="156"/>
                </a:lnTo>
                <a:lnTo>
                  <a:pt x="222" y="144"/>
                </a:lnTo>
                <a:lnTo>
                  <a:pt x="258" y="60"/>
                </a:lnTo>
                <a:lnTo>
                  <a:pt x="294" y="36"/>
                </a:lnTo>
                <a:lnTo>
                  <a:pt x="264" y="12"/>
                </a:lnTo>
                <a:lnTo>
                  <a:pt x="204" y="0"/>
                </a:lnTo>
                <a:lnTo>
                  <a:pt x="168" y="24"/>
                </a:lnTo>
                <a:lnTo>
                  <a:pt x="114" y="36"/>
                </a:lnTo>
                <a:lnTo>
                  <a:pt x="102" y="54"/>
                </a:lnTo>
                <a:lnTo>
                  <a:pt x="72" y="54"/>
                </a:lnTo>
                <a:lnTo>
                  <a:pt x="42" y="30"/>
                </a:lnTo>
                <a:lnTo>
                  <a:pt x="42" y="54"/>
                </a:lnTo>
                <a:lnTo>
                  <a:pt x="18" y="54"/>
                </a:lnTo>
                <a:lnTo>
                  <a:pt x="18" y="96"/>
                </a:lnTo>
                <a:lnTo>
                  <a:pt x="0" y="108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85" name=""/>
          <p:cNvSpPr/>
          <p:nvPr/>
        </p:nvSpPr>
        <p:spPr>
          <a:xfrm>
            <a:off x="3836880" y="2411280"/>
            <a:ext cx="52560" cy="507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0" y="12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5040" bIns="5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86" name=""/>
          <p:cNvSpPr/>
          <p:nvPr/>
        </p:nvSpPr>
        <p:spPr>
          <a:xfrm>
            <a:off x="2998800" y="1859040"/>
            <a:ext cx="351000" cy="637920"/>
          </a:xfrm>
          <a:custGeom>
            <a:avLst/>
            <a:gdLst/>
            <a:ahLst/>
            <a:rect l="l" t="t" r="r" b="b"/>
            <a:pathLst>
              <a:path w="120" h="228">
                <a:moveTo>
                  <a:pt x="60" y="228"/>
                </a:moveTo>
                <a:lnTo>
                  <a:pt x="24" y="222"/>
                </a:lnTo>
                <a:lnTo>
                  <a:pt x="24" y="192"/>
                </a:lnTo>
                <a:lnTo>
                  <a:pt x="0" y="174"/>
                </a:lnTo>
                <a:lnTo>
                  <a:pt x="0" y="108"/>
                </a:lnTo>
                <a:lnTo>
                  <a:pt x="6" y="66"/>
                </a:lnTo>
                <a:lnTo>
                  <a:pt x="102" y="0"/>
                </a:lnTo>
                <a:lnTo>
                  <a:pt x="108" y="42"/>
                </a:lnTo>
                <a:lnTo>
                  <a:pt x="84" y="90"/>
                </a:lnTo>
                <a:lnTo>
                  <a:pt x="96" y="90"/>
                </a:lnTo>
                <a:lnTo>
                  <a:pt x="90" y="102"/>
                </a:lnTo>
                <a:lnTo>
                  <a:pt x="120" y="102"/>
                </a:lnTo>
                <a:lnTo>
                  <a:pt x="120" y="114"/>
                </a:lnTo>
                <a:lnTo>
                  <a:pt x="108" y="132"/>
                </a:lnTo>
                <a:lnTo>
                  <a:pt x="96" y="126"/>
                </a:lnTo>
                <a:lnTo>
                  <a:pt x="96" y="144"/>
                </a:lnTo>
                <a:lnTo>
                  <a:pt x="78" y="150"/>
                </a:lnTo>
                <a:lnTo>
                  <a:pt x="78" y="162"/>
                </a:lnTo>
                <a:lnTo>
                  <a:pt x="66" y="162"/>
                </a:lnTo>
                <a:lnTo>
                  <a:pt x="72" y="174"/>
                </a:lnTo>
                <a:lnTo>
                  <a:pt x="60" y="210"/>
                </a:lnTo>
                <a:lnTo>
                  <a:pt x="72" y="228"/>
                </a:lnTo>
                <a:lnTo>
                  <a:pt x="60" y="22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87" name=""/>
          <p:cNvSpPr/>
          <p:nvPr/>
        </p:nvSpPr>
        <p:spPr>
          <a:xfrm>
            <a:off x="3333600" y="2462040"/>
            <a:ext cx="32040" cy="7020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6" y="24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88" name=""/>
          <p:cNvSpPr/>
          <p:nvPr/>
        </p:nvSpPr>
        <p:spPr>
          <a:xfrm>
            <a:off x="3209760" y="2330280"/>
            <a:ext cx="155880" cy="131760"/>
          </a:xfrm>
          <a:custGeom>
            <a:avLst/>
            <a:gdLst/>
            <a:ahLst/>
            <a:rect l="l" t="t" r="r" b="b"/>
            <a:pathLst>
              <a:path w="54" h="48">
                <a:moveTo>
                  <a:pt x="18" y="6"/>
                </a:moveTo>
                <a:lnTo>
                  <a:pt x="42" y="0"/>
                </a:lnTo>
                <a:lnTo>
                  <a:pt x="54" y="30"/>
                </a:lnTo>
                <a:lnTo>
                  <a:pt x="48" y="42"/>
                </a:lnTo>
                <a:lnTo>
                  <a:pt x="18" y="48"/>
                </a:lnTo>
                <a:lnTo>
                  <a:pt x="0" y="12"/>
                </a:lnTo>
                <a:lnTo>
                  <a:pt x="18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89" name=""/>
          <p:cNvSpPr/>
          <p:nvPr/>
        </p:nvSpPr>
        <p:spPr>
          <a:xfrm>
            <a:off x="3384720" y="2479680"/>
            <a:ext cx="102960" cy="68400"/>
          </a:xfrm>
          <a:custGeom>
            <a:avLst/>
            <a:gdLst/>
            <a:ahLst/>
            <a:rect l="l" t="t" r="r" b="b"/>
            <a:pathLst>
              <a:path w="36" h="24">
                <a:moveTo>
                  <a:pt x="12" y="0"/>
                </a:moveTo>
                <a:lnTo>
                  <a:pt x="30" y="6"/>
                </a:lnTo>
                <a:lnTo>
                  <a:pt x="36" y="24"/>
                </a:ln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2680" bIns="22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0" name=""/>
          <p:cNvSpPr/>
          <p:nvPr/>
        </p:nvSpPr>
        <p:spPr>
          <a:xfrm>
            <a:off x="3487680" y="2479680"/>
            <a:ext cx="34920" cy="82440"/>
          </a:xfrm>
          <a:custGeom>
            <a:avLst/>
            <a:gdLst/>
            <a:ahLst/>
            <a:rect l="l" t="t" r="r" b="b"/>
            <a:pathLst>
              <a:path w="12" h="30">
                <a:moveTo>
                  <a:pt x="0" y="0"/>
                </a:moveTo>
                <a:lnTo>
                  <a:pt x="12" y="6"/>
                </a:lnTo>
                <a:lnTo>
                  <a:pt x="6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720" bIns="36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1" name=""/>
          <p:cNvSpPr/>
          <p:nvPr/>
        </p:nvSpPr>
        <p:spPr>
          <a:xfrm>
            <a:off x="3365640" y="2230560"/>
            <a:ext cx="230040" cy="231480"/>
          </a:xfrm>
          <a:custGeom>
            <a:avLst/>
            <a:gdLst/>
            <a:ahLst/>
            <a:rect l="l" t="t" r="r" b="b"/>
            <a:pathLst>
              <a:path w="78" h="84">
                <a:moveTo>
                  <a:pt x="24" y="6"/>
                </a:moveTo>
                <a:lnTo>
                  <a:pt x="30" y="18"/>
                </a:lnTo>
                <a:lnTo>
                  <a:pt x="0" y="30"/>
                </a:lnTo>
                <a:lnTo>
                  <a:pt x="12" y="42"/>
                </a:lnTo>
                <a:lnTo>
                  <a:pt x="18" y="66"/>
                </a:lnTo>
                <a:lnTo>
                  <a:pt x="42" y="72"/>
                </a:lnTo>
                <a:lnTo>
                  <a:pt x="36" y="84"/>
                </a:lnTo>
                <a:lnTo>
                  <a:pt x="54" y="84"/>
                </a:lnTo>
                <a:lnTo>
                  <a:pt x="54" y="66"/>
                </a:lnTo>
                <a:lnTo>
                  <a:pt x="66" y="66"/>
                </a:lnTo>
                <a:lnTo>
                  <a:pt x="60" y="48"/>
                </a:lnTo>
                <a:lnTo>
                  <a:pt x="78" y="36"/>
                </a:lnTo>
                <a:lnTo>
                  <a:pt x="66" y="0"/>
                </a:lnTo>
                <a:lnTo>
                  <a:pt x="48" y="6"/>
                </a:lnTo>
                <a:lnTo>
                  <a:pt x="48" y="18"/>
                </a:lnTo>
                <a:lnTo>
                  <a:pt x="42" y="36"/>
                </a:lnTo>
                <a:lnTo>
                  <a:pt x="42" y="12"/>
                </a:lnTo>
                <a:lnTo>
                  <a:pt x="24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2" name=""/>
          <p:cNvSpPr/>
          <p:nvPr/>
        </p:nvSpPr>
        <p:spPr>
          <a:xfrm>
            <a:off x="3648240" y="2548080"/>
            <a:ext cx="69840" cy="6660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0880" bIns="20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3" name=""/>
          <p:cNvSpPr/>
          <p:nvPr/>
        </p:nvSpPr>
        <p:spPr>
          <a:xfrm>
            <a:off x="3648240" y="2548080"/>
            <a:ext cx="69840" cy="6660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0880" bIns="20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4" name=""/>
          <p:cNvSpPr/>
          <p:nvPr/>
        </p:nvSpPr>
        <p:spPr>
          <a:xfrm>
            <a:off x="2735280" y="2479680"/>
            <a:ext cx="1136520" cy="1494000"/>
          </a:xfrm>
          <a:custGeom>
            <a:avLst/>
            <a:gdLst/>
            <a:ahLst/>
            <a:rect l="l" t="t" r="r" b="b"/>
            <a:pathLst>
              <a:path w="716" h="941">
                <a:moveTo>
                  <a:pt x="705" y="528"/>
                </a:moveTo>
                <a:lnTo>
                  <a:pt x="716" y="464"/>
                </a:lnTo>
                <a:lnTo>
                  <a:pt x="694" y="433"/>
                </a:lnTo>
                <a:lnTo>
                  <a:pt x="672" y="297"/>
                </a:lnTo>
                <a:lnTo>
                  <a:pt x="656" y="269"/>
                </a:lnTo>
                <a:lnTo>
                  <a:pt x="672" y="212"/>
                </a:lnTo>
                <a:lnTo>
                  <a:pt x="650" y="159"/>
                </a:lnTo>
                <a:lnTo>
                  <a:pt x="552" y="74"/>
                </a:lnTo>
                <a:lnTo>
                  <a:pt x="508" y="85"/>
                </a:lnTo>
                <a:lnTo>
                  <a:pt x="530" y="64"/>
                </a:lnTo>
                <a:lnTo>
                  <a:pt x="431" y="138"/>
                </a:lnTo>
                <a:lnTo>
                  <a:pt x="375" y="138"/>
                </a:lnTo>
                <a:lnTo>
                  <a:pt x="398" y="85"/>
                </a:lnTo>
                <a:lnTo>
                  <a:pt x="320" y="74"/>
                </a:lnTo>
                <a:lnTo>
                  <a:pt x="309" y="53"/>
                </a:lnTo>
                <a:lnTo>
                  <a:pt x="309" y="21"/>
                </a:lnTo>
                <a:lnTo>
                  <a:pt x="276" y="11"/>
                </a:lnTo>
                <a:lnTo>
                  <a:pt x="210" y="0"/>
                </a:lnTo>
                <a:lnTo>
                  <a:pt x="243" y="53"/>
                </a:lnTo>
                <a:lnTo>
                  <a:pt x="210" y="85"/>
                </a:lnTo>
                <a:lnTo>
                  <a:pt x="243" y="148"/>
                </a:lnTo>
                <a:lnTo>
                  <a:pt x="210" y="159"/>
                </a:lnTo>
                <a:lnTo>
                  <a:pt x="210" y="212"/>
                </a:lnTo>
                <a:lnTo>
                  <a:pt x="199" y="191"/>
                </a:lnTo>
                <a:lnTo>
                  <a:pt x="166" y="201"/>
                </a:lnTo>
                <a:lnTo>
                  <a:pt x="166" y="169"/>
                </a:lnTo>
                <a:lnTo>
                  <a:pt x="133" y="169"/>
                </a:lnTo>
                <a:lnTo>
                  <a:pt x="99" y="169"/>
                </a:lnTo>
                <a:lnTo>
                  <a:pt x="88" y="201"/>
                </a:lnTo>
                <a:lnTo>
                  <a:pt x="121" y="233"/>
                </a:lnTo>
                <a:lnTo>
                  <a:pt x="88" y="233"/>
                </a:lnTo>
                <a:lnTo>
                  <a:pt x="66" y="286"/>
                </a:lnTo>
                <a:lnTo>
                  <a:pt x="44" y="307"/>
                </a:lnTo>
                <a:lnTo>
                  <a:pt x="77" y="350"/>
                </a:lnTo>
                <a:lnTo>
                  <a:pt x="44" y="403"/>
                </a:lnTo>
                <a:lnTo>
                  <a:pt x="0" y="392"/>
                </a:lnTo>
                <a:lnTo>
                  <a:pt x="0" y="538"/>
                </a:lnTo>
                <a:lnTo>
                  <a:pt x="22" y="581"/>
                </a:lnTo>
                <a:lnTo>
                  <a:pt x="0" y="613"/>
                </a:lnTo>
                <a:lnTo>
                  <a:pt x="22" y="666"/>
                </a:lnTo>
                <a:lnTo>
                  <a:pt x="22" y="687"/>
                </a:lnTo>
                <a:lnTo>
                  <a:pt x="55" y="729"/>
                </a:lnTo>
                <a:lnTo>
                  <a:pt x="166" y="750"/>
                </a:lnTo>
                <a:lnTo>
                  <a:pt x="121" y="856"/>
                </a:lnTo>
                <a:lnTo>
                  <a:pt x="121" y="909"/>
                </a:lnTo>
                <a:lnTo>
                  <a:pt x="221" y="909"/>
                </a:lnTo>
                <a:lnTo>
                  <a:pt x="276" y="930"/>
                </a:lnTo>
                <a:lnTo>
                  <a:pt x="309" y="920"/>
                </a:lnTo>
                <a:lnTo>
                  <a:pt x="342" y="941"/>
                </a:lnTo>
                <a:lnTo>
                  <a:pt x="364" y="920"/>
                </a:lnTo>
                <a:lnTo>
                  <a:pt x="420" y="930"/>
                </a:lnTo>
                <a:lnTo>
                  <a:pt x="508" y="899"/>
                </a:lnTo>
                <a:lnTo>
                  <a:pt x="552" y="920"/>
                </a:lnTo>
                <a:lnTo>
                  <a:pt x="563" y="909"/>
                </a:lnTo>
                <a:lnTo>
                  <a:pt x="552" y="835"/>
                </a:lnTo>
                <a:lnTo>
                  <a:pt x="628" y="782"/>
                </a:lnTo>
                <a:lnTo>
                  <a:pt x="530" y="687"/>
                </a:lnTo>
                <a:lnTo>
                  <a:pt x="486" y="591"/>
                </a:lnTo>
                <a:lnTo>
                  <a:pt x="508" y="613"/>
                </a:lnTo>
                <a:lnTo>
                  <a:pt x="650" y="528"/>
                </a:lnTo>
                <a:lnTo>
                  <a:pt x="661" y="496"/>
                </a:lnTo>
                <a:lnTo>
                  <a:pt x="705" y="52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5" name=""/>
          <p:cNvSpPr/>
          <p:nvPr/>
        </p:nvSpPr>
        <p:spPr>
          <a:xfrm>
            <a:off x="3765600" y="2492280"/>
            <a:ext cx="1279440" cy="1162080"/>
          </a:xfrm>
          <a:custGeom>
            <a:avLst/>
            <a:gdLst/>
            <a:ahLst/>
            <a:rect l="l" t="t" r="r" b="b"/>
            <a:pathLst>
              <a:path w="806" h="732">
                <a:moveTo>
                  <a:pt x="773" y="119"/>
                </a:moveTo>
                <a:lnTo>
                  <a:pt x="802" y="279"/>
                </a:lnTo>
                <a:lnTo>
                  <a:pt x="742" y="339"/>
                </a:lnTo>
                <a:lnTo>
                  <a:pt x="775" y="369"/>
                </a:lnTo>
                <a:lnTo>
                  <a:pt x="762" y="419"/>
                </a:lnTo>
                <a:lnTo>
                  <a:pt x="806" y="549"/>
                </a:lnTo>
                <a:lnTo>
                  <a:pt x="729" y="635"/>
                </a:lnTo>
                <a:lnTo>
                  <a:pt x="707" y="689"/>
                </a:lnTo>
                <a:lnTo>
                  <a:pt x="707" y="732"/>
                </a:lnTo>
                <a:lnTo>
                  <a:pt x="685" y="732"/>
                </a:lnTo>
                <a:lnTo>
                  <a:pt x="596" y="689"/>
                </a:lnTo>
                <a:lnTo>
                  <a:pt x="475" y="710"/>
                </a:lnTo>
                <a:lnTo>
                  <a:pt x="442" y="678"/>
                </a:lnTo>
                <a:lnTo>
                  <a:pt x="397" y="689"/>
                </a:lnTo>
                <a:lnTo>
                  <a:pt x="364" y="667"/>
                </a:lnTo>
                <a:lnTo>
                  <a:pt x="298" y="613"/>
                </a:lnTo>
                <a:lnTo>
                  <a:pt x="298" y="581"/>
                </a:lnTo>
                <a:lnTo>
                  <a:pt x="232" y="570"/>
                </a:lnTo>
                <a:lnTo>
                  <a:pt x="210" y="592"/>
                </a:lnTo>
                <a:lnTo>
                  <a:pt x="155" y="527"/>
                </a:lnTo>
                <a:lnTo>
                  <a:pt x="88" y="495"/>
                </a:lnTo>
                <a:lnTo>
                  <a:pt x="55" y="516"/>
                </a:lnTo>
                <a:lnTo>
                  <a:pt x="66" y="451"/>
                </a:lnTo>
                <a:lnTo>
                  <a:pt x="44" y="419"/>
                </a:lnTo>
                <a:lnTo>
                  <a:pt x="22" y="281"/>
                </a:lnTo>
                <a:lnTo>
                  <a:pt x="0" y="259"/>
                </a:lnTo>
                <a:lnTo>
                  <a:pt x="22" y="194"/>
                </a:lnTo>
                <a:lnTo>
                  <a:pt x="0" y="140"/>
                </a:lnTo>
                <a:lnTo>
                  <a:pt x="33" y="151"/>
                </a:lnTo>
                <a:lnTo>
                  <a:pt x="33" y="129"/>
                </a:lnTo>
                <a:lnTo>
                  <a:pt x="11" y="129"/>
                </a:lnTo>
                <a:lnTo>
                  <a:pt x="22" y="119"/>
                </a:lnTo>
                <a:lnTo>
                  <a:pt x="254" y="0"/>
                </a:lnTo>
                <a:lnTo>
                  <a:pt x="375" y="0"/>
                </a:lnTo>
                <a:lnTo>
                  <a:pt x="375" y="22"/>
                </a:lnTo>
                <a:lnTo>
                  <a:pt x="353" y="11"/>
                </a:lnTo>
                <a:lnTo>
                  <a:pt x="375" y="65"/>
                </a:lnTo>
                <a:lnTo>
                  <a:pt x="453" y="43"/>
                </a:lnTo>
                <a:lnTo>
                  <a:pt x="563" y="65"/>
                </a:lnTo>
                <a:lnTo>
                  <a:pt x="707" y="54"/>
                </a:lnTo>
                <a:lnTo>
                  <a:pt x="773" y="97"/>
                </a:lnTo>
                <a:lnTo>
                  <a:pt x="773" y="119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6" name=""/>
          <p:cNvSpPr/>
          <p:nvPr/>
        </p:nvSpPr>
        <p:spPr>
          <a:xfrm>
            <a:off x="4552920" y="4944960"/>
            <a:ext cx="824040" cy="657360"/>
          </a:xfrm>
          <a:custGeom>
            <a:avLst/>
            <a:gdLst/>
            <a:ahLst/>
            <a:rect l="l" t="t" r="r" b="b"/>
            <a:pathLst>
              <a:path w="281" h="234">
                <a:moveTo>
                  <a:pt x="24" y="156"/>
                </a:moveTo>
                <a:lnTo>
                  <a:pt x="42" y="162"/>
                </a:lnTo>
                <a:lnTo>
                  <a:pt x="42" y="168"/>
                </a:lnTo>
                <a:lnTo>
                  <a:pt x="24" y="168"/>
                </a:lnTo>
                <a:lnTo>
                  <a:pt x="42" y="198"/>
                </a:lnTo>
                <a:lnTo>
                  <a:pt x="114" y="192"/>
                </a:lnTo>
                <a:lnTo>
                  <a:pt x="132" y="204"/>
                </a:lnTo>
                <a:lnTo>
                  <a:pt x="120" y="210"/>
                </a:lnTo>
                <a:lnTo>
                  <a:pt x="156" y="216"/>
                </a:lnTo>
                <a:lnTo>
                  <a:pt x="174" y="234"/>
                </a:lnTo>
                <a:lnTo>
                  <a:pt x="168" y="204"/>
                </a:lnTo>
                <a:lnTo>
                  <a:pt x="102" y="162"/>
                </a:lnTo>
                <a:lnTo>
                  <a:pt x="126" y="162"/>
                </a:lnTo>
                <a:lnTo>
                  <a:pt x="120" y="144"/>
                </a:lnTo>
                <a:lnTo>
                  <a:pt x="138" y="144"/>
                </a:lnTo>
                <a:lnTo>
                  <a:pt x="114" y="102"/>
                </a:lnTo>
                <a:lnTo>
                  <a:pt x="114" y="72"/>
                </a:lnTo>
                <a:lnTo>
                  <a:pt x="120" y="66"/>
                </a:lnTo>
                <a:lnTo>
                  <a:pt x="120" y="78"/>
                </a:lnTo>
                <a:lnTo>
                  <a:pt x="150" y="108"/>
                </a:lnTo>
                <a:lnTo>
                  <a:pt x="150" y="90"/>
                </a:lnTo>
                <a:lnTo>
                  <a:pt x="168" y="102"/>
                </a:lnTo>
                <a:lnTo>
                  <a:pt x="162" y="78"/>
                </a:lnTo>
                <a:lnTo>
                  <a:pt x="186" y="90"/>
                </a:lnTo>
                <a:lnTo>
                  <a:pt x="156" y="66"/>
                </a:lnTo>
                <a:lnTo>
                  <a:pt x="192" y="48"/>
                </a:lnTo>
                <a:lnTo>
                  <a:pt x="216" y="42"/>
                </a:lnTo>
                <a:lnTo>
                  <a:pt x="263" y="60"/>
                </a:lnTo>
                <a:lnTo>
                  <a:pt x="281" y="18"/>
                </a:lnTo>
                <a:lnTo>
                  <a:pt x="269" y="0"/>
                </a:lnTo>
                <a:lnTo>
                  <a:pt x="263" y="0"/>
                </a:lnTo>
                <a:lnTo>
                  <a:pt x="263" y="12"/>
                </a:lnTo>
                <a:lnTo>
                  <a:pt x="251" y="24"/>
                </a:lnTo>
                <a:lnTo>
                  <a:pt x="233" y="30"/>
                </a:lnTo>
                <a:lnTo>
                  <a:pt x="192" y="12"/>
                </a:lnTo>
                <a:lnTo>
                  <a:pt x="126" y="24"/>
                </a:lnTo>
                <a:lnTo>
                  <a:pt x="36" y="54"/>
                </a:lnTo>
                <a:lnTo>
                  <a:pt x="42" y="72"/>
                </a:lnTo>
                <a:lnTo>
                  <a:pt x="0" y="120"/>
                </a:lnTo>
                <a:lnTo>
                  <a:pt x="24" y="15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7" name=""/>
          <p:cNvSpPr/>
          <p:nvPr/>
        </p:nvSpPr>
        <p:spPr>
          <a:xfrm>
            <a:off x="4502160" y="5283360"/>
            <a:ext cx="50760" cy="507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6" y="0"/>
                </a:lnTo>
                <a:lnTo>
                  <a:pt x="0" y="0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5040" bIns="5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8" name=""/>
          <p:cNvSpPr/>
          <p:nvPr/>
        </p:nvSpPr>
        <p:spPr>
          <a:xfrm>
            <a:off x="4592520" y="5484960"/>
            <a:ext cx="33480" cy="4896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0"/>
                </a:lnTo>
                <a:lnTo>
                  <a:pt x="0" y="12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240" bIns="3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399" name=""/>
          <p:cNvSpPr/>
          <p:nvPr/>
        </p:nvSpPr>
        <p:spPr>
          <a:xfrm>
            <a:off x="4676760" y="5499000"/>
            <a:ext cx="298440" cy="285840"/>
          </a:xfrm>
          <a:custGeom>
            <a:avLst/>
            <a:gdLst/>
            <a:ahLst/>
            <a:rect l="l" t="t" r="r" b="b"/>
            <a:pathLst>
              <a:path w="102" h="102">
                <a:moveTo>
                  <a:pt x="42" y="0"/>
                </a:moveTo>
                <a:lnTo>
                  <a:pt x="12" y="6"/>
                </a:lnTo>
                <a:lnTo>
                  <a:pt x="0" y="30"/>
                </a:lnTo>
                <a:lnTo>
                  <a:pt x="24" y="60"/>
                </a:lnTo>
                <a:lnTo>
                  <a:pt x="24" y="78"/>
                </a:lnTo>
                <a:lnTo>
                  <a:pt x="30" y="84"/>
                </a:lnTo>
                <a:lnTo>
                  <a:pt x="42" y="72"/>
                </a:lnTo>
                <a:lnTo>
                  <a:pt x="54" y="102"/>
                </a:lnTo>
                <a:lnTo>
                  <a:pt x="72" y="84"/>
                </a:lnTo>
                <a:lnTo>
                  <a:pt x="90" y="102"/>
                </a:lnTo>
                <a:lnTo>
                  <a:pt x="72" y="42"/>
                </a:lnTo>
                <a:lnTo>
                  <a:pt x="90" y="60"/>
                </a:lnTo>
                <a:lnTo>
                  <a:pt x="102" y="48"/>
                </a:lnTo>
                <a:lnTo>
                  <a:pt x="90" y="18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00" name=""/>
          <p:cNvSpPr/>
          <p:nvPr/>
        </p:nvSpPr>
        <p:spPr>
          <a:xfrm>
            <a:off x="5151600" y="5549760"/>
            <a:ext cx="33120" cy="5256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6"/>
                </a:lnTo>
                <a:lnTo>
                  <a:pt x="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6840" bIns="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01" name=""/>
          <p:cNvSpPr/>
          <p:nvPr/>
        </p:nvSpPr>
        <p:spPr>
          <a:xfrm>
            <a:off x="5532480" y="5784840"/>
            <a:ext cx="71280" cy="82440"/>
          </a:xfrm>
          <a:custGeom>
            <a:avLst/>
            <a:gdLst/>
            <a:ahLst/>
            <a:rect l="l" t="t" r="r" b="b"/>
            <a:pathLst>
              <a:path w="24" h="29">
                <a:moveTo>
                  <a:pt x="18" y="24"/>
                </a:moveTo>
                <a:lnTo>
                  <a:pt x="24" y="0"/>
                </a:lnTo>
                <a:lnTo>
                  <a:pt x="0" y="18"/>
                </a:lnTo>
                <a:lnTo>
                  <a:pt x="0" y="29"/>
                </a:lnTo>
                <a:lnTo>
                  <a:pt x="18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720" bIns="36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02" name=""/>
          <p:cNvSpPr/>
          <p:nvPr/>
        </p:nvSpPr>
        <p:spPr>
          <a:xfrm>
            <a:off x="5286240" y="5451480"/>
            <a:ext cx="36720" cy="65160"/>
          </a:xfrm>
          <a:custGeom>
            <a:avLst/>
            <a:gdLst/>
            <a:ahLst/>
            <a:rect l="l" t="t" r="r" b="b"/>
            <a:pathLst>
              <a:path w="12" h="24">
                <a:moveTo>
                  <a:pt x="6" y="24"/>
                </a:moveTo>
                <a:lnTo>
                  <a:pt x="12" y="6"/>
                </a:lnTo>
                <a:lnTo>
                  <a:pt x="0" y="0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9440" bIns="194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03" name=""/>
          <p:cNvSpPr/>
          <p:nvPr/>
        </p:nvSpPr>
        <p:spPr>
          <a:xfrm>
            <a:off x="5286240" y="5334120"/>
            <a:ext cx="90720" cy="47520"/>
          </a:xfrm>
          <a:custGeom>
            <a:avLst/>
            <a:gdLst/>
            <a:ahLst/>
            <a:rect l="l" t="t" r="r" b="b"/>
            <a:pathLst>
              <a:path w="30" h="18">
                <a:moveTo>
                  <a:pt x="30" y="18"/>
                </a:moveTo>
                <a:lnTo>
                  <a:pt x="18" y="0"/>
                </a:lnTo>
                <a:lnTo>
                  <a:pt x="0" y="12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1800" bIns="1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04" name=""/>
          <p:cNvSpPr/>
          <p:nvPr/>
        </p:nvSpPr>
        <p:spPr>
          <a:xfrm>
            <a:off x="5184720" y="5230800"/>
            <a:ext cx="36720" cy="3348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2240" bIns="-12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05" name=""/>
          <p:cNvSpPr/>
          <p:nvPr/>
        </p:nvSpPr>
        <p:spPr>
          <a:xfrm>
            <a:off x="5118120" y="5094360"/>
            <a:ext cx="33480" cy="34920"/>
          </a:xfrm>
          <a:custGeom>
            <a:avLst/>
            <a:gdLst/>
            <a:ahLst/>
            <a:rect l="l" t="t" r="r" b="b"/>
            <a:pathLst>
              <a:path w="12" h="12">
                <a:moveTo>
                  <a:pt x="6" y="12"/>
                </a:moveTo>
                <a:lnTo>
                  <a:pt x="12" y="0"/>
                </a:lnTo>
                <a:lnTo>
                  <a:pt x="0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0800" bIns="-10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06" name=""/>
          <p:cNvSpPr/>
          <p:nvPr/>
        </p:nvSpPr>
        <p:spPr>
          <a:xfrm>
            <a:off x="4943520" y="5381640"/>
            <a:ext cx="189000" cy="168120"/>
          </a:xfrm>
          <a:custGeom>
            <a:avLst/>
            <a:gdLst/>
            <a:ahLst/>
            <a:rect l="l" t="t" r="r" b="b"/>
            <a:pathLst>
              <a:path w="66" h="60">
                <a:moveTo>
                  <a:pt x="66" y="54"/>
                </a:moveTo>
                <a:lnTo>
                  <a:pt x="48" y="24"/>
                </a:lnTo>
                <a:lnTo>
                  <a:pt x="12" y="0"/>
                </a:lnTo>
                <a:lnTo>
                  <a:pt x="0" y="12"/>
                </a:lnTo>
                <a:lnTo>
                  <a:pt x="48" y="48"/>
                </a:lnTo>
                <a:lnTo>
                  <a:pt x="60" y="60"/>
                </a:lnTo>
                <a:lnTo>
                  <a:pt x="66" y="60"/>
                </a:lnTo>
                <a:lnTo>
                  <a:pt x="66" y="5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07" name=""/>
          <p:cNvSpPr/>
          <p:nvPr/>
        </p:nvSpPr>
        <p:spPr>
          <a:xfrm>
            <a:off x="2822400" y="4024440"/>
            <a:ext cx="1524240" cy="1525320"/>
          </a:xfrm>
          <a:custGeom>
            <a:avLst/>
            <a:gdLst/>
            <a:ahLst/>
            <a:rect l="l" t="t" r="r" b="b"/>
            <a:pathLst>
              <a:path w="521" h="545">
                <a:moveTo>
                  <a:pt x="306" y="96"/>
                </a:moveTo>
                <a:lnTo>
                  <a:pt x="317" y="90"/>
                </a:lnTo>
                <a:lnTo>
                  <a:pt x="306" y="78"/>
                </a:lnTo>
                <a:lnTo>
                  <a:pt x="300" y="54"/>
                </a:lnTo>
                <a:lnTo>
                  <a:pt x="294" y="54"/>
                </a:lnTo>
                <a:lnTo>
                  <a:pt x="306" y="36"/>
                </a:lnTo>
                <a:lnTo>
                  <a:pt x="252" y="24"/>
                </a:lnTo>
                <a:lnTo>
                  <a:pt x="234" y="0"/>
                </a:lnTo>
                <a:lnTo>
                  <a:pt x="162" y="12"/>
                </a:lnTo>
                <a:lnTo>
                  <a:pt x="162" y="30"/>
                </a:lnTo>
                <a:lnTo>
                  <a:pt x="150" y="30"/>
                </a:lnTo>
                <a:lnTo>
                  <a:pt x="150" y="48"/>
                </a:lnTo>
                <a:lnTo>
                  <a:pt x="114" y="36"/>
                </a:lnTo>
                <a:lnTo>
                  <a:pt x="102" y="72"/>
                </a:lnTo>
                <a:lnTo>
                  <a:pt x="78" y="48"/>
                </a:lnTo>
                <a:lnTo>
                  <a:pt x="48" y="72"/>
                </a:lnTo>
                <a:lnTo>
                  <a:pt x="12" y="78"/>
                </a:lnTo>
                <a:lnTo>
                  <a:pt x="0" y="84"/>
                </a:lnTo>
                <a:lnTo>
                  <a:pt x="18" y="114"/>
                </a:lnTo>
                <a:lnTo>
                  <a:pt x="0" y="138"/>
                </a:lnTo>
                <a:lnTo>
                  <a:pt x="6" y="144"/>
                </a:lnTo>
                <a:lnTo>
                  <a:pt x="18" y="179"/>
                </a:lnTo>
                <a:lnTo>
                  <a:pt x="36" y="185"/>
                </a:lnTo>
                <a:lnTo>
                  <a:pt x="36" y="203"/>
                </a:lnTo>
                <a:lnTo>
                  <a:pt x="60" y="197"/>
                </a:lnTo>
                <a:lnTo>
                  <a:pt x="90" y="168"/>
                </a:lnTo>
                <a:lnTo>
                  <a:pt x="150" y="197"/>
                </a:lnTo>
                <a:lnTo>
                  <a:pt x="168" y="251"/>
                </a:lnTo>
                <a:lnTo>
                  <a:pt x="198" y="293"/>
                </a:lnTo>
                <a:lnTo>
                  <a:pt x="216" y="293"/>
                </a:lnTo>
                <a:lnTo>
                  <a:pt x="282" y="359"/>
                </a:lnTo>
                <a:lnTo>
                  <a:pt x="306" y="359"/>
                </a:lnTo>
                <a:lnTo>
                  <a:pt x="335" y="395"/>
                </a:lnTo>
                <a:lnTo>
                  <a:pt x="359" y="395"/>
                </a:lnTo>
                <a:lnTo>
                  <a:pt x="365" y="419"/>
                </a:lnTo>
                <a:lnTo>
                  <a:pt x="383" y="431"/>
                </a:lnTo>
                <a:lnTo>
                  <a:pt x="395" y="425"/>
                </a:lnTo>
                <a:lnTo>
                  <a:pt x="419" y="497"/>
                </a:lnTo>
                <a:lnTo>
                  <a:pt x="401" y="509"/>
                </a:lnTo>
                <a:lnTo>
                  <a:pt x="395" y="533"/>
                </a:lnTo>
                <a:lnTo>
                  <a:pt x="395" y="545"/>
                </a:lnTo>
                <a:lnTo>
                  <a:pt x="413" y="545"/>
                </a:lnTo>
                <a:lnTo>
                  <a:pt x="431" y="521"/>
                </a:lnTo>
                <a:lnTo>
                  <a:pt x="437" y="497"/>
                </a:lnTo>
                <a:lnTo>
                  <a:pt x="455" y="485"/>
                </a:lnTo>
                <a:lnTo>
                  <a:pt x="455" y="461"/>
                </a:lnTo>
                <a:lnTo>
                  <a:pt x="431" y="443"/>
                </a:lnTo>
                <a:lnTo>
                  <a:pt x="443" y="407"/>
                </a:lnTo>
                <a:lnTo>
                  <a:pt x="461" y="401"/>
                </a:lnTo>
                <a:lnTo>
                  <a:pt x="491" y="419"/>
                </a:lnTo>
                <a:lnTo>
                  <a:pt x="515" y="437"/>
                </a:lnTo>
                <a:lnTo>
                  <a:pt x="521" y="425"/>
                </a:lnTo>
                <a:lnTo>
                  <a:pt x="491" y="389"/>
                </a:lnTo>
                <a:lnTo>
                  <a:pt x="407" y="347"/>
                </a:lnTo>
                <a:lnTo>
                  <a:pt x="413" y="323"/>
                </a:lnTo>
                <a:lnTo>
                  <a:pt x="413" y="317"/>
                </a:lnTo>
                <a:lnTo>
                  <a:pt x="371" y="323"/>
                </a:lnTo>
                <a:lnTo>
                  <a:pt x="353" y="305"/>
                </a:lnTo>
                <a:lnTo>
                  <a:pt x="323" y="275"/>
                </a:lnTo>
                <a:lnTo>
                  <a:pt x="300" y="215"/>
                </a:lnTo>
                <a:lnTo>
                  <a:pt x="252" y="185"/>
                </a:lnTo>
                <a:lnTo>
                  <a:pt x="246" y="156"/>
                </a:lnTo>
                <a:lnTo>
                  <a:pt x="252" y="138"/>
                </a:lnTo>
                <a:lnTo>
                  <a:pt x="246" y="126"/>
                </a:lnTo>
                <a:lnTo>
                  <a:pt x="246" y="108"/>
                </a:lnTo>
                <a:lnTo>
                  <a:pt x="288" y="84"/>
                </a:lnTo>
                <a:lnTo>
                  <a:pt x="300" y="84"/>
                </a:lnTo>
                <a:lnTo>
                  <a:pt x="306" y="9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08" name=""/>
          <p:cNvSpPr/>
          <p:nvPr/>
        </p:nvSpPr>
        <p:spPr>
          <a:xfrm>
            <a:off x="3014640" y="5013360"/>
            <a:ext cx="195120" cy="401760"/>
          </a:xfrm>
          <a:custGeom>
            <a:avLst/>
            <a:gdLst/>
            <a:ahLst/>
            <a:rect l="l" t="t" r="r" b="b"/>
            <a:pathLst>
              <a:path w="66" h="144">
                <a:moveTo>
                  <a:pt x="42" y="0"/>
                </a:moveTo>
                <a:lnTo>
                  <a:pt x="54" y="12"/>
                </a:lnTo>
                <a:lnTo>
                  <a:pt x="66" y="36"/>
                </a:lnTo>
                <a:lnTo>
                  <a:pt x="66" y="114"/>
                </a:lnTo>
                <a:lnTo>
                  <a:pt x="54" y="126"/>
                </a:lnTo>
                <a:lnTo>
                  <a:pt x="48" y="120"/>
                </a:lnTo>
                <a:lnTo>
                  <a:pt x="24" y="144"/>
                </a:lnTo>
                <a:lnTo>
                  <a:pt x="12" y="120"/>
                </a:lnTo>
                <a:lnTo>
                  <a:pt x="12" y="84"/>
                </a:lnTo>
                <a:lnTo>
                  <a:pt x="0" y="24"/>
                </a:lnTo>
                <a:lnTo>
                  <a:pt x="18" y="30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09" name=""/>
          <p:cNvSpPr/>
          <p:nvPr/>
        </p:nvSpPr>
        <p:spPr>
          <a:xfrm>
            <a:off x="3578400" y="5499000"/>
            <a:ext cx="396720" cy="236520"/>
          </a:xfrm>
          <a:custGeom>
            <a:avLst/>
            <a:gdLst/>
            <a:ahLst/>
            <a:rect l="l" t="t" r="r" b="b"/>
            <a:pathLst>
              <a:path w="137" h="84">
                <a:moveTo>
                  <a:pt x="137" y="0"/>
                </a:moveTo>
                <a:lnTo>
                  <a:pt x="113" y="48"/>
                </a:lnTo>
                <a:lnTo>
                  <a:pt x="119" y="72"/>
                </a:lnTo>
                <a:lnTo>
                  <a:pt x="113" y="84"/>
                </a:lnTo>
                <a:lnTo>
                  <a:pt x="95" y="84"/>
                </a:lnTo>
                <a:lnTo>
                  <a:pt x="77" y="72"/>
                </a:lnTo>
                <a:lnTo>
                  <a:pt x="6" y="36"/>
                </a:lnTo>
                <a:lnTo>
                  <a:pt x="0" y="18"/>
                </a:lnTo>
                <a:lnTo>
                  <a:pt x="6" y="6"/>
                </a:lnTo>
                <a:lnTo>
                  <a:pt x="30" y="6"/>
                </a:lnTo>
                <a:lnTo>
                  <a:pt x="48" y="18"/>
                </a:lnTo>
                <a:lnTo>
                  <a:pt x="137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0" name=""/>
          <p:cNvSpPr/>
          <p:nvPr/>
        </p:nvSpPr>
        <p:spPr>
          <a:xfrm>
            <a:off x="2681280" y="3454560"/>
            <a:ext cx="88920" cy="115560"/>
          </a:xfrm>
          <a:custGeom>
            <a:avLst/>
            <a:gdLst/>
            <a:ahLst/>
            <a:rect l="l" t="t" r="r" b="b"/>
            <a:pathLst>
              <a:path w="30" h="42">
                <a:moveTo>
                  <a:pt x="6" y="36"/>
                </a:moveTo>
                <a:lnTo>
                  <a:pt x="30" y="42"/>
                </a:lnTo>
                <a:lnTo>
                  <a:pt x="30" y="30"/>
                </a:lnTo>
                <a:lnTo>
                  <a:pt x="18" y="0"/>
                </a:lnTo>
                <a:lnTo>
                  <a:pt x="0" y="18"/>
                </a:lnTo>
                <a:lnTo>
                  <a:pt x="6" y="3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1" name=""/>
          <p:cNvSpPr/>
          <p:nvPr/>
        </p:nvSpPr>
        <p:spPr>
          <a:xfrm>
            <a:off x="2579760" y="2849400"/>
            <a:ext cx="50760" cy="525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0"/>
                </a:moveTo>
                <a:lnTo>
                  <a:pt x="0" y="18"/>
                </a:lnTo>
                <a:lnTo>
                  <a:pt x="12" y="0"/>
                </a:lnTo>
                <a:lnTo>
                  <a:pt x="1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6840" bIns="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2" name=""/>
          <p:cNvSpPr/>
          <p:nvPr/>
        </p:nvSpPr>
        <p:spPr>
          <a:xfrm>
            <a:off x="2403360" y="2800440"/>
            <a:ext cx="473040" cy="533160"/>
          </a:xfrm>
          <a:custGeom>
            <a:avLst/>
            <a:gdLst/>
            <a:ahLst/>
            <a:rect l="l" t="t" r="r" b="b"/>
            <a:pathLst>
              <a:path w="162" h="191">
                <a:moveTo>
                  <a:pt x="72" y="42"/>
                </a:moveTo>
                <a:lnTo>
                  <a:pt x="78" y="54"/>
                </a:lnTo>
                <a:lnTo>
                  <a:pt x="72" y="60"/>
                </a:lnTo>
                <a:lnTo>
                  <a:pt x="72" y="78"/>
                </a:lnTo>
                <a:lnTo>
                  <a:pt x="90" y="84"/>
                </a:lnTo>
                <a:lnTo>
                  <a:pt x="84" y="66"/>
                </a:lnTo>
                <a:lnTo>
                  <a:pt x="96" y="42"/>
                </a:lnTo>
                <a:lnTo>
                  <a:pt x="90" y="42"/>
                </a:lnTo>
                <a:lnTo>
                  <a:pt x="90" y="18"/>
                </a:lnTo>
                <a:lnTo>
                  <a:pt x="144" y="0"/>
                </a:lnTo>
                <a:lnTo>
                  <a:pt x="162" y="18"/>
                </a:lnTo>
                <a:lnTo>
                  <a:pt x="150" y="48"/>
                </a:lnTo>
                <a:lnTo>
                  <a:pt x="138" y="60"/>
                </a:lnTo>
                <a:lnTo>
                  <a:pt x="156" y="84"/>
                </a:lnTo>
                <a:lnTo>
                  <a:pt x="138" y="114"/>
                </a:lnTo>
                <a:lnTo>
                  <a:pt x="114" y="108"/>
                </a:lnTo>
                <a:lnTo>
                  <a:pt x="114" y="191"/>
                </a:lnTo>
                <a:lnTo>
                  <a:pt x="96" y="185"/>
                </a:lnTo>
                <a:lnTo>
                  <a:pt x="96" y="161"/>
                </a:lnTo>
                <a:lnTo>
                  <a:pt x="72" y="149"/>
                </a:lnTo>
                <a:lnTo>
                  <a:pt x="18" y="161"/>
                </a:lnTo>
                <a:lnTo>
                  <a:pt x="0" y="149"/>
                </a:lnTo>
                <a:lnTo>
                  <a:pt x="42" y="149"/>
                </a:lnTo>
                <a:lnTo>
                  <a:pt x="24" y="137"/>
                </a:lnTo>
                <a:lnTo>
                  <a:pt x="66" y="126"/>
                </a:lnTo>
                <a:lnTo>
                  <a:pt x="42" y="126"/>
                </a:lnTo>
                <a:lnTo>
                  <a:pt x="36" y="114"/>
                </a:lnTo>
                <a:lnTo>
                  <a:pt x="72" y="4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3" name=""/>
          <p:cNvSpPr/>
          <p:nvPr/>
        </p:nvSpPr>
        <p:spPr>
          <a:xfrm>
            <a:off x="758880" y="4896000"/>
            <a:ext cx="420480" cy="790560"/>
          </a:xfrm>
          <a:custGeom>
            <a:avLst/>
            <a:gdLst/>
            <a:ahLst/>
            <a:rect l="l" t="t" r="r" b="b"/>
            <a:pathLst>
              <a:path w="144" h="282">
                <a:moveTo>
                  <a:pt x="30" y="18"/>
                </a:moveTo>
                <a:lnTo>
                  <a:pt x="36" y="66"/>
                </a:lnTo>
                <a:lnTo>
                  <a:pt x="0" y="192"/>
                </a:lnTo>
                <a:lnTo>
                  <a:pt x="12" y="210"/>
                </a:lnTo>
                <a:lnTo>
                  <a:pt x="36" y="204"/>
                </a:lnTo>
                <a:lnTo>
                  <a:pt x="24" y="282"/>
                </a:lnTo>
                <a:lnTo>
                  <a:pt x="90" y="276"/>
                </a:lnTo>
                <a:lnTo>
                  <a:pt x="90" y="252"/>
                </a:lnTo>
                <a:lnTo>
                  <a:pt x="114" y="228"/>
                </a:lnTo>
                <a:lnTo>
                  <a:pt x="96" y="204"/>
                </a:lnTo>
                <a:lnTo>
                  <a:pt x="108" y="174"/>
                </a:lnTo>
                <a:lnTo>
                  <a:pt x="96" y="144"/>
                </a:lnTo>
                <a:lnTo>
                  <a:pt x="114" y="126"/>
                </a:lnTo>
                <a:lnTo>
                  <a:pt x="114" y="108"/>
                </a:lnTo>
                <a:lnTo>
                  <a:pt x="120" y="60"/>
                </a:lnTo>
                <a:lnTo>
                  <a:pt x="144" y="30"/>
                </a:lnTo>
                <a:lnTo>
                  <a:pt x="132" y="12"/>
                </a:lnTo>
                <a:lnTo>
                  <a:pt x="66" y="12"/>
                </a:lnTo>
                <a:lnTo>
                  <a:pt x="60" y="0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4" name=""/>
          <p:cNvSpPr/>
          <p:nvPr/>
        </p:nvSpPr>
        <p:spPr>
          <a:xfrm>
            <a:off x="4537080" y="3772080"/>
            <a:ext cx="1238400" cy="888840"/>
          </a:xfrm>
          <a:custGeom>
            <a:avLst/>
            <a:gdLst/>
            <a:ahLst/>
            <a:rect l="l" t="t" r="r" b="b"/>
            <a:pathLst>
              <a:path w="413" h="293">
                <a:moveTo>
                  <a:pt x="0" y="138"/>
                </a:moveTo>
                <a:lnTo>
                  <a:pt x="42" y="126"/>
                </a:lnTo>
                <a:lnTo>
                  <a:pt x="78" y="42"/>
                </a:lnTo>
                <a:lnTo>
                  <a:pt x="114" y="18"/>
                </a:lnTo>
                <a:lnTo>
                  <a:pt x="192" y="18"/>
                </a:lnTo>
                <a:lnTo>
                  <a:pt x="210" y="30"/>
                </a:lnTo>
                <a:lnTo>
                  <a:pt x="287" y="0"/>
                </a:lnTo>
                <a:lnTo>
                  <a:pt x="317" y="30"/>
                </a:lnTo>
                <a:lnTo>
                  <a:pt x="347" y="96"/>
                </a:lnTo>
                <a:lnTo>
                  <a:pt x="353" y="180"/>
                </a:lnTo>
                <a:lnTo>
                  <a:pt x="371" y="192"/>
                </a:lnTo>
                <a:lnTo>
                  <a:pt x="413" y="186"/>
                </a:lnTo>
                <a:lnTo>
                  <a:pt x="413" y="222"/>
                </a:lnTo>
                <a:lnTo>
                  <a:pt x="389" y="240"/>
                </a:lnTo>
                <a:lnTo>
                  <a:pt x="395" y="222"/>
                </a:lnTo>
                <a:lnTo>
                  <a:pt x="383" y="216"/>
                </a:lnTo>
                <a:lnTo>
                  <a:pt x="377" y="281"/>
                </a:lnTo>
                <a:lnTo>
                  <a:pt x="299" y="263"/>
                </a:lnTo>
                <a:lnTo>
                  <a:pt x="233" y="293"/>
                </a:lnTo>
                <a:lnTo>
                  <a:pt x="126" y="281"/>
                </a:lnTo>
                <a:lnTo>
                  <a:pt x="120" y="275"/>
                </a:lnTo>
                <a:lnTo>
                  <a:pt x="126" y="263"/>
                </a:lnTo>
                <a:lnTo>
                  <a:pt x="114" y="263"/>
                </a:lnTo>
                <a:lnTo>
                  <a:pt x="102" y="246"/>
                </a:lnTo>
                <a:lnTo>
                  <a:pt x="108" y="240"/>
                </a:lnTo>
                <a:lnTo>
                  <a:pt x="102" y="228"/>
                </a:lnTo>
                <a:lnTo>
                  <a:pt x="96" y="240"/>
                </a:lnTo>
                <a:lnTo>
                  <a:pt x="60" y="216"/>
                </a:lnTo>
                <a:lnTo>
                  <a:pt x="54" y="198"/>
                </a:lnTo>
                <a:lnTo>
                  <a:pt x="42" y="192"/>
                </a:lnTo>
                <a:lnTo>
                  <a:pt x="24" y="156"/>
                </a:lnTo>
                <a:lnTo>
                  <a:pt x="0" y="13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5" name=""/>
          <p:cNvSpPr/>
          <p:nvPr/>
        </p:nvSpPr>
        <p:spPr>
          <a:xfrm>
            <a:off x="3681360" y="4057560"/>
            <a:ext cx="380880" cy="220680"/>
          </a:xfrm>
          <a:custGeom>
            <a:avLst/>
            <a:gdLst/>
            <a:ahLst/>
            <a:rect l="l" t="t" r="r" b="b"/>
            <a:pathLst>
              <a:path w="131" h="78">
                <a:moveTo>
                  <a:pt x="131" y="12"/>
                </a:moveTo>
                <a:lnTo>
                  <a:pt x="125" y="24"/>
                </a:lnTo>
                <a:lnTo>
                  <a:pt x="95" y="36"/>
                </a:lnTo>
                <a:lnTo>
                  <a:pt x="83" y="78"/>
                </a:lnTo>
                <a:lnTo>
                  <a:pt x="47" y="72"/>
                </a:lnTo>
                <a:lnTo>
                  <a:pt x="23" y="78"/>
                </a:lnTo>
                <a:lnTo>
                  <a:pt x="12" y="66"/>
                </a:lnTo>
                <a:lnTo>
                  <a:pt x="6" y="42"/>
                </a:lnTo>
                <a:lnTo>
                  <a:pt x="0" y="42"/>
                </a:lnTo>
                <a:lnTo>
                  <a:pt x="12" y="24"/>
                </a:lnTo>
                <a:lnTo>
                  <a:pt x="47" y="30"/>
                </a:lnTo>
                <a:lnTo>
                  <a:pt x="119" y="0"/>
                </a:lnTo>
                <a:lnTo>
                  <a:pt x="131" y="12"/>
                </a:lnTo>
                <a:lnTo>
                  <a:pt x="131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6" name=""/>
          <p:cNvSpPr/>
          <p:nvPr/>
        </p:nvSpPr>
        <p:spPr>
          <a:xfrm>
            <a:off x="3718080" y="4091040"/>
            <a:ext cx="749160" cy="704880"/>
          </a:xfrm>
          <a:custGeom>
            <a:avLst/>
            <a:gdLst/>
            <a:ahLst/>
            <a:rect l="l" t="t" r="r" b="b"/>
            <a:pathLst>
              <a:path w="257" h="251">
                <a:moveTo>
                  <a:pt x="155" y="203"/>
                </a:moveTo>
                <a:lnTo>
                  <a:pt x="209" y="245"/>
                </a:lnTo>
                <a:lnTo>
                  <a:pt x="203" y="251"/>
                </a:lnTo>
                <a:lnTo>
                  <a:pt x="185" y="239"/>
                </a:lnTo>
                <a:lnTo>
                  <a:pt x="149" y="227"/>
                </a:lnTo>
                <a:lnTo>
                  <a:pt x="173" y="227"/>
                </a:lnTo>
                <a:lnTo>
                  <a:pt x="143" y="203"/>
                </a:lnTo>
                <a:lnTo>
                  <a:pt x="107" y="197"/>
                </a:lnTo>
                <a:lnTo>
                  <a:pt x="65" y="161"/>
                </a:lnTo>
                <a:lnTo>
                  <a:pt x="77" y="150"/>
                </a:lnTo>
                <a:lnTo>
                  <a:pt x="65" y="138"/>
                </a:lnTo>
                <a:lnTo>
                  <a:pt x="53" y="102"/>
                </a:lnTo>
                <a:lnTo>
                  <a:pt x="41" y="90"/>
                </a:lnTo>
                <a:lnTo>
                  <a:pt x="29" y="90"/>
                </a:lnTo>
                <a:lnTo>
                  <a:pt x="17" y="120"/>
                </a:lnTo>
                <a:lnTo>
                  <a:pt x="11" y="114"/>
                </a:lnTo>
                <a:lnTo>
                  <a:pt x="0" y="96"/>
                </a:lnTo>
                <a:lnTo>
                  <a:pt x="0" y="72"/>
                </a:lnTo>
                <a:lnTo>
                  <a:pt x="11" y="66"/>
                </a:lnTo>
                <a:lnTo>
                  <a:pt x="35" y="60"/>
                </a:lnTo>
                <a:lnTo>
                  <a:pt x="71" y="66"/>
                </a:lnTo>
                <a:lnTo>
                  <a:pt x="83" y="24"/>
                </a:lnTo>
                <a:lnTo>
                  <a:pt x="113" y="12"/>
                </a:lnTo>
                <a:lnTo>
                  <a:pt x="119" y="0"/>
                </a:lnTo>
                <a:lnTo>
                  <a:pt x="119" y="0"/>
                </a:lnTo>
                <a:lnTo>
                  <a:pt x="185" y="60"/>
                </a:lnTo>
                <a:lnTo>
                  <a:pt x="221" y="48"/>
                </a:lnTo>
                <a:lnTo>
                  <a:pt x="233" y="84"/>
                </a:lnTo>
                <a:lnTo>
                  <a:pt x="257" y="96"/>
                </a:lnTo>
                <a:lnTo>
                  <a:pt x="245" y="96"/>
                </a:lnTo>
                <a:lnTo>
                  <a:pt x="239" y="108"/>
                </a:lnTo>
                <a:lnTo>
                  <a:pt x="233" y="114"/>
                </a:lnTo>
                <a:lnTo>
                  <a:pt x="221" y="96"/>
                </a:lnTo>
                <a:lnTo>
                  <a:pt x="143" y="84"/>
                </a:lnTo>
                <a:lnTo>
                  <a:pt x="113" y="96"/>
                </a:lnTo>
                <a:lnTo>
                  <a:pt x="101" y="78"/>
                </a:lnTo>
                <a:lnTo>
                  <a:pt x="89" y="108"/>
                </a:lnTo>
                <a:lnTo>
                  <a:pt x="101" y="120"/>
                </a:lnTo>
                <a:lnTo>
                  <a:pt x="155" y="203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7" name=""/>
          <p:cNvSpPr/>
          <p:nvPr/>
        </p:nvSpPr>
        <p:spPr>
          <a:xfrm>
            <a:off x="3975120" y="4309920"/>
            <a:ext cx="507960" cy="468360"/>
          </a:xfrm>
          <a:custGeom>
            <a:avLst/>
            <a:gdLst/>
            <a:ahLst/>
            <a:rect l="l" t="t" r="r" b="b"/>
            <a:pathLst>
              <a:path w="174" h="167">
                <a:moveTo>
                  <a:pt x="66" y="125"/>
                </a:moveTo>
                <a:lnTo>
                  <a:pt x="12" y="42"/>
                </a:lnTo>
                <a:lnTo>
                  <a:pt x="0" y="30"/>
                </a:lnTo>
                <a:lnTo>
                  <a:pt x="12" y="0"/>
                </a:lnTo>
                <a:lnTo>
                  <a:pt x="24" y="18"/>
                </a:lnTo>
                <a:lnTo>
                  <a:pt x="54" y="6"/>
                </a:lnTo>
                <a:lnTo>
                  <a:pt x="132" y="18"/>
                </a:lnTo>
                <a:lnTo>
                  <a:pt x="144" y="36"/>
                </a:lnTo>
                <a:lnTo>
                  <a:pt x="150" y="30"/>
                </a:lnTo>
                <a:lnTo>
                  <a:pt x="168" y="36"/>
                </a:lnTo>
                <a:lnTo>
                  <a:pt x="150" y="66"/>
                </a:lnTo>
                <a:lnTo>
                  <a:pt x="174" y="83"/>
                </a:lnTo>
                <a:lnTo>
                  <a:pt x="168" y="89"/>
                </a:lnTo>
                <a:lnTo>
                  <a:pt x="156" y="89"/>
                </a:lnTo>
                <a:lnTo>
                  <a:pt x="168" y="107"/>
                </a:lnTo>
                <a:lnTo>
                  <a:pt x="156" y="113"/>
                </a:lnTo>
                <a:lnTo>
                  <a:pt x="144" y="113"/>
                </a:lnTo>
                <a:lnTo>
                  <a:pt x="150" y="125"/>
                </a:lnTo>
                <a:lnTo>
                  <a:pt x="132" y="113"/>
                </a:lnTo>
                <a:lnTo>
                  <a:pt x="126" y="119"/>
                </a:lnTo>
                <a:lnTo>
                  <a:pt x="132" y="137"/>
                </a:lnTo>
                <a:lnTo>
                  <a:pt x="120" y="149"/>
                </a:lnTo>
                <a:lnTo>
                  <a:pt x="120" y="167"/>
                </a:lnTo>
                <a:lnTo>
                  <a:pt x="66" y="125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8" name=""/>
          <p:cNvSpPr/>
          <p:nvPr/>
        </p:nvSpPr>
        <p:spPr>
          <a:xfrm>
            <a:off x="4362480" y="4192560"/>
            <a:ext cx="544320" cy="685800"/>
          </a:xfrm>
          <a:custGeom>
            <a:avLst/>
            <a:gdLst/>
            <a:ahLst/>
            <a:rect l="l" t="t" r="r" b="b"/>
            <a:pathLst>
              <a:path w="186" h="245">
                <a:moveTo>
                  <a:pt x="18" y="72"/>
                </a:moveTo>
                <a:lnTo>
                  <a:pt x="24" y="60"/>
                </a:lnTo>
                <a:lnTo>
                  <a:pt x="36" y="60"/>
                </a:lnTo>
                <a:lnTo>
                  <a:pt x="12" y="48"/>
                </a:lnTo>
                <a:lnTo>
                  <a:pt x="0" y="12"/>
                </a:lnTo>
                <a:lnTo>
                  <a:pt x="42" y="0"/>
                </a:lnTo>
                <a:lnTo>
                  <a:pt x="66" y="0"/>
                </a:lnTo>
                <a:lnTo>
                  <a:pt x="90" y="18"/>
                </a:lnTo>
                <a:lnTo>
                  <a:pt x="108" y="54"/>
                </a:lnTo>
                <a:lnTo>
                  <a:pt x="120" y="60"/>
                </a:lnTo>
                <a:lnTo>
                  <a:pt x="126" y="78"/>
                </a:lnTo>
                <a:lnTo>
                  <a:pt x="162" y="102"/>
                </a:lnTo>
                <a:lnTo>
                  <a:pt x="168" y="90"/>
                </a:lnTo>
                <a:lnTo>
                  <a:pt x="174" y="102"/>
                </a:lnTo>
                <a:lnTo>
                  <a:pt x="168" y="108"/>
                </a:lnTo>
                <a:lnTo>
                  <a:pt x="180" y="125"/>
                </a:lnTo>
                <a:lnTo>
                  <a:pt x="168" y="125"/>
                </a:lnTo>
                <a:lnTo>
                  <a:pt x="162" y="143"/>
                </a:lnTo>
                <a:lnTo>
                  <a:pt x="168" y="161"/>
                </a:lnTo>
                <a:lnTo>
                  <a:pt x="186" y="191"/>
                </a:lnTo>
                <a:lnTo>
                  <a:pt x="168" y="215"/>
                </a:lnTo>
                <a:lnTo>
                  <a:pt x="168" y="227"/>
                </a:lnTo>
                <a:lnTo>
                  <a:pt x="120" y="227"/>
                </a:lnTo>
                <a:lnTo>
                  <a:pt x="90" y="245"/>
                </a:lnTo>
                <a:lnTo>
                  <a:pt x="66" y="221"/>
                </a:lnTo>
                <a:lnTo>
                  <a:pt x="54" y="215"/>
                </a:lnTo>
                <a:lnTo>
                  <a:pt x="54" y="203"/>
                </a:lnTo>
                <a:lnTo>
                  <a:pt x="60" y="209"/>
                </a:lnTo>
                <a:lnTo>
                  <a:pt x="66" y="197"/>
                </a:lnTo>
                <a:lnTo>
                  <a:pt x="24" y="161"/>
                </a:lnTo>
                <a:lnTo>
                  <a:pt x="24" y="155"/>
                </a:lnTo>
                <a:lnTo>
                  <a:pt x="36" y="149"/>
                </a:lnTo>
                <a:lnTo>
                  <a:pt x="24" y="131"/>
                </a:lnTo>
                <a:lnTo>
                  <a:pt x="36" y="131"/>
                </a:lnTo>
                <a:lnTo>
                  <a:pt x="42" y="125"/>
                </a:lnTo>
                <a:lnTo>
                  <a:pt x="18" y="108"/>
                </a:lnTo>
                <a:lnTo>
                  <a:pt x="36" y="78"/>
                </a:lnTo>
                <a:lnTo>
                  <a:pt x="18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19" name=""/>
          <p:cNvSpPr/>
          <p:nvPr/>
        </p:nvSpPr>
        <p:spPr>
          <a:xfrm>
            <a:off x="4294080" y="4603680"/>
            <a:ext cx="273240" cy="349200"/>
          </a:xfrm>
          <a:custGeom>
            <a:avLst/>
            <a:gdLst/>
            <a:ahLst/>
            <a:rect l="l" t="t" r="r" b="b"/>
            <a:pathLst>
              <a:path w="84" h="108">
                <a:moveTo>
                  <a:pt x="0" y="66"/>
                </a:moveTo>
                <a:lnTo>
                  <a:pt x="0" y="60"/>
                </a:lnTo>
                <a:lnTo>
                  <a:pt x="48" y="108"/>
                </a:lnTo>
                <a:lnTo>
                  <a:pt x="54" y="72"/>
                </a:lnTo>
                <a:lnTo>
                  <a:pt x="66" y="60"/>
                </a:lnTo>
                <a:lnTo>
                  <a:pt x="72" y="60"/>
                </a:lnTo>
                <a:lnTo>
                  <a:pt x="72" y="48"/>
                </a:lnTo>
                <a:lnTo>
                  <a:pt x="78" y="54"/>
                </a:lnTo>
                <a:lnTo>
                  <a:pt x="84" y="42"/>
                </a:lnTo>
                <a:lnTo>
                  <a:pt x="42" y="6"/>
                </a:lnTo>
                <a:lnTo>
                  <a:pt x="42" y="0"/>
                </a:lnTo>
                <a:lnTo>
                  <a:pt x="30" y="0"/>
                </a:lnTo>
                <a:lnTo>
                  <a:pt x="36" y="12"/>
                </a:lnTo>
                <a:lnTo>
                  <a:pt x="18" y="0"/>
                </a:lnTo>
                <a:lnTo>
                  <a:pt x="12" y="6"/>
                </a:lnTo>
                <a:lnTo>
                  <a:pt x="18" y="24"/>
                </a:lnTo>
                <a:lnTo>
                  <a:pt x="6" y="36"/>
                </a:lnTo>
                <a:lnTo>
                  <a:pt x="6" y="54"/>
                </a:lnTo>
                <a:lnTo>
                  <a:pt x="0" y="6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0" name=""/>
          <p:cNvSpPr/>
          <p:nvPr/>
        </p:nvSpPr>
        <p:spPr>
          <a:xfrm>
            <a:off x="774720" y="4627440"/>
            <a:ext cx="1628640" cy="1225800"/>
          </a:xfrm>
          <a:custGeom>
            <a:avLst/>
            <a:gdLst/>
            <a:ahLst/>
            <a:rect l="l" t="t" r="r" b="b"/>
            <a:pathLst>
              <a:path w="557" h="438">
                <a:moveTo>
                  <a:pt x="330" y="18"/>
                </a:moveTo>
                <a:lnTo>
                  <a:pt x="378" y="54"/>
                </a:lnTo>
                <a:lnTo>
                  <a:pt x="426" y="60"/>
                </a:lnTo>
                <a:lnTo>
                  <a:pt x="450" y="54"/>
                </a:lnTo>
                <a:lnTo>
                  <a:pt x="468" y="60"/>
                </a:lnTo>
                <a:lnTo>
                  <a:pt x="480" y="78"/>
                </a:lnTo>
                <a:lnTo>
                  <a:pt x="480" y="72"/>
                </a:lnTo>
                <a:lnTo>
                  <a:pt x="498" y="78"/>
                </a:lnTo>
                <a:lnTo>
                  <a:pt x="545" y="78"/>
                </a:lnTo>
                <a:lnTo>
                  <a:pt x="557" y="84"/>
                </a:lnTo>
                <a:lnTo>
                  <a:pt x="545" y="114"/>
                </a:lnTo>
                <a:lnTo>
                  <a:pt x="444" y="168"/>
                </a:lnTo>
                <a:lnTo>
                  <a:pt x="396" y="252"/>
                </a:lnTo>
                <a:lnTo>
                  <a:pt x="402" y="276"/>
                </a:lnTo>
                <a:lnTo>
                  <a:pt x="420" y="282"/>
                </a:lnTo>
                <a:lnTo>
                  <a:pt x="414" y="294"/>
                </a:lnTo>
                <a:lnTo>
                  <a:pt x="390" y="312"/>
                </a:lnTo>
                <a:lnTo>
                  <a:pt x="378" y="354"/>
                </a:lnTo>
                <a:lnTo>
                  <a:pt x="354" y="354"/>
                </a:lnTo>
                <a:lnTo>
                  <a:pt x="324" y="396"/>
                </a:lnTo>
                <a:lnTo>
                  <a:pt x="222" y="396"/>
                </a:lnTo>
                <a:lnTo>
                  <a:pt x="174" y="438"/>
                </a:lnTo>
                <a:lnTo>
                  <a:pt x="144" y="426"/>
                </a:lnTo>
                <a:lnTo>
                  <a:pt x="120" y="378"/>
                </a:lnTo>
                <a:lnTo>
                  <a:pt x="84" y="372"/>
                </a:lnTo>
                <a:lnTo>
                  <a:pt x="84" y="348"/>
                </a:lnTo>
                <a:lnTo>
                  <a:pt x="108" y="324"/>
                </a:lnTo>
                <a:lnTo>
                  <a:pt x="90" y="300"/>
                </a:lnTo>
                <a:lnTo>
                  <a:pt x="102" y="270"/>
                </a:lnTo>
                <a:lnTo>
                  <a:pt x="90" y="240"/>
                </a:lnTo>
                <a:lnTo>
                  <a:pt x="108" y="222"/>
                </a:lnTo>
                <a:lnTo>
                  <a:pt x="108" y="204"/>
                </a:lnTo>
                <a:lnTo>
                  <a:pt x="114" y="156"/>
                </a:lnTo>
                <a:lnTo>
                  <a:pt x="138" y="126"/>
                </a:lnTo>
                <a:lnTo>
                  <a:pt x="126" y="108"/>
                </a:lnTo>
                <a:lnTo>
                  <a:pt x="60" y="108"/>
                </a:lnTo>
                <a:lnTo>
                  <a:pt x="54" y="96"/>
                </a:lnTo>
                <a:lnTo>
                  <a:pt x="24" y="114"/>
                </a:lnTo>
                <a:lnTo>
                  <a:pt x="30" y="78"/>
                </a:lnTo>
                <a:lnTo>
                  <a:pt x="24" y="84"/>
                </a:lnTo>
                <a:lnTo>
                  <a:pt x="18" y="72"/>
                </a:lnTo>
                <a:lnTo>
                  <a:pt x="24" y="60"/>
                </a:lnTo>
                <a:lnTo>
                  <a:pt x="0" y="42"/>
                </a:lnTo>
                <a:lnTo>
                  <a:pt x="18" y="24"/>
                </a:lnTo>
                <a:lnTo>
                  <a:pt x="42" y="24"/>
                </a:lnTo>
                <a:lnTo>
                  <a:pt x="54" y="0"/>
                </a:lnTo>
                <a:lnTo>
                  <a:pt x="3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1" name=""/>
          <p:cNvSpPr/>
          <p:nvPr/>
        </p:nvSpPr>
        <p:spPr>
          <a:xfrm>
            <a:off x="2141640" y="5381640"/>
            <a:ext cx="34920" cy="33480"/>
          </a:xfrm>
          <a:custGeom>
            <a:avLst/>
            <a:gdLst/>
            <a:ahLst/>
            <a:rect l="l" t="t" r="r" b="b"/>
            <a:pathLst>
              <a:path w="12" h="12">
                <a:moveTo>
                  <a:pt x="12" y="0"/>
                </a:moveTo>
                <a:lnTo>
                  <a:pt x="6" y="12"/>
                </a:lnTo>
                <a:lnTo>
                  <a:pt x="0" y="6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12240" bIns="-12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2" name=""/>
          <p:cNvSpPr/>
          <p:nvPr/>
        </p:nvSpPr>
        <p:spPr>
          <a:xfrm>
            <a:off x="2473200" y="5230800"/>
            <a:ext cx="50760" cy="17640"/>
          </a:xfrm>
          <a:custGeom>
            <a:avLst/>
            <a:gdLst/>
            <a:ahLst/>
            <a:rect l="l" t="t" r="r" b="b"/>
            <a:pathLst>
              <a:path w="18" h="6">
                <a:moveTo>
                  <a:pt x="12" y="0"/>
                </a:moveTo>
                <a:lnTo>
                  <a:pt x="18" y="6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-28080" bIns="-28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3" name=""/>
          <p:cNvSpPr/>
          <p:nvPr/>
        </p:nvSpPr>
        <p:spPr>
          <a:xfrm>
            <a:off x="2279520" y="5230800"/>
            <a:ext cx="123840" cy="117360"/>
          </a:xfrm>
          <a:custGeom>
            <a:avLst/>
            <a:gdLst/>
            <a:ahLst/>
            <a:rect l="l" t="t" r="r" b="b"/>
            <a:pathLst>
              <a:path w="42" h="42">
                <a:moveTo>
                  <a:pt x="36" y="0"/>
                </a:moveTo>
                <a:lnTo>
                  <a:pt x="36" y="12"/>
                </a:lnTo>
                <a:lnTo>
                  <a:pt x="42" y="18"/>
                </a:lnTo>
                <a:lnTo>
                  <a:pt x="30" y="42"/>
                </a:lnTo>
                <a:lnTo>
                  <a:pt x="0" y="24"/>
                </a:lnTo>
                <a:lnTo>
                  <a:pt x="3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4" name=""/>
          <p:cNvSpPr/>
          <p:nvPr/>
        </p:nvSpPr>
        <p:spPr>
          <a:xfrm>
            <a:off x="2597040" y="835200"/>
            <a:ext cx="998640" cy="941040"/>
          </a:xfrm>
          <a:custGeom>
            <a:avLst/>
            <a:gdLst/>
            <a:ahLst/>
            <a:rect l="l" t="t" r="r" b="b"/>
            <a:pathLst>
              <a:path w="541" h="523">
                <a:moveTo>
                  <a:pt x="16" y="0"/>
                </a:moveTo>
                <a:lnTo>
                  <a:pt x="19" y="0"/>
                </a:lnTo>
                <a:lnTo>
                  <a:pt x="9" y="28"/>
                </a:lnTo>
                <a:lnTo>
                  <a:pt x="19" y="38"/>
                </a:lnTo>
                <a:lnTo>
                  <a:pt x="9" y="75"/>
                </a:lnTo>
                <a:lnTo>
                  <a:pt x="9" y="112"/>
                </a:lnTo>
                <a:lnTo>
                  <a:pt x="95" y="112"/>
                </a:lnTo>
                <a:lnTo>
                  <a:pt x="104" y="75"/>
                </a:lnTo>
                <a:lnTo>
                  <a:pt x="104" y="103"/>
                </a:lnTo>
                <a:lnTo>
                  <a:pt x="142" y="103"/>
                </a:lnTo>
                <a:lnTo>
                  <a:pt x="180" y="56"/>
                </a:lnTo>
                <a:lnTo>
                  <a:pt x="161" y="103"/>
                </a:lnTo>
                <a:lnTo>
                  <a:pt x="190" y="94"/>
                </a:lnTo>
                <a:lnTo>
                  <a:pt x="152" y="112"/>
                </a:lnTo>
                <a:lnTo>
                  <a:pt x="152" y="140"/>
                </a:lnTo>
                <a:lnTo>
                  <a:pt x="133" y="150"/>
                </a:lnTo>
                <a:lnTo>
                  <a:pt x="123" y="112"/>
                </a:lnTo>
                <a:lnTo>
                  <a:pt x="9" y="140"/>
                </a:lnTo>
                <a:lnTo>
                  <a:pt x="19" y="150"/>
                </a:lnTo>
                <a:lnTo>
                  <a:pt x="19" y="168"/>
                </a:lnTo>
                <a:lnTo>
                  <a:pt x="0" y="159"/>
                </a:lnTo>
                <a:lnTo>
                  <a:pt x="19" y="187"/>
                </a:lnTo>
                <a:lnTo>
                  <a:pt x="47" y="178"/>
                </a:lnTo>
                <a:lnTo>
                  <a:pt x="19" y="224"/>
                </a:lnTo>
                <a:lnTo>
                  <a:pt x="19" y="252"/>
                </a:lnTo>
                <a:lnTo>
                  <a:pt x="38" y="234"/>
                </a:lnTo>
                <a:lnTo>
                  <a:pt x="47" y="252"/>
                </a:lnTo>
                <a:lnTo>
                  <a:pt x="38" y="271"/>
                </a:lnTo>
                <a:lnTo>
                  <a:pt x="38" y="280"/>
                </a:lnTo>
                <a:lnTo>
                  <a:pt x="95" y="196"/>
                </a:lnTo>
                <a:lnTo>
                  <a:pt x="142" y="196"/>
                </a:lnTo>
                <a:lnTo>
                  <a:pt x="114" y="224"/>
                </a:lnTo>
                <a:lnTo>
                  <a:pt x="104" y="206"/>
                </a:lnTo>
                <a:lnTo>
                  <a:pt x="57" y="290"/>
                </a:lnTo>
                <a:lnTo>
                  <a:pt x="95" y="299"/>
                </a:lnTo>
                <a:lnTo>
                  <a:pt x="19" y="346"/>
                </a:lnTo>
                <a:lnTo>
                  <a:pt x="19" y="355"/>
                </a:lnTo>
                <a:lnTo>
                  <a:pt x="95" y="336"/>
                </a:lnTo>
                <a:lnTo>
                  <a:pt x="66" y="411"/>
                </a:lnTo>
                <a:lnTo>
                  <a:pt x="47" y="402"/>
                </a:lnTo>
                <a:lnTo>
                  <a:pt x="38" y="439"/>
                </a:lnTo>
                <a:lnTo>
                  <a:pt x="95" y="495"/>
                </a:lnTo>
                <a:lnTo>
                  <a:pt x="123" y="486"/>
                </a:lnTo>
                <a:lnTo>
                  <a:pt x="114" y="523"/>
                </a:lnTo>
                <a:lnTo>
                  <a:pt x="190" y="523"/>
                </a:lnTo>
                <a:lnTo>
                  <a:pt x="285" y="458"/>
                </a:lnTo>
                <a:lnTo>
                  <a:pt x="323" y="392"/>
                </a:lnTo>
                <a:lnTo>
                  <a:pt x="361" y="402"/>
                </a:lnTo>
                <a:lnTo>
                  <a:pt x="380" y="364"/>
                </a:lnTo>
                <a:lnTo>
                  <a:pt x="361" y="308"/>
                </a:lnTo>
                <a:lnTo>
                  <a:pt x="389" y="327"/>
                </a:lnTo>
                <a:lnTo>
                  <a:pt x="380" y="290"/>
                </a:lnTo>
                <a:lnTo>
                  <a:pt x="389" y="280"/>
                </a:lnTo>
                <a:lnTo>
                  <a:pt x="398" y="374"/>
                </a:lnTo>
                <a:lnTo>
                  <a:pt x="427" y="392"/>
                </a:lnTo>
                <a:lnTo>
                  <a:pt x="436" y="430"/>
                </a:lnTo>
                <a:lnTo>
                  <a:pt x="455" y="411"/>
                </a:lnTo>
                <a:lnTo>
                  <a:pt x="465" y="364"/>
                </a:lnTo>
                <a:lnTo>
                  <a:pt x="455" y="327"/>
                </a:lnTo>
                <a:lnTo>
                  <a:pt x="474" y="280"/>
                </a:lnTo>
                <a:lnTo>
                  <a:pt x="512" y="252"/>
                </a:lnTo>
                <a:lnTo>
                  <a:pt x="522" y="196"/>
                </a:lnTo>
                <a:lnTo>
                  <a:pt x="493" y="140"/>
                </a:lnTo>
                <a:lnTo>
                  <a:pt x="541" y="84"/>
                </a:lnTo>
                <a:lnTo>
                  <a:pt x="514" y="0"/>
                </a:lnTo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5" name=""/>
          <p:cNvSpPr/>
          <p:nvPr/>
        </p:nvSpPr>
        <p:spPr>
          <a:xfrm>
            <a:off x="3384720" y="835200"/>
            <a:ext cx="979200" cy="1544400"/>
          </a:xfrm>
          <a:custGeom>
            <a:avLst/>
            <a:gdLst/>
            <a:ahLst/>
            <a:rect l="l" t="t" r="r" b="b"/>
            <a:pathLst>
              <a:path w="530" h="858">
                <a:moveTo>
                  <a:pt x="78" y="0"/>
                </a:moveTo>
                <a:lnTo>
                  <a:pt x="114" y="84"/>
                </a:lnTo>
                <a:lnTo>
                  <a:pt x="66" y="140"/>
                </a:lnTo>
                <a:lnTo>
                  <a:pt x="95" y="196"/>
                </a:lnTo>
                <a:lnTo>
                  <a:pt x="85" y="252"/>
                </a:lnTo>
                <a:lnTo>
                  <a:pt x="47" y="281"/>
                </a:lnTo>
                <a:lnTo>
                  <a:pt x="28" y="327"/>
                </a:lnTo>
                <a:lnTo>
                  <a:pt x="38" y="365"/>
                </a:lnTo>
                <a:lnTo>
                  <a:pt x="28" y="411"/>
                </a:lnTo>
                <a:lnTo>
                  <a:pt x="9" y="430"/>
                </a:lnTo>
                <a:lnTo>
                  <a:pt x="0" y="393"/>
                </a:lnTo>
                <a:lnTo>
                  <a:pt x="0" y="411"/>
                </a:lnTo>
                <a:lnTo>
                  <a:pt x="0" y="467"/>
                </a:lnTo>
                <a:lnTo>
                  <a:pt x="19" y="495"/>
                </a:lnTo>
                <a:lnTo>
                  <a:pt x="28" y="486"/>
                </a:lnTo>
                <a:lnTo>
                  <a:pt x="38" y="495"/>
                </a:lnTo>
                <a:lnTo>
                  <a:pt x="19" y="523"/>
                </a:lnTo>
                <a:lnTo>
                  <a:pt x="38" y="523"/>
                </a:lnTo>
                <a:lnTo>
                  <a:pt x="38" y="559"/>
                </a:lnTo>
                <a:lnTo>
                  <a:pt x="57" y="559"/>
                </a:lnTo>
                <a:lnTo>
                  <a:pt x="47" y="615"/>
                </a:lnTo>
                <a:lnTo>
                  <a:pt x="123" y="718"/>
                </a:lnTo>
                <a:lnTo>
                  <a:pt x="104" y="737"/>
                </a:lnTo>
                <a:lnTo>
                  <a:pt x="114" y="755"/>
                </a:lnTo>
                <a:lnTo>
                  <a:pt x="95" y="765"/>
                </a:lnTo>
                <a:lnTo>
                  <a:pt x="123" y="830"/>
                </a:lnTo>
                <a:lnTo>
                  <a:pt x="114" y="858"/>
                </a:lnTo>
                <a:lnTo>
                  <a:pt x="207" y="858"/>
                </a:lnTo>
                <a:lnTo>
                  <a:pt x="226" y="774"/>
                </a:lnTo>
                <a:lnTo>
                  <a:pt x="330" y="765"/>
                </a:lnTo>
                <a:lnTo>
                  <a:pt x="378" y="606"/>
                </a:lnTo>
                <a:lnTo>
                  <a:pt x="368" y="542"/>
                </a:lnTo>
                <a:lnTo>
                  <a:pt x="387" y="542"/>
                </a:lnTo>
                <a:lnTo>
                  <a:pt x="387" y="495"/>
                </a:lnTo>
                <a:lnTo>
                  <a:pt x="359" y="477"/>
                </a:lnTo>
                <a:lnTo>
                  <a:pt x="387" y="467"/>
                </a:lnTo>
                <a:lnTo>
                  <a:pt x="349" y="458"/>
                </a:lnTo>
                <a:lnTo>
                  <a:pt x="406" y="439"/>
                </a:lnTo>
                <a:lnTo>
                  <a:pt x="444" y="393"/>
                </a:lnTo>
                <a:lnTo>
                  <a:pt x="463" y="411"/>
                </a:lnTo>
                <a:lnTo>
                  <a:pt x="492" y="383"/>
                </a:lnTo>
                <a:lnTo>
                  <a:pt x="492" y="365"/>
                </a:lnTo>
                <a:lnTo>
                  <a:pt x="520" y="355"/>
                </a:lnTo>
                <a:lnTo>
                  <a:pt x="425" y="365"/>
                </a:lnTo>
                <a:lnTo>
                  <a:pt x="359" y="337"/>
                </a:lnTo>
                <a:lnTo>
                  <a:pt x="406" y="327"/>
                </a:lnTo>
                <a:lnTo>
                  <a:pt x="463" y="355"/>
                </a:lnTo>
                <a:lnTo>
                  <a:pt x="511" y="327"/>
                </a:lnTo>
                <a:lnTo>
                  <a:pt x="530" y="281"/>
                </a:lnTo>
                <a:lnTo>
                  <a:pt x="501" y="234"/>
                </a:lnTo>
                <a:lnTo>
                  <a:pt x="511" y="224"/>
                </a:lnTo>
                <a:lnTo>
                  <a:pt x="444" y="178"/>
                </a:lnTo>
                <a:lnTo>
                  <a:pt x="397" y="243"/>
                </a:lnTo>
                <a:lnTo>
                  <a:pt x="349" y="252"/>
                </a:lnTo>
                <a:lnTo>
                  <a:pt x="416" y="206"/>
                </a:lnTo>
                <a:lnTo>
                  <a:pt x="406" y="56"/>
                </a:lnTo>
                <a:lnTo>
                  <a:pt x="416" y="28"/>
                </a:lnTo>
                <a:lnTo>
                  <a:pt x="435" y="38"/>
                </a:lnTo>
                <a:lnTo>
                  <a:pt x="447" y="0"/>
                </a:lnTo>
                <a:lnTo>
                  <a:pt x="7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6" name=""/>
          <p:cNvSpPr/>
          <p:nvPr/>
        </p:nvSpPr>
        <p:spPr>
          <a:xfrm>
            <a:off x="4290840" y="1825560"/>
            <a:ext cx="106560" cy="200160"/>
          </a:xfrm>
          <a:custGeom>
            <a:avLst/>
            <a:gdLst/>
            <a:ahLst/>
            <a:rect l="l" t="t" r="r" b="b"/>
            <a:pathLst>
              <a:path w="36" h="72">
                <a:moveTo>
                  <a:pt x="0" y="72"/>
                </a:moveTo>
                <a:lnTo>
                  <a:pt x="30" y="36"/>
                </a:lnTo>
                <a:lnTo>
                  <a:pt x="24" y="12"/>
                </a:lnTo>
                <a:lnTo>
                  <a:pt x="36" y="0"/>
                </a:lnTo>
                <a:lnTo>
                  <a:pt x="18" y="0"/>
                </a:lnTo>
                <a:lnTo>
                  <a:pt x="0" y="24"/>
                </a:lnTo>
                <a:lnTo>
                  <a:pt x="0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7" name=""/>
          <p:cNvSpPr/>
          <p:nvPr/>
        </p:nvSpPr>
        <p:spPr>
          <a:xfrm>
            <a:off x="4044960" y="2025720"/>
            <a:ext cx="74520" cy="168120"/>
          </a:xfrm>
          <a:custGeom>
            <a:avLst/>
            <a:gdLst/>
            <a:ahLst/>
            <a:rect l="l" t="t" r="r" b="b"/>
            <a:pathLst>
              <a:path w="24" h="60">
                <a:moveTo>
                  <a:pt x="0" y="60"/>
                </a:moveTo>
                <a:lnTo>
                  <a:pt x="24" y="0"/>
                </a:lnTo>
                <a:lnTo>
                  <a:pt x="6" y="24"/>
                </a:lnTo>
                <a:lnTo>
                  <a:pt x="0" y="6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8" name=""/>
          <p:cNvSpPr/>
          <p:nvPr/>
        </p:nvSpPr>
        <p:spPr>
          <a:xfrm>
            <a:off x="2735280" y="3921120"/>
            <a:ext cx="560520" cy="322200"/>
          </a:xfrm>
          <a:custGeom>
            <a:avLst/>
            <a:gdLst/>
            <a:ahLst/>
            <a:rect l="l" t="t" r="r" b="b"/>
            <a:pathLst>
              <a:path w="192" h="114">
                <a:moveTo>
                  <a:pt x="66" y="0"/>
                </a:moveTo>
                <a:lnTo>
                  <a:pt x="120" y="0"/>
                </a:lnTo>
                <a:lnTo>
                  <a:pt x="150" y="12"/>
                </a:lnTo>
                <a:lnTo>
                  <a:pt x="162" y="42"/>
                </a:lnTo>
                <a:lnTo>
                  <a:pt x="192" y="48"/>
                </a:lnTo>
                <a:lnTo>
                  <a:pt x="192" y="66"/>
                </a:lnTo>
                <a:lnTo>
                  <a:pt x="180" y="66"/>
                </a:lnTo>
                <a:lnTo>
                  <a:pt x="180" y="84"/>
                </a:lnTo>
                <a:lnTo>
                  <a:pt x="144" y="72"/>
                </a:lnTo>
                <a:lnTo>
                  <a:pt x="132" y="108"/>
                </a:lnTo>
                <a:lnTo>
                  <a:pt x="108" y="84"/>
                </a:lnTo>
                <a:lnTo>
                  <a:pt x="78" y="108"/>
                </a:lnTo>
                <a:lnTo>
                  <a:pt x="42" y="114"/>
                </a:lnTo>
                <a:lnTo>
                  <a:pt x="30" y="84"/>
                </a:lnTo>
                <a:lnTo>
                  <a:pt x="18" y="84"/>
                </a:lnTo>
                <a:lnTo>
                  <a:pt x="0" y="96"/>
                </a:lnTo>
                <a:lnTo>
                  <a:pt x="0" y="78"/>
                </a:lnTo>
                <a:lnTo>
                  <a:pt x="42" y="6"/>
                </a:lnTo>
                <a:lnTo>
                  <a:pt x="6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29" name=""/>
          <p:cNvSpPr/>
          <p:nvPr/>
        </p:nvSpPr>
        <p:spPr>
          <a:xfrm>
            <a:off x="3821040" y="4362480"/>
            <a:ext cx="33480" cy="4932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0" name=""/>
          <p:cNvSpPr/>
          <p:nvPr/>
        </p:nvSpPr>
        <p:spPr>
          <a:xfrm>
            <a:off x="1355760" y="3267000"/>
            <a:ext cx="1643040" cy="1577880"/>
          </a:xfrm>
          <a:custGeom>
            <a:avLst/>
            <a:gdLst/>
            <a:ahLst/>
            <a:rect l="l" t="t" r="r" b="b"/>
            <a:pathLst>
              <a:path w="563" h="563">
                <a:moveTo>
                  <a:pt x="335" y="0"/>
                </a:moveTo>
                <a:lnTo>
                  <a:pt x="335" y="18"/>
                </a:lnTo>
                <a:lnTo>
                  <a:pt x="383" y="54"/>
                </a:lnTo>
                <a:lnTo>
                  <a:pt x="395" y="78"/>
                </a:lnTo>
                <a:lnTo>
                  <a:pt x="425" y="66"/>
                </a:lnTo>
                <a:lnTo>
                  <a:pt x="425" y="96"/>
                </a:lnTo>
                <a:lnTo>
                  <a:pt x="461" y="102"/>
                </a:lnTo>
                <a:lnTo>
                  <a:pt x="485" y="108"/>
                </a:lnTo>
                <a:lnTo>
                  <a:pt x="503" y="132"/>
                </a:lnTo>
                <a:lnTo>
                  <a:pt x="563" y="144"/>
                </a:lnTo>
                <a:lnTo>
                  <a:pt x="539" y="204"/>
                </a:lnTo>
                <a:lnTo>
                  <a:pt x="539" y="234"/>
                </a:lnTo>
                <a:lnTo>
                  <a:pt x="515" y="240"/>
                </a:lnTo>
                <a:lnTo>
                  <a:pt x="473" y="312"/>
                </a:lnTo>
                <a:lnTo>
                  <a:pt x="473" y="330"/>
                </a:lnTo>
                <a:lnTo>
                  <a:pt x="491" y="318"/>
                </a:lnTo>
                <a:lnTo>
                  <a:pt x="503" y="318"/>
                </a:lnTo>
                <a:lnTo>
                  <a:pt x="515" y="348"/>
                </a:lnTo>
                <a:lnTo>
                  <a:pt x="503" y="354"/>
                </a:lnTo>
                <a:lnTo>
                  <a:pt x="521" y="384"/>
                </a:lnTo>
                <a:lnTo>
                  <a:pt x="503" y="408"/>
                </a:lnTo>
                <a:lnTo>
                  <a:pt x="509" y="414"/>
                </a:lnTo>
                <a:lnTo>
                  <a:pt x="521" y="449"/>
                </a:lnTo>
                <a:lnTo>
                  <a:pt x="539" y="455"/>
                </a:lnTo>
                <a:lnTo>
                  <a:pt x="539" y="473"/>
                </a:lnTo>
                <a:lnTo>
                  <a:pt x="479" y="521"/>
                </a:lnTo>
                <a:lnTo>
                  <a:pt x="431" y="503"/>
                </a:lnTo>
                <a:lnTo>
                  <a:pt x="383" y="491"/>
                </a:lnTo>
                <a:lnTo>
                  <a:pt x="353" y="515"/>
                </a:lnTo>
                <a:lnTo>
                  <a:pt x="347" y="533"/>
                </a:lnTo>
                <a:lnTo>
                  <a:pt x="347" y="563"/>
                </a:lnTo>
                <a:lnTo>
                  <a:pt x="300" y="563"/>
                </a:lnTo>
                <a:lnTo>
                  <a:pt x="282" y="557"/>
                </a:lnTo>
                <a:lnTo>
                  <a:pt x="270" y="545"/>
                </a:lnTo>
                <a:lnTo>
                  <a:pt x="252" y="539"/>
                </a:lnTo>
                <a:lnTo>
                  <a:pt x="228" y="545"/>
                </a:lnTo>
                <a:lnTo>
                  <a:pt x="180" y="539"/>
                </a:lnTo>
                <a:lnTo>
                  <a:pt x="132" y="503"/>
                </a:lnTo>
                <a:lnTo>
                  <a:pt x="156" y="491"/>
                </a:lnTo>
                <a:lnTo>
                  <a:pt x="168" y="420"/>
                </a:lnTo>
                <a:lnTo>
                  <a:pt x="162" y="420"/>
                </a:lnTo>
                <a:lnTo>
                  <a:pt x="168" y="372"/>
                </a:lnTo>
                <a:lnTo>
                  <a:pt x="180" y="390"/>
                </a:lnTo>
                <a:lnTo>
                  <a:pt x="162" y="354"/>
                </a:lnTo>
                <a:lnTo>
                  <a:pt x="162" y="324"/>
                </a:lnTo>
                <a:lnTo>
                  <a:pt x="132" y="306"/>
                </a:lnTo>
                <a:lnTo>
                  <a:pt x="120" y="288"/>
                </a:lnTo>
                <a:lnTo>
                  <a:pt x="120" y="264"/>
                </a:lnTo>
                <a:lnTo>
                  <a:pt x="138" y="264"/>
                </a:lnTo>
                <a:lnTo>
                  <a:pt x="102" y="258"/>
                </a:lnTo>
                <a:lnTo>
                  <a:pt x="102" y="246"/>
                </a:lnTo>
                <a:lnTo>
                  <a:pt x="36" y="222"/>
                </a:lnTo>
                <a:lnTo>
                  <a:pt x="24" y="228"/>
                </a:lnTo>
                <a:lnTo>
                  <a:pt x="6" y="210"/>
                </a:lnTo>
                <a:lnTo>
                  <a:pt x="18" y="204"/>
                </a:lnTo>
                <a:lnTo>
                  <a:pt x="12" y="198"/>
                </a:lnTo>
                <a:lnTo>
                  <a:pt x="18" y="186"/>
                </a:lnTo>
                <a:lnTo>
                  <a:pt x="0" y="192"/>
                </a:lnTo>
                <a:lnTo>
                  <a:pt x="6" y="174"/>
                </a:lnTo>
                <a:lnTo>
                  <a:pt x="60" y="156"/>
                </a:lnTo>
                <a:lnTo>
                  <a:pt x="96" y="174"/>
                </a:lnTo>
                <a:lnTo>
                  <a:pt x="150" y="174"/>
                </a:lnTo>
                <a:lnTo>
                  <a:pt x="132" y="96"/>
                </a:lnTo>
                <a:lnTo>
                  <a:pt x="156" y="102"/>
                </a:lnTo>
                <a:lnTo>
                  <a:pt x="168" y="120"/>
                </a:lnTo>
                <a:lnTo>
                  <a:pt x="234" y="114"/>
                </a:lnTo>
                <a:lnTo>
                  <a:pt x="222" y="114"/>
                </a:lnTo>
                <a:lnTo>
                  <a:pt x="228" y="96"/>
                </a:lnTo>
                <a:lnTo>
                  <a:pt x="282" y="60"/>
                </a:lnTo>
                <a:lnTo>
                  <a:pt x="288" y="18"/>
                </a:lnTo>
                <a:lnTo>
                  <a:pt x="335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1" name=""/>
          <p:cNvSpPr/>
          <p:nvPr/>
        </p:nvSpPr>
        <p:spPr>
          <a:xfrm>
            <a:off x="3070080" y="4726080"/>
            <a:ext cx="119160" cy="287280"/>
          </a:xfrm>
          <a:custGeom>
            <a:avLst/>
            <a:gdLst/>
            <a:ahLst/>
            <a:rect l="l" t="t" r="r" b="b"/>
            <a:pathLst>
              <a:path w="42" h="102">
                <a:moveTo>
                  <a:pt x="30" y="0"/>
                </a:moveTo>
                <a:lnTo>
                  <a:pt x="42" y="48"/>
                </a:lnTo>
                <a:lnTo>
                  <a:pt x="30" y="102"/>
                </a:lnTo>
                <a:lnTo>
                  <a:pt x="6" y="78"/>
                </a:lnTo>
                <a:lnTo>
                  <a:pt x="0" y="36"/>
                </a:lnTo>
                <a:lnTo>
                  <a:pt x="6" y="24"/>
                </a:lnTo>
                <a:lnTo>
                  <a:pt x="30" y="18"/>
                </a:lnTo>
                <a:lnTo>
                  <a:pt x="3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2" name=""/>
          <p:cNvSpPr/>
          <p:nvPr/>
        </p:nvSpPr>
        <p:spPr>
          <a:xfrm>
            <a:off x="5322960" y="4896000"/>
            <a:ext cx="385560" cy="317520"/>
          </a:xfrm>
          <a:custGeom>
            <a:avLst/>
            <a:gdLst/>
            <a:ahLst/>
            <a:rect l="l" t="t" r="r" b="b"/>
            <a:pathLst>
              <a:path w="132" h="114">
                <a:moveTo>
                  <a:pt x="84" y="6"/>
                </a:moveTo>
                <a:lnTo>
                  <a:pt x="48" y="0"/>
                </a:lnTo>
                <a:lnTo>
                  <a:pt x="6" y="18"/>
                </a:lnTo>
                <a:lnTo>
                  <a:pt x="18" y="36"/>
                </a:lnTo>
                <a:lnTo>
                  <a:pt x="0" y="78"/>
                </a:lnTo>
                <a:lnTo>
                  <a:pt x="24" y="84"/>
                </a:lnTo>
                <a:lnTo>
                  <a:pt x="6" y="96"/>
                </a:lnTo>
                <a:lnTo>
                  <a:pt x="6" y="114"/>
                </a:lnTo>
                <a:lnTo>
                  <a:pt x="66" y="60"/>
                </a:lnTo>
                <a:lnTo>
                  <a:pt x="120" y="60"/>
                </a:lnTo>
                <a:lnTo>
                  <a:pt x="132" y="48"/>
                </a:lnTo>
                <a:lnTo>
                  <a:pt x="90" y="30"/>
                </a:lnTo>
                <a:lnTo>
                  <a:pt x="84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3" name=""/>
          <p:cNvSpPr/>
          <p:nvPr/>
        </p:nvSpPr>
        <p:spPr>
          <a:xfrm>
            <a:off x="5322960" y="4984920"/>
            <a:ext cx="2398680" cy="988920"/>
          </a:xfrm>
          <a:custGeom>
            <a:avLst/>
            <a:gdLst/>
            <a:ahLst/>
            <a:rect l="l" t="t" r="r" b="b"/>
            <a:pathLst>
              <a:path w="821" h="353">
                <a:moveTo>
                  <a:pt x="12" y="120"/>
                </a:moveTo>
                <a:lnTo>
                  <a:pt x="30" y="108"/>
                </a:lnTo>
                <a:lnTo>
                  <a:pt x="72" y="102"/>
                </a:lnTo>
                <a:lnTo>
                  <a:pt x="72" y="90"/>
                </a:lnTo>
                <a:lnTo>
                  <a:pt x="120" y="96"/>
                </a:lnTo>
                <a:lnTo>
                  <a:pt x="132" y="96"/>
                </a:lnTo>
                <a:lnTo>
                  <a:pt x="120" y="84"/>
                </a:lnTo>
                <a:lnTo>
                  <a:pt x="132" y="84"/>
                </a:lnTo>
                <a:lnTo>
                  <a:pt x="168" y="78"/>
                </a:lnTo>
                <a:lnTo>
                  <a:pt x="138" y="72"/>
                </a:lnTo>
                <a:lnTo>
                  <a:pt x="132" y="60"/>
                </a:lnTo>
                <a:lnTo>
                  <a:pt x="138" y="48"/>
                </a:lnTo>
                <a:lnTo>
                  <a:pt x="222" y="60"/>
                </a:lnTo>
                <a:lnTo>
                  <a:pt x="276" y="18"/>
                </a:lnTo>
                <a:lnTo>
                  <a:pt x="318" y="6"/>
                </a:lnTo>
                <a:lnTo>
                  <a:pt x="396" y="0"/>
                </a:lnTo>
                <a:lnTo>
                  <a:pt x="420" y="24"/>
                </a:lnTo>
                <a:lnTo>
                  <a:pt x="444" y="18"/>
                </a:lnTo>
                <a:lnTo>
                  <a:pt x="450" y="48"/>
                </a:lnTo>
                <a:lnTo>
                  <a:pt x="527" y="72"/>
                </a:lnTo>
                <a:lnTo>
                  <a:pt x="581" y="54"/>
                </a:lnTo>
                <a:lnTo>
                  <a:pt x="629" y="60"/>
                </a:lnTo>
                <a:lnTo>
                  <a:pt x="677" y="30"/>
                </a:lnTo>
                <a:lnTo>
                  <a:pt x="713" y="36"/>
                </a:lnTo>
                <a:lnTo>
                  <a:pt x="731" y="30"/>
                </a:lnTo>
                <a:lnTo>
                  <a:pt x="767" y="60"/>
                </a:lnTo>
                <a:lnTo>
                  <a:pt x="779" y="108"/>
                </a:lnTo>
                <a:lnTo>
                  <a:pt x="815" y="132"/>
                </a:lnTo>
                <a:lnTo>
                  <a:pt x="797" y="156"/>
                </a:lnTo>
                <a:lnTo>
                  <a:pt x="803" y="180"/>
                </a:lnTo>
                <a:lnTo>
                  <a:pt x="803" y="240"/>
                </a:lnTo>
                <a:lnTo>
                  <a:pt x="821" y="264"/>
                </a:lnTo>
                <a:lnTo>
                  <a:pt x="821" y="276"/>
                </a:lnTo>
                <a:lnTo>
                  <a:pt x="803" y="276"/>
                </a:lnTo>
                <a:lnTo>
                  <a:pt x="797" y="270"/>
                </a:lnTo>
                <a:lnTo>
                  <a:pt x="743" y="264"/>
                </a:lnTo>
                <a:lnTo>
                  <a:pt x="725" y="282"/>
                </a:lnTo>
                <a:lnTo>
                  <a:pt x="707" y="276"/>
                </a:lnTo>
                <a:lnTo>
                  <a:pt x="689" y="282"/>
                </a:lnTo>
                <a:lnTo>
                  <a:pt x="647" y="282"/>
                </a:lnTo>
                <a:lnTo>
                  <a:pt x="575" y="306"/>
                </a:lnTo>
                <a:lnTo>
                  <a:pt x="539" y="294"/>
                </a:lnTo>
                <a:lnTo>
                  <a:pt x="503" y="312"/>
                </a:lnTo>
                <a:lnTo>
                  <a:pt x="468" y="300"/>
                </a:lnTo>
                <a:lnTo>
                  <a:pt x="462" y="318"/>
                </a:lnTo>
                <a:lnTo>
                  <a:pt x="468" y="330"/>
                </a:lnTo>
                <a:lnTo>
                  <a:pt x="450" y="336"/>
                </a:lnTo>
                <a:lnTo>
                  <a:pt x="444" y="353"/>
                </a:lnTo>
                <a:lnTo>
                  <a:pt x="432" y="347"/>
                </a:lnTo>
                <a:lnTo>
                  <a:pt x="432" y="318"/>
                </a:lnTo>
                <a:lnTo>
                  <a:pt x="444" y="306"/>
                </a:lnTo>
                <a:lnTo>
                  <a:pt x="438" y="300"/>
                </a:lnTo>
                <a:lnTo>
                  <a:pt x="414" y="318"/>
                </a:lnTo>
                <a:lnTo>
                  <a:pt x="390" y="300"/>
                </a:lnTo>
                <a:lnTo>
                  <a:pt x="372" y="306"/>
                </a:lnTo>
                <a:lnTo>
                  <a:pt x="354" y="324"/>
                </a:lnTo>
                <a:lnTo>
                  <a:pt x="300" y="342"/>
                </a:lnTo>
                <a:lnTo>
                  <a:pt x="210" y="294"/>
                </a:lnTo>
                <a:lnTo>
                  <a:pt x="198" y="300"/>
                </a:lnTo>
                <a:lnTo>
                  <a:pt x="192" y="330"/>
                </a:lnTo>
                <a:lnTo>
                  <a:pt x="168" y="336"/>
                </a:lnTo>
                <a:lnTo>
                  <a:pt x="138" y="330"/>
                </a:lnTo>
                <a:lnTo>
                  <a:pt x="132" y="306"/>
                </a:lnTo>
                <a:lnTo>
                  <a:pt x="120" y="312"/>
                </a:lnTo>
                <a:lnTo>
                  <a:pt x="108" y="300"/>
                </a:lnTo>
                <a:lnTo>
                  <a:pt x="90" y="312"/>
                </a:lnTo>
                <a:lnTo>
                  <a:pt x="90" y="300"/>
                </a:lnTo>
                <a:lnTo>
                  <a:pt x="60" y="312"/>
                </a:lnTo>
                <a:lnTo>
                  <a:pt x="96" y="288"/>
                </a:lnTo>
                <a:lnTo>
                  <a:pt x="54" y="288"/>
                </a:lnTo>
                <a:lnTo>
                  <a:pt x="66" y="276"/>
                </a:lnTo>
                <a:lnTo>
                  <a:pt x="54" y="264"/>
                </a:lnTo>
                <a:lnTo>
                  <a:pt x="54" y="258"/>
                </a:lnTo>
                <a:lnTo>
                  <a:pt x="42" y="252"/>
                </a:lnTo>
                <a:lnTo>
                  <a:pt x="48" y="234"/>
                </a:lnTo>
                <a:lnTo>
                  <a:pt x="6" y="222"/>
                </a:lnTo>
                <a:lnTo>
                  <a:pt x="18" y="198"/>
                </a:lnTo>
                <a:lnTo>
                  <a:pt x="24" y="210"/>
                </a:lnTo>
                <a:lnTo>
                  <a:pt x="48" y="210"/>
                </a:lnTo>
                <a:lnTo>
                  <a:pt x="30" y="198"/>
                </a:lnTo>
                <a:lnTo>
                  <a:pt x="36" y="186"/>
                </a:lnTo>
                <a:lnTo>
                  <a:pt x="24" y="168"/>
                </a:lnTo>
                <a:lnTo>
                  <a:pt x="30" y="144"/>
                </a:lnTo>
                <a:lnTo>
                  <a:pt x="0" y="150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4" name=""/>
          <p:cNvSpPr/>
          <p:nvPr/>
        </p:nvSpPr>
        <p:spPr>
          <a:xfrm>
            <a:off x="4836960" y="1238400"/>
            <a:ext cx="51120" cy="66600"/>
          </a:xfrm>
          <a:custGeom>
            <a:avLst/>
            <a:gdLst/>
            <a:ahLst/>
            <a:rect l="l" t="t" r="r" b="b"/>
            <a:pathLst>
              <a:path w="18" h="24">
                <a:moveTo>
                  <a:pt x="6" y="24"/>
                </a:moveTo>
                <a:lnTo>
                  <a:pt x="18" y="0"/>
                </a:lnTo>
                <a:lnTo>
                  <a:pt x="0" y="24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0880" bIns="20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5" name=""/>
          <p:cNvSpPr/>
          <p:nvPr/>
        </p:nvSpPr>
        <p:spPr>
          <a:xfrm>
            <a:off x="4483080" y="1219320"/>
            <a:ext cx="54000" cy="85680"/>
          </a:xfrm>
          <a:custGeom>
            <a:avLst/>
            <a:gdLst/>
            <a:ahLst/>
            <a:rect l="l" t="t" r="r" b="b"/>
            <a:pathLst>
              <a:path w="18" h="30">
                <a:moveTo>
                  <a:pt x="12" y="0"/>
                </a:moveTo>
                <a:lnTo>
                  <a:pt x="6" y="0"/>
                </a:lnTo>
                <a:lnTo>
                  <a:pt x="0" y="24"/>
                </a:lnTo>
                <a:lnTo>
                  <a:pt x="18" y="3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9960" bIns="39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6" name=""/>
          <p:cNvSpPr/>
          <p:nvPr/>
        </p:nvSpPr>
        <p:spPr>
          <a:xfrm>
            <a:off x="4821120" y="835200"/>
            <a:ext cx="1200240" cy="488880"/>
          </a:xfrm>
          <a:custGeom>
            <a:avLst/>
            <a:gdLst/>
            <a:ahLst/>
            <a:rect l="l" t="t" r="r" b="b"/>
            <a:pathLst>
              <a:path w="651" h="271">
                <a:moveTo>
                  <a:pt x="0" y="0"/>
                </a:moveTo>
                <a:lnTo>
                  <a:pt x="31" y="56"/>
                </a:lnTo>
                <a:lnTo>
                  <a:pt x="12" y="56"/>
                </a:lnTo>
                <a:lnTo>
                  <a:pt x="12" y="103"/>
                </a:lnTo>
                <a:lnTo>
                  <a:pt x="2" y="131"/>
                </a:lnTo>
                <a:lnTo>
                  <a:pt x="12" y="159"/>
                </a:lnTo>
                <a:lnTo>
                  <a:pt x="2" y="178"/>
                </a:lnTo>
                <a:lnTo>
                  <a:pt x="88" y="234"/>
                </a:lnTo>
                <a:lnTo>
                  <a:pt x="107" y="215"/>
                </a:lnTo>
                <a:lnTo>
                  <a:pt x="125" y="271"/>
                </a:lnTo>
                <a:lnTo>
                  <a:pt x="144" y="252"/>
                </a:lnTo>
                <a:lnTo>
                  <a:pt x="154" y="271"/>
                </a:lnTo>
                <a:lnTo>
                  <a:pt x="220" y="262"/>
                </a:lnTo>
                <a:lnTo>
                  <a:pt x="323" y="206"/>
                </a:lnTo>
                <a:lnTo>
                  <a:pt x="446" y="187"/>
                </a:lnTo>
                <a:lnTo>
                  <a:pt x="651" y="3"/>
                </a:lnTo>
                <a:lnTo>
                  <a:pt x="609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7" name=""/>
          <p:cNvSpPr/>
          <p:nvPr/>
        </p:nvSpPr>
        <p:spPr>
          <a:xfrm>
            <a:off x="2141640" y="4795920"/>
            <a:ext cx="34920" cy="4896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2"/>
                </a:lnTo>
                <a:lnTo>
                  <a:pt x="12" y="1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240" bIns="3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8" name=""/>
          <p:cNvSpPr/>
          <p:nvPr/>
        </p:nvSpPr>
        <p:spPr>
          <a:xfrm>
            <a:off x="841320" y="2411280"/>
            <a:ext cx="351000" cy="785880"/>
          </a:xfrm>
          <a:custGeom>
            <a:avLst/>
            <a:gdLst/>
            <a:ahLst/>
            <a:rect l="l" t="t" r="r" b="b"/>
            <a:pathLst>
              <a:path w="191" h="281">
                <a:moveTo>
                  <a:pt x="125" y="24"/>
                </a:moveTo>
                <a:lnTo>
                  <a:pt x="119" y="0"/>
                </a:lnTo>
                <a:lnTo>
                  <a:pt x="101" y="12"/>
                </a:lnTo>
                <a:lnTo>
                  <a:pt x="71" y="48"/>
                </a:lnTo>
                <a:lnTo>
                  <a:pt x="95" y="54"/>
                </a:lnTo>
                <a:lnTo>
                  <a:pt x="77" y="78"/>
                </a:lnTo>
                <a:lnTo>
                  <a:pt x="30" y="72"/>
                </a:lnTo>
                <a:lnTo>
                  <a:pt x="24" y="90"/>
                </a:lnTo>
                <a:lnTo>
                  <a:pt x="24" y="102"/>
                </a:lnTo>
                <a:lnTo>
                  <a:pt x="12" y="102"/>
                </a:lnTo>
                <a:lnTo>
                  <a:pt x="36" y="114"/>
                </a:lnTo>
                <a:lnTo>
                  <a:pt x="12" y="132"/>
                </a:lnTo>
                <a:lnTo>
                  <a:pt x="24" y="144"/>
                </a:lnTo>
                <a:lnTo>
                  <a:pt x="65" y="156"/>
                </a:lnTo>
                <a:lnTo>
                  <a:pt x="24" y="204"/>
                </a:lnTo>
                <a:lnTo>
                  <a:pt x="65" y="186"/>
                </a:lnTo>
                <a:lnTo>
                  <a:pt x="71" y="198"/>
                </a:lnTo>
                <a:lnTo>
                  <a:pt x="36" y="204"/>
                </a:lnTo>
                <a:lnTo>
                  <a:pt x="24" y="228"/>
                </a:lnTo>
                <a:lnTo>
                  <a:pt x="0" y="234"/>
                </a:lnTo>
                <a:lnTo>
                  <a:pt x="24" y="240"/>
                </a:lnTo>
                <a:lnTo>
                  <a:pt x="6" y="258"/>
                </a:lnTo>
                <a:lnTo>
                  <a:pt x="30" y="258"/>
                </a:lnTo>
                <a:lnTo>
                  <a:pt x="12" y="269"/>
                </a:lnTo>
                <a:lnTo>
                  <a:pt x="36" y="264"/>
                </a:lnTo>
                <a:lnTo>
                  <a:pt x="30" y="281"/>
                </a:lnTo>
                <a:lnTo>
                  <a:pt x="47" y="275"/>
                </a:lnTo>
                <a:lnTo>
                  <a:pt x="125" y="234"/>
                </a:lnTo>
                <a:lnTo>
                  <a:pt x="173" y="234"/>
                </a:lnTo>
                <a:lnTo>
                  <a:pt x="191" y="180"/>
                </a:lnTo>
                <a:lnTo>
                  <a:pt x="191" y="132"/>
                </a:lnTo>
                <a:lnTo>
                  <a:pt x="179" y="108"/>
                </a:lnTo>
                <a:lnTo>
                  <a:pt x="185" y="96"/>
                </a:lnTo>
                <a:lnTo>
                  <a:pt x="167" y="66"/>
                </a:lnTo>
                <a:lnTo>
                  <a:pt x="119" y="84"/>
                </a:lnTo>
                <a:lnTo>
                  <a:pt x="101" y="60"/>
                </a:lnTo>
                <a:lnTo>
                  <a:pt x="125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39" name=""/>
          <p:cNvSpPr/>
          <p:nvPr/>
        </p:nvSpPr>
        <p:spPr>
          <a:xfrm>
            <a:off x="1284120" y="2330280"/>
            <a:ext cx="17640" cy="49320"/>
          </a:xfrm>
          <a:custGeom>
            <a:avLst/>
            <a:gdLst/>
            <a:ahLst/>
            <a:rect l="l" t="t" r="r" b="b"/>
            <a:pathLst>
              <a:path w="6" h="18">
                <a:moveTo>
                  <a:pt x="0" y="0"/>
                </a:moveTo>
                <a:lnTo>
                  <a:pt x="6" y="18"/>
                </a:lnTo>
                <a:lnTo>
                  <a:pt x="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0" name=""/>
          <p:cNvSpPr/>
          <p:nvPr/>
        </p:nvSpPr>
        <p:spPr>
          <a:xfrm>
            <a:off x="1012680" y="2411280"/>
            <a:ext cx="231840" cy="270000"/>
          </a:xfrm>
          <a:custGeom>
            <a:avLst/>
            <a:gdLst/>
            <a:ahLst/>
            <a:rect l="l" t="t" r="r" b="b"/>
            <a:pathLst>
              <a:path w="114" h="102">
                <a:moveTo>
                  <a:pt x="24" y="30"/>
                </a:moveTo>
                <a:lnTo>
                  <a:pt x="0" y="66"/>
                </a:lnTo>
                <a:lnTo>
                  <a:pt x="18" y="90"/>
                </a:lnTo>
                <a:lnTo>
                  <a:pt x="66" y="72"/>
                </a:lnTo>
                <a:lnTo>
                  <a:pt x="84" y="102"/>
                </a:lnTo>
                <a:lnTo>
                  <a:pt x="108" y="78"/>
                </a:lnTo>
                <a:lnTo>
                  <a:pt x="102" y="60"/>
                </a:lnTo>
                <a:lnTo>
                  <a:pt x="108" y="72"/>
                </a:lnTo>
                <a:lnTo>
                  <a:pt x="114" y="66"/>
                </a:lnTo>
                <a:lnTo>
                  <a:pt x="90" y="54"/>
                </a:lnTo>
                <a:lnTo>
                  <a:pt x="96" y="30"/>
                </a:lnTo>
                <a:lnTo>
                  <a:pt x="84" y="12"/>
                </a:lnTo>
                <a:lnTo>
                  <a:pt x="36" y="24"/>
                </a:lnTo>
                <a:lnTo>
                  <a:pt x="48" y="6"/>
                </a:lnTo>
                <a:lnTo>
                  <a:pt x="30" y="0"/>
                </a:lnTo>
                <a:lnTo>
                  <a:pt x="24" y="3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1" name=""/>
          <p:cNvSpPr/>
          <p:nvPr/>
        </p:nvSpPr>
        <p:spPr>
          <a:xfrm>
            <a:off x="1108080" y="1873080"/>
            <a:ext cx="122400" cy="140040"/>
          </a:xfrm>
          <a:custGeom>
            <a:avLst/>
            <a:gdLst/>
            <a:ahLst/>
            <a:rect l="l" t="t" r="r" b="b"/>
            <a:pathLst>
              <a:path w="42" h="48">
                <a:moveTo>
                  <a:pt x="18" y="0"/>
                </a:moveTo>
                <a:lnTo>
                  <a:pt x="0" y="24"/>
                </a:lnTo>
                <a:lnTo>
                  <a:pt x="36" y="48"/>
                </a:lnTo>
                <a:lnTo>
                  <a:pt x="42" y="36"/>
                </a:lnTo>
                <a:lnTo>
                  <a:pt x="30" y="36"/>
                </a:lnTo>
                <a:lnTo>
                  <a:pt x="1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2" name=""/>
          <p:cNvSpPr/>
          <p:nvPr/>
        </p:nvSpPr>
        <p:spPr>
          <a:xfrm>
            <a:off x="1160640" y="2128680"/>
            <a:ext cx="69840" cy="49320"/>
          </a:xfrm>
          <a:custGeom>
            <a:avLst/>
            <a:gdLst/>
            <a:ahLst/>
            <a:rect l="l" t="t" r="r" b="b"/>
            <a:pathLst>
              <a:path w="24" h="18">
                <a:moveTo>
                  <a:pt x="24" y="18"/>
                </a:moveTo>
                <a:lnTo>
                  <a:pt x="12" y="0"/>
                </a:lnTo>
                <a:lnTo>
                  <a:pt x="0" y="0"/>
                </a:lnTo>
                <a:lnTo>
                  <a:pt x="12" y="18"/>
                </a:lnTo>
                <a:lnTo>
                  <a:pt x="24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600" bIns="3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3" name=""/>
          <p:cNvSpPr/>
          <p:nvPr/>
        </p:nvSpPr>
        <p:spPr>
          <a:xfrm>
            <a:off x="1192320" y="2230560"/>
            <a:ext cx="74520" cy="66600"/>
          </a:xfrm>
          <a:custGeom>
            <a:avLst/>
            <a:gdLst/>
            <a:ahLst/>
            <a:rect l="l" t="t" r="r" b="b"/>
            <a:pathLst>
              <a:path w="24" h="24">
                <a:moveTo>
                  <a:pt x="24" y="0"/>
                </a:moveTo>
                <a:lnTo>
                  <a:pt x="0" y="24"/>
                </a:lnTo>
                <a:lnTo>
                  <a:pt x="12" y="0"/>
                </a:lnTo>
                <a:lnTo>
                  <a:pt x="24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0880" bIns="20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4" name=""/>
          <p:cNvSpPr/>
          <p:nvPr/>
        </p:nvSpPr>
        <p:spPr>
          <a:xfrm>
            <a:off x="1144440" y="2279520"/>
            <a:ext cx="47880" cy="50760"/>
          </a:xfrm>
          <a:custGeom>
            <a:avLst/>
            <a:gdLst/>
            <a:ahLst/>
            <a:rect l="l" t="t" r="r" b="b"/>
            <a:pathLst>
              <a:path w="18" h="18">
                <a:moveTo>
                  <a:pt x="6" y="0"/>
                </a:moveTo>
                <a:lnTo>
                  <a:pt x="0" y="18"/>
                </a:lnTo>
                <a:lnTo>
                  <a:pt x="18" y="18"/>
                </a:lnTo>
                <a:lnTo>
                  <a:pt x="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5040" bIns="5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5" name=""/>
          <p:cNvSpPr/>
          <p:nvPr/>
        </p:nvSpPr>
        <p:spPr>
          <a:xfrm>
            <a:off x="1355760" y="2597040"/>
            <a:ext cx="33480" cy="6984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0" y="24"/>
                </a:lnTo>
                <a:lnTo>
                  <a:pt x="12" y="18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24120" bIns="24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6" name=""/>
          <p:cNvSpPr/>
          <p:nvPr/>
        </p:nvSpPr>
        <p:spPr>
          <a:xfrm>
            <a:off x="1389240" y="2800440"/>
            <a:ext cx="52200" cy="489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12" y="18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tIns="3240" bIns="32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7" name=""/>
          <p:cNvSpPr/>
          <p:nvPr/>
        </p:nvSpPr>
        <p:spPr>
          <a:xfrm>
            <a:off x="1179360" y="1660680"/>
            <a:ext cx="997200" cy="1825560"/>
          </a:xfrm>
          <a:custGeom>
            <a:avLst/>
            <a:gdLst/>
            <a:ahLst/>
            <a:rect l="l" t="t" r="r" b="b"/>
            <a:pathLst>
              <a:path w="342" h="652">
                <a:moveTo>
                  <a:pt x="162" y="616"/>
                </a:moveTo>
                <a:lnTo>
                  <a:pt x="198" y="604"/>
                </a:lnTo>
                <a:lnTo>
                  <a:pt x="210" y="592"/>
                </a:lnTo>
                <a:lnTo>
                  <a:pt x="234" y="598"/>
                </a:lnTo>
                <a:lnTo>
                  <a:pt x="312" y="586"/>
                </a:lnTo>
                <a:lnTo>
                  <a:pt x="330" y="562"/>
                </a:lnTo>
                <a:lnTo>
                  <a:pt x="306" y="556"/>
                </a:lnTo>
                <a:lnTo>
                  <a:pt x="294" y="544"/>
                </a:lnTo>
                <a:lnTo>
                  <a:pt x="342" y="503"/>
                </a:lnTo>
                <a:lnTo>
                  <a:pt x="342" y="461"/>
                </a:lnTo>
                <a:lnTo>
                  <a:pt x="324" y="443"/>
                </a:lnTo>
                <a:lnTo>
                  <a:pt x="270" y="449"/>
                </a:lnTo>
                <a:lnTo>
                  <a:pt x="288" y="419"/>
                </a:lnTo>
                <a:lnTo>
                  <a:pt x="252" y="389"/>
                </a:lnTo>
                <a:lnTo>
                  <a:pt x="276" y="395"/>
                </a:lnTo>
                <a:lnTo>
                  <a:pt x="276" y="383"/>
                </a:lnTo>
                <a:lnTo>
                  <a:pt x="240" y="323"/>
                </a:lnTo>
                <a:lnTo>
                  <a:pt x="222" y="317"/>
                </a:lnTo>
                <a:lnTo>
                  <a:pt x="198" y="245"/>
                </a:lnTo>
                <a:lnTo>
                  <a:pt x="156" y="209"/>
                </a:lnTo>
                <a:lnTo>
                  <a:pt x="126" y="209"/>
                </a:lnTo>
                <a:lnTo>
                  <a:pt x="156" y="197"/>
                </a:lnTo>
                <a:lnTo>
                  <a:pt x="138" y="173"/>
                </a:lnTo>
                <a:lnTo>
                  <a:pt x="156" y="173"/>
                </a:lnTo>
                <a:lnTo>
                  <a:pt x="174" y="143"/>
                </a:lnTo>
                <a:lnTo>
                  <a:pt x="192" y="101"/>
                </a:lnTo>
                <a:lnTo>
                  <a:pt x="186" y="77"/>
                </a:lnTo>
                <a:lnTo>
                  <a:pt x="84" y="89"/>
                </a:lnTo>
                <a:lnTo>
                  <a:pt x="84" y="77"/>
                </a:lnTo>
                <a:lnTo>
                  <a:pt x="102" y="65"/>
                </a:lnTo>
                <a:lnTo>
                  <a:pt x="90" y="59"/>
                </a:lnTo>
                <a:lnTo>
                  <a:pt x="132" y="24"/>
                </a:lnTo>
                <a:lnTo>
                  <a:pt x="132" y="0"/>
                </a:lnTo>
                <a:lnTo>
                  <a:pt x="126" y="0"/>
                </a:lnTo>
                <a:lnTo>
                  <a:pt x="54" y="6"/>
                </a:lnTo>
                <a:lnTo>
                  <a:pt x="42" y="30"/>
                </a:lnTo>
                <a:lnTo>
                  <a:pt x="36" y="36"/>
                </a:lnTo>
                <a:lnTo>
                  <a:pt x="30" y="42"/>
                </a:lnTo>
                <a:lnTo>
                  <a:pt x="36" y="54"/>
                </a:lnTo>
                <a:lnTo>
                  <a:pt x="18" y="65"/>
                </a:lnTo>
                <a:lnTo>
                  <a:pt x="24" y="89"/>
                </a:lnTo>
                <a:lnTo>
                  <a:pt x="12" y="89"/>
                </a:lnTo>
                <a:lnTo>
                  <a:pt x="12" y="101"/>
                </a:lnTo>
                <a:lnTo>
                  <a:pt x="30" y="107"/>
                </a:lnTo>
                <a:lnTo>
                  <a:pt x="12" y="149"/>
                </a:lnTo>
                <a:lnTo>
                  <a:pt x="0" y="155"/>
                </a:lnTo>
                <a:lnTo>
                  <a:pt x="18" y="173"/>
                </a:lnTo>
                <a:lnTo>
                  <a:pt x="36" y="167"/>
                </a:lnTo>
                <a:lnTo>
                  <a:pt x="18" y="263"/>
                </a:lnTo>
                <a:lnTo>
                  <a:pt x="36" y="233"/>
                </a:lnTo>
                <a:lnTo>
                  <a:pt x="30" y="209"/>
                </a:lnTo>
                <a:lnTo>
                  <a:pt x="42" y="197"/>
                </a:lnTo>
                <a:lnTo>
                  <a:pt x="36" y="221"/>
                </a:lnTo>
                <a:lnTo>
                  <a:pt x="54" y="209"/>
                </a:lnTo>
                <a:lnTo>
                  <a:pt x="66" y="221"/>
                </a:lnTo>
                <a:lnTo>
                  <a:pt x="54" y="239"/>
                </a:lnTo>
                <a:lnTo>
                  <a:pt x="66" y="251"/>
                </a:lnTo>
                <a:lnTo>
                  <a:pt x="48" y="293"/>
                </a:lnTo>
                <a:lnTo>
                  <a:pt x="42" y="293"/>
                </a:lnTo>
                <a:lnTo>
                  <a:pt x="48" y="317"/>
                </a:lnTo>
                <a:lnTo>
                  <a:pt x="54" y="299"/>
                </a:lnTo>
                <a:lnTo>
                  <a:pt x="72" y="317"/>
                </a:lnTo>
                <a:lnTo>
                  <a:pt x="78" y="305"/>
                </a:lnTo>
                <a:lnTo>
                  <a:pt x="132" y="293"/>
                </a:lnTo>
                <a:lnTo>
                  <a:pt x="108" y="329"/>
                </a:lnTo>
                <a:lnTo>
                  <a:pt x="126" y="359"/>
                </a:lnTo>
                <a:lnTo>
                  <a:pt x="150" y="347"/>
                </a:lnTo>
                <a:lnTo>
                  <a:pt x="138" y="383"/>
                </a:lnTo>
                <a:lnTo>
                  <a:pt x="144" y="383"/>
                </a:lnTo>
                <a:lnTo>
                  <a:pt x="138" y="407"/>
                </a:lnTo>
                <a:lnTo>
                  <a:pt x="144" y="413"/>
                </a:lnTo>
                <a:lnTo>
                  <a:pt x="102" y="413"/>
                </a:lnTo>
                <a:lnTo>
                  <a:pt x="66" y="449"/>
                </a:lnTo>
                <a:lnTo>
                  <a:pt x="90" y="443"/>
                </a:lnTo>
                <a:lnTo>
                  <a:pt x="96" y="473"/>
                </a:lnTo>
                <a:lnTo>
                  <a:pt x="90" y="491"/>
                </a:lnTo>
                <a:lnTo>
                  <a:pt x="36" y="521"/>
                </a:lnTo>
                <a:lnTo>
                  <a:pt x="48" y="538"/>
                </a:lnTo>
                <a:lnTo>
                  <a:pt x="72" y="527"/>
                </a:lnTo>
                <a:lnTo>
                  <a:pt x="84" y="538"/>
                </a:lnTo>
                <a:lnTo>
                  <a:pt x="102" y="538"/>
                </a:lnTo>
                <a:lnTo>
                  <a:pt x="120" y="556"/>
                </a:lnTo>
                <a:lnTo>
                  <a:pt x="162" y="538"/>
                </a:lnTo>
                <a:lnTo>
                  <a:pt x="138" y="568"/>
                </a:lnTo>
                <a:lnTo>
                  <a:pt x="90" y="574"/>
                </a:lnTo>
                <a:lnTo>
                  <a:pt x="24" y="652"/>
                </a:lnTo>
                <a:lnTo>
                  <a:pt x="42" y="652"/>
                </a:lnTo>
                <a:lnTo>
                  <a:pt x="66" y="628"/>
                </a:lnTo>
                <a:lnTo>
                  <a:pt x="108" y="634"/>
                </a:lnTo>
                <a:lnTo>
                  <a:pt x="120" y="610"/>
                </a:lnTo>
                <a:lnTo>
                  <a:pt x="150" y="598"/>
                </a:lnTo>
                <a:lnTo>
                  <a:pt x="162" y="61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48" name=""/>
          <p:cNvSpPr/>
          <p:nvPr/>
        </p:nvSpPr>
        <p:spPr>
          <a:xfrm>
            <a:off x="1055520" y="1693800"/>
            <a:ext cx="105120" cy="147600"/>
          </a:xfrm>
          <a:custGeom>
            <a:avLst/>
            <a:gdLst/>
            <a:ahLst/>
            <a:rect l="l" t="t" r="r" b="b"/>
            <a:pathLst>
              <a:path w="36" h="53">
                <a:moveTo>
                  <a:pt x="36" y="0"/>
                </a:moveTo>
                <a:lnTo>
                  <a:pt x="0" y="24"/>
                </a:lnTo>
                <a:lnTo>
                  <a:pt x="0" y="53"/>
                </a:lnTo>
                <a:lnTo>
                  <a:pt x="30" y="36"/>
                </a:lnTo>
                <a:lnTo>
                  <a:pt x="30" y="30"/>
                </a:lnTo>
                <a:lnTo>
                  <a:pt x="36" y="18"/>
                </a:lnTo>
                <a:lnTo>
                  <a:pt x="3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449" name=""/>
          <p:cNvGrpSpPr/>
          <p:nvPr/>
        </p:nvGrpSpPr>
        <p:grpSpPr>
          <a:xfrm>
            <a:off x="4646520" y="1373040"/>
            <a:ext cx="995040" cy="541080"/>
            <a:chOff x="4646520" y="1373040"/>
            <a:chExt cx="995040" cy="541080"/>
          </a:xfrm>
        </p:grpSpPr>
        <p:sp>
          <p:nvSpPr>
            <p:cNvPr id="6450" name=""/>
            <p:cNvSpPr/>
            <p:nvPr/>
          </p:nvSpPr>
          <p:spPr>
            <a:xfrm>
              <a:off x="4665600" y="1566360"/>
              <a:ext cx="148680" cy="71280"/>
            </a:xfrm>
            <a:custGeom>
              <a:avLst/>
              <a:gdLst/>
              <a:ahLst/>
              <a:rect l="l" t="t" r="r" b="b"/>
              <a:pathLst>
                <a:path w="42" h="24">
                  <a:moveTo>
                    <a:pt x="36" y="0"/>
                  </a:moveTo>
                  <a:lnTo>
                    <a:pt x="0" y="12"/>
                  </a:lnTo>
                  <a:lnTo>
                    <a:pt x="18" y="24"/>
                  </a:lnTo>
                  <a:lnTo>
                    <a:pt x="42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51" name=""/>
            <p:cNvSpPr/>
            <p:nvPr/>
          </p:nvSpPr>
          <p:spPr>
            <a:xfrm>
              <a:off x="4646520" y="1673280"/>
              <a:ext cx="209520" cy="154080"/>
            </a:xfrm>
            <a:custGeom>
              <a:avLst/>
              <a:gdLst/>
              <a:ahLst/>
              <a:rect l="l" t="t" r="r" b="b"/>
              <a:pathLst>
                <a:path w="60" h="54">
                  <a:moveTo>
                    <a:pt x="48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24" y="24"/>
                  </a:lnTo>
                  <a:lnTo>
                    <a:pt x="60" y="12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52" name=""/>
            <p:cNvSpPr/>
            <p:nvPr/>
          </p:nvSpPr>
          <p:spPr>
            <a:xfrm>
              <a:off x="4876200" y="1373040"/>
              <a:ext cx="765360" cy="541080"/>
            </a:xfrm>
            <a:custGeom>
              <a:avLst/>
              <a:gdLst/>
              <a:ahLst/>
              <a:rect l="l" t="t" r="r" b="b"/>
              <a:pathLst>
                <a:path w="221" h="185">
                  <a:moveTo>
                    <a:pt x="185" y="185"/>
                  </a:moveTo>
                  <a:lnTo>
                    <a:pt x="185" y="179"/>
                  </a:lnTo>
                  <a:lnTo>
                    <a:pt x="203" y="161"/>
                  </a:lnTo>
                  <a:lnTo>
                    <a:pt x="197" y="150"/>
                  </a:lnTo>
                  <a:lnTo>
                    <a:pt x="191" y="144"/>
                  </a:lnTo>
                  <a:lnTo>
                    <a:pt x="185" y="126"/>
                  </a:lnTo>
                  <a:lnTo>
                    <a:pt x="179" y="120"/>
                  </a:lnTo>
                  <a:lnTo>
                    <a:pt x="167" y="78"/>
                  </a:lnTo>
                  <a:lnTo>
                    <a:pt x="203" y="66"/>
                  </a:lnTo>
                  <a:lnTo>
                    <a:pt x="221" y="36"/>
                  </a:lnTo>
                  <a:lnTo>
                    <a:pt x="221" y="12"/>
                  </a:lnTo>
                  <a:lnTo>
                    <a:pt x="209" y="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01" y="12"/>
                  </a:lnTo>
                  <a:lnTo>
                    <a:pt x="6" y="54"/>
                  </a:lnTo>
                  <a:lnTo>
                    <a:pt x="0" y="84"/>
                  </a:lnTo>
                  <a:lnTo>
                    <a:pt x="18" y="90"/>
                  </a:lnTo>
                  <a:lnTo>
                    <a:pt x="6" y="102"/>
                  </a:lnTo>
                  <a:lnTo>
                    <a:pt x="18" y="126"/>
                  </a:lnTo>
                  <a:lnTo>
                    <a:pt x="54" y="120"/>
                  </a:lnTo>
                  <a:lnTo>
                    <a:pt x="48" y="161"/>
                  </a:lnTo>
                  <a:lnTo>
                    <a:pt x="90" y="150"/>
                  </a:lnTo>
                  <a:lnTo>
                    <a:pt x="125" y="167"/>
                  </a:lnTo>
                  <a:lnTo>
                    <a:pt x="149" y="185"/>
                  </a:lnTo>
                  <a:lnTo>
                    <a:pt x="173" y="185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53" name=""/>
          <p:cNvGrpSpPr/>
          <p:nvPr/>
        </p:nvGrpSpPr>
        <p:grpSpPr>
          <a:xfrm>
            <a:off x="4402080" y="1793880"/>
            <a:ext cx="1253520" cy="904680"/>
            <a:chOff x="4402080" y="1793880"/>
            <a:chExt cx="1253520" cy="904680"/>
          </a:xfrm>
        </p:grpSpPr>
        <p:sp>
          <p:nvSpPr>
            <p:cNvPr id="6454" name=""/>
            <p:cNvSpPr/>
            <p:nvPr/>
          </p:nvSpPr>
          <p:spPr>
            <a:xfrm>
              <a:off x="4581720" y="1793880"/>
              <a:ext cx="1073880" cy="536040"/>
            </a:xfrm>
            <a:custGeom>
              <a:avLst/>
              <a:gdLst/>
              <a:ahLst/>
              <a:rect l="l" t="t" r="r" b="b"/>
              <a:pathLst>
                <a:path w="329" h="191">
                  <a:moveTo>
                    <a:pt x="0" y="149"/>
                  </a:moveTo>
                  <a:lnTo>
                    <a:pt x="6" y="107"/>
                  </a:lnTo>
                  <a:lnTo>
                    <a:pt x="36" y="41"/>
                  </a:lnTo>
                  <a:lnTo>
                    <a:pt x="72" y="23"/>
                  </a:lnTo>
                  <a:lnTo>
                    <a:pt x="108" y="77"/>
                  </a:lnTo>
                  <a:lnTo>
                    <a:pt x="144" y="89"/>
                  </a:lnTo>
                  <a:lnTo>
                    <a:pt x="150" y="65"/>
                  </a:lnTo>
                  <a:lnTo>
                    <a:pt x="156" y="11"/>
                  </a:lnTo>
                  <a:lnTo>
                    <a:pt x="198" y="0"/>
                  </a:lnTo>
                  <a:lnTo>
                    <a:pt x="233" y="17"/>
                  </a:lnTo>
                  <a:lnTo>
                    <a:pt x="257" y="35"/>
                  </a:lnTo>
                  <a:lnTo>
                    <a:pt x="281" y="35"/>
                  </a:lnTo>
                  <a:lnTo>
                    <a:pt x="293" y="35"/>
                  </a:lnTo>
                  <a:lnTo>
                    <a:pt x="311" y="59"/>
                  </a:lnTo>
                  <a:lnTo>
                    <a:pt x="305" y="89"/>
                  </a:lnTo>
                  <a:lnTo>
                    <a:pt x="317" y="95"/>
                  </a:lnTo>
                  <a:lnTo>
                    <a:pt x="329" y="119"/>
                  </a:lnTo>
                  <a:lnTo>
                    <a:pt x="329" y="155"/>
                  </a:lnTo>
                  <a:lnTo>
                    <a:pt x="317" y="155"/>
                  </a:lnTo>
                  <a:lnTo>
                    <a:pt x="299" y="179"/>
                  </a:lnTo>
                  <a:lnTo>
                    <a:pt x="281" y="179"/>
                  </a:lnTo>
                  <a:lnTo>
                    <a:pt x="269" y="191"/>
                  </a:lnTo>
                  <a:lnTo>
                    <a:pt x="251" y="185"/>
                  </a:lnTo>
                  <a:lnTo>
                    <a:pt x="215" y="155"/>
                  </a:lnTo>
                  <a:lnTo>
                    <a:pt x="198" y="149"/>
                  </a:lnTo>
                  <a:lnTo>
                    <a:pt x="180" y="125"/>
                  </a:lnTo>
                  <a:lnTo>
                    <a:pt x="156" y="143"/>
                  </a:lnTo>
                  <a:lnTo>
                    <a:pt x="132" y="131"/>
                  </a:lnTo>
                  <a:lnTo>
                    <a:pt x="60" y="131"/>
                  </a:lnTo>
                  <a:lnTo>
                    <a:pt x="30" y="143"/>
                  </a:lnTo>
                  <a:lnTo>
                    <a:pt x="18" y="155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55" name=""/>
            <p:cNvSpPr/>
            <p:nvPr/>
          </p:nvSpPr>
          <p:spPr>
            <a:xfrm>
              <a:off x="4402080" y="2394720"/>
              <a:ext cx="473040" cy="219240"/>
            </a:xfrm>
            <a:custGeom>
              <a:avLst/>
              <a:gdLst/>
              <a:ahLst/>
              <a:rect l="l" t="t" r="r" b="b"/>
              <a:pathLst>
                <a:path w="144" h="78">
                  <a:moveTo>
                    <a:pt x="138" y="72"/>
                  </a:moveTo>
                  <a:lnTo>
                    <a:pt x="144" y="42"/>
                  </a:lnTo>
                  <a:lnTo>
                    <a:pt x="138" y="24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30"/>
                  </a:lnTo>
                  <a:lnTo>
                    <a:pt x="42" y="24"/>
                  </a:lnTo>
                  <a:lnTo>
                    <a:pt x="48" y="12"/>
                  </a:lnTo>
                  <a:lnTo>
                    <a:pt x="18" y="30"/>
                  </a:lnTo>
                  <a:lnTo>
                    <a:pt x="0" y="66"/>
                  </a:lnTo>
                  <a:lnTo>
                    <a:pt x="60" y="78"/>
                  </a:lnTo>
                  <a:lnTo>
                    <a:pt x="138" y="72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56" name=""/>
            <p:cNvSpPr/>
            <p:nvPr/>
          </p:nvSpPr>
          <p:spPr>
            <a:xfrm>
              <a:off x="4581720" y="2144520"/>
              <a:ext cx="877680" cy="554040"/>
            </a:xfrm>
            <a:custGeom>
              <a:avLst/>
              <a:gdLst/>
              <a:ahLst/>
              <a:rect l="l" t="t" r="r" b="b"/>
              <a:pathLst>
                <a:path w="269" h="198">
                  <a:moveTo>
                    <a:pt x="84" y="162"/>
                  </a:moveTo>
                  <a:lnTo>
                    <a:pt x="90" y="132"/>
                  </a:lnTo>
                  <a:lnTo>
                    <a:pt x="84" y="114"/>
                  </a:lnTo>
                  <a:lnTo>
                    <a:pt x="54" y="108"/>
                  </a:lnTo>
                  <a:lnTo>
                    <a:pt x="18" y="90"/>
                  </a:lnTo>
                  <a:lnTo>
                    <a:pt x="0" y="2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60" y="6"/>
                  </a:lnTo>
                  <a:lnTo>
                    <a:pt x="132" y="6"/>
                  </a:lnTo>
                  <a:lnTo>
                    <a:pt x="156" y="18"/>
                  </a:lnTo>
                  <a:lnTo>
                    <a:pt x="180" y="0"/>
                  </a:lnTo>
                  <a:lnTo>
                    <a:pt x="198" y="24"/>
                  </a:lnTo>
                  <a:lnTo>
                    <a:pt x="215" y="30"/>
                  </a:lnTo>
                  <a:lnTo>
                    <a:pt x="251" y="60"/>
                  </a:lnTo>
                  <a:lnTo>
                    <a:pt x="269" y="66"/>
                  </a:lnTo>
                  <a:lnTo>
                    <a:pt x="251" y="78"/>
                  </a:lnTo>
                  <a:lnTo>
                    <a:pt x="251" y="90"/>
                  </a:lnTo>
                  <a:lnTo>
                    <a:pt x="269" y="90"/>
                  </a:lnTo>
                  <a:lnTo>
                    <a:pt x="257" y="108"/>
                  </a:lnTo>
                  <a:lnTo>
                    <a:pt x="227" y="120"/>
                  </a:lnTo>
                  <a:lnTo>
                    <a:pt x="215" y="162"/>
                  </a:lnTo>
                  <a:lnTo>
                    <a:pt x="221" y="180"/>
                  </a:lnTo>
                  <a:lnTo>
                    <a:pt x="215" y="180"/>
                  </a:lnTo>
                  <a:lnTo>
                    <a:pt x="203" y="168"/>
                  </a:lnTo>
                  <a:lnTo>
                    <a:pt x="180" y="180"/>
                  </a:lnTo>
                  <a:lnTo>
                    <a:pt x="180" y="192"/>
                  </a:lnTo>
                  <a:lnTo>
                    <a:pt x="120" y="198"/>
                  </a:lnTo>
                  <a:lnTo>
                    <a:pt x="120" y="186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50505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457" name=""/>
          <p:cNvSpPr/>
          <p:nvPr/>
        </p:nvSpPr>
        <p:spPr>
          <a:xfrm>
            <a:off x="4919760" y="2168640"/>
            <a:ext cx="1280880" cy="1063440"/>
          </a:xfrm>
          <a:custGeom>
            <a:avLst/>
            <a:gdLst/>
            <a:ahLst/>
            <a:rect l="l" t="t" r="r" b="b"/>
            <a:pathLst>
              <a:path w="792" h="621">
                <a:moveTo>
                  <a:pt x="22" y="589"/>
                </a:moveTo>
                <a:lnTo>
                  <a:pt x="33" y="538"/>
                </a:lnTo>
                <a:lnTo>
                  <a:pt x="0" y="507"/>
                </a:lnTo>
                <a:lnTo>
                  <a:pt x="55" y="443"/>
                </a:lnTo>
                <a:lnTo>
                  <a:pt x="30" y="291"/>
                </a:lnTo>
                <a:lnTo>
                  <a:pt x="143" y="285"/>
                </a:lnTo>
                <a:lnTo>
                  <a:pt x="143" y="264"/>
                </a:lnTo>
                <a:lnTo>
                  <a:pt x="186" y="243"/>
                </a:lnTo>
                <a:lnTo>
                  <a:pt x="208" y="264"/>
                </a:lnTo>
                <a:lnTo>
                  <a:pt x="219" y="264"/>
                </a:lnTo>
                <a:lnTo>
                  <a:pt x="208" y="232"/>
                </a:lnTo>
                <a:lnTo>
                  <a:pt x="230" y="158"/>
                </a:lnTo>
                <a:lnTo>
                  <a:pt x="285" y="137"/>
                </a:lnTo>
                <a:lnTo>
                  <a:pt x="307" y="106"/>
                </a:lnTo>
                <a:lnTo>
                  <a:pt x="274" y="106"/>
                </a:lnTo>
                <a:lnTo>
                  <a:pt x="274" y="84"/>
                </a:lnTo>
                <a:lnTo>
                  <a:pt x="307" y="63"/>
                </a:lnTo>
                <a:lnTo>
                  <a:pt x="329" y="42"/>
                </a:lnTo>
                <a:lnTo>
                  <a:pt x="362" y="42"/>
                </a:lnTo>
                <a:lnTo>
                  <a:pt x="395" y="0"/>
                </a:lnTo>
                <a:lnTo>
                  <a:pt x="417" y="0"/>
                </a:lnTo>
                <a:lnTo>
                  <a:pt x="428" y="0"/>
                </a:lnTo>
                <a:lnTo>
                  <a:pt x="505" y="11"/>
                </a:lnTo>
                <a:lnTo>
                  <a:pt x="516" y="32"/>
                </a:lnTo>
                <a:lnTo>
                  <a:pt x="516" y="53"/>
                </a:lnTo>
                <a:lnTo>
                  <a:pt x="583" y="32"/>
                </a:lnTo>
                <a:lnTo>
                  <a:pt x="638" y="74"/>
                </a:lnTo>
                <a:lnTo>
                  <a:pt x="638" y="106"/>
                </a:lnTo>
                <a:lnTo>
                  <a:pt x="649" y="127"/>
                </a:lnTo>
                <a:lnTo>
                  <a:pt x="638" y="179"/>
                </a:lnTo>
                <a:lnTo>
                  <a:pt x="682" y="253"/>
                </a:lnTo>
                <a:lnTo>
                  <a:pt x="715" y="274"/>
                </a:lnTo>
                <a:lnTo>
                  <a:pt x="715" y="306"/>
                </a:lnTo>
                <a:lnTo>
                  <a:pt x="748" y="306"/>
                </a:lnTo>
                <a:lnTo>
                  <a:pt x="770" y="317"/>
                </a:lnTo>
                <a:lnTo>
                  <a:pt x="781" y="338"/>
                </a:lnTo>
                <a:lnTo>
                  <a:pt x="792" y="338"/>
                </a:lnTo>
                <a:lnTo>
                  <a:pt x="792" y="359"/>
                </a:lnTo>
                <a:lnTo>
                  <a:pt x="748" y="391"/>
                </a:lnTo>
                <a:lnTo>
                  <a:pt x="693" y="380"/>
                </a:lnTo>
                <a:lnTo>
                  <a:pt x="671" y="401"/>
                </a:lnTo>
                <a:lnTo>
                  <a:pt x="682" y="422"/>
                </a:lnTo>
                <a:lnTo>
                  <a:pt x="715" y="528"/>
                </a:lnTo>
                <a:lnTo>
                  <a:pt x="649" y="538"/>
                </a:lnTo>
                <a:lnTo>
                  <a:pt x="627" y="559"/>
                </a:lnTo>
                <a:lnTo>
                  <a:pt x="616" y="610"/>
                </a:lnTo>
                <a:lnTo>
                  <a:pt x="594" y="621"/>
                </a:lnTo>
                <a:lnTo>
                  <a:pt x="583" y="610"/>
                </a:lnTo>
                <a:lnTo>
                  <a:pt x="527" y="621"/>
                </a:lnTo>
                <a:lnTo>
                  <a:pt x="494" y="589"/>
                </a:lnTo>
                <a:lnTo>
                  <a:pt x="461" y="621"/>
                </a:lnTo>
                <a:lnTo>
                  <a:pt x="417" y="589"/>
                </a:lnTo>
                <a:lnTo>
                  <a:pt x="373" y="610"/>
                </a:lnTo>
                <a:lnTo>
                  <a:pt x="362" y="589"/>
                </a:lnTo>
                <a:lnTo>
                  <a:pt x="340" y="589"/>
                </a:lnTo>
                <a:lnTo>
                  <a:pt x="318" y="570"/>
                </a:lnTo>
                <a:lnTo>
                  <a:pt x="230" y="549"/>
                </a:lnTo>
                <a:lnTo>
                  <a:pt x="121" y="549"/>
                </a:lnTo>
                <a:lnTo>
                  <a:pt x="99" y="570"/>
                </a:lnTo>
                <a:lnTo>
                  <a:pt x="22" y="589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58" name=""/>
          <p:cNvSpPr/>
          <p:nvPr/>
        </p:nvSpPr>
        <p:spPr>
          <a:xfrm>
            <a:off x="5383080" y="3727440"/>
            <a:ext cx="457200" cy="625320"/>
          </a:xfrm>
          <a:custGeom>
            <a:avLst/>
            <a:gdLst/>
            <a:ahLst/>
            <a:rect l="l" t="t" r="r" b="b"/>
            <a:pathLst>
              <a:path w="150" h="192">
                <a:moveTo>
                  <a:pt x="66" y="192"/>
                </a:moveTo>
                <a:lnTo>
                  <a:pt x="84" y="186"/>
                </a:lnTo>
                <a:lnTo>
                  <a:pt x="90" y="174"/>
                </a:lnTo>
                <a:lnTo>
                  <a:pt x="108" y="156"/>
                </a:lnTo>
                <a:lnTo>
                  <a:pt x="114" y="132"/>
                </a:lnTo>
                <a:lnTo>
                  <a:pt x="150" y="132"/>
                </a:lnTo>
                <a:lnTo>
                  <a:pt x="150" y="108"/>
                </a:lnTo>
                <a:lnTo>
                  <a:pt x="138" y="96"/>
                </a:lnTo>
                <a:lnTo>
                  <a:pt x="132" y="72"/>
                </a:lnTo>
                <a:lnTo>
                  <a:pt x="114" y="60"/>
                </a:lnTo>
                <a:lnTo>
                  <a:pt x="114" y="30"/>
                </a:lnTo>
                <a:lnTo>
                  <a:pt x="90" y="18"/>
                </a:lnTo>
                <a:lnTo>
                  <a:pt x="72" y="18"/>
                </a:lnTo>
                <a:lnTo>
                  <a:pt x="36" y="0"/>
                </a:lnTo>
                <a:lnTo>
                  <a:pt x="12" y="0"/>
                </a:lnTo>
                <a:lnTo>
                  <a:pt x="0" y="12"/>
                </a:lnTo>
                <a:lnTo>
                  <a:pt x="30" y="42"/>
                </a:lnTo>
                <a:lnTo>
                  <a:pt x="60" y="108"/>
                </a:lnTo>
                <a:lnTo>
                  <a:pt x="66" y="19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59" name=""/>
          <p:cNvSpPr/>
          <p:nvPr/>
        </p:nvSpPr>
        <p:spPr>
          <a:xfrm>
            <a:off x="4775040" y="2987640"/>
            <a:ext cx="2345040" cy="1530360"/>
          </a:xfrm>
          <a:custGeom>
            <a:avLst/>
            <a:gdLst/>
            <a:ahLst/>
            <a:rect l="l" t="t" r="r" b="b"/>
            <a:pathLst>
              <a:path w="802" h="527">
                <a:moveTo>
                  <a:pt x="203" y="281"/>
                </a:moveTo>
                <a:lnTo>
                  <a:pt x="126" y="311"/>
                </a:lnTo>
                <a:lnTo>
                  <a:pt x="108" y="299"/>
                </a:lnTo>
                <a:lnTo>
                  <a:pt x="30" y="299"/>
                </a:lnTo>
                <a:lnTo>
                  <a:pt x="0" y="275"/>
                </a:lnTo>
                <a:lnTo>
                  <a:pt x="18" y="227"/>
                </a:lnTo>
                <a:lnTo>
                  <a:pt x="30" y="227"/>
                </a:lnTo>
                <a:lnTo>
                  <a:pt x="30" y="203"/>
                </a:lnTo>
                <a:lnTo>
                  <a:pt x="42" y="173"/>
                </a:lnTo>
                <a:lnTo>
                  <a:pt x="84" y="125"/>
                </a:lnTo>
                <a:lnTo>
                  <a:pt x="60" y="53"/>
                </a:lnTo>
                <a:lnTo>
                  <a:pt x="102" y="42"/>
                </a:lnTo>
                <a:lnTo>
                  <a:pt x="114" y="30"/>
                </a:lnTo>
                <a:lnTo>
                  <a:pt x="173" y="30"/>
                </a:lnTo>
                <a:lnTo>
                  <a:pt x="221" y="42"/>
                </a:lnTo>
                <a:lnTo>
                  <a:pt x="233" y="53"/>
                </a:lnTo>
                <a:lnTo>
                  <a:pt x="245" y="53"/>
                </a:lnTo>
                <a:lnTo>
                  <a:pt x="251" y="65"/>
                </a:lnTo>
                <a:lnTo>
                  <a:pt x="275" y="53"/>
                </a:lnTo>
                <a:lnTo>
                  <a:pt x="299" y="71"/>
                </a:lnTo>
                <a:lnTo>
                  <a:pt x="317" y="53"/>
                </a:lnTo>
                <a:lnTo>
                  <a:pt x="335" y="71"/>
                </a:lnTo>
                <a:lnTo>
                  <a:pt x="365" y="65"/>
                </a:lnTo>
                <a:lnTo>
                  <a:pt x="371" y="71"/>
                </a:lnTo>
                <a:lnTo>
                  <a:pt x="383" y="65"/>
                </a:lnTo>
                <a:lnTo>
                  <a:pt x="389" y="36"/>
                </a:lnTo>
                <a:lnTo>
                  <a:pt x="401" y="24"/>
                </a:lnTo>
                <a:lnTo>
                  <a:pt x="437" y="18"/>
                </a:lnTo>
                <a:lnTo>
                  <a:pt x="443" y="24"/>
                </a:lnTo>
                <a:lnTo>
                  <a:pt x="461" y="0"/>
                </a:lnTo>
                <a:lnTo>
                  <a:pt x="521" y="0"/>
                </a:lnTo>
                <a:lnTo>
                  <a:pt x="551" y="36"/>
                </a:lnTo>
                <a:lnTo>
                  <a:pt x="551" y="42"/>
                </a:lnTo>
                <a:lnTo>
                  <a:pt x="539" y="48"/>
                </a:lnTo>
                <a:lnTo>
                  <a:pt x="545" y="71"/>
                </a:lnTo>
                <a:lnTo>
                  <a:pt x="569" y="77"/>
                </a:lnTo>
                <a:lnTo>
                  <a:pt x="581" y="77"/>
                </a:lnTo>
                <a:lnTo>
                  <a:pt x="593" y="95"/>
                </a:lnTo>
                <a:lnTo>
                  <a:pt x="593" y="125"/>
                </a:lnTo>
                <a:lnTo>
                  <a:pt x="605" y="131"/>
                </a:lnTo>
                <a:lnTo>
                  <a:pt x="629" y="131"/>
                </a:lnTo>
                <a:lnTo>
                  <a:pt x="635" y="143"/>
                </a:lnTo>
                <a:lnTo>
                  <a:pt x="647" y="143"/>
                </a:lnTo>
                <a:lnTo>
                  <a:pt x="676" y="131"/>
                </a:lnTo>
                <a:lnTo>
                  <a:pt x="706" y="167"/>
                </a:lnTo>
                <a:lnTo>
                  <a:pt x="724" y="161"/>
                </a:lnTo>
                <a:lnTo>
                  <a:pt x="742" y="173"/>
                </a:lnTo>
                <a:lnTo>
                  <a:pt x="754" y="173"/>
                </a:lnTo>
                <a:lnTo>
                  <a:pt x="802" y="191"/>
                </a:lnTo>
                <a:lnTo>
                  <a:pt x="796" y="197"/>
                </a:lnTo>
                <a:lnTo>
                  <a:pt x="802" y="215"/>
                </a:lnTo>
                <a:lnTo>
                  <a:pt x="796" y="227"/>
                </a:lnTo>
                <a:lnTo>
                  <a:pt x="784" y="227"/>
                </a:lnTo>
                <a:lnTo>
                  <a:pt x="796" y="239"/>
                </a:lnTo>
                <a:lnTo>
                  <a:pt x="784" y="251"/>
                </a:lnTo>
                <a:lnTo>
                  <a:pt x="784" y="275"/>
                </a:lnTo>
                <a:lnTo>
                  <a:pt x="790" y="275"/>
                </a:lnTo>
                <a:lnTo>
                  <a:pt x="784" y="311"/>
                </a:lnTo>
                <a:lnTo>
                  <a:pt x="760" y="311"/>
                </a:lnTo>
                <a:lnTo>
                  <a:pt x="748" y="305"/>
                </a:lnTo>
                <a:lnTo>
                  <a:pt x="736" y="317"/>
                </a:lnTo>
                <a:lnTo>
                  <a:pt x="724" y="323"/>
                </a:lnTo>
                <a:lnTo>
                  <a:pt x="718" y="335"/>
                </a:lnTo>
                <a:lnTo>
                  <a:pt x="718" y="359"/>
                </a:lnTo>
                <a:lnTo>
                  <a:pt x="605" y="389"/>
                </a:lnTo>
                <a:lnTo>
                  <a:pt x="587" y="413"/>
                </a:lnTo>
                <a:lnTo>
                  <a:pt x="575" y="401"/>
                </a:lnTo>
                <a:lnTo>
                  <a:pt x="569" y="419"/>
                </a:lnTo>
                <a:lnTo>
                  <a:pt x="569" y="431"/>
                </a:lnTo>
                <a:lnTo>
                  <a:pt x="557" y="419"/>
                </a:lnTo>
                <a:lnTo>
                  <a:pt x="551" y="431"/>
                </a:lnTo>
                <a:lnTo>
                  <a:pt x="533" y="407"/>
                </a:lnTo>
                <a:lnTo>
                  <a:pt x="533" y="419"/>
                </a:lnTo>
                <a:lnTo>
                  <a:pt x="515" y="419"/>
                </a:lnTo>
                <a:lnTo>
                  <a:pt x="533" y="437"/>
                </a:lnTo>
                <a:lnTo>
                  <a:pt x="551" y="431"/>
                </a:lnTo>
                <a:lnTo>
                  <a:pt x="551" y="443"/>
                </a:lnTo>
                <a:lnTo>
                  <a:pt x="569" y="449"/>
                </a:lnTo>
                <a:lnTo>
                  <a:pt x="575" y="473"/>
                </a:lnTo>
                <a:lnTo>
                  <a:pt x="641" y="467"/>
                </a:lnTo>
                <a:lnTo>
                  <a:pt x="635" y="491"/>
                </a:lnTo>
                <a:lnTo>
                  <a:pt x="593" y="485"/>
                </a:lnTo>
                <a:lnTo>
                  <a:pt x="527" y="527"/>
                </a:lnTo>
                <a:lnTo>
                  <a:pt x="503" y="521"/>
                </a:lnTo>
                <a:lnTo>
                  <a:pt x="503" y="485"/>
                </a:lnTo>
                <a:lnTo>
                  <a:pt x="461" y="467"/>
                </a:lnTo>
                <a:lnTo>
                  <a:pt x="521" y="431"/>
                </a:lnTo>
                <a:lnTo>
                  <a:pt x="515" y="425"/>
                </a:lnTo>
                <a:lnTo>
                  <a:pt x="431" y="419"/>
                </a:lnTo>
                <a:lnTo>
                  <a:pt x="443" y="407"/>
                </a:lnTo>
                <a:lnTo>
                  <a:pt x="425" y="401"/>
                </a:lnTo>
                <a:lnTo>
                  <a:pt x="449" y="401"/>
                </a:lnTo>
                <a:lnTo>
                  <a:pt x="437" y="383"/>
                </a:lnTo>
                <a:lnTo>
                  <a:pt x="383" y="395"/>
                </a:lnTo>
                <a:lnTo>
                  <a:pt x="371" y="419"/>
                </a:lnTo>
                <a:lnTo>
                  <a:pt x="353" y="407"/>
                </a:lnTo>
                <a:lnTo>
                  <a:pt x="365" y="431"/>
                </a:lnTo>
                <a:lnTo>
                  <a:pt x="341" y="455"/>
                </a:lnTo>
                <a:lnTo>
                  <a:pt x="335" y="443"/>
                </a:lnTo>
                <a:lnTo>
                  <a:pt x="329" y="467"/>
                </a:lnTo>
                <a:lnTo>
                  <a:pt x="287" y="473"/>
                </a:lnTo>
                <a:lnTo>
                  <a:pt x="269" y="461"/>
                </a:lnTo>
                <a:lnTo>
                  <a:pt x="287" y="455"/>
                </a:lnTo>
                <a:lnTo>
                  <a:pt x="293" y="443"/>
                </a:lnTo>
                <a:lnTo>
                  <a:pt x="311" y="425"/>
                </a:lnTo>
                <a:lnTo>
                  <a:pt x="317" y="401"/>
                </a:lnTo>
                <a:lnTo>
                  <a:pt x="353" y="401"/>
                </a:lnTo>
                <a:lnTo>
                  <a:pt x="353" y="377"/>
                </a:lnTo>
                <a:lnTo>
                  <a:pt x="341" y="365"/>
                </a:lnTo>
                <a:lnTo>
                  <a:pt x="335" y="341"/>
                </a:lnTo>
                <a:lnTo>
                  <a:pt x="317" y="329"/>
                </a:lnTo>
                <a:lnTo>
                  <a:pt x="317" y="299"/>
                </a:lnTo>
                <a:lnTo>
                  <a:pt x="293" y="287"/>
                </a:lnTo>
                <a:lnTo>
                  <a:pt x="275" y="287"/>
                </a:lnTo>
                <a:lnTo>
                  <a:pt x="239" y="269"/>
                </a:lnTo>
                <a:lnTo>
                  <a:pt x="215" y="269"/>
                </a:lnTo>
                <a:lnTo>
                  <a:pt x="203" y="281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0" name=""/>
          <p:cNvSpPr/>
          <p:nvPr/>
        </p:nvSpPr>
        <p:spPr>
          <a:xfrm>
            <a:off x="7431120" y="5057640"/>
            <a:ext cx="406440" cy="401760"/>
          </a:xfrm>
          <a:custGeom>
            <a:avLst/>
            <a:gdLst/>
            <a:ahLst/>
            <a:rect l="l" t="t" r="r" b="b"/>
            <a:pathLst>
              <a:path w="138" h="144">
                <a:moveTo>
                  <a:pt x="0" y="18"/>
                </a:moveTo>
                <a:lnTo>
                  <a:pt x="60" y="0"/>
                </a:lnTo>
                <a:lnTo>
                  <a:pt x="66" y="0"/>
                </a:lnTo>
                <a:lnTo>
                  <a:pt x="78" y="12"/>
                </a:lnTo>
                <a:lnTo>
                  <a:pt x="90" y="18"/>
                </a:lnTo>
                <a:lnTo>
                  <a:pt x="90" y="42"/>
                </a:lnTo>
                <a:lnTo>
                  <a:pt x="108" y="60"/>
                </a:lnTo>
                <a:lnTo>
                  <a:pt x="102" y="78"/>
                </a:lnTo>
                <a:lnTo>
                  <a:pt x="120" y="96"/>
                </a:lnTo>
                <a:lnTo>
                  <a:pt x="132" y="96"/>
                </a:lnTo>
                <a:lnTo>
                  <a:pt x="132" y="120"/>
                </a:lnTo>
                <a:lnTo>
                  <a:pt x="126" y="120"/>
                </a:lnTo>
                <a:lnTo>
                  <a:pt x="138" y="144"/>
                </a:lnTo>
                <a:lnTo>
                  <a:pt x="114" y="144"/>
                </a:lnTo>
                <a:lnTo>
                  <a:pt x="102" y="102"/>
                </a:lnTo>
                <a:lnTo>
                  <a:pt x="84" y="102"/>
                </a:lnTo>
                <a:lnTo>
                  <a:pt x="66" y="90"/>
                </a:lnTo>
                <a:lnTo>
                  <a:pt x="54" y="96"/>
                </a:lnTo>
                <a:lnTo>
                  <a:pt x="48" y="90"/>
                </a:lnTo>
                <a:lnTo>
                  <a:pt x="12" y="66"/>
                </a:lnTo>
                <a:lnTo>
                  <a:pt x="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1" name=""/>
          <p:cNvSpPr/>
          <p:nvPr/>
        </p:nvSpPr>
        <p:spPr>
          <a:xfrm>
            <a:off x="7591320" y="5308560"/>
            <a:ext cx="176400" cy="150840"/>
          </a:xfrm>
          <a:custGeom>
            <a:avLst/>
            <a:gdLst/>
            <a:ahLst/>
            <a:rect l="l" t="t" r="r" b="b"/>
            <a:pathLst>
              <a:path w="60" h="54">
                <a:moveTo>
                  <a:pt x="0" y="6"/>
                </a:moveTo>
                <a:lnTo>
                  <a:pt x="12" y="0"/>
                </a:lnTo>
                <a:lnTo>
                  <a:pt x="30" y="12"/>
                </a:lnTo>
                <a:lnTo>
                  <a:pt x="48" y="12"/>
                </a:lnTo>
                <a:lnTo>
                  <a:pt x="60" y="54"/>
                </a:lnTo>
                <a:lnTo>
                  <a:pt x="30" y="48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2" name=""/>
          <p:cNvSpPr/>
          <p:nvPr/>
        </p:nvSpPr>
        <p:spPr>
          <a:xfrm>
            <a:off x="7626240" y="4957920"/>
            <a:ext cx="679680" cy="552240"/>
          </a:xfrm>
          <a:custGeom>
            <a:avLst/>
            <a:gdLst/>
            <a:ahLst/>
            <a:rect l="l" t="t" r="r" b="b"/>
            <a:pathLst>
              <a:path w="233" h="198">
                <a:moveTo>
                  <a:pt x="72" y="180"/>
                </a:moveTo>
                <a:lnTo>
                  <a:pt x="60" y="156"/>
                </a:lnTo>
                <a:lnTo>
                  <a:pt x="66" y="156"/>
                </a:lnTo>
                <a:lnTo>
                  <a:pt x="66" y="132"/>
                </a:lnTo>
                <a:lnTo>
                  <a:pt x="54" y="132"/>
                </a:lnTo>
                <a:lnTo>
                  <a:pt x="36" y="114"/>
                </a:lnTo>
                <a:lnTo>
                  <a:pt x="42" y="96"/>
                </a:lnTo>
                <a:lnTo>
                  <a:pt x="24" y="78"/>
                </a:lnTo>
                <a:lnTo>
                  <a:pt x="24" y="54"/>
                </a:lnTo>
                <a:lnTo>
                  <a:pt x="12" y="48"/>
                </a:lnTo>
                <a:lnTo>
                  <a:pt x="0" y="36"/>
                </a:lnTo>
                <a:lnTo>
                  <a:pt x="18" y="24"/>
                </a:lnTo>
                <a:lnTo>
                  <a:pt x="72" y="42"/>
                </a:lnTo>
                <a:lnTo>
                  <a:pt x="72" y="30"/>
                </a:lnTo>
                <a:lnTo>
                  <a:pt x="54" y="12"/>
                </a:lnTo>
                <a:lnTo>
                  <a:pt x="66" y="0"/>
                </a:lnTo>
                <a:lnTo>
                  <a:pt x="96" y="18"/>
                </a:lnTo>
                <a:lnTo>
                  <a:pt x="102" y="36"/>
                </a:lnTo>
                <a:lnTo>
                  <a:pt x="132" y="36"/>
                </a:lnTo>
                <a:lnTo>
                  <a:pt x="150" y="6"/>
                </a:lnTo>
                <a:lnTo>
                  <a:pt x="173" y="30"/>
                </a:lnTo>
                <a:lnTo>
                  <a:pt x="203" y="78"/>
                </a:lnTo>
                <a:lnTo>
                  <a:pt x="227" y="84"/>
                </a:lnTo>
                <a:lnTo>
                  <a:pt x="233" y="96"/>
                </a:lnTo>
                <a:lnTo>
                  <a:pt x="215" y="90"/>
                </a:lnTo>
                <a:lnTo>
                  <a:pt x="203" y="102"/>
                </a:lnTo>
                <a:lnTo>
                  <a:pt x="185" y="168"/>
                </a:lnTo>
                <a:lnTo>
                  <a:pt x="167" y="162"/>
                </a:lnTo>
                <a:lnTo>
                  <a:pt x="167" y="198"/>
                </a:lnTo>
                <a:lnTo>
                  <a:pt x="132" y="180"/>
                </a:lnTo>
                <a:lnTo>
                  <a:pt x="144" y="168"/>
                </a:lnTo>
                <a:lnTo>
                  <a:pt x="138" y="138"/>
                </a:lnTo>
                <a:lnTo>
                  <a:pt x="126" y="138"/>
                </a:lnTo>
                <a:lnTo>
                  <a:pt x="96" y="144"/>
                </a:lnTo>
                <a:lnTo>
                  <a:pt x="72" y="18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3" name=""/>
          <p:cNvSpPr/>
          <p:nvPr/>
        </p:nvSpPr>
        <p:spPr>
          <a:xfrm>
            <a:off x="6958080" y="4686480"/>
            <a:ext cx="879480" cy="421920"/>
          </a:xfrm>
          <a:custGeom>
            <a:avLst/>
            <a:gdLst/>
            <a:ahLst/>
            <a:rect l="l" t="t" r="r" b="b"/>
            <a:pathLst>
              <a:path w="300" h="150">
                <a:moveTo>
                  <a:pt x="162" y="150"/>
                </a:moveTo>
                <a:lnTo>
                  <a:pt x="126" y="120"/>
                </a:lnTo>
                <a:lnTo>
                  <a:pt x="108" y="126"/>
                </a:lnTo>
                <a:lnTo>
                  <a:pt x="72" y="120"/>
                </a:lnTo>
                <a:lnTo>
                  <a:pt x="84" y="108"/>
                </a:lnTo>
                <a:lnTo>
                  <a:pt x="84" y="90"/>
                </a:lnTo>
                <a:lnTo>
                  <a:pt x="66" y="48"/>
                </a:lnTo>
                <a:lnTo>
                  <a:pt x="18" y="18"/>
                </a:lnTo>
                <a:lnTo>
                  <a:pt x="0" y="0"/>
                </a:lnTo>
                <a:lnTo>
                  <a:pt x="36" y="0"/>
                </a:lnTo>
                <a:lnTo>
                  <a:pt x="84" y="18"/>
                </a:lnTo>
                <a:lnTo>
                  <a:pt x="138" y="18"/>
                </a:lnTo>
                <a:lnTo>
                  <a:pt x="186" y="54"/>
                </a:lnTo>
                <a:lnTo>
                  <a:pt x="216" y="42"/>
                </a:lnTo>
                <a:lnTo>
                  <a:pt x="240" y="48"/>
                </a:lnTo>
                <a:lnTo>
                  <a:pt x="264" y="60"/>
                </a:lnTo>
                <a:lnTo>
                  <a:pt x="264" y="78"/>
                </a:lnTo>
                <a:lnTo>
                  <a:pt x="294" y="96"/>
                </a:lnTo>
                <a:lnTo>
                  <a:pt x="282" y="108"/>
                </a:lnTo>
                <a:lnTo>
                  <a:pt x="300" y="126"/>
                </a:lnTo>
                <a:lnTo>
                  <a:pt x="300" y="138"/>
                </a:lnTo>
                <a:lnTo>
                  <a:pt x="246" y="120"/>
                </a:lnTo>
                <a:lnTo>
                  <a:pt x="228" y="132"/>
                </a:lnTo>
                <a:lnTo>
                  <a:pt x="222" y="132"/>
                </a:lnTo>
                <a:lnTo>
                  <a:pt x="162" y="15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4" name=""/>
          <p:cNvSpPr/>
          <p:nvPr/>
        </p:nvSpPr>
        <p:spPr>
          <a:xfrm>
            <a:off x="4419720" y="4786200"/>
            <a:ext cx="285480" cy="505080"/>
          </a:xfrm>
          <a:custGeom>
            <a:avLst/>
            <a:gdLst/>
            <a:ahLst/>
            <a:rect l="l" t="t" r="r" b="b"/>
            <a:pathLst>
              <a:path w="78" h="174">
                <a:moveTo>
                  <a:pt x="72" y="108"/>
                </a:moveTo>
                <a:lnTo>
                  <a:pt x="78" y="126"/>
                </a:lnTo>
                <a:lnTo>
                  <a:pt x="36" y="174"/>
                </a:lnTo>
                <a:lnTo>
                  <a:pt x="0" y="132"/>
                </a:lnTo>
                <a:lnTo>
                  <a:pt x="6" y="132"/>
                </a:lnTo>
                <a:lnTo>
                  <a:pt x="0" y="78"/>
                </a:lnTo>
                <a:lnTo>
                  <a:pt x="12" y="54"/>
                </a:lnTo>
                <a:lnTo>
                  <a:pt x="0" y="48"/>
                </a:lnTo>
                <a:lnTo>
                  <a:pt x="6" y="12"/>
                </a:lnTo>
                <a:lnTo>
                  <a:pt x="18" y="0"/>
                </a:lnTo>
                <a:lnTo>
                  <a:pt x="24" y="0"/>
                </a:lnTo>
                <a:lnTo>
                  <a:pt x="36" y="6"/>
                </a:lnTo>
                <a:lnTo>
                  <a:pt x="60" y="30"/>
                </a:lnTo>
                <a:lnTo>
                  <a:pt x="48" y="78"/>
                </a:lnTo>
                <a:lnTo>
                  <a:pt x="72" y="10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5" name=""/>
          <p:cNvSpPr/>
          <p:nvPr/>
        </p:nvSpPr>
        <p:spPr>
          <a:xfrm>
            <a:off x="4592520" y="4827600"/>
            <a:ext cx="330480" cy="266760"/>
          </a:xfrm>
          <a:custGeom>
            <a:avLst/>
            <a:gdLst/>
            <a:ahLst/>
            <a:rect l="l" t="t" r="r" b="b"/>
            <a:pathLst>
              <a:path w="114" h="96">
                <a:moveTo>
                  <a:pt x="24" y="96"/>
                </a:moveTo>
                <a:lnTo>
                  <a:pt x="0" y="66"/>
                </a:lnTo>
                <a:lnTo>
                  <a:pt x="12" y="18"/>
                </a:lnTo>
                <a:lnTo>
                  <a:pt x="42" y="0"/>
                </a:lnTo>
                <a:lnTo>
                  <a:pt x="90" y="0"/>
                </a:lnTo>
                <a:lnTo>
                  <a:pt x="90" y="12"/>
                </a:lnTo>
                <a:lnTo>
                  <a:pt x="108" y="24"/>
                </a:lnTo>
                <a:lnTo>
                  <a:pt x="114" y="66"/>
                </a:lnTo>
                <a:lnTo>
                  <a:pt x="24" y="9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6" name=""/>
          <p:cNvSpPr/>
          <p:nvPr/>
        </p:nvSpPr>
        <p:spPr>
          <a:xfrm>
            <a:off x="4836960" y="4541760"/>
            <a:ext cx="820800" cy="488880"/>
          </a:xfrm>
          <a:custGeom>
            <a:avLst/>
            <a:gdLst/>
            <a:ahLst/>
            <a:rect l="l" t="t" r="r" b="b"/>
            <a:pathLst>
              <a:path w="281" h="174">
                <a:moveTo>
                  <a:pt x="281" y="18"/>
                </a:moveTo>
                <a:lnTo>
                  <a:pt x="203" y="0"/>
                </a:lnTo>
                <a:lnTo>
                  <a:pt x="137" y="30"/>
                </a:lnTo>
                <a:lnTo>
                  <a:pt x="30" y="18"/>
                </a:lnTo>
                <a:lnTo>
                  <a:pt x="24" y="12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36"/>
                </a:lnTo>
                <a:lnTo>
                  <a:pt x="24" y="66"/>
                </a:lnTo>
                <a:lnTo>
                  <a:pt x="6" y="90"/>
                </a:lnTo>
                <a:lnTo>
                  <a:pt x="6" y="102"/>
                </a:lnTo>
                <a:lnTo>
                  <a:pt x="6" y="114"/>
                </a:lnTo>
                <a:lnTo>
                  <a:pt x="24" y="126"/>
                </a:lnTo>
                <a:lnTo>
                  <a:pt x="30" y="168"/>
                </a:lnTo>
                <a:lnTo>
                  <a:pt x="96" y="156"/>
                </a:lnTo>
                <a:lnTo>
                  <a:pt x="137" y="174"/>
                </a:lnTo>
                <a:lnTo>
                  <a:pt x="155" y="168"/>
                </a:lnTo>
                <a:lnTo>
                  <a:pt x="167" y="156"/>
                </a:lnTo>
                <a:lnTo>
                  <a:pt x="167" y="144"/>
                </a:lnTo>
                <a:lnTo>
                  <a:pt x="173" y="144"/>
                </a:lnTo>
                <a:lnTo>
                  <a:pt x="215" y="126"/>
                </a:lnTo>
                <a:lnTo>
                  <a:pt x="251" y="132"/>
                </a:lnTo>
                <a:lnTo>
                  <a:pt x="227" y="102"/>
                </a:lnTo>
                <a:lnTo>
                  <a:pt x="245" y="84"/>
                </a:lnTo>
                <a:lnTo>
                  <a:pt x="251" y="60"/>
                </a:lnTo>
                <a:lnTo>
                  <a:pt x="275" y="42"/>
                </a:lnTo>
                <a:lnTo>
                  <a:pt x="281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7" name=""/>
          <p:cNvSpPr/>
          <p:nvPr/>
        </p:nvSpPr>
        <p:spPr>
          <a:xfrm>
            <a:off x="4978440" y="1301760"/>
            <a:ext cx="54000" cy="6336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8" name=""/>
          <p:cNvSpPr/>
          <p:nvPr/>
        </p:nvSpPr>
        <p:spPr>
          <a:xfrm>
            <a:off x="4978440" y="1301760"/>
            <a:ext cx="54000" cy="6336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69" name=""/>
          <p:cNvSpPr/>
          <p:nvPr/>
        </p:nvSpPr>
        <p:spPr>
          <a:xfrm>
            <a:off x="4978440" y="1301760"/>
            <a:ext cx="54000" cy="6336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16560" bIns="165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470" name=""/>
          <p:cNvSpPr/>
          <p:nvPr/>
        </p:nvSpPr>
        <p:spPr>
          <a:xfrm>
            <a:off x="5932440" y="736560"/>
            <a:ext cx="3255840" cy="54435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471" name=""/>
          <p:cNvGrpSpPr/>
          <p:nvPr/>
        </p:nvGrpSpPr>
        <p:grpSpPr>
          <a:xfrm>
            <a:off x="2924280" y="4797360"/>
            <a:ext cx="384120" cy="357120"/>
            <a:chOff x="2924280" y="4797360"/>
            <a:chExt cx="384120" cy="357120"/>
          </a:xfrm>
        </p:grpSpPr>
        <p:sp>
          <p:nvSpPr>
            <p:cNvPr id="6472" name=""/>
            <p:cNvSpPr/>
            <p:nvPr/>
          </p:nvSpPr>
          <p:spPr>
            <a:xfrm>
              <a:off x="2963880" y="4797360"/>
              <a:ext cx="171360" cy="1173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73" name=""/>
            <p:cNvSpPr/>
            <p:nvPr/>
          </p:nvSpPr>
          <p:spPr>
            <a:xfrm>
              <a:off x="2924280" y="4911840"/>
              <a:ext cx="384120" cy="2426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74" name=""/>
          <p:cNvGrpSpPr/>
          <p:nvPr/>
        </p:nvGrpSpPr>
        <p:grpSpPr>
          <a:xfrm>
            <a:off x="4433760" y="2651040"/>
            <a:ext cx="236160" cy="222120"/>
            <a:chOff x="4433760" y="2651040"/>
            <a:chExt cx="236160" cy="222120"/>
          </a:xfrm>
        </p:grpSpPr>
        <p:sp>
          <p:nvSpPr>
            <p:cNvPr id="6475" name=""/>
            <p:cNvSpPr/>
            <p:nvPr/>
          </p:nvSpPr>
          <p:spPr>
            <a:xfrm>
              <a:off x="4433760" y="2651040"/>
              <a:ext cx="236160" cy="22212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c0128"/>
            </a:solidFill>
            <a:ln w="936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76" name=""/>
            <p:cNvSpPr/>
            <p:nvPr/>
          </p:nvSpPr>
          <p:spPr>
            <a:xfrm>
              <a:off x="4433760" y="2651040"/>
              <a:ext cx="236160" cy="22212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noFill/>
            <a:ln w="1116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77" name=""/>
          <p:cNvGrpSpPr/>
          <p:nvPr/>
        </p:nvGrpSpPr>
        <p:grpSpPr>
          <a:xfrm>
            <a:off x="2911320" y="3260880"/>
            <a:ext cx="236160" cy="218520"/>
            <a:chOff x="2911320" y="3260880"/>
            <a:chExt cx="236160" cy="218520"/>
          </a:xfrm>
        </p:grpSpPr>
        <p:sp>
          <p:nvSpPr>
            <p:cNvPr id="6478" name=""/>
            <p:cNvSpPr/>
            <p:nvPr/>
          </p:nvSpPr>
          <p:spPr>
            <a:xfrm>
              <a:off x="2911320" y="3260880"/>
              <a:ext cx="236160" cy="218520"/>
            </a:xfrm>
            <a:custGeom>
              <a:avLst/>
              <a:gdLst/>
              <a:ahLst/>
              <a:rect l="l" t="t" r="r" b="b"/>
              <a:pathLst>
                <a:path w="117" h="111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7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2" y="111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79" name=""/>
            <p:cNvSpPr/>
            <p:nvPr/>
          </p:nvSpPr>
          <p:spPr>
            <a:xfrm>
              <a:off x="2911320" y="3260880"/>
              <a:ext cx="236160" cy="218520"/>
            </a:xfrm>
            <a:custGeom>
              <a:avLst/>
              <a:gdLst/>
              <a:ahLst/>
              <a:rect l="l" t="t" r="r" b="b"/>
              <a:pathLst>
                <a:path w="117" h="111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7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2" y="111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80" name=""/>
          <p:cNvGrpSpPr/>
          <p:nvPr/>
        </p:nvGrpSpPr>
        <p:grpSpPr>
          <a:xfrm>
            <a:off x="4433760" y="2651040"/>
            <a:ext cx="236160" cy="222120"/>
            <a:chOff x="4433760" y="2651040"/>
            <a:chExt cx="236160" cy="222120"/>
          </a:xfrm>
        </p:grpSpPr>
        <p:sp>
          <p:nvSpPr>
            <p:cNvPr id="6481" name=""/>
            <p:cNvSpPr/>
            <p:nvPr/>
          </p:nvSpPr>
          <p:spPr>
            <a:xfrm>
              <a:off x="4433760" y="2651040"/>
              <a:ext cx="236160" cy="22212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82" name=""/>
            <p:cNvSpPr/>
            <p:nvPr/>
          </p:nvSpPr>
          <p:spPr>
            <a:xfrm>
              <a:off x="4433760" y="2651040"/>
              <a:ext cx="236160" cy="22212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4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4"/>
                  </a:lnTo>
                  <a:lnTo>
                    <a:pt x="45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83" name=""/>
          <p:cNvGrpSpPr/>
          <p:nvPr/>
        </p:nvGrpSpPr>
        <p:grpSpPr>
          <a:xfrm>
            <a:off x="4530600" y="3111480"/>
            <a:ext cx="385920" cy="352440"/>
            <a:chOff x="4530600" y="3111480"/>
            <a:chExt cx="385920" cy="352440"/>
          </a:xfrm>
        </p:grpSpPr>
        <p:sp>
          <p:nvSpPr>
            <p:cNvPr id="6484" name=""/>
            <p:cNvSpPr/>
            <p:nvPr/>
          </p:nvSpPr>
          <p:spPr>
            <a:xfrm>
              <a:off x="4570560" y="3111480"/>
              <a:ext cx="171360" cy="11448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85" name=""/>
            <p:cNvSpPr/>
            <p:nvPr/>
          </p:nvSpPr>
          <p:spPr>
            <a:xfrm>
              <a:off x="4530600" y="3225960"/>
              <a:ext cx="385920" cy="2379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86" name=""/>
          <p:cNvGrpSpPr/>
          <p:nvPr/>
        </p:nvGrpSpPr>
        <p:grpSpPr>
          <a:xfrm>
            <a:off x="5141880" y="5111640"/>
            <a:ext cx="385560" cy="350280"/>
            <a:chOff x="5141880" y="5111640"/>
            <a:chExt cx="385560" cy="350280"/>
          </a:xfrm>
        </p:grpSpPr>
        <p:sp>
          <p:nvSpPr>
            <p:cNvPr id="6487" name=""/>
            <p:cNvSpPr/>
            <p:nvPr/>
          </p:nvSpPr>
          <p:spPr>
            <a:xfrm>
              <a:off x="5181120" y="5111640"/>
              <a:ext cx="171720" cy="1573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88" name=""/>
            <p:cNvSpPr/>
            <p:nvPr/>
          </p:nvSpPr>
          <p:spPr>
            <a:xfrm>
              <a:off x="5141880" y="5225040"/>
              <a:ext cx="385560" cy="23688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89" name=""/>
          <p:cNvGrpSpPr/>
          <p:nvPr/>
        </p:nvGrpSpPr>
        <p:grpSpPr>
          <a:xfrm>
            <a:off x="4071960" y="1487520"/>
            <a:ext cx="234720" cy="223560"/>
            <a:chOff x="4071960" y="1487520"/>
            <a:chExt cx="234720" cy="223560"/>
          </a:xfrm>
        </p:grpSpPr>
        <p:sp>
          <p:nvSpPr>
            <p:cNvPr id="6490" name=""/>
            <p:cNvSpPr/>
            <p:nvPr/>
          </p:nvSpPr>
          <p:spPr>
            <a:xfrm>
              <a:off x="4071960" y="1487520"/>
              <a:ext cx="234720" cy="2235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91" name=""/>
            <p:cNvSpPr/>
            <p:nvPr/>
          </p:nvSpPr>
          <p:spPr>
            <a:xfrm>
              <a:off x="4071960" y="1487520"/>
              <a:ext cx="234720" cy="2235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92" name=""/>
          <p:cNvGrpSpPr/>
          <p:nvPr/>
        </p:nvGrpSpPr>
        <p:grpSpPr>
          <a:xfrm>
            <a:off x="2722680" y="2665440"/>
            <a:ext cx="239400" cy="223560"/>
            <a:chOff x="2722680" y="2665440"/>
            <a:chExt cx="239400" cy="223560"/>
          </a:xfrm>
        </p:grpSpPr>
        <p:sp>
          <p:nvSpPr>
            <p:cNvPr id="6493" name=""/>
            <p:cNvSpPr/>
            <p:nvPr/>
          </p:nvSpPr>
          <p:spPr>
            <a:xfrm>
              <a:off x="2722680" y="2665440"/>
              <a:ext cx="239400" cy="22356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94" name=""/>
            <p:cNvSpPr/>
            <p:nvPr/>
          </p:nvSpPr>
          <p:spPr>
            <a:xfrm>
              <a:off x="2722680" y="2665440"/>
              <a:ext cx="239400" cy="22356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95" name=""/>
          <p:cNvGrpSpPr/>
          <p:nvPr/>
        </p:nvGrpSpPr>
        <p:grpSpPr>
          <a:xfrm>
            <a:off x="3260880" y="1339920"/>
            <a:ext cx="236160" cy="221760"/>
            <a:chOff x="3260880" y="1339920"/>
            <a:chExt cx="236160" cy="221760"/>
          </a:xfrm>
        </p:grpSpPr>
        <p:sp>
          <p:nvSpPr>
            <p:cNvPr id="6496" name=""/>
            <p:cNvSpPr/>
            <p:nvPr/>
          </p:nvSpPr>
          <p:spPr>
            <a:xfrm>
              <a:off x="3260880" y="1339920"/>
              <a:ext cx="236160" cy="2217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97" name=""/>
            <p:cNvSpPr/>
            <p:nvPr/>
          </p:nvSpPr>
          <p:spPr>
            <a:xfrm>
              <a:off x="3260880" y="1339920"/>
              <a:ext cx="236160" cy="221760"/>
            </a:xfrm>
            <a:custGeom>
              <a:avLst/>
              <a:gdLst/>
              <a:ahLst/>
              <a:rect l="l" t="t" r="r" b="b"/>
              <a:pathLst>
                <a:path w="117" h="113">
                  <a:moveTo>
                    <a:pt x="58" y="0"/>
                  </a:moveTo>
                  <a:lnTo>
                    <a:pt x="70" y="45"/>
                  </a:lnTo>
                  <a:lnTo>
                    <a:pt x="117" y="43"/>
                  </a:lnTo>
                  <a:lnTo>
                    <a:pt x="78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98" name=""/>
          <p:cNvGrpSpPr/>
          <p:nvPr/>
        </p:nvGrpSpPr>
        <p:grpSpPr>
          <a:xfrm>
            <a:off x="5354640" y="4227480"/>
            <a:ext cx="236160" cy="221760"/>
            <a:chOff x="5354640" y="4227480"/>
            <a:chExt cx="236160" cy="221760"/>
          </a:xfrm>
        </p:grpSpPr>
        <p:sp>
          <p:nvSpPr>
            <p:cNvPr id="6499" name=""/>
            <p:cNvSpPr/>
            <p:nvPr/>
          </p:nvSpPr>
          <p:spPr>
            <a:xfrm>
              <a:off x="5354640" y="4227480"/>
              <a:ext cx="236160" cy="2217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00" name=""/>
            <p:cNvSpPr/>
            <p:nvPr/>
          </p:nvSpPr>
          <p:spPr>
            <a:xfrm>
              <a:off x="5354640" y="4227480"/>
              <a:ext cx="236160" cy="2217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01" name=""/>
          <p:cNvGrpSpPr/>
          <p:nvPr/>
        </p:nvGrpSpPr>
        <p:grpSpPr>
          <a:xfrm>
            <a:off x="2792520" y="3060720"/>
            <a:ext cx="244080" cy="221760"/>
            <a:chOff x="2792520" y="3060720"/>
            <a:chExt cx="244080" cy="221760"/>
          </a:xfrm>
        </p:grpSpPr>
        <p:sp>
          <p:nvSpPr>
            <p:cNvPr id="6502" name=""/>
            <p:cNvSpPr/>
            <p:nvPr/>
          </p:nvSpPr>
          <p:spPr>
            <a:xfrm>
              <a:off x="2792520" y="3060720"/>
              <a:ext cx="244080" cy="22176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03" name=""/>
            <p:cNvSpPr/>
            <p:nvPr/>
          </p:nvSpPr>
          <p:spPr>
            <a:xfrm>
              <a:off x="2792520" y="3060720"/>
              <a:ext cx="244080" cy="221760"/>
            </a:xfrm>
            <a:custGeom>
              <a:avLst/>
              <a:gdLst/>
              <a:ahLst/>
              <a:rect l="l" t="t" r="r" b="b"/>
              <a:pathLst>
                <a:path w="119" h="113">
                  <a:moveTo>
                    <a:pt x="58" y="0"/>
                  </a:moveTo>
                  <a:lnTo>
                    <a:pt x="72" y="45"/>
                  </a:lnTo>
                  <a:lnTo>
                    <a:pt x="119" y="43"/>
                  </a:lnTo>
                  <a:lnTo>
                    <a:pt x="79" y="68"/>
                  </a:lnTo>
                  <a:lnTo>
                    <a:pt x="95" y="113"/>
                  </a:lnTo>
                  <a:lnTo>
                    <a:pt x="58" y="82"/>
                  </a:lnTo>
                  <a:lnTo>
                    <a:pt x="22" y="113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7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04" name=""/>
          <p:cNvGrpSpPr/>
          <p:nvPr/>
        </p:nvGrpSpPr>
        <p:grpSpPr>
          <a:xfrm>
            <a:off x="4025880" y="4016520"/>
            <a:ext cx="384120" cy="355320"/>
            <a:chOff x="4025880" y="4016520"/>
            <a:chExt cx="384120" cy="355320"/>
          </a:xfrm>
        </p:grpSpPr>
        <p:sp>
          <p:nvSpPr>
            <p:cNvPr id="6505" name=""/>
            <p:cNvSpPr/>
            <p:nvPr/>
          </p:nvSpPr>
          <p:spPr>
            <a:xfrm>
              <a:off x="4065480" y="4016520"/>
              <a:ext cx="171720" cy="1126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06" name=""/>
            <p:cNvSpPr/>
            <p:nvPr/>
          </p:nvSpPr>
          <p:spPr>
            <a:xfrm>
              <a:off x="4025880" y="4132080"/>
              <a:ext cx="384120" cy="2397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07" name=""/>
          <p:cNvGrpSpPr/>
          <p:nvPr/>
        </p:nvGrpSpPr>
        <p:grpSpPr>
          <a:xfrm>
            <a:off x="1549440" y="2822400"/>
            <a:ext cx="239400" cy="223560"/>
            <a:chOff x="1549440" y="2822400"/>
            <a:chExt cx="239400" cy="223560"/>
          </a:xfrm>
        </p:grpSpPr>
        <p:sp>
          <p:nvSpPr>
            <p:cNvPr id="6508" name=""/>
            <p:cNvSpPr/>
            <p:nvPr/>
          </p:nvSpPr>
          <p:spPr>
            <a:xfrm>
              <a:off x="1549440" y="2822400"/>
              <a:ext cx="239400" cy="2235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09" name=""/>
            <p:cNvSpPr/>
            <p:nvPr/>
          </p:nvSpPr>
          <p:spPr>
            <a:xfrm>
              <a:off x="1549440" y="2822400"/>
              <a:ext cx="239400" cy="22356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10" name=""/>
          <p:cNvGrpSpPr/>
          <p:nvPr/>
        </p:nvGrpSpPr>
        <p:grpSpPr>
          <a:xfrm>
            <a:off x="1714680" y="2257560"/>
            <a:ext cx="240840" cy="220320"/>
            <a:chOff x="1714680" y="2257560"/>
            <a:chExt cx="240840" cy="220320"/>
          </a:xfrm>
        </p:grpSpPr>
        <p:sp>
          <p:nvSpPr>
            <p:cNvPr id="6511" name=""/>
            <p:cNvSpPr/>
            <p:nvPr/>
          </p:nvSpPr>
          <p:spPr>
            <a:xfrm>
              <a:off x="1714680" y="2257560"/>
              <a:ext cx="240840" cy="2203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936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12" name=""/>
            <p:cNvSpPr/>
            <p:nvPr/>
          </p:nvSpPr>
          <p:spPr>
            <a:xfrm>
              <a:off x="1714680" y="2257560"/>
              <a:ext cx="240840" cy="2203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11160">
              <a:solidFill>
                <a:srgbClr val="b2b2b2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13" name=""/>
          <p:cNvGrpSpPr/>
          <p:nvPr/>
        </p:nvGrpSpPr>
        <p:grpSpPr>
          <a:xfrm>
            <a:off x="1824120" y="2549520"/>
            <a:ext cx="385560" cy="351000"/>
            <a:chOff x="1824120" y="2549520"/>
            <a:chExt cx="385560" cy="351000"/>
          </a:xfrm>
        </p:grpSpPr>
        <p:sp>
          <p:nvSpPr>
            <p:cNvPr id="6514" name=""/>
            <p:cNvSpPr/>
            <p:nvPr/>
          </p:nvSpPr>
          <p:spPr>
            <a:xfrm>
              <a:off x="1863720" y="2549520"/>
              <a:ext cx="171360" cy="1141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15" name=""/>
            <p:cNvSpPr/>
            <p:nvPr/>
          </p:nvSpPr>
          <p:spPr>
            <a:xfrm>
              <a:off x="1824120" y="2662200"/>
              <a:ext cx="385560" cy="2383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16" name=""/>
          <p:cNvGrpSpPr/>
          <p:nvPr/>
        </p:nvGrpSpPr>
        <p:grpSpPr>
          <a:xfrm>
            <a:off x="1290600" y="4946760"/>
            <a:ext cx="236160" cy="218520"/>
            <a:chOff x="1290600" y="4946760"/>
            <a:chExt cx="236160" cy="218520"/>
          </a:xfrm>
        </p:grpSpPr>
        <p:sp>
          <p:nvSpPr>
            <p:cNvPr id="6517" name=""/>
            <p:cNvSpPr/>
            <p:nvPr/>
          </p:nvSpPr>
          <p:spPr>
            <a:xfrm>
              <a:off x="1290600" y="4946760"/>
              <a:ext cx="236160" cy="21852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18" name=""/>
            <p:cNvSpPr/>
            <p:nvPr/>
          </p:nvSpPr>
          <p:spPr>
            <a:xfrm>
              <a:off x="1290600" y="4946760"/>
              <a:ext cx="236160" cy="21852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19" name=""/>
          <p:cNvGrpSpPr/>
          <p:nvPr/>
        </p:nvGrpSpPr>
        <p:grpSpPr>
          <a:xfrm>
            <a:off x="1743120" y="1905120"/>
            <a:ext cx="268200" cy="245520"/>
            <a:chOff x="1743120" y="1905120"/>
            <a:chExt cx="268200" cy="245520"/>
          </a:xfrm>
        </p:grpSpPr>
        <p:sp>
          <p:nvSpPr>
            <p:cNvPr id="6520" name=""/>
            <p:cNvSpPr/>
            <p:nvPr/>
          </p:nvSpPr>
          <p:spPr>
            <a:xfrm>
              <a:off x="1770480" y="1905120"/>
              <a:ext cx="119880" cy="784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1680" bIns="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21" name=""/>
            <p:cNvSpPr/>
            <p:nvPr/>
          </p:nvSpPr>
          <p:spPr>
            <a:xfrm>
              <a:off x="1743120" y="1983600"/>
              <a:ext cx="268200" cy="1670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22" name=""/>
          <p:cNvGrpSpPr/>
          <p:nvPr/>
        </p:nvGrpSpPr>
        <p:grpSpPr>
          <a:xfrm>
            <a:off x="1508040" y="2043000"/>
            <a:ext cx="125640" cy="166320"/>
            <a:chOff x="1508040" y="2043000"/>
            <a:chExt cx="125640" cy="166320"/>
          </a:xfrm>
        </p:grpSpPr>
        <p:sp>
          <p:nvSpPr>
            <p:cNvPr id="6523" name=""/>
            <p:cNvSpPr/>
            <p:nvPr/>
          </p:nvSpPr>
          <p:spPr>
            <a:xfrm>
              <a:off x="1508040" y="2043000"/>
              <a:ext cx="125640" cy="138960"/>
            </a:xfrm>
            <a:custGeom>
              <a:avLst/>
              <a:gdLst/>
              <a:ahLst/>
              <a:rect l="l" t="t" r="r" b="b"/>
              <a:pathLst>
                <a:path w="208" h="209">
                  <a:moveTo>
                    <a:pt x="104" y="208"/>
                  </a:moveTo>
                  <a:lnTo>
                    <a:pt x="109" y="208"/>
                  </a:lnTo>
                  <a:lnTo>
                    <a:pt x="114" y="208"/>
                  </a:lnTo>
                  <a:lnTo>
                    <a:pt x="120" y="207"/>
                  </a:lnTo>
                  <a:lnTo>
                    <a:pt x="124" y="206"/>
                  </a:lnTo>
                  <a:lnTo>
                    <a:pt x="129" y="205"/>
                  </a:lnTo>
                  <a:lnTo>
                    <a:pt x="134" y="204"/>
                  </a:lnTo>
                  <a:lnTo>
                    <a:pt x="139" y="202"/>
                  </a:lnTo>
                  <a:lnTo>
                    <a:pt x="144" y="200"/>
                  </a:lnTo>
                  <a:lnTo>
                    <a:pt x="149" y="197"/>
                  </a:lnTo>
                  <a:lnTo>
                    <a:pt x="153" y="195"/>
                  </a:lnTo>
                  <a:lnTo>
                    <a:pt x="157" y="193"/>
                  </a:lnTo>
                  <a:lnTo>
                    <a:pt x="161" y="190"/>
                  </a:lnTo>
                  <a:lnTo>
                    <a:pt x="165" y="187"/>
                  </a:lnTo>
                  <a:lnTo>
                    <a:pt x="170" y="185"/>
                  </a:lnTo>
                  <a:lnTo>
                    <a:pt x="173" y="181"/>
                  </a:lnTo>
                  <a:lnTo>
                    <a:pt x="177" y="178"/>
                  </a:lnTo>
                  <a:lnTo>
                    <a:pt x="180" y="174"/>
                  </a:lnTo>
                  <a:lnTo>
                    <a:pt x="184" y="170"/>
                  </a:lnTo>
                  <a:lnTo>
                    <a:pt x="187" y="166"/>
                  </a:lnTo>
                  <a:lnTo>
                    <a:pt x="190" y="162"/>
                  </a:lnTo>
                  <a:lnTo>
                    <a:pt x="192" y="158"/>
                  </a:lnTo>
                  <a:lnTo>
                    <a:pt x="194" y="153"/>
                  </a:lnTo>
                  <a:lnTo>
                    <a:pt x="197" y="149"/>
                  </a:lnTo>
                  <a:lnTo>
                    <a:pt x="199" y="145"/>
                  </a:lnTo>
                  <a:lnTo>
                    <a:pt x="201" y="140"/>
                  </a:lnTo>
                  <a:lnTo>
                    <a:pt x="203" y="135"/>
                  </a:lnTo>
                  <a:lnTo>
                    <a:pt x="204" y="130"/>
                  </a:lnTo>
                  <a:lnTo>
                    <a:pt x="205" y="125"/>
                  </a:lnTo>
                  <a:lnTo>
                    <a:pt x="206" y="120"/>
                  </a:lnTo>
                  <a:lnTo>
                    <a:pt x="207" y="114"/>
                  </a:lnTo>
                  <a:lnTo>
                    <a:pt x="207" y="109"/>
                  </a:lnTo>
                  <a:lnTo>
                    <a:pt x="207" y="104"/>
                  </a:lnTo>
                  <a:lnTo>
                    <a:pt x="207" y="99"/>
                  </a:lnTo>
                  <a:lnTo>
                    <a:pt x="207" y="94"/>
                  </a:lnTo>
                  <a:lnTo>
                    <a:pt x="206" y="88"/>
                  </a:lnTo>
                  <a:lnTo>
                    <a:pt x="205" y="83"/>
                  </a:lnTo>
                  <a:lnTo>
                    <a:pt x="204" y="78"/>
                  </a:lnTo>
                  <a:lnTo>
                    <a:pt x="203" y="73"/>
                  </a:lnTo>
                  <a:lnTo>
                    <a:pt x="201" y="68"/>
                  </a:lnTo>
                  <a:lnTo>
                    <a:pt x="199" y="63"/>
                  </a:lnTo>
                  <a:lnTo>
                    <a:pt x="197" y="59"/>
                  </a:lnTo>
                  <a:lnTo>
                    <a:pt x="194" y="55"/>
                  </a:lnTo>
                  <a:lnTo>
                    <a:pt x="192" y="50"/>
                  </a:lnTo>
                  <a:lnTo>
                    <a:pt x="190" y="46"/>
                  </a:lnTo>
                  <a:lnTo>
                    <a:pt x="187" y="42"/>
                  </a:lnTo>
                  <a:lnTo>
                    <a:pt x="184" y="38"/>
                  </a:lnTo>
                  <a:lnTo>
                    <a:pt x="180" y="34"/>
                  </a:lnTo>
                  <a:lnTo>
                    <a:pt x="177" y="30"/>
                  </a:lnTo>
                  <a:lnTo>
                    <a:pt x="173" y="27"/>
                  </a:lnTo>
                  <a:lnTo>
                    <a:pt x="170" y="23"/>
                  </a:lnTo>
                  <a:lnTo>
                    <a:pt x="165" y="21"/>
                  </a:lnTo>
                  <a:lnTo>
                    <a:pt x="161" y="18"/>
                  </a:lnTo>
                  <a:lnTo>
                    <a:pt x="157" y="16"/>
                  </a:lnTo>
                  <a:lnTo>
                    <a:pt x="153" y="13"/>
                  </a:lnTo>
                  <a:lnTo>
                    <a:pt x="149" y="11"/>
                  </a:lnTo>
                  <a:lnTo>
                    <a:pt x="144" y="9"/>
                  </a:lnTo>
                  <a:lnTo>
                    <a:pt x="139" y="6"/>
                  </a:lnTo>
                  <a:lnTo>
                    <a:pt x="134" y="5"/>
                  </a:lnTo>
                  <a:lnTo>
                    <a:pt x="129" y="3"/>
                  </a:lnTo>
                  <a:lnTo>
                    <a:pt x="124" y="2"/>
                  </a:lnTo>
                  <a:lnTo>
                    <a:pt x="120" y="1"/>
                  </a:lnTo>
                  <a:lnTo>
                    <a:pt x="114" y="1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98" y="0"/>
                  </a:lnTo>
                  <a:lnTo>
                    <a:pt x="93" y="1"/>
                  </a:lnTo>
                  <a:lnTo>
                    <a:pt x="87" y="1"/>
                  </a:lnTo>
                  <a:lnTo>
                    <a:pt x="83" y="2"/>
                  </a:lnTo>
                  <a:lnTo>
                    <a:pt x="78" y="3"/>
                  </a:lnTo>
                  <a:lnTo>
                    <a:pt x="73" y="5"/>
                  </a:lnTo>
                  <a:lnTo>
                    <a:pt x="68" y="6"/>
                  </a:lnTo>
                  <a:lnTo>
                    <a:pt x="63" y="9"/>
                  </a:lnTo>
                  <a:lnTo>
                    <a:pt x="58" y="11"/>
                  </a:lnTo>
                  <a:lnTo>
                    <a:pt x="54" y="13"/>
                  </a:lnTo>
                  <a:lnTo>
                    <a:pt x="50" y="16"/>
                  </a:lnTo>
                  <a:lnTo>
                    <a:pt x="46" y="18"/>
                  </a:lnTo>
                  <a:lnTo>
                    <a:pt x="42" y="21"/>
                  </a:lnTo>
                  <a:lnTo>
                    <a:pt x="38" y="23"/>
                  </a:lnTo>
                  <a:lnTo>
                    <a:pt x="34" y="27"/>
                  </a:lnTo>
                  <a:lnTo>
                    <a:pt x="30" y="30"/>
                  </a:lnTo>
                  <a:lnTo>
                    <a:pt x="27" y="34"/>
                  </a:lnTo>
                  <a:lnTo>
                    <a:pt x="23" y="38"/>
                  </a:lnTo>
                  <a:lnTo>
                    <a:pt x="20" y="42"/>
                  </a:lnTo>
                  <a:lnTo>
                    <a:pt x="17" y="46"/>
                  </a:lnTo>
                  <a:lnTo>
                    <a:pt x="15" y="50"/>
                  </a:lnTo>
                  <a:lnTo>
                    <a:pt x="13" y="55"/>
                  </a:lnTo>
                  <a:lnTo>
                    <a:pt x="11" y="59"/>
                  </a:lnTo>
                  <a:lnTo>
                    <a:pt x="9" y="63"/>
                  </a:lnTo>
                  <a:lnTo>
                    <a:pt x="6" y="68"/>
                  </a:lnTo>
                  <a:lnTo>
                    <a:pt x="5" y="73"/>
                  </a:lnTo>
                  <a:lnTo>
                    <a:pt x="4" y="78"/>
                  </a:lnTo>
                  <a:lnTo>
                    <a:pt x="2" y="83"/>
                  </a:lnTo>
                  <a:lnTo>
                    <a:pt x="1" y="88"/>
                  </a:lnTo>
                  <a:lnTo>
                    <a:pt x="0" y="94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0" y="114"/>
                  </a:lnTo>
                  <a:lnTo>
                    <a:pt x="1" y="120"/>
                  </a:lnTo>
                  <a:lnTo>
                    <a:pt x="2" y="125"/>
                  </a:lnTo>
                  <a:lnTo>
                    <a:pt x="4" y="130"/>
                  </a:lnTo>
                  <a:lnTo>
                    <a:pt x="5" y="135"/>
                  </a:lnTo>
                  <a:lnTo>
                    <a:pt x="6" y="140"/>
                  </a:lnTo>
                  <a:lnTo>
                    <a:pt x="9" y="145"/>
                  </a:lnTo>
                  <a:lnTo>
                    <a:pt x="11" y="149"/>
                  </a:lnTo>
                  <a:lnTo>
                    <a:pt x="13" y="153"/>
                  </a:lnTo>
                  <a:lnTo>
                    <a:pt x="15" y="158"/>
                  </a:lnTo>
                  <a:lnTo>
                    <a:pt x="17" y="162"/>
                  </a:lnTo>
                  <a:lnTo>
                    <a:pt x="20" y="166"/>
                  </a:lnTo>
                  <a:lnTo>
                    <a:pt x="23" y="170"/>
                  </a:lnTo>
                  <a:lnTo>
                    <a:pt x="27" y="174"/>
                  </a:lnTo>
                  <a:lnTo>
                    <a:pt x="30" y="178"/>
                  </a:lnTo>
                  <a:lnTo>
                    <a:pt x="34" y="181"/>
                  </a:lnTo>
                  <a:lnTo>
                    <a:pt x="38" y="185"/>
                  </a:lnTo>
                  <a:lnTo>
                    <a:pt x="42" y="187"/>
                  </a:lnTo>
                  <a:lnTo>
                    <a:pt x="46" y="190"/>
                  </a:lnTo>
                  <a:lnTo>
                    <a:pt x="50" y="193"/>
                  </a:lnTo>
                  <a:lnTo>
                    <a:pt x="54" y="195"/>
                  </a:lnTo>
                  <a:lnTo>
                    <a:pt x="58" y="197"/>
                  </a:lnTo>
                  <a:lnTo>
                    <a:pt x="63" y="200"/>
                  </a:lnTo>
                  <a:lnTo>
                    <a:pt x="68" y="202"/>
                  </a:lnTo>
                  <a:lnTo>
                    <a:pt x="73" y="204"/>
                  </a:lnTo>
                  <a:lnTo>
                    <a:pt x="78" y="205"/>
                  </a:lnTo>
                  <a:lnTo>
                    <a:pt x="83" y="206"/>
                  </a:lnTo>
                  <a:lnTo>
                    <a:pt x="87" y="207"/>
                  </a:lnTo>
                  <a:lnTo>
                    <a:pt x="93" y="208"/>
                  </a:lnTo>
                  <a:lnTo>
                    <a:pt x="98" y="208"/>
                  </a:lnTo>
                  <a:lnTo>
                    <a:pt x="104" y="208"/>
                  </a:lnTo>
                </a:path>
              </a:pathLst>
            </a:custGeom>
            <a:solidFill>
              <a:srgbClr val="990099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24" name=""/>
            <p:cNvSpPr/>
            <p:nvPr/>
          </p:nvSpPr>
          <p:spPr>
            <a:xfrm>
              <a:off x="1512720" y="2102760"/>
              <a:ext cx="0" cy="10656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25" name=""/>
            <p:cNvSpPr/>
            <p:nvPr/>
          </p:nvSpPr>
          <p:spPr>
            <a:xfrm>
              <a:off x="1631880" y="2102760"/>
              <a:ext cx="0" cy="106560"/>
            </a:xfrm>
            <a:prstGeom prst="line">
              <a:avLst/>
            </a:prstGeom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526" name=""/>
          <p:cNvSpPr/>
          <p:nvPr/>
        </p:nvSpPr>
        <p:spPr>
          <a:xfrm>
            <a:off x="1430280" y="2550960"/>
            <a:ext cx="217440" cy="21600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27" name=""/>
          <p:cNvSpPr/>
          <p:nvPr/>
        </p:nvSpPr>
        <p:spPr>
          <a:xfrm>
            <a:off x="1295280" y="2581200"/>
            <a:ext cx="217440" cy="21600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28" name=""/>
          <p:cNvSpPr/>
          <p:nvPr/>
        </p:nvSpPr>
        <p:spPr>
          <a:xfrm>
            <a:off x="4044960" y="2379600"/>
            <a:ext cx="217440" cy="21600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529" name=""/>
          <p:cNvGrpSpPr/>
          <p:nvPr/>
        </p:nvGrpSpPr>
        <p:grpSpPr>
          <a:xfrm>
            <a:off x="5450040" y="2568600"/>
            <a:ext cx="240840" cy="220320"/>
            <a:chOff x="5450040" y="2568600"/>
            <a:chExt cx="240840" cy="220320"/>
          </a:xfrm>
        </p:grpSpPr>
        <p:sp>
          <p:nvSpPr>
            <p:cNvPr id="6530" name=""/>
            <p:cNvSpPr/>
            <p:nvPr/>
          </p:nvSpPr>
          <p:spPr>
            <a:xfrm>
              <a:off x="5450040" y="2568600"/>
              <a:ext cx="240840" cy="2203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31" name=""/>
            <p:cNvSpPr/>
            <p:nvPr/>
          </p:nvSpPr>
          <p:spPr>
            <a:xfrm>
              <a:off x="5450040" y="2568600"/>
              <a:ext cx="240840" cy="2203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32" name=""/>
          <p:cNvGrpSpPr/>
          <p:nvPr/>
        </p:nvGrpSpPr>
        <p:grpSpPr>
          <a:xfrm>
            <a:off x="1676520" y="2174760"/>
            <a:ext cx="385200" cy="353520"/>
            <a:chOff x="1676520" y="2174760"/>
            <a:chExt cx="385200" cy="353520"/>
          </a:xfrm>
        </p:grpSpPr>
        <p:sp>
          <p:nvSpPr>
            <p:cNvPr id="6533" name=""/>
            <p:cNvSpPr/>
            <p:nvPr/>
          </p:nvSpPr>
          <p:spPr>
            <a:xfrm>
              <a:off x="1715760" y="2174760"/>
              <a:ext cx="171360" cy="15624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34" name=""/>
            <p:cNvSpPr/>
            <p:nvPr/>
          </p:nvSpPr>
          <p:spPr>
            <a:xfrm>
              <a:off x="1676520" y="2289240"/>
              <a:ext cx="385200" cy="23904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35" name=""/>
          <p:cNvGrpSpPr/>
          <p:nvPr/>
        </p:nvGrpSpPr>
        <p:grpSpPr>
          <a:xfrm>
            <a:off x="922320" y="5257800"/>
            <a:ext cx="385560" cy="350280"/>
            <a:chOff x="922320" y="5257800"/>
            <a:chExt cx="385560" cy="350280"/>
          </a:xfrm>
        </p:grpSpPr>
        <p:sp>
          <p:nvSpPr>
            <p:cNvPr id="6536" name=""/>
            <p:cNvSpPr/>
            <p:nvPr/>
          </p:nvSpPr>
          <p:spPr>
            <a:xfrm>
              <a:off x="961560" y="5257800"/>
              <a:ext cx="171360" cy="1562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37" name=""/>
            <p:cNvSpPr/>
            <p:nvPr/>
          </p:nvSpPr>
          <p:spPr>
            <a:xfrm>
              <a:off x="922320" y="5370840"/>
              <a:ext cx="385560" cy="2372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538" name=""/>
          <p:cNvSpPr/>
          <p:nvPr/>
        </p:nvSpPr>
        <p:spPr>
          <a:xfrm>
            <a:off x="3773520" y="4044960"/>
            <a:ext cx="255600" cy="2491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39" name=""/>
          <p:cNvSpPr/>
          <p:nvPr/>
        </p:nvSpPr>
        <p:spPr>
          <a:xfrm>
            <a:off x="3784680" y="3782880"/>
            <a:ext cx="253800" cy="24768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40" name=""/>
          <p:cNvSpPr/>
          <p:nvPr/>
        </p:nvSpPr>
        <p:spPr>
          <a:xfrm>
            <a:off x="5140440" y="4075200"/>
            <a:ext cx="253800" cy="249120"/>
          </a:xfrm>
          <a:prstGeom prst="ellipse">
            <a:avLst/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41" name=""/>
          <p:cNvSpPr/>
          <p:nvPr/>
        </p:nvSpPr>
        <p:spPr>
          <a:xfrm>
            <a:off x="1449360" y="4741920"/>
            <a:ext cx="254160" cy="2491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42" name=""/>
          <p:cNvSpPr/>
          <p:nvPr/>
        </p:nvSpPr>
        <p:spPr>
          <a:xfrm>
            <a:off x="3254400" y="4122720"/>
            <a:ext cx="255600" cy="2491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43" name=""/>
          <p:cNvSpPr/>
          <p:nvPr/>
        </p:nvSpPr>
        <p:spPr>
          <a:xfrm>
            <a:off x="2443320" y="3633840"/>
            <a:ext cx="257040" cy="24768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44" name=""/>
          <p:cNvSpPr/>
          <p:nvPr/>
        </p:nvSpPr>
        <p:spPr>
          <a:xfrm>
            <a:off x="3943440" y="2811600"/>
            <a:ext cx="255600" cy="2491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45" name=""/>
          <p:cNvSpPr/>
          <p:nvPr/>
        </p:nvSpPr>
        <p:spPr>
          <a:xfrm>
            <a:off x="2627280" y="2889360"/>
            <a:ext cx="254160" cy="249120"/>
          </a:xfrm>
          <a:prstGeom prst="ellipse">
            <a:avLst/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46" name=""/>
          <p:cNvSpPr/>
          <p:nvPr/>
        </p:nvSpPr>
        <p:spPr>
          <a:xfrm>
            <a:off x="2957400" y="919080"/>
            <a:ext cx="478080" cy="4669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47" name=""/>
          <p:cNvSpPr/>
          <p:nvPr/>
        </p:nvSpPr>
        <p:spPr>
          <a:xfrm>
            <a:off x="4729320" y="900000"/>
            <a:ext cx="257040" cy="24948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48" name=""/>
          <p:cNvSpPr/>
          <p:nvPr/>
        </p:nvSpPr>
        <p:spPr>
          <a:xfrm>
            <a:off x="3693960" y="1336680"/>
            <a:ext cx="254160" cy="2491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49" name=""/>
          <p:cNvSpPr/>
          <p:nvPr/>
        </p:nvSpPr>
        <p:spPr>
          <a:xfrm>
            <a:off x="2994120" y="2073240"/>
            <a:ext cx="255600" cy="2491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50" name=""/>
          <p:cNvSpPr/>
          <p:nvPr/>
        </p:nvSpPr>
        <p:spPr>
          <a:xfrm>
            <a:off x="1430280" y="2709720"/>
            <a:ext cx="477720" cy="466920"/>
          </a:xfrm>
          <a:prstGeom prst="ellipse">
            <a:avLst/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51" name=""/>
          <p:cNvSpPr/>
          <p:nvPr/>
        </p:nvSpPr>
        <p:spPr>
          <a:xfrm>
            <a:off x="1825560" y="2755800"/>
            <a:ext cx="478080" cy="4651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52" name=""/>
          <p:cNvSpPr/>
          <p:nvPr/>
        </p:nvSpPr>
        <p:spPr>
          <a:xfrm>
            <a:off x="4406760" y="3884760"/>
            <a:ext cx="225720" cy="21240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9900"/>
          </a:solidFill>
          <a:ln cap="rnd" w="64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53" name=""/>
          <p:cNvSpPr/>
          <p:nvPr/>
        </p:nvSpPr>
        <p:spPr>
          <a:xfrm>
            <a:off x="2968560" y="3870360"/>
            <a:ext cx="255600" cy="24768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54" name=""/>
          <p:cNvSpPr/>
          <p:nvPr/>
        </p:nvSpPr>
        <p:spPr>
          <a:xfrm>
            <a:off x="4013280" y="3413160"/>
            <a:ext cx="257040" cy="24912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55" name=""/>
          <p:cNvSpPr/>
          <p:nvPr/>
        </p:nvSpPr>
        <p:spPr>
          <a:xfrm>
            <a:off x="3141720" y="3301920"/>
            <a:ext cx="253800" cy="24948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56" name=""/>
          <p:cNvSpPr/>
          <p:nvPr/>
        </p:nvSpPr>
        <p:spPr>
          <a:xfrm>
            <a:off x="2390760" y="3149640"/>
            <a:ext cx="254160" cy="24768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57" name=""/>
          <p:cNvSpPr/>
          <p:nvPr/>
        </p:nvSpPr>
        <p:spPr>
          <a:xfrm>
            <a:off x="2506680" y="3006720"/>
            <a:ext cx="255600" cy="247680"/>
          </a:xfrm>
          <a:prstGeom prst="ellipse">
            <a:avLst/>
          </a:prstGeom>
          <a:solidFill>
            <a:srgbClr val="fc0128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58" name=""/>
          <p:cNvSpPr/>
          <p:nvPr/>
        </p:nvSpPr>
        <p:spPr>
          <a:xfrm>
            <a:off x="1490760" y="2201760"/>
            <a:ext cx="239760" cy="21132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59" name=""/>
          <p:cNvSpPr/>
          <p:nvPr/>
        </p:nvSpPr>
        <p:spPr>
          <a:xfrm>
            <a:off x="2706840" y="895320"/>
            <a:ext cx="231480" cy="2412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840" bIns="338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60" name=""/>
          <p:cNvSpPr/>
          <p:nvPr/>
        </p:nvSpPr>
        <p:spPr>
          <a:xfrm>
            <a:off x="3063960" y="1487520"/>
            <a:ext cx="231840" cy="2412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840" bIns="338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61" name=""/>
          <p:cNvSpPr/>
          <p:nvPr/>
        </p:nvSpPr>
        <p:spPr>
          <a:xfrm>
            <a:off x="3629160" y="2160720"/>
            <a:ext cx="231480" cy="23976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120" bIns="331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62" name=""/>
          <p:cNvSpPr/>
          <p:nvPr/>
        </p:nvSpPr>
        <p:spPr>
          <a:xfrm>
            <a:off x="3828960" y="1925640"/>
            <a:ext cx="231840" cy="2412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840" bIns="338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63" name=""/>
          <p:cNvSpPr/>
          <p:nvPr/>
        </p:nvSpPr>
        <p:spPr>
          <a:xfrm>
            <a:off x="4916520" y="954000"/>
            <a:ext cx="231840" cy="24156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840" bIns="338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64" name=""/>
          <p:cNvSpPr/>
          <p:nvPr/>
        </p:nvSpPr>
        <p:spPr>
          <a:xfrm>
            <a:off x="2714760" y="4006800"/>
            <a:ext cx="231480" cy="23976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120" bIns="331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65" name=""/>
          <p:cNvSpPr/>
          <p:nvPr/>
        </p:nvSpPr>
        <p:spPr>
          <a:xfrm>
            <a:off x="3164040" y="4116240"/>
            <a:ext cx="231480" cy="24156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840" bIns="338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566" name=""/>
          <p:cNvGrpSpPr/>
          <p:nvPr/>
        </p:nvGrpSpPr>
        <p:grpSpPr>
          <a:xfrm>
            <a:off x="3119400" y="4522680"/>
            <a:ext cx="337680" cy="307800"/>
            <a:chOff x="3119400" y="4522680"/>
            <a:chExt cx="337680" cy="307800"/>
          </a:xfrm>
        </p:grpSpPr>
        <p:sp>
          <p:nvSpPr>
            <p:cNvPr id="6567" name=""/>
            <p:cNvSpPr/>
            <p:nvPr/>
          </p:nvSpPr>
          <p:spPr>
            <a:xfrm>
              <a:off x="3153960" y="4522680"/>
              <a:ext cx="150480" cy="13824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68" name=""/>
            <p:cNvSpPr/>
            <p:nvPr/>
          </p:nvSpPr>
          <p:spPr>
            <a:xfrm>
              <a:off x="3119400" y="4622400"/>
              <a:ext cx="337680" cy="20808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69" name=""/>
          <p:cNvGrpSpPr/>
          <p:nvPr/>
        </p:nvGrpSpPr>
        <p:grpSpPr>
          <a:xfrm>
            <a:off x="3306600" y="4716360"/>
            <a:ext cx="338040" cy="309240"/>
            <a:chOff x="3306600" y="4716360"/>
            <a:chExt cx="338040" cy="309240"/>
          </a:xfrm>
        </p:grpSpPr>
        <p:sp>
          <p:nvSpPr>
            <p:cNvPr id="6570" name=""/>
            <p:cNvSpPr/>
            <p:nvPr/>
          </p:nvSpPr>
          <p:spPr>
            <a:xfrm>
              <a:off x="3341160" y="4716360"/>
              <a:ext cx="150480" cy="1389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71" name=""/>
            <p:cNvSpPr/>
            <p:nvPr/>
          </p:nvSpPr>
          <p:spPr>
            <a:xfrm>
              <a:off x="3306600" y="4816440"/>
              <a:ext cx="338040" cy="2091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72" name=""/>
          <p:cNvGrpSpPr/>
          <p:nvPr/>
        </p:nvGrpSpPr>
        <p:grpSpPr>
          <a:xfrm>
            <a:off x="3483000" y="4878360"/>
            <a:ext cx="339480" cy="309240"/>
            <a:chOff x="3483000" y="4878360"/>
            <a:chExt cx="339480" cy="309240"/>
          </a:xfrm>
        </p:grpSpPr>
        <p:sp>
          <p:nvSpPr>
            <p:cNvPr id="6573" name=""/>
            <p:cNvSpPr/>
            <p:nvPr/>
          </p:nvSpPr>
          <p:spPr>
            <a:xfrm>
              <a:off x="3517560" y="4878360"/>
              <a:ext cx="151200" cy="1389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74" name=""/>
            <p:cNvSpPr/>
            <p:nvPr/>
          </p:nvSpPr>
          <p:spPr>
            <a:xfrm>
              <a:off x="3483000" y="4978440"/>
              <a:ext cx="339480" cy="2091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75" name=""/>
          <p:cNvGrpSpPr/>
          <p:nvPr/>
        </p:nvGrpSpPr>
        <p:grpSpPr>
          <a:xfrm>
            <a:off x="3670200" y="5040360"/>
            <a:ext cx="338400" cy="309600"/>
            <a:chOff x="3670200" y="5040360"/>
            <a:chExt cx="338400" cy="309600"/>
          </a:xfrm>
        </p:grpSpPr>
        <p:sp>
          <p:nvSpPr>
            <p:cNvPr id="6576" name=""/>
            <p:cNvSpPr/>
            <p:nvPr/>
          </p:nvSpPr>
          <p:spPr>
            <a:xfrm>
              <a:off x="3705120" y="5040360"/>
              <a:ext cx="150840" cy="13824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77" name=""/>
            <p:cNvSpPr/>
            <p:nvPr/>
          </p:nvSpPr>
          <p:spPr>
            <a:xfrm>
              <a:off x="3670200" y="5140440"/>
              <a:ext cx="338400" cy="20952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78" name=""/>
          <p:cNvGrpSpPr/>
          <p:nvPr/>
        </p:nvGrpSpPr>
        <p:grpSpPr>
          <a:xfrm>
            <a:off x="5383080" y="5000760"/>
            <a:ext cx="338040" cy="309240"/>
            <a:chOff x="5383080" y="5000760"/>
            <a:chExt cx="338040" cy="309240"/>
          </a:xfrm>
        </p:grpSpPr>
        <p:sp>
          <p:nvSpPr>
            <p:cNvPr id="6579" name=""/>
            <p:cNvSpPr/>
            <p:nvPr/>
          </p:nvSpPr>
          <p:spPr>
            <a:xfrm>
              <a:off x="5417640" y="5000760"/>
              <a:ext cx="150480" cy="1389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80" name=""/>
            <p:cNvSpPr/>
            <p:nvPr/>
          </p:nvSpPr>
          <p:spPr>
            <a:xfrm>
              <a:off x="5383080" y="5100840"/>
              <a:ext cx="338040" cy="2091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81" name=""/>
          <p:cNvGrpSpPr/>
          <p:nvPr/>
        </p:nvGrpSpPr>
        <p:grpSpPr>
          <a:xfrm>
            <a:off x="5548320" y="5127480"/>
            <a:ext cx="337680" cy="309240"/>
            <a:chOff x="5548320" y="5127480"/>
            <a:chExt cx="337680" cy="309240"/>
          </a:xfrm>
        </p:grpSpPr>
        <p:sp>
          <p:nvSpPr>
            <p:cNvPr id="6582" name=""/>
            <p:cNvSpPr/>
            <p:nvPr/>
          </p:nvSpPr>
          <p:spPr>
            <a:xfrm>
              <a:off x="5582880" y="5127480"/>
              <a:ext cx="150480" cy="1389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83" name=""/>
            <p:cNvSpPr/>
            <p:nvPr/>
          </p:nvSpPr>
          <p:spPr>
            <a:xfrm>
              <a:off x="5548320" y="5227560"/>
              <a:ext cx="337680" cy="2091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84" name=""/>
          <p:cNvGrpSpPr/>
          <p:nvPr/>
        </p:nvGrpSpPr>
        <p:grpSpPr>
          <a:xfrm>
            <a:off x="5299200" y="5316480"/>
            <a:ext cx="337680" cy="307800"/>
            <a:chOff x="5299200" y="5316480"/>
            <a:chExt cx="337680" cy="307800"/>
          </a:xfrm>
        </p:grpSpPr>
        <p:sp>
          <p:nvSpPr>
            <p:cNvPr id="6585" name=""/>
            <p:cNvSpPr/>
            <p:nvPr/>
          </p:nvSpPr>
          <p:spPr>
            <a:xfrm>
              <a:off x="5333760" y="5316480"/>
              <a:ext cx="150480" cy="13824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86" name=""/>
            <p:cNvSpPr/>
            <p:nvPr/>
          </p:nvSpPr>
          <p:spPr>
            <a:xfrm>
              <a:off x="5299200" y="5416200"/>
              <a:ext cx="337680" cy="20808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587" name=""/>
          <p:cNvGrpSpPr/>
          <p:nvPr/>
        </p:nvGrpSpPr>
        <p:grpSpPr>
          <a:xfrm>
            <a:off x="5483160" y="5537160"/>
            <a:ext cx="337680" cy="309240"/>
            <a:chOff x="5483160" y="5537160"/>
            <a:chExt cx="337680" cy="309240"/>
          </a:xfrm>
        </p:grpSpPr>
        <p:sp>
          <p:nvSpPr>
            <p:cNvPr id="6588" name=""/>
            <p:cNvSpPr/>
            <p:nvPr/>
          </p:nvSpPr>
          <p:spPr>
            <a:xfrm>
              <a:off x="5517720" y="5537160"/>
              <a:ext cx="150480" cy="1389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589" name=""/>
            <p:cNvSpPr/>
            <p:nvPr/>
          </p:nvSpPr>
          <p:spPr>
            <a:xfrm>
              <a:off x="5483160" y="5637240"/>
              <a:ext cx="337680" cy="2091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590" name=""/>
          <p:cNvSpPr/>
          <p:nvPr/>
        </p:nvSpPr>
        <p:spPr>
          <a:xfrm>
            <a:off x="7491240" y="3298680"/>
            <a:ext cx="184320" cy="3970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91" name=""/>
          <p:cNvSpPr/>
          <p:nvPr/>
        </p:nvSpPr>
        <p:spPr>
          <a:xfrm>
            <a:off x="938520" y="157320"/>
            <a:ext cx="84160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Extending Enron’s European Energy Network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92" name=""/>
          <p:cNvSpPr/>
          <p:nvPr/>
        </p:nvSpPr>
        <p:spPr>
          <a:xfrm>
            <a:off x="698400" y="836640"/>
            <a:ext cx="5232600" cy="5375160"/>
          </a:xfrm>
          <a:prstGeom prst="rect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93" name=""/>
          <p:cNvSpPr/>
          <p:nvPr/>
        </p:nvSpPr>
        <p:spPr>
          <a:xfrm>
            <a:off x="2463840" y="6172200"/>
            <a:ext cx="7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94" name=""/>
          <p:cNvSpPr/>
          <p:nvPr/>
        </p:nvSpPr>
        <p:spPr>
          <a:xfrm>
            <a:off x="5946840" y="809640"/>
            <a:ext cx="504720" cy="56959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95" name=""/>
          <p:cNvSpPr/>
          <p:nvPr/>
        </p:nvSpPr>
        <p:spPr>
          <a:xfrm>
            <a:off x="6477120" y="1990800"/>
            <a:ext cx="3508200" cy="209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Teesside Utility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Continental Europe Power Market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Nordic Region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Plant Development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96" name=""/>
          <p:cNvSpPr/>
          <p:nvPr/>
        </p:nvSpPr>
        <p:spPr>
          <a:xfrm>
            <a:off x="6404040" y="2130480"/>
            <a:ext cx="111240" cy="11124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97" name=""/>
          <p:cNvSpPr/>
          <p:nvPr/>
        </p:nvSpPr>
        <p:spPr>
          <a:xfrm>
            <a:off x="6404040" y="2563920"/>
            <a:ext cx="111240" cy="11088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1680" bIns="3168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98" name=""/>
          <p:cNvSpPr/>
          <p:nvPr/>
        </p:nvSpPr>
        <p:spPr>
          <a:xfrm>
            <a:off x="6404040" y="3792600"/>
            <a:ext cx="111240" cy="11124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99" name=""/>
          <p:cNvSpPr/>
          <p:nvPr/>
        </p:nvSpPr>
        <p:spPr>
          <a:xfrm>
            <a:off x="6404040" y="3325680"/>
            <a:ext cx="111240" cy="11124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2040" bIns="320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00" name=""/>
          <p:cNvSpPr/>
          <p:nvPr/>
        </p:nvSpPr>
        <p:spPr>
          <a:xfrm>
            <a:off x="181080" y="730080"/>
            <a:ext cx="504720" cy="5696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01" name=""/>
          <p:cNvSpPr/>
          <p:nvPr/>
        </p:nvSpPr>
        <p:spPr>
          <a:xfrm>
            <a:off x="3257280" y="3133800"/>
            <a:ext cx="11718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Continental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Europe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Market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02" name=""/>
          <p:cNvSpPr/>
          <p:nvPr/>
        </p:nvSpPr>
        <p:spPr>
          <a:xfrm>
            <a:off x="1970280" y="2322360"/>
            <a:ext cx="1273320" cy="386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Teesside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Utility Services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603" name=""/>
          <p:cNvGrpSpPr/>
          <p:nvPr/>
        </p:nvGrpSpPr>
        <p:grpSpPr>
          <a:xfrm>
            <a:off x="1960560" y="5018040"/>
            <a:ext cx="380520" cy="332640"/>
            <a:chOff x="1960560" y="5018040"/>
            <a:chExt cx="380520" cy="332640"/>
          </a:xfrm>
        </p:grpSpPr>
        <p:sp>
          <p:nvSpPr>
            <p:cNvPr id="6604" name=""/>
            <p:cNvSpPr/>
            <p:nvPr/>
          </p:nvSpPr>
          <p:spPr>
            <a:xfrm>
              <a:off x="1999440" y="5018040"/>
              <a:ext cx="168840" cy="14832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05" name=""/>
            <p:cNvSpPr/>
            <p:nvPr/>
          </p:nvSpPr>
          <p:spPr>
            <a:xfrm>
              <a:off x="1960560" y="5125320"/>
              <a:ext cx="380520" cy="2253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606" name=""/>
          <p:cNvGrpSpPr/>
          <p:nvPr/>
        </p:nvGrpSpPr>
        <p:grpSpPr>
          <a:xfrm>
            <a:off x="1855800" y="5208480"/>
            <a:ext cx="380520" cy="332640"/>
            <a:chOff x="1855800" y="5208480"/>
            <a:chExt cx="380520" cy="332640"/>
          </a:xfrm>
        </p:grpSpPr>
        <p:sp>
          <p:nvSpPr>
            <p:cNvPr id="6607" name=""/>
            <p:cNvSpPr/>
            <p:nvPr/>
          </p:nvSpPr>
          <p:spPr>
            <a:xfrm>
              <a:off x="1894680" y="5208480"/>
              <a:ext cx="168840" cy="14832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08" name=""/>
            <p:cNvSpPr/>
            <p:nvPr/>
          </p:nvSpPr>
          <p:spPr>
            <a:xfrm>
              <a:off x="1855800" y="5315760"/>
              <a:ext cx="380520" cy="2253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609" name=""/>
          <p:cNvGrpSpPr/>
          <p:nvPr/>
        </p:nvGrpSpPr>
        <p:grpSpPr>
          <a:xfrm>
            <a:off x="1747800" y="5373720"/>
            <a:ext cx="380520" cy="332640"/>
            <a:chOff x="1747800" y="5373720"/>
            <a:chExt cx="380520" cy="332640"/>
          </a:xfrm>
        </p:grpSpPr>
        <p:sp>
          <p:nvSpPr>
            <p:cNvPr id="6610" name=""/>
            <p:cNvSpPr/>
            <p:nvPr/>
          </p:nvSpPr>
          <p:spPr>
            <a:xfrm>
              <a:off x="1786680" y="5373720"/>
              <a:ext cx="168840" cy="14832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11" name=""/>
            <p:cNvSpPr/>
            <p:nvPr/>
          </p:nvSpPr>
          <p:spPr>
            <a:xfrm>
              <a:off x="1747800" y="5481000"/>
              <a:ext cx="380520" cy="2253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612" name=""/>
          <p:cNvSpPr/>
          <p:nvPr/>
        </p:nvSpPr>
        <p:spPr>
          <a:xfrm>
            <a:off x="4992840" y="5967360"/>
            <a:ext cx="350640" cy="117360"/>
          </a:xfrm>
          <a:custGeom>
            <a:avLst/>
            <a:gdLst/>
            <a:ahLst/>
            <a:rect l="l" t="t" r="r" b="b"/>
            <a:pathLst>
              <a:path w="119" h="42">
                <a:moveTo>
                  <a:pt x="66" y="12"/>
                </a:moveTo>
                <a:lnTo>
                  <a:pt x="36" y="12"/>
                </a:lnTo>
                <a:lnTo>
                  <a:pt x="24" y="0"/>
                </a:lnTo>
                <a:lnTo>
                  <a:pt x="6" y="0"/>
                </a:lnTo>
                <a:lnTo>
                  <a:pt x="0" y="24"/>
                </a:lnTo>
                <a:lnTo>
                  <a:pt x="42" y="24"/>
                </a:lnTo>
                <a:lnTo>
                  <a:pt x="54" y="42"/>
                </a:lnTo>
                <a:lnTo>
                  <a:pt x="113" y="36"/>
                </a:lnTo>
                <a:lnTo>
                  <a:pt x="119" y="18"/>
                </a:lnTo>
                <a:lnTo>
                  <a:pt x="107" y="24"/>
                </a:lnTo>
                <a:lnTo>
                  <a:pt x="66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13" name=""/>
          <p:cNvSpPr/>
          <p:nvPr/>
        </p:nvSpPr>
        <p:spPr>
          <a:xfrm>
            <a:off x="2457360" y="5927760"/>
            <a:ext cx="248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14" name=""/>
          <p:cNvSpPr/>
          <p:nvPr/>
        </p:nvSpPr>
        <p:spPr>
          <a:xfrm>
            <a:off x="1231920" y="5722920"/>
            <a:ext cx="4098960" cy="95724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15" name=""/>
          <p:cNvSpPr/>
          <p:nvPr/>
        </p:nvSpPr>
        <p:spPr>
          <a:xfrm>
            <a:off x="2911320" y="5629320"/>
            <a:ext cx="2482920" cy="107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3175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3175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   In Operation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tabLst>
                <a:tab algn="l" pos="0"/>
                <a:tab algn="l" pos="3175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  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0000"/>
              </a:lnSpc>
              <a:tabLst>
                <a:tab algn="l" pos="0"/>
                <a:tab algn="l" pos="3175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Under Construction or 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	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Development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3175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   Future Development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16" name=""/>
          <p:cNvSpPr/>
          <p:nvPr/>
        </p:nvSpPr>
        <p:spPr>
          <a:xfrm>
            <a:off x="1431720" y="5975280"/>
            <a:ext cx="1418040" cy="71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Utility Services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 Marketing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Partnerships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617" name=""/>
          <p:cNvGrpSpPr/>
          <p:nvPr/>
        </p:nvGrpSpPr>
        <p:grpSpPr>
          <a:xfrm>
            <a:off x="3044880" y="5872320"/>
            <a:ext cx="234360" cy="205920"/>
            <a:chOff x="3044880" y="5872320"/>
            <a:chExt cx="234360" cy="205920"/>
          </a:xfrm>
        </p:grpSpPr>
        <p:sp>
          <p:nvSpPr>
            <p:cNvPr id="6618" name=""/>
            <p:cNvSpPr/>
            <p:nvPr/>
          </p:nvSpPr>
          <p:spPr>
            <a:xfrm>
              <a:off x="3068640" y="5872320"/>
              <a:ext cx="104400" cy="925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19" name=""/>
            <p:cNvSpPr/>
            <p:nvPr/>
          </p:nvSpPr>
          <p:spPr>
            <a:xfrm>
              <a:off x="3044880" y="5938920"/>
              <a:ext cx="234360" cy="1393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620" name=""/>
          <p:cNvSpPr/>
          <p:nvPr/>
        </p:nvSpPr>
        <p:spPr>
          <a:xfrm>
            <a:off x="1297080" y="6458040"/>
            <a:ext cx="155520" cy="16488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8280" bIns="828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21" name=""/>
          <p:cNvSpPr/>
          <p:nvPr/>
        </p:nvSpPr>
        <p:spPr>
          <a:xfrm>
            <a:off x="1282680" y="6211800"/>
            <a:ext cx="182520" cy="182520"/>
          </a:xfrm>
          <a:prstGeom prst="pentagon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22" name=""/>
          <p:cNvSpPr/>
          <p:nvPr/>
        </p:nvSpPr>
        <p:spPr>
          <a:xfrm>
            <a:off x="1297080" y="6037200"/>
            <a:ext cx="144360" cy="13032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2240" bIns="122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623" name=""/>
          <p:cNvGrpSpPr/>
          <p:nvPr/>
        </p:nvGrpSpPr>
        <p:grpSpPr>
          <a:xfrm>
            <a:off x="3044880" y="6153120"/>
            <a:ext cx="234360" cy="205920"/>
            <a:chOff x="3044880" y="6153120"/>
            <a:chExt cx="234360" cy="205920"/>
          </a:xfrm>
        </p:grpSpPr>
        <p:sp>
          <p:nvSpPr>
            <p:cNvPr id="6624" name=""/>
            <p:cNvSpPr/>
            <p:nvPr/>
          </p:nvSpPr>
          <p:spPr>
            <a:xfrm>
              <a:off x="3068640" y="6153120"/>
              <a:ext cx="104400" cy="925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25" name=""/>
            <p:cNvSpPr/>
            <p:nvPr/>
          </p:nvSpPr>
          <p:spPr>
            <a:xfrm>
              <a:off x="3044880" y="6219720"/>
              <a:ext cx="234360" cy="1393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626" name=""/>
          <p:cNvSpPr/>
          <p:nvPr/>
        </p:nvSpPr>
        <p:spPr>
          <a:xfrm>
            <a:off x="3235320" y="5683320"/>
            <a:ext cx="24829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sng">
                <a:solidFill>
                  <a:srgbClr val="000000"/>
                </a:solidFill>
                <a:effectLst/>
                <a:uFillTx/>
                <a:latin typeface="Frutiger 45 Light"/>
              </a:rPr>
              <a:t>Power Plants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4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       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27" name=""/>
          <p:cNvSpPr/>
          <p:nvPr/>
        </p:nvSpPr>
        <p:spPr>
          <a:xfrm>
            <a:off x="3074400" y="895320"/>
            <a:ext cx="1222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Nordic Region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28" name=""/>
          <p:cNvSpPr/>
          <p:nvPr/>
        </p:nvSpPr>
        <p:spPr>
          <a:xfrm>
            <a:off x="2089080" y="3213000"/>
            <a:ext cx="308160" cy="42840"/>
          </a:xfrm>
          <a:prstGeom prst="rect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29" name=""/>
          <p:cNvSpPr/>
          <p:nvPr/>
        </p:nvSpPr>
        <p:spPr>
          <a:xfrm>
            <a:off x="2085840" y="3270240"/>
            <a:ext cx="308160" cy="42840"/>
          </a:xfrm>
          <a:prstGeom prst="rect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960" bIns="-396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630" name=""/>
          <p:cNvGrpSpPr/>
          <p:nvPr/>
        </p:nvGrpSpPr>
        <p:grpSpPr>
          <a:xfrm>
            <a:off x="3044880" y="6418440"/>
            <a:ext cx="234360" cy="205920"/>
            <a:chOff x="3044880" y="6418440"/>
            <a:chExt cx="234360" cy="205920"/>
          </a:xfrm>
        </p:grpSpPr>
        <p:sp>
          <p:nvSpPr>
            <p:cNvPr id="6631" name=""/>
            <p:cNvSpPr/>
            <p:nvPr/>
          </p:nvSpPr>
          <p:spPr>
            <a:xfrm>
              <a:off x="3068640" y="6418440"/>
              <a:ext cx="104400" cy="9252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32" name=""/>
            <p:cNvSpPr/>
            <p:nvPr/>
          </p:nvSpPr>
          <p:spPr>
            <a:xfrm>
              <a:off x="3044880" y="6485040"/>
              <a:ext cx="234360" cy="13932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633" name=""/>
          <p:cNvSpPr/>
          <p:nvPr/>
        </p:nvSpPr>
        <p:spPr>
          <a:xfrm>
            <a:off x="2763720" y="1214280"/>
            <a:ext cx="231840" cy="24156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840" bIns="338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34" name=""/>
          <p:cNvSpPr/>
          <p:nvPr/>
        </p:nvSpPr>
        <p:spPr>
          <a:xfrm>
            <a:off x="3757680" y="1590840"/>
            <a:ext cx="231840" cy="2412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840" bIns="338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35" name=""/>
          <p:cNvSpPr/>
          <p:nvPr/>
        </p:nvSpPr>
        <p:spPr>
          <a:xfrm>
            <a:off x="5451480" y="911160"/>
            <a:ext cx="231840" cy="24120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3840" bIns="3384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636" name=""/>
          <p:cNvGrpSpPr/>
          <p:nvPr/>
        </p:nvGrpSpPr>
        <p:grpSpPr>
          <a:xfrm>
            <a:off x="4956120" y="1163520"/>
            <a:ext cx="237960" cy="220320"/>
            <a:chOff x="4956120" y="1163520"/>
            <a:chExt cx="237960" cy="220320"/>
          </a:xfrm>
        </p:grpSpPr>
        <p:sp>
          <p:nvSpPr>
            <p:cNvPr id="6637" name=""/>
            <p:cNvSpPr/>
            <p:nvPr/>
          </p:nvSpPr>
          <p:spPr>
            <a:xfrm>
              <a:off x="4956120" y="1163520"/>
              <a:ext cx="237960" cy="22032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38" name=""/>
            <p:cNvSpPr/>
            <p:nvPr/>
          </p:nvSpPr>
          <p:spPr>
            <a:xfrm>
              <a:off x="4956120" y="1163520"/>
              <a:ext cx="237960" cy="220320"/>
            </a:xfrm>
            <a:custGeom>
              <a:avLst/>
              <a:gdLst/>
              <a:ahLst/>
              <a:rect l="l" t="t" r="r" b="b"/>
              <a:pathLst>
                <a:path w="118" h="111">
                  <a:moveTo>
                    <a:pt x="58" y="0"/>
                  </a:moveTo>
                  <a:lnTo>
                    <a:pt x="71" y="45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1"/>
                  </a:lnTo>
                  <a:lnTo>
                    <a:pt x="58" y="82"/>
                  </a:lnTo>
                  <a:lnTo>
                    <a:pt x="23" y="111"/>
                  </a:lnTo>
                  <a:lnTo>
                    <a:pt x="39" y="68"/>
                  </a:lnTo>
                  <a:lnTo>
                    <a:pt x="0" y="43"/>
                  </a:lnTo>
                  <a:lnTo>
                    <a:pt x="46" y="45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639" name=""/>
          <p:cNvGrpSpPr/>
          <p:nvPr/>
        </p:nvGrpSpPr>
        <p:grpSpPr>
          <a:xfrm>
            <a:off x="1631880" y="2030400"/>
            <a:ext cx="368280" cy="334800"/>
            <a:chOff x="1631880" y="2030400"/>
            <a:chExt cx="368280" cy="334800"/>
          </a:xfrm>
        </p:grpSpPr>
        <p:sp>
          <p:nvSpPr>
            <p:cNvPr id="6640" name=""/>
            <p:cNvSpPr/>
            <p:nvPr/>
          </p:nvSpPr>
          <p:spPr>
            <a:xfrm>
              <a:off x="1670040" y="2030400"/>
              <a:ext cx="166680" cy="1047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41" name=""/>
            <p:cNvSpPr/>
            <p:nvPr/>
          </p:nvSpPr>
          <p:spPr>
            <a:xfrm>
              <a:off x="1631880" y="2138400"/>
              <a:ext cx="368280" cy="22680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642" name=""/>
          <p:cNvSpPr/>
          <p:nvPr/>
        </p:nvSpPr>
        <p:spPr>
          <a:xfrm>
            <a:off x="1903320" y="2112840"/>
            <a:ext cx="217440" cy="216000"/>
          </a:xfrm>
          <a:prstGeom prst="pentagon">
            <a:avLst/>
          </a:prstGeom>
          <a:solidFill>
            <a:srgbClr val="c0c0c0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643" name=""/>
          <p:cNvGrpSpPr/>
          <p:nvPr/>
        </p:nvGrpSpPr>
        <p:grpSpPr>
          <a:xfrm>
            <a:off x="1660680" y="2986200"/>
            <a:ext cx="384120" cy="355320"/>
            <a:chOff x="1660680" y="2986200"/>
            <a:chExt cx="384120" cy="355320"/>
          </a:xfrm>
        </p:grpSpPr>
        <p:sp>
          <p:nvSpPr>
            <p:cNvPr id="6644" name=""/>
            <p:cNvSpPr/>
            <p:nvPr/>
          </p:nvSpPr>
          <p:spPr>
            <a:xfrm>
              <a:off x="1700280" y="2986200"/>
              <a:ext cx="171720" cy="1126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45" name=""/>
            <p:cNvSpPr/>
            <p:nvPr/>
          </p:nvSpPr>
          <p:spPr>
            <a:xfrm>
              <a:off x="1660680" y="3101760"/>
              <a:ext cx="384120" cy="2397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646" name=""/>
          <p:cNvGrpSpPr/>
          <p:nvPr/>
        </p:nvGrpSpPr>
        <p:grpSpPr>
          <a:xfrm>
            <a:off x="1814400" y="3171960"/>
            <a:ext cx="241200" cy="220320"/>
            <a:chOff x="1814400" y="3171960"/>
            <a:chExt cx="241200" cy="220320"/>
          </a:xfrm>
        </p:grpSpPr>
        <p:sp>
          <p:nvSpPr>
            <p:cNvPr id="6647" name=""/>
            <p:cNvSpPr/>
            <p:nvPr/>
          </p:nvSpPr>
          <p:spPr>
            <a:xfrm>
              <a:off x="1814400" y="3171960"/>
              <a:ext cx="241200" cy="2203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48" name=""/>
            <p:cNvSpPr/>
            <p:nvPr/>
          </p:nvSpPr>
          <p:spPr>
            <a:xfrm>
              <a:off x="1814400" y="3171960"/>
              <a:ext cx="241200" cy="220320"/>
            </a:xfrm>
            <a:custGeom>
              <a:avLst/>
              <a:gdLst/>
              <a:ahLst/>
              <a:rect l="l" t="t" r="r" b="b"/>
              <a:pathLst>
                <a:path w="118" h="112">
                  <a:moveTo>
                    <a:pt x="58" y="0"/>
                  </a:moveTo>
                  <a:lnTo>
                    <a:pt x="71" y="44"/>
                  </a:lnTo>
                  <a:lnTo>
                    <a:pt x="118" y="43"/>
                  </a:lnTo>
                  <a:lnTo>
                    <a:pt x="78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6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649" name=""/>
          <p:cNvSpPr/>
          <p:nvPr/>
        </p:nvSpPr>
        <p:spPr>
          <a:xfrm>
            <a:off x="1562040" y="3181320"/>
            <a:ext cx="225360" cy="214200"/>
          </a:xfrm>
          <a:custGeom>
            <a:avLst/>
            <a:gdLst/>
            <a:ahLst/>
            <a:rect l="l" t="t" r="r" b="b"/>
            <a:pathLst>
              <a:path w="208" h="209">
                <a:moveTo>
                  <a:pt x="104" y="208"/>
                </a:moveTo>
                <a:lnTo>
                  <a:pt x="109" y="208"/>
                </a:lnTo>
                <a:lnTo>
                  <a:pt x="114" y="208"/>
                </a:lnTo>
                <a:lnTo>
                  <a:pt x="120" y="207"/>
                </a:lnTo>
                <a:lnTo>
                  <a:pt x="124" y="206"/>
                </a:lnTo>
                <a:lnTo>
                  <a:pt x="129" y="205"/>
                </a:lnTo>
                <a:lnTo>
                  <a:pt x="134" y="204"/>
                </a:lnTo>
                <a:lnTo>
                  <a:pt x="139" y="202"/>
                </a:lnTo>
                <a:lnTo>
                  <a:pt x="144" y="200"/>
                </a:lnTo>
                <a:lnTo>
                  <a:pt x="149" y="197"/>
                </a:lnTo>
                <a:lnTo>
                  <a:pt x="153" y="195"/>
                </a:lnTo>
                <a:lnTo>
                  <a:pt x="157" y="193"/>
                </a:lnTo>
                <a:lnTo>
                  <a:pt x="161" y="190"/>
                </a:lnTo>
                <a:lnTo>
                  <a:pt x="165" y="187"/>
                </a:lnTo>
                <a:lnTo>
                  <a:pt x="170" y="185"/>
                </a:lnTo>
                <a:lnTo>
                  <a:pt x="173" y="181"/>
                </a:lnTo>
                <a:lnTo>
                  <a:pt x="177" y="178"/>
                </a:lnTo>
                <a:lnTo>
                  <a:pt x="180" y="174"/>
                </a:lnTo>
                <a:lnTo>
                  <a:pt x="184" y="170"/>
                </a:lnTo>
                <a:lnTo>
                  <a:pt x="187" y="166"/>
                </a:lnTo>
                <a:lnTo>
                  <a:pt x="190" y="162"/>
                </a:lnTo>
                <a:lnTo>
                  <a:pt x="192" y="158"/>
                </a:lnTo>
                <a:lnTo>
                  <a:pt x="194" y="153"/>
                </a:lnTo>
                <a:lnTo>
                  <a:pt x="197" y="149"/>
                </a:lnTo>
                <a:lnTo>
                  <a:pt x="199" y="145"/>
                </a:lnTo>
                <a:lnTo>
                  <a:pt x="201" y="140"/>
                </a:lnTo>
                <a:lnTo>
                  <a:pt x="203" y="135"/>
                </a:lnTo>
                <a:lnTo>
                  <a:pt x="204" y="130"/>
                </a:lnTo>
                <a:lnTo>
                  <a:pt x="205" y="125"/>
                </a:lnTo>
                <a:lnTo>
                  <a:pt x="206" y="120"/>
                </a:lnTo>
                <a:lnTo>
                  <a:pt x="207" y="114"/>
                </a:lnTo>
                <a:lnTo>
                  <a:pt x="207" y="109"/>
                </a:lnTo>
                <a:lnTo>
                  <a:pt x="207" y="104"/>
                </a:lnTo>
                <a:lnTo>
                  <a:pt x="207" y="99"/>
                </a:lnTo>
                <a:lnTo>
                  <a:pt x="207" y="94"/>
                </a:lnTo>
                <a:lnTo>
                  <a:pt x="206" y="88"/>
                </a:lnTo>
                <a:lnTo>
                  <a:pt x="205" y="83"/>
                </a:lnTo>
                <a:lnTo>
                  <a:pt x="204" y="78"/>
                </a:lnTo>
                <a:lnTo>
                  <a:pt x="203" y="73"/>
                </a:lnTo>
                <a:lnTo>
                  <a:pt x="201" y="68"/>
                </a:lnTo>
                <a:lnTo>
                  <a:pt x="199" y="63"/>
                </a:lnTo>
                <a:lnTo>
                  <a:pt x="197" y="59"/>
                </a:lnTo>
                <a:lnTo>
                  <a:pt x="194" y="55"/>
                </a:lnTo>
                <a:lnTo>
                  <a:pt x="192" y="50"/>
                </a:lnTo>
                <a:lnTo>
                  <a:pt x="190" y="46"/>
                </a:lnTo>
                <a:lnTo>
                  <a:pt x="187" y="42"/>
                </a:lnTo>
                <a:lnTo>
                  <a:pt x="184" y="38"/>
                </a:lnTo>
                <a:lnTo>
                  <a:pt x="180" y="34"/>
                </a:lnTo>
                <a:lnTo>
                  <a:pt x="177" y="30"/>
                </a:lnTo>
                <a:lnTo>
                  <a:pt x="173" y="27"/>
                </a:lnTo>
                <a:lnTo>
                  <a:pt x="170" y="23"/>
                </a:lnTo>
                <a:lnTo>
                  <a:pt x="165" y="21"/>
                </a:lnTo>
                <a:lnTo>
                  <a:pt x="161" y="18"/>
                </a:lnTo>
                <a:lnTo>
                  <a:pt x="157" y="16"/>
                </a:lnTo>
                <a:lnTo>
                  <a:pt x="153" y="13"/>
                </a:lnTo>
                <a:lnTo>
                  <a:pt x="149" y="11"/>
                </a:lnTo>
                <a:lnTo>
                  <a:pt x="144" y="9"/>
                </a:lnTo>
                <a:lnTo>
                  <a:pt x="139" y="6"/>
                </a:lnTo>
                <a:lnTo>
                  <a:pt x="134" y="5"/>
                </a:lnTo>
                <a:lnTo>
                  <a:pt x="129" y="3"/>
                </a:lnTo>
                <a:lnTo>
                  <a:pt x="124" y="2"/>
                </a:lnTo>
                <a:lnTo>
                  <a:pt x="120" y="1"/>
                </a:lnTo>
                <a:lnTo>
                  <a:pt x="114" y="1"/>
                </a:lnTo>
                <a:lnTo>
                  <a:pt x="109" y="0"/>
                </a:lnTo>
                <a:lnTo>
                  <a:pt x="104" y="0"/>
                </a:lnTo>
                <a:lnTo>
                  <a:pt x="98" y="0"/>
                </a:lnTo>
                <a:lnTo>
                  <a:pt x="93" y="1"/>
                </a:lnTo>
                <a:lnTo>
                  <a:pt x="87" y="1"/>
                </a:lnTo>
                <a:lnTo>
                  <a:pt x="83" y="2"/>
                </a:lnTo>
                <a:lnTo>
                  <a:pt x="78" y="3"/>
                </a:lnTo>
                <a:lnTo>
                  <a:pt x="73" y="5"/>
                </a:lnTo>
                <a:lnTo>
                  <a:pt x="68" y="6"/>
                </a:lnTo>
                <a:lnTo>
                  <a:pt x="63" y="9"/>
                </a:lnTo>
                <a:lnTo>
                  <a:pt x="58" y="11"/>
                </a:lnTo>
                <a:lnTo>
                  <a:pt x="54" y="13"/>
                </a:lnTo>
                <a:lnTo>
                  <a:pt x="50" y="16"/>
                </a:lnTo>
                <a:lnTo>
                  <a:pt x="46" y="18"/>
                </a:lnTo>
                <a:lnTo>
                  <a:pt x="42" y="21"/>
                </a:lnTo>
                <a:lnTo>
                  <a:pt x="38" y="23"/>
                </a:lnTo>
                <a:lnTo>
                  <a:pt x="34" y="27"/>
                </a:lnTo>
                <a:lnTo>
                  <a:pt x="30" y="30"/>
                </a:lnTo>
                <a:lnTo>
                  <a:pt x="27" y="34"/>
                </a:lnTo>
                <a:lnTo>
                  <a:pt x="23" y="38"/>
                </a:lnTo>
                <a:lnTo>
                  <a:pt x="20" y="42"/>
                </a:lnTo>
                <a:lnTo>
                  <a:pt x="17" y="46"/>
                </a:lnTo>
                <a:lnTo>
                  <a:pt x="15" y="50"/>
                </a:lnTo>
                <a:lnTo>
                  <a:pt x="13" y="55"/>
                </a:lnTo>
                <a:lnTo>
                  <a:pt x="11" y="59"/>
                </a:lnTo>
                <a:lnTo>
                  <a:pt x="9" y="63"/>
                </a:lnTo>
                <a:lnTo>
                  <a:pt x="6" y="68"/>
                </a:lnTo>
                <a:lnTo>
                  <a:pt x="5" y="73"/>
                </a:lnTo>
                <a:lnTo>
                  <a:pt x="4" y="78"/>
                </a:lnTo>
                <a:lnTo>
                  <a:pt x="2" y="83"/>
                </a:lnTo>
                <a:lnTo>
                  <a:pt x="1" y="88"/>
                </a:lnTo>
                <a:lnTo>
                  <a:pt x="0" y="94"/>
                </a:lnTo>
                <a:lnTo>
                  <a:pt x="0" y="99"/>
                </a:lnTo>
                <a:lnTo>
                  <a:pt x="0" y="104"/>
                </a:lnTo>
                <a:lnTo>
                  <a:pt x="0" y="109"/>
                </a:lnTo>
                <a:lnTo>
                  <a:pt x="0" y="114"/>
                </a:lnTo>
                <a:lnTo>
                  <a:pt x="1" y="120"/>
                </a:lnTo>
                <a:lnTo>
                  <a:pt x="2" y="125"/>
                </a:lnTo>
                <a:lnTo>
                  <a:pt x="4" y="130"/>
                </a:lnTo>
                <a:lnTo>
                  <a:pt x="5" y="135"/>
                </a:lnTo>
                <a:lnTo>
                  <a:pt x="6" y="140"/>
                </a:lnTo>
                <a:lnTo>
                  <a:pt x="9" y="145"/>
                </a:lnTo>
                <a:lnTo>
                  <a:pt x="11" y="149"/>
                </a:lnTo>
                <a:lnTo>
                  <a:pt x="13" y="153"/>
                </a:lnTo>
                <a:lnTo>
                  <a:pt x="15" y="158"/>
                </a:lnTo>
                <a:lnTo>
                  <a:pt x="17" y="162"/>
                </a:lnTo>
                <a:lnTo>
                  <a:pt x="20" y="166"/>
                </a:lnTo>
                <a:lnTo>
                  <a:pt x="23" y="170"/>
                </a:lnTo>
                <a:lnTo>
                  <a:pt x="27" y="174"/>
                </a:lnTo>
                <a:lnTo>
                  <a:pt x="30" y="178"/>
                </a:lnTo>
                <a:lnTo>
                  <a:pt x="34" y="181"/>
                </a:lnTo>
                <a:lnTo>
                  <a:pt x="38" y="185"/>
                </a:lnTo>
                <a:lnTo>
                  <a:pt x="42" y="187"/>
                </a:lnTo>
                <a:lnTo>
                  <a:pt x="46" y="190"/>
                </a:lnTo>
                <a:lnTo>
                  <a:pt x="50" y="193"/>
                </a:lnTo>
                <a:lnTo>
                  <a:pt x="54" y="195"/>
                </a:lnTo>
                <a:lnTo>
                  <a:pt x="58" y="197"/>
                </a:lnTo>
                <a:lnTo>
                  <a:pt x="63" y="200"/>
                </a:lnTo>
                <a:lnTo>
                  <a:pt x="68" y="202"/>
                </a:lnTo>
                <a:lnTo>
                  <a:pt x="73" y="204"/>
                </a:lnTo>
                <a:lnTo>
                  <a:pt x="78" y="205"/>
                </a:lnTo>
                <a:lnTo>
                  <a:pt x="83" y="206"/>
                </a:lnTo>
                <a:lnTo>
                  <a:pt x="87" y="207"/>
                </a:lnTo>
                <a:lnTo>
                  <a:pt x="93" y="208"/>
                </a:lnTo>
                <a:lnTo>
                  <a:pt x="98" y="208"/>
                </a:lnTo>
                <a:lnTo>
                  <a:pt x="104" y="208"/>
                </a:lnTo>
              </a:path>
            </a:pathLst>
          </a:custGeom>
          <a:solidFill>
            <a:srgbClr val="ff9900"/>
          </a:solidFill>
          <a:ln cap="rnd" w="126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650" name=""/>
          <p:cNvGrpSpPr/>
          <p:nvPr/>
        </p:nvGrpSpPr>
        <p:grpSpPr>
          <a:xfrm>
            <a:off x="4498920" y="3894120"/>
            <a:ext cx="236160" cy="220320"/>
            <a:chOff x="4498920" y="3894120"/>
            <a:chExt cx="236160" cy="220320"/>
          </a:xfrm>
        </p:grpSpPr>
        <p:sp>
          <p:nvSpPr>
            <p:cNvPr id="6651" name=""/>
            <p:cNvSpPr/>
            <p:nvPr/>
          </p:nvSpPr>
          <p:spPr>
            <a:xfrm>
              <a:off x="4498920" y="3894120"/>
              <a:ext cx="236160" cy="22032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52" name=""/>
            <p:cNvSpPr/>
            <p:nvPr/>
          </p:nvSpPr>
          <p:spPr>
            <a:xfrm>
              <a:off x="4498920" y="3894120"/>
              <a:ext cx="236160" cy="22032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653" name=""/>
          <p:cNvGrpSpPr/>
          <p:nvPr/>
        </p:nvGrpSpPr>
        <p:grpSpPr>
          <a:xfrm>
            <a:off x="2643120" y="3876840"/>
            <a:ext cx="236160" cy="221760"/>
            <a:chOff x="2643120" y="3876840"/>
            <a:chExt cx="236160" cy="221760"/>
          </a:xfrm>
        </p:grpSpPr>
        <p:sp>
          <p:nvSpPr>
            <p:cNvPr id="6654" name=""/>
            <p:cNvSpPr/>
            <p:nvPr/>
          </p:nvSpPr>
          <p:spPr>
            <a:xfrm>
              <a:off x="2643120" y="3876840"/>
              <a:ext cx="236160" cy="2217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55" name=""/>
            <p:cNvSpPr/>
            <p:nvPr/>
          </p:nvSpPr>
          <p:spPr>
            <a:xfrm>
              <a:off x="2643120" y="3876840"/>
              <a:ext cx="236160" cy="2217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656" name=""/>
          <p:cNvGrpSpPr/>
          <p:nvPr/>
        </p:nvGrpSpPr>
        <p:grpSpPr>
          <a:xfrm>
            <a:off x="3095640" y="4229280"/>
            <a:ext cx="236160" cy="221760"/>
            <a:chOff x="3095640" y="4229280"/>
            <a:chExt cx="236160" cy="221760"/>
          </a:xfrm>
        </p:grpSpPr>
        <p:sp>
          <p:nvSpPr>
            <p:cNvPr id="6657" name=""/>
            <p:cNvSpPr/>
            <p:nvPr/>
          </p:nvSpPr>
          <p:spPr>
            <a:xfrm>
              <a:off x="3095640" y="4229280"/>
              <a:ext cx="236160" cy="2217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58" name=""/>
            <p:cNvSpPr/>
            <p:nvPr/>
          </p:nvSpPr>
          <p:spPr>
            <a:xfrm>
              <a:off x="3095640" y="4229280"/>
              <a:ext cx="236160" cy="221760"/>
            </a:xfrm>
            <a:custGeom>
              <a:avLst/>
              <a:gdLst/>
              <a:ahLst/>
              <a:rect l="l" t="t" r="r" b="b"/>
              <a:pathLst>
                <a:path w="117" h="112">
                  <a:moveTo>
                    <a:pt x="58" y="0"/>
                  </a:moveTo>
                  <a:lnTo>
                    <a:pt x="70" y="44"/>
                  </a:lnTo>
                  <a:lnTo>
                    <a:pt x="117" y="43"/>
                  </a:lnTo>
                  <a:lnTo>
                    <a:pt x="77" y="68"/>
                  </a:lnTo>
                  <a:lnTo>
                    <a:pt x="95" y="112"/>
                  </a:lnTo>
                  <a:lnTo>
                    <a:pt x="58" y="81"/>
                  </a:lnTo>
                  <a:lnTo>
                    <a:pt x="22" y="112"/>
                  </a:lnTo>
                  <a:lnTo>
                    <a:pt x="38" y="68"/>
                  </a:lnTo>
                  <a:lnTo>
                    <a:pt x="0" y="43"/>
                  </a:lnTo>
                  <a:lnTo>
                    <a:pt x="45" y="44"/>
                  </a:lnTo>
                  <a:lnTo>
                    <a:pt x="58" y="0"/>
                  </a:lnTo>
                </a:path>
              </a:pathLst>
            </a:custGeom>
            <a:solidFill>
              <a:srgbClr val="ff0000"/>
            </a:solidFill>
            <a:ln w="64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659" name=""/>
          <p:cNvSpPr/>
          <p:nvPr/>
        </p:nvSpPr>
        <p:spPr>
          <a:xfrm>
            <a:off x="2071800" y="4311720"/>
            <a:ext cx="20523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Plant Development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0" name=""/>
          <p:cNvSpPr/>
          <p:nvPr/>
        </p:nvSpPr>
        <p:spPr>
          <a:xfrm>
            <a:off x="5749920" y="1585800"/>
            <a:ext cx="4210200" cy="373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571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  <a:ea typeface="Times New Roman"/>
              </a:rPr>
              <a:t>Substantial Merchant Position in Large, Growing Industrial Complex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344520" indent="-176400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Font typeface="Frutiger 45 Light"/>
              <a:buChar char="–"/>
              <a:tabLst>
                <a:tab algn="l" pos="571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  <a:ea typeface="Times New Roman"/>
              </a:rPr>
              <a:t>155 MW of Coal, Oil and Gas-Fired Power Plants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344520" indent="-176400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Font typeface="Frutiger 45 Light"/>
              <a:buChar char="–"/>
              <a:tabLst>
                <a:tab algn="l" pos="571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  <a:ea typeface="Times New Roman"/>
              </a:rPr>
              <a:t>Contract and Distribution Network for Gas, Power, Steam and 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344520" indent="-176400">
              <a:lnSpc>
                <a:spcPct val="100000"/>
              </a:lnSpc>
              <a:spcBef>
                <a:spcPts val="1125"/>
              </a:spcBef>
              <a:buClr>
                <a:srgbClr val="000000"/>
              </a:buClr>
              <a:buFont typeface="Frutiger 45 Light"/>
              <a:buChar char="–"/>
              <a:tabLst>
                <a:tab algn="l" pos="571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  <a:ea typeface="Times New Roman"/>
              </a:rPr>
              <a:t>Approximately 500 Acres of Certificated, Undeveloped Land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788"/>
              </a:spcBef>
              <a:tabLst>
                <a:tab algn="l" pos="0"/>
                <a:tab algn="l" pos="5716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61" name=""/>
          <p:cNvSpPr/>
          <p:nvPr/>
        </p:nvSpPr>
        <p:spPr>
          <a:xfrm>
            <a:off x="2218320" y="201600"/>
            <a:ext cx="591876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  <a:ea typeface="Times New Roman"/>
              </a:rPr>
              <a:t>Wilton Teesside Utility Services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62" name=""/>
          <p:cNvSpPr/>
          <p:nvPr/>
        </p:nvSpPr>
        <p:spPr>
          <a:xfrm>
            <a:off x="5610240" y="1725480"/>
            <a:ext cx="158760" cy="144720"/>
          </a:xfrm>
          <a:prstGeom prst="ellipse">
            <a:avLst/>
          </a:prstGeom>
          <a:solidFill>
            <a:srgbClr val="ff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63" name=""/>
          <p:cNvSpPr/>
          <p:nvPr/>
        </p:nvSpPr>
        <p:spPr>
          <a:xfrm>
            <a:off x="635040" y="901800"/>
            <a:ext cx="4681440" cy="566424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664" name=""/>
          <p:cNvGrpSpPr/>
          <p:nvPr/>
        </p:nvGrpSpPr>
        <p:grpSpPr>
          <a:xfrm>
            <a:off x="1865160" y="979560"/>
            <a:ext cx="3278520" cy="5495760"/>
            <a:chOff x="1865160" y="979560"/>
            <a:chExt cx="3278520" cy="5495760"/>
          </a:xfrm>
        </p:grpSpPr>
        <p:sp>
          <p:nvSpPr>
            <p:cNvPr id="6665" name=""/>
            <p:cNvSpPr/>
            <p:nvPr/>
          </p:nvSpPr>
          <p:spPr>
            <a:xfrm>
              <a:off x="1963800" y="1977840"/>
              <a:ext cx="115920" cy="163800"/>
            </a:xfrm>
            <a:custGeom>
              <a:avLst/>
              <a:gdLst/>
              <a:ahLst/>
              <a:rect l="l" t="t" r="r" b="b"/>
              <a:pathLst>
                <a:path w="67" h="96">
                  <a:moveTo>
                    <a:pt x="25" y="0"/>
                  </a:moveTo>
                  <a:lnTo>
                    <a:pt x="67" y="42"/>
                  </a:lnTo>
                  <a:lnTo>
                    <a:pt x="19" y="66"/>
                  </a:lnTo>
                  <a:lnTo>
                    <a:pt x="27" y="96"/>
                  </a:lnTo>
                  <a:lnTo>
                    <a:pt x="0" y="93"/>
                  </a:lnTo>
                  <a:lnTo>
                    <a:pt x="7" y="4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77777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6666" name=""/>
            <p:cNvGrpSpPr/>
            <p:nvPr/>
          </p:nvGrpSpPr>
          <p:grpSpPr>
            <a:xfrm>
              <a:off x="1865160" y="979560"/>
              <a:ext cx="3278520" cy="5495760"/>
              <a:chOff x="1865160" y="979560"/>
              <a:chExt cx="3278520" cy="5495760"/>
            </a:xfrm>
          </p:grpSpPr>
          <p:sp>
            <p:nvSpPr>
              <p:cNvPr id="6667" name=""/>
              <p:cNvSpPr/>
              <p:nvPr/>
            </p:nvSpPr>
            <p:spPr>
              <a:xfrm>
                <a:off x="2176560" y="2330280"/>
                <a:ext cx="90360" cy="87480"/>
              </a:xfrm>
              <a:custGeom>
                <a:avLst/>
                <a:gdLst/>
                <a:ahLst/>
                <a:rect l="l" t="t" r="r" b="b"/>
                <a:pathLst>
                  <a:path w="53" h="51">
                    <a:moveTo>
                      <a:pt x="38" y="0"/>
                    </a:moveTo>
                    <a:lnTo>
                      <a:pt x="0" y="38"/>
                    </a:lnTo>
                    <a:lnTo>
                      <a:pt x="27" y="51"/>
                    </a:lnTo>
                    <a:lnTo>
                      <a:pt x="53" y="2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f008"/>
              </a:solidFill>
              <a:ln w="12600">
                <a:solidFill>
                  <a:srgbClr val="777777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680" bIns="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6668" name=""/>
              <p:cNvGrpSpPr/>
              <p:nvPr/>
            </p:nvGrpSpPr>
            <p:grpSpPr>
              <a:xfrm>
                <a:off x="1865160" y="979560"/>
                <a:ext cx="3278520" cy="5495760"/>
                <a:chOff x="1865160" y="979560"/>
                <a:chExt cx="3278520" cy="5495760"/>
              </a:xfrm>
            </p:grpSpPr>
            <p:sp>
              <p:nvSpPr>
                <p:cNvPr id="6669" name=""/>
                <p:cNvSpPr/>
                <p:nvPr/>
              </p:nvSpPr>
              <p:spPr>
                <a:xfrm>
                  <a:off x="2201760" y="1258920"/>
                  <a:ext cx="2941920" cy="5216400"/>
                </a:xfrm>
                <a:custGeom>
                  <a:avLst/>
                  <a:gdLst/>
                  <a:ahLst/>
                  <a:rect l="l" t="t" r="r" b="b"/>
                  <a:pathLst>
                    <a:path w="1720" h="3051">
                      <a:moveTo>
                        <a:pt x="701" y="0"/>
                      </a:moveTo>
                      <a:lnTo>
                        <a:pt x="657" y="10"/>
                      </a:lnTo>
                      <a:lnTo>
                        <a:pt x="597" y="26"/>
                      </a:lnTo>
                      <a:lnTo>
                        <a:pt x="581" y="26"/>
                      </a:lnTo>
                      <a:lnTo>
                        <a:pt x="566" y="40"/>
                      </a:lnTo>
                      <a:lnTo>
                        <a:pt x="551" y="29"/>
                      </a:lnTo>
                      <a:lnTo>
                        <a:pt x="530" y="51"/>
                      </a:lnTo>
                      <a:lnTo>
                        <a:pt x="496" y="40"/>
                      </a:lnTo>
                      <a:lnTo>
                        <a:pt x="444" y="40"/>
                      </a:lnTo>
                      <a:lnTo>
                        <a:pt x="429" y="53"/>
                      </a:lnTo>
                      <a:lnTo>
                        <a:pt x="389" y="26"/>
                      </a:lnTo>
                      <a:lnTo>
                        <a:pt x="319" y="26"/>
                      </a:lnTo>
                      <a:lnTo>
                        <a:pt x="334" y="50"/>
                      </a:lnTo>
                      <a:lnTo>
                        <a:pt x="307" y="117"/>
                      </a:lnTo>
                      <a:lnTo>
                        <a:pt x="273" y="140"/>
                      </a:lnTo>
                      <a:lnTo>
                        <a:pt x="269" y="194"/>
                      </a:lnTo>
                      <a:lnTo>
                        <a:pt x="289" y="228"/>
                      </a:lnTo>
                      <a:lnTo>
                        <a:pt x="223" y="228"/>
                      </a:lnTo>
                      <a:lnTo>
                        <a:pt x="230" y="267"/>
                      </a:lnTo>
                      <a:lnTo>
                        <a:pt x="246" y="290"/>
                      </a:lnTo>
                      <a:lnTo>
                        <a:pt x="207" y="310"/>
                      </a:lnTo>
                      <a:lnTo>
                        <a:pt x="200" y="340"/>
                      </a:lnTo>
                      <a:lnTo>
                        <a:pt x="216" y="364"/>
                      </a:lnTo>
                      <a:lnTo>
                        <a:pt x="192" y="367"/>
                      </a:lnTo>
                      <a:lnTo>
                        <a:pt x="185" y="403"/>
                      </a:lnTo>
                      <a:lnTo>
                        <a:pt x="153" y="414"/>
                      </a:lnTo>
                      <a:lnTo>
                        <a:pt x="185" y="475"/>
                      </a:lnTo>
                      <a:lnTo>
                        <a:pt x="149" y="465"/>
                      </a:lnTo>
                      <a:lnTo>
                        <a:pt x="142" y="491"/>
                      </a:lnTo>
                      <a:lnTo>
                        <a:pt x="192" y="514"/>
                      </a:lnTo>
                      <a:lnTo>
                        <a:pt x="200" y="544"/>
                      </a:lnTo>
                      <a:lnTo>
                        <a:pt x="179" y="588"/>
                      </a:lnTo>
                      <a:lnTo>
                        <a:pt x="189" y="618"/>
                      </a:lnTo>
                      <a:lnTo>
                        <a:pt x="162" y="610"/>
                      </a:lnTo>
                      <a:lnTo>
                        <a:pt x="112" y="621"/>
                      </a:lnTo>
                      <a:lnTo>
                        <a:pt x="96" y="661"/>
                      </a:lnTo>
                      <a:lnTo>
                        <a:pt x="62" y="694"/>
                      </a:lnTo>
                      <a:lnTo>
                        <a:pt x="116" y="742"/>
                      </a:lnTo>
                      <a:lnTo>
                        <a:pt x="192" y="720"/>
                      </a:lnTo>
                      <a:lnTo>
                        <a:pt x="234" y="707"/>
                      </a:lnTo>
                      <a:lnTo>
                        <a:pt x="312" y="602"/>
                      </a:lnTo>
                      <a:lnTo>
                        <a:pt x="303" y="654"/>
                      </a:lnTo>
                      <a:lnTo>
                        <a:pt x="277" y="715"/>
                      </a:lnTo>
                      <a:lnTo>
                        <a:pt x="230" y="738"/>
                      </a:lnTo>
                      <a:lnTo>
                        <a:pt x="227" y="768"/>
                      </a:lnTo>
                      <a:lnTo>
                        <a:pt x="196" y="792"/>
                      </a:lnTo>
                      <a:lnTo>
                        <a:pt x="196" y="834"/>
                      </a:lnTo>
                      <a:lnTo>
                        <a:pt x="216" y="854"/>
                      </a:lnTo>
                      <a:lnTo>
                        <a:pt x="212" y="899"/>
                      </a:lnTo>
                      <a:lnTo>
                        <a:pt x="180" y="922"/>
                      </a:lnTo>
                      <a:lnTo>
                        <a:pt x="162" y="934"/>
                      </a:lnTo>
                      <a:lnTo>
                        <a:pt x="157" y="911"/>
                      </a:lnTo>
                      <a:lnTo>
                        <a:pt x="169" y="872"/>
                      </a:lnTo>
                      <a:lnTo>
                        <a:pt x="150" y="884"/>
                      </a:lnTo>
                      <a:lnTo>
                        <a:pt x="130" y="919"/>
                      </a:lnTo>
                      <a:lnTo>
                        <a:pt x="92" y="942"/>
                      </a:lnTo>
                      <a:lnTo>
                        <a:pt x="50" y="961"/>
                      </a:lnTo>
                      <a:lnTo>
                        <a:pt x="36" y="999"/>
                      </a:lnTo>
                      <a:lnTo>
                        <a:pt x="39" y="1015"/>
                      </a:lnTo>
                      <a:lnTo>
                        <a:pt x="0" y="1046"/>
                      </a:lnTo>
                      <a:lnTo>
                        <a:pt x="35" y="1058"/>
                      </a:lnTo>
                      <a:lnTo>
                        <a:pt x="96" y="1054"/>
                      </a:lnTo>
                      <a:lnTo>
                        <a:pt x="127" y="1026"/>
                      </a:lnTo>
                      <a:lnTo>
                        <a:pt x="139" y="997"/>
                      </a:lnTo>
                      <a:lnTo>
                        <a:pt x="180" y="974"/>
                      </a:lnTo>
                      <a:lnTo>
                        <a:pt x="187" y="1042"/>
                      </a:lnTo>
                      <a:lnTo>
                        <a:pt x="157" y="1072"/>
                      </a:lnTo>
                      <a:lnTo>
                        <a:pt x="160" y="1198"/>
                      </a:lnTo>
                      <a:lnTo>
                        <a:pt x="180" y="1176"/>
                      </a:lnTo>
                      <a:lnTo>
                        <a:pt x="203" y="1085"/>
                      </a:lnTo>
                      <a:lnTo>
                        <a:pt x="223" y="1042"/>
                      </a:lnTo>
                      <a:lnTo>
                        <a:pt x="230" y="1011"/>
                      </a:lnTo>
                      <a:lnTo>
                        <a:pt x="246" y="984"/>
                      </a:lnTo>
                      <a:lnTo>
                        <a:pt x="239" y="947"/>
                      </a:lnTo>
                      <a:lnTo>
                        <a:pt x="263" y="964"/>
                      </a:lnTo>
                      <a:lnTo>
                        <a:pt x="339" y="961"/>
                      </a:lnTo>
                      <a:lnTo>
                        <a:pt x="353" y="945"/>
                      </a:lnTo>
                      <a:lnTo>
                        <a:pt x="366" y="958"/>
                      </a:lnTo>
                      <a:lnTo>
                        <a:pt x="350" y="992"/>
                      </a:lnTo>
                      <a:lnTo>
                        <a:pt x="350" y="1035"/>
                      </a:lnTo>
                      <a:lnTo>
                        <a:pt x="389" y="1095"/>
                      </a:lnTo>
                      <a:lnTo>
                        <a:pt x="330" y="1169"/>
                      </a:lnTo>
                      <a:lnTo>
                        <a:pt x="334" y="1199"/>
                      </a:lnTo>
                      <a:lnTo>
                        <a:pt x="269" y="1296"/>
                      </a:lnTo>
                      <a:lnTo>
                        <a:pt x="270" y="1343"/>
                      </a:lnTo>
                      <a:lnTo>
                        <a:pt x="316" y="1425"/>
                      </a:lnTo>
                      <a:lnTo>
                        <a:pt x="306" y="1392"/>
                      </a:lnTo>
                      <a:lnTo>
                        <a:pt x="304" y="1369"/>
                      </a:lnTo>
                      <a:lnTo>
                        <a:pt x="322" y="1359"/>
                      </a:lnTo>
                      <a:lnTo>
                        <a:pt x="340" y="1355"/>
                      </a:lnTo>
                      <a:lnTo>
                        <a:pt x="347" y="1373"/>
                      </a:lnTo>
                      <a:lnTo>
                        <a:pt x="376" y="1385"/>
                      </a:lnTo>
                      <a:lnTo>
                        <a:pt x="387" y="1412"/>
                      </a:lnTo>
                      <a:lnTo>
                        <a:pt x="409" y="1425"/>
                      </a:lnTo>
                      <a:lnTo>
                        <a:pt x="414" y="1346"/>
                      </a:lnTo>
                      <a:lnTo>
                        <a:pt x="443" y="1386"/>
                      </a:lnTo>
                      <a:lnTo>
                        <a:pt x="540" y="1356"/>
                      </a:lnTo>
                      <a:lnTo>
                        <a:pt x="551" y="1315"/>
                      </a:lnTo>
                      <a:lnTo>
                        <a:pt x="687" y="1321"/>
                      </a:lnTo>
                      <a:lnTo>
                        <a:pt x="624" y="1355"/>
                      </a:lnTo>
                      <a:lnTo>
                        <a:pt x="593" y="1398"/>
                      </a:lnTo>
                      <a:lnTo>
                        <a:pt x="594" y="1453"/>
                      </a:lnTo>
                      <a:lnTo>
                        <a:pt x="606" y="1548"/>
                      </a:lnTo>
                      <a:lnTo>
                        <a:pt x="627" y="1569"/>
                      </a:lnTo>
                      <a:lnTo>
                        <a:pt x="648" y="1589"/>
                      </a:lnTo>
                      <a:lnTo>
                        <a:pt x="644" y="1646"/>
                      </a:lnTo>
                      <a:lnTo>
                        <a:pt x="658" y="1632"/>
                      </a:lnTo>
                      <a:lnTo>
                        <a:pt x="696" y="1575"/>
                      </a:lnTo>
                      <a:lnTo>
                        <a:pt x="716" y="1576"/>
                      </a:lnTo>
                      <a:lnTo>
                        <a:pt x="703" y="1589"/>
                      </a:lnTo>
                      <a:lnTo>
                        <a:pt x="716" y="1616"/>
                      </a:lnTo>
                      <a:lnTo>
                        <a:pt x="714" y="1639"/>
                      </a:lnTo>
                      <a:lnTo>
                        <a:pt x="700" y="1669"/>
                      </a:lnTo>
                      <a:lnTo>
                        <a:pt x="703" y="1686"/>
                      </a:lnTo>
                      <a:lnTo>
                        <a:pt x="688" y="1696"/>
                      </a:lnTo>
                      <a:lnTo>
                        <a:pt x="673" y="1727"/>
                      </a:lnTo>
                      <a:lnTo>
                        <a:pt x="676" y="1886"/>
                      </a:lnTo>
                      <a:lnTo>
                        <a:pt x="637" y="1877"/>
                      </a:lnTo>
                      <a:lnTo>
                        <a:pt x="660" y="1923"/>
                      </a:lnTo>
                      <a:lnTo>
                        <a:pt x="647" y="1913"/>
                      </a:lnTo>
                      <a:lnTo>
                        <a:pt x="621" y="1913"/>
                      </a:lnTo>
                      <a:lnTo>
                        <a:pt x="577" y="1874"/>
                      </a:lnTo>
                      <a:lnTo>
                        <a:pt x="550" y="1889"/>
                      </a:lnTo>
                      <a:lnTo>
                        <a:pt x="514" y="1884"/>
                      </a:lnTo>
                      <a:lnTo>
                        <a:pt x="519" y="1903"/>
                      </a:lnTo>
                      <a:lnTo>
                        <a:pt x="503" y="1899"/>
                      </a:lnTo>
                      <a:lnTo>
                        <a:pt x="484" y="1914"/>
                      </a:lnTo>
                      <a:lnTo>
                        <a:pt x="460" y="1907"/>
                      </a:lnTo>
                      <a:lnTo>
                        <a:pt x="441" y="1873"/>
                      </a:lnTo>
                      <a:lnTo>
                        <a:pt x="411" y="1877"/>
                      </a:lnTo>
                      <a:lnTo>
                        <a:pt x="389" y="1857"/>
                      </a:lnTo>
                      <a:lnTo>
                        <a:pt x="364" y="1872"/>
                      </a:lnTo>
                      <a:lnTo>
                        <a:pt x="344" y="1903"/>
                      </a:lnTo>
                      <a:lnTo>
                        <a:pt x="369" y="1917"/>
                      </a:lnTo>
                      <a:lnTo>
                        <a:pt x="399" y="1939"/>
                      </a:lnTo>
                      <a:lnTo>
                        <a:pt x="403" y="1994"/>
                      </a:lnTo>
                      <a:lnTo>
                        <a:pt x="344" y="2033"/>
                      </a:lnTo>
                      <a:lnTo>
                        <a:pt x="326" y="2062"/>
                      </a:lnTo>
                      <a:lnTo>
                        <a:pt x="340" y="2074"/>
                      </a:lnTo>
                      <a:lnTo>
                        <a:pt x="454" y="2052"/>
                      </a:lnTo>
                      <a:lnTo>
                        <a:pt x="456" y="2089"/>
                      </a:lnTo>
                      <a:lnTo>
                        <a:pt x="476" y="2087"/>
                      </a:lnTo>
                      <a:lnTo>
                        <a:pt x="446" y="2143"/>
                      </a:lnTo>
                      <a:lnTo>
                        <a:pt x="473" y="2160"/>
                      </a:lnTo>
                      <a:lnTo>
                        <a:pt x="433" y="2236"/>
                      </a:lnTo>
                      <a:lnTo>
                        <a:pt x="364" y="2256"/>
                      </a:lnTo>
                      <a:lnTo>
                        <a:pt x="326" y="2320"/>
                      </a:lnTo>
                      <a:lnTo>
                        <a:pt x="240" y="2353"/>
                      </a:lnTo>
                      <a:lnTo>
                        <a:pt x="266" y="2377"/>
                      </a:lnTo>
                      <a:lnTo>
                        <a:pt x="257" y="2406"/>
                      </a:lnTo>
                      <a:lnTo>
                        <a:pt x="299" y="2417"/>
                      </a:lnTo>
                      <a:lnTo>
                        <a:pt x="277" y="2433"/>
                      </a:lnTo>
                      <a:lnTo>
                        <a:pt x="294" y="2447"/>
                      </a:lnTo>
                      <a:lnTo>
                        <a:pt x="180" y="2457"/>
                      </a:lnTo>
                      <a:lnTo>
                        <a:pt x="294" y="2500"/>
                      </a:lnTo>
                      <a:lnTo>
                        <a:pt x="334" y="2458"/>
                      </a:lnTo>
                      <a:lnTo>
                        <a:pt x="417" y="2458"/>
                      </a:lnTo>
                      <a:lnTo>
                        <a:pt x="441" y="2501"/>
                      </a:lnTo>
                      <a:lnTo>
                        <a:pt x="449" y="2488"/>
                      </a:lnTo>
                      <a:lnTo>
                        <a:pt x="550" y="2555"/>
                      </a:lnTo>
                      <a:lnTo>
                        <a:pt x="644" y="2555"/>
                      </a:lnTo>
                      <a:lnTo>
                        <a:pt x="713" y="2498"/>
                      </a:lnTo>
                      <a:lnTo>
                        <a:pt x="784" y="2498"/>
                      </a:lnTo>
                      <a:lnTo>
                        <a:pt x="691" y="2580"/>
                      </a:lnTo>
                      <a:lnTo>
                        <a:pt x="684" y="2635"/>
                      </a:lnTo>
                      <a:lnTo>
                        <a:pt x="630" y="2635"/>
                      </a:lnTo>
                      <a:lnTo>
                        <a:pt x="583" y="2623"/>
                      </a:lnTo>
                      <a:lnTo>
                        <a:pt x="389" y="2650"/>
                      </a:lnTo>
                      <a:lnTo>
                        <a:pt x="406" y="2677"/>
                      </a:lnTo>
                      <a:lnTo>
                        <a:pt x="346" y="2694"/>
                      </a:lnTo>
                      <a:lnTo>
                        <a:pt x="310" y="2701"/>
                      </a:lnTo>
                      <a:lnTo>
                        <a:pt x="294" y="2782"/>
                      </a:lnTo>
                      <a:lnTo>
                        <a:pt x="272" y="2797"/>
                      </a:lnTo>
                      <a:lnTo>
                        <a:pt x="250" y="2840"/>
                      </a:lnTo>
                      <a:lnTo>
                        <a:pt x="227" y="2837"/>
                      </a:lnTo>
                      <a:lnTo>
                        <a:pt x="195" y="2887"/>
                      </a:lnTo>
                      <a:lnTo>
                        <a:pt x="137" y="2931"/>
                      </a:lnTo>
                      <a:lnTo>
                        <a:pt x="107" y="2954"/>
                      </a:lnTo>
                      <a:lnTo>
                        <a:pt x="39" y="3042"/>
                      </a:lnTo>
                      <a:lnTo>
                        <a:pt x="106" y="3017"/>
                      </a:lnTo>
                      <a:lnTo>
                        <a:pt x="103" y="3051"/>
                      </a:lnTo>
                      <a:lnTo>
                        <a:pt x="172" y="3051"/>
                      </a:lnTo>
                      <a:lnTo>
                        <a:pt x="185" y="3014"/>
                      </a:lnTo>
                      <a:lnTo>
                        <a:pt x="219" y="3014"/>
                      </a:lnTo>
                      <a:lnTo>
                        <a:pt x="237" y="2964"/>
                      </a:lnTo>
                      <a:lnTo>
                        <a:pt x="253" y="2977"/>
                      </a:lnTo>
                      <a:lnTo>
                        <a:pt x="256" y="2964"/>
                      </a:lnTo>
                      <a:lnTo>
                        <a:pt x="303" y="2962"/>
                      </a:lnTo>
                      <a:lnTo>
                        <a:pt x="369" y="2920"/>
                      </a:lnTo>
                      <a:lnTo>
                        <a:pt x="384" y="2947"/>
                      </a:lnTo>
                      <a:lnTo>
                        <a:pt x="414" y="2944"/>
                      </a:lnTo>
                      <a:lnTo>
                        <a:pt x="430" y="2992"/>
                      </a:lnTo>
                      <a:lnTo>
                        <a:pt x="497" y="3001"/>
                      </a:lnTo>
                      <a:lnTo>
                        <a:pt x="483" y="2951"/>
                      </a:lnTo>
                      <a:lnTo>
                        <a:pt x="521" y="2938"/>
                      </a:lnTo>
                      <a:lnTo>
                        <a:pt x="526" y="2912"/>
                      </a:lnTo>
                      <a:lnTo>
                        <a:pt x="553" y="2880"/>
                      </a:lnTo>
                      <a:lnTo>
                        <a:pt x="553" y="2812"/>
                      </a:lnTo>
                      <a:lnTo>
                        <a:pt x="593" y="2837"/>
                      </a:lnTo>
                      <a:lnTo>
                        <a:pt x="704" y="2825"/>
                      </a:lnTo>
                      <a:lnTo>
                        <a:pt x="754" y="2864"/>
                      </a:lnTo>
                      <a:lnTo>
                        <a:pt x="800" y="2851"/>
                      </a:lnTo>
                      <a:lnTo>
                        <a:pt x="864" y="2877"/>
                      </a:lnTo>
                      <a:lnTo>
                        <a:pt x="875" y="2828"/>
                      </a:lnTo>
                      <a:lnTo>
                        <a:pt x="932" y="2825"/>
                      </a:lnTo>
                      <a:lnTo>
                        <a:pt x="972" y="2757"/>
                      </a:lnTo>
                      <a:lnTo>
                        <a:pt x="988" y="2784"/>
                      </a:lnTo>
                      <a:lnTo>
                        <a:pt x="1025" y="2768"/>
                      </a:lnTo>
                      <a:lnTo>
                        <a:pt x="1052" y="2812"/>
                      </a:lnTo>
                      <a:lnTo>
                        <a:pt x="1105" y="2787"/>
                      </a:lnTo>
                      <a:lnTo>
                        <a:pt x="1151" y="2798"/>
                      </a:lnTo>
                      <a:lnTo>
                        <a:pt x="1232" y="2760"/>
                      </a:lnTo>
                      <a:lnTo>
                        <a:pt x="1277" y="2772"/>
                      </a:lnTo>
                      <a:lnTo>
                        <a:pt x="1335" y="2798"/>
                      </a:lnTo>
                      <a:lnTo>
                        <a:pt x="1392" y="2772"/>
                      </a:lnTo>
                      <a:lnTo>
                        <a:pt x="1426" y="2761"/>
                      </a:lnTo>
                      <a:lnTo>
                        <a:pt x="1473" y="2757"/>
                      </a:lnTo>
                      <a:lnTo>
                        <a:pt x="1526" y="2744"/>
                      </a:lnTo>
                      <a:lnTo>
                        <a:pt x="1558" y="2711"/>
                      </a:lnTo>
                      <a:lnTo>
                        <a:pt x="1576" y="2678"/>
                      </a:lnTo>
                      <a:lnTo>
                        <a:pt x="1611" y="2663"/>
                      </a:lnTo>
                      <a:lnTo>
                        <a:pt x="1636" y="2568"/>
                      </a:lnTo>
                      <a:lnTo>
                        <a:pt x="1522" y="2571"/>
                      </a:lnTo>
                      <a:lnTo>
                        <a:pt x="1483" y="2584"/>
                      </a:lnTo>
                      <a:lnTo>
                        <a:pt x="1459" y="2568"/>
                      </a:lnTo>
                      <a:lnTo>
                        <a:pt x="1505" y="2528"/>
                      </a:lnTo>
                      <a:lnTo>
                        <a:pt x="1461" y="2524"/>
                      </a:lnTo>
                      <a:lnTo>
                        <a:pt x="1526" y="2487"/>
                      </a:lnTo>
                      <a:lnTo>
                        <a:pt x="1531" y="2473"/>
                      </a:lnTo>
                      <a:lnTo>
                        <a:pt x="1501" y="2434"/>
                      </a:lnTo>
                      <a:lnTo>
                        <a:pt x="1526" y="2403"/>
                      </a:lnTo>
                      <a:lnTo>
                        <a:pt x="1558" y="2434"/>
                      </a:lnTo>
                      <a:lnTo>
                        <a:pt x="1612" y="2404"/>
                      </a:lnTo>
                      <a:lnTo>
                        <a:pt x="1608" y="2363"/>
                      </a:lnTo>
                      <a:lnTo>
                        <a:pt x="1643" y="2326"/>
                      </a:lnTo>
                      <a:lnTo>
                        <a:pt x="1649" y="2297"/>
                      </a:lnTo>
                      <a:lnTo>
                        <a:pt x="1670" y="2260"/>
                      </a:lnTo>
                      <a:lnTo>
                        <a:pt x="1708" y="2231"/>
                      </a:lnTo>
                      <a:lnTo>
                        <a:pt x="1720" y="2176"/>
                      </a:lnTo>
                      <a:lnTo>
                        <a:pt x="1699" y="2113"/>
                      </a:lnTo>
                      <a:lnTo>
                        <a:pt x="1662" y="2077"/>
                      </a:lnTo>
                      <a:lnTo>
                        <a:pt x="1623" y="2057"/>
                      </a:lnTo>
                      <a:lnTo>
                        <a:pt x="1542" y="2024"/>
                      </a:lnTo>
                      <a:lnTo>
                        <a:pt x="1471" y="2009"/>
                      </a:lnTo>
                      <a:lnTo>
                        <a:pt x="1446" y="2024"/>
                      </a:lnTo>
                      <a:lnTo>
                        <a:pt x="1428" y="2069"/>
                      </a:lnTo>
                      <a:lnTo>
                        <a:pt x="1392" y="2064"/>
                      </a:lnTo>
                      <a:lnTo>
                        <a:pt x="1355" y="2052"/>
                      </a:lnTo>
                      <a:lnTo>
                        <a:pt x="1326" y="2050"/>
                      </a:lnTo>
                      <a:lnTo>
                        <a:pt x="1309" y="2036"/>
                      </a:lnTo>
                      <a:lnTo>
                        <a:pt x="1332" y="2004"/>
                      </a:lnTo>
                      <a:lnTo>
                        <a:pt x="1361" y="1980"/>
                      </a:lnTo>
                      <a:lnTo>
                        <a:pt x="1382" y="1946"/>
                      </a:lnTo>
                      <a:lnTo>
                        <a:pt x="1382" y="1879"/>
                      </a:lnTo>
                      <a:lnTo>
                        <a:pt x="1349" y="1843"/>
                      </a:lnTo>
                      <a:lnTo>
                        <a:pt x="1328" y="1839"/>
                      </a:lnTo>
                      <a:lnTo>
                        <a:pt x="1292" y="1802"/>
                      </a:lnTo>
                      <a:lnTo>
                        <a:pt x="1288" y="1783"/>
                      </a:lnTo>
                      <a:lnTo>
                        <a:pt x="1296" y="1777"/>
                      </a:lnTo>
                      <a:lnTo>
                        <a:pt x="1324" y="1755"/>
                      </a:lnTo>
                      <a:lnTo>
                        <a:pt x="1324" y="1736"/>
                      </a:lnTo>
                      <a:lnTo>
                        <a:pt x="1301" y="1716"/>
                      </a:lnTo>
                      <a:lnTo>
                        <a:pt x="1301" y="1693"/>
                      </a:lnTo>
                      <a:lnTo>
                        <a:pt x="1285" y="1675"/>
                      </a:lnTo>
                      <a:lnTo>
                        <a:pt x="1285" y="1615"/>
                      </a:lnTo>
                      <a:lnTo>
                        <a:pt x="1232" y="1563"/>
                      </a:lnTo>
                      <a:lnTo>
                        <a:pt x="1219" y="1563"/>
                      </a:lnTo>
                      <a:lnTo>
                        <a:pt x="1191" y="1433"/>
                      </a:lnTo>
                      <a:lnTo>
                        <a:pt x="1045" y="1402"/>
                      </a:lnTo>
                      <a:lnTo>
                        <a:pt x="954" y="1218"/>
                      </a:lnTo>
                      <a:lnTo>
                        <a:pt x="972" y="1099"/>
                      </a:lnTo>
                      <a:lnTo>
                        <a:pt x="964" y="1044"/>
                      </a:lnTo>
                      <a:lnTo>
                        <a:pt x="934" y="984"/>
                      </a:lnTo>
                      <a:lnTo>
                        <a:pt x="884" y="955"/>
                      </a:lnTo>
                      <a:lnTo>
                        <a:pt x="834" y="927"/>
                      </a:lnTo>
                      <a:lnTo>
                        <a:pt x="784" y="919"/>
                      </a:lnTo>
                      <a:lnTo>
                        <a:pt x="734" y="942"/>
                      </a:lnTo>
                      <a:lnTo>
                        <a:pt x="668" y="952"/>
                      </a:lnTo>
                      <a:lnTo>
                        <a:pt x="584" y="949"/>
                      </a:lnTo>
                      <a:lnTo>
                        <a:pt x="586" y="924"/>
                      </a:lnTo>
                      <a:lnTo>
                        <a:pt x="646" y="934"/>
                      </a:lnTo>
                      <a:lnTo>
                        <a:pt x="755" y="868"/>
                      </a:lnTo>
                      <a:lnTo>
                        <a:pt x="780" y="815"/>
                      </a:lnTo>
                      <a:lnTo>
                        <a:pt x="750" y="811"/>
                      </a:lnTo>
                      <a:lnTo>
                        <a:pt x="740" y="778"/>
                      </a:lnTo>
                      <a:lnTo>
                        <a:pt x="777" y="767"/>
                      </a:lnTo>
                      <a:lnTo>
                        <a:pt x="823" y="715"/>
                      </a:lnTo>
                      <a:lnTo>
                        <a:pt x="838" y="654"/>
                      </a:lnTo>
                      <a:lnTo>
                        <a:pt x="868" y="582"/>
                      </a:lnTo>
                      <a:lnTo>
                        <a:pt x="895" y="537"/>
                      </a:lnTo>
                      <a:lnTo>
                        <a:pt x="898" y="483"/>
                      </a:lnTo>
                      <a:lnTo>
                        <a:pt x="911" y="437"/>
                      </a:lnTo>
                      <a:lnTo>
                        <a:pt x="934" y="410"/>
                      </a:lnTo>
                      <a:lnTo>
                        <a:pt x="927" y="364"/>
                      </a:lnTo>
                      <a:lnTo>
                        <a:pt x="908" y="346"/>
                      </a:lnTo>
                      <a:lnTo>
                        <a:pt x="865" y="340"/>
                      </a:lnTo>
                      <a:lnTo>
                        <a:pt x="818" y="353"/>
                      </a:lnTo>
                      <a:lnTo>
                        <a:pt x="768" y="326"/>
                      </a:lnTo>
                      <a:lnTo>
                        <a:pt x="746" y="326"/>
                      </a:lnTo>
                      <a:lnTo>
                        <a:pt x="738" y="353"/>
                      </a:lnTo>
                      <a:lnTo>
                        <a:pt x="687" y="344"/>
                      </a:lnTo>
                      <a:lnTo>
                        <a:pt x="646" y="328"/>
                      </a:lnTo>
                      <a:lnTo>
                        <a:pt x="591" y="340"/>
                      </a:lnTo>
                      <a:lnTo>
                        <a:pt x="566" y="353"/>
                      </a:lnTo>
                      <a:lnTo>
                        <a:pt x="539" y="367"/>
                      </a:lnTo>
                      <a:lnTo>
                        <a:pt x="527" y="337"/>
                      </a:lnTo>
                      <a:lnTo>
                        <a:pt x="516" y="371"/>
                      </a:lnTo>
                      <a:lnTo>
                        <a:pt x="504" y="326"/>
                      </a:lnTo>
                      <a:lnTo>
                        <a:pt x="561" y="287"/>
                      </a:lnTo>
                      <a:lnTo>
                        <a:pt x="534" y="257"/>
                      </a:lnTo>
                      <a:lnTo>
                        <a:pt x="606" y="176"/>
                      </a:lnTo>
                      <a:lnTo>
                        <a:pt x="690" y="117"/>
                      </a:lnTo>
                      <a:lnTo>
                        <a:pt x="714" y="67"/>
                      </a:lnTo>
                      <a:lnTo>
                        <a:pt x="700" y="53"/>
                      </a:lnTo>
                      <a:lnTo>
                        <a:pt x="701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12600">
                  <a:solidFill>
                    <a:srgbClr val="777777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670" name=""/>
                <p:cNvSpPr/>
                <p:nvPr/>
              </p:nvSpPr>
              <p:spPr>
                <a:xfrm>
                  <a:off x="2122560" y="1351080"/>
                  <a:ext cx="306360" cy="363240"/>
                </a:xfrm>
                <a:custGeom>
                  <a:avLst/>
                  <a:gdLst/>
                  <a:ahLst/>
                  <a:rect l="l" t="t" r="r" b="b"/>
                  <a:pathLst>
                    <a:path w="180" h="213">
                      <a:moveTo>
                        <a:pt x="170" y="2"/>
                      </a:moveTo>
                      <a:lnTo>
                        <a:pt x="59" y="65"/>
                      </a:lnTo>
                      <a:lnTo>
                        <a:pt x="16" y="106"/>
                      </a:lnTo>
                      <a:lnTo>
                        <a:pt x="15" y="136"/>
                      </a:lnTo>
                      <a:lnTo>
                        <a:pt x="0" y="186"/>
                      </a:lnTo>
                      <a:lnTo>
                        <a:pt x="12" y="197"/>
                      </a:lnTo>
                      <a:lnTo>
                        <a:pt x="19" y="213"/>
                      </a:lnTo>
                      <a:lnTo>
                        <a:pt x="32" y="194"/>
                      </a:lnTo>
                      <a:lnTo>
                        <a:pt x="43" y="164"/>
                      </a:lnTo>
                      <a:lnTo>
                        <a:pt x="50" y="152"/>
                      </a:lnTo>
                      <a:lnTo>
                        <a:pt x="73" y="163"/>
                      </a:lnTo>
                      <a:lnTo>
                        <a:pt x="96" y="163"/>
                      </a:lnTo>
                      <a:lnTo>
                        <a:pt x="123" y="153"/>
                      </a:lnTo>
                      <a:lnTo>
                        <a:pt x="119" y="106"/>
                      </a:lnTo>
                      <a:lnTo>
                        <a:pt x="160" y="86"/>
                      </a:lnTo>
                      <a:lnTo>
                        <a:pt x="162" y="57"/>
                      </a:lnTo>
                      <a:lnTo>
                        <a:pt x="180" y="42"/>
                      </a:lnTo>
                      <a:lnTo>
                        <a:pt x="179" y="0"/>
                      </a:lnTo>
                      <a:lnTo>
                        <a:pt x="170" y="2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12600">
                  <a:solidFill>
                    <a:srgbClr val="777777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671" name=""/>
                <p:cNvSpPr/>
                <p:nvPr/>
              </p:nvSpPr>
              <p:spPr>
                <a:xfrm>
                  <a:off x="1959120" y="1787400"/>
                  <a:ext cx="144360" cy="163440"/>
                </a:xfrm>
                <a:custGeom>
                  <a:avLst/>
                  <a:gdLst/>
                  <a:ahLst/>
                  <a:rect l="l" t="t" r="r" b="b"/>
                  <a:pathLst>
                    <a:path w="84" h="95">
                      <a:moveTo>
                        <a:pt x="47" y="0"/>
                      </a:moveTo>
                      <a:lnTo>
                        <a:pt x="0" y="30"/>
                      </a:lnTo>
                      <a:lnTo>
                        <a:pt x="44" y="30"/>
                      </a:lnTo>
                      <a:lnTo>
                        <a:pt x="44" y="81"/>
                      </a:lnTo>
                      <a:lnTo>
                        <a:pt x="70" y="95"/>
                      </a:lnTo>
                      <a:lnTo>
                        <a:pt x="84" y="16"/>
                      </a:lnTo>
                      <a:lnTo>
                        <a:pt x="70" y="1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12600">
                  <a:solidFill>
                    <a:srgbClr val="777777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672" name=""/>
                <p:cNvSpPr/>
                <p:nvPr/>
              </p:nvSpPr>
              <p:spPr>
                <a:xfrm>
                  <a:off x="2262240" y="1819080"/>
                  <a:ext cx="142920" cy="277920"/>
                </a:xfrm>
                <a:custGeom>
                  <a:avLst/>
                  <a:gdLst/>
                  <a:ahLst/>
                  <a:rect l="l" t="t" r="r" b="b"/>
                  <a:pathLst>
                    <a:path w="84" h="163">
                      <a:moveTo>
                        <a:pt x="80" y="0"/>
                      </a:moveTo>
                      <a:lnTo>
                        <a:pt x="54" y="55"/>
                      </a:lnTo>
                      <a:lnTo>
                        <a:pt x="0" y="63"/>
                      </a:lnTo>
                      <a:lnTo>
                        <a:pt x="14" y="119"/>
                      </a:lnTo>
                      <a:lnTo>
                        <a:pt x="50" y="147"/>
                      </a:lnTo>
                      <a:lnTo>
                        <a:pt x="52" y="163"/>
                      </a:lnTo>
                      <a:lnTo>
                        <a:pt x="84" y="106"/>
                      </a:lnTo>
                      <a:lnTo>
                        <a:pt x="54" y="86"/>
                      </a:lnTo>
                      <a:lnTo>
                        <a:pt x="84" y="53"/>
                      </a:ln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12600">
                  <a:solidFill>
                    <a:srgbClr val="777777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673" name=""/>
                <p:cNvSpPr/>
                <p:nvPr/>
              </p:nvSpPr>
              <p:spPr>
                <a:xfrm>
                  <a:off x="1865160" y="2163600"/>
                  <a:ext cx="174600" cy="111240"/>
                </a:xfrm>
                <a:custGeom>
                  <a:avLst/>
                  <a:gdLst/>
                  <a:ahLst/>
                  <a:rect l="l" t="t" r="r" b="b"/>
                  <a:pathLst>
                    <a:path w="102" h="65">
                      <a:moveTo>
                        <a:pt x="28" y="7"/>
                      </a:moveTo>
                      <a:lnTo>
                        <a:pt x="102" y="0"/>
                      </a:lnTo>
                      <a:lnTo>
                        <a:pt x="33" y="65"/>
                      </a:lnTo>
                      <a:lnTo>
                        <a:pt x="9" y="64"/>
                      </a:lnTo>
                      <a:lnTo>
                        <a:pt x="0" y="35"/>
                      </a:lnTo>
                      <a:lnTo>
                        <a:pt x="28" y="7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12600">
                  <a:solidFill>
                    <a:srgbClr val="777777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674" name=""/>
                <p:cNvSpPr/>
                <p:nvPr/>
              </p:nvSpPr>
              <p:spPr>
                <a:xfrm>
                  <a:off x="2079720" y="2441520"/>
                  <a:ext cx="96840" cy="117360"/>
                </a:xfrm>
                <a:custGeom>
                  <a:avLst/>
                  <a:gdLst/>
                  <a:ahLst/>
                  <a:rect l="l" t="t" r="r" b="b"/>
                  <a:pathLst>
                    <a:path w="57" h="69">
                      <a:moveTo>
                        <a:pt x="30" y="0"/>
                      </a:moveTo>
                      <a:lnTo>
                        <a:pt x="0" y="45"/>
                      </a:lnTo>
                      <a:lnTo>
                        <a:pt x="10" y="55"/>
                      </a:lnTo>
                      <a:lnTo>
                        <a:pt x="57" y="69"/>
                      </a:lnTo>
                      <a:lnTo>
                        <a:pt x="54" y="29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12600">
                  <a:solidFill>
                    <a:srgbClr val="777777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675" name=""/>
                <p:cNvSpPr/>
                <p:nvPr/>
              </p:nvSpPr>
              <p:spPr>
                <a:xfrm>
                  <a:off x="2590920" y="3049560"/>
                  <a:ext cx="176040" cy="190440"/>
                </a:xfrm>
                <a:custGeom>
                  <a:avLst/>
                  <a:gdLst/>
                  <a:ahLst/>
                  <a:rect l="l" t="t" r="r" b="b"/>
                  <a:pathLst>
                    <a:path w="103" h="111">
                      <a:moveTo>
                        <a:pt x="26" y="1"/>
                      </a:moveTo>
                      <a:lnTo>
                        <a:pt x="0" y="46"/>
                      </a:lnTo>
                      <a:lnTo>
                        <a:pt x="0" y="78"/>
                      </a:lnTo>
                      <a:lnTo>
                        <a:pt x="9" y="111"/>
                      </a:lnTo>
                      <a:lnTo>
                        <a:pt x="29" y="110"/>
                      </a:lnTo>
                      <a:lnTo>
                        <a:pt x="76" y="73"/>
                      </a:lnTo>
                      <a:lnTo>
                        <a:pt x="103" y="24"/>
                      </a:lnTo>
                      <a:lnTo>
                        <a:pt x="66" y="0"/>
                      </a:lnTo>
                      <a:lnTo>
                        <a:pt x="26" y="1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12600">
                  <a:solidFill>
                    <a:srgbClr val="777777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6676" name=""/>
                <p:cNvSpPr/>
                <p:nvPr/>
              </p:nvSpPr>
              <p:spPr>
                <a:xfrm>
                  <a:off x="3313080" y="979560"/>
                  <a:ext cx="155520" cy="93600"/>
                </a:xfrm>
                <a:custGeom>
                  <a:avLst/>
                  <a:gdLst/>
                  <a:ahLst/>
                  <a:rect l="l" t="t" r="r" b="b"/>
                  <a:pathLst>
                    <a:path w="91" h="55">
                      <a:moveTo>
                        <a:pt x="24" y="12"/>
                      </a:moveTo>
                      <a:lnTo>
                        <a:pt x="0" y="53"/>
                      </a:lnTo>
                      <a:lnTo>
                        <a:pt x="64" y="55"/>
                      </a:lnTo>
                      <a:lnTo>
                        <a:pt x="91" y="0"/>
                      </a:lnTo>
                      <a:lnTo>
                        <a:pt x="24" y="12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12600">
                  <a:solidFill>
                    <a:srgbClr val="777777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</p:grpSp>
      <p:sp>
        <p:nvSpPr>
          <p:cNvPr id="6677" name=""/>
          <p:cNvSpPr/>
          <p:nvPr/>
        </p:nvSpPr>
        <p:spPr>
          <a:xfrm>
            <a:off x="3873600" y="2725560"/>
            <a:ext cx="4572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Wilton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78" name=""/>
          <p:cNvSpPr/>
          <p:nvPr/>
        </p:nvSpPr>
        <p:spPr>
          <a:xfrm>
            <a:off x="2995920" y="4959360"/>
            <a:ext cx="1945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969696"/>
                </a:solidFill>
                <a:effectLst/>
                <a:uFillTx/>
                <a:latin typeface="Frutiger 45 Light"/>
              </a:rPr>
              <a:t>United Kingdom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79" name=""/>
          <p:cNvSpPr/>
          <p:nvPr/>
        </p:nvSpPr>
        <p:spPr>
          <a:xfrm>
            <a:off x="3246480" y="2905200"/>
            <a:ext cx="333360" cy="29844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80" name=""/>
          <p:cNvSpPr/>
          <p:nvPr/>
        </p:nvSpPr>
        <p:spPr>
          <a:xfrm>
            <a:off x="723960" y="5300640"/>
            <a:ext cx="2373120" cy="10857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81" name=""/>
          <p:cNvSpPr/>
          <p:nvPr/>
        </p:nvSpPr>
        <p:spPr>
          <a:xfrm>
            <a:off x="970200" y="5086440"/>
            <a:ext cx="2134800" cy="130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Utility Services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 Marketing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Plant in Operation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Plant Under Development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682" name=""/>
          <p:cNvGrpSpPr/>
          <p:nvPr/>
        </p:nvGrpSpPr>
        <p:grpSpPr>
          <a:xfrm>
            <a:off x="768240" y="5857920"/>
            <a:ext cx="234720" cy="205920"/>
            <a:chOff x="768240" y="5857920"/>
            <a:chExt cx="234720" cy="205920"/>
          </a:xfrm>
        </p:grpSpPr>
        <p:sp>
          <p:nvSpPr>
            <p:cNvPr id="6683" name=""/>
            <p:cNvSpPr/>
            <p:nvPr/>
          </p:nvSpPr>
          <p:spPr>
            <a:xfrm>
              <a:off x="792000" y="5857920"/>
              <a:ext cx="104760" cy="925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84" name=""/>
            <p:cNvSpPr/>
            <p:nvPr/>
          </p:nvSpPr>
          <p:spPr>
            <a:xfrm>
              <a:off x="768240" y="5924520"/>
              <a:ext cx="234720" cy="13932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685" name=""/>
          <p:cNvSpPr/>
          <p:nvPr/>
        </p:nvSpPr>
        <p:spPr>
          <a:xfrm>
            <a:off x="797040" y="5618160"/>
            <a:ext cx="182520" cy="182520"/>
          </a:xfrm>
          <a:prstGeom prst="pentagon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86" name=""/>
          <p:cNvSpPr/>
          <p:nvPr/>
        </p:nvSpPr>
        <p:spPr>
          <a:xfrm>
            <a:off x="811080" y="5415120"/>
            <a:ext cx="144720" cy="129960"/>
          </a:xfrm>
          <a:prstGeom prst="plus">
            <a:avLst>
              <a:gd name="adj" fmla="val 27343"/>
            </a:avLst>
          </a:prstGeom>
          <a:solidFill>
            <a:srgbClr val="00cc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2600" bIns="126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687" name=""/>
          <p:cNvGrpSpPr/>
          <p:nvPr/>
        </p:nvGrpSpPr>
        <p:grpSpPr>
          <a:xfrm>
            <a:off x="3197160" y="2592360"/>
            <a:ext cx="337680" cy="296640"/>
            <a:chOff x="3197160" y="2592360"/>
            <a:chExt cx="337680" cy="296640"/>
          </a:xfrm>
        </p:grpSpPr>
        <p:sp>
          <p:nvSpPr>
            <p:cNvPr id="6688" name=""/>
            <p:cNvSpPr/>
            <p:nvPr/>
          </p:nvSpPr>
          <p:spPr>
            <a:xfrm>
              <a:off x="3231720" y="2592360"/>
              <a:ext cx="150480" cy="13320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89" name=""/>
            <p:cNvSpPr/>
            <p:nvPr/>
          </p:nvSpPr>
          <p:spPr>
            <a:xfrm>
              <a:off x="3197160" y="2688480"/>
              <a:ext cx="337680" cy="2005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690" name=""/>
          <p:cNvSpPr/>
          <p:nvPr/>
        </p:nvSpPr>
        <p:spPr>
          <a:xfrm>
            <a:off x="3440160" y="2724120"/>
            <a:ext cx="323640" cy="309600"/>
          </a:xfrm>
          <a:prstGeom prst="pentagon">
            <a:avLst/>
          </a:prstGeom>
          <a:solidFill>
            <a:srgbClr val="b2b2b2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691" name=""/>
          <p:cNvGrpSpPr/>
          <p:nvPr/>
        </p:nvGrpSpPr>
        <p:grpSpPr>
          <a:xfrm>
            <a:off x="768240" y="6093000"/>
            <a:ext cx="234720" cy="205920"/>
            <a:chOff x="768240" y="6093000"/>
            <a:chExt cx="234720" cy="205920"/>
          </a:xfrm>
        </p:grpSpPr>
        <p:sp>
          <p:nvSpPr>
            <p:cNvPr id="6692" name=""/>
            <p:cNvSpPr/>
            <p:nvPr/>
          </p:nvSpPr>
          <p:spPr>
            <a:xfrm>
              <a:off x="792000" y="6093000"/>
              <a:ext cx="104760" cy="925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93" name=""/>
            <p:cNvSpPr/>
            <p:nvPr/>
          </p:nvSpPr>
          <p:spPr>
            <a:xfrm>
              <a:off x="768240" y="6159600"/>
              <a:ext cx="234720" cy="13932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694" name=""/>
          <p:cNvGrpSpPr/>
          <p:nvPr/>
        </p:nvGrpSpPr>
        <p:grpSpPr>
          <a:xfrm>
            <a:off x="3511440" y="2951280"/>
            <a:ext cx="428400" cy="375840"/>
            <a:chOff x="3511440" y="2951280"/>
            <a:chExt cx="428400" cy="375840"/>
          </a:xfrm>
        </p:grpSpPr>
        <p:sp>
          <p:nvSpPr>
            <p:cNvPr id="6695" name=""/>
            <p:cNvSpPr/>
            <p:nvPr/>
          </p:nvSpPr>
          <p:spPr>
            <a:xfrm>
              <a:off x="3555000" y="2951280"/>
              <a:ext cx="190800" cy="16884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96" name=""/>
            <p:cNvSpPr/>
            <p:nvPr/>
          </p:nvSpPr>
          <p:spPr>
            <a:xfrm>
              <a:off x="3511440" y="3072960"/>
              <a:ext cx="428400" cy="254160"/>
            </a:xfrm>
            <a:prstGeom prst="rect">
              <a:avLst/>
            </a:prstGeom>
            <a:solidFill>
              <a:srgbClr val="ffe80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697" name=""/>
          <p:cNvSpPr/>
          <p:nvPr/>
        </p:nvSpPr>
        <p:spPr>
          <a:xfrm>
            <a:off x="3635280" y="2975040"/>
            <a:ext cx="187344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Teesside Utility 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8" name=""/>
          <p:cNvSpPr/>
          <p:nvPr/>
        </p:nvSpPr>
        <p:spPr>
          <a:xfrm>
            <a:off x="3267720" y="352440"/>
            <a:ext cx="36943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Continental Europe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99" name=""/>
          <p:cNvSpPr/>
          <p:nvPr/>
        </p:nvSpPr>
        <p:spPr>
          <a:xfrm>
            <a:off x="7281720" y="789120"/>
            <a:ext cx="3632400" cy="3976560"/>
          </a:xfrm>
          <a:custGeom>
            <a:avLst/>
            <a:gdLst/>
            <a:ahLst/>
            <a:rect l="l" t="t" r="r" b="b"/>
            <a:pathLst>
              <a:path w="2177" h="2542">
                <a:moveTo>
                  <a:pt x="364" y="0"/>
                </a:moveTo>
                <a:lnTo>
                  <a:pt x="2177" y="1543"/>
                </a:lnTo>
                <a:lnTo>
                  <a:pt x="2135" y="1523"/>
                </a:lnTo>
                <a:lnTo>
                  <a:pt x="2114" y="1492"/>
                </a:lnTo>
                <a:lnTo>
                  <a:pt x="2105" y="1492"/>
                </a:lnTo>
                <a:lnTo>
                  <a:pt x="2105" y="1543"/>
                </a:lnTo>
                <a:lnTo>
                  <a:pt x="2094" y="1543"/>
                </a:lnTo>
                <a:lnTo>
                  <a:pt x="2084" y="1512"/>
                </a:lnTo>
                <a:lnTo>
                  <a:pt x="2011" y="1430"/>
                </a:lnTo>
                <a:lnTo>
                  <a:pt x="1939" y="1430"/>
                </a:lnTo>
                <a:lnTo>
                  <a:pt x="1928" y="1401"/>
                </a:lnTo>
                <a:lnTo>
                  <a:pt x="1918" y="1401"/>
                </a:lnTo>
                <a:lnTo>
                  <a:pt x="1887" y="1401"/>
                </a:lnTo>
                <a:lnTo>
                  <a:pt x="1877" y="1430"/>
                </a:lnTo>
                <a:lnTo>
                  <a:pt x="1866" y="1430"/>
                </a:lnTo>
                <a:lnTo>
                  <a:pt x="1846" y="1430"/>
                </a:lnTo>
                <a:lnTo>
                  <a:pt x="1846" y="1411"/>
                </a:lnTo>
                <a:lnTo>
                  <a:pt x="1794" y="1421"/>
                </a:lnTo>
                <a:lnTo>
                  <a:pt x="1763" y="1461"/>
                </a:lnTo>
                <a:lnTo>
                  <a:pt x="1701" y="1481"/>
                </a:lnTo>
                <a:lnTo>
                  <a:pt x="1691" y="1512"/>
                </a:lnTo>
                <a:lnTo>
                  <a:pt x="1660" y="1532"/>
                </a:lnTo>
                <a:lnTo>
                  <a:pt x="1639" y="1543"/>
                </a:lnTo>
                <a:lnTo>
                  <a:pt x="1660" y="1614"/>
                </a:lnTo>
                <a:lnTo>
                  <a:pt x="1630" y="1634"/>
                </a:lnTo>
                <a:lnTo>
                  <a:pt x="1558" y="1552"/>
                </a:lnTo>
                <a:lnTo>
                  <a:pt x="1549" y="1604"/>
                </a:lnTo>
                <a:lnTo>
                  <a:pt x="1517" y="1624"/>
                </a:lnTo>
                <a:lnTo>
                  <a:pt x="1506" y="1686"/>
                </a:lnTo>
                <a:lnTo>
                  <a:pt x="1528" y="1706"/>
                </a:lnTo>
                <a:lnTo>
                  <a:pt x="1496" y="1737"/>
                </a:lnTo>
                <a:lnTo>
                  <a:pt x="1485" y="1788"/>
                </a:lnTo>
                <a:lnTo>
                  <a:pt x="1528" y="1808"/>
                </a:lnTo>
                <a:lnTo>
                  <a:pt x="1538" y="1859"/>
                </a:lnTo>
                <a:lnTo>
                  <a:pt x="1549" y="1870"/>
                </a:lnTo>
                <a:lnTo>
                  <a:pt x="1549" y="1859"/>
                </a:lnTo>
                <a:lnTo>
                  <a:pt x="1610" y="1870"/>
                </a:lnTo>
                <a:lnTo>
                  <a:pt x="1639" y="1900"/>
                </a:lnTo>
                <a:lnTo>
                  <a:pt x="1670" y="1971"/>
                </a:lnTo>
                <a:lnTo>
                  <a:pt x="1630" y="1971"/>
                </a:lnTo>
                <a:lnTo>
                  <a:pt x="1620" y="1993"/>
                </a:lnTo>
                <a:lnTo>
                  <a:pt x="1630" y="2002"/>
                </a:lnTo>
                <a:lnTo>
                  <a:pt x="1670" y="2022"/>
                </a:lnTo>
                <a:lnTo>
                  <a:pt x="1630" y="2033"/>
                </a:lnTo>
                <a:lnTo>
                  <a:pt x="1599" y="2084"/>
                </a:lnTo>
                <a:lnTo>
                  <a:pt x="1579" y="2033"/>
                </a:lnTo>
                <a:lnTo>
                  <a:pt x="1549" y="2022"/>
                </a:lnTo>
                <a:lnTo>
                  <a:pt x="1558" y="2043"/>
                </a:lnTo>
                <a:lnTo>
                  <a:pt x="1558" y="2095"/>
                </a:lnTo>
                <a:lnTo>
                  <a:pt x="1538" y="2084"/>
                </a:lnTo>
                <a:lnTo>
                  <a:pt x="1538" y="2135"/>
                </a:lnTo>
                <a:lnTo>
                  <a:pt x="1485" y="2217"/>
                </a:lnTo>
                <a:lnTo>
                  <a:pt x="1528" y="2257"/>
                </a:lnTo>
                <a:lnTo>
                  <a:pt x="1549" y="2307"/>
                </a:lnTo>
                <a:lnTo>
                  <a:pt x="1558" y="2286"/>
                </a:lnTo>
                <a:lnTo>
                  <a:pt x="1558" y="2368"/>
                </a:lnTo>
                <a:lnTo>
                  <a:pt x="1610" y="2480"/>
                </a:lnTo>
                <a:lnTo>
                  <a:pt x="1620" y="2491"/>
                </a:lnTo>
                <a:lnTo>
                  <a:pt x="1589" y="2542"/>
                </a:lnTo>
                <a:lnTo>
                  <a:pt x="1538" y="2542"/>
                </a:lnTo>
                <a:lnTo>
                  <a:pt x="1528" y="2511"/>
                </a:lnTo>
                <a:lnTo>
                  <a:pt x="1476" y="2480"/>
                </a:lnTo>
                <a:lnTo>
                  <a:pt x="1424" y="2450"/>
                </a:lnTo>
                <a:lnTo>
                  <a:pt x="1424" y="2419"/>
                </a:lnTo>
                <a:lnTo>
                  <a:pt x="1383" y="2400"/>
                </a:lnTo>
                <a:lnTo>
                  <a:pt x="1342" y="2389"/>
                </a:lnTo>
                <a:lnTo>
                  <a:pt x="1290" y="2409"/>
                </a:lnTo>
                <a:lnTo>
                  <a:pt x="1207" y="2348"/>
                </a:lnTo>
                <a:lnTo>
                  <a:pt x="1114" y="2348"/>
                </a:lnTo>
                <a:lnTo>
                  <a:pt x="1031" y="2317"/>
                </a:lnTo>
                <a:lnTo>
                  <a:pt x="970" y="2317"/>
                </a:lnTo>
                <a:lnTo>
                  <a:pt x="888" y="2246"/>
                </a:lnTo>
                <a:lnTo>
                  <a:pt x="804" y="2196"/>
                </a:lnTo>
                <a:lnTo>
                  <a:pt x="784" y="2196"/>
                </a:lnTo>
                <a:lnTo>
                  <a:pt x="733" y="2145"/>
                </a:lnTo>
                <a:lnTo>
                  <a:pt x="743" y="2124"/>
                </a:lnTo>
                <a:lnTo>
                  <a:pt x="784" y="2124"/>
                </a:lnTo>
                <a:lnTo>
                  <a:pt x="824" y="2064"/>
                </a:lnTo>
                <a:lnTo>
                  <a:pt x="867" y="2053"/>
                </a:lnTo>
                <a:lnTo>
                  <a:pt x="804" y="2002"/>
                </a:lnTo>
                <a:lnTo>
                  <a:pt x="814" y="1993"/>
                </a:lnTo>
                <a:lnTo>
                  <a:pt x="867" y="1982"/>
                </a:lnTo>
                <a:lnTo>
                  <a:pt x="867" y="1971"/>
                </a:lnTo>
                <a:lnTo>
                  <a:pt x="928" y="1942"/>
                </a:lnTo>
                <a:lnTo>
                  <a:pt x="917" y="1931"/>
                </a:lnTo>
                <a:lnTo>
                  <a:pt x="856" y="1942"/>
                </a:lnTo>
                <a:lnTo>
                  <a:pt x="856" y="1900"/>
                </a:lnTo>
                <a:lnTo>
                  <a:pt x="867" y="1879"/>
                </a:lnTo>
                <a:lnTo>
                  <a:pt x="888" y="1870"/>
                </a:lnTo>
                <a:lnTo>
                  <a:pt x="907" y="1849"/>
                </a:lnTo>
                <a:lnTo>
                  <a:pt x="928" y="1859"/>
                </a:lnTo>
                <a:lnTo>
                  <a:pt x="970" y="1859"/>
                </a:lnTo>
                <a:lnTo>
                  <a:pt x="981" y="1797"/>
                </a:lnTo>
                <a:lnTo>
                  <a:pt x="970" y="1797"/>
                </a:lnTo>
                <a:lnTo>
                  <a:pt x="970" y="1757"/>
                </a:lnTo>
                <a:lnTo>
                  <a:pt x="990" y="1737"/>
                </a:lnTo>
                <a:lnTo>
                  <a:pt x="970" y="1716"/>
                </a:lnTo>
                <a:lnTo>
                  <a:pt x="990" y="1716"/>
                </a:lnTo>
                <a:lnTo>
                  <a:pt x="1001" y="1696"/>
                </a:lnTo>
                <a:lnTo>
                  <a:pt x="990" y="1666"/>
                </a:lnTo>
                <a:lnTo>
                  <a:pt x="1001" y="1655"/>
                </a:lnTo>
                <a:lnTo>
                  <a:pt x="917" y="1624"/>
                </a:lnTo>
                <a:lnTo>
                  <a:pt x="897" y="1624"/>
                </a:lnTo>
                <a:lnTo>
                  <a:pt x="867" y="1604"/>
                </a:lnTo>
                <a:lnTo>
                  <a:pt x="835" y="1614"/>
                </a:lnTo>
                <a:lnTo>
                  <a:pt x="784" y="1552"/>
                </a:lnTo>
                <a:lnTo>
                  <a:pt x="733" y="1573"/>
                </a:lnTo>
                <a:lnTo>
                  <a:pt x="714" y="1573"/>
                </a:lnTo>
                <a:lnTo>
                  <a:pt x="703" y="1552"/>
                </a:lnTo>
                <a:lnTo>
                  <a:pt x="661" y="1552"/>
                </a:lnTo>
                <a:lnTo>
                  <a:pt x="640" y="1543"/>
                </a:lnTo>
                <a:lnTo>
                  <a:pt x="640" y="1492"/>
                </a:lnTo>
                <a:lnTo>
                  <a:pt x="621" y="1461"/>
                </a:lnTo>
                <a:lnTo>
                  <a:pt x="600" y="1461"/>
                </a:lnTo>
                <a:lnTo>
                  <a:pt x="558" y="1450"/>
                </a:lnTo>
                <a:lnTo>
                  <a:pt x="547" y="1411"/>
                </a:lnTo>
                <a:lnTo>
                  <a:pt x="568" y="1401"/>
                </a:lnTo>
                <a:lnTo>
                  <a:pt x="568" y="1390"/>
                </a:lnTo>
                <a:lnTo>
                  <a:pt x="517" y="1330"/>
                </a:lnTo>
                <a:lnTo>
                  <a:pt x="414" y="1330"/>
                </a:lnTo>
                <a:lnTo>
                  <a:pt x="382" y="1371"/>
                </a:lnTo>
                <a:lnTo>
                  <a:pt x="372" y="1361"/>
                </a:lnTo>
                <a:lnTo>
                  <a:pt x="340" y="1259"/>
                </a:lnTo>
                <a:lnTo>
                  <a:pt x="332" y="1237"/>
                </a:lnTo>
                <a:lnTo>
                  <a:pt x="351" y="1217"/>
                </a:lnTo>
                <a:lnTo>
                  <a:pt x="403" y="1227"/>
                </a:lnTo>
                <a:lnTo>
                  <a:pt x="444" y="1197"/>
                </a:lnTo>
                <a:lnTo>
                  <a:pt x="444" y="1177"/>
                </a:lnTo>
                <a:lnTo>
                  <a:pt x="434" y="1177"/>
                </a:lnTo>
                <a:lnTo>
                  <a:pt x="424" y="1156"/>
                </a:lnTo>
                <a:lnTo>
                  <a:pt x="403" y="1145"/>
                </a:lnTo>
                <a:lnTo>
                  <a:pt x="372" y="1145"/>
                </a:lnTo>
                <a:lnTo>
                  <a:pt x="372" y="1115"/>
                </a:lnTo>
                <a:lnTo>
                  <a:pt x="340" y="1095"/>
                </a:lnTo>
                <a:lnTo>
                  <a:pt x="300" y="1023"/>
                </a:lnTo>
                <a:lnTo>
                  <a:pt x="310" y="972"/>
                </a:lnTo>
                <a:lnTo>
                  <a:pt x="300" y="952"/>
                </a:lnTo>
                <a:lnTo>
                  <a:pt x="300" y="921"/>
                </a:lnTo>
                <a:lnTo>
                  <a:pt x="247" y="881"/>
                </a:lnTo>
                <a:lnTo>
                  <a:pt x="186" y="900"/>
                </a:lnTo>
                <a:lnTo>
                  <a:pt x="186" y="881"/>
                </a:lnTo>
                <a:lnTo>
                  <a:pt x="175" y="860"/>
                </a:lnTo>
                <a:lnTo>
                  <a:pt x="103" y="850"/>
                </a:lnTo>
                <a:lnTo>
                  <a:pt x="93" y="850"/>
                </a:lnTo>
                <a:lnTo>
                  <a:pt x="93" y="789"/>
                </a:lnTo>
                <a:lnTo>
                  <a:pt x="72" y="747"/>
                </a:lnTo>
                <a:lnTo>
                  <a:pt x="51" y="737"/>
                </a:lnTo>
                <a:lnTo>
                  <a:pt x="61" y="687"/>
                </a:lnTo>
                <a:lnTo>
                  <a:pt x="32" y="645"/>
                </a:lnTo>
                <a:lnTo>
                  <a:pt x="32" y="636"/>
                </a:lnTo>
                <a:lnTo>
                  <a:pt x="61" y="605"/>
                </a:lnTo>
                <a:lnTo>
                  <a:pt x="51" y="585"/>
                </a:lnTo>
                <a:lnTo>
                  <a:pt x="42" y="576"/>
                </a:lnTo>
                <a:lnTo>
                  <a:pt x="32" y="545"/>
                </a:lnTo>
                <a:lnTo>
                  <a:pt x="21" y="535"/>
                </a:lnTo>
                <a:lnTo>
                  <a:pt x="0" y="463"/>
                </a:lnTo>
                <a:lnTo>
                  <a:pt x="61" y="443"/>
                </a:lnTo>
                <a:lnTo>
                  <a:pt x="93" y="392"/>
                </a:lnTo>
                <a:lnTo>
                  <a:pt x="93" y="351"/>
                </a:lnTo>
                <a:lnTo>
                  <a:pt x="154" y="300"/>
                </a:lnTo>
                <a:lnTo>
                  <a:pt x="239" y="310"/>
                </a:lnTo>
                <a:lnTo>
                  <a:pt x="207" y="279"/>
                </a:lnTo>
                <a:lnTo>
                  <a:pt x="114" y="249"/>
                </a:lnTo>
                <a:lnTo>
                  <a:pt x="93" y="218"/>
                </a:lnTo>
                <a:lnTo>
                  <a:pt x="114" y="229"/>
                </a:lnTo>
                <a:lnTo>
                  <a:pt x="114" y="187"/>
                </a:lnTo>
                <a:lnTo>
                  <a:pt x="42" y="208"/>
                </a:lnTo>
                <a:lnTo>
                  <a:pt x="217" y="45"/>
                </a:lnTo>
                <a:lnTo>
                  <a:pt x="325" y="66"/>
                </a:lnTo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00" name=""/>
          <p:cNvSpPr/>
          <p:nvPr/>
        </p:nvSpPr>
        <p:spPr>
          <a:xfrm>
            <a:off x="6640560" y="3273480"/>
            <a:ext cx="933480" cy="433440"/>
          </a:xfrm>
          <a:custGeom>
            <a:avLst/>
            <a:gdLst/>
            <a:ahLst/>
            <a:rect l="l" t="t" r="r" b="b"/>
            <a:pathLst>
              <a:path w="252" h="126">
                <a:moveTo>
                  <a:pt x="0" y="72"/>
                </a:moveTo>
                <a:lnTo>
                  <a:pt x="18" y="54"/>
                </a:lnTo>
                <a:lnTo>
                  <a:pt x="30" y="54"/>
                </a:lnTo>
                <a:lnTo>
                  <a:pt x="48" y="30"/>
                </a:lnTo>
                <a:lnTo>
                  <a:pt x="48" y="18"/>
                </a:lnTo>
                <a:lnTo>
                  <a:pt x="66" y="6"/>
                </a:lnTo>
                <a:lnTo>
                  <a:pt x="78" y="0"/>
                </a:lnTo>
                <a:lnTo>
                  <a:pt x="96" y="12"/>
                </a:lnTo>
                <a:lnTo>
                  <a:pt x="120" y="6"/>
                </a:lnTo>
                <a:lnTo>
                  <a:pt x="138" y="24"/>
                </a:lnTo>
                <a:lnTo>
                  <a:pt x="204" y="12"/>
                </a:lnTo>
                <a:lnTo>
                  <a:pt x="252" y="36"/>
                </a:lnTo>
                <a:lnTo>
                  <a:pt x="234" y="84"/>
                </a:lnTo>
                <a:lnTo>
                  <a:pt x="174" y="72"/>
                </a:lnTo>
                <a:lnTo>
                  <a:pt x="138" y="96"/>
                </a:lnTo>
                <a:lnTo>
                  <a:pt x="84" y="108"/>
                </a:lnTo>
                <a:lnTo>
                  <a:pt x="72" y="126"/>
                </a:lnTo>
                <a:lnTo>
                  <a:pt x="42" y="126"/>
                </a:lnTo>
                <a:lnTo>
                  <a:pt x="12" y="102"/>
                </a:lnTo>
                <a:lnTo>
                  <a:pt x="0" y="72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01" name=""/>
          <p:cNvSpPr/>
          <p:nvPr/>
        </p:nvSpPr>
        <p:spPr>
          <a:xfrm>
            <a:off x="5859360" y="2924280"/>
            <a:ext cx="1069920" cy="596880"/>
          </a:xfrm>
          <a:custGeom>
            <a:avLst/>
            <a:gdLst/>
            <a:ahLst/>
            <a:rect l="l" t="t" r="r" b="b"/>
            <a:pathLst>
              <a:path w="287" h="174">
                <a:moveTo>
                  <a:pt x="209" y="174"/>
                </a:moveTo>
                <a:lnTo>
                  <a:pt x="227" y="156"/>
                </a:lnTo>
                <a:lnTo>
                  <a:pt x="239" y="156"/>
                </a:lnTo>
                <a:lnTo>
                  <a:pt x="257" y="132"/>
                </a:lnTo>
                <a:lnTo>
                  <a:pt x="257" y="120"/>
                </a:lnTo>
                <a:lnTo>
                  <a:pt x="275" y="108"/>
                </a:lnTo>
                <a:lnTo>
                  <a:pt x="287" y="102"/>
                </a:lnTo>
                <a:lnTo>
                  <a:pt x="251" y="72"/>
                </a:lnTo>
                <a:lnTo>
                  <a:pt x="251" y="54"/>
                </a:lnTo>
                <a:lnTo>
                  <a:pt x="215" y="48"/>
                </a:lnTo>
                <a:lnTo>
                  <a:pt x="203" y="60"/>
                </a:lnTo>
                <a:lnTo>
                  <a:pt x="173" y="24"/>
                </a:lnTo>
                <a:lnTo>
                  <a:pt x="137" y="6"/>
                </a:lnTo>
                <a:lnTo>
                  <a:pt x="119" y="18"/>
                </a:lnTo>
                <a:lnTo>
                  <a:pt x="95" y="0"/>
                </a:lnTo>
                <a:lnTo>
                  <a:pt x="89" y="18"/>
                </a:lnTo>
                <a:lnTo>
                  <a:pt x="12" y="66"/>
                </a:lnTo>
                <a:lnTo>
                  <a:pt x="0" y="54"/>
                </a:lnTo>
                <a:lnTo>
                  <a:pt x="24" y="108"/>
                </a:lnTo>
                <a:lnTo>
                  <a:pt x="77" y="162"/>
                </a:lnTo>
                <a:lnTo>
                  <a:pt x="113" y="168"/>
                </a:lnTo>
                <a:lnTo>
                  <a:pt x="137" y="144"/>
                </a:lnTo>
                <a:lnTo>
                  <a:pt x="203" y="156"/>
                </a:lnTo>
                <a:lnTo>
                  <a:pt x="209" y="17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02" name=""/>
          <p:cNvSpPr/>
          <p:nvPr/>
        </p:nvSpPr>
        <p:spPr>
          <a:xfrm>
            <a:off x="4363920" y="2862360"/>
            <a:ext cx="560520" cy="411120"/>
          </a:xfrm>
          <a:custGeom>
            <a:avLst/>
            <a:gdLst/>
            <a:ahLst/>
            <a:rect l="l" t="t" r="r" b="b"/>
            <a:pathLst>
              <a:path w="150" h="120">
                <a:moveTo>
                  <a:pt x="96" y="0"/>
                </a:moveTo>
                <a:lnTo>
                  <a:pt x="42" y="12"/>
                </a:lnTo>
                <a:lnTo>
                  <a:pt x="24" y="0"/>
                </a:lnTo>
                <a:lnTo>
                  <a:pt x="0" y="18"/>
                </a:lnTo>
                <a:lnTo>
                  <a:pt x="0" y="36"/>
                </a:lnTo>
                <a:lnTo>
                  <a:pt x="48" y="72"/>
                </a:lnTo>
                <a:lnTo>
                  <a:pt x="60" y="96"/>
                </a:lnTo>
                <a:lnTo>
                  <a:pt x="90" y="84"/>
                </a:lnTo>
                <a:lnTo>
                  <a:pt x="90" y="114"/>
                </a:lnTo>
                <a:lnTo>
                  <a:pt x="126" y="120"/>
                </a:lnTo>
                <a:lnTo>
                  <a:pt x="120" y="102"/>
                </a:lnTo>
                <a:lnTo>
                  <a:pt x="138" y="84"/>
                </a:lnTo>
                <a:lnTo>
                  <a:pt x="150" y="66"/>
                </a:lnTo>
                <a:lnTo>
                  <a:pt x="138" y="42"/>
                </a:lnTo>
                <a:lnTo>
                  <a:pt x="120" y="36"/>
                </a:lnTo>
                <a:lnTo>
                  <a:pt x="120" y="12"/>
                </a:lnTo>
                <a:lnTo>
                  <a:pt x="96" y="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03" name=""/>
          <p:cNvSpPr/>
          <p:nvPr/>
        </p:nvSpPr>
        <p:spPr>
          <a:xfrm>
            <a:off x="9196560" y="6146640"/>
            <a:ext cx="380880" cy="206640"/>
          </a:xfrm>
          <a:custGeom>
            <a:avLst/>
            <a:gdLst/>
            <a:ahLst/>
            <a:rect l="l" t="t" r="r" b="b"/>
            <a:pathLst>
              <a:path w="102" h="60">
                <a:moveTo>
                  <a:pt x="78" y="12"/>
                </a:moveTo>
                <a:lnTo>
                  <a:pt x="102" y="0"/>
                </a:lnTo>
                <a:lnTo>
                  <a:pt x="78" y="42"/>
                </a:lnTo>
                <a:lnTo>
                  <a:pt x="36" y="60"/>
                </a:lnTo>
                <a:lnTo>
                  <a:pt x="12" y="54"/>
                </a:lnTo>
                <a:lnTo>
                  <a:pt x="0" y="36"/>
                </a:lnTo>
                <a:lnTo>
                  <a:pt x="30" y="18"/>
                </a:lnTo>
                <a:lnTo>
                  <a:pt x="7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04" name=""/>
          <p:cNvSpPr/>
          <p:nvPr/>
        </p:nvSpPr>
        <p:spPr>
          <a:xfrm>
            <a:off x="5214960" y="1201680"/>
            <a:ext cx="444600" cy="781200"/>
          </a:xfrm>
          <a:custGeom>
            <a:avLst/>
            <a:gdLst/>
            <a:ahLst/>
            <a:rect l="l" t="t" r="r" b="b"/>
            <a:pathLst>
              <a:path w="120" h="228">
                <a:moveTo>
                  <a:pt x="60" y="228"/>
                </a:moveTo>
                <a:lnTo>
                  <a:pt x="24" y="222"/>
                </a:lnTo>
                <a:lnTo>
                  <a:pt x="24" y="192"/>
                </a:lnTo>
                <a:lnTo>
                  <a:pt x="0" y="174"/>
                </a:lnTo>
                <a:lnTo>
                  <a:pt x="0" y="108"/>
                </a:lnTo>
                <a:lnTo>
                  <a:pt x="6" y="66"/>
                </a:lnTo>
                <a:lnTo>
                  <a:pt x="102" y="0"/>
                </a:lnTo>
                <a:lnTo>
                  <a:pt x="108" y="42"/>
                </a:lnTo>
                <a:lnTo>
                  <a:pt x="84" y="90"/>
                </a:lnTo>
                <a:lnTo>
                  <a:pt x="96" y="90"/>
                </a:lnTo>
                <a:lnTo>
                  <a:pt x="90" y="102"/>
                </a:lnTo>
                <a:lnTo>
                  <a:pt x="120" y="102"/>
                </a:lnTo>
                <a:lnTo>
                  <a:pt x="120" y="114"/>
                </a:lnTo>
                <a:lnTo>
                  <a:pt x="108" y="132"/>
                </a:lnTo>
                <a:lnTo>
                  <a:pt x="96" y="126"/>
                </a:lnTo>
                <a:lnTo>
                  <a:pt x="96" y="144"/>
                </a:lnTo>
                <a:lnTo>
                  <a:pt x="78" y="150"/>
                </a:lnTo>
                <a:lnTo>
                  <a:pt x="78" y="162"/>
                </a:lnTo>
                <a:lnTo>
                  <a:pt x="66" y="162"/>
                </a:lnTo>
                <a:lnTo>
                  <a:pt x="72" y="174"/>
                </a:lnTo>
                <a:lnTo>
                  <a:pt x="60" y="210"/>
                </a:lnTo>
                <a:lnTo>
                  <a:pt x="72" y="228"/>
                </a:lnTo>
                <a:lnTo>
                  <a:pt x="60" y="228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05" name=""/>
          <p:cNvSpPr/>
          <p:nvPr/>
        </p:nvSpPr>
        <p:spPr>
          <a:xfrm>
            <a:off x="5638680" y="1940040"/>
            <a:ext cx="41400" cy="8568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6" y="24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39960" bIns="39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06" name=""/>
          <p:cNvSpPr/>
          <p:nvPr/>
        </p:nvSpPr>
        <p:spPr>
          <a:xfrm>
            <a:off x="5481720" y="1778040"/>
            <a:ext cx="198360" cy="162000"/>
          </a:xfrm>
          <a:custGeom>
            <a:avLst/>
            <a:gdLst/>
            <a:ahLst/>
            <a:rect l="l" t="t" r="r" b="b"/>
            <a:pathLst>
              <a:path w="54" h="48">
                <a:moveTo>
                  <a:pt x="18" y="6"/>
                </a:moveTo>
                <a:lnTo>
                  <a:pt x="42" y="0"/>
                </a:lnTo>
                <a:lnTo>
                  <a:pt x="54" y="30"/>
                </a:lnTo>
                <a:lnTo>
                  <a:pt x="48" y="42"/>
                </a:lnTo>
                <a:lnTo>
                  <a:pt x="18" y="48"/>
                </a:lnTo>
                <a:lnTo>
                  <a:pt x="0" y="12"/>
                </a:lnTo>
                <a:lnTo>
                  <a:pt x="18" y="6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07" name=""/>
          <p:cNvSpPr/>
          <p:nvPr/>
        </p:nvSpPr>
        <p:spPr>
          <a:xfrm>
            <a:off x="5705640" y="1960560"/>
            <a:ext cx="129960" cy="82440"/>
          </a:xfrm>
          <a:custGeom>
            <a:avLst/>
            <a:gdLst/>
            <a:ahLst/>
            <a:rect l="l" t="t" r="r" b="b"/>
            <a:pathLst>
              <a:path w="36" h="24">
                <a:moveTo>
                  <a:pt x="12" y="0"/>
                </a:moveTo>
                <a:lnTo>
                  <a:pt x="30" y="6"/>
                </a:lnTo>
                <a:lnTo>
                  <a:pt x="36" y="24"/>
                </a:ln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36720" bIns="36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08" name=""/>
          <p:cNvSpPr/>
          <p:nvPr/>
        </p:nvSpPr>
        <p:spPr>
          <a:xfrm>
            <a:off x="5835600" y="1960560"/>
            <a:ext cx="44640" cy="101520"/>
          </a:xfrm>
          <a:custGeom>
            <a:avLst/>
            <a:gdLst/>
            <a:ahLst/>
            <a:rect l="l" t="t" r="r" b="b"/>
            <a:pathLst>
              <a:path w="12" h="30">
                <a:moveTo>
                  <a:pt x="0" y="0"/>
                </a:moveTo>
                <a:lnTo>
                  <a:pt x="12" y="6"/>
                </a:lnTo>
                <a:lnTo>
                  <a:pt x="6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09" name=""/>
          <p:cNvSpPr/>
          <p:nvPr/>
        </p:nvSpPr>
        <p:spPr>
          <a:xfrm>
            <a:off x="5680080" y="1655640"/>
            <a:ext cx="291960" cy="284400"/>
          </a:xfrm>
          <a:custGeom>
            <a:avLst/>
            <a:gdLst/>
            <a:ahLst/>
            <a:rect l="l" t="t" r="r" b="b"/>
            <a:pathLst>
              <a:path w="78" h="84">
                <a:moveTo>
                  <a:pt x="24" y="6"/>
                </a:moveTo>
                <a:lnTo>
                  <a:pt x="30" y="18"/>
                </a:lnTo>
                <a:lnTo>
                  <a:pt x="0" y="30"/>
                </a:lnTo>
                <a:lnTo>
                  <a:pt x="12" y="42"/>
                </a:lnTo>
                <a:lnTo>
                  <a:pt x="18" y="66"/>
                </a:lnTo>
                <a:lnTo>
                  <a:pt x="42" y="72"/>
                </a:lnTo>
                <a:lnTo>
                  <a:pt x="36" y="84"/>
                </a:lnTo>
                <a:lnTo>
                  <a:pt x="54" y="84"/>
                </a:lnTo>
                <a:lnTo>
                  <a:pt x="54" y="66"/>
                </a:lnTo>
                <a:lnTo>
                  <a:pt x="66" y="66"/>
                </a:lnTo>
                <a:lnTo>
                  <a:pt x="60" y="48"/>
                </a:lnTo>
                <a:lnTo>
                  <a:pt x="78" y="36"/>
                </a:lnTo>
                <a:lnTo>
                  <a:pt x="66" y="0"/>
                </a:lnTo>
                <a:lnTo>
                  <a:pt x="48" y="6"/>
                </a:lnTo>
                <a:lnTo>
                  <a:pt x="48" y="18"/>
                </a:lnTo>
                <a:lnTo>
                  <a:pt x="42" y="36"/>
                </a:lnTo>
                <a:lnTo>
                  <a:pt x="42" y="12"/>
                </a:lnTo>
                <a:lnTo>
                  <a:pt x="24" y="6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10" name=""/>
          <p:cNvSpPr/>
          <p:nvPr/>
        </p:nvSpPr>
        <p:spPr>
          <a:xfrm>
            <a:off x="6040440" y="2043000"/>
            <a:ext cx="87480" cy="8280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11" name=""/>
          <p:cNvSpPr/>
          <p:nvPr/>
        </p:nvSpPr>
        <p:spPr>
          <a:xfrm>
            <a:off x="6040440" y="2043000"/>
            <a:ext cx="87480" cy="8280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12" name=""/>
          <p:cNvSpPr/>
          <p:nvPr/>
        </p:nvSpPr>
        <p:spPr>
          <a:xfrm>
            <a:off x="4879800" y="1960560"/>
            <a:ext cx="1446480" cy="1828800"/>
          </a:xfrm>
          <a:custGeom>
            <a:avLst/>
            <a:gdLst/>
            <a:ahLst/>
            <a:rect l="l" t="t" r="r" b="b"/>
            <a:pathLst>
              <a:path w="389" h="533">
                <a:moveTo>
                  <a:pt x="383" y="299"/>
                </a:moveTo>
                <a:lnTo>
                  <a:pt x="389" y="263"/>
                </a:lnTo>
                <a:lnTo>
                  <a:pt x="377" y="245"/>
                </a:lnTo>
                <a:lnTo>
                  <a:pt x="365" y="168"/>
                </a:lnTo>
                <a:lnTo>
                  <a:pt x="353" y="156"/>
                </a:lnTo>
                <a:lnTo>
                  <a:pt x="365" y="120"/>
                </a:lnTo>
                <a:lnTo>
                  <a:pt x="353" y="90"/>
                </a:lnTo>
                <a:lnTo>
                  <a:pt x="300" y="42"/>
                </a:lnTo>
                <a:lnTo>
                  <a:pt x="276" y="48"/>
                </a:lnTo>
                <a:lnTo>
                  <a:pt x="288" y="36"/>
                </a:lnTo>
                <a:lnTo>
                  <a:pt x="234" y="78"/>
                </a:lnTo>
                <a:lnTo>
                  <a:pt x="204" y="78"/>
                </a:lnTo>
                <a:lnTo>
                  <a:pt x="216" y="48"/>
                </a:lnTo>
                <a:lnTo>
                  <a:pt x="174" y="42"/>
                </a:lnTo>
                <a:lnTo>
                  <a:pt x="168" y="30"/>
                </a:lnTo>
                <a:lnTo>
                  <a:pt x="168" y="12"/>
                </a:lnTo>
                <a:lnTo>
                  <a:pt x="150" y="6"/>
                </a:lnTo>
                <a:lnTo>
                  <a:pt x="114" y="0"/>
                </a:lnTo>
                <a:lnTo>
                  <a:pt x="132" y="30"/>
                </a:lnTo>
                <a:lnTo>
                  <a:pt x="114" y="48"/>
                </a:lnTo>
                <a:lnTo>
                  <a:pt x="132" y="84"/>
                </a:lnTo>
                <a:lnTo>
                  <a:pt x="114" y="90"/>
                </a:lnTo>
                <a:lnTo>
                  <a:pt x="114" y="120"/>
                </a:lnTo>
                <a:lnTo>
                  <a:pt x="108" y="108"/>
                </a:lnTo>
                <a:lnTo>
                  <a:pt x="90" y="114"/>
                </a:lnTo>
                <a:lnTo>
                  <a:pt x="90" y="96"/>
                </a:lnTo>
                <a:lnTo>
                  <a:pt x="72" y="96"/>
                </a:lnTo>
                <a:lnTo>
                  <a:pt x="54" y="96"/>
                </a:lnTo>
                <a:lnTo>
                  <a:pt x="48" y="114"/>
                </a:lnTo>
                <a:lnTo>
                  <a:pt x="66" y="132"/>
                </a:lnTo>
                <a:lnTo>
                  <a:pt x="48" y="132"/>
                </a:lnTo>
                <a:lnTo>
                  <a:pt x="36" y="162"/>
                </a:lnTo>
                <a:lnTo>
                  <a:pt x="24" y="174"/>
                </a:lnTo>
                <a:lnTo>
                  <a:pt x="42" y="198"/>
                </a:lnTo>
                <a:lnTo>
                  <a:pt x="24" y="228"/>
                </a:lnTo>
                <a:lnTo>
                  <a:pt x="0" y="222"/>
                </a:lnTo>
                <a:lnTo>
                  <a:pt x="0" y="305"/>
                </a:lnTo>
                <a:lnTo>
                  <a:pt x="12" y="329"/>
                </a:lnTo>
                <a:lnTo>
                  <a:pt x="0" y="347"/>
                </a:lnTo>
                <a:lnTo>
                  <a:pt x="12" y="377"/>
                </a:lnTo>
                <a:lnTo>
                  <a:pt x="12" y="389"/>
                </a:lnTo>
                <a:lnTo>
                  <a:pt x="30" y="413"/>
                </a:lnTo>
                <a:lnTo>
                  <a:pt x="90" y="425"/>
                </a:lnTo>
                <a:lnTo>
                  <a:pt x="66" y="485"/>
                </a:lnTo>
                <a:lnTo>
                  <a:pt x="66" y="515"/>
                </a:lnTo>
                <a:lnTo>
                  <a:pt x="120" y="515"/>
                </a:lnTo>
                <a:lnTo>
                  <a:pt x="150" y="527"/>
                </a:lnTo>
                <a:lnTo>
                  <a:pt x="168" y="521"/>
                </a:lnTo>
                <a:lnTo>
                  <a:pt x="186" y="533"/>
                </a:lnTo>
                <a:lnTo>
                  <a:pt x="198" y="521"/>
                </a:lnTo>
                <a:lnTo>
                  <a:pt x="228" y="527"/>
                </a:lnTo>
                <a:lnTo>
                  <a:pt x="276" y="509"/>
                </a:lnTo>
                <a:lnTo>
                  <a:pt x="300" y="521"/>
                </a:lnTo>
                <a:lnTo>
                  <a:pt x="306" y="515"/>
                </a:lnTo>
                <a:lnTo>
                  <a:pt x="300" y="473"/>
                </a:lnTo>
                <a:lnTo>
                  <a:pt x="341" y="443"/>
                </a:lnTo>
                <a:lnTo>
                  <a:pt x="288" y="389"/>
                </a:lnTo>
                <a:lnTo>
                  <a:pt x="264" y="335"/>
                </a:lnTo>
                <a:lnTo>
                  <a:pt x="276" y="347"/>
                </a:lnTo>
                <a:lnTo>
                  <a:pt x="353" y="299"/>
                </a:lnTo>
                <a:lnTo>
                  <a:pt x="359" y="281"/>
                </a:lnTo>
                <a:lnTo>
                  <a:pt x="383" y="299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13" name=""/>
          <p:cNvSpPr/>
          <p:nvPr/>
        </p:nvSpPr>
        <p:spPr>
          <a:xfrm>
            <a:off x="6191280" y="1976400"/>
            <a:ext cx="1628640" cy="1422360"/>
          </a:xfrm>
          <a:custGeom>
            <a:avLst/>
            <a:gdLst/>
            <a:ahLst/>
            <a:rect l="l" t="t" r="r" b="b"/>
            <a:pathLst>
              <a:path w="438" h="407">
                <a:moveTo>
                  <a:pt x="420" y="66"/>
                </a:moveTo>
                <a:lnTo>
                  <a:pt x="432" y="150"/>
                </a:lnTo>
                <a:lnTo>
                  <a:pt x="402" y="186"/>
                </a:lnTo>
                <a:lnTo>
                  <a:pt x="420" y="204"/>
                </a:lnTo>
                <a:lnTo>
                  <a:pt x="414" y="233"/>
                </a:lnTo>
                <a:lnTo>
                  <a:pt x="438" y="305"/>
                </a:lnTo>
                <a:lnTo>
                  <a:pt x="396" y="353"/>
                </a:lnTo>
                <a:lnTo>
                  <a:pt x="384" y="383"/>
                </a:lnTo>
                <a:lnTo>
                  <a:pt x="384" y="407"/>
                </a:lnTo>
                <a:lnTo>
                  <a:pt x="372" y="407"/>
                </a:lnTo>
                <a:lnTo>
                  <a:pt x="324" y="383"/>
                </a:lnTo>
                <a:lnTo>
                  <a:pt x="258" y="395"/>
                </a:lnTo>
                <a:lnTo>
                  <a:pt x="240" y="377"/>
                </a:lnTo>
                <a:lnTo>
                  <a:pt x="216" y="383"/>
                </a:lnTo>
                <a:lnTo>
                  <a:pt x="198" y="371"/>
                </a:lnTo>
                <a:lnTo>
                  <a:pt x="162" y="341"/>
                </a:lnTo>
                <a:lnTo>
                  <a:pt x="162" y="323"/>
                </a:lnTo>
                <a:lnTo>
                  <a:pt x="126" y="317"/>
                </a:lnTo>
                <a:lnTo>
                  <a:pt x="114" y="329"/>
                </a:lnTo>
                <a:lnTo>
                  <a:pt x="84" y="293"/>
                </a:lnTo>
                <a:lnTo>
                  <a:pt x="48" y="275"/>
                </a:lnTo>
                <a:lnTo>
                  <a:pt x="30" y="287"/>
                </a:lnTo>
                <a:lnTo>
                  <a:pt x="36" y="251"/>
                </a:lnTo>
                <a:lnTo>
                  <a:pt x="24" y="233"/>
                </a:lnTo>
                <a:lnTo>
                  <a:pt x="12" y="156"/>
                </a:lnTo>
                <a:lnTo>
                  <a:pt x="0" y="144"/>
                </a:lnTo>
                <a:lnTo>
                  <a:pt x="12" y="108"/>
                </a:lnTo>
                <a:lnTo>
                  <a:pt x="0" y="78"/>
                </a:lnTo>
                <a:lnTo>
                  <a:pt x="18" y="84"/>
                </a:lnTo>
                <a:lnTo>
                  <a:pt x="18" y="72"/>
                </a:lnTo>
                <a:lnTo>
                  <a:pt x="6" y="72"/>
                </a:lnTo>
                <a:lnTo>
                  <a:pt x="12" y="66"/>
                </a:lnTo>
                <a:lnTo>
                  <a:pt x="138" y="0"/>
                </a:lnTo>
                <a:lnTo>
                  <a:pt x="204" y="0"/>
                </a:lnTo>
                <a:lnTo>
                  <a:pt x="204" y="12"/>
                </a:lnTo>
                <a:lnTo>
                  <a:pt x="192" y="6"/>
                </a:lnTo>
                <a:lnTo>
                  <a:pt x="204" y="36"/>
                </a:lnTo>
                <a:lnTo>
                  <a:pt x="246" y="24"/>
                </a:lnTo>
                <a:lnTo>
                  <a:pt x="306" y="36"/>
                </a:lnTo>
                <a:lnTo>
                  <a:pt x="384" y="30"/>
                </a:lnTo>
                <a:lnTo>
                  <a:pt x="420" y="54"/>
                </a:lnTo>
                <a:lnTo>
                  <a:pt x="420" y="66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14" name=""/>
          <p:cNvSpPr/>
          <p:nvPr/>
        </p:nvSpPr>
        <p:spPr>
          <a:xfrm>
            <a:off x="7128000" y="5391000"/>
            <a:ext cx="64800" cy="6048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6" y="0"/>
                </a:lnTo>
                <a:lnTo>
                  <a:pt x="0" y="0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4760" bIns="14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15" name=""/>
          <p:cNvSpPr/>
          <p:nvPr/>
        </p:nvSpPr>
        <p:spPr>
          <a:xfrm>
            <a:off x="7242120" y="5640480"/>
            <a:ext cx="42840" cy="5868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0"/>
                </a:lnTo>
                <a:lnTo>
                  <a:pt x="0" y="12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12960" bIns="12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16" name=""/>
          <p:cNvSpPr/>
          <p:nvPr/>
        </p:nvSpPr>
        <p:spPr>
          <a:xfrm>
            <a:off x="7350120" y="5656320"/>
            <a:ext cx="379440" cy="349200"/>
          </a:xfrm>
          <a:custGeom>
            <a:avLst/>
            <a:gdLst/>
            <a:ahLst/>
            <a:rect l="l" t="t" r="r" b="b"/>
            <a:pathLst>
              <a:path w="102" h="102">
                <a:moveTo>
                  <a:pt x="42" y="0"/>
                </a:moveTo>
                <a:lnTo>
                  <a:pt x="12" y="6"/>
                </a:lnTo>
                <a:lnTo>
                  <a:pt x="0" y="30"/>
                </a:lnTo>
                <a:lnTo>
                  <a:pt x="24" y="60"/>
                </a:lnTo>
                <a:lnTo>
                  <a:pt x="24" y="78"/>
                </a:lnTo>
                <a:lnTo>
                  <a:pt x="30" y="84"/>
                </a:lnTo>
                <a:lnTo>
                  <a:pt x="42" y="72"/>
                </a:lnTo>
                <a:lnTo>
                  <a:pt x="54" y="102"/>
                </a:lnTo>
                <a:lnTo>
                  <a:pt x="72" y="84"/>
                </a:lnTo>
                <a:lnTo>
                  <a:pt x="90" y="102"/>
                </a:lnTo>
                <a:lnTo>
                  <a:pt x="72" y="42"/>
                </a:lnTo>
                <a:lnTo>
                  <a:pt x="90" y="60"/>
                </a:lnTo>
                <a:lnTo>
                  <a:pt x="102" y="48"/>
                </a:lnTo>
                <a:lnTo>
                  <a:pt x="90" y="18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17" name=""/>
          <p:cNvSpPr/>
          <p:nvPr/>
        </p:nvSpPr>
        <p:spPr>
          <a:xfrm>
            <a:off x="7954920" y="5719680"/>
            <a:ext cx="42840" cy="6372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6"/>
                </a:lnTo>
                <a:lnTo>
                  <a:pt x="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18000" bIns="18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18" name=""/>
          <p:cNvSpPr/>
          <p:nvPr/>
        </p:nvSpPr>
        <p:spPr>
          <a:xfrm>
            <a:off x="8439120" y="6005520"/>
            <a:ext cx="90360" cy="100080"/>
          </a:xfrm>
          <a:custGeom>
            <a:avLst/>
            <a:gdLst/>
            <a:ahLst/>
            <a:rect l="l" t="t" r="r" b="b"/>
            <a:pathLst>
              <a:path w="24" h="29">
                <a:moveTo>
                  <a:pt x="18" y="24"/>
                </a:moveTo>
                <a:lnTo>
                  <a:pt x="24" y="0"/>
                </a:lnTo>
                <a:lnTo>
                  <a:pt x="0" y="18"/>
                </a:lnTo>
                <a:lnTo>
                  <a:pt x="0" y="29"/>
                </a:lnTo>
                <a:lnTo>
                  <a:pt x="18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19" name=""/>
          <p:cNvSpPr/>
          <p:nvPr/>
        </p:nvSpPr>
        <p:spPr>
          <a:xfrm>
            <a:off x="8126280" y="5599080"/>
            <a:ext cx="44640" cy="79560"/>
          </a:xfrm>
          <a:custGeom>
            <a:avLst/>
            <a:gdLst/>
            <a:ahLst/>
            <a:rect l="l" t="t" r="r" b="b"/>
            <a:pathLst>
              <a:path w="12" h="24">
                <a:moveTo>
                  <a:pt x="6" y="24"/>
                </a:moveTo>
                <a:lnTo>
                  <a:pt x="12" y="6"/>
                </a:lnTo>
                <a:lnTo>
                  <a:pt x="0" y="0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33840" bIns="33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20" name=""/>
          <p:cNvSpPr/>
          <p:nvPr/>
        </p:nvSpPr>
        <p:spPr>
          <a:xfrm>
            <a:off x="8126280" y="5451480"/>
            <a:ext cx="114480" cy="60480"/>
          </a:xfrm>
          <a:custGeom>
            <a:avLst/>
            <a:gdLst/>
            <a:ahLst/>
            <a:rect l="l" t="t" r="r" b="b"/>
            <a:pathLst>
              <a:path w="30" h="18">
                <a:moveTo>
                  <a:pt x="30" y="18"/>
                </a:moveTo>
                <a:lnTo>
                  <a:pt x="18" y="0"/>
                </a:lnTo>
                <a:lnTo>
                  <a:pt x="0" y="12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14760" bIns="147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21" name=""/>
          <p:cNvSpPr/>
          <p:nvPr/>
        </p:nvSpPr>
        <p:spPr>
          <a:xfrm>
            <a:off x="7997760" y="5327640"/>
            <a:ext cx="44640" cy="4140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4320" bIns="-43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22" name=""/>
          <p:cNvSpPr/>
          <p:nvPr/>
        </p:nvSpPr>
        <p:spPr>
          <a:xfrm>
            <a:off x="7912080" y="5159520"/>
            <a:ext cx="42840" cy="42840"/>
          </a:xfrm>
          <a:custGeom>
            <a:avLst/>
            <a:gdLst/>
            <a:ahLst/>
            <a:rect l="l" t="t" r="r" b="b"/>
            <a:pathLst>
              <a:path w="12" h="12">
                <a:moveTo>
                  <a:pt x="6" y="12"/>
                </a:moveTo>
                <a:lnTo>
                  <a:pt x="12" y="0"/>
                </a:lnTo>
                <a:lnTo>
                  <a:pt x="0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880" bIns="-2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23" name=""/>
          <p:cNvSpPr/>
          <p:nvPr/>
        </p:nvSpPr>
        <p:spPr>
          <a:xfrm>
            <a:off x="7689960" y="5511960"/>
            <a:ext cx="239760" cy="207720"/>
          </a:xfrm>
          <a:custGeom>
            <a:avLst/>
            <a:gdLst/>
            <a:ahLst/>
            <a:rect l="l" t="t" r="r" b="b"/>
            <a:pathLst>
              <a:path w="66" h="60">
                <a:moveTo>
                  <a:pt x="66" y="54"/>
                </a:moveTo>
                <a:lnTo>
                  <a:pt x="48" y="24"/>
                </a:lnTo>
                <a:lnTo>
                  <a:pt x="12" y="0"/>
                </a:lnTo>
                <a:lnTo>
                  <a:pt x="0" y="12"/>
                </a:lnTo>
                <a:lnTo>
                  <a:pt x="48" y="48"/>
                </a:lnTo>
                <a:lnTo>
                  <a:pt x="60" y="60"/>
                </a:lnTo>
                <a:lnTo>
                  <a:pt x="66" y="60"/>
                </a:lnTo>
                <a:lnTo>
                  <a:pt x="66" y="54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24" name=""/>
          <p:cNvSpPr/>
          <p:nvPr/>
        </p:nvSpPr>
        <p:spPr>
          <a:xfrm>
            <a:off x="4989600" y="3849840"/>
            <a:ext cx="1939680" cy="1869840"/>
          </a:xfrm>
          <a:custGeom>
            <a:avLst/>
            <a:gdLst/>
            <a:ahLst/>
            <a:rect l="l" t="t" r="r" b="b"/>
            <a:pathLst>
              <a:path w="521" h="545">
                <a:moveTo>
                  <a:pt x="306" y="96"/>
                </a:moveTo>
                <a:lnTo>
                  <a:pt x="317" y="90"/>
                </a:lnTo>
                <a:lnTo>
                  <a:pt x="306" y="78"/>
                </a:lnTo>
                <a:lnTo>
                  <a:pt x="300" y="54"/>
                </a:lnTo>
                <a:lnTo>
                  <a:pt x="294" y="54"/>
                </a:lnTo>
                <a:lnTo>
                  <a:pt x="306" y="36"/>
                </a:lnTo>
                <a:lnTo>
                  <a:pt x="252" y="24"/>
                </a:lnTo>
                <a:lnTo>
                  <a:pt x="234" y="0"/>
                </a:lnTo>
                <a:lnTo>
                  <a:pt x="162" y="12"/>
                </a:lnTo>
                <a:lnTo>
                  <a:pt x="162" y="30"/>
                </a:lnTo>
                <a:lnTo>
                  <a:pt x="150" y="30"/>
                </a:lnTo>
                <a:lnTo>
                  <a:pt x="150" y="48"/>
                </a:lnTo>
                <a:lnTo>
                  <a:pt x="114" y="36"/>
                </a:lnTo>
                <a:lnTo>
                  <a:pt x="102" y="72"/>
                </a:lnTo>
                <a:lnTo>
                  <a:pt x="78" y="48"/>
                </a:lnTo>
                <a:lnTo>
                  <a:pt x="48" y="72"/>
                </a:lnTo>
                <a:lnTo>
                  <a:pt x="12" y="78"/>
                </a:lnTo>
                <a:lnTo>
                  <a:pt x="0" y="84"/>
                </a:lnTo>
                <a:lnTo>
                  <a:pt x="18" y="114"/>
                </a:lnTo>
                <a:lnTo>
                  <a:pt x="0" y="138"/>
                </a:lnTo>
                <a:lnTo>
                  <a:pt x="6" y="144"/>
                </a:lnTo>
                <a:lnTo>
                  <a:pt x="18" y="179"/>
                </a:lnTo>
                <a:lnTo>
                  <a:pt x="36" y="185"/>
                </a:lnTo>
                <a:lnTo>
                  <a:pt x="36" y="203"/>
                </a:lnTo>
                <a:lnTo>
                  <a:pt x="60" y="197"/>
                </a:lnTo>
                <a:lnTo>
                  <a:pt x="90" y="168"/>
                </a:lnTo>
                <a:lnTo>
                  <a:pt x="150" y="197"/>
                </a:lnTo>
                <a:lnTo>
                  <a:pt x="168" y="251"/>
                </a:lnTo>
                <a:lnTo>
                  <a:pt x="198" y="293"/>
                </a:lnTo>
                <a:lnTo>
                  <a:pt x="216" y="293"/>
                </a:lnTo>
                <a:lnTo>
                  <a:pt x="282" y="359"/>
                </a:lnTo>
                <a:lnTo>
                  <a:pt x="306" y="359"/>
                </a:lnTo>
                <a:lnTo>
                  <a:pt x="335" y="395"/>
                </a:lnTo>
                <a:lnTo>
                  <a:pt x="359" y="395"/>
                </a:lnTo>
                <a:lnTo>
                  <a:pt x="365" y="419"/>
                </a:lnTo>
                <a:lnTo>
                  <a:pt x="383" y="431"/>
                </a:lnTo>
                <a:lnTo>
                  <a:pt x="395" y="425"/>
                </a:lnTo>
                <a:lnTo>
                  <a:pt x="419" y="497"/>
                </a:lnTo>
                <a:lnTo>
                  <a:pt x="401" y="509"/>
                </a:lnTo>
                <a:lnTo>
                  <a:pt x="395" y="533"/>
                </a:lnTo>
                <a:lnTo>
                  <a:pt x="395" y="545"/>
                </a:lnTo>
                <a:lnTo>
                  <a:pt x="413" y="545"/>
                </a:lnTo>
                <a:lnTo>
                  <a:pt x="431" y="521"/>
                </a:lnTo>
                <a:lnTo>
                  <a:pt x="437" y="497"/>
                </a:lnTo>
                <a:lnTo>
                  <a:pt x="455" y="485"/>
                </a:lnTo>
                <a:lnTo>
                  <a:pt x="455" y="461"/>
                </a:lnTo>
                <a:lnTo>
                  <a:pt x="431" y="443"/>
                </a:lnTo>
                <a:lnTo>
                  <a:pt x="443" y="407"/>
                </a:lnTo>
                <a:lnTo>
                  <a:pt x="461" y="401"/>
                </a:lnTo>
                <a:lnTo>
                  <a:pt x="491" y="419"/>
                </a:lnTo>
                <a:lnTo>
                  <a:pt x="515" y="437"/>
                </a:lnTo>
                <a:lnTo>
                  <a:pt x="521" y="425"/>
                </a:lnTo>
                <a:lnTo>
                  <a:pt x="491" y="389"/>
                </a:lnTo>
                <a:lnTo>
                  <a:pt x="407" y="347"/>
                </a:lnTo>
                <a:lnTo>
                  <a:pt x="413" y="323"/>
                </a:lnTo>
                <a:lnTo>
                  <a:pt x="413" y="317"/>
                </a:lnTo>
                <a:lnTo>
                  <a:pt x="371" y="323"/>
                </a:lnTo>
                <a:lnTo>
                  <a:pt x="353" y="305"/>
                </a:lnTo>
                <a:lnTo>
                  <a:pt x="323" y="275"/>
                </a:lnTo>
                <a:lnTo>
                  <a:pt x="300" y="215"/>
                </a:lnTo>
                <a:lnTo>
                  <a:pt x="252" y="185"/>
                </a:lnTo>
                <a:lnTo>
                  <a:pt x="246" y="156"/>
                </a:lnTo>
                <a:lnTo>
                  <a:pt x="252" y="138"/>
                </a:lnTo>
                <a:lnTo>
                  <a:pt x="246" y="126"/>
                </a:lnTo>
                <a:lnTo>
                  <a:pt x="246" y="108"/>
                </a:lnTo>
                <a:lnTo>
                  <a:pt x="288" y="84"/>
                </a:lnTo>
                <a:lnTo>
                  <a:pt x="300" y="84"/>
                </a:lnTo>
                <a:lnTo>
                  <a:pt x="306" y="96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25" name=""/>
          <p:cNvSpPr/>
          <p:nvPr/>
        </p:nvSpPr>
        <p:spPr>
          <a:xfrm>
            <a:off x="5235480" y="5060880"/>
            <a:ext cx="246240" cy="493920"/>
          </a:xfrm>
          <a:custGeom>
            <a:avLst/>
            <a:gdLst/>
            <a:ahLst/>
            <a:rect l="l" t="t" r="r" b="b"/>
            <a:pathLst>
              <a:path w="66" h="144">
                <a:moveTo>
                  <a:pt x="42" y="0"/>
                </a:moveTo>
                <a:lnTo>
                  <a:pt x="54" y="12"/>
                </a:lnTo>
                <a:lnTo>
                  <a:pt x="66" y="36"/>
                </a:lnTo>
                <a:lnTo>
                  <a:pt x="66" y="114"/>
                </a:lnTo>
                <a:lnTo>
                  <a:pt x="54" y="126"/>
                </a:lnTo>
                <a:lnTo>
                  <a:pt x="48" y="120"/>
                </a:lnTo>
                <a:lnTo>
                  <a:pt x="24" y="144"/>
                </a:lnTo>
                <a:lnTo>
                  <a:pt x="12" y="120"/>
                </a:lnTo>
                <a:lnTo>
                  <a:pt x="12" y="84"/>
                </a:lnTo>
                <a:lnTo>
                  <a:pt x="0" y="24"/>
                </a:lnTo>
                <a:lnTo>
                  <a:pt x="18" y="30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26" name=""/>
          <p:cNvSpPr/>
          <p:nvPr/>
        </p:nvSpPr>
        <p:spPr>
          <a:xfrm>
            <a:off x="5950080" y="5656320"/>
            <a:ext cx="506160" cy="290520"/>
          </a:xfrm>
          <a:custGeom>
            <a:avLst/>
            <a:gdLst/>
            <a:ahLst/>
            <a:rect l="l" t="t" r="r" b="b"/>
            <a:pathLst>
              <a:path w="137" h="84">
                <a:moveTo>
                  <a:pt x="137" y="0"/>
                </a:moveTo>
                <a:lnTo>
                  <a:pt x="113" y="48"/>
                </a:lnTo>
                <a:lnTo>
                  <a:pt x="119" y="72"/>
                </a:lnTo>
                <a:lnTo>
                  <a:pt x="113" y="84"/>
                </a:lnTo>
                <a:lnTo>
                  <a:pt x="95" y="84"/>
                </a:lnTo>
                <a:lnTo>
                  <a:pt x="77" y="72"/>
                </a:lnTo>
                <a:lnTo>
                  <a:pt x="6" y="36"/>
                </a:lnTo>
                <a:lnTo>
                  <a:pt x="0" y="18"/>
                </a:lnTo>
                <a:lnTo>
                  <a:pt x="6" y="6"/>
                </a:lnTo>
                <a:lnTo>
                  <a:pt x="30" y="6"/>
                </a:lnTo>
                <a:lnTo>
                  <a:pt x="48" y="18"/>
                </a:lnTo>
                <a:lnTo>
                  <a:pt x="137" y="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27" name=""/>
          <p:cNvSpPr/>
          <p:nvPr/>
        </p:nvSpPr>
        <p:spPr>
          <a:xfrm>
            <a:off x="4811760" y="3152880"/>
            <a:ext cx="112680" cy="142920"/>
          </a:xfrm>
          <a:custGeom>
            <a:avLst/>
            <a:gdLst/>
            <a:ahLst/>
            <a:rect l="l" t="t" r="r" b="b"/>
            <a:pathLst>
              <a:path w="30" h="42">
                <a:moveTo>
                  <a:pt x="6" y="36"/>
                </a:moveTo>
                <a:lnTo>
                  <a:pt x="30" y="42"/>
                </a:lnTo>
                <a:lnTo>
                  <a:pt x="30" y="30"/>
                </a:lnTo>
                <a:lnTo>
                  <a:pt x="18" y="0"/>
                </a:lnTo>
                <a:lnTo>
                  <a:pt x="0" y="18"/>
                </a:lnTo>
                <a:lnTo>
                  <a:pt x="6" y="3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000066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28" name=""/>
          <p:cNvSpPr/>
          <p:nvPr/>
        </p:nvSpPr>
        <p:spPr>
          <a:xfrm>
            <a:off x="4681440" y="2416320"/>
            <a:ext cx="65160" cy="6192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0"/>
                </a:moveTo>
                <a:lnTo>
                  <a:pt x="0" y="18"/>
                </a:lnTo>
                <a:lnTo>
                  <a:pt x="12" y="0"/>
                </a:lnTo>
                <a:lnTo>
                  <a:pt x="18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16200" bIns="16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29" name=""/>
          <p:cNvSpPr/>
          <p:nvPr/>
        </p:nvSpPr>
        <p:spPr>
          <a:xfrm>
            <a:off x="4456080" y="2354400"/>
            <a:ext cx="603360" cy="652320"/>
          </a:xfrm>
          <a:custGeom>
            <a:avLst/>
            <a:gdLst/>
            <a:ahLst/>
            <a:rect l="l" t="t" r="r" b="b"/>
            <a:pathLst>
              <a:path w="162" h="191">
                <a:moveTo>
                  <a:pt x="72" y="42"/>
                </a:moveTo>
                <a:lnTo>
                  <a:pt x="78" y="54"/>
                </a:lnTo>
                <a:lnTo>
                  <a:pt x="72" y="60"/>
                </a:lnTo>
                <a:lnTo>
                  <a:pt x="72" y="78"/>
                </a:lnTo>
                <a:lnTo>
                  <a:pt x="90" y="84"/>
                </a:lnTo>
                <a:lnTo>
                  <a:pt x="84" y="66"/>
                </a:lnTo>
                <a:lnTo>
                  <a:pt x="96" y="42"/>
                </a:lnTo>
                <a:lnTo>
                  <a:pt x="90" y="42"/>
                </a:lnTo>
                <a:lnTo>
                  <a:pt x="90" y="18"/>
                </a:lnTo>
                <a:lnTo>
                  <a:pt x="144" y="0"/>
                </a:lnTo>
                <a:lnTo>
                  <a:pt x="162" y="18"/>
                </a:lnTo>
                <a:lnTo>
                  <a:pt x="150" y="48"/>
                </a:lnTo>
                <a:lnTo>
                  <a:pt x="138" y="60"/>
                </a:lnTo>
                <a:lnTo>
                  <a:pt x="156" y="84"/>
                </a:lnTo>
                <a:lnTo>
                  <a:pt x="138" y="114"/>
                </a:lnTo>
                <a:lnTo>
                  <a:pt x="114" y="108"/>
                </a:lnTo>
                <a:lnTo>
                  <a:pt x="114" y="191"/>
                </a:lnTo>
                <a:lnTo>
                  <a:pt x="96" y="185"/>
                </a:lnTo>
                <a:lnTo>
                  <a:pt x="96" y="161"/>
                </a:lnTo>
                <a:lnTo>
                  <a:pt x="72" y="149"/>
                </a:lnTo>
                <a:lnTo>
                  <a:pt x="18" y="161"/>
                </a:lnTo>
                <a:lnTo>
                  <a:pt x="0" y="149"/>
                </a:lnTo>
                <a:lnTo>
                  <a:pt x="42" y="149"/>
                </a:lnTo>
                <a:lnTo>
                  <a:pt x="24" y="137"/>
                </a:lnTo>
                <a:lnTo>
                  <a:pt x="66" y="126"/>
                </a:lnTo>
                <a:lnTo>
                  <a:pt x="42" y="126"/>
                </a:lnTo>
                <a:lnTo>
                  <a:pt x="36" y="114"/>
                </a:lnTo>
                <a:lnTo>
                  <a:pt x="72" y="42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30" name=""/>
          <p:cNvSpPr/>
          <p:nvPr/>
        </p:nvSpPr>
        <p:spPr>
          <a:xfrm>
            <a:off x="2363760" y="4916520"/>
            <a:ext cx="534960" cy="968400"/>
          </a:xfrm>
          <a:custGeom>
            <a:avLst/>
            <a:gdLst/>
            <a:ahLst/>
            <a:rect l="l" t="t" r="r" b="b"/>
            <a:pathLst>
              <a:path w="144" h="282">
                <a:moveTo>
                  <a:pt x="30" y="18"/>
                </a:moveTo>
                <a:lnTo>
                  <a:pt x="36" y="66"/>
                </a:lnTo>
                <a:lnTo>
                  <a:pt x="0" y="192"/>
                </a:lnTo>
                <a:lnTo>
                  <a:pt x="12" y="210"/>
                </a:lnTo>
                <a:lnTo>
                  <a:pt x="36" y="204"/>
                </a:lnTo>
                <a:lnTo>
                  <a:pt x="24" y="282"/>
                </a:lnTo>
                <a:lnTo>
                  <a:pt x="90" y="276"/>
                </a:lnTo>
                <a:lnTo>
                  <a:pt x="90" y="252"/>
                </a:lnTo>
                <a:lnTo>
                  <a:pt x="114" y="228"/>
                </a:lnTo>
                <a:lnTo>
                  <a:pt x="96" y="204"/>
                </a:lnTo>
                <a:lnTo>
                  <a:pt x="108" y="174"/>
                </a:lnTo>
                <a:lnTo>
                  <a:pt x="96" y="144"/>
                </a:lnTo>
                <a:lnTo>
                  <a:pt x="114" y="126"/>
                </a:lnTo>
                <a:lnTo>
                  <a:pt x="114" y="108"/>
                </a:lnTo>
                <a:lnTo>
                  <a:pt x="120" y="60"/>
                </a:lnTo>
                <a:lnTo>
                  <a:pt x="144" y="30"/>
                </a:lnTo>
                <a:lnTo>
                  <a:pt x="132" y="12"/>
                </a:lnTo>
                <a:lnTo>
                  <a:pt x="66" y="12"/>
                </a:lnTo>
                <a:lnTo>
                  <a:pt x="60" y="0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31" name=""/>
          <p:cNvSpPr/>
          <p:nvPr/>
        </p:nvSpPr>
        <p:spPr>
          <a:xfrm>
            <a:off x="7192800" y="3583080"/>
            <a:ext cx="1536840" cy="1006560"/>
          </a:xfrm>
          <a:custGeom>
            <a:avLst/>
            <a:gdLst/>
            <a:ahLst/>
            <a:rect l="l" t="t" r="r" b="b"/>
            <a:pathLst>
              <a:path w="413" h="293">
                <a:moveTo>
                  <a:pt x="0" y="138"/>
                </a:moveTo>
                <a:lnTo>
                  <a:pt x="42" y="126"/>
                </a:lnTo>
                <a:lnTo>
                  <a:pt x="78" y="42"/>
                </a:lnTo>
                <a:lnTo>
                  <a:pt x="114" y="18"/>
                </a:lnTo>
                <a:lnTo>
                  <a:pt x="192" y="18"/>
                </a:lnTo>
                <a:lnTo>
                  <a:pt x="210" y="30"/>
                </a:lnTo>
                <a:lnTo>
                  <a:pt x="287" y="0"/>
                </a:lnTo>
                <a:lnTo>
                  <a:pt x="317" y="30"/>
                </a:lnTo>
                <a:lnTo>
                  <a:pt x="347" y="96"/>
                </a:lnTo>
                <a:lnTo>
                  <a:pt x="353" y="180"/>
                </a:lnTo>
                <a:lnTo>
                  <a:pt x="371" y="192"/>
                </a:lnTo>
                <a:lnTo>
                  <a:pt x="413" y="186"/>
                </a:lnTo>
                <a:lnTo>
                  <a:pt x="413" y="222"/>
                </a:lnTo>
                <a:lnTo>
                  <a:pt x="389" y="240"/>
                </a:lnTo>
                <a:lnTo>
                  <a:pt x="395" y="222"/>
                </a:lnTo>
                <a:lnTo>
                  <a:pt x="383" y="216"/>
                </a:lnTo>
                <a:lnTo>
                  <a:pt x="377" y="281"/>
                </a:lnTo>
                <a:lnTo>
                  <a:pt x="299" y="263"/>
                </a:lnTo>
                <a:lnTo>
                  <a:pt x="233" y="293"/>
                </a:lnTo>
                <a:lnTo>
                  <a:pt x="126" y="281"/>
                </a:lnTo>
                <a:lnTo>
                  <a:pt x="120" y="275"/>
                </a:lnTo>
                <a:lnTo>
                  <a:pt x="126" y="263"/>
                </a:lnTo>
                <a:lnTo>
                  <a:pt x="114" y="263"/>
                </a:lnTo>
                <a:lnTo>
                  <a:pt x="102" y="246"/>
                </a:lnTo>
                <a:lnTo>
                  <a:pt x="108" y="240"/>
                </a:lnTo>
                <a:lnTo>
                  <a:pt x="102" y="228"/>
                </a:lnTo>
                <a:lnTo>
                  <a:pt x="96" y="240"/>
                </a:lnTo>
                <a:lnTo>
                  <a:pt x="60" y="216"/>
                </a:lnTo>
                <a:lnTo>
                  <a:pt x="54" y="198"/>
                </a:lnTo>
                <a:lnTo>
                  <a:pt x="42" y="192"/>
                </a:lnTo>
                <a:lnTo>
                  <a:pt x="24" y="156"/>
                </a:lnTo>
                <a:lnTo>
                  <a:pt x="0" y="138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32" name=""/>
          <p:cNvSpPr/>
          <p:nvPr/>
        </p:nvSpPr>
        <p:spPr>
          <a:xfrm>
            <a:off x="2384280" y="4589640"/>
            <a:ext cx="2071800" cy="1500120"/>
          </a:xfrm>
          <a:custGeom>
            <a:avLst/>
            <a:gdLst/>
            <a:ahLst/>
            <a:rect l="l" t="t" r="r" b="b"/>
            <a:pathLst>
              <a:path w="1305" h="945">
                <a:moveTo>
                  <a:pt x="773" y="39"/>
                </a:moveTo>
                <a:lnTo>
                  <a:pt x="886" y="117"/>
                </a:lnTo>
                <a:lnTo>
                  <a:pt x="998" y="129"/>
                </a:lnTo>
                <a:lnTo>
                  <a:pt x="1054" y="117"/>
                </a:lnTo>
                <a:lnTo>
                  <a:pt x="1096" y="129"/>
                </a:lnTo>
                <a:lnTo>
                  <a:pt x="1125" y="155"/>
                </a:lnTo>
                <a:lnTo>
                  <a:pt x="1167" y="168"/>
                </a:lnTo>
                <a:lnTo>
                  <a:pt x="1277" y="168"/>
                </a:lnTo>
                <a:lnTo>
                  <a:pt x="1305" y="181"/>
                </a:lnTo>
                <a:lnTo>
                  <a:pt x="1277" y="246"/>
                </a:lnTo>
                <a:lnTo>
                  <a:pt x="1040" y="362"/>
                </a:lnTo>
                <a:lnTo>
                  <a:pt x="928" y="544"/>
                </a:lnTo>
                <a:lnTo>
                  <a:pt x="942" y="595"/>
                </a:lnTo>
                <a:lnTo>
                  <a:pt x="984" y="608"/>
                </a:lnTo>
                <a:lnTo>
                  <a:pt x="970" y="634"/>
                </a:lnTo>
                <a:lnTo>
                  <a:pt x="914" y="673"/>
                </a:lnTo>
                <a:lnTo>
                  <a:pt x="886" y="764"/>
                </a:lnTo>
                <a:lnTo>
                  <a:pt x="829" y="764"/>
                </a:lnTo>
                <a:lnTo>
                  <a:pt x="759" y="854"/>
                </a:lnTo>
                <a:lnTo>
                  <a:pt x="520" y="854"/>
                </a:lnTo>
                <a:lnTo>
                  <a:pt x="408" y="945"/>
                </a:lnTo>
                <a:lnTo>
                  <a:pt x="337" y="919"/>
                </a:lnTo>
                <a:lnTo>
                  <a:pt x="281" y="816"/>
                </a:lnTo>
                <a:lnTo>
                  <a:pt x="197" y="803"/>
                </a:lnTo>
                <a:lnTo>
                  <a:pt x="197" y="751"/>
                </a:lnTo>
                <a:lnTo>
                  <a:pt x="253" y="699"/>
                </a:lnTo>
                <a:lnTo>
                  <a:pt x="211" y="647"/>
                </a:lnTo>
                <a:lnTo>
                  <a:pt x="239" y="583"/>
                </a:lnTo>
                <a:lnTo>
                  <a:pt x="211" y="518"/>
                </a:lnTo>
                <a:lnTo>
                  <a:pt x="253" y="479"/>
                </a:lnTo>
                <a:lnTo>
                  <a:pt x="253" y="440"/>
                </a:lnTo>
                <a:lnTo>
                  <a:pt x="267" y="337"/>
                </a:lnTo>
                <a:lnTo>
                  <a:pt x="323" y="272"/>
                </a:lnTo>
                <a:lnTo>
                  <a:pt x="295" y="233"/>
                </a:lnTo>
                <a:lnTo>
                  <a:pt x="141" y="233"/>
                </a:lnTo>
                <a:lnTo>
                  <a:pt x="127" y="207"/>
                </a:lnTo>
                <a:lnTo>
                  <a:pt x="56" y="246"/>
                </a:lnTo>
                <a:lnTo>
                  <a:pt x="70" y="168"/>
                </a:lnTo>
                <a:lnTo>
                  <a:pt x="56" y="181"/>
                </a:lnTo>
                <a:lnTo>
                  <a:pt x="42" y="155"/>
                </a:lnTo>
                <a:lnTo>
                  <a:pt x="56" y="129"/>
                </a:lnTo>
                <a:lnTo>
                  <a:pt x="0" y="91"/>
                </a:lnTo>
                <a:lnTo>
                  <a:pt x="42" y="52"/>
                </a:lnTo>
                <a:lnTo>
                  <a:pt x="98" y="52"/>
                </a:lnTo>
                <a:lnTo>
                  <a:pt x="127" y="0"/>
                </a:lnTo>
                <a:lnTo>
                  <a:pt x="773" y="39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33" name=""/>
          <p:cNvSpPr/>
          <p:nvPr/>
        </p:nvSpPr>
        <p:spPr>
          <a:xfrm>
            <a:off x="4122720" y="5511960"/>
            <a:ext cx="46080" cy="42840"/>
          </a:xfrm>
          <a:custGeom>
            <a:avLst/>
            <a:gdLst/>
            <a:ahLst/>
            <a:rect l="l" t="t" r="r" b="b"/>
            <a:pathLst>
              <a:path w="12" h="12">
                <a:moveTo>
                  <a:pt x="12" y="0"/>
                </a:moveTo>
                <a:lnTo>
                  <a:pt x="6" y="12"/>
                </a:lnTo>
                <a:lnTo>
                  <a:pt x="0" y="6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880" bIns="-2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34" name=""/>
          <p:cNvSpPr/>
          <p:nvPr/>
        </p:nvSpPr>
        <p:spPr>
          <a:xfrm>
            <a:off x="4543560" y="5327640"/>
            <a:ext cx="66600" cy="20520"/>
          </a:xfrm>
          <a:custGeom>
            <a:avLst/>
            <a:gdLst/>
            <a:ahLst/>
            <a:rect l="l" t="t" r="r" b="b"/>
            <a:pathLst>
              <a:path w="18" h="6">
                <a:moveTo>
                  <a:pt x="12" y="0"/>
                </a:moveTo>
                <a:lnTo>
                  <a:pt x="18" y="6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-25200" bIns="-25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35" name=""/>
          <p:cNvSpPr/>
          <p:nvPr/>
        </p:nvSpPr>
        <p:spPr>
          <a:xfrm>
            <a:off x="4299120" y="5327640"/>
            <a:ext cx="156960" cy="142920"/>
          </a:xfrm>
          <a:custGeom>
            <a:avLst/>
            <a:gdLst/>
            <a:ahLst/>
            <a:rect l="l" t="t" r="r" b="b"/>
            <a:pathLst>
              <a:path w="42" h="42">
                <a:moveTo>
                  <a:pt x="36" y="0"/>
                </a:moveTo>
                <a:lnTo>
                  <a:pt x="36" y="12"/>
                </a:lnTo>
                <a:lnTo>
                  <a:pt x="42" y="18"/>
                </a:lnTo>
                <a:lnTo>
                  <a:pt x="30" y="42"/>
                </a:lnTo>
                <a:lnTo>
                  <a:pt x="0" y="24"/>
                </a:lnTo>
                <a:lnTo>
                  <a:pt x="36" y="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36" name=""/>
          <p:cNvSpPr/>
          <p:nvPr/>
        </p:nvSpPr>
        <p:spPr>
          <a:xfrm>
            <a:off x="4879800" y="3722760"/>
            <a:ext cx="712800" cy="396720"/>
          </a:xfrm>
          <a:custGeom>
            <a:avLst/>
            <a:gdLst/>
            <a:ahLst/>
            <a:rect l="l" t="t" r="r" b="b"/>
            <a:pathLst>
              <a:path w="192" h="114">
                <a:moveTo>
                  <a:pt x="66" y="0"/>
                </a:moveTo>
                <a:lnTo>
                  <a:pt x="120" y="0"/>
                </a:lnTo>
                <a:lnTo>
                  <a:pt x="150" y="12"/>
                </a:lnTo>
                <a:lnTo>
                  <a:pt x="162" y="42"/>
                </a:lnTo>
                <a:lnTo>
                  <a:pt x="192" y="48"/>
                </a:lnTo>
                <a:lnTo>
                  <a:pt x="192" y="66"/>
                </a:lnTo>
                <a:lnTo>
                  <a:pt x="180" y="66"/>
                </a:lnTo>
                <a:lnTo>
                  <a:pt x="180" y="84"/>
                </a:lnTo>
                <a:lnTo>
                  <a:pt x="144" y="72"/>
                </a:lnTo>
                <a:lnTo>
                  <a:pt x="132" y="108"/>
                </a:lnTo>
                <a:lnTo>
                  <a:pt x="108" y="84"/>
                </a:lnTo>
                <a:lnTo>
                  <a:pt x="78" y="108"/>
                </a:lnTo>
                <a:lnTo>
                  <a:pt x="42" y="114"/>
                </a:lnTo>
                <a:lnTo>
                  <a:pt x="30" y="84"/>
                </a:lnTo>
                <a:lnTo>
                  <a:pt x="18" y="84"/>
                </a:lnTo>
                <a:lnTo>
                  <a:pt x="0" y="96"/>
                </a:lnTo>
                <a:lnTo>
                  <a:pt x="0" y="78"/>
                </a:lnTo>
                <a:lnTo>
                  <a:pt x="42" y="6"/>
                </a:lnTo>
                <a:lnTo>
                  <a:pt x="66" y="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37" name=""/>
          <p:cNvSpPr/>
          <p:nvPr/>
        </p:nvSpPr>
        <p:spPr>
          <a:xfrm>
            <a:off x="6261120" y="4264200"/>
            <a:ext cx="42840" cy="6156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15840" bIns="15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38" name=""/>
          <p:cNvSpPr/>
          <p:nvPr/>
        </p:nvSpPr>
        <p:spPr>
          <a:xfrm>
            <a:off x="3122640" y="2924280"/>
            <a:ext cx="2092320" cy="1942920"/>
          </a:xfrm>
          <a:custGeom>
            <a:avLst/>
            <a:gdLst/>
            <a:ahLst/>
            <a:rect l="l" t="t" r="r" b="b"/>
            <a:pathLst>
              <a:path w="1318" h="1224">
                <a:moveTo>
                  <a:pt x="784" y="0"/>
                </a:moveTo>
                <a:lnTo>
                  <a:pt x="784" y="39"/>
                </a:lnTo>
                <a:lnTo>
                  <a:pt x="897" y="117"/>
                </a:lnTo>
                <a:lnTo>
                  <a:pt x="925" y="170"/>
                </a:lnTo>
                <a:lnTo>
                  <a:pt x="995" y="143"/>
                </a:lnTo>
                <a:lnTo>
                  <a:pt x="995" y="209"/>
                </a:lnTo>
                <a:lnTo>
                  <a:pt x="1079" y="222"/>
                </a:lnTo>
                <a:lnTo>
                  <a:pt x="1135" y="235"/>
                </a:lnTo>
                <a:lnTo>
                  <a:pt x="1178" y="287"/>
                </a:lnTo>
                <a:lnTo>
                  <a:pt x="1318" y="313"/>
                </a:lnTo>
                <a:lnTo>
                  <a:pt x="1262" y="444"/>
                </a:lnTo>
                <a:lnTo>
                  <a:pt x="1262" y="509"/>
                </a:lnTo>
                <a:lnTo>
                  <a:pt x="1206" y="522"/>
                </a:lnTo>
                <a:lnTo>
                  <a:pt x="1107" y="678"/>
                </a:lnTo>
                <a:lnTo>
                  <a:pt x="1107" y="717"/>
                </a:lnTo>
                <a:lnTo>
                  <a:pt x="1149" y="691"/>
                </a:lnTo>
                <a:lnTo>
                  <a:pt x="1178" y="691"/>
                </a:lnTo>
                <a:lnTo>
                  <a:pt x="1206" y="757"/>
                </a:lnTo>
                <a:lnTo>
                  <a:pt x="1178" y="770"/>
                </a:lnTo>
                <a:lnTo>
                  <a:pt x="1220" y="835"/>
                </a:lnTo>
                <a:lnTo>
                  <a:pt x="1178" y="887"/>
                </a:lnTo>
                <a:lnTo>
                  <a:pt x="1192" y="900"/>
                </a:lnTo>
                <a:lnTo>
                  <a:pt x="1220" y="976"/>
                </a:lnTo>
                <a:lnTo>
                  <a:pt x="1262" y="989"/>
                </a:lnTo>
                <a:lnTo>
                  <a:pt x="1262" y="1028"/>
                </a:lnTo>
                <a:lnTo>
                  <a:pt x="1121" y="1133"/>
                </a:lnTo>
                <a:lnTo>
                  <a:pt x="1009" y="1094"/>
                </a:lnTo>
                <a:lnTo>
                  <a:pt x="897" y="1067"/>
                </a:lnTo>
                <a:lnTo>
                  <a:pt x="826" y="1120"/>
                </a:lnTo>
                <a:lnTo>
                  <a:pt x="812" y="1159"/>
                </a:lnTo>
                <a:lnTo>
                  <a:pt x="812" y="1224"/>
                </a:lnTo>
                <a:lnTo>
                  <a:pt x="702" y="1224"/>
                </a:lnTo>
                <a:lnTo>
                  <a:pt x="632" y="1185"/>
                </a:lnTo>
                <a:lnTo>
                  <a:pt x="590" y="1172"/>
                </a:lnTo>
                <a:lnTo>
                  <a:pt x="534" y="1185"/>
                </a:lnTo>
                <a:lnTo>
                  <a:pt x="421" y="1172"/>
                </a:lnTo>
                <a:lnTo>
                  <a:pt x="309" y="1094"/>
                </a:lnTo>
                <a:lnTo>
                  <a:pt x="365" y="1067"/>
                </a:lnTo>
                <a:lnTo>
                  <a:pt x="393" y="913"/>
                </a:lnTo>
                <a:lnTo>
                  <a:pt x="379" y="913"/>
                </a:lnTo>
                <a:lnTo>
                  <a:pt x="393" y="809"/>
                </a:lnTo>
                <a:lnTo>
                  <a:pt x="421" y="848"/>
                </a:lnTo>
                <a:lnTo>
                  <a:pt x="379" y="770"/>
                </a:lnTo>
                <a:lnTo>
                  <a:pt x="379" y="704"/>
                </a:lnTo>
                <a:lnTo>
                  <a:pt x="309" y="665"/>
                </a:lnTo>
                <a:lnTo>
                  <a:pt x="281" y="626"/>
                </a:lnTo>
                <a:lnTo>
                  <a:pt x="281" y="574"/>
                </a:lnTo>
                <a:lnTo>
                  <a:pt x="323" y="574"/>
                </a:lnTo>
                <a:lnTo>
                  <a:pt x="239" y="561"/>
                </a:lnTo>
                <a:lnTo>
                  <a:pt x="239" y="535"/>
                </a:lnTo>
                <a:lnTo>
                  <a:pt x="84" y="483"/>
                </a:lnTo>
                <a:lnTo>
                  <a:pt x="56" y="496"/>
                </a:lnTo>
                <a:lnTo>
                  <a:pt x="14" y="457"/>
                </a:lnTo>
                <a:lnTo>
                  <a:pt x="42" y="444"/>
                </a:lnTo>
                <a:lnTo>
                  <a:pt x="28" y="430"/>
                </a:lnTo>
                <a:lnTo>
                  <a:pt x="42" y="404"/>
                </a:lnTo>
                <a:lnTo>
                  <a:pt x="0" y="417"/>
                </a:lnTo>
                <a:lnTo>
                  <a:pt x="14" y="378"/>
                </a:lnTo>
                <a:lnTo>
                  <a:pt x="140" y="339"/>
                </a:lnTo>
                <a:lnTo>
                  <a:pt x="225" y="378"/>
                </a:lnTo>
                <a:lnTo>
                  <a:pt x="351" y="378"/>
                </a:lnTo>
                <a:lnTo>
                  <a:pt x="309" y="209"/>
                </a:lnTo>
                <a:lnTo>
                  <a:pt x="365" y="222"/>
                </a:lnTo>
                <a:lnTo>
                  <a:pt x="393" y="261"/>
                </a:lnTo>
                <a:lnTo>
                  <a:pt x="548" y="248"/>
                </a:lnTo>
                <a:lnTo>
                  <a:pt x="520" y="248"/>
                </a:lnTo>
                <a:lnTo>
                  <a:pt x="534" y="209"/>
                </a:lnTo>
                <a:lnTo>
                  <a:pt x="660" y="130"/>
                </a:lnTo>
                <a:lnTo>
                  <a:pt x="674" y="39"/>
                </a:lnTo>
                <a:lnTo>
                  <a:pt x="784" y="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39" name=""/>
          <p:cNvSpPr/>
          <p:nvPr/>
        </p:nvSpPr>
        <p:spPr>
          <a:xfrm>
            <a:off x="5303880" y="4710240"/>
            <a:ext cx="154080" cy="350640"/>
          </a:xfrm>
          <a:custGeom>
            <a:avLst/>
            <a:gdLst/>
            <a:ahLst/>
            <a:rect l="l" t="t" r="r" b="b"/>
            <a:pathLst>
              <a:path w="42" h="102">
                <a:moveTo>
                  <a:pt x="30" y="0"/>
                </a:moveTo>
                <a:lnTo>
                  <a:pt x="42" y="48"/>
                </a:lnTo>
                <a:lnTo>
                  <a:pt x="30" y="102"/>
                </a:lnTo>
                <a:lnTo>
                  <a:pt x="6" y="78"/>
                </a:lnTo>
                <a:lnTo>
                  <a:pt x="0" y="36"/>
                </a:lnTo>
                <a:lnTo>
                  <a:pt x="6" y="24"/>
                </a:lnTo>
                <a:lnTo>
                  <a:pt x="30" y="18"/>
                </a:lnTo>
                <a:lnTo>
                  <a:pt x="30" y="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40" name=""/>
          <p:cNvSpPr/>
          <p:nvPr/>
        </p:nvSpPr>
        <p:spPr>
          <a:xfrm>
            <a:off x="8170920" y="4916520"/>
            <a:ext cx="490320" cy="388800"/>
          </a:xfrm>
          <a:custGeom>
            <a:avLst/>
            <a:gdLst/>
            <a:ahLst/>
            <a:rect l="l" t="t" r="r" b="b"/>
            <a:pathLst>
              <a:path w="132" h="114">
                <a:moveTo>
                  <a:pt x="84" y="6"/>
                </a:moveTo>
                <a:lnTo>
                  <a:pt x="48" y="0"/>
                </a:lnTo>
                <a:lnTo>
                  <a:pt x="6" y="18"/>
                </a:lnTo>
                <a:lnTo>
                  <a:pt x="18" y="36"/>
                </a:lnTo>
                <a:lnTo>
                  <a:pt x="0" y="78"/>
                </a:lnTo>
                <a:lnTo>
                  <a:pt x="24" y="84"/>
                </a:lnTo>
                <a:lnTo>
                  <a:pt x="6" y="96"/>
                </a:lnTo>
                <a:lnTo>
                  <a:pt x="6" y="114"/>
                </a:lnTo>
                <a:lnTo>
                  <a:pt x="66" y="60"/>
                </a:lnTo>
                <a:lnTo>
                  <a:pt x="120" y="60"/>
                </a:lnTo>
                <a:lnTo>
                  <a:pt x="132" y="48"/>
                </a:lnTo>
                <a:lnTo>
                  <a:pt x="90" y="30"/>
                </a:lnTo>
                <a:lnTo>
                  <a:pt x="84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41" name=""/>
          <p:cNvSpPr/>
          <p:nvPr/>
        </p:nvSpPr>
        <p:spPr>
          <a:xfrm>
            <a:off x="8170920" y="4916520"/>
            <a:ext cx="3052800" cy="1211400"/>
          </a:xfrm>
          <a:custGeom>
            <a:avLst/>
            <a:gdLst/>
            <a:ahLst/>
            <a:rect l="l" t="t" r="r" b="b"/>
            <a:pathLst>
              <a:path w="821" h="353">
                <a:moveTo>
                  <a:pt x="12" y="120"/>
                </a:moveTo>
                <a:lnTo>
                  <a:pt x="30" y="108"/>
                </a:lnTo>
                <a:lnTo>
                  <a:pt x="72" y="102"/>
                </a:lnTo>
                <a:lnTo>
                  <a:pt x="72" y="90"/>
                </a:lnTo>
                <a:lnTo>
                  <a:pt x="120" y="96"/>
                </a:lnTo>
                <a:lnTo>
                  <a:pt x="132" y="96"/>
                </a:lnTo>
                <a:lnTo>
                  <a:pt x="120" y="84"/>
                </a:lnTo>
                <a:lnTo>
                  <a:pt x="132" y="84"/>
                </a:lnTo>
                <a:lnTo>
                  <a:pt x="168" y="78"/>
                </a:lnTo>
                <a:lnTo>
                  <a:pt x="138" y="72"/>
                </a:lnTo>
                <a:lnTo>
                  <a:pt x="132" y="60"/>
                </a:lnTo>
                <a:lnTo>
                  <a:pt x="138" y="48"/>
                </a:lnTo>
                <a:lnTo>
                  <a:pt x="222" y="60"/>
                </a:lnTo>
                <a:lnTo>
                  <a:pt x="276" y="18"/>
                </a:lnTo>
                <a:lnTo>
                  <a:pt x="318" y="6"/>
                </a:lnTo>
                <a:lnTo>
                  <a:pt x="396" y="0"/>
                </a:lnTo>
                <a:lnTo>
                  <a:pt x="420" y="24"/>
                </a:lnTo>
                <a:lnTo>
                  <a:pt x="444" y="18"/>
                </a:lnTo>
                <a:lnTo>
                  <a:pt x="450" y="48"/>
                </a:lnTo>
                <a:lnTo>
                  <a:pt x="527" y="72"/>
                </a:lnTo>
                <a:lnTo>
                  <a:pt x="581" y="54"/>
                </a:lnTo>
                <a:lnTo>
                  <a:pt x="629" y="60"/>
                </a:lnTo>
                <a:lnTo>
                  <a:pt x="677" y="30"/>
                </a:lnTo>
                <a:lnTo>
                  <a:pt x="713" y="36"/>
                </a:lnTo>
                <a:lnTo>
                  <a:pt x="731" y="30"/>
                </a:lnTo>
                <a:lnTo>
                  <a:pt x="767" y="60"/>
                </a:lnTo>
                <a:lnTo>
                  <a:pt x="779" y="108"/>
                </a:lnTo>
                <a:lnTo>
                  <a:pt x="815" y="132"/>
                </a:lnTo>
                <a:lnTo>
                  <a:pt x="797" y="156"/>
                </a:lnTo>
                <a:lnTo>
                  <a:pt x="803" y="180"/>
                </a:lnTo>
                <a:lnTo>
                  <a:pt x="803" y="240"/>
                </a:lnTo>
                <a:lnTo>
                  <a:pt x="821" y="264"/>
                </a:lnTo>
                <a:lnTo>
                  <a:pt x="821" y="276"/>
                </a:lnTo>
                <a:lnTo>
                  <a:pt x="803" y="276"/>
                </a:lnTo>
                <a:lnTo>
                  <a:pt x="797" y="270"/>
                </a:lnTo>
                <a:lnTo>
                  <a:pt x="743" y="264"/>
                </a:lnTo>
                <a:lnTo>
                  <a:pt x="725" y="282"/>
                </a:lnTo>
                <a:lnTo>
                  <a:pt x="707" y="276"/>
                </a:lnTo>
                <a:lnTo>
                  <a:pt x="689" y="282"/>
                </a:lnTo>
                <a:lnTo>
                  <a:pt x="647" y="282"/>
                </a:lnTo>
                <a:lnTo>
                  <a:pt x="575" y="306"/>
                </a:lnTo>
                <a:lnTo>
                  <a:pt x="539" y="294"/>
                </a:lnTo>
                <a:lnTo>
                  <a:pt x="503" y="312"/>
                </a:lnTo>
                <a:lnTo>
                  <a:pt x="468" y="300"/>
                </a:lnTo>
                <a:lnTo>
                  <a:pt x="462" y="318"/>
                </a:lnTo>
                <a:lnTo>
                  <a:pt x="468" y="330"/>
                </a:lnTo>
                <a:lnTo>
                  <a:pt x="450" y="336"/>
                </a:lnTo>
                <a:lnTo>
                  <a:pt x="444" y="353"/>
                </a:lnTo>
                <a:lnTo>
                  <a:pt x="432" y="347"/>
                </a:lnTo>
                <a:lnTo>
                  <a:pt x="432" y="318"/>
                </a:lnTo>
                <a:lnTo>
                  <a:pt x="444" y="306"/>
                </a:lnTo>
                <a:lnTo>
                  <a:pt x="438" y="300"/>
                </a:lnTo>
                <a:lnTo>
                  <a:pt x="414" y="318"/>
                </a:lnTo>
                <a:lnTo>
                  <a:pt x="390" y="300"/>
                </a:lnTo>
                <a:lnTo>
                  <a:pt x="372" y="306"/>
                </a:lnTo>
                <a:lnTo>
                  <a:pt x="354" y="324"/>
                </a:lnTo>
                <a:lnTo>
                  <a:pt x="300" y="342"/>
                </a:lnTo>
                <a:lnTo>
                  <a:pt x="210" y="294"/>
                </a:lnTo>
                <a:lnTo>
                  <a:pt x="198" y="300"/>
                </a:lnTo>
                <a:lnTo>
                  <a:pt x="192" y="330"/>
                </a:lnTo>
                <a:lnTo>
                  <a:pt x="168" y="336"/>
                </a:lnTo>
                <a:lnTo>
                  <a:pt x="138" y="330"/>
                </a:lnTo>
                <a:lnTo>
                  <a:pt x="132" y="306"/>
                </a:lnTo>
                <a:lnTo>
                  <a:pt x="120" y="312"/>
                </a:lnTo>
                <a:lnTo>
                  <a:pt x="108" y="300"/>
                </a:lnTo>
                <a:lnTo>
                  <a:pt x="90" y="312"/>
                </a:lnTo>
                <a:lnTo>
                  <a:pt x="90" y="300"/>
                </a:lnTo>
                <a:lnTo>
                  <a:pt x="60" y="312"/>
                </a:lnTo>
                <a:lnTo>
                  <a:pt x="96" y="288"/>
                </a:lnTo>
                <a:lnTo>
                  <a:pt x="54" y="288"/>
                </a:lnTo>
                <a:lnTo>
                  <a:pt x="66" y="276"/>
                </a:lnTo>
                <a:lnTo>
                  <a:pt x="54" y="264"/>
                </a:lnTo>
                <a:lnTo>
                  <a:pt x="54" y="258"/>
                </a:lnTo>
                <a:lnTo>
                  <a:pt x="42" y="252"/>
                </a:lnTo>
                <a:lnTo>
                  <a:pt x="48" y="234"/>
                </a:lnTo>
                <a:lnTo>
                  <a:pt x="6" y="222"/>
                </a:lnTo>
                <a:lnTo>
                  <a:pt x="18" y="198"/>
                </a:lnTo>
                <a:lnTo>
                  <a:pt x="24" y="210"/>
                </a:lnTo>
                <a:lnTo>
                  <a:pt x="48" y="210"/>
                </a:lnTo>
                <a:lnTo>
                  <a:pt x="30" y="198"/>
                </a:lnTo>
                <a:lnTo>
                  <a:pt x="36" y="186"/>
                </a:lnTo>
                <a:lnTo>
                  <a:pt x="24" y="168"/>
                </a:lnTo>
                <a:lnTo>
                  <a:pt x="30" y="144"/>
                </a:lnTo>
                <a:lnTo>
                  <a:pt x="0" y="150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742" name=""/>
          <p:cNvGrpSpPr/>
          <p:nvPr/>
        </p:nvGrpSpPr>
        <p:grpSpPr>
          <a:xfrm>
            <a:off x="7292880" y="606600"/>
            <a:ext cx="1266480" cy="661320"/>
            <a:chOff x="7292880" y="606600"/>
            <a:chExt cx="1266480" cy="661320"/>
          </a:xfrm>
        </p:grpSpPr>
        <p:sp>
          <p:nvSpPr>
            <p:cNvPr id="6743" name=""/>
            <p:cNvSpPr/>
            <p:nvPr/>
          </p:nvSpPr>
          <p:spPr>
            <a:xfrm>
              <a:off x="7317360" y="842760"/>
              <a:ext cx="189360" cy="87480"/>
            </a:xfrm>
            <a:custGeom>
              <a:avLst/>
              <a:gdLst/>
              <a:ahLst/>
              <a:rect l="l" t="t" r="r" b="b"/>
              <a:pathLst>
                <a:path w="42" h="24">
                  <a:moveTo>
                    <a:pt x="36" y="0"/>
                  </a:moveTo>
                  <a:lnTo>
                    <a:pt x="0" y="12"/>
                  </a:lnTo>
                  <a:lnTo>
                    <a:pt x="18" y="24"/>
                  </a:lnTo>
                  <a:lnTo>
                    <a:pt x="42" y="18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4d4d4d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tIns="41760" bIns="41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744" name=""/>
            <p:cNvSpPr/>
            <p:nvPr/>
          </p:nvSpPr>
          <p:spPr>
            <a:xfrm>
              <a:off x="7292880" y="973800"/>
              <a:ext cx="266760" cy="188280"/>
            </a:xfrm>
            <a:custGeom>
              <a:avLst/>
              <a:gdLst/>
              <a:ahLst/>
              <a:rect l="l" t="t" r="r" b="b"/>
              <a:pathLst>
                <a:path w="60" h="54">
                  <a:moveTo>
                    <a:pt x="48" y="0"/>
                  </a:moveTo>
                  <a:lnTo>
                    <a:pt x="0" y="6"/>
                  </a:lnTo>
                  <a:lnTo>
                    <a:pt x="0" y="24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24" y="24"/>
                  </a:lnTo>
                  <a:lnTo>
                    <a:pt x="60" y="12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4d4d4d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745" name=""/>
            <p:cNvSpPr/>
            <p:nvPr/>
          </p:nvSpPr>
          <p:spPr>
            <a:xfrm>
              <a:off x="7585200" y="606600"/>
              <a:ext cx="974160" cy="661320"/>
            </a:xfrm>
            <a:custGeom>
              <a:avLst/>
              <a:gdLst/>
              <a:ahLst/>
              <a:rect l="l" t="t" r="r" b="b"/>
              <a:pathLst>
                <a:path w="221" h="185">
                  <a:moveTo>
                    <a:pt x="185" y="185"/>
                  </a:moveTo>
                  <a:lnTo>
                    <a:pt x="185" y="179"/>
                  </a:lnTo>
                  <a:lnTo>
                    <a:pt x="203" y="161"/>
                  </a:lnTo>
                  <a:lnTo>
                    <a:pt x="197" y="150"/>
                  </a:lnTo>
                  <a:lnTo>
                    <a:pt x="191" y="144"/>
                  </a:lnTo>
                  <a:lnTo>
                    <a:pt x="185" y="126"/>
                  </a:lnTo>
                  <a:lnTo>
                    <a:pt x="179" y="120"/>
                  </a:lnTo>
                  <a:lnTo>
                    <a:pt x="167" y="78"/>
                  </a:lnTo>
                  <a:lnTo>
                    <a:pt x="203" y="66"/>
                  </a:lnTo>
                  <a:lnTo>
                    <a:pt x="221" y="36"/>
                  </a:lnTo>
                  <a:lnTo>
                    <a:pt x="221" y="12"/>
                  </a:lnTo>
                  <a:lnTo>
                    <a:pt x="209" y="0"/>
                  </a:lnTo>
                  <a:lnTo>
                    <a:pt x="203" y="30"/>
                  </a:lnTo>
                  <a:lnTo>
                    <a:pt x="197" y="30"/>
                  </a:lnTo>
                  <a:lnTo>
                    <a:pt x="101" y="12"/>
                  </a:lnTo>
                  <a:lnTo>
                    <a:pt x="6" y="54"/>
                  </a:lnTo>
                  <a:lnTo>
                    <a:pt x="0" y="84"/>
                  </a:lnTo>
                  <a:lnTo>
                    <a:pt x="18" y="90"/>
                  </a:lnTo>
                  <a:lnTo>
                    <a:pt x="6" y="102"/>
                  </a:lnTo>
                  <a:lnTo>
                    <a:pt x="18" y="126"/>
                  </a:lnTo>
                  <a:lnTo>
                    <a:pt x="54" y="120"/>
                  </a:lnTo>
                  <a:lnTo>
                    <a:pt x="48" y="161"/>
                  </a:lnTo>
                  <a:lnTo>
                    <a:pt x="90" y="150"/>
                  </a:lnTo>
                  <a:lnTo>
                    <a:pt x="125" y="167"/>
                  </a:lnTo>
                  <a:lnTo>
                    <a:pt x="149" y="185"/>
                  </a:lnTo>
                  <a:lnTo>
                    <a:pt x="173" y="185"/>
                  </a:lnTo>
                  <a:lnTo>
                    <a:pt x="185" y="185"/>
                  </a:lnTo>
                  <a:close/>
                </a:path>
              </a:pathLst>
            </a:custGeom>
            <a:solidFill>
              <a:srgbClr val="00f008"/>
            </a:solidFill>
            <a:ln w="0">
              <a:solidFill>
                <a:srgbClr val="4d4d4d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746" name=""/>
          <p:cNvGrpSpPr/>
          <p:nvPr/>
        </p:nvGrpSpPr>
        <p:grpSpPr>
          <a:xfrm>
            <a:off x="7000920" y="1122480"/>
            <a:ext cx="1594800" cy="1104120"/>
            <a:chOff x="7000920" y="1122480"/>
            <a:chExt cx="1594800" cy="1104120"/>
          </a:xfrm>
        </p:grpSpPr>
        <p:sp>
          <p:nvSpPr>
            <p:cNvPr id="6747" name=""/>
            <p:cNvSpPr/>
            <p:nvPr/>
          </p:nvSpPr>
          <p:spPr>
            <a:xfrm>
              <a:off x="7229520" y="1122480"/>
              <a:ext cx="1366200" cy="654120"/>
            </a:xfrm>
            <a:custGeom>
              <a:avLst/>
              <a:gdLst/>
              <a:ahLst/>
              <a:rect l="l" t="t" r="r" b="b"/>
              <a:pathLst>
                <a:path w="329" h="191">
                  <a:moveTo>
                    <a:pt x="0" y="149"/>
                  </a:moveTo>
                  <a:lnTo>
                    <a:pt x="6" y="107"/>
                  </a:lnTo>
                  <a:lnTo>
                    <a:pt x="36" y="41"/>
                  </a:lnTo>
                  <a:lnTo>
                    <a:pt x="72" y="23"/>
                  </a:lnTo>
                  <a:lnTo>
                    <a:pt x="108" y="77"/>
                  </a:lnTo>
                  <a:lnTo>
                    <a:pt x="144" y="89"/>
                  </a:lnTo>
                  <a:lnTo>
                    <a:pt x="150" y="65"/>
                  </a:lnTo>
                  <a:lnTo>
                    <a:pt x="156" y="11"/>
                  </a:lnTo>
                  <a:lnTo>
                    <a:pt x="198" y="0"/>
                  </a:lnTo>
                  <a:lnTo>
                    <a:pt x="233" y="17"/>
                  </a:lnTo>
                  <a:lnTo>
                    <a:pt x="257" y="35"/>
                  </a:lnTo>
                  <a:lnTo>
                    <a:pt x="281" y="35"/>
                  </a:lnTo>
                  <a:lnTo>
                    <a:pt x="293" y="35"/>
                  </a:lnTo>
                  <a:lnTo>
                    <a:pt x="311" y="59"/>
                  </a:lnTo>
                  <a:lnTo>
                    <a:pt x="305" y="89"/>
                  </a:lnTo>
                  <a:lnTo>
                    <a:pt x="317" y="95"/>
                  </a:lnTo>
                  <a:lnTo>
                    <a:pt x="329" y="119"/>
                  </a:lnTo>
                  <a:lnTo>
                    <a:pt x="329" y="155"/>
                  </a:lnTo>
                  <a:lnTo>
                    <a:pt x="317" y="155"/>
                  </a:lnTo>
                  <a:lnTo>
                    <a:pt x="299" y="179"/>
                  </a:lnTo>
                  <a:lnTo>
                    <a:pt x="281" y="179"/>
                  </a:lnTo>
                  <a:lnTo>
                    <a:pt x="269" y="191"/>
                  </a:lnTo>
                  <a:lnTo>
                    <a:pt x="251" y="185"/>
                  </a:lnTo>
                  <a:lnTo>
                    <a:pt x="215" y="155"/>
                  </a:lnTo>
                  <a:lnTo>
                    <a:pt x="198" y="149"/>
                  </a:lnTo>
                  <a:lnTo>
                    <a:pt x="180" y="125"/>
                  </a:lnTo>
                  <a:lnTo>
                    <a:pt x="156" y="143"/>
                  </a:lnTo>
                  <a:lnTo>
                    <a:pt x="132" y="131"/>
                  </a:lnTo>
                  <a:lnTo>
                    <a:pt x="60" y="131"/>
                  </a:lnTo>
                  <a:lnTo>
                    <a:pt x="30" y="143"/>
                  </a:lnTo>
                  <a:lnTo>
                    <a:pt x="18" y="155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00f008"/>
            </a:solidFill>
            <a:ln w="15120">
              <a:solidFill>
                <a:srgbClr val="008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748" name=""/>
            <p:cNvSpPr/>
            <p:nvPr/>
          </p:nvSpPr>
          <p:spPr>
            <a:xfrm>
              <a:off x="7000920" y="1855800"/>
              <a:ext cx="601560" cy="267840"/>
            </a:xfrm>
            <a:custGeom>
              <a:avLst/>
              <a:gdLst/>
              <a:ahLst/>
              <a:rect l="l" t="t" r="r" b="b"/>
              <a:pathLst>
                <a:path w="144" h="78">
                  <a:moveTo>
                    <a:pt x="138" y="72"/>
                  </a:moveTo>
                  <a:lnTo>
                    <a:pt x="144" y="42"/>
                  </a:lnTo>
                  <a:lnTo>
                    <a:pt x="138" y="24"/>
                  </a:lnTo>
                  <a:lnTo>
                    <a:pt x="108" y="18"/>
                  </a:lnTo>
                  <a:lnTo>
                    <a:pt x="72" y="0"/>
                  </a:lnTo>
                  <a:lnTo>
                    <a:pt x="72" y="6"/>
                  </a:lnTo>
                  <a:lnTo>
                    <a:pt x="66" y="30"/>
                  </a:lnTo>
                  <a:lnTo>
                    <a:pt x="42" y="24"/>
                  </a:lnTo>
                  <a:lnTo>
                    <a:pt x="48" y="12"/>
                  </a:lnTo>
                  <a:lnTo>
                    <a:pt x="18" y="30"/>
                  </a:lnTo>
                  <a:lnTo>
                    <a:pt x="0" y="66"/>
                  </a:lnTo>
                  <a:lnTo>
                    <a:pt x="60" y="78"/>
                  </a:lnTo>
                  <a:lnTo>
                    <a:pt x="138" y="72"/>
                  </a:lnTo>
                  <a:close/>
                </a:path>
              </a:pathLst>
            </a:custGeom>
            <a:solidFill>
              <a:srgbClr val="00f008"/>
            </a:solidFill>
            <a:ln w="15120">
              <a:solidFill>
                <a:srgbClr val="008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749" name=""/>
            <p:cNvSpPr/>
            <p:nvPr/>
          </p:nvSpPr>
          <p:spPr>
            <a:xfrm>
              <a:off x="7229520" y="1550520"/>
              <a:ext cx="1116720" cy="676080"/>
            </a:xfrm>
            <a:custGeom>
              <a:avLst/>
              <a:gdLst/>
              <a:ahLst/>
              <a:rect l="l" t="t" r="r" b="b"/>
              <a:pathLst>
                <a:path w="269" h="198">
                  <a:moveTo>
                    <a:pt x="84" y="162"/>
                  </a:moveTo>
                  <a:lnTo>
                    <a:pt x="90" y="132"/>
                  </a:lnTo>
                  <a:lnTo>
                    <a:pt x="84" y="114"/>
                  </a:lnTo>
                  <a:lnTo>
                    <a:pt x="54" y="108"/>
                  </a:lnTo>
                  <a:lnTo>
                    <a:pt x="18" y="90"/>
                  </a:lnTo>
                  <a:lnTo>
                    <a:pt x="0" y="2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60" y="6"/>
                  </a:lnTo>
                  <a:lnTo>
                    <a:pt x="132" y="6"/>
                  </a:lnTo>
                  <a:lnTo>
                    <a:pt x="156" y="18"/>
                  </a:lnTo>
                  <a:lnTo>
                    <a:pt x="180" y="0"/>
                  </a:lnTo>
                  <a:lnTo>
                    <a:pt x="198" y="24"/>
                  </a:lnTo>
                  <a:lnTo>
                    <a:pt x="215" y="30"/>
                  </a:lnTo>
                  <a:lnTo>
                    <a:pt x="251" y="60"/>
                  </a:lnTo>
                  <a:lnTo>
                    <a:pt x="269" y="66"/>
                  </a:lnTo>
                  <a:lnTo>
                    <a:pt x="251" y="78"/>
                  </a:lnTo>
                  <a:lnTo>
                    <a:pt x="251" y="90"/>
                  </a:lnTo>
                  <a:lnTo>
                    <a:pt x="269" y="90"/>
                  </a:lnTo>
                  <a:lnTo>
                    <a:pt x="257" y="108"/>
                  </a:lnTo>
                  <a:lnTo>
                    <a:pt x="227" y="120"/>
                  </a:lnTo>
                  <a:lnTo>
                    <a:pt x="215" y="162"/>
                  </a:lnTo>
                  <a:lnTo>
                    <a:pt x="221" y="180"/>
                  </a:lnTo>
                  <a:lnTo>
                    <a:pt x="215" y="180"/>
                  </a:lnTo>
                  <a:lnTo>
                    <a:pt x="203" y="168"/>
                  </a:lnTo>
                  <a:lnTo>
                    <a:pt x="180" y="180"/>
                  </a:lnTo>
                  <a:lnTo>
                    <a:pt x="180" y="192"/>
                  </a:lnTo>
                  <a:lnTo>
                    <a:pt x="120" y="198"/>
                  </a:lnTo>
                  <a:lnTo>
                    <a:pt x="120" y="186"/>
                  </a:lnTo>
                  <a:lnTo>
                    <a:pt x="84" y="162"/>
                  </a:lnTo>
                  <a:close/>
                </a:path>
              </a:pathLst>
            </a:custGeom>
            <a:solidFill>
              <a:srgbClr val="00f008"/>
            </a:solidFill>
            <a:ln w="15120">
              <a:solidFill>
                <a:srgbClr val="008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750" name=""/>
          <p:cNvSpPr/>
          <p:nvPr/>
        </p:nvSpPr>
        <p:spPr>
          <a:xfrm>
            <a:off x="7677000" y="1655640"/>
            <a:ext cx="1598760" cy="1206720"/>
          </a:xfrm>
          <a:custGeom>
            <a:avLst/>
            <a:gdLst/>
            <a:ahLst/>
            <a:rect l="l" t="t" r="r" b="b"/>
            <a:pathLst>
              <a:path w="431" h="353">
                <a:moveTo>
                  <a:pt x="12" y="335"/>
                </a:moveTo>
                <a:lnTo>
                  <a:pt x="18" y="306"/>
                </a:lnTo>
                <a:lnTo>
                  <a:pt x="0" y="288"/>
                </a:lnTo>
                <a:lnTo>
                  <a:pt x="30" y="252"/>
                </a:lnTo>
                <a:lnTo>
                  <a:pt x="18" y="168"/>
                </a:lnTo>
                <a:lnTo>
                  <a:pt x="78" y="162"/>
                </a:lnTo>
                <a:lnTo>
                  <a:pt x="78" y="150"/>
                </a:lnTo>
                <a:lnTo>
                  <a:pt x="101" y="138"/>
                </a:lnTo>
                <a:lnTo>
                  <a:pt x="113" y="150"/>
                </a:lnTo>
                <a:lnTo>
                  <a:pt x="119" y="150"/>
                </a:lnTo>
                <a:lnTo>
                  <a:pt x="113" y="132"/>
                </a:lnTo>
                <a:lnTo>
                  <a:pt x="125" y="90"/>
                </a:lnTo>
                <a:lnTo>
                  <a:pt x="155" y="78"/>
                </a:lnTo>
                <a:lnTo>
                  <a:pt x="167" y="60"/>
                </a:lnTo>
                <a:lnTo>
                  <a:pt x="149" y="60"/>
                </a:lnTo>
                <a:lnTo>
                  <a:pt x="149" y="48"/>
                </a:lnTo>
                <a:lnTo>
                  <a:pt x="167" y="36"/>
                </a:lnTo>
                <a:lnTo>
                  <a:pt x="179" y="24"/>
                </a:lnTo>
                <a:lnTo>
                  <a:pt x="197" y="24"/>
                </a:lnTo>
                <a:lnTo>
                  <a:pt x="215" y="0"/>
                </a:lnTo>
                <a:lnTo>
                  <a:pt x="227" y="0"/>
                </a:lnTo>
                <a:lnTo>
                  <a:pt x="233" y="0"/>
                </a:lnTo>
                <a:lnTo>
                  <a:pt x="275" y="6"/>
                </a:lnTo>
                <a:lnTo>
                  <a:pt x="281" y="18"/>
                </a:lnTo>
                <a:lnTo>
                  <a:pt x="281" y="30"/>
                </a:lnTo>
                <a:lnTo>
                  <a:pt x="317" y="18"/>
                </a:lnTo>
                <a:lnTo>
                  <a:pt x="347" y="42"/>
                </a:lnTo>
                <a:lnTo>
                  <a:pt x="347" y="60"/>
                </a:lnTo>
                <a:lnTo>
                  <a:pt x="353" y="72"/>
                </a:lnTo>
                <a:lnTo>
                  <a:pt x="347" y="102"/>
                </a:lnTo>
                <a:lnTo>
                  <a:pt x="371" y="144"/>
                </a:lnTo>
                <a:lnTo>
                  <a:pt x="389" y="156"/>
                </a:lnTo>
                <a:lnTo>
                  <a:pt x="389" y="174"/>
                </a:lnTo>
                <a:lnTo>
                  <a:pt x="407" y="174"/>
                </a:lnTo>
                <a:lnTo>
                  <a:pt x="419" y="180"/>
                </a:lnTo>
                <a:lnTo>
                  <a:pt x="425" y="192"/>
                </a:lnTo>
                <a:lnTo>
                  <a:pt x="431" y="192"/>
                </a:lnTo>
                <a:lnTo>
                  <a:pt x="431" y="204"/>
                </a:lnTo>
                <a:lnTo>
                  <a:pt x="407" y="222"/>
                </a:lnTo>
                <a:lnTo>
                  <a:pt x="377" y="216"/>
                </a:lnTo>
                <a:lnTo>
                  <a:pt x="365" y="228"/>
                </a:lnTo>
                <a:lnTo>
                  <a:pt x="371" y="240"/>
                </a:lnTo>
                <a:lnTo>
                  <a:pt x="389" y="300"/>
                </a:lnTo>
                <a:lnTo>
                  <a:pt x="353" y="306"/>
                </a:lnTo>
                <a:lnTo>
                  <a:pt x="341" y="318"/>
                </a:lnTo>
                <a:lnTo>
                  <a:pt x="335" y="347"/>
                </a:lnTo>
                <a:lnTo>
                  <a:pt x="323" y="353"/>
                </a:lnTo>
                <a:lnTo>
                  <a:pt x="317" y="347"/>
                </a:lnTo>
                <a:lnTo>
                  <a:pt x="287" y="353"/>
                </a:lnTo>
                <a:lnTo>
                  <a:pt x="269" y="335"/>
                </a:lnTo>
                <a:lnTo>
                  <a:pt x="251" y="353"/>
                </a:lnTo>
                <a:lnTo>
                  <a:pt x="227" y="335"/>
                </a:lnTo>
                <a:lnTo>
                  <a:pt x="203" y="347"/>
                </a:lnTo>
                <a:lnTo>
                  <a:pt x="197" y="335"/>
                </a:lnTo>
                <a:lnTo>
                  <a:pt x="185" y="335"/>
                </a:lnTo>
                <a:lnTo>
                  <a:pt x="173" y="324"/>
                </a:lnTo>
                <a:lnTo>
                  <a:pt x="125" y="312"/>
                </a:lnTo>
                <a:lnTo>
                  <a:pt x="66" y="312"/>
                </a:lnTo>
                <a:lnTo>
                  <a:pt x="54" y="324"/>
                </a:lnTo>
                <a:lnTo>
                  <a:pt x="12" y="335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51" name=""/>
          <p:cNvSpPr/>
          <p:nvPr/>
        </p:nvSpPr>
        <p:spPr>
          <a:xfrm>
            <a:off x="8263080" y="3540240"/>
            <a:ext cx="554040" cy="662040"/>
          </a:xfrm>
          <a:custGeom>
            <a:avLst/>
            <a:gdLst/>
            <a:ahLst/>
            <a:rect l="l" t="t" r="r" b="b"/>
            <a:pathLst>
              <a:path w="150" h="192">
                <a:moveTo>
                  <a:pt x="66" y="192"/>
                </a:moveTo>
                <a:lnTo>
                  <a:pt x="84" y="186"/>
                </a:lnTo>
                <a:lnTo>
                  <a:pt x="90" y="174"/>
                </a:lnTo>
                <a:lnTo>
                  <a:pt x="108" y="156"/>
                </a:lnTo>
                <a:lnTo>
                  <a:pt x="114" y="132"/>
                </a:lnTo>
                <a:lnTo>
                  <a:pt x="150" y="132"/>
                </a:lnTo>
                <a:lnTo>
                  <a:pt x="150" y="108"/>
                </a:lnTo>
                <a:lnTo>
                  <a:pt x="138" y="96"/>
                </a:lnTo>
                <a:lnTo>
                  <a:pt x="132" y="72"/>
                </a:lnTo>
                <a:lnTo>
                  <a:pt x="114" y="60"/>
                </a:lnTo>
                <a:lnTo>
                  <a:pt x="114" y="30"/>
                </a:lnTo>
                <a:lnTo>
                  <a:pt x="90" y="18"/>
                </a:lnTo>
                <a:lnTo>
                  <a:pt x="72" y="18"/>
                </a:lnTo>
                <a:lnTo>
                  <a:pt x="36" y="0"/>
                </a:lnTo>
                <a:lnTo>
                  <a:pt x="12" y="0"/>
                </a:lnTo>
                <a:lnTo>
                  <a:pt x="0" y="12"/>
                </a:lnTo>
                <a:lnTo>
                  <a:pt x="30" y="42"/>
                </a:lnTo>
                <a:lnTo>
                  <a:pt x="60" y="108"/>
                </a:lnTo>
                <a:lnTo>
                  <a:pt x="66" y="19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52" name=""/>
          <p:cNvSpPr/>
          <p:nvPr/>
        </p:nvSpPr>
        <p:spPr>
          <a:xfrm>
            <a:off x="7505640" y="2622600"/>
            <a:ext cx="2982960" cy="1803240"/>
          </a:xfrm>
          <a:custGeom>
            <a:avLst/>
            <a:gdLst/>
            <a:ahLst/>
            <a:rect l="l" t="t" r="r" b="b"/>
            <a:pathLst>
              <a:path w="802" h="527">
                <a:moveTo>
                  <a:pt x="203" y="281"/>
                </a:moveTo>
                <a:lnTo>
                  <a:pt x="126" y="311"/>
                </a:lnTo>
                <a:lnTo>
                  <a:pt x="108" y="299"/>
                </a:lnTo>
                <a:lnTo>
                  <a:pt x="30" y="299"/>
                </a:lnTo>
                <a:lnTo>
                  <a:pt x="0" y="275"/>
                </a:lnTo>
                <a:lnTo>
                  <a:pt x="18" y="227"/>
                </a:lnTo>
                <a:lnTo>
                  <a:pt x="30" y="227"/>
                </a:lnTo>
                <a:lnTo>
                  <a:pt x="30" y="203"/>
                </a:lnTo>
                <a:lnTo>
                  <a:pt x="42" y="173"/>
                </a:lnTo>
                <a:lnTo>
                  <a:pt x="84" y="125"/>
                </a:lnTo>
                <a:lnTo>
                  <a:pt x="60" y="53"/>
                </a:lnTo>
                <a:lnTo>
                  <a:pt x="102" y="42"/>
                </a:lnTo>
                <a:lnTo>
                  <a:pt x="114" y="30"/>
                </a:lnTo>
                <a:lnTo>
                  <a:pt x="173" y="30"/>
                </a:lnTo>
                <a:lnTo>
                  <a:pt x="221" y="42"/>
                </a:lnTo>
                <a:lnTo>
                  <a:pt x="233" y="53"/>
                </a:lnTo>
                <a:lnTo>
                  <a:pt x="245" y="53"/>
                </a:lnTo>
                <a:lnTo>
                  <a:pt x="251" y="65"/>
                </a:lnTo>
                <a:lnTo>
                  <a:pt x="275" y="53"/>
                </a:lnTo>
                <a:lnTo>
                  <a:pt x="299" y="71"/>
                </a:lnTo>
                <a:lnTo>
                  <a:pt x="317" y="53"/>
                </a:lnTo>
                <a:lnTo>
                  <a:pt x="335" y="71"/>
                </a:lnTo>
                <a:lnTo>
                  <a:pt x="365" y="65"/>
                </a:lnTo>
                <a:lnTo>
                  <a:pt x="371" y="71"/>
                </a:lnTo>
                <a:lnTo>
                  <a:pt x="383" y="65"/>
                </a:lnTo>
                <a:lnTo>
                  <a:pt x="389" y="36"/>
                </a:lnTo>
                <a:lnTo>
                  <a:pt x="401" y="24"/>
                </a:lnTo>
                <a:lnTo>
                  <a:pt x="437" y="18"/>
                </a:lnTo>
                <a:lnTo>
                  <a:pt x="443" y="24"/>
                </a:lnTo>
                <a:lnTo>
                  <a:pt x="461" y="0"/>
                </a:lnTo>
                <a:lnTo>
                  <a:pt x="521" y="0"/>
                </a:lnTo>
                <a:lnTo>
                  <a:pt x="551" y="36"/>
                </a:lnTo>
                <a:lnTo>
                  <a:pt x="551" y="42"/>
                </a:lnTo>
                <a:lnTo>
                  <a:pt x="539" y="48"/>
                </a:lnTo>
                <a:lnTo>
                  <a:pt x="545" y="71"/>
                </a:lnTo>
                <a:lnTo>
                  <a:pt x="569" y="77"/>
                </a:lnTo>
                <a:lnTo>
                  <a:pt x="581" y="77"/>
                </a:lnTo>
                <a:lnTo>
                  <a:pt x="593" y="95"/>
                </a:lnTo>
                <a:lnTo>
                  <a:pt x="593" y="125"/>
                </a:lnTo>
                <a:lnTo>
                  <a:pt x="605" y="131"/>
                </a:lnTo>
                <a:lnTo>
                  <a:pt x="629" y="131"/>
                </a:lnTo>
                <a:lnTo>
                  <a:pt x="635" y="143"/>
                </a:lnTo>
                <a:lnTo>
                  <a:pt x="647" y="143"/>
                </a:lnTo>
                <a:lnTo>
                  <a:pt x="676" y="131"/>
                </a:lnTo>
                <a:lnTo>
                  <a:pt x="706" y="167"/>
                </a:lnTo>
                <a:lnTo>
                  <a:pt x="724" y="161"/>
                </a:lnTo>
                <a:lnTo>
                  <a:pt x="742" y="173"/>
                </a:lnTo>
                <a:lnTo>
                  <a:pt x="754" y="173"/>
                </a:lnTo>
                <a:lnTo>
                  <a:pt x="802" y="191"/>
                </a:lnTo>
                <a:lnTo>
                  <a:pt x="796" y="197"/>
                </a:lnTo>
                <a:lnTo>
                  <a:pt x="802" y="215"/>
                </a:lnTo>
                <a:lnTo>
                  <a:pt x="796" y="227"/>
                </a:lnTo>
                <a:lnTo>
                  <a:pt x="784" y="227"/>
                </a:lnTo>
                <a:lnTo>
                  <a:pt x="796" y="239"/>
                </a:lnTo>
                <a:lnTo>
                  <a:pt x="784" y="251"/>
                </a:lnTo>
                <a:lnTo>
                  <a:pt x="784" y="275"/>
                </a:lnTo>
                <a:lnTo>
                  <a:pt x="790" y="275"/>
                </a:lnTo>
                <a:lnTo>
                  <a:pt x="784" y="311"/>
                </a:lnTo>
                <a:lnTo>
                  <a:pt x="760" y="311"/>
                </a:lnTo>
                <a:lnTo>
                  <a:pt x="748" y="305"/>
                </a:lnTo>
                <a:lnTo>
                  <a:pt x="736" y="317"/>
                </a:lnTo>
                <a:lnTo>
                  <a:pt x="724" y="323"/>
                </a:lnTo>
                <a:lnTo>
                  <a:pt x="718" y="335"/>
                </a:lnTo>
                <a:lnTo>
                  <a:pt x="718" y="359"/>
                </a:lnTo>
                <a:lnTo>
                  <a:pt x="605" y="389"/>
                </a:lnTo>
                <a:lnTo>
                  <a:pt x="587" y="413"/>
                </a:lnTo>
                <a:lnTo>
                  <a:pt x="575" y="401"/>
                </a:lnTo>
                <a:lnTo>
                  <a:pt x="569" y="419"/>
                </a:lnTo>
                <a:lnTo>
                  <a:pt x="569" y="431"/>
                </a:lnTo>
                <a:lnTo>
                  <a:pt x="557" y="419"/>
                </a:lnTo>
                <a:lnTo>
                  <a:pt x="551" y="431"/>
                </a:lnTo>
                <a:lnTo>
                  <a:pt x="533" y="407"/>
                </a:lnTo>
                <a:lnTo>
                  <a:pt x="533" y="419"/>
                </a:lnTo>
                <a:lnTo>
                  <a:pt x="515" y="419"/>
                </a:lnTo>
                <a:lnTo>
                  <a:pt x="533" y="437"/>
                </a:lnTo>
                <a:lnTo>
                  <a:pt x="551" y="431"/>
                </a:lnTo>
                <a:lnTo>
                  <a:pt x="551" y="443"/>
                </a:lnTo>
                <a:lnTo>
                  <a:pt x="569" y="449"/>
                </a:lnTo>
                <a:lnTo>
                  <a:pt x="575" y="473"/>
                </a:lnTo>
                <a:lnTo>
                  <a:pt x="641" y="467"/>
                </a:lnTo>
                <a:lnTo>
                  <a:pt x="635" y="491"/>
                </a:lnTo>
                <a:lnTo>
                  <a:pt x="593" y="485"/>
                </a:lnTo>
                <a:lnTo>
                  <a:pt x="527" y="527"/>
                </a:lnTo>
                <a:lnTo>
                  <a:pt x="503" y="521"/>
                </a:lnTo>
                <a:lnTo>
                  <a:pt x="503" y="485"/>
                </a:lnTo>
                <a:lnTo>
                  <a:pt x="461" y="467"/>
                </a:lnTo>
                <a:lnTo>
                  <a:pt x="521" y="431"/>
                </a:lnTo>
                <a:lnTo>
                  <a:pt x="515" y="425"/>
                </a:lnTo>
                <a:lnTo>
                  <a:pt x="431" y="419"/>
                </a:lnTo>
                <a:lnTo>
                  <a:pt x="443" y="407"/>
                </a:lnTo>
                <a:lnTo>
                  <a:pt x="425" y="401"/>
                </a:lnTo>
                <a:lnTo>
                  <a:pt x="449" y="401"/>
                </a:lnTo>
                <a:lnTo>
                  <a:pt x="437" y="383"/>
                </a:lnTo>
                <a:lnTo>
                  <a:pt x="383" y="395"/>
                </a:lnTo>
                <a:lnTo>
                  <a:pt x="371" y="419"/>
                </a:lnTo>
                <a:lnTo>
                  <a:pt x="353" y="407"/>
                </a:lnTo>
                <a:lnTo>
                  <a:pt x="365" y="431"/>
                </a:lnTo>
                <a:lnTo>
                  <a:pt x="341" y="455"/>
                </a:lnTo>
                <a:lnTo>
                  <a:pt x="335" y="443"/>
                </a:lnTo>
                <a:lnTo>
                  <a:pt x="329" y="467"/>
                </a:lnTo>
                <a:lnTo>
                  <a:pt x="287" y="473"/>
                </a:lnTo>
                <a:lnTo>
                  <a:pt x="269" y="461"/>
                </a:lnTo>
                <a:lnTo>
                  <a:pt x="287" y="455"/>
                </a:lnTo>
                <a:lnTo>
                  <a:pt x="293" y="443"/>
                </a:lnTo>
                <a:lnTo>
                  <a:pt x="311" y="425"/>
                </a:lnTo>
                <a:lnTo>
                  <a:pt x="317" y="401"/>
                </a:lnTo>
                <a:lnTo>
                  <a:pt x="353" y="401"/>
                </a:lnTo>
                <a:lnTo>
                  <a:pt x="353" y="377"/>
                </a:lnTo>
                <a:lnTo>
                  <a:pt x="341" y="365"/>
                </a:lnTo>
                <a:lnTo>
                  <a:pt x="335" y="341"/>
                </a:lnTo>
                <a:lnTo>
                  <a:pt x="317" y="329"/>
                </a:lnTo>
                <a:lnTo>
                  <a:pt x="317" y="299"/>
                </a:lnTo>
                <a:lnTo>
                  <a:pt x="293" y="287"/>
                </a:lnTo>
                <a:lnTo>
                  <a:pt x="275" y="287"/>
                </a:lnTo>
                <a:lnTo>
                  <a:pt x="239" y="269"/>
                </a:lnTo>
                <a:lnTo>
                  <a:pt x="215" y="269"/>
                </a:lnTo>
                <a:lnTo>
                  <a:pt x="203" y="281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53" name=""/>
          <p:cNvSpPr/>
          <p:nvPr/>
        </p:nvSpPr>
        <p:spPr>
          <a:xfrm>
            <a:off x="10856880" y="5006880"/>
            <a:ext cx="514440" cy="490680"/>
          </a:xfrm>
          <a:custGeom>
            <a:avLst/>
            <a:gdLst/>
            <a:ahLst/>
            <a:rect l="l" t="t" r="r" b="b"/>
            <a:pathLst>
              <a:path w="138" h="144">
                <a:moveTo>
                  <a:pt x="0" y="18"/>
                </a:moveTo>
                <a:lnTo>
                  <a:pt x="60" y="0"/>
                </a:lnTo>
                <a:lnTo>
                  <a:pt x="66" y="0"/>
                </a:lnTo>
                <a:lnTo>
                  <a:pt x="78" y="12"/>
                </a:lnTo>
                <a:lnTo>
                  <a:pt x="90" y="18"/>
                </a:lnTo>
                <a:lnTo>
                  <a:pt x="90" y="42"/>
                </a:lnTo>
                <a:lnTo>
                  <a:pt x="108" y="60"/>
                </a:lnTo>
                <a:lnTo>
                  <a:pt x="102" y="78"/>
                </a:lnTo>
                <a:lnTo>
                  <a:pt x="120" y="96"/>
                </a:lnTo>
                <a:lnTo>
                  <a:pt x="132" y="96"/>
                </a:lnTo>
                <a:lnTo>
                  <a:pt x="132" y="120"/>
                </a:lnTo>
                <a:lnTo>
                  <a:pt x="126" y="120"/>
                </a:lnTo>
                <a:lnTo>
                  <a:pt x="138" y="144"/>
                </a:lnTo>
                <a:lnTo>
                  <a:pt x="114" y="144"/>
                </a:lnTo>
                <a:lnTo>
                  <a:pt x="102" y="102"/>
                </a:lnTo>
                <a:lnTo>
                  <a:pt x="84" y="102"/>
                </a:lnTo>
                <a:lnTo>
                  <a:pt x="66" y="90"/>
                </a:lnTo>
                <a:lnTo>
                  <a:pt x="54" y="96"/>
                </a:lnTo>
                <a:lnTo>
                  <a:pt x="48" y="90"/>
                </a:lnTo>
                <a:lnTo>
                  <a:pt x="12" y="66"/>
                </a:lnTo>
                <a:lnTo>
                  <a:pt x="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54" name=""/>
          <p:cNvSpPr/>
          <p:nvPr/>
        </p:nvSpPr>
        <p:spPr>
          <a:xfrm>
            <a:off x="11058480" y="5313240"/>
            <a:ext cx="225360" cy="184320"/>
          </a:xfrm>
          <a:custGeom>
            <a:avLst/>
            <a:gdLst/>
            <a:ahLst/>
            <a:rect l="l" t="t" r="r" b="b"/>
            <a:pathLst>
              <a:path w="60" h="54">
                <a:moveTo>
                  <a:pt x="0" y="6"/>
                </a:moveTo>
                <a:lnTo>
                  <a:pt x="12" y="0"/>
                </a:lnTo>
                <a:lnTo>
                  <a:pt x="30" y="12"/>
                </a:lnTo>
                <a:lnTo>
                  <a:pt x="48" y="12"/>
                </a:lnTo>
                <a:lnTo>
                  <a:pt x="60" y="54"/>
                </a:lnTo>
                <a:lnTo>
                  <a:pt x="30" y="48"/>
                </a:lnTo>
                <a:lnTo>
                  <a:pt x="0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55" name=""/>
          <p:cNvSpPr/>
          <p:nvPr/>
        </p:nvSpPr>
        <p:spPr>
          <a:xfrm>
            <a:off x="10252080" y="4552920"/>
            <a:ext cx="1119240" cy="514440"/>
          </a:xfrm>
          <a:custGeom>
            <a:avLst/>
            <a:gdLst/>
            <a:ahLst/>
            <a:rect l="l" t="t" r="r" b="b"/>
            <a:pathLst>
              <a:path w="300" h="150">
                <a:moveTo>
                  <a:pt x="162" y="150"/>
                </a:moveTo>
                <a:lnTo>
                  <a:pt x="126" y="120"/>
                </a:lnTo>
                <a:lnTo>
                  <a:pt x="108" y="126"/>
                </a:lnTo>
                <a:lnTo>
                  <a:pt x="72" y="120"/>
                </a:lnTo>
                <a:lnTo>
                  <a:pt x="84" y="108"/>
                </a:lnTo>
                <a:lnTo>
                  <a:pt x="84" y="90"/>
                </a:lnTo>
                <a:lnTo>
                  <a:pt x="66" y="48"/>
                </a:lnTo>
                <a:lnTo>
                  <a:pt x="18" y="18"/>
                </a:lnTo>
                <a:lnTo>
                  <a:pt x="0" y="0"/>
                </a:lnTo>
                <a:lnTo>
                  <a:pt x="36" y="0"/>
                </a:lnTo>
                <a:lnTo>
                  <a:pt x="84" y="18"/>
                </a:lnTo>
                <a:lnTo>
                  <a:pt x="138" y="18"/>
                </a:lnTo>
                <a:lnTo>
                  <a:pt x="186" y="54"/>
                </a:lnTo>
                <a:lnTo>
                  <a:pt x="216" y="42"/>
                </a:lnTo>
                <a:lnTo>
                  <a:pt x="240" y="48"/>
                </a:lnTo>
                <a:lnTo>
                  <a:pt x="264" y="60"/>
                </a:lnTo>
                <a:lnTo>
                  <a:pt x="264" y="78"/>
                </a:lnTo>
                <a:lnTo>
                  <a:pt x="294" y="96"/>
                </a:lnTo>
                <a:lnTo>
                  <a:pt x="282" y="108"/>
                </a:lnTo>
                <a:lnTo>
                  <a:pt x="300" y="126"/>
                </a:lnTo>
                <a:lnTo>
                  <a:pt x="300" y="138"/>
                </a:lnTo>
                <a:lnTo>
                  <a:pt x="246" y="120"/>
                </a:lnTo>
                <a:lnTo>
                  <a:pt x="228" y="132"/>
                </a:lnTo>
                <a:lnTo>
                  <a:pt x="222" y="132"/>
                </a:lnTo>
                <a:lnTo>
                  <a:pt x="162" y="15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56" name=""/>
          <p:cNvSpPr/>
          <p:nvPr/>
        </p:nvSpPr>
        <p:spPr>
          <a:xfrm>
            <a:off x="7551720" y="4486320"/>
            <a:ext cx="1046160" cy="595440"/>
          </a:xfrm>
          <a:custGeom>
            <a:avLst/>
            <a:gdLst/>
            <a:ahLst/>
            <a:rect l="l" t="t" r="r" b="b"/>
            <a:pathLst>
              <a:path w="281" h="174">
                <a:moveTo>
                  <a:pt x="281" y="18"/>
                </a:moveTo>
                <a:lnTo>
                  <a:pt x="203" y="0"/>
                </a:lnTo>
                <a:lnTo>
                  <a:pt x="137" y="30"/>
                </a:lnTo>
                <a:lnTo>
                  <a:pt x="30" y="18"/>
                </a:lnTo>
                <a:lnTo>
                  <a:pt x="24" y="12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36"/>
                </a:lnTo>
                <a:lnTo>
                  <a:pt x="24" y="66"/>
                </a:lnTo>
                <a:lnTo>
                  <a:pt x="6" y="90"/>
                </a:lnTo>
                <a:lnTo>
                  <a:pt x="6" y="102"/>
                </a:lnTo>
                <a:lnTo>
                  <a:pt x="6" y="114"/>
                </a:lnTo>
                <a:lnTo>
                  <a:pt x="24" y="126"/>
                </a:lnTo>
                <a:lnTo>
                  <a:pt x="30" y="168"/>
                </a:lnTo>
                <a:lnTo>
                  <a:pt x="96" y="156"/>
                </a:lnTo>
                <a:lnTo>
                  <a:pt x="137" y="174"/>
                </a:lnTo>
                <a:lnTo>
                  <a:pt x="155" y="168"/>
                </a:lnTo>
                <a:lnTo>
                  <a:pt x="167" y="156"/>
                </a:lnTo>
                <a:lnTo>
                  <a:pt x="167" y="144"/>
                </a:lnTo>
                <a:lnTo>
                  <a:pt x="173" y="144"/>
                </a:lnTo>
                <a:lnTo>
                  <a:pt x="215" y="126"/>
                </a:lnTo>
                <a:lnTo>
                  <a:pt x="251" y="132"/>
                </a:lnTo>
                <a:lnTo>
                  <a:pt x="227" y="102"/>
                </a:lnTo>
                <a:lnTo>
                  <a:pt x="245" y="84"/>
                </a:lnTo>
                <a:lnTo>
                  <a:pt x="251" y="60"/>
                </a:lnTo>
                <a:lnTo>
                  <a:pt x="275" y="42"/>
                </a:lnTo>
                <a:lnTo>
                  <a:pt x="281" y="18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57" name=""/>
          <p:cNvSpPr/>
          <p:nvPr/>
        </p:nvSpPr>
        <p:spPr>
          <a:xfrm>
            <a:off x="7734240" y="519120"/>
            <a:ext cx="69840" cy="7776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0960" bIns="309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58" name=""/>
          <p:cNvSpPr/>
          <p:nvPr/>
        </p:nvSpPr>
        <p:spPr>
          <a:xfrm>
            <a:off x="5922000" y="3665520"/>
            <a:ext cx="616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Austria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59" name=""/>
          <p:cNvSpPr/>
          <p:nvPr/>
        </p:nvSpPr>
        <p:spPr>
          <a:xfrm>
            <a:off x="6373440" y="4037040"/>
            <a:ext cx="616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Croatia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60" name=""/>
          <p:cNvSpPr/>
          <p:nvPr/>
        </p:nvSpPr>
        <p:spPr>
          <a:xfrm>
            <a:off x="5437080" y="3421080"/>
            <a:ext cx="1244880" cy="576360"/>
          </a:xfrm>
          <a:custGeom>
            <a:avLst/>
            <a:gdLst/>
            <a:ahLst/>
            <a:rect l="l" t="t" r="r" b="b"/>
            <a:pathLst>
              <a:path w="335" h="168">
                <a:moveTo>
                  <a:pt x="323" y="30"/>
                </a:moveTo>
                <a:lnTo>
                  <a:pt x="317" y="12"/>
                </a:lnTo>
                <a:lnTo>
                  <a:pt x="251" y="0"/>
                </a:lnTo>
                <a:lnTo>
                  <a:pt x="227" y="24"/>
                </a:lnTo>
                <a:lnTo>
                  <a:pt x="191" y="18"/>
                </a:lnTo>
                <a:lnTo>
                  <a:pt x="150" y="48"/>
                </a:lnTo>
                <a:lnTo>
                  <a:pt x="156" y="90"/>
                </a:lnTo>
                <a:lnTo>
                  <a:pt x="150" y="96"/>
                </a:lnTo>
                <a:lnTo>
                  <a:pt x="126" y="84"/>
                </a:lnTo>
                <a:lnTo>
                  <a:pt x="78" y="102"/>
                </a:lnTo>
                <a:lnTo>
                  <a:pt x="48" y="96"/>
                </a:lnTo>
                <a:lnTo>
                  <a:pt x="36" y="108"/>
                </a:lnTo>
                <a:lnTo>
                  <a:pt x="18" y="96"/>
                </a:lnTo>
                <a:lnTo>
                  <a:pt x="0" y="102"/>
                </a:lnTo>
                <a:lnTo>
                  <a:pt x="12" y="132"/>
                </a:lnTo>
                <a:lnTo>
                  <a:pt x="42" y="138"/>
                </a:lnTo>
                <a:lnTo>
                  <a:pt x="114" y="126"/>
                </a:lnTo>
                <a:lnTo>
                  <a:pt x="132" y="150"/>
                </a:lnTo>
                <a:lnTo>
                  <a:pt x="186" y="162"/>
                </a:lnTo>
                <a:lnTo>
                  <a:pt x="221" y="168"/>
                </a:lnTo>
                <a:lnTo>
                  <a:pt x="293" y="138"/>
                </a:lnTo>
                <a:lnTo>
                  <a:pt x="311" y="126"/>
                </a:lnTo>
                <a:lnTo>
                  <a:pt x="311" y="84"/>
                </a:lnTo>
                <a:lnTo>
                  <a:pt x="335" y="84"/>
                </a:lnTo>
                <a:lnTo>
                  <a:pt x="335" y="60"/>
                </a:lnTo>
                <a:lnTo>
                  <a:pt x="323" y="30"/>
                </a:lnTo>
                <a:lnTo>
                  <a:pt x="323" y="3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61" name=""/>
          <p:cNvSpPr/>
          <p:nvPr/>
        </p:nvSpPr>
        <p:spPr>
          <a:xfrm>
            <a:off x="6526080" y="3521160"/>
            <a:ext cx="1090800" cy="619200"/>
          </a:xfrm>
          <a:custGeom>
            <a:avLst/>
            <a:gdLst/>
            <a:ahLst/>
            <a:rect l="l" t="t" r="r" b="b"/>
            <a:pathLst>
              <a:path w="294" h="180">
                <a:moveTo>
                  <a:pt x="12" y="120"/>
                </a:moveTo>
                <a:lnTo>
                  <a:pt x="78" y="180"/>
                </a:lnTo>
                <a:lnTo>
                  <a:pt x="114" y="168"/>
                </a:lnTo>
                <a:lnTo>
                  <a:pt x="156" y="156"/>
                </a:lnTo>
                <a:lnTo>
                  <a:pt x="180" y="156"/>
                </a:lnTo>
                <a:lnTo>
                  <a:pt x="222" y="144"/>
                </a:lnTo>
                <a:lnTo>
                  <a:pt x="258" y="60"/>
                </a:lnTo>
                <a:lnTo>
                  <a:pt x="294" y="36"/>
                </a:lnTo>
                <a:lnTo>
                  <a:pt x="264" y="12"/>
                </a:lnTo>
                <a:lnTo>
                  <a:pt x="204" y="0"/>
                </a:lnTo>
                <a:lnTo>
                  <a:pt x="168" y="24"/>
                </a:lnTo>
                <a:lnTo>
                  <a:pt x="114" y="36"/>
                </a:lnTo>
                <a:lnTo>
                  <a:pt x="102" y="54"/>
                </a:lnTo>
                <a:lnTo>
                  <a:pt x="72" y="54"/>
                </a:lnTo>
                <a:lnTo>
                  <a:pt x="42" y="30"/>
                </a:lnTo>
                <a:lnTo>
                  <a:pt x="42" y="54"/>
                </a:lnTo>
                <a:lnTo>
                  <a:pt x="18" y="54"/>
                </a:lnTo>
                <a:lnTo>
                  <a:pt x="18" y="96"/>
                </a:lnTo>
                <a:lnTo>
                  <a:pt x="0" y="108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62" name=""/>
          <p:cNvSpPr/>
          <p:nvPr/>
        </p:nvSpPr>
        <p:spPr>
          <a:xfrm>
            <a:off x="7192800" y="4978440"/>
            <a:ext cx="1047960" cy="804960"/>
          </a:xfrm>
          <a:custGeom>
            <a:avLst/>
            <a:gdLst/>
            <a:ahLst/>
            <a:rect l="l" t="t" r="r" b="b"/>
            <a:pathLst>
              <a:path w="281" h="234">
                <a:moveTo>
                  <a:pt x="24" y="156"/>
                </a:moveTo>
                <a:lnTo>
                  <a:pt x="42" y="162"/>
                </a:lnTo>
                <a:lnTo>
                  <a:pt x="42" y="168"/>
                </a:lnTo>
                <a:lnTo>
                  <a:pt x="24" y="168"/>
                </a:lnTo>
                <a:lnTo>
                  <a:pt x="42" y="198"/>
                </a:lnTo>
                <a:lnTo>
                  <a:pt x="114" y="192"/>
                </a:lnTo>
                <a:lnTo>
                  <a:pt x="132" y="204"/>
                </a:lnTo>
                <a:lnTo>
                  <a:pt x="120" y="210"/>
                </a:lnTo>
                <a:lnTo>
                  <a:pt x="156" y="216"/>
                </a:lnTo>
                <a:lnTo>
                  <a:pt x="174" y="234"/>
                </a:lnTo>
                <a:lnTo>
                  <a:pt x="168" y="204"/>
                </a:lnTo>
                <a:lnTo>
                  <a:pt x="102" y="162"/>
                </a:lnTo>
                <a:lnTo>
                  <a:pt x="126" y="162"/>
                </a:lnTo>
                <a:lnTo>
                  <a:pt x="120" y="144"/>
                </a:lnTo>
                <a:lnTo>
                  <a:pt x="138" y="144"/>
                </a:lnTo>
                <a:lnTo>
                  <a:pt x="114" y="102"/>
                </a:lnTo>
                <a:lnTo>
                  <a:pt x="114" y="72"/>
                </a:lnTo>
                <a:lnTo>
                  <a:pt x="120" y="66"/>
                </a:lnTo>
                <a:lnTo>
                  <a:pt x="120" y="78"/>
                </a:lnTo>
                <a:lnTo>
                  <a:pt x="150" y="108"/>
                </a:lnTo>
                <a:lnTo>
                  <a:pt x="150" y="90"/>
                </a:lnTo>
                <a:lnTo>
                  <a:pt x="168" y="102"/>
                </a:lnTo>
                <a:lnTo>
                  <a:pt x="162" y="78"/>
                </a:lnTo>
                <a:lnTo>
                  <a:pt x="186" y="90"/>
                </a:lnTo>
                <a:lnTo>
                  <a:pt x="156" y="66"/>
                </a:lnTo>
                <a:lnTo>
                  <a:pt x="192" y="48"/>
                </a:lnTo>
                <a:lnTo>
                  <a:pt x="216" y="42"/>
                </a:lnTo>
                <a:lnTo>
                  <a:pt x="263" y="60"/>
                </a:lnTo>
                <a:lnTo>
                  <a:pt x="281" y="18"/>
                </a:lnTo>
                <a:lnTo>
                  <a:pt x="269" y="0"/>
                </a:lnTo>
                <a:lnTo>
                  <a:pt x="263" y="0"/>
                </a:lnTo>
                <a:lnTo>
                  <a:pt x="263" y="12"/>
                </a:lnTo>
                <a:lnTo>
                  <a:pt x="251" y="24"/>
                </a:lnTo>
                <a:lnTo>
                  <a:pt x="233" y="30"/>
                </a:lnTo>
                <a:lnTo>
                  <a:pt x="192" y="12"/>
                </a:lnTo>
                <a:lnTo>
                  <a:pt x="126" y="24"/>
                </a:lnTo>
                <a:lnTo>
                  <a:pt x="36" y="54"/>
                </a:lnTo>
                <a:lnTo>
                  <a:pt x="42" y="72"/>
                </a:lnTo>
                <a:lnTo>
                  <a:pt x="0" y="120"/>
                </a:lnTo>
                <a:lnTo>
                  <a:pt x="24" y="156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63" name=""/>
          <p:cNvSpPr/>
          <p:nvPr/>
        </p:nvSpPr>
        <p:spPr>
          <a:xfrm>
            <a:off x="6083280" y="3890880"/>
            <a:ext cx="485640" cy="271440"/>
          </a:xfrm>
          <a:custGeom>
            <a:avLst/>
            <a:gdLst/>
            <a:ahLst/>
            <a:rect l="l" t="t" r="r" b="b"/>
            <a:pathLst>
              <a:path w="131" h="78">
                <a:moveTo>
                  <a:pt x="131" y="12"/>
                </a:moveTo>
                <a:lnTo>
                  <a:pt x="125" y="24"/>
                </a:lnTo>
                <a:lnTo>
                  <a:pt x="95" y="36"/>
                </a:lnTo>
                <a:lnTo>
                  <a:pt x="83" y="78"/>
                </a:lnTo>
                <a:lnTo>
                  <a:pt x="47" y="72"/>
                </a:lnTo>
                <a:lnTo>
                  <a:pt x="23" y="78"/>
                </a:lnTo>
                <a:lnTo>
                  <a:pt x="12" y="66"/>
                </a:lnTo>
                <a:lnTo>
                  <a:pt x="6" y="42"/>
                </a:lnTo>
                <a:lnTo>
                  <a:pt x="0" y="42"/>
                </a:lnTo>
                <a:lnTo>
                  <a:pt x="12" y="24"/>
                </a:lnTo>
                <a:lnTo>
                  <a:pt x="47" y="30"/>
                </a:lnTo>
                <a:lnTo>
                  <a:pt x="119" y="0"/>
                </a:lnTo>
                <a:lnTo>
                  <a:pt x="131" y="12"/>
                </a:lnTo>
                <a:lnTo>
                  <a:pt x="131" y="12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64" name=""/>
          <p:cNvSpPr/>
          <p:nvPr/>
        </p:nvSpPr>
        <p:spPr>
          <a:xfrm>
            <a:off x="6127920" y="3932280"/>
            <a:ext cx="954000" cy="863640"/>
          </a:xfrm>
          <a:custGeom>
            <a:avLst/>
            <a:gdLst/>
            <a:ahLst/>
            <a:rect l="l" t="t" r="r" b="b"/>
            <a:pathLst>
              <a:path w="257" h="251">
                <a:moveTo>
                  <a:pt x="155" y="203"/>
                </a:moveTo>
                <a:lnTo>
                  <a:pt x="209" y="245"/>
                </a:lnTo>
                <a:lnTo>
                  <a:pt x="203" y="251"/>
                </a:lnTo>
                <a:lnTo>
                  <a:pt x="185" y="239"/>
                </a:lnTo>
                <a:lnTo>
                  <a:pt x="149" y="227"/>
                </a:lnTo>
                <a:lnTo>
                  <a:pt x="173" y="227"/>
                </a:lnTo>
                <a:lnTo>
                  <a:pt x="143" y="203"/>
                </a:lnTo>
                <a:lnTo>
                  <a:pt x="107" y="197"/>
                </a:lnTo>
                <a:lnTo>
                  <a:pt x="65" y="161"/>
                </a:lnTo>
                <a:lnTo>
                  <a:pt x="77" y="150"/>
                </a:lnTo>
                <a:lnTo>
                  <a:pt x="65" y="138"/>
                </a:lnTo>
                <a:lnTo>
                  <a:pt x="53" y="102"/>
                </a:lnTo>
                <a:lnTo>
                  <a:pt x="41" y="90"/>
                </a:lnTo>
                <a:lnTo>
                  <a:pt x="29" y="90"/>
                </a:lnTo>
                <a:lnTo>
                  <a:pt x="17" y="120"/>
                </a:lnTo>
                <a:lnTo>
                  <a:pt x="11" y="114"/>
                </a:lnTo>
                <a:lnTo>
                  <a:pt x="0" y="96"/>
                </a:lnTo>
                <a:lnTo>
                  <a:pt x="0" y="72"/>
                </a:lnTo>
                <a:lnTo>
                  <a:pt x="11" y="66"/>
                </a:lnTo>
                <a:lnTo>
                  <a:pt x="35" y="60"/>
                </a:lnTo>
                <a:lnTo>
                  <a:pt x="71" y="66"/>
                </a:lnTo>
                <a:lnTo>
                  <a:pt x="83" y="24"/>
                </a:lnTo>
                <a:lnTo>
                  <a:pt x="113" y="12"/>
                </a:lnTo>
                <a:lnTo>
                  <a:pt x="119" y="0"/>
                </a:lnTo>
                <a:lnTo>
                  <a:pt x="119" y="0"/>
                </a:lnTo>
                <a:lnTo>
                  <a:pt x="185" y="60"/>
                </a:lnTo>
                <a:lnTo>
                  <a:pt x="221" y="48"/>
                </a:lnTo>
                <a:lnTo>
                  <a:pt x="233" y="84"/>
                </a:lnTo>
                <a:lnTo>
                  <a:pt x="257" y="96"/>
                </a:lnTo>
                <a:lnTo>
                  <a:pt x="245" y="96"/>
                </a:lnTo>
                <a:lnTo>
                  <a:pt x="239" y="108"/>
                </a:lnTo>
                <a:lnTo>
                  <a:pt x="233" y="114"/>
                </a:lnTo>
                <a:lnTo>
                  <a:pt x="221" y="96"/>
                </a:lnTo>
                <a:lnTo>
                  <a:pt x="143" y="84"/>
                </a:lnTo>
                <a:lnTo>
                  <a:pt x="113" y="96"/>
                </a:lnTo>
                <a:lnTo>
                  <a:pt x="101" y="78"/>
                </a:lnTo>
                <a:lnTo>
                  <a:pt x="89" y="108"/>
                </a:lnTo>
                <a:lnTo>
                  <a:pt x="101" y="120"/>
                </a:lnTo>
                <a:lnTo>
                  <a:pt x="155" y="203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65" name=""/>
          <p:cNvSpPr/>
          <p:nvPr/>
        </p:nvSpPr>
        <p:spPr>
          <a:xfrm>
            <a:off x="6456240" y="4202280"/>
            <a:ext cx="646200" cy="571320"/>
          </a:xfrm>
          <a:custGeom>
            <a:avLst/>
            <a:gdLst/>
            <a:ahLst/>
            <a:rect l="l" t="t" r="r" b="b"/>
            <a:pathLst>
              <a:path w="174" h="167">
                <a:moveTo>
                  <a:pt x="66" y="125"/>
                </a:moveTo>
                <a:lnTo>
                  <a:pt x="12" y="42"/>
                </a:lnTo>
                <a:lnTo>
                  <a:pt x="0" y="30"/>
                </a:lnTo>
                <a:lnTo>
                  <a:pt x="12" y="0"/>
                </a:lnTo>
                <a:lnTo>
                  <a:pt x="24" y="18"/>
                </a:lnTo>
                <a:lnTo>
                  <a:pt x="54" y="6"/>
                </a:lnTo>
                <a:lnTo>
                  <a:pt x="132" y="18"/>
                </a:lnTo>
                <a:lnTo>
                  <a:pt x="144" y="36"/>
                </a:lnTo>
                <a:lnTo>
                  <a:pt x="150" y="30"/>
                </a:lnTo>
                <a:lnTo>
                  <a:pt x="168" y="36"/>
                </a:lnTo>
                <a:lnTo>
                  <a:pt x="150" y="66"/>
                </a:lnTo>
                <a:lnTo>
                  <a:pt x="174" y="83"/>
                </a:lnTo>
                <a:lnTo>
                  <a:pt x="168" y="89"/>
                </a:lnTo>
                <a:lnTo>
                  <a:pt x="156" y="89"/>
                </a:lnTo>
                <a:lnTo>
                  <a:pt x="168" y="107"/>
                </a:lnTo>
                <a:lnTo>
                  <a:pt x="156" y="113"/>
                </a:lnTo>
                <a:lnTo>
                  <a:pt x="144" y="113"/>
                </a:lnTo>
                <a:lnTo>
                  <a:pt x="150" y="125"/>
                </a:lnTo>
                <a:lnTo>
                  <a:pt x="132" y="113"/>
                </a:lnTo>
                <a:lnTo>
                  <a:pt x="126" y="119"/>
                </a:lnTo>
                <a:lnTo>
                  <a:pt x="132" y="137"/>
                </a:lnTo>
                <a:lnTo>
                  <a:pt x="120" y="149"/>
                </a:lnTo>
                <a:lnTo>
                  <a:pt x="120" y="167"/>
                </a:lnTo>
                <a:lnTo>
                  <a:pt x="66" y="125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66" name=""/>
          <p:cNvSpPr/>
          <p:nvPr/>
        </p:nvSpPr>
        <p:spPr>
          <a:xfrm>
            <a:off x="6950160" y="4057560"/>
            <a:ext cx="691920" cy="838440"/>
          </a:xfrm>
          <a:custGeom>
            <a:avLst/>
            <a:gdLst/>
            <a:ahLst/>
            <a:rect l="l" t="t" r="r" b="b"/>
            <a:pathLst>
              <a:path w="186" h="245">
                <a:moveTo>
                  <a:pt x="18" y="72"/>
                </a:moveTo>
                <a:lnTo>
                  <a:pt x="24" y="60"/>
                </a:lnTo>
                <a:lnTo>
                  <a:pt x="36" y="60"/>
                </a:lnTo>
                <a:lnTo>
                  <a:pt x="12" y="48"/>
                </a:lnTo>
                <a:lnTo>
                  <a:pt x="0" y="12"/>
                </a:lnTo>
                <a:lnTo>
                  <a:pt x="42" y="0"/>
                </a:lnTo>
                <a:lnTo>
                  <a:pt x="66" y="0"/>
                </a:lnTo>
                <a:lnTo>
                  <a:pt x="90" y="18"/>
                </a:lnTo>
                <a:lnTo>
                  <a:pt x="108" y="54"/>
                </a:lnTo>
                <a:lnTo>
                  <a:pt x="120" y="60"/>
                </a:lnTo>
                <a:lnTo>
                  <a:pt x="126" y="78"/>
                </a:lnTo>
                <a:lnTo>
                  <a:pt x="162" y="102"/>
                </a:lnTo>
                <a:lnTo>
                  <a:pt x="168" y="90"/>
                </a:lnTo>
                <a:lnTo>
                  <a:pt x="174" y="102"/>
                </a:lnTo>
                <a:lnTo>
                  <a:pt x="168" y="108"/>
                </a:lnTo>
                <a:lnTo>
                  <a:pt x="180" y="125"/>
                </a:lnTo>
                <a:lnTo>
                  <a:pt x="168" y="125"/>
                </a:lnTo>
                <a:lnTo>
                  <a:pt x="162" y="143"/>
                </a:lnTo>
                <a:lnTo>
                  <a:pt x="168" y="161"/>
                </a:lnTo>
                <a:lnTo>
                  <a:pt x="186" y="191"/>
                </a:lnTo>
                <a:lnTo>
                  <a:pt x="168" y="215"/>
                </a:lnTo>
                <a:lnTo>
                  <a:pt x="168" y="227"/>
                </a:lnTo>
                <a:lnTo>
                  <a:pt x="120" y="227"/>
                </a:lnTo>
                <a:lnTo>
                  <a:pt x="90" y="245"/>
                </a:lnTo>
                <a:lnTo>
                  <a:pt x="66" y="221"/>
                </a:lnTo>
                <a:lnTo>
                  <a:pt x="54" y="215"/>
                </a:lnTo>
                <a:lnTo>
                  <a:pt x="54" y="203"/>
                </a:lnTo>
                <a:lnTo>
                  <a:pt x="60" y="209"/>
                </a:lnTo>
                <a:lnTo>
                  <a:pt x="66" y="197"/>
                </a:lnTo>
                <a:lnTo>
                  <a:pt x="24" y="161"/>
                </a:lnTo>
                <a:lnTo>
                  <a:pt x="24" y="155"/>
                </a:lnTo>
                <a:lnTo>
                  <a:pt x="36" y="149"/>
                </a:lnTo>
                <a:lnTo>
                  <a:pt x="24" y="131"/>
                </a:lnTo>
                <a:lnTo>
                  <a:pt x="36" y="131"/>
                </a:lnTo>
                <a:lnTo>
                  <a:pt x="42" y="125"/>
                </a:lnTo>
                <a:lnTo>
                  <a:pt x="18" y="108"/>
                </a:lnTo>
                <a:lnTo>
                  <a:pt x="36" y="78"/>
                </a:lnTo>
                <a:lnTo>
                  <a:pt x="18" y="72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67" name=""/>
          <p:cNvSpPr/>
          <p:nvPr/>
        </p:nvSpPr>
        <p:spPr>
          <a:xfrm>
            <a:off x="7058160" y="4795920"/>
            <a:ext cx="291960" cy="595080"/>
          </a:xfrm>
          <a:custGeom>
            <a:avLst/>
            <a:gdLst/>
            <a:ahLst/>
            <a:rect l="l" t="t" r="r" b="b"/>
            <a:pathLst>
              <a:path w="78" h="174">
                <a:moveTo>
                  <a:pt x="72" y="108"/>
                </a:moveTo>
                <a:lnTo>
                  <a:pt x="78" y="126"/>
                </a:lnTo>
                <a:lnTo>
                  <a:pt x="36" y="174"/>
                </a:lnTo>
                <a:lnTo>
                  <a:pt x="0" y="132"/>
                </a:lnTo>
                <a:lnTo>
                  <a:pt x="6" y="132"/>
                </a:lnTo>
                <a:lnTo>
                  <a:pt x="0" y="78"/>
                </a:lnTo>
                <a:lnTo>
                  <a:pt x="12" y="54"/>
                </a:lnTo>
                <a:lnTo>
                  <a:pt x="0" y="48"/>
                </a:lnTo>
                <a:lnTo>
                  <a:pt x="6" y="12"/>
                </a:lnTo>
                <a:lnTo>
                  <a:pt x="18" y="0"/>
                </a:lnTo>
                <a:lnTo>
                  <a:pt x="24" y="0"/>
                </a:lnTo>
                <a:lnTo>
                  <a:pt x="36" y="6"/>
                </a:lnTo>
                <a:lnTo>
                  <a:pt x="60" y="30"/>
                </a:lnTo>
                <a:lnTo>
                  <a:pt x="48" y="78"/>
                </a:lnTo>
                <a:lnTo>
                  <a:pt x="72" y="108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68" name=""/>
          <p:cNvSpPr/>
          <p:nvPr/>
        </p:nvSpPr>
        <p:spPr>
          <a:xfrm>
            <a:off x="7242120" y="4835520"/>
            <a:ext cx="420840" cy="324000"/>
          </a:xfrm>
          <a:custGeom>
            <a:avLst/>
            <a:gdLst/>
            <a:ahLst/>
            <a:rect l="l" t="t" r="r" b="b"/>
            <a:pathLst>
              <a:path w="114" h="96">
                <a:moveTo>
                  <a:pt x="24" y="96"/>
                </a:moveTo>
                <a:lnTo>
                  <a:pt x="0" y="66"/>
                </a:lnTo>
                <a:lnTo>
                  <a:pt x="12" y="18"/>
                </a:lnTo>
                <a:lnTo>
                  <a:pt x="42" y="0"/>
                </a:lnTo>
                <a:lnTo>
                  <a:pt x="90" y="0"/>
                </a:lnTo>
                <a:lnTo>
                  <a:pt x="90" y="12"/>
                </a:lnTo>
                <a:lnTo>
                  <a:pt x="108" y="24"/>
                </a:lnTo>
                <a:lnTo>
                  <a:pt x="114" y="66"/>
                </a:lnTo>
                <a:lnTo>
                  <a:pt x="24" y="96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008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769" name=""/>
          <p:cNvGrpSpPr/>
          <p:nvPr/>
        </p:nvGrpSpPr>
        <p:grpSpPr>
          <a:xfrm>
            <a:off x="6875640" y="4579920"/>
            <a:ext cx="312480" cy="372600"/>
            <a:chOff x="6875640" y="4579920"/>
            <a:chExt cx="312480" cy="372600"/>
          </a:xfrm>
        </p:grpSpPr>
        <p:sp>
          <p:nvSpPr>
            <p:cNvPr id="6770" name=""/>
            <p:cNvSpPr/>
            <p:nvPr/>
          </p:nvSpPr>
          <p:spPr>
            <a:xfrm>
              <a:off x="6875640" y="4582800"/>
              <a:ext cx="311040" cy="369720"/>
            </a:xfrm>
            <a:custGeom>
              <a:avLst/>
              <a:gdLst/>
              <a:ahLst/>
              <a:rect l="l" t="t" r="r" b="b"/>
              <a:pathLst>
                <a:path w="84" h="108">
                  <a:moveTo>
                    <a:pt x="0" y="66"/>
                  </a:moveTo>
                  <a:lnTo>
                    <a:pt x="0" y="60"/>
                  </a:lnTo>
                  <a:lnTo>
                    <a:pt x="48" y="108"/>
                  </a:lnTo>
                  <a:lnTo>
                    <a:pt x="54" y="72"/>
                  </a:lnTo>
                  <a:lnTo>
                    <a:pt x="66" y="60"/>
                  </a:lnTo>
                  <a:lnTo>
                    <a:pt x="72" y="60"/>
                  </a:lnTo>
                  <a:lnTo>
                    <a:pt x="72" y="48"/>
                  </a:lnTo>
                  <a:lnTo>
                    <a:pt x="78" y="54"/>
                  </a:lnTo>
                  <a:lnTo>
                    <a:pt x="84" y="42"/>
                  </a:lnTo>
                  <a:lnTo>
                    <a:pt x="4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36" y="12"/>
                  </a:lnTo>
                  <a:lnTo>
                    <a:pt x="18" y="0"/>
                  </a:lnTo>
                  <a:lnTo>
                    <a:pt x="12" y="6"/>
                  </a:lnTo>
                  <a:lnTo>
                    <a:pt x="18" y="24"/>
                  </a:lnTo>
                  <a:lnTo>
                    <a:pt x="6" y="36"/>
                  </a:lnTo>
                  <a:lnTo>
                    <a:pt x="6" y="54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f008"/>
            </a:solidFill>
            <a:ln w="15120">
              <a:solidFill>
                <a:srgbClr val="008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771" name=""/>
            <p:cNvSpPr/>
            <p:nvPr/>
          </p:nvSpPr>
          <p:spPr>
            <a:xfrm>
              <a:off x="7031160" y="4579920"/>
              <a:ext cx="156960" cy="206280"/>
            </a:xfrm>
            <a:custGeom>
              <a:avLst/>
              <a:gdLst/>
              <a:ahLst/>
              <a:rect l="l" t="t" r="r" b="b"/>
              <a:pathLst>
                <a:path w="99" h="130">
                  <a:moveTo>
                    <a:pt x="0" y="0"/>
                  </a:moveTo>
                  <a:lnTo>
                    <a:pt x="0" y="13"/>
                  </a:lnTo>
                  <a:lnTo>
                    <a:pt x="99" y="91"/>
                  </a:lnTo>
                  <a:lnTo>
                    <a:pt x="86" y="118"/>
                  </a:lnTo>
                  <a:lnTo>
                    <a:pt x="71" y="108"/>
                  </a:lnTo>
                  <a:lnTo>
                    <a:pt x="69" y="130"/>
                  </a:lnTo>
                </a:path>
              </a:pathLst>
            </a:custGeom>
            <a:noFill/>
            <a:ln w="15120">
              <a:solidFill>
                <a:srgbClr val="008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772" name=""/>
          <p:cNvSpPr/>
          <p:nvPr/>
        </p:nvSpPr>
        <p:spPr>
          <a:xfrm>
            <a:off x="7058160" y="103320"/>
            <a:ext cx="1149120" cy="9921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73" name=""/>
          <p:cNvSpPr/>
          <p:nvPr/>
        </p:nvSpPr>
        <p:spPr>
          <a:xfrm>
            <a:off x="3443760" y="2930040"/>
            <a:ext cx="621360" cy="25488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74" name=""/>
          <p:cNvSpPr/>
          <p:nvPr/>
        </p:nvSpPr>
        <p:spPr>
          <a:xfrm>
            <a:off x="2640600" y="5293800"/>
            <a:ext cx="281880" cy="579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11160" bIns="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75" name=""/>
          <p:cNvSpPr/>
          <p:nvPr/>
        </p:nvSpPr>
        <p:spPr>
          <a:xfrm flipV="1">
            <a:off x="3584520" y="4602600"/>
            <a:ext cx="183960" cy="22104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76" name=""/>
          <p:cNvSpPr/>
          <p:nvPr/>
        </p:nvSpPr>
        <p:spPr>
          <a:xfrm flipV="1">
            <a:off x="2539440" y="4783320"/>
            <a:ext cx="115200" cy="30708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77" name=""/>
          <p:cNvSpPr/>
          <p:nvPr/>
        </p:nvSpPr>
        <p:spPr>
          <a:xfrm flipV="1">
            <a:off x="3719520" y="4639320"/>
            <a:ext cx="183960" cy="22104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78" name=""/>
          <p:cNvSpPr/>
          <p:nvPr/>
        </p:nvSpPr>
        <p:spPr>
          <a:xfrm flipV="1">
            <a:off x="3992400" y="4674960"/>
            <a:ext cx="120960" cy="26064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79" name=""/>
          <p:cNvSpPr/>
          <p:nvPr/>
        </p:nvSpPr>
        <p:spPr>
          <a:xfrm flipV="1">
            <a:off x="4217760" y="4731120"/>
            <a:ext cx="83160" cy="27540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80" name=""/>
          <p:cNvSpPr/>
          <p:nvPr/>
        </p:nvSpPr>
        <p:spPr>
          <a:xfrm flipV="1">
            <a:off x="4208400" y="2934000"/>
            <a:ext cx="237960" cy="16128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81" name=""/>
          <p:cNvSpPr/>
          <p:nvPr/>
        </p:nvSpPr>
        <p:spPr>
          <a:xfrm flipV="1">
            <a:off x="4331520" y="2954880"/>
            <a:ext cx="209520" cy="19332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82" name=""/>
          <p:cNvSpPr/>
          <p:nvPr/>
        </p:nvSpPr>
        <p:spPr>
          <a:xfrm flipV="1">
            <a:off x="4463280" y="3024000"/>
            <a:ext cx="164880" cy="23292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83" name=""/>
          <p:cNvSpPr/>
          <p:nvPr/>
        </p:nvSpPr>
        <p:spPr>
          <a:xfrm flipV="1">
            <a:off x="4621680" y="3045960"/>
            <a:ext cx="119880" cy="2613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84" name=""/>
          <p:cNvSpPr/>
          <p:nvPr/>
        </p:nvSpPr>
        <p:spPr>
          <a:xfrm flipH="1" flipV="1">
            <a:off x="4819320" y="3040200"/>
            <a:ext cx="63000" cy="2307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85" name=""/>
          <p:cNvSpPr/>
          <p:nvPr/>
        </p:nvSpPr>
        <p:spPr>
          <a:xfrm>
            <a:off x="5367240" y="1752480"/>
            <a:ext cx="73080" cy="47628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86" name=""/>
          <p:cNvSpPr/>
          <p:nvPr/>
        </p:nvSpPr>
        <p:spPr>
          <a:xfrm>
            <a:off x="4861440" y="4153320"/>
            <a:ext cx="401760" cy="6120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14400" bIns="144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87" name=""/>
          <p:cNvSpPr/>
          <p:nvPr/>
        </p:nvSpPr>
        <p:spPr>
          <a:xfrm>
            <a:off x="4834080" y="4308480"/>
            <a:ext cx="406080" cy="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88" name=""/>
          <p:cNvSpPr/>
          <p:nvPr/>
        </p:nvSpPr>
        <p:spPr>
          <a:xfrm>
            <a:off x="4861080" y="4433760"/>
            <a:ext cx="406080" cy="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89" name=""/>
          <p:cNvSpPr/>
          <p:nvPr/>
        </p:nvSpPr>
        <p:spPr>
          <a:xfrm>
            <a:off x="4766040" y="3858840"/>
            <a:ext cx="281880" cy="579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11160" bIns="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90" name=""/>
          <p:cNvSpPr/>
          <p:nvPr/>
        </p:nvSpPr>
        <p:spPr>
          <a:xfrm flipH="1">
            <a:off x="6481800" y="3318120"/>
            <a:ext cx="60480" cy="3297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91" name=""/>
          <p:cNvSpPr/>
          <p:nvPr/>
        </p:nvSpPr>
        <p:spPr>
          <a:xfrm flipH="1">
            <a:off x="6292080" y="3319200"/>
            <a:ext cx="55440" cy="30420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92" name=""/>
          <p:cNvSpPr/>
          <p:nvPr/>
        </p:nvSpPr>
        <p:spPr>
          <a:xfrm>
            <a:off x="6109560" y="2630160"/>
            <a:ext cx="339840" cy="705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23760" bIns="237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93" name=""/>
          <p:cNvSpPr/>
          <p:nvPr/>
        </p:nvSpPr>
        <p:spPr>
          <a:xfrm>
            <a:off x="6071760" y="2394000"/>
            <a:ext cx="307080" cy="6300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16200" bIns="16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94" name=""/>
          <p:cNvSpPr/>
          <p:nvPr/>
        </p:nvSpPr>
        <p:spPr>
          <a:xfrm flipH="1">
            <a:off x="6476400" y="2868480"/>
            <a:ext cx="51480" cy="2829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95" name=""/>
          <p:cNvSpPr/>
          <p:nvPr/>
        </p:nvSpPr>
        <p:spPr>
          <a:xfrm flipH="1">
            <a:off x="6705720" y="2931120"/>
            <a:ext cx="57240" cy="31788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96" name=""/>
          <p:cNvSpPr/>
          <p:nvPr/>
        </p:nvSpPr>
        <p:spPr>
          <a:xfrm>
            <a:off x="6701400" y="3315960"/>
            <a:ext cx="281880" cy="579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11160" bIns="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97" name=""/>
          <p:cNvSpPr/>
          <p:nvPr/>
        </p:nvSpPr>
        <p:spPr>
          <a:xfrm>
            <a:off x="6640920" y="3414240"/>
            <a:ext cx="281880" cy="579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11160" bIns="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98" name=""/>
          <p:cNvSpPr/>
          <p:nvPr/>
        </p:nvSpPr>
        <p:spPr>
          <a:xfrm>
            <a:off x="7243560" y="3819960"/>
            <a:ext cx="336960" cy="6912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22320" bIns="22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799" name=""/>
          <p:cNvSpPr/>
          <p:nvPr/>
        </p:nvSpPr>
        <p:spPr>
          <a:xfrm>
            <a:off x="5904000" y="3029760"/>
            <a:ext cx="325800" cy="6660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19800" bIns="19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00" name=""/>
          <p:cNvSpPr/>
          <p:nvPr/>
        </p:nvSpPr>
        <p:spPr>
          <a:xfrm flipH="1">
            <a:off x="5947200" y="3317760"/>
            <a:ext cx="220680" cy="18432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01" name=""/>
          <p:cNvSpPr/>
          <p:nvPr/>
        </p:nvSpPr>
        <p:spPr>
          <a:xfrm flipH="1">
            <a:off x="7203600" y="3465000"/>
            <a:ext cx="57240" cy="3171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02" name=""/>
          <p:cNvSpPr/>
          <p:nvPr/>
        </p:nvSpPr>
        <p:spPr>
          <a:xfrm>
            <a:off x="5759280" y="3473280"/>
            <a:ext cx="1800" cy="33660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03" name=""/>
          <p:cNvSpPr/>
          <p:nvPr/>
        </p:nvSpPr>
        <p:spPr>
          <a:xfrm flipH="1">
            <a:off x="5761800" y="3504960"/>
            <a:ext cx="136800" cy="2865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04" name=""/>
          <p:cNvSpPr/>
          <p:nvPr/>
        </p:nvSpPr>
        <p:spPr>
          <a:xfrm flipH="1">
            <a:off x="5754600" y="3594600"/>
            <a:ext cx="247680" cy="18792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05" name=""/>
          <p:cNvSpPr/>
          <p:nvPr/>
        </p:nvSpPr>
        <p:spPr>
          <a:xfrm>
            <a:off x="5611320" y="3499920"/>
            <a:ext cx="148680" cy="27864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06" name=""/>
          <p:cNvSpPr/>
          <p:nvPr/>
        </p:nvSpPr>
        <p:spPr>
          <a:xfrm>
            <a:off x="5509800" y="3616920"/>
            <a:ext cx="248400" cy="15912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807" name=""/>
          <p:cNvGrpSpPr/>
          <p:nvPr/>
        </p:nvGrpSpPr>
        <p:grpSpPr>
          <a:xfrm>
            <a:off x="5973840" y="3817800"/>
            <a:ext cx="762480" cy="556560"/>
            <a:chOff x="5973840" y="3817800"/>
            <a:chExt cx="762480" cy="556560"/>
          </a:xfrm>
        </p:grpSpPr>
        <p:sp>
          <p:nvSpPr>
            <p:cNvPr id="6808" name=""/>
            <p:cNvSpPr/>
            <p:nvPr/>
          </p:nvSpPr>
          <p:spPr>
            <a:xfrm flipH="1">
              <a:off x="6265440" y="3817800"/>
              <a:ext cx="51480" cy="282960"/>
            </a:xfrm>
            <a:prstGeom prst="line">
              <a:avLst/>
            </a:prstGeom>
            <a:ln w="19080">
              <a:solidFill>
                <a:srgbClr val="ffe80f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809" name=""/>
            <p:cNvSpPr/>
            <p:nvPr/>
          </p:nvSpPr>
          <p:spPr>
            <a:xfrm flipH="1">
              <a:off x="6359760" y="3830040"/>
              <a:ext cx="97560" cy="270720"/>
            </a:xfrm>
            <a:prstGeom prst="line">
              <a:avLst/>
            </a:prstGeom>
            <a:ln w="19080">
              <a:solidFill>
                <a:srgbClr val="ffe80f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810" name=""/>
            <p:cNvSpPr/>
            <p:nvPr/>
          </p:nvSpPr>
          <p:spPr>
            <a:xfrm>
              <a:off x="5973840" y="4027320"/>
              <a:ext cx="265320" cy="0"/>
            </a:xfrm>
            <a:prstGeom prst="line">
              <a:avLst/>
            </a:prstGeom>
            <a:ln w="19080">
              <a:solidFill>
                <a:srgbClr val="ffe80f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811" name=""/>
            <p:cNvSpPr/>
            <p:nvPr/>
          </p:nvSpPr>
          <p:spPr>
            <a:xfrm>
              <a:off x="6360120" y="4258440"/>
              <a:ext cx="262800" cy="115920"/>
            </a:xfrm>
            <a:prstGeom prst="line">
              <a:avLst/>
            </a:prstGeom>
            <a:ln w="19080">
              <a:solidFill>
                <a:srgbClr val="ffe80f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812" name=""/>
            <p:cNvSpPr/>
            <p:nvPr/>
          </p:nvSpPr>
          <p:spPr>
            <a:xfrm flipH="1">
              <a:off x="6515640" y="3844800"/>
              <a:ext cx="220680" cy="184320"/>
            </a:xfrm>
            <a:prstGeom prst="line">
              <a:avLst/>
            </a:prstGeom>
            <a:ln w="19080">
              <a:solidFill>
                <a:srgbClr val="ffe80f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813" name=""/>
          <p:cNvSpPr/>
          <p:nvPr/>
        </p:nvSpPr>
        <p:spPr>
          <a:xfrm>
            <a:off x="5829480" y="1771560"/>
            <a:ext cx="83880" cy="54792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14" name=""/>
          <p:cNvSpPr/>
          <p:nvPr/>
        </p:nvSpPr>
        <p:spPr>
          <a:xfrm flipH="1">
            <a:off x="4876560" y="2459160"/>
            <a:ext cx="266760" cy="0"/>
          </a:xfrm>
          <a:prstGeom prst="line">
            <a:avLst/>
          </a:prstGeom>
          <a:ln w="19080">
            <a:solidFill>
              <a:srgbClr val="ffe80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15" name=""/>
          <p:cNvSpPr/>
          <p:nvPr/>
        </p:nvSpPr>
        <p:spPr>
          <a:xfrm>
            <a:off x="4814640" y="2610000"/>
            <a:ext cx="257760" cy="24264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16" name=""/>
          <p:cNvSpPr/>
          <p:nvPr/>
        </p:nvSpPr>
        <p:spPr>
          <a:xfrm flipH="1">
            <a:off x="4681440" y="2739600"/>
            <a:ext cx="133200" cy="28044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17" name=""/>
          <p:cNvSpPr/>
          <p:nvPr/>
        </p:nvSpPr>
        <p:spPr>
          <a:xfrm flipH="1" flipV="1">
            <a:off x="4682160" y="2773440"/>
            <a:ext cx="15840" cy="214560"/>
          </a:xfrm>
          <a:prstGeom prst="line">
            <a:avLst/>
          </a:prstGeom>
          <a:ln w="19080">
            <a:solidFill>
              <a:srgbClr val="ffe80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18" name=""/>
          <p:cNvSpPr/>
          <p:nvPr/>
        </p:nvSpPr>
        <p:spPr>
          <a:xfrm flipV="1">
            <a:off x="5058720" y="3453480"/>
            <a:ext cx="258480" cy="12600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19" name=""/>
          <p:cNvSpPr/>
          <p:nvPr/>
        </p:nvSpPr>
        <p:spPr>
          <a:xfrm flipV="1">
            <a:off x="4792680" y="3202200"/>
            <a:ext cx="368280" cy="23760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20" name=""/>
          <p:cNvSpPr/>
          <p:nvPr/>
        </p:nvSpPr>
        <p:spPr>
          <a:xfrm flipV="1">
            <a:off x="4908600" y="3237120"/>
            <a:ext cx="368280" cy="23760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21" name=""/>
          <p:cNvSpPr/>
          <p:nvPr/>
        </p:nvSpPr>
        <p:spPr>
          <a:xfrm flipV="1">
            <a:off x="4944960" y="3335040"/>
            <a:ext cx="368640" cy="2379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22" name=""/>
          <p:cNvSpPr/>
          <p:nvPr/>
        </p:nvSpPr>
        <p:spPr>
          <a:xfrm>
            <a:off x="2106720" y="1089000"/>
            <a:ext cx="6022800" cy="542124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23" name=""/>
          <p:cNvSpPr/>
          <p:nvPr/>
        </p:nvSpPr>
        <p:spPr>
          <a:xfrm>
            <a:off x="2292480" y="1328760"/>
            <a:ext cx="2144520" cy="431640"/>
          </a:xfrm>
          <a:prstGeom prst="rect">
            <a:avLst/>
          </a:prstGeom>
          <a:solidFill>
            <a:srgbClr val="fffff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24" name=""/>
          <p:cNvSpPr/>
          <p:nvPr/>
        </p:nvSpPr>
        <p:spPr>
          <a:xfrm>
            <a:off x="2663280" y="1434960"/>
            <a:ext cx="174132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Major Transmission Lines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25" name=""/>
          <p:cNvSpPr/>
          <p:nvPr/>
        </p:nvSpPr>
        <p:spPr>
          <a:xfrm>
            <a:off x="2373480" y="1546200"/>
            <a:ext cx="326880" cy="0"/>
          </a:xfrm>
          <a:prstGeom prst="line">
            <a:avLst/>
          </a:prstGeom>
          <a:ln w="1260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26" name=""/>
          <p:cNvSpPr/>
          <p:nvPr/>
        </p:nvSpPr>
        <p:spPr>
          <a:xfrm flipH="1">
            <a:off x="5162400" y="3541680"/>
            <a:ext cx="51120" cy="2829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27" name=""/>
          <p:cNvSpPr/>
          <p:nvPr/>
        </p:nvSpPr>
        <p:spPr>
          <a:xfrm>
            <a:off x="4879440" y="3635640"/>
            <a:ext cx="225000" cy="21204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28" name=""/>
          <p:cNvSpPr/>
          <p:nvPr/>
        </p:nvSpPr>
        <p:spPr>
          <a:xfrm flipH="1">
            <a:off x="5372280" y="3646800"/>
            <a:ext cx="140400" cy="2487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29" name=""/>
          <p:cNvSpPr/>
          <p:nvPr/>
        </p:nvSpPr>
        <p:spPr>
          <a:xfrm>
            <a:off x="5175360" y="3948120"/>
            <a:ext cx="81720" cy="27612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30" name=""/>
          <p:cNvSpPr/>
          <p:nvPr/>
        </p:nvSpPr>
        <p:spPr>
          <a:xfrm>
            <a:off x="5299200" y="3952800"/>
            <a:ext cx="81720" cy="27612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31" name=""/>
          <p:cNvSpPr/>
          <p:nvPr/>
        </p:nvSpPr>
        <p:spPr>
          <a:xfrm>
            <a:off x="5387400" y="3925800"/>
            <a:ext cx="144000" cy="28116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32" name=""/>
          <p:cNvSpPr/>
          <p:nvPr/>
        </p:nvSpPr>
        <p:spPr>
          <a:xfrm>
            <a:off x="5456520" y="3912840"/>
            <a:ext cx="276120" cy="8028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33480" bIns="33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33" name=""/>
          <p:cNvSpPr/>
          <p:nvPr/>
        </p:nvSpPr>
        <p:spPr>
          <a:xfrm flipH="1">
            <a:off x="5288040" y="3580920"/>
            <a:ext cx="104040" cy="26820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34" name=""/>
          <p:cNvSpPr/>
          <p:nvPr/>
        </p:nvSpPr>
        <p:spPr>
          <a:xfrm flipV="1">
            <a:off x="2704680" y="4805640"/>
            <a:ext cx="114840" cy="307440"/>
          </a:xfrm>
          <a:prstGeom prst="line">
            <a:avLst/>
          </a:prstGeom>
          <a:ln w="19080">
            <a:solidFill>
              <a:srgbClr val="ffe80f"/>
            </a:solidFill>
            <a:miter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35" name=""/>
          <p:cNvSpPr/>
          <p:nvPr/>
        </p:nvSpPr>
        <p:spPr>
          <a:xfrm>
            <a:off x="8140680" y="590400"/>
            <a:ext cx="3882960" cy="6039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36" name=""/>
          <p:cNvSpPr/>
          <p:nvPr/>
        </p:nvSpPr>
        <p:spPr>
          <a:xfrm>
            <a:off x="2957040" y="5141880"/>
            <a:ext cx="525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Spain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37" name=""/>
          <p:cNvSpPr/>
          <p:nvPr/>
        </p:nvSpPr>
        <p:spPr>
          <a:xfrm>
            <a:off x="2167200" y="5340240"/>
            <a:ext cx="6937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Portugal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38" name=""/>
          <p:cNvSpPr/>
          <p:nvPr/>
        </p:nvSpPr>
        <p:spPr>
          <a:xfrm>
            <a:off x="3944160" y="3774960"/>
            <a:ext cx="595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France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39" name=""/>
          <p:cNvSpPr/>
          <p:nvPr/>
        </p:nvSpPr>
        <p:spPr>
          <a:xfrm>
            <a:off x="5603400" y="4530600"/>
            <a:ext cx="4338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Italy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40" name=""/>
          <p:cNvSpPr/>
          <p:nvPr/>
        </p:nvSpPr>
        <p:spPr>
          <a:xfrm>
            <a:off x="4347000" y="3898800"/>
            <a:ext cx="883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Switzerland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41" name=""/>
          <p:cNvSpPr/>
          <p:nvPr/>
        </p:nvSpPr>
        <p:spPr>
          <a:xfrm>
            <a:off x="3979800" y="2703600"/>
            <a:ext cx="679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Belgium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42" name=""/>
          <p:cNvSpPr/>
          <p:nvPr/>
        </p:nvSpPr>
        <p:spPr>
          <a:xfrm>
            <a:off x="5118120" y="2762280"/>
            <a:ext cx="7290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Germany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43" name=""/>
          <p:cNvSpPr/>
          <p:nvPr/>
        </p:nvSpPr>
        <p:spPr>
          <a:xfrm>
            <a:off x="3958200" y="2246400"/>
            <a:ext cx="9118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Netherlands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44" name=""/>
          <p:cNvSpPr/>
          <p:nvPr/>
        </p:nvSpPr>
        <p:spPr>
          <a:xfrm>
            <a:off x="4353480" y="3201840"/>
            <a:ext cx="9468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Luxembourg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45" name=""/>
          <p:cNvSpPr/>
          <p:nvPr/>
        </p:nvSpPr>
        <p:spPr>
          <a:xfrm>
            <a:off x="6605280" y="2513160"/>
            <a:ext cx="6022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Poland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46" name=""/>
          <p:cNvSpPr/>
          <p:nvPr/>
        </p:nvSpPr>
        <p:spPr>
          <a:xfrm>
            <a:off x="5685840" y="3110040"/>
            <a:ext cx="1122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47" name=""/>
          <p:cNvSpPr/>
          <p:nvPr/>
        </p:nvSpPr>
        <p:spPr>
          <a:xfrm>
            <a:off x="6590520" y="3641760"/>
            <a:ext cx="6937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Hungary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48" name=""/>
          <p:cNvSpPr/>
          <p:nvPr/>
        </p:nvSpPr>
        <p:spPr>
          <a:xfrm>
            <a:off x="7381440" y="3984480"/>
            <a:ext cx="7149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Romania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49" name=""/>
          <p:cNvSpPr/>
          <p:nvPr/>
        </p:nvSpPr>
        <p:spPr>
          <a:xfrm>
            <a:off x="6576840" y="3438360"/>
            <a:ext cx="6940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Slovakia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50" name=""/>
          <p:cNvSpPr/>
          <p:nvPr/>
        </p:nvSpPr>
        <p:spPr>
          <a:xfrm>
            <a:off x="5027400" y="1398600"/>
            <a:ext cx="722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Denmark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51" name=""/>
          <p:cNvSpPr/>
          <p:nvPr/>
        </p:nvSpPr>
        <p:spPr>
          <a:xfrm>
            <a:off x="2161080" y="2693880"/>
            <a:ext cx="1696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Interconnector to UK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52" name=""/>
          <p:cNvSpPr/>
          <p:nvPr/>
        </p:nvSpPr>
        <p:spPr>
          <a:xfrm>
            <a:off x="6494400" y="4299120"/>
            <a:ext cx="15778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Croatia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53" name=""/>
          <p:cNvSpPr/>
          <p:nvPr/>
        </p:nvSpPr>
        <p:spPr>
          <a:xfrm>
            <a:off x="5796360" y="3990960"/>
            <a:ext cx="7009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Slovenia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4" name=""/>
          <p:cNvSpPr/>
          <p:nvPr/>
        </p:nvSpPr>
        <p:spPr>
          <a:xfrm>
            <a:off x="666720" y="-187200"/>
            <a:ext cx="9553680" cy="1290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55" name=""/>
          <p:cNvSpPr/>
          <p:nvPr/>
        </p:nvSpPr>
        <p:spPr>
          <a:xfrm>
            <a:off x="666720" y="-187200"/>
            <a:ext cx="9553680" cy="1290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56" name=""/>
          <p:cNvSpPr/>
          <p:nvPr/>
        </p:nvSpPr>
        <p:spPr>
          <a:xfrm>
            <a:off x="290520" y="61920"/>
            <a:ext cx="9691560" cy="79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Continental Europe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Netherlands - Power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57" name=""/>
          <p:cNvSpPr/>
          <p:nvPr/>
        </p:nvSpPr>
        <p:spPr>
          <a:xfrm>
            <a:off x="547560" y="4867200"/>
            <a:ext cx="4335480" cy="5567400"/>
          </a:xfrm>
          <a:custGeom>
            <a:avLst/>
            <a:gdLst/>
            <a:ahLst/>
            <a:rect l="l" t="t" r="r" b="b"/>
            <a:pathLst>
              <a:path w="2731" h="3507">
                <a:moveTo>
                  <a:pt x="1625" y="0"/>
                </a:moveTo>
                <a:lnTo>
                  <a:pt x="1625" y="112"/>
                </a:lnTo>
                <a:lnTo>
                  <a:pt x="1857" y="336"/>
                </a:lnTo>
                <a:lnTo>
                  <a:pt x="1916" y="486"/>
                </a:lnTo>
                <a:lnTo>
                  <a:pt x="2062" y="411"/>
                </a:lnTo>
                <a:lnTo>
                  <a:pt x="2062" y="598"/>
                </a:lnTo>
                <a:lnTo>
                  <a:pt x="2236" y="635"/>
                </a:lnTo>
                <a:lnTo>
                  <a:pt x="2353" y="673"/>
                </a:lnTo>
                <a:lnTo>
                  <a:pt x="2440" y="822"/>
                </a:lnTo>
                <a:lnTo>
                  <a:pt x="2731" y="897"/>
                </a:lnTo>
                <a:lnTo>
                  <a:pt x="2614" y="1271"/>
                </a:lnTo>
                <a:lnTo>
                  <a:pt x="2614" y="1458"/>
                </a:lnTo>
                <a:lnTo>
                  <a:pt x="2497" y="1495"/>
                </a:lnTo>
                <a:lnTo>
                  <a:pt x="2294" y="1943"/>
                </a:lnTo>
                <a:lnTo>
                  <a:pt x="2294" y="2056"/>
                </a:lnTo>
                <a:lnTo>
                  <a:pt x="2382" y="1981"/>
                </a:lnTo>
                <a:lnTo>
                  <a:pt x="2440" y="1981"/>
                </a:lnTo>
                <a:lnTo>
                  <a:pt x="2497" y="2168"/>
                </a:lnTo>
                <a:lnTo>
                  <a:pt x="2440" y="2205"/>
                </a:lnTo>
                <a:lnTo>
                  <a:pt x="2527" y="2392"/>
                </a:lnTo>
                <a:lnTo>
                  <a:pt x="2440" y="2541"/>
                </a:lnTo>
                <a:lnTo>
                  <a:pt x="2469" y="2579"/>
                </a:lnTo>
                <a:lnTo>
                  <a:pt x="2527" y="2797"/>
                </a:lnTo>
                <a:lnTo>
                  <a:pt x="2614" y="2834"/>
                </a:lnTo>
                <a:lnTo>
                  <a:pt x="2614" y="2946"/>
                </a:lnTo>
                <a:lnTo>
                  <a:pt x="2323" y="3245"/>
                </a:lnTo>
                <a:lnTo>
                  <a:pt x="2091" y="3133"/>
                </a:lnTo>
                <a:lnTo>
                  <a:pt x="1857" y="3059"/>
                </a:lnTo>
                <a:lnTo>
                  <a:pt x="1712" y="3208"/>
                </a:lnTo>
                <a:lnTo>
                  <a:pt x="1683" y="3320"/>
                </a:lnTo>
                <a:lnTo>
                  <a:pt x="1683" y="3507"/>
                </a:lnTo>
                <a:lnTo>
                  <a:pt x="1456" y="3507"/>
                </a:lnTo>
                <a:lnTo>
                  <a:pt x="1368" y="3470"/>
                </a:lnTo>
                <a:lnTo>
                  <a:pt x="1310" y="3395"/>
                </a:lnTo>
                <a:lnTo>
                  <a:pt x="1222" y="3358"/>
                </a:lnTo>
                <a:lnTo>
                  <a:pt x="1106" y="3395"/>
                </a:lnTo>
                <a:lnTo>
                  <a:pt x="873" y="3358"/>
                </a:lnTo>
                <a:lnTo>
                  <a:pt x="640" y="3133"/>
                </a:lnTo>
                <a:lnTo>
                  <a:pt x="757" y="3059"/>
                </a:lnTo>
                <a:lnTo>
                  <a:pt x="815" y="2616"/>
                </a:lnTo>
                <a:lnTo>
                  <a:pt x="786" y="2616"/>
                </a:lnTo>
                <a:lnTo>
                  <a:pt x="815" y="2317"/>
                </a:lnTo>
                <a:lnTo>
                  <a:pt x="873" y="2429"/>
                </a:lnTo>
                <a:lnTo>
                  <a:pt x="786" y="2205"/>
                </a:lnTo>
                <a:lnTo>
                  <a:pt x="786" y="2018"/>
                </a:lnTo>
                <a:lnTo>
                  <a:pt x="640" y="1906"/>
                </a:lnTo>
                <a:lnTo>
                  <a:pt x="582" y="1794"/>
                </a:lnTo>
                <a:lnTo>
                  <a:pt x="582" y="1644"/>
                </a:lnTo>
                <a:lnTo>
                  <a:pt x="669" y="1644"/>
                </a:lnTo>
                <a:lnTo>
                  <a:pt x="494" y="1607"/>
                </a:lnTo>
                <a:lnTo>
                  <a:pt x="494" y="1532"/>
                </a:lnTo>
                <a:lnTo>
                  <a:pt x="174" y="1383"/>
                </a:lnTo>
                <a:lnTo>
                  <a:pt x="117" y="1420"/>
                </a:lnTo>
                <a:lnTo>
                  <a:pt x="29" y="1308"/>
                </a:lnTo>
                <a:lnTo>
                  <a:pt x="88" y="1271"/>
                </a:lnTo>
                <a:lnTo>
                  <a:pt x="58" y="1233"/>
                </a:lnTo>
                <a:lnTo>
                  <a:pt x="88" y="1159"/>
                </a:lnTo>
                <a:lnTo>
                  <a:pt x="0" y="1196"/>
                </a:lnTo>
                <a:lnTo>
                  <a:pt x="29" y="1084"/>
                </a:lnTo>
                <a:lnTo>
                  <a:pt x="291" y="972"/>
                </a:lnTo>
                <a:lnTo>
                  <a:pt x="466" y="1084"/>
                </a:lnTo>
                <a:lnTo>
                  <a:pt x="728" y="1084"/>
                </a:lnTo>
                <a:lnTo>
                  <a:pt x="640" y="598"/>
                </a:lnTo>
                <a:lnTo>
                  <a:pt x="757" y="635"/>
                </a:lnTo>
                <a:lnTo>
                  <a:pt x="815" y="747"/>
                </a:lnTo>
                <a:lnTo>
                  <a:pt x="1135" y="710"/>
                </a:lnTo>
                <a:lnTo>
                  <a:pt x="1077" y="710"/>
                </a:lnTo>
                <a:lnTo>
                  <a:pt x="1106" y="598"/>
                </a:lnTo>
                <a:lnTo>
                  <a:pt x="1368" y="374"/>
                </a:lnTo>
                <a:lnTo>
                  <a:pt x="1397" y="112"/>
                </a:lnTo>
                <a:lnTo>
                  <a:pt x="1625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58" name=""/>
          <p:cNvSpPr/>
          <p:nvPr/>
        </p:nvSpPr>
        <p:spPr>
          <a:xfrm>
            <a:off x="2619360" y="10263240"/>
            <a:ext cx="96840" cy="171360"/>
          </a:xfrm>
          <a:custGeom>
            <a:avLst/>
            <a:gdLst/>
            <a:ahLst/>
            <a:rect l="l" t="t" r="r" b="b"/>
            <a:pathLst>
              <a:path w="61" h="108">
                <a:moveTo>
                  <a:pt x="0" y="0"/>
                </a:moveTo>
                <a:lnTo>
                  <a:pt x="61" y="72"/>
                </a:lnTo>
                <a:lnTo>
                  <a:pt x="61" y="10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59" name=""/>
          <p:cNvSpPr/>
          <p:nvPr/>
        </p:nvSpPr>
        <p:spPr>
          <a:xfrm>
            <a:off x="6222960" y="4867200"/>
            <a:ext cx="2211480" cy="1730520"/>
          </a:xfrm>
          <a:custGeom>
            <a:avLst/>
            <a:gdLst/>
            <a:ahLst/>
            <a:rect l="l" t="t" r="r" b="b"/>
            <a:pathLst>
              <a:path w="1393" h="1090">
                <a:moveTo>
                  <a:pt x="1014" y="1090"/>
                </a:moveTo>
                <a:lnTo>
                  <a:pt x="1101" y="977"/>
                </a:lnTo>
                <a:lnTo>
                  <a:pt x="1159" y="977"/>
                </a:lnTo>
                <a:lnTo>
                  <a:pt x="1247" y="827"/>
                </a:lnTo>
                <a:lnTo>
                  <a:pt x="1247" y="752"/>
                </a:lnTo>
                <a:lnTo>
                  <a:pt x="1335" y="677"/>
                </a:lnTo>
                <a:lnTo>
                  <a:pt x="1393" y="639"/>
                </a:lnTo>
                <a:lnTo>
                  <a:pt x="1218" y="451"/>
                </a:lnTo>
                <a:lnTo>
                  <a:pt x="1218" y="338"/>
                </a:lnTo>
                <a:lnTo>
                  <a:pt x="1044" y="301"/>
                </a:lnTo>
                <a:lnTo>
                  <a:pt x="985" y="376"/>
                </a:lnTo>
                <a:lnTo>
                  <a:pt x="839" y="150"/>
                </a:lnTo>
                <a:lnTo>
                  <a:pt x="665" y="38"/>
                </a:lnTo>
                <a:lnTo>
                  <a:pt x="577" y="113"/>
                </a:lnTo>
                <a:lnTo>
                  <a:pt x="460" y="0"/>
                </a:lnTo>
                <a:lnTo>
                  <a:pt x="431" y="113"/>
                </a:lnTo>
                <a:lnTo>
                  <a:pt x="58" y="413"/>
                </a:lnTo>
                <a:lnTo>
                  <a:pt x="0" y="338"/>
                </a:lnTo>
                <a:lnTo>
                  <a:pt x="116" y="677"/>
                </a:lnTo>
                <a:lnTo>
                  <a:pt x="374" y="1015"/>
                </a:lnTo>
                <a:lnTo>
                  <a:pt x="548" y="1052"/>
                </a:lnTo>
                <a:lnTo>
                  <a:pt x="665" y="902"/>
                </a:lnTo>
                <a:lnTo>
                  <a:pt x="985" y="977"/>
                </a:lnTo>
                <a:lnTo>
                  <a:pt x="1014" y="109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60" name=""/>
          <p:cNvSpPr/>
          <p:nvPr/>
        </p:nvSpPr>
        <p:spPr>
          <a:xfrm>
            <a:off x="5342040" y="6305400"/>
            <a:ext cx="2577960" cy="1659240"/>
          </a:xfrm>
          <a:custGeom>
            <a:avLst/>
            <a:gdLst/>
            <a:ahLst/>
            <a:rect l="l" t="t" r="r" b="b"/>
            <a:pathLst>
              <a:path w="1624" h="1045">
                <a:moveTo>
                  <a:pt x="1566" y="187"/>
                </a:moveTo>
                <a:lnTo>
                  <a:pt x="1536" y="75"/>
                </a:lnTo>
                <a:lnTo>
                  <a:pt x="1217" y="0"/>
                </a:lnTo>
                <a:lnTo>
                  <a:pt x="1101" y="149"/>
                </a:lnTo>
                <a:lnTo>
                  <a:pt x="926" y="112"/>
                </a:lnTo>
                <a:lnTo>
                  <a:pt x="727" y="299"/>
                </a:lnTo>
                <a:lnTo>
                  <a:pt x="757" y="560"/>
                </a:lnTo>
                <a:lnTo>
                  <a:pt x="727" y="597"/>
                </a:lnTo>
                <a:lnTo>
                  <a:pt x="611" y="522"/>
                </a:lnTo>
                <a:lnTo>
                  <a:pt x="378" y="634"/>
                </a:lnTo>
                <a:lnTo>
                  <a:pt x="232" y="597"/>
                </a:lnTo>
                <a:lnTo>
                  <a:pt x="174" y="672"/>
                </a:lnTo>
                <a:lnTo>
                  <a:pt x="88" y="597"/>
                </a:lnTo>
                <a:lnTo>
                  <a:pt x="0" y="634"/>
                </a:lnTo>
                <a:lnTo>
                  <a:pt x="58" y="821"/>
                </a:lnTo>
                <a:lnTo>
                  <a:pt x="203" y="858"/>
                </a:lnTo>
                <a:lnTo>
                  <a:pt x="552" y="784"/>
                </a:lnTo>
                <a:lnTo>
                  <a:pt x="640" y="933"/>
                </a:lnTo>
                <a:lnTo>
                  <a:pt x="901" y="1008"/>
                </a:lnTo>
                <a:lnTo>
                  <a:pt x="1072" y="1045"/>
                </a:lnTo>
                <a:lnTo>
                  <a:pt x="1421" y="858"/>
                </a:lnTo>
                <a:lnTo>
                  <a:pt x="1507" y="784"/>
                </a:lnTo>
                <a:lnTo>
                  <a:pt x="1507" y="522"/>
                </a:lnTo>
                <a:lnTo>
                  <a:pt x="1624" y="522"/>
                </a:lnTo>
                <a:lnTo>
                  <a:pt x="1624" y="373"/>
                </a:lnTo>
                <a:lnTo>
                  <a:pt x="1566" y="18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61" name=""/>
          <p:cNvSpPr/>
          <p:nvPr/>
        </p:nvSpPr>
        <p:spPr>
          <a:xfrm>
            <a:off x="4883040" y="-87480"/>
            <a:ext cx="927360" cy="2243160"/>
          </a:xfrm>
          <a:custGeom>
            <a:avLst/>
            <a:gdLst/>
            <a:ahLst/>
            <a:rect l="l" t="t" r="r" b="b"/>
            <a:pathLst>
              <a:path w="584" h="1413">
                <a:moveTo>
                  <a:pt x="292" y="1413"/>
                </a:moveTo>
                <a:lnTo>
                  <a:pt x="116" y="1376"/>
                </a:lnTo>
                <a:lnTo>
                  <a:pt x="116" y="1190"/>
                </a:lnTo>
                <a:lnTo>
                  <a:pt x="0" y="1078"/>
                </a:lnTo>
                <a:lnTo>
                  <a:pt x="0" y="669"/>
                </a:lnTo>
                <a:lnTo>
                  <a:pt x="29" y="409"/>
                </a:lnTo>
                <a:lnTo>
                  <a:pt x="496" y="0"/>
                </a:lnTo>
                <a:lnTo>
                  <a:pt x="525" y="260"/>
                </a:lnTo>
                <a:lnTo>
                  <a:pt x="409" y="558"/>
                </a:lnTo>
                <a:lnTo>
                  <a:pt x="467" y="558"/>
                </a:lnTo>
                <a:lnTo>
                  <a:pt x="437" y="632"/>
                </a:lnTo>
                <a:lnTo>
                  <a:pt x="584" y="632"/>
                </a:lnTo>
                <a:lnTo>
                  <a:pt x="584" y="706"/>
                </a:lnTo>
                <a:lnTo>
                  <a:pt x="525" y="818"/>
                </a:lnTo>
                <a:lnTo>
                  <a:pt x="467" y="781"/>
                </a:lnTo>
                <a:lnTo>
                  <a:pt x="467" y="892"/>
                </a:lnTo>
                <a:lnTo>
                  <a:pt x="380" y="930"/>
                </a:lnTo>
                <a:lnTo>
                  <a:pt x="380" y="1004"/>
                </a:lnTo>
                <a:lnTo>
                  <a:pt x="321" y="1004"/>
                </a:lnTo>
                <a:lnTo>
                  <a:pt x="351" y="1078"/>
                </a:lnTo>
                <a:lnTo>
                  <a:pt x="292" y="1301"/>
                </a:lnTo>
                <a:lnTo>
                  <a:pt x="351" y="1413"/>
                </a:lnTo>
                <a:lnTo>
                  <a:pt x="292" y="141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62" name=""/>
          <p:cNvSpPr/>
          <p:nvPr/>
        </p:nvSpPr>
        <p:spPr>
          <a:xfrm>
            <a:off x="4195800" y="2111400"/>
            <a:ext cx="3000240" cy="5264280"/>
          </a:xfrm>
          <a:custGeom>
            <a:avLst/>
            <a:gdLst/>
            <a:ahLst/>
            <a:rect l="l" t="t" r="r" b="b"/>
            <a:pathLst>
              <a:path w="1890" h="3316">
                <a:moveTo>
                  <a:pt x="1861" y="1860"/>
                </a:moveTo>
                <a:lnTo>
                  <a:pt x="1890" y="1636"/>
                </a:lnTo>
                <a:lnTo>
                  <a:pt x="1832" y="1524"/>
                </a:lnTo>
                <a:lnTo>
                  <a:pt x="1773" y="1045"/>
                </a:lnTo>
                <a:lnTo>
                  <a:pt x="1715" y="971"/>
                </a:lnTo>
                <a:lnTo>
                  <a:pt x="1773" y="747"/>
                </a:lnTo>
                <a:lnTo>
                  <a:pt x="1715" y="560"/>
                </a:lnTo>
                <a:lnTo>
                  <a:pt x="1457" y="261"/>
                </a:lnTo>
                <a:lnTo>
                  <a:pt x="1341" y="299"/>
                </a:lnTo>
                <a:lnTo>
                  <a:pt x="1399" y="224"/>
                </a:lnTo>
                <a:lnTo>
                  <a:pt x="1137" y="485"/>
                </a:lnTo>
                <a:lnTo>
                  <a:pt x="991" y="485"/>
                </a:lnTo>
                <a:lnTo>
                  <a:pt x="1049" y="299"/>
                </a:lnTo>
                <a:lnTo>
                  <a:pt x="845" y="261"/>
                </a:lnTo>
                <a:lnTo>
                  <a:pt x="816" y="187"/>
                </a:lnTo>
                <a:lnTo>
                  <a:pt x="816" y="75"/>
                </a:lnTo>
                <a:lnTo>
                  <a:pt x="728" y="37"/>
                </a:lnTo>
                <a:lnTo>
                  <a:pt x="554" y="0"/>
                </a:lnTo>
                <a:lnTo>
                  <a:pt x="641" y="187"/>
                </a:lnTo>
                <a:lnTo>
                  <a:pt x="554" y="299"/>
                </a:lnTo>
                <a:lnTo>
                  <a:pt x="641" y="523"/>
                </a:lnTo>
                <a:lnTo>
                  <a:pt x="554" y="560"/>
                </a:lnTo>
                <a:lnTo>
                  <a:pt x="554" y="747"/>
                </a:lnTo>
                <a:lnTo>
                  <a:pt x="524" y="672"/>
                </a:lnTo>
                <a:lnTo>
                  <a:pt x="437" y="709"/>
                </a:lnTo>
                <a:lnTo>
                  <a:pt x="437" y="597"/>
                </a:lnTo>
                <a:lnTo>
                  <a:pt x="350" y="597"/>
                </a:lnTo>
                <a:lnTo>
                  <a:pt x="262" y="597"/>
                </a:lnTo>
                <a:lnTo>
                  <a:pt x="233" y="709"/>
                </a:lnTo>
                <a:lnTo>
                  <a:pt x="321" y="821"/>
                </a:lnTo>
                <a:lnTo>
                  <a:pt x="233" y="821"/>
                </a:lnTo>
                <a:lnTo>
                  <a:pt x="174" y="1008"/>
                </a:lnTo>
                <a:lnTo>
                  <a:pt x="116" y="1083"/>
                </a:lnTo>
                <a:lnTo>
                  <a:pt x="204" y="1232"/>
                </a:lnTo>
                <a:lnTo>
                  <a:pt x="116" y="1418"/>
                </a:lnTo>
                <a:lnTo>
                  <a:pt x="0" y="1381"/>
                </a:lnTo>
                <a:lnTo>
                  <a:pt x="0" y="1898"/>
                </a:lnTo>
                <a:lnTo>
                  <a:pt x="57" y="2047"/>
                </a:lnTo>
                <a:lnTo>
                  <a:pt x="0" y="2159"/>
                </a:lnTo>
                <a:lnTo>
                  <a:pt x="57" y="2345"/>
                </a:lnTo>
                <a:lnTo>
                  <a:pt x="57" y="2420"/>
                </a:lnTo>
                <a:lnTo>
                  <a:pt x="145" y="2569"/>
                </a:lnTo>
                <a:lnTo>
                  <a:pt x="437" y="2644"/>
                </a:lnTo>
                <a:lnTo>
                  <a:pt x="321" y="3017"/>
                </a:lnTo>
                <a:lnTo>
                  <a:pt x="321" y="3204"/>
                </a:lnTo>
                <a:lnTo>
                  <a:pt x="583" y="3204"/>
                </a:lnTo>
                <a:lnTo>
                  <a:pt x="728" y="3279"/>
                </a:lnTo>
                <a:lnTo>
                  <a:pt x="816" y="3241"/>
                </a:lnTo>
                <a:lnTo>
                  <a:pt x="904" y="3316"/>
                </a:lnTo>
                <a:lnTo>
                  <a:pt x="962" y="3241"/>
                </a:lnTo>
                <a:lnTo>
                  <a:pt x="1107" y="3279"/>
                </a:lnTo>
                <a:lnTo>
                  <a:pt x="1341" y="3167"/>
                </a:lnTo>
                <a:lnTo>
                  <a:pt x="1457" y="3241"/>
                </a:lnTo>
                <a:lnTo>
                  <a:pt x="1486" y="3204"/>
                </a:lnTo>
                <a:lnTo>
                  <a:pt x="1457" y="2943"/>
                </a:lnTo>
                <a:lnTo>
                  <a:pt x="1657" y="2756"/>
                </a:lnTo>
                <a:lnTo>
                  <a:pt x="1399" y="2420"/>
                </a:lnTo>
                <a:lnTo>
                  <a:pt x="1283" y="2084"/>
                </a:lnTo>
                <a:lnTo>
                  <a:pt x="1341" y="2159"/>
                </a:lnTo>
                <a:lnTo>
                  <a:pt x="1715" y="1860"/>
                </a:lnTo>
                <a:lnTo>
                  <a:pt x="1744" y="1748"/>
                </a:lnTo>
                <a:lnTo>
                  <a:pt x="1861" y="186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63" name=""/>
          <p:cNvSpPr/>
          <p:nvPr/>
        </p:nvSpPr>
        <p:spPr>
          <a:xfrm>
            <a:off x="6888240" y="2181240"/>
            <a:ext cx="3375000" cy="4098960"/>
          </a:xfrm>
          <a:custGeom>
            <a:avLst/>
            <a:gdLst/>
            <a:ahLst/>
            <a:rect l="l" t="t" r="r" b="b"/>
            <a:pathLst>
              <a:path w="2126" h="2582">
                <a:moveTo>
                  <a:pt x="2038" y="419"/>
                </a:moveTo>
                <a:lnTo>
                  <a:pt x="2097" y="952"/>
                </a:lnTo>
                <a:lnTo>
                  <a:pt x="1952" y="1180"/>
                </a:lnTo>
                <a:lnTo>
                  <a:pt x="2038" y="1294"/>
                </a:lnTo>
                <a:lnTo>
                  <a:pt x="2009" y="1478"/>
                </a:lnTo>
                <a:lnTo>
                  <a:pt x="2126" y="1935"/>
                </a:lnTo>
                <a:lnTo>
                  <a:pt x="1922" y="2239"/>
                </a:lnTo>
                <a:lnTo>
                  <a:pt x="1864" y="2430"/>
                </a:lnTo>
                <a:lnTo>
                  <a:pt x="1864" y="2582"/>
                </a:lnTo>
                <a:lnTo>
                  <a:pt x="1806" y="2582"/>
                </a:lnTo>
                <a:lnTo>
                  <a:pt x="1573" y="2430"/>
                </a:lnTo>
                <a:lnTo>
                  <a:pt x="1252" y="2506"/>
                </a:lnTo>
                <a:lnTo>
                  <a:pt x="1165" y="2392"/>
                </a:lnTo>
                <a:lnTo>
                  <a:pt x="1049" y="2430"/>
                </a:lnTo>
                <a:lnTo>
                  <a:pt x="961" y="2354"/>
                </a:lnTo>
                <a:lnTo>
                  <a:pt x="787" y="2163"/>
                </a:lnTo>
                <a:lnTo>
                  <a:pt x="787" y="2049"/>
                </a:lnTo>
                <a:lnTo>
                  <a:pt x="612" y="2011"/>
                </a:lnTo>
                <a:lnTo>
                  <a:pt x="553" y="2087"/>
                </a:lnTo>
                <a:lnTo>
                  <a:pt x="408" y="1859"/>
                </a:lnTo>
                <a:lnTo>
                  <a:pt x="233" y="1745"/>
                </a:lnTo>
                <a:lnTo>
                  <a:pt x="146" y="1821"/>
                </a:lnTo>
                <a:lnTo>
                  <a:pt x="174" y="1592"/>
                </a:lnTo>
                <a:lnTo>
                  <a:pt x="117" y="1478"/>
                </a:lnTo>
                <a:lnTo>
                  <a:pt x="58" y="990"/>
                </a:lnTo>
                <a:lnTo>
                  <a:pt x="0" y="914"/>
                </a:lnTo>
                <a:lnTo>
                  <a:pt x="58" y="685"/>
                </a:lnTo>
                <a:lnTo>
                  <a:pt x="0" y="495"/>
                </a:lnTo>
                <a:lnTo>
                  <a:pt x="88" y="533"/>
                </a:lnTo>
                <a:lnTo>
                  <a:pt x="88" y="457"/>
                </a:lnTo>
                <a:lnTo>
                  <a:pt x="29" y="457"/>
                </a:lnTo>
                <a:lnTo>
                  <a:pt x="58" y="419"/>
                </a:lnTo>
                <a:lnTo>
                  <a:pt x="670" y="0"/>
                </a:lnTo>
                <a:lnTo>
                  <a:pt x="990" y="0"/>
                </a:lnTo>
                <a:lnTo>
                  <a:pt x="990" y="76"/>
                </a:lnTo>
                <a:lnTo>
                  <a:pt x="932" y="38"/>
                </a:lnTo>
                <a:lnTo>
                  <a:pt x="990" y="228"/>
                </a:lnTo>
                <a:lnTo>
                  <a:pt x="1194" y="152"/>
                </a:lnTo>
                <a:lnTo>
                  <a:pt x="1485" y="228"/>
                </a:lnTo>
                <a:lnTo>
                  <a:pt x="1864" y="190"/>
                </a:lnTo>
                <a:lnTo>
                  <a:pt x="2038" y="343"/>
                </a:lnTo>
                <a:lnTo>
                  <a:pt x="2038" y="41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64" name=""/>
          <p:cNvSpPr/>
          <p:nvPr/>
        </p:nvSpPr>
        <p:spPr>
          <a:xfrm>
            <a:off x="8129520" y="-271440"/>
            <a:ext cx="209088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65" name=""/>
          <p:cNvSpPr/>
          <p:nvPr/>
        </p:nvSpPr>
        <p:spPr>
          <a:xfrm>
            <a:off x="81000" y="-271440"/>
            <a:ext cx="238104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66" name=""/>
          <p:cNvSpPr/>
          <p:nvPr/>
        </p:nvSpPr>
        <p:spPr>
          <a:xfrm>
            <a:off x="7575480" y="-270000"/>
            <a:ext cx="112896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67" name=""/>
          <p:cNvSpPr/>
          <p:nvPr/>
        </p:nvSpPr>
        <p:spPr>
          <a:xfrm>
            <a:off x="1743120" y="-270000"/>
            <a:ext cx="112860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68" name=""/>
          <p:cNvSpPr/>
          <p:nvPr/>
        </p:nvSpPr>
        <p:spPr>
          <a:xfrm>
            <a:off x="547560" y="4867200"/>
            <a:ext cx="4335480" cy="5567400"/>
          </a:xfrm>
          <a:custGeom>
            <a:avLst/>
            <a:gdLst/>
            <a:ahLst/>
            <a:rect l="l" t="t" r="r" b="b"/>
            <a:pathLst>
              <a:path w="2731" h="3507">
                <a:moveTo>
                  <a:pt x="1625" y="0"/>
                </a:moveTo>
                <a:lnTo>
                  <a:pt x="1625" y="112"/>
                </a:lnTo>
                <a:lnTo>
                  <a:pt x="1857" y="336"/>
                </a:lnTo>
                <a:lnTo>
                  <a:pt x="1916" y="486"/>
                </a:lnTo>
                <a:lnTo>
                  <a:pt x="2062" y="411"/>
                </a:lnTo>
                <a:lnTo>
                  <a:pt x="2062" y="598"/>
                </a:lnTo>
                <a:lnTo>
                  <a:pt x="2236" y="635"/>
                </a:lnTo>
                <a:lnTo>
                  <a:pt x="2353" y="673"/>
                </a:lnTo>
                <a:lnTo>
                  <a:pt x="2440" y="822"/>
                </a:lnTo>
                <a:lnTo>
                  <a:pt x="2731" y="897"/>
                </a:lnTo>
                <a:lnTo>
                  <a:pt x="2614" y="1271"/>
                </a:lnTo>
                <a:lnTo>
                  <a:pt x="2614" y="1458"/>
                </a:lnTo>
                <a:lnTo>
                  <a:pt x="2497" y="1495"/>
                </a:lnTo>
                <a:lnTo>
                  <a:pt x="2294" y="1943"/>
                </a:lnTo>
                <a:lnTo>
                  <a:pt x="2294" y="2056"/>
                </a:lnTo>
                <a:lnTo>
                  <a:pt x="2382" y="1981"/>
                </a:lnTo>
                <a:lnTo>
                  <a:pt x="2440" y="1981"/>
                </a:lnTo>
                <a:lnTo>
                  <a:pt x="2497" y="2168"/>
                </a:lnTo>
                <a:lnTo>
                  <a:pt x="2440" y="2205"/>
                </a:lnTo>
                <a:lnTo>
                  <a:pt x="2527" y="2392"/>
                </a:lnTo>
                <a:lnTo>
                  <a:pt x="2440" y="2541"/>
                </a:lnTo>
                <a:lnTo>
                  <a:pt x="2469" y="2579"/>
                </a:lnTo>
                <a:lnTo>
                  <a:pt x="2527" y="2797"/>
                </a:lnTo>
                <a:lnTo>
                  <a:pt x="2614" y="2834"/>
                </a:lnTo>
                <a:lnTo>
                  <a:pt x="2614" y="2946"/>
                </a:lnTo>
                <a:lnTo>
                  <a:pt x="2323" y="3245"/>
                </a:lnTo>
                <a:lnTo>
                  <a:pt x="2091" y="3133"/>
                </a:lnTo>
                <a:lnTo>
                  <a:pt x="1857" y="3059"/>
                </a:lnTo>
                <a:lnTo>
                  <a:pt x="1712" y="3208"/>
                </a:lnTo>
                <a:lnTo>
                  <a:pt x="1683" y="3320"/>
                </a:lnTo>
                <a:lnTo>
                  <a:pt x="1683" y="3507"/>
                </a:lnTo>
                <a:lnTo>
                  <a:pt x="1456" y="3507"/>
                </a:lnTo>
                <a:lnTo>
                  <a:pt x="1368" y="3470"/>
                </a:lnTo>
                <a:lnTo>
                  <a:pt x="1310" y="3395"/>
                </a:lnTo>
                <a:lnTo>
                  <a:pt x="1222" y="3358"/>
                </a:lnTo>
                <a:lnTo>
                  <a:pt x="1106" y="3395"/>
                </a:lnTo>
                <a:lnTo>
                  <a:pt x="873" y="3358"/>
                </a:lnTo>
                <a:lnTo>
                  <a:pt x="640" y="3133"/>
                </a:lnTo>
                <a:lnTo>
                  <a:pt x="757" y="3059"/>
                </a:lnTo>
                <a:lnTo>
                  <a:pt x="815" y="2616"/>
                </a:lnTo>
                <a:lnTo>
                  <a:pt x="786" y="2616"/>
                </a:lnTo>
                <a:lnTo>
                  <a:pt x="815" y="2317"/>
                </a:lnTo>
                <a:lnTo>
                  <a:pt x="873" y="2429"/>
                </a:lnTo>
                <a:lnTo>
                  <a:pt x="786" y="2205"/>
                </a:lnTo>
                <a:lnTo>
                  <a:pt x="786" y="2018"/>
                </a:lnTo>
                <a:lnTo>
                  <a:pt x="640" y="1906"/>
                </a:lnTo>
                <a:lnTo>
                  <a:pt x="582" y="1794"/>
                </a:lnTo>
                <a:lnTo>
                  <a:pt x="582" y="1644"/>
                </a:lnTo>
                <a:lnTo>
                  <a:pt x="669" y="1644"/>
                </a:lnTo>
                <a:lnTo>
                  <a:pt x="494" y="1607"/>
                </a:lnTo>
                <a:lnTo>
                  <a:pt x="494" y="1532"/>
                </a:lnTo>
                <a:lnTo>
                  <a:pt x="174" y="1383"/>
                </a:lnTo>
                <a:lnTo>
                  <a:pt x="117" y="1420"/>
                </a:lnTo>
                <a:lnTo>
                  <a:pt x="29" y="1308"/>
                </a:lnTo>
                <a:lnTo>
                  <a:pt x="88" y="1271"/>
                </a:lnTo>
                <a:lnTo>
                  <a:pt x="58" y="1233"/>
                </a:lnTo>
                <a:lnTo>
                  <a:pt x="88" y="1159"/>
                </a:lnTo>
                <a:lnTo>
                  <a:pt x="0" y="1196"/>
                </a:lnTo>
                <a:lnTo>
                  <a:pt x="29" y="1084"/>
                </a:lnTo>
                <a:lnTo>
                  <a:pt x="291" y="972"/>
                </a:lnTo>
                <a:lnTo>
                  <a:pt x="466" y="1084"/>
                </a:lnTo>
                <a:lnTo>
                  <a:pt x="728" y="1084"/>
                </a:lnTo>
                <a:lnTo>
                  <a:pt x="640" y="598"/>
                </a:lnTo>
                <a:lnTo>
                  <a:pt x="757" y="635"/>
                </a:lnTo>
                <a:lnTo>
                  <a:pt x="815" y="747"/>
                </a:lnTo>
                <a:lnTo>
                  <a:pt x="1135" y="710"/>
                </a:lnTo>
                <a:lnTo>
                  <a:pt x="1077" y="710"/>
                </a:lnTo>
                <a:lnTo>
                  <a:pt x="1106" y="598"/>
                </a:lnTo>
                <a:lnTo>
                  <a:pt x="1368" y="374"/>
                </a:lnTo>
                <a:lnTo>
                  <a:pt x="1397" y="112"/>
                </a:lnTo>
                <a:lnTo>
                  <a:pt x="1625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69" name=""/>
          <p:cNvSpPr/>
          <p:nvPr/>
        </p:nvSpPr>
        <p:spPr>
          <a:xfrm>
            <a:off x="2619360" y="10263240"/>
            <a:ext cx="96840" cy="171360"/>
          </a:xfrm>
          <a:custGeom>
            <a:avLst/>
            <a:gdLst/>
            <a:ahLst/>
            <a:rect l="l" t="t" r="r" b="b"/>
            <a:pathLst>
              <a:path w="61" h="108">
                <a:moveTo>
                  <a:pt x="0" y="0"/>
                </a:moveTo>
                <a:lnTo>
                  <a:pt x="61" y="72"/>
                </a:lnTo>
                <a:lnTo>
                  <a:pt x="61" y="10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70" name=""/>
          <p:cNvSpPr/>
          <p:nvPr/>
        </p:nvSpPr>
        <p:spPr>
          <a:xfrm>
            <a:off x="6222960" y="4867200"/>
            <a:ext cx="2211480" cy="1730520"/>
          </a:xfrm>
          <a:custGeom>
            <a:avLst/>
            <a:gdLst/>
            <a:ahLst/>
            <a:rect l="l" t="t" r="r" b="b"/>
            <a:pathLst>
              <a:path w="1393" h="1090">
                <a:moveTo>
                  <a:pt x="1014" y="1090"/>
                </a:moveTo>
                <a:lnTo>
                  <a:pt x="1101" y="977"/>
                </a:lnTo>
                <a:lnTo>
                  <a:pt x="1159" y="977"/>
                </a:lnTo>
                <a:lnTo>
                  <a:pt x="1247" y="827"/>
                </a:lnTo>
                <a:lnTo>
                  <a:pt x="1247" y="752"/>
                </a:lnTo>
                <a:lnTo>
                  <a:pt x="1335" y="677"/>
                </a:lnTo>
                <a:lnTo>
                  <a:pt x="1393" y="639"/>
                </a:lnTo>
                <a:lnTo>
                  <a:pt x="1218" y="451"/>
                </a:lnTo>
                <a:lnTo>
                  <a:pt x="1218" y="338"/>
                </a:lnTo>
                <a:lnTo>
                  <a:pt x="1044" y="301"/>
                </a:lnTo>
                <a:lnTo>
                  <a:pt x="985" y="376"/>
                </a:lnTo>
                <a:lnTo>
                  <a:pt x="839" y="150"/>
                </a:lnTo>
                <a:lnTo>
                  <a:pt x="665" y="38"/>
                </a:lnTo>
                <a:lnTo>
                  <a:pt x="577" y="113"/>
                </a:lnTo>
                <a:lnTo>
                  <a:pt x="460" y="0"/>
                </a:lnTo>
                <a:lnTo>
                  <a:pt x="431" y="113"/>
                </a:lnTo>
                <a:lnTo>
                  <a:pt x="58" y="413"/>
                </a:lnTo>
                <a:lnTo>
                  <a:pt x="0" y="338"/>
                </a:lnTo>
                <a:lnTo>
                  <a:pt x="116" y="677"/>
                </a:lnTo>
                <a:lnTo>
                  <a:pt x="374" y="1015"/>
                </a:lnTo>
                <a:lnTo>
                  <a:pt x="548" y="1052"/>
                </a:lnTo>
                <a:lnTo>
                  <a:pt x="665" y="902"/>
                </a:lnTo>
                <a:lnTo>
                  <a:pt x="985" y="977"/>
                </a:lnTo>
                <a:lnTo>
                  <a:pt x="1014" y="109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71" name=""/>
          <p:cNvSpPr/>
          <p:nvPr/>
        </p:nvSpPr>
        <p:spPr>
          <a:xfrm>
            <a:off x="5342040" y="6305400"/>
            <a:ext cx="2577960" cy="1659240"/>
          </a:xfrm>
          <a:custGeom>
            <a:avLst/>
            <a:gdLst/>
            <a:ahLst/>
            <a:rect l="l" t="t" r="r" b="b"/>
            <a:pathLst>
              <a:path w="1624" h="1045">
                <a:moveTo>
                  <a:pt x="1566" y="187"/>
                </a:moveTo>
                <a:lnTo>
                  <a:pt x="1536" y="75"/>
                </a:lnTo>
                <a:lnTo>
                  <a:pt x="1217" y="0"/>
                </a:lnTo>
                <a:lnTo>
                  <a:pt x="1101" y="149"/>
                </a:lnTo>
                <a:lnTo>
                  <a:pt x="926" y="112"/>
                </a:lnTo>
                <a:lnTo>
                  <a:pt x="727" y="299"/>
                </a:lnTo>
                <a:lnTo>
                  <a:pt x="757" y="560"/>
                </a:lnTo>
                <a:lnTo>
                  <a:pt x="727" y="597"/>
                </a:lnTo>
                <a:lnTo>
                  <a:pt x="611" y="522"/>
                </a:lnTo>
                <a:lnTo>
                  <a:pt x="378" y="634"/>
                </a:lnTo>
                <a:lnTo>
                  <a:pt x="232" y="597"/>
                </a:lnTo>
                <a:lnTo>
                  <a:pt x="174" y="672"/>
                </a:lnTo>
                <a:lnTo>
                  <a:pt x="88" y="597"/>
                </a:lnTo>
                <a:lnTo>
                  <a:pt x="0" y="634"/>
                </a:lnTo>
                <a:lnTo>
                  <a:pt x="58" y="821"/>
                </a:lnTo>
                <a:lnTo>
                  <a:pt x="203" y="858"/>
                </a:lnTo>
                <a:lnTo>
                  <a:pt x="552" y="784"/>
                </a:lnTo>
                <a:lnTo>
                  <a:pt x="640" y="933"/>
                </a:lnTo>
                <a:lnTo>
                  <a:pt x="901" y="1008"/>
                </a:lnTo>
                <a:lnTo>
                  <a:pt x="1072" y="1045"/>
                </a:lnTo>
                <a:lnTo>
                  <a:pt x="1421" y="858"/>
                </a:lnTo>
                <a:lnTo>
                  <a:pt x="1507" y="784"/>
                </a:lnTo>
                <a:lnTo>
                  <a:pt x="1507" y="522"/>
                </a:lnTo>
                <a:lnTo>
                  <a:pt x="1624" y="522"/>
                </a:lnTo>
                <a:lnTo>
                  <a:pt x="1624" y="373"/>
                </a:lnTo>
                <a:lnTo>
                  <a:pt x="1566" y="18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72" name=""/>
          <p:cNvSpPr/>
          <p:nvPr/>
        </p:nvSpPr>
        <p:spPr>
          <a:xfrm>
            <a:off x="4883040" y="-87480"/>
            <a:ext cx="927360" cy="2243160"/>
          </a:xfrm>
          <a:custGeom>
            <a:avLst/>
            <a:gdLst/>
            <a:ahLst/>
            <a:rect l="l" t="t" r="r" b="b"/>
            <a:pathLst>
              <a:path w="584" h="1413">
                <a:moveTo>
                  <a:pt x="292" y="1413"/>
                </a:moveTo>
                <a:lnTo>
                  <a:pt x="116" y="1376"/>
                </a:lnTo>
                <a:lnTo>
                  <a:pt x="116" y="1190"/>
                </a:lnTo>
                <a:lnTo>
                  <a:pt x="0" y="1078"/>
                </a:lnTo>
                <a:lnTo>
                  <a:pt x="0" y="669"/>
                </a:lnTo>
                <a:lnTo>
                  <a:pt x="29" y="409"/>
                </a:lnTo>
                <a:lnTo>
                  <a:pt x="496" y="0"/>
                </a:lnTo>
                <a:lnTo>
                  <a:pt x="525" y="260"/>
                </a:lnTo>
                <a:lnTo>
                  <a:pt x="409" y="558"/>
                </a:lnTo>
                <a:lnTo>
                  <a:pt x="467" y="558"/>
                </a:lnTo>
                <a:lnTo>
                  <a:pt x="437" y="632"/>
                </a:lnTo>
                <a:lnTo>
                  <a:pt x="584" y="632"/>
                </a:lnTo>
                <a:lnTo>
                  <a:pt x="584" y="706"/>
                </a:lnTo>
                <a:lnTo>
                  <a:pt x="525" y="818"/>
                </a:lnTo>
                <a:lnTo>
                  <a:pt x="467" y="781"/>
                </a:lnTo>
                <a:lnTo>
                  <a:pt x="467" y="892"/>
                </a:lnTo>
                <a:lnTo>
                  <a:pt x="380" y="930"/>
                </a:lnTo>
                <a:lnTo>
                  <a:pt x="380" y="1004"/>
                </a:lnTo>
                <a:lnTo>
                  <a:pt x="321" y="1004"/>
                </a:lnTo>
                <a:lnTo>
                  <a:pt x="351" y="1078"/>
                </a:lnTo>
                <a:lnTo>
                  <a:pt x="292" y="1301"/>
                </a:lnTo>
                <a:lnTo>
                  <a:pt x="351" y="1413"/>
                </a:lnTo>
                <a:lnTo>
                  <a:pt x="292" y="141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73" name=""/>
          <p:cNvSpPr/>
          <p:nvPr/>
        </p:nvSpPr>
        <p:spPr>
          <a:xfrm>
            <a:off x="4195800" y="2111400"/>
            <a:ext cx="3000240" cy="5264280"/>
          </a:xfrm>
          <a:custGeom>
            <a:avLst/>
            <a:gdLst/>
            <a:ahLst/>
            <a:rect l="l" t="t" r="r" b="b"/>
            <a:pathLst>
              <a:path w="1890" h="3316">
                <a:moveTo>
                  <a:pt x="1861" y="1860"/>
                </a:moveTo>
                <a:lnTo>
                  <a:pt x="1890" y="1636"/>
                </a:lnTo>
                <a:lnTo>
                  <a:pt x="1832" y="1524"/>
                </a:lnTo>
                <a:lnTo>
                  <a:pt x="1773" y="1045"/>
                </a:lnTo>
                <a:lnTo>
                  <a:pt x="1715" y="971"/>
                </a:lnTo>
                <a:lnTo>
                  <a:pt x="1773" y="747"/>
                </a:lnTo>
                <a:lnTo>
                  <a:pt x="1715" y="560"/>
                </a:lnTo>
                <a:lnTo>
                  <a:pt x="1457" y="261"/>
                </a:lnTo>
                <a:lnTo>
                  <a:pt x="1341" y="299"/>
                </a:lnTo>
                <a:lnTo>
                  <a:pt x="1399" y="224"/>
                </a:lnTo>
                <a:lnTo>
                  <a:pt x="1137" y="485"/>
                </a:lnTo>
                <a:lnTo>
                  <a:pt x="991" y="485"/>
                </a:lnTo>
                <a:lnTo>
                  <a:pt x="1049" y="299"/>
                </a:lnTo>
                <a:lnTo>
                  <a:pt x="845" y="261"/>
                </a:lnTo>
                <a:lnTo>
                  <a:pt x="816" y="187"/>
                </a:lnTo>
                <a:lnTo>
                  <a:pt x="816" y="75"/>
                </a:lnTo>
                <a:lnTo>
                  <a:pt x="728" y="37"/>
                </a:lnTo>
                <a:lnTo>
                  <a:pt x="554" y="0"/>
                </a:lnTo>
                <a:lnTo>
                  <a:pt x="641" y="187"/>
                </a:lnTo>
                <a:lnTo>
                  <a:pt x="554" y="299"/>
                </a:lnTo>
                <a:lnTo>
                  <a:pt x="641" y="523"/>
                </a:lnTo>
                <a:lnTo>
                  <a:pt x="554" y="560"/>
                </a:lnTo>
                <a:lnTo>
                  <a:pt x="554" y="747"/>
                </a:lnTo>
                <a:lnTo>
                  <a:pt x="524" y="672"/>
                </a:lnTo>
                <a:lnTo>
                  <a:pt x="437" y="709"/>
                </a:lnTo>
                <a:lnTo>
                  <a:pt x="437" y="597"/>
                </a:lnTo>
                <a:lnTo>
                  <a:pt x="350" y="597"/>
                </a:lnTo>
                <a:lnTo>
                  <a:pt x="262" y="597"/>
                </a:lnTo>
                <a:lnTo>
                  <a:pt x="233" y="709"/>
                </a:lnTo>
                <a:lnTo>
                  <a:pt x="321" y="821"/>
                </a:lnTo>
                <a:lnTo>
                  <a:pt x="233" y="821"/>
                </a:lnTo>
                <a:lnTo>
                  <a:pt x="174" y="1008"/>
                </a:lnTo>
                <a:lnTo>
                  <a:pt x="116" y="1083"/>
                </a:lnTo>
                <a:lnTo>
                  <a:pt x="204" y="1232"/>
                </a:lnTo>
                <a:lnTo>
                  <a:pt x="116" y="1418"/>
                </a:lnTo>
                <a:lnTo>
                  <a:pt x="0" y="1381"/>
                </a:lnTo>
                <a:lnTo>
                  <a:pt x="0" y="1898"/>
                </a:lnTo>
                <a:lnTo>
                  <a:pt x="57" y="2047"/>
                </a:lnTo>
                <a:lnTo>
                  <a:pt x="0" y="2159"/>
                </a:lnTo>
                <a:lnTo>
                  <a:pt x="57" y="2345"/>
                </a:lnTo>
                <a:lnTo>
                  <a:pt x="57" y="2420"/>
                </a:lnTo>
                <a:lnTo>
                  <a:pt x="145" y="2569"/>
                </a:lnTo>
                <a:lnTo>
                  <a:pt x="437" y="2644"/>
                </a:lnTo>
                <a:lnTo>
                  <a:pt x="321" y="3017"/>
                </a:lnTo>
                <a:lnTo>
                  <a:pt x="321" y="3204"/>
                </a:lnTo>
                <a:lnTo>
                  <a:pt x="583" y="3204"/>
                </a:lnTo>
                <a:lnTo>
                  <a:pt x="728" y="3279"/>
                </a:lnTo>
                <a:lnTo>
                  <a:pt x="816" y="3241"/>
                </a:lnTo>
                <a:lnTo>
                  <a:pt x="904" y="3316"/>
                </a:lnTo>
                <a:lnTo>
                  <a:pt x="962" y="3241"/>
                </a:lnTo>
                <a:lnTo>
                  <a:pt x="1107" y="3279"/>
                </a:lnTo>
                <a:lnTo>
                  <a:pt x="1341" y="3167"/>
                </a:lnTo>
                <a:lnTo>
                  <a:pt x="1457" y="3241"/>
                </a:lnTo>
                <a:lnTo>
                  <a:pt x="1486" y="3204"/>
                </a:lnTo>
                <a:lnTo>
                  <a:pt x="1457" y="2943"/>
                </a:lnTo>
                <a:lnTo>
                  <a:pt x="1657" y="2756"/>
                </a:lnTo>
                <a:lnTo>
                  <a:pt x="1399" y="2420"/>
                </a:lnTo>
                <a:lnTo>
                  <a:pt x="1283" y="2084"/>
                </a:lnTo>
                <a:lnTo>
                  <a:pt x="1341" y="2159"/>
                </a:lnTo>
                <a:lnTo>
                  <a:pt x="1715" y="1860"/>
                </a:lnTo>
                <a:lnTo>
                  <a:pt x="1744" y="1748"/>
                </a:lnTo>
                <a:lnTo>
                  <a:pt x="1861" y="186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74" name=""/>
          <p:cNvSpPr/>
          <p:nvPr/>
        </p:nvSpPr>
        <p:spPr>
          <a:xfrm>
            <a:off x="6888240" y="2181240"/>
            <a:ext cx="3375000" cy="4098960"/>
          </a:xfrm>
          <a:custGeom>
            <a:avLst/>
            <a:gdLst/>
            <a:ahLst/>
            <a:rect l="l" t="t" r="r" b="b"/>
            <a:pathLst>
              <a:path w="2126" h="2582">
                <a:moveTo>
                  <a:pt x="2038" y="419"/>
                </a:moveTo>
                <a:lnTo>
                  <a:pt x="2097" y="952"/>
                </a:lnTo>
                <a:lnTo>
                  <a:pt x="1952" y="1180"/>
                </a:lnTo>
                <a:lnTo>
                  <a:pt x="2038" y="1294"/>
                </a:lnTo>
                <a:lnTo>
                  <a:pt x="2009" y="1478"/>
                </a:lnTo>
                <a:lnTo>
                  <a:pt x="2126" y="1935"/>
                </a:lnTo>
                <a:lnTo>
                  <a:pt x="1922" y="2239"/>
                </a:lnTo>
                <a:lnTo>
                  <a:pt x="1864" y="2430"/>
                </a:lnTo>
                <a:lnTo>
                  <a:pt x="1864" y="2582"/>
                </a:lnTo>
                <a:lnTo>
                  <a:pt x="1806" y="2582"/>
                </a:lnTo>
                <a:lnTo>
                  <a:pt x="1573" y="2430"/>
                </a:lnTo>
                <a:lnTo>
                  <a:pt x="1252" y="2506"/>
                </a:lnTo>
                <a:lnTo>
                  <a:pt x="1165" y="2392"/>
                </a:lnTo>
                <a:lnTo>
                  <a:pt x="1049" y="2430"/>
                </a:lnTo>
                <a:lnTo>
                  <a:pt x="961" y="2354"/>
                </a:lnTo>
                <a:lnTo>
                  <a:pt x="787" y="2163"/>
                </a:lnTo>
                <a:lnTo>
                  <a:pt x="787" y="2049"/>
                </a:lnTo>
                <a:lnTo>
                  <a:pt x="612" y="2011"/>
                </a:lnTo>
                <a:lnTo>
                  <a:pt x="553" y="2087"/>
                </a:lnTo>
                <a:lnTo>
                  <a:pt x="408" y="1859"/>
                </a:lnTo>
                <a:lnTo>
                  <a:pt x="233" y="1745"/>
                </a:lnTo>
                <a:lnTo>
                  <a:pt x="146" y="1821"/>
                </a:lnTo>
                <a:lnTo>
                  <a:pt x="174" y="1592"/>
                </a:lnTo>
                <a:lnTo>
                  <a:pt x="117" y="1478"/>
                </a:lnTo>
                <a:lnTo>
                  <a:pt x="58" y="990"/>
                </a:lnTo>
                <a:lnTo>
                  <a:pt x="0" y="914"/>
                </a:lnTo>
                <a:lnTo>
                  <a:pt x="58" y="685"/>
                </a:lnTo>
                <a:lnTo>
                  <a:pt x="0" y="495"/>
                </a:lnTo>
                <a:lnTo>
                  <a:pt x="88" y="533"/>
                </a:lnTo>
                <a:lnTo>
                  <a:pt x="88" y="457"/>
                </a:lnTo>
                <a:lnTo>
                  <a:pt x="29" y="457"/>
                </a:lnTo>
                <a:lnTo>
                  <a:pt x="58" y="419"/>
                </a:lnTo>
                <a:lnTo>
                  <a:pt x="670" y="0"/>
                </a:lnTo>
                <a:lnTo>
                  <a:pt x="990" y="0"/>
                </a:lnTo>
                <a:lnTo>
                  <a:pt x="990" y="76"/>
                </a:lnTo>
                <a:lnTo>
                  <a:pt x="932" y="38"/>
                </a:lnTo>
                <a:lnTo>
                  <a:pt x="990" y="228"/>
                </a:lnTo>
                <a:lnTo>
                  <a:pt x="1194" y="152"/>
                </a:lnTo>
                <a:lnTo>
                  <a:pt x="1485" y="228"/>
                </a:lnTo>
                <a:lnTo>
                  <a:pt x="1864" y="190"/>
                </a:lnTo>
                <a:lnTo>
                  <a:pt x="2038" y="343"/>
                </a:lnTo>
                <a:lnTo>
                  <a:pt x="2038" y="41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75" name=""/>
          <p:cNvSpPr/>
          <p:nvPr/>
        </p:nvSpPr>
        <p:spPr>
          <a:xfrm>
            <a:off x="3119400" y="4702320"/>
            <a:ext cx="1158840" cy="1176120"/>
          </a:xfrm>
          <a:custGeom>
            <a:avLst/>
            <a:gdLst/>
            <a:ahLst/>
            <a:rect l="l" t="t" r="r" b="b"/>
            <a:pathLst>
              <a:path w="730" h="741">
                <a:moveTo>
                  <a:pt x="467" y="0"/>
                </a:moveTo>
                <a:lnTo>
                  <a:pt x="205" y="74"/>
                </a:lnTo>
                <a:lnTo>
                  <a:pt x="117" y="0"/>
                </a:lnTo>
                <a:lnTo>
                  <a:pt x="0" y="111"/>
                </a:lnTo>
                <a:lnTo>
                  <a:pt x="0" y="222"/>
                </a:lnTo>
                <a:lnTo>
                  <a:pt x="233" y="445"/>
                </a:lnTo>
                <a:lnTo>
                  <a:pt x="292" y="593"/>
                </a:lnTo>
                <a:lnTo>
                  <a:pt x="438" y="519"/>
                </a:lnTo>
                <a:lnTo>
                  <a:pt x="438" y="704"/>
                </a:lnTo>
                <a:lnTo>
                  <a:pt x="613" y="741"/>
                </a:lnTo>
                <a:lnTo>
                  <a:pt x="584" y="630"/>
                </a:lnTo>
                <a:lnTo>
                  <a:pt x="671" y="519"/>
                </a:lnTo>
                <a:lnTo>
                  <a:pt x="730" y="408"/>
                </a:lnTo>
                <a:lnTo>
                  <a:pt x="671" y="259"/>
                </a:lnTo>
                <a:lnTo>
                  <a:pt x="584" y="222"/>
                </a:lnTo>
                <a:lnTo>
                  <a:pt x="584" y="74"/>
                </a:lnTo>
                <a:lnTo>
                  <a:pt x="46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76" name=""/>
          <p:cNvSpPr/>
          <p:nvPr/>
        </p:nvSpPr>
        <p:spPr>
          <a:xfrm>
            <a:off x="7085160" y="1866960"/>
            <a:ext cx="142560" cy="177840"/>
          </a:xfrm>
          <a:custGeom>
            <a:avLst/>
            <a:gdLst/>
            <a:ahLst/>
            <a:rect l="l" t="t" r="r" b="b"/>
            <a:pathLst>
              <a:path w="90" h="112">
                <a:moveTo>
                  <a:pt x="90" y="112"/>
                </a:moveTo>
                <a:lnTo>
                  <a:pt x="0" y="0"/>
                </a:lnTo>
                <a:lnTo>
                  <a:pt x="0" y="75"/>
                </a:lnTo>
                <a:lnTo>
                  <a:pt x="90" y="1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77" name=""/>
          <p:cNvSpPr/>
          <p:nvPr/>
        </p:nvSpPr>
        <p:spPr>
          <a:xfrm>
            <a:off x="5762520" y="2044800"/>
            <a:ext cx="85680" cy="239760"/>
          </a:xfrm>
          <a:custGeom>
            <a:avLst/>
            <a:gdLst/>
            <a:ahLst/>
            <a:rect l="l" t="t" r="r" b="b"/>
            <a:pathLst>
              <a:path w="54" h="151">
                <a:moveTo>
                  <a:pt x="54" y="0"/>
                </a:moveTo>
                <a:lnTo>
                  <a:pt x="27" y="151"/>
                </a:lnTo>
                <a:lnTo>
                  <a:pt x="0" y="75"/>
                </a:lnTo>
                <a:lnTo>
                  <a:pt x="5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78" name=""/>
          <p:cNvSpPr/>
          <p:nvPr/>
        </p:nvSpPr>
        <p:spPr>
          <a:xfrm>
            <a:off x="5433840" y="1574640"/>
            <a:ext cx="414360" cy="470160"/>
          </a:xfrm>
          <a:custGeom>
            <a:avLst/>
            <a:gdLst/>
            <a:ahLst/>
            <a:rect l="l" t="t" r="r" b="b"/>
            <a:pathLst>
              <a:path w="261" h="296">
                <a:moveTo>
                  <a:pt x="87" y="37"/>
                </a:moveTo>
                <a:lnTo>
                  <a:pt x="203" y="0"/>
                </a:lnTo>
                <a:lnTo>
                  <a:pt x="261" y="185"/>
                </a:lnTo>
                <a:lnTo>
                  <a:pt x="232" y="259"/>
                </a:lnTo>
                <a:lnTo>
                  <a:pt x="87" y="296"/>
                </a:lnTo>
                <a:lnTo>
                  <a:pt x="0" y="74"/>
                </a:lnTo>
                <a:lnTo>
                  <a:pt x="8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79" name=""/>
          <p:cNvSpPr/>
          <p:nvPr/>
        </p:nvSpPr>
        <p:spPr>
          <a:xfrm>
            <a:off x="5899320" y="2098800"/>
            <a:ext cx="276120" cy="241200"/>
          </a:xfrm>
          <a:custGeom>
            <a:avLst/>
            <a:gdLst/>
            <a:ahLst/>
            <a:rect l="l" t="t" r="r" b="b"/>
            <a:pathLst>
              <a:path w="174" h="152">
                <a:moveTo>
                  <a:pt x="58" y="0"/>
                </a:moveTo>
                <a:lnTo>
                  <a:pt x="145" y="38"/>
                </a:lnTo>
                <a:lnTo>
                  <a:pt x="174" y="152"/>
                </a:lnTo>
                <a:lnTo>
                  <a:pt x="0" y="76"/>
                </a:lnTo>
                <a:lnTo>
                  <a:pt x="0" y="0"/>
                </a:lnTo>
                <a:lnTo>
                  <a:pt x="5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80" name=""/>
          <p:cNvSpPr/>
          <p:nvPr/>
        </p:nvSpPr>
        <p:spPr>
          <a:xfrm>
            <a:off x="6175440" y="2098800"/>
            <a:ext cx="85680" cy="299880"/>
          </a:xfrm>
          <a:custGeom>
            <a:avLst/>
            <a:gdLst/>
            <a:ahLst/>
            <a:rect l="l" t="t" r="r" b="b"/>
            <a:pathLst>
              <a:path w="54" h="189">
                <a:moveTo>
                  <a:pt x="0" y="0"/>
                </a:moveTo>
                <a:lnTo>
                  <a:pt x="54" y="38"/>
                </a:lnTo>
                <a:lnTo>
                  <a:pt x="27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81" name=""/>
          <p:cNvSpPr/>
          <p:nvPr/>
        </p:nvSpPr>
        <p:spPr>
          <a:xfrm>
            <a:off x="5848200" y="1220760"/>
            <a:ext cx="600120" cy="824040"/>
          </a:xfrm>
          <a:custGeom>
            <a:avLst/>
            <a:gdLst/>
            <a:ahLst/>
            <a:rect l="l" t="t" r="r" b="b"/>
            <a:pathLst>
              <a:path w="378" h="519">
                <a:moveTo>
                  <a:pt x="117" y="37"/>
                </a:moveTo>
                <a:lnTo>
                  <a:pt x="146" y="111"/>
                </a:lnTo>
                <a:lnTo>
                  <a:pt x="0" y="185"/>
                </a:lnTo>
                <a:lnTo>
                  <a:pt x="58" y="259"/>
                </a:lnTo>
                <a:lnTo>
                  <a:pt x="87" y="408"/>
                </a:lnTo>
                <a:lnTo>
                  <a:pt x="203" y="445"/>
                </a:lnTo>
                <a:lnTo>
                  <a:pt x="174" y="519"/>
                </a:lnTo>
                <a:lnTo>
                  <a:pt x="261" y="519"/>
                </a:lnTo>
                <a:lnTo>
                  <a:pt x="261" y="408"/>
                </a:lnTo>
                <a:lnTo>
                  <a:pt x="320" y="408"/>
                </a:lnTo>
                <a:lnTo>
                  <a:pt x="291" y="297"/>
                </a:lnTo>
                <a:lnTo>
                  <a:pt x="378" y="222"/>
                </a:lnTo>
                <a:lnTo>
                  <a:pt x="320" y="0"/>
                </a:lnTo>
                <a:lnTo>
                  <a:pt x="232" y="37"/>
                </a:lnTo>
                <a:lnTo>
                  <a:pt x="232" y="111"/>
                </a:lnTo>
                <a:lnTo>
                  <a:pt x="203" y="222"/>
                </a:lnTo>
                <a:lnTo>
                  <a:pt x="203" y="74"/>
                </a:lnTo>
                <a:lnTo>
                  <a:pt x="11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82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83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84" name=""/>
          <p:cNvSpPr/>
          <p:nvPr/>
        </p:nvSpPr>
        <p:spPr>
          <a:xfrm>
            <a:off x="4046400" y="5532480"/>
            <a:ext cx="231840" cy="415800"/>
          </a:xfrm>
          <a:custGeom>
            <a:avLst/>
            <a:gdLst/>
            <a:ahLst/>
            <a:rect l="l" t="t" r="r" b="b"/>
            <a:pathLst>
              <a:path w="146" h="262">
                <a:moveTo>
                  <a:pt x="29" y="225"/>
                </a:moveTo>
                <a:lnTo>
                  <a:pt x="146" y="262"/>
                </a:lnTo>
                <a:lnTo>
                  <a:pt x="146" y="187"/>
                </a:lnTo>
                <a:lnTo>
                  <a:pt x="88" y="0"/>
                </a:lnTo>
                <a:lnTo>
                  <a:pt x="0" y="112"/>
                </a:lnTo>
                <a:lnTo>
                  <a:pt x="29" y="2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85" name=""/>
          <p:cNvSpPr/>
          <p:nvPr/>
        </p:nvSpPr>
        <p:spPr>
          <a:xfrm>
            <a:off x="3308400" y="3230640"/>
            <a:ext cx="1251000" cy="1882800"/>
          </a:xfrm>
          <a:custGeom>
            <a:avLst/>
            <a:gdLst/>
            <a:ahLst/>
            <a:rect l="l" t="t" r="r" b="b"/>
            <a:pathLst>
              <a:path w="788" h="1186">
                <a:moveTo>
                  <a:pt x="351" y="261"/>
                </a:moveTo>
                <a:lnTo>
                  <a:pt x="380" y="335"/>
                </a:lnTo>
                <a:lnTo>
                  <a:pt x="351" y="373"/>
                </a:lnTo>
                <a:lnTo>
                  <a:pt x="351" y="484"/>
                </a:lnTo>
                <a:lnTo>
                  <a:pt x="437" y="522"/>
                </a:lnTo>
                <a:lnTo>
                  <a:pt x="409" y="410"/>
                </a:lnTo>
                <a:lnTo>
                  <a:pt x="467" y="261"/>
                </a:lnTo>
                <a:lnTo>
                  <a:pt x="437" y="261"/>
                </a:lnTo>
                <a:lnTo>
                  <a:pt x="437" y="112"/>
                </a:lnTo>
                <a:lnTo>
                  <a:pt x="701" y="0"/>
                </a:lnTo>
                <a:lnTo>
                  <a:pt x="788" y="112"/>
                </a:lnTo>
                <a:lnTo>
                  <a:pt x="730" y="298"/>
                </a:lnTo>
                <a:lnTo>
                  <a:pt x="672" y="373"/>
                </a:lnTo>
                <a:lnTo>
                  <a:pt x="759" y="522"/>
                </a:lnTo>
                <a:lnTo>
                  <a:pt x="672" y="708"/>
                </a:lnTo>
                <a:lnTo>
                  <a:pt x="555" y="671"/>
                </a:lnTo>
                <a:lnTo>
                  <a:pt x="555" y="1186"/>
                </a:lnTo>
                <a:lnTo>
                  <a:pt x="467" y="1149"/>
                </a:lnTo>
                <a:lnTo>
                  <a:pt x="467" y="1000"/>
                </a:lnTo>
                <a:lnTo>
                  <a:pt x="351" y="925"/>
                </a:lnTo>
                <a:lnTo>
                  <a:pt x="87" y="1000"/>
                </a:lnTo>
                <a:lnTo>
                  <a:pt x="0" y="925"/>
                </a:lnTo>
                <a:lnTo>
                  <a:pt x="204" y="925"/>
                </a:lnTo>
                <a:lnTo>
                  <a:pt x="116" y="851"/>
                </a:lnTo>
                <a:lnTo>
                  <a:pt x="321" y="782"/>
                </a:lnTo>
                <a:lnTo>
                  <a:pt x="204" y="782"/>
                </a:lnTo>
                <a:lnTo>
                  <a:pt x="175" y="708"/>
                </a:lnTo>
                <a:lnTo>
                  <a:pt x="351" y="261"/>
                </a:lnTo>
                <a:close/>
              </a:path>
            </a:pathLst>
          </a:custGeom>
          <a:solidFill>
            <a:srgbClr val="ccffcc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86" name=""/>
          <p:cNvSpPr/>
          <p:nvPr/>
        </p:nvSpPr>
        <p:spPr>
          <a:xfrm>
            <a:off x="4835520" y="1131840"/>
            <a:ext cx="83520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87" name=""/>
          <p:cNvSpPr/>
          <p:nvPr/>
        </p:nvSpPr>
        <p:spPr>
          <a:xfrm>
            <a:off x="4925880" y="1179360"/>
            <a:ext cx="72396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88" name=""/>
          <p:cNvSpPr/>
          <p:nvPr/>
        </p:nvSpPr>
        <p:spPr>
          <a:xfrm>
            <a:off x="4925880" y="118116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89" name=""/>
          <p:cNvSpPr/>
          <p:nvPr/>
        </p:nvSpPr>
        <p:spPr>
          <a:xfrm>
            <a:off x="4960440" y="118260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90" name=""/>
          <p:cNvSpPr/>
          <p:nvPr/>
        </p:nvSpPr>
        <p:spPr>
          <a:xfrm>
            <a:off x="5433840" y="4491000"/>
            <a:ext cx="8366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91" name=""/>
          <p:cNvSpPr/>
          <p:nvPr/>
        </p:nvSpPr>
        <p:spPr>
          <a:xfrm>
            <a:off x="5526000" y="4538520"/>
            <a:ext cx="72396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92" name=""/>
          <p:cNvSpPr/>
          <p:nvPr/>
        </p:nvSpPr>
        <p:spPr>
          <a:xfrm>
            <a:off x="5526000" y="454032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93" name=""/>
          <p:cNvSpPr/>
          <p:nvPr/>
        </p:nvSpPr>
        <p:spPr>
          <a:xfrm>
            <a:off x="5556600" y="4541760"/>
            <a:ext cx="661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Germany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94" name=""/>
          <p:cNvSpPr/>
          <p:nvPr/>
        </p:nvSpPr>
        <p:spPr>
          <a:xfrm>
            <a:off x="6885000" y="2995560"/>
            <a:ext cx="677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95" name=""/>
          <p:cNvSpPr/>
          <p:nvPr/>
        </p:nvSpPr>
        <p:spPr>
          <a:xfrm>
            <a:off x="6977160" y="3043080"/>
            <a:ext cx="5666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96" name=""/>
          <p:cNvSpPr/>
          <p:nvPr/>
        </p:nvSpPr>
        <p:spPr>
          <a:xfrm>
            <a:off x="6977160" y="3044880"/>
            <a:ext cx="4935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97" name=""/>
          <p:cNvSpPr/>
          <p:nvPr/>
        </p:nvSpPr>
        <p:spPr>
          <a:xfrm>
            <a:off x="7005240" y="304632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98" name=""/>
          <p:cNvSpPr/>
          <p:nvPr/>
        </p:nvSpPr>
        <p:spPr>
          <a:xfrm>
            <a:off x="3322800" y="5024520"/>
            <a:ext cx="7729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99" name=""/>
          <p:cNvSpPr/>
          <p:nvPr/>
        </p:nvSpPr>
        <p:spPr>
          <a:xfrm>
            <a:off x="3414600" y="5072040"/>
            <a:ext cx="66060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00" name=""/>
          <p:cNvSpPr/>
          <p:nvPr/>
        </p:nvSpPr>
        <p:spPr>
          <a:xfrm>
            <a:off x="3414600" y="5073480"/>
            <a:ext cx="5875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01" name=""/>
          <p:cNvSpPr/>
          <p:nvPr/>
        </p:nvSpPr>
        <p:spPr>
          <a:xfrm>
            <a:off x="3443040" y="507528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02" name=""/>
          <p:cNvSpPr/>
          <p:nvPr/>
        </p:nvSpPr>
        <p:spPr>
          <a:xfrm>
            <a:off x="6238800" y="5448240"/>
            <a:ext cx="12574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03" name=""/>
          <p:cNvSpPr/>
          <p:nvPr/>
        </p:nvSpPr>
        <p:spPr>
          <a:xfrm>
            <a:off x="6330960" y="5495760"/>
            <a:ext cx="11444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04" name=""/>
          <p:cNvSpPr/>
          <p:nvPr/>
        </p:nvSpPr>
        <p:spPr>
          <a:xfrm>
            <a:off x="6330960" y="5497560"/>
            <a:ext cx="10731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05" name=""/>
          <p:cNvSpPr/>
          <p:nvPr/>
        </p:nvSpPr>
        <p:spPr>
          <a:xfrm>
            <a:off x="6335280" y="549900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906" name=""/>
          <p:cNvGrpSpPr/>
          <p:nvPr/>
        </p:nvGrpSpPr>
        <p:grpSpPr>
          <a:xfrm>
            <a:off x="4183200" y="4210200"/>
            <a:ext cx="2555640" cy="1222200"/>
            <a:chOff x="4183200" y="4210200"/>
            <a:chExt cx="2555640" cy="1222200"/>
          </a:xfrm>
        </p:grpSpPr>
        <p:sp>
          <p:nvSpPr>
            <p:cNvPr id="6907" name=""/>
            <p:cNvSpPr/>
            <p:nvPr/>
          </p:nvSpPr>
          <p:spPr>
            <a:xfrm>
              <a:off x="4376880" y="4286160"/>
              <a:ext cx="2361960" cy="1146240"/>
            </a:xfrm>
            <a:custGeom>
              <a:avLst/>
              <a:gdLst/>
              <a:ahLst/>
              <a:rect l="l" t="t" r="r" b="b"/>
              <a:pathLst>
                <a:path w="1488" h="722">
                  <a:moveTo>
                    <a:pt x="1471" y="722"/>
                  </a:moveTo>
                  <a:lnTo>
                    <a:pt x="1488" y="686"/>
                  </a:lnTo>
                  <a:lnTo>
                    <a:pt x="17" y="0"/>
                  </a:lnTo>
                  <a:lnTo>
                    <a:pt x="0" y="36"/>
                  </a:lnTo>
                  <a:lnTo>
                    <a:pt x="1471" y="722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08" name=""/>
            <p:cNvSpPr/>
            <p:nvPr/>
          </p:nvSpPr>
          <p:spPr>
            <a:xfrm>
              <a:off x="4183200" y="4210200"/>
              <a:ext cx="261720" cy="212400"/>
            </a:xfrm>
            <a:custGeom>
              <a:avLst/>
              <a:gdLst/>
              <a:ahLst/>
              <a:rect l="l" t="t" r="r" b="b"/>
              <a:pathLst>
                <a:path w="165" h="134">
                  <a:moveTo>
                    <a:pt x="165" y="0"/>
                  </a:moveTo>
                  <a:lnTo>
                    <a:pt x="0" y="5"/>
                  </a:lnTo>
                  <a:lnTo>
                    <a:pt x="102" y="13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909" name=""/>
          <p:cNvSpPr/>
          <p:nvPr/>
        </p:nvSpPr>
        <p:spPr>
          <a:xfrm>
            <a:off x="2874960" y="1116000"/>
            <a:ext cx="4680000" cy="486900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10" name=""/>
          <p:cNvSpPr/>
          <p:nvPr/>
        </p:nvSpPr>
        <p:spPr>
          <a:xfrm>
            <a:off x="2879640" y="5543640"/>
            <a:ext cx="10922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11" name=""/>
          <p:cNvSpPr/>
          <p:nvPr/>
        </p:nvSpPr>
        <p:spPr>
          <a:xfrm>
            <a:off x="2971800" y="5591160"/>
            <a:ext cx="97956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12" name=""/>
          <p:cNvSpPr/>
          <p:nvPr/>
        </p:nvSpPr>
        <p:spPr>
          <a:xfrm>
            <a:off x="2971800" y="5592600"/>
            <a:ext cx="9079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13" name=""/>
          <p:cNvSpPr/>
          <p:nvPr/>
        </p:nvSpPr>
        <p:spPr>
          <a:xfrm>
            <a:off x="2999520" y="559440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914" name=""/>
          <p:cNvGrpSpPr/>
          <p:nvPr/>
        </p:nvGrpSpPr>
        <p:grpSpPr>
          <a:xfrm>
            <a:off x="4170240" y="3556080"/>
            <a:ext cx="3291120" cy="234720"/>
            <a:chOff x="4170240" y="3556080"/>
            <a:chExt cx="3291120" cy="234720"/>
          </a:xfrm>
        </p:grpSpPr>
        <p:sp>
          <p:nvSpPr>
            <p:cNvPr id="6915" name=""/>
            <p:cNvSpPr/>
            <p:nvPr/>
          </p:nvSpPr>
          <p:spPr>
            <a:xfrm>
              <a:off x="4398840" y="3591000"/>
              <a:ext cx="3062520" cy="114120"/>
            </a:xfrm>
            <a:custGeom>
              <a:avLst/>
              <a:gdLst/>
              <a:ahLst/>
              <a:rect l="l" t="t" r="r" b="b"/>
              <a:pathLst>
                <a:path w="1929" h="72">
                  <a:moveTo>
                    <a:pt x="1929" y="40"/>
                  </a:moveTo>
                  <a:lnTo>
                    <a:pt x="1928" y="0"/>
                  </a:lnTo>
                  <a:lnTo>
                    <a:pt x="0" y="32"/>
                  </a:lnTo>
                  <a:lnTo>
                    <a:pt x="1" y="72"/>
                  </a:lnTo>
                  <a:lnTo>
                    <a:pt x="1929" y="4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16" name=""/>
            <p:cNvSpPr/>
            <p:nvPr/>
          </p:nvSpPr>
          <p:spPr>
            <a:xfrm>
              <a:off x="4170240" y="3556080"/>
              <a:ext cx="235080" cy="234720"/>
            </a:xfrm>
            <a:custGeom>
              <a:avLst/>
              <a:gdLst/>
              <a:ahLst/>
              <a:rect l="l" t="t" r="r" b="b"/>
              <a:pathLst>
                <a:path w="148" h="148">
                  <a:moveTo>
                    <a:pt x="146" y="0"/>
                  </a:moveTo>
                  <a:lnTo>
                    <a:pt x="0" y="77"/>
                  </a:lnTo>
                  <a:lnTo>
                    <a:pt x="148" y="148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917" name=""/>
          <p:cNvGrpSpPr/>
          <p:nvPr/>
        </p:nvGrpSpPr>
        <p:grpSpPr>
          <a:xfrm>
            <a:off x="4186080" y="1703520"/>
            <a:ext cx="1238400" cy="1957320"/>
            <a:chOff x="4186080" y="1703520"/>
            <a:chExt cx="1238400" cy="1957320"/>
          </a:xfrm>
        </p:grpSpPr>
        <p:sp>
          <p:nvSpPr>
            <p:cNvPr id="6918" name=""/>
            <p:cNvSpPr/>
            <p:nvPr/>
          </p:nvSpPr>
          <p:spPr>
            <a:xfrm>
              <a:off x="4267080" y="1703520"/>
              <a:ext cx="1157400" cy="1912680"/>
            </a:xfrm>
            <a:custGeom>
              <a:avLst/>
              <a:gdLst/>
              <a:ahLst/>
              <a:rect l="l" t="t" r="r" b="b"/>
              <a:pathLst>
                <a:path w="729" h="1205">
                  <a:moveTo>
                    <a:pt x="586" y="0"/>
                  </a:moveTo>
                  <a:lnTo>
                    <a:pt x="549" y="13"/>
                  </a:lnTo>
                  <a:lnTo>
                    <a:pt x="567" y="67"/>
                  </a:lnTo>
                  <a:lnTo>
                    <a:pt x="587" y="121"/>
                  </a:lnTo>
                  <a:lnTo>
                    <a:pt x="606" y="174"/>
                  </a:lnTo>
                  <a:lnTo>
                    <a:pt x="625" y="227"/>
                  </a:lnTo>
                  <a:lnTo>
                    <a:pt x="642" y="281"/>
                  </a:lnTo>
                  <a:lnTo>
                    <a:pt x="657" y="335"/>
                  </a:lnTo>
                  <a:lnTo>
                    <a:pt x="668" y="391"/>
                  </a:lnTo>
                  <a:lnTo>
                    <a:pt x="687" y="383"/>
                  </a:lnTo>
                  <a:lnTo>
                    <a:pt x="667" y="383"/>
                  </a:lnTo>
                  <a:lnTo>
                    <a:pt x="671" y="411"/>
                  </a:lnTo>
                  <a:lnTo>
                    <a:pt x="676" y="442"/>
                  </a:lnTo>
                  <a:lnTo>
                    <a:pt x="681" y="497"/>
                  </a:lnTo>
                  <a:lnTo>
                    <a:pt x="686" y="553"/>
                  </a:lnTo>
                  <a:lnTo>
                    <a:pt x="689" y="609"/>
                  </a:lnTo>
                  <a:lnTo>
                    <a:pt x="689" y="666"/>
                  </a:lnTo>
                  <a:lnTo>
                    <a:pt x="688" y="695"/>
                  </a:lnTo>
                  <a:lnTo>
                    <a:pt x="686" y="726"/>
                  </a:lnTo>
                  <a:lnTo>
                    <a:pt x="682" y="756"/>
                  </a:lnTo>
                  <a:lnTo>
                    <a:pt x="677" y="788"/>
                  </a:lnTo>
                  <a:lnTo>
                    <a:pt x="671" y="821"/>
                  </a:lnTo>
                  <a:lnTo>
                    <a:pt x="691" y="821"/>
                  </a:lnTo>
                  <a:lnTo>
                    <a:pt x="673" y="813"/>
                  </a:lnTo>
                  <a:lnTo>
                    <a:pt x="665" y="848"/>
                  </a:lnTo>
                  <a:lnTo>
                    <a:pt x="656" y="884"/>
                  </a:lnTo>
                  <a:lnTo>
                    <a:pt x="645" y="923"/>
                  </a:lnTo>
                  <a:lnTo>
                    <a:pt x="638" y="940"/>
                  </a:lnTo>
                  <a:lnTo>
                    <a:pt x="631" y="957"/>
                  </a:lnTo>
                  <a:lnTo>
                    <a:pt x="624" y="973"/>
                  </a:lnTo>
                  <a:lnTo>
                    <a:pt x="616" y="989"/>
                  </a:lnTo>
                  <a:lnTo>
                    <a:pt x="600" y="1016"/>
                  </a:lnTo>
                  <a:lnTo>
                    <a:pt x="618" y="1024"/>
                  </a:lnTo>
                  <a:lnTo>
                    <a:pt x="604" y="1010"/>
                  </a:lnTo>
                  <a:lnTo>
                    <a:pt x="586" y="1034"/>
                  </a:lnTo>
                  <a:lnTo>
                    <a:pt x="566" y="1055"/>
                  </a:lnTo>
                  <a:lnTo>
                    <a:pt x="545" y="1073"/>
                  </a:lnTo>
                  <a:lnTo>
                    <a:pt x="523" y="1088"/>
                  </a:lnTo>
                  <a:lnTo>
                    <a:pt x="537" y="1102"/>
                  </a:lnTo>
                  <a:lnTo>
                    <a:pt x="529" y="1083"/>
                  </a:lnTo>
                  <a:lnTo>
                    <a:pt x="507" y="1096"/>
                  </a:lnTo>
                  <a:lnTo>
                    <a:pt x="483" y="1107"/>
                  </a:lnTo>
                  <a:lnTo>
                    <a:pt x="461" y="1116"/>
                  </a:lnTo>
                  <a:lnTo>
                    <a:pt x="437" y="1124"/>
                  </a:lnTo>
                  <a:lnTo>
                    <a:pt x="414" y="1130"/>
                  </a:lnTo>
                  <a:lnTo>
                    <a:pt x="368" y="1142"/>
                  </a:lnTo>
                  <a:lnTo>
                    <a:pt x="345" y="1148"/>
                  </a:lnTo>
                  <a:lnTo>
                    <a:pt x="326" y="1154"/>
                  </a:lnTo>
                  <a:lnTo>
                    <a:pt x="326" y="1155"/>
                  </a:lnTo>
                  <a:lnTo>
                    <a:pt x="303" y="1160"/>
                  </a:lnTo>
                  <a:lnTo>
                    <a:pt x="311" y="1179"/>
                  </a:lnTo>
                  <a:lnTo>
                    <a:pt x="311" y="1159"/>
                  </a:lnTo>
                  <a:lnTo>
                    <a:pt x="288" y="1162"/>
                  </a:lnTo>
                  <a:lnTo>
                    <a:pt x="265" y="1164"/>
                  </a:lnTo>
                  <a:lnTo>
                    <a:pt x="242" y="1165"/>
                  </a:lnTo>
                  <a:lnTo>
                    <a:pt x="218" y="1164"/>
                  </a:lnTo>
                  <a:lnTo>
                    <a:pt x="193" y="1162"/>
                  </a:lnTo>
                  <a:lnTo>
                    <a:pt x="147" y="1155"/>
                  </a:lnTo>
                  <a:lnTo>
                    <a:pt x="124" y="1151"/>
                  </a:lnTo>
                  <a:lnTo>
                    <a:pt x="124" y="1171"/>
                  </a:lnTo>
                  <a:lnTo>
                    <a:pt x="132" y="1152"/>
                  </a:lnTo>
                  <a:lnTo>
                    <a:pt x="110" y="1148"/>
                  </a:lnTo>
                  <a:lnTo>
                    <a:pt x="89" y="1143"/>
                  </a:lnTo>
                  <a:lnTo>
                    <a:pt x="69" y="1139"/>
                  </a:lnTo>
                  <a:lnTo>
                    <a:pt x="52" y="1135"/>
                  </a:lnTo>
                  <a:lnTo>
                    <a:pt x="36" y="1132"/>
                  </a:lnTo>
                  <a:lnTo>
                    <a:pt x="28" y="1130"/>
                  </a:lnTo>
                  <a:lnTo>
                    <a:pt x="14" y="1128"/>
                  </a:lnTo>
                  <a:lnTo>
                    <a:pt x="4" y="1127"/>
                  </a:lnTo>
                  <a:lnTo>
                    <a:pt x="0" y="1166"/>
                  </a:lnTo>
                  <a:lnTo>
                    <a:pt x="14" y="1168"/>
                  </a:lnTo>
                  <a:lnTo>
                    <a:pt x="28" y="1170"/>
                  </a:lnTo>
                  <a:lnTo>
                    <a:pt x="28" y="1150"/>
                  </a:lnTo>
                  <a:lnTo>
                    <a:pt x="20" y="1169"/>
                  </a:lnTo>
                  <a:lnTo>
                    <a:pt x="36" y="1172"/>
                  </a:lnTo>
                  <a:lnTo>
                    <a:pt x="53" y="1176"/>
                  </a:lnTo>
                  <a:lnTo>
                    <a:pt x="73" y="1180"/>
                  </a:lnTo>
                  <a:lnTo>
                    <a:pt x="94" y="1185"/>
                  </a:lnTo>
                  <a:lnTo>
                    <a:pt x="116" y="1189"/>
                  </a:lnTo>
                  <a:lnTo>
                    <a:pt x="124" y="1191"/>
                  </a:lnTo>
                  <a:lnTo>
                    <a:pt x="147" y="1195"/>
                  </a:lnTo>
                  <a:lnTo>
                    <a:pt x="193" y="1202"/>
                  </a:lnTo>
                  <a:lnTo>
                    <a:pt x="218" y="1204"/>
                  </a:lnTo>
                  <a:lnTo>
                    <a:pt x="242" y="1205"/>
                  </a:lnTo>
                  <a:lnTo>
                    <a:pt x="265" y="1204"/>
                  </a:lnTo>
                  <a:lnTo>
                    <a:pt x="288" y="1202"/>
                  </a:lnTo>
                  <a:lnTo>
                    <a:pt x="311" y="1199"/>
                  </a:lnTo>
                  <a:lnTo>
                    <a:pt x="319" y="1197"/>
                  </a:lnTo>
                  <a:lnTo>
                    <a:pt x="338" y="1192"/>
                  </a:lnTo>
                  <a:lnTo>
                    <a:pt x="332" y="1173"/>
                  </a:lnTo>
                  <a:lnTo>
                    <a:pt x="338" y="1192"/>
                  </a:lnTo>
                  <a:lnTo>
                    <a:pt x="361" y="1185"/>
                  </a:lnTo>
                  <a:lnTo>
                    <a:pt x="384" y="1179"/>
                  </a:lnTo>
                  <a:lnTo>
                    <a:pt x="430" y="1167"/>
                  </a:lnTo>
                  <a:lnTo>
                    <a:pt x="453" y="1161"/>
                  </a:lnTo>
                  <a:lnTo>
                    <a:pt x="477" y="1153"/>
                  </a:lnTo>
                  <a:lnTo>
                    <a:pt x="499" y="1144"/>
                  </a:lnTo>
                  <a:lnTo>
                    <a:pt x="523" y="1133"/>
                  </a:lnTo>
                  <a:lnTo>
                    <a:pt x="545" y="1120"/>
                  </a:lnTo>
                  <a:lnTo>
                    <a:pt x="551" y="1116"/>
                  </a:lnTo>
                  <a:lnTo>
                    <a:pt x="573" y="1101"/>
                  </a:lnTo>
                  <a:lnTo>
                    <a:pt x="594" y="1083"/>
                  </a:lnTo>
                  <a:lnTo>
                    <a:pt x="614" y="1062"/>
                  </a:lnTo>
                  <a:lnTo>
                    <a:pt x="632" y="1038"/>
                  </a:lnTo>
                  <a:lnTo>
                    <a:pt x="637" y="1032"/>
                  </a:lnTo>
                  <a:lnTo>
                    <a:pt x="653" y="1005"/>
                  </a:lnTo>
                  <a:lnTo>
                    <a:pt x="661" y="989"/>
                  </a:lnTo>
                  <a:lnTo>
                    <a:pt x="668" y="973"/>
                  </a:lnTo>
                  <a:lnTo>
                    <a:pt x="675" y="956"/>
                  </a:lnTo>
                  <a:lnTo>
                    <a:pt x="682" y="935"/>
                  </a:lnTo>
                  <a:lnTo>
                    <a:pt x="693" y="900"/>
                  </a:lnTo>
                  <a:lnTo>
                    <a:pt x="702" y="864"/>
                  </a:lnTo>
                  <a:lnTo>
                    <a:pt x="710" y="829"/>
                  </a:lnTo>
                  <a:lnTo>
                    <a:pt x="711" y="821"/>
                  </a:lnTo>
                  <a:lnTo>
                    <a:pt x="717" y="788"/>
                  </a:lnTo>
                  <a:lnTo>
                    <a:pt x="722" y="756"/>
                  </a:lnTo>
                  <a:lnTo>
                    <a:pt x="726" y="726"/>
                  </a:lnTo>
                  <a:lnTo>
                    <a:pt x="728" y="695"/>
                  </a:lnTo>
                  <a:lnTo>
                    <a:pt x="729" y="666"/>
                  </a:lnTo>
                  <a:lnTo>
                    <a:pt x="729" y="609"/>
                  </a:lnTo>
                  <a:lnTo>
                    <a:pt x="726" y="553"/>
                  </a:lnTo>
                  <a:lnTo>
                    <a:pt x="721" y="497"/>
                  </a:lnTo>
                  <a:lnTo>
                    <a:pt x="715" y="438"/>
                  </a:lnTo>
                  <a:lnTo>
                    <a:pt x="711" y="411"/>
                  </a:lnTo>
                  <a:lnTo>
                    <a:pt x="707" y="383"/>
                  </a:lnTo>
                  <a:lnTo>
                    <a:pt x="705" y="375"/>
                  </a:lnTo>
                  <a:lnTo>
                    <a:pt x="694" y="319"/>
                  </a:lnTo>
                  <a:lnTo>
                    <a:pt x="679" y="265"/>
                  </a:lnTo>
                  <a:lnTo>
                    <a:pt x="662" y="211"/>
                  </a:lnTo>
                  <a:lnTo>
                    <a:pt x="643" y="158"/>
                  </a:lnTo>
                  <a:lnTo>
                    <a:pt x="624" y="105"/>
                  </a:lnTo>
                  <a:lnTo>
                    <a:pt x="604" y="51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19" name=""/>
            <p:cNvSpPr/>
            <p:nvPr/>
          </p:nvSpPr>
          <p:spPr>
            <a:xfrm>
              <a:off x="4186080" y="3446640"/>
              <a:ext cx="235080" cy="214200"/>
            </a:xfrm>
            <a:custGeom>
              <a:avLst/>
              <a:gdLst/>
              <a:ahLst/>
              <a:rect l="l" t="t" r="r" b="b"/>
              <a:pathLst>
                <a:path w="148" h="135">
                  <a:moveTo>
                    <a:pt x="148" y="0"/>
                  </a:moveTo>
                  <a:lnTo>
                    <a:pt x="0" y="40"/>
                  </a:lnTo>
                  <a:lnTo>
                    <a:pt x="121" y="135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920" name=""/>
          <p:cNvGrpSpPr/>
          <p:nvPr/>
        </p:nvGrpSpPr>
        <p:grpSpPr>
          <a:xfrm>
            <a:off x="4183200" y="3936960"/>
            <a:ext cx="1382400" cy="519120"/>
            <a:chOff x="4183200" y="3936960"/>
            <a:chExt cx="1382400" cy="519120"/>
          </a:xfrm>
        </p:grpSpPr>
        <p:sp>
          <p:nvSpPr>
            <p:cNvPr id="6921" name=""/>
            <p:cNvSpPr/>
            <p:nvPr/>
          </p:nvSpPr>
          <p:spPr>
            <a:xfrm>
              <a:off x="4389480" y="4019400"/>
              <a:ext cx="1176120" cy="436680"/>
            </a:xfrm>
            <a:custGeom>
              <a:avLst/>
              <a:gdLst/>
              <a:ahLst/>
              <a:rect l="l" t="t" r="r" b="b"/>
              <a:pathLst>
                <a:path w="741" h="275">
                  <a:moveTo>
                    <a:pt x="728" y="275"/>
                  </a:moveTo>
                  <a:lnTo>
                    <a:pt x="741" y="238"/>
                  </a:lnTo>
                  <a:lnTo>
                    <a:pt x="13" y="0"/>
                  </a:lnTo>
                  <a:lnTo>
                    <a:pt x="0" y="37"/>
                  </a:lnTo>
                  <a:lnTo>
                    <a:pt x="728" y="275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22" name=""/>
            <p:cNvSpPr/>
            <p:nvPr/>
          </p:nvSpPr>
          <p:spPr>
            <a:xfrm>
              <a:off x="4183200" y="3936960"/>
              <a:ext cx="257040" cy="223920"/>
            </a:xfrm>
            <a:custGeom>
              <a:avLst/>
              <a:gdLst/>
              <a:ahLst/>
              <a:rect l="l" t="t" r="r" b="b"/>
              <a:pathLst>
                <a:path w="162" h="141">
                  <a:moveTo>
                    <a:pt x="162" y="0"/>
                  </a:moveTo>
                  <a:lnTo>
                    <a:pt x="0" y="25"/>
                  </a:lnTo>
                  <a:lnTo>
                    <a:pt x="116" y="14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923" name=""/>
          <p:cNvSpPr/>
          <p:nvPr/>
        </p:nvSpPr>
        <p:spPr>
          <a:xfrm>
            <a:off x="3119400" y="4702320"/>
            <a:ext cx="1174680" cy="1176120"/>
          </a:xfrm>
          <a:custGeom>
            <a:avLst/>
            <a:gdLst/>
            <a:ahLst/>
            <a:rect l="l" t="t" r="r" b="b"/>
            <a:pathLst>
              <a:path w="740" h="741">
                <a:moveTo>
                  <a:pt x="467" y="0"/>
                </a:moveTo>
                <a:lnTo>
                  <a:pt x="205" y="74"/>
                </a:lnTo>
                <a:lnTo>
                  <a:pt x="117" y="0"/>
                </a:lnTo>
                <a:lnTo>
                  <a:pt x="0" y="111"/>
                </a:lnTo>
                <a:lnTo>
                  <a:pt x="0" y="222"/>
                </a:lnTo>
                <a:lnTo>
                  <a:pt x="233" y="445"/>
                </a:lnTo>
                <a:lnTo>
                  <a:pt x="292" y="593"/>
                </a:lnTo>
                <a:lnTo>
                  <a:pt x="438" y="519"/>
                </a:lnTo>
                <a:lnTo>
                  <a:pt x="438" y="704"/>
                </a:lnTo>
                <a:lnTo>
                  <a:pt x="613" y="741"/>
                </a:lnTo>
                <a:lnTo>
                  <a:pt x="584" y="630"/>
                </a:lnTo>
                <a:lnTo>
                  <a:pt x="678" y="519"/>
                </a:lnTo>
                <a:lnTo>
                  <a:pt x="740" y="419"/>
                </a:lnTo>
                <a:lnTo>
                  <a:pt x="682" y="257"/>
                </a:lnTo>
                <a:lnTo>
                  <a:pt x="584" y="222"/>
                </a:lnTo>
                <a:lnTo>
                  <a:pt x="584" y="74"/>
                </a:lnTo>
                <a:lnTo>
                  <a:pt x="46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24" name=""/>
          <p:cNvSpPr/>
          <p:nvPr/>
        </p:nvSpPr>
        <p:spPr>
          <a:xfrm>
            <a:off x="7085160" y="1866960"/>
            <a:ext cx="142560" cy="177840"/>
          </a:xfrm>
          <a:custGeom>
            <a:avLst/>
            <a:gdLst/>
            <a:ahLst/>
            <a:rect l="l" t="t" r="r" b="b"/>
            <a:pathLst>
              <a:path w="90" h="112">
                <a:moveTo>
                  <a:pt x="90" y="112"/>
                </a:moveTo>
                <a:lnTo>
                  <a:pt x="0" y="0"/>
                </a:lnTo>
                <a:lnTo>
                  <a:pt x="0" y="75"/>
                </a:lnTo>
                <a:lnTo>
                  <a:pt x="90" y="1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25" name=""/>
          <p:cNvSpPr/>
          <p:nvPr/>
        </p:nvSpPr>
        <p:spPr>
          <a:xfrm>
            <a:off x="5762520" y="2044800"/>
            <a:ext cx="85680" cy="239760"/>
          </a:xfrm>
          <a:custGeom>
            <a:avLst/>
            <a:gdLst/>
            <a:ahLst/>
            <a:rect l="l" t="t" r="r" b="b"/>
            <a:pathLst>
              <a:path w="54" h="151">
                <a:moveTo>
                  <a:pt x="54" y="0"/>
                </a:moveTo>
                <a:lnTo>
                  <a:pt x="27" y="151"/>
                </a:lnTo>
                <a:lnTo>
                  <a:pt x="0" y="75"/>
                </a:lnTo>
                <a:lnTo>
                  <a:pt x="5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26" name=""/>
          <p:cNvSpPr/>
          <p:nvPr/>
        </p:nvSpPr>
        <p:spPr>
          <a:xfrm>
            <a:off x="5433840" y="1574640"/>
            <a:ext cx="414360" cy="470160"/>
          </a:xfrm>
          <a:custGeom>
            <a:avLst/>
            <a:gdLst/>
            <a:ahLst/>
            <a:rect l="l" t="t" r="r" b="b"/>
            <a:pathLst>
              <a:path w="261" h="296">
                <a:moveTo>
                  <a:pt x="87" y="37"/>
                </a:moveTo>
                <a:lnTo>
                  <a:pt x="203" y="0"/>
                </a:lnTo>
                <a:lnTo>
                  <a:pt x="261" y="185"/>
                </a:lnTo>
                <a:lnTo>
                  <a:pt x="232" y="259"/>
                </a:lnTo>
                <a:lnTo>
                  <a:pt x="87" y="296"/>
                </a:lnTo>
                <a:lnTo>
                  <a:pt x="0" y="74"/>
                </a:lnTo>
                <a:lnTo>
                  <a:pt x="8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27" name=""/>
          <p:cNvSpPr/>
          <p:nvPr/>
        </p:nvSpPr>
        <p:spPr>
          <a:xfrm>
            <a:off x="5899320" y="2098800"/>
            <a:ext cx="276120" cy="241200"/>
          </a:xfrm>
          <a:custGeom>
            <a:avLst/>
            <a:gdLst/>
            <a:ahLst/>
            <a:rect l="l" t="t" r="r" b="b"/>
            <a:pathLst>
              <a:path w="174" h="152">
                <a:moveTo>
                  <a:pt x="58" y="0"/>
                </a:moveTo>
                <a:lnTo>
                  <a:pt x="145" y="38"/>
                </a:lnTo>
                <a:lnTo>
                  <a:pt x="174" y="152"/>
                </a:lnTo>
                <a:lnTo>
                  <a:pt x="0" y="76"/>
                </a:lnTo>
                <a:lnTo>
                  <a:pt x="0" y="0"/>
                </a:lnTo>
                <a:lnTo>
                  <a:pt x="5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28" name=""/>
          <p:cNvSpPr/>
          <p:nvPr/>
        </p:nvSpPr>
        <p:spPr>
          <a:xfrm>
            <a:off x="6175440" y="2098800"/>
            <a:ext cx="85680" cy="299880"/>
          </a:xfrm>
          <a:custGeom>
            <a:avLst/>
            <a:gdLst/>
            <a:ahLst/>
            <a:rect l="l" t="t" r="r" b="b"/>
            <a:pathLst>
              <a:path w="54" h="189">
                <a:moveTo>
                  <a:pt x="0" y="0"/>
                </a:moveTo>
                <a:lnTo>
                  <a:pt x="54" y="38"/>
                </a:lnTo>
                <a:lnTo>
                  <a:pt x="27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29" name=""/>
          <p:cNvSpPr/>
          <p:nvPr/>
        </p:nvSpPr>
        <p:spPr>
          <a:xfrm>
            <a:off x="5848200" y="1220760"/>
            <a:ext cx="600120" cy="824040"/>
          </a:xfrm>
          <a:custGeom>
            <a:avLst/>
            <a:gdLst/>
            <a:ahLst/>
            <a:rect l="l" t="t" r="r" b="b"/>
            <a:pathLst>
              <a:path w="378" h="519">
                <a:moveTo>
                  <a:pt x="117" y="37"/>
                </a:moveTo>
                <a:lnTo>
                  <a:pt x="146" y="111"/>
                </a:lnTo>
                <a:lnTo>
                  <a:pt x="0" y="185"/>
                </a:lnTo>
                <a:lnTo>
                  <a:pt x="58" y="259"/>
                </a:lnTo>
                <a:lnTo>
                  <a:pt x="87" y="408"/>
                </a:lnTo>
                <a:lnTo>
                  <a:pt x="203" y="445"/>
                </a:lnTo>
                <a:lnTo>
                  <a:pt x="174" y="519"/>
                </a:lnTo>
                <a:lnTo>
                  <a:pt x="261" y="519"/>
                </a:lnTo>
                <a:lnTo>
                  <a:pt x="261" y="408"/>
                </a:lnTo>
                <a:lnTo>
                  <a:pt x="320" y="408"/>
                </a:lnTo>
                <a:lnTo>
                  <a:pt x="291" y="297"/>
                </a:lnTo>
                <a:lnTo>
                  <a:pt x="378" y="222"/>
                </a:lnTo>
                <a:lnTo>
                  <a:pt x="320" y="0"/>
                </a:lnTo>
                <a:lnTo>
                  <a:pt x="232" y="37"/>
                </a:lnTo>
                <a:lnTo>
                  <a:pt x="232" y="111"/>
                </a:lnTo>
                <a:lnTo>
                  <a:pt x="203" y="222"/>
                </a:lnTo>
                <a:lnTo>
                  <a:pt x="203" y="74"/>
                </a:lnTo>
                <a:lnTo>
                  <a:pt x="11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30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31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32" name=""/>
          <p:cNvSpPr/>
          <p:nvPr/>
        </p:nvSpPr>
        <p:spPr>
          <a:xfrm>
            <a:off x="4046400" y="5532480"/>
            <a:ext cx="231840" cy="415800"/>
          </a:xfrm>
          <a:custGeom>
            <a:avLst/>
            <a:gdLst/>
            <a:ahLst/>
            <a:rect l="l" t="t" r="r" b="b"/>
            <a:pathLst>
              <a:path w="146" h="262">
                <a:moveTo>
                  <a:pt x="29" y="225"/>
                </a:moveTo>
                <a:lnTo>
                  <a:pt x="146" y="262"/>
                </a:lnTo>
                <a:lnTo>
                  <a:pt x="146" y="187"/>
                </a:lnTo>
                <a:lnTo>
                  <a:pt x="88" y="0"/>
                </a:lnTo>
                <a:lnTo>
                  <a:pt x="0" y="112"/>
                </a:lnTo>
                <a:lnTo>
                  <a:pt x="29" y="2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33" name=""/>
          <p:cNvSpPr/>
          <p:nvPr/>
        </p:nvSpPr>
        <p:spPr>
          <a:xfrm>
            <a:off x="3308400" y="3230640"/>
            <a:ext cx="1251000" cy="1882800"/>
          </a:xfrm>
          <a:custGeom>
            <a:avLst/>
            <a:gdLst/>
            <a:ahLst/>
            <a:rect l="l" t="t" r="r" b="b"/>
            <a:pathLst>
              <a:path w="788" h="1186">
                <a:moveTo>
                  <a:pt x="351" y="261"/>
                </a:moveTo>
                <a:lnTo>
                  <a:pt x="380" y="335"/>
                </a:lnTo>
                <a:lnTo>
                  <a:pt x="351" y="373"/>
                </a:lnTo>
                <a:lnTo>
                  <a:pt x="351" y="484"/>
                </a:lnTo>
                <a:lnTo>
                  <a:pt x="437" y="522"/>
                </a:lnTo>
                <a:lnTo>
                  <a:pt x="409" y="410"/>
                </a:lnTo>
                <a:lnTo>
                  <a:pt x="467" y="261"/>
                </a:lnTo>
                <a:lnTo>
                  <a:pt x="437" y="261"/>
                </a:lnTo>
                <a:lnTo>
                  <a:pt x="437" y="112"/>
                </a:lnTo>
                <a:lnTo>
                  <a:pt x="701" y="0"/>
                </a:lnTo>
                <a:lnTo>
                  <a:pt x="788" y="112"/>
                </a:lnTo>
                <a:lnTo>
                  <a:pt x="730" y="298"/>
                </a:lnTo>
                <a:lnTo>
                  <a:pt x="672" y="373"/>
                </a:lnTo>
                <a:lnTo>
                  <a:pt x="759" y="522"/>
                </a:lnTo>
                <a:lnTo>
                  <a:pt x="672" y="708"/>
                </a:lnTo>
                <a:lnTo>
                  <a:pt x="555" y="671"/>
                </a:lnTo>
                <a:lnTo>
                  <a:pt x="555" y="1186"/>
                </a:lnTo>
                <a:lnTo>
                  <a:pt x="467" y="1149"/>
                </a:lnTo>
                <a:lnTo>
                  <a:pt x="467" y="1000"/>
                </a:lnTo>
                <a:lnTo>
                  <a:pt x="351" y="925"/>
                </a:lnTo>
                <a:lnTo>
                  <a:pt x="87" y="1000"/>
                </a:lnTo>
                <a:lnTo>
                  <a:pt x="0" y="925"/>
                </a:lnTo>
                <a:lnTo>
                  <a:pt x="204" y="925"/>
                </a:lnTo>
                <a:lnTo>
                  <a:pt x="116" y="851"/>
                </a:lnTo>
                <a:lnTo>
                  <a:pt x="321" y="782"/>
                </a:lnTo>
                <a:lnTo>
                  <a:pt x="204" y="782"/>
                </a:lnTo>
                <a:lnTo>
                  <a:pt x="175" y="708"/>
                </a:lnTo>
                <a:lnTo>
                  <a:pt x="351" y="261"/>
                </a:lnTo>
                <a:close/>
              </a:path>
            </a:pathLst>
          </a:custGeom>
          <a:solidFill>
            <a:srgbClr val="91ff91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34" name=""/>
          <p:cNvSpPr/>
          <p:nvPr/>
        </p:nvSpPr>
        <p:spPr>
          <a:xfrm>
            <a:off x="4835520" y="1131840"/>
            <a:ext cx="83520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35" name=""/>
          <p:cNvSpPr/>
          <p:nvPr/>
        </p:nvSpPr>
        <p:spPr>
          <a:xfrm>
            <a:off x="4925880" y="1179360"/>
            <a:ext cx="65088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36" name=""/>
          <p:cNvSpPr/>
          <p:nvPr/>
        </p:nvSpPr>
        <p:spPr>
          <a:xfrm>
            <a:off x="4925880" y="118116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37" name=""/>
          <p:cNvSpPr/>
          <p:nvPr/>
        </p:nvSpPr>
        <p:spPr>
          <a:xfrm>
            <a:off x="4960440" y="118260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38" name=""/>
          <p:cNvSpPr/>
          <p:nvPr/>
        </p:nvSpPr>
        <p:spPr>
          <a:xfrm>
            <a:off x="5433840" y="4491000"/>
            <a:ext cx="8366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39" name=""/>
          <p:cNvSpPr/>
          <p:nvPr/>
        </p:nvSpPr>
        <p:spPr>
          <a:xfrm>
            <a:off x="5526000" y="4538520"/>
            <a:ext cx="72396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40" name=""/>
          <p:cNvSpPr/>
          <p:nvPr/>
        </p:nvSpPr>
        <p:spPr>
          <a:xfrm>
            <a:off x="5526000" y="454032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41" name=""/>
          <p:cNvSpPr/>
          <p:nvPr/>
        </p:nvSpPr>
        <p:spPr>
          <a:xfrm>
            <a:off x="5556600" y="4541760"/>
            <a:ext cx="661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Germany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42" name=""/>
          <p:cNvSpPr/>
          <p:nvPr/>
        </p:nvSpPr>
        <p:spPr>
          <a:xfrm>
            <a:off x="6885000" y="2995560"/>
            <a:ext cx="677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43" name=""/>
          <p:cNvSpPr/>
          <p:nvPr/>
        </p:nvSpPr>
        <p:spPr>
          <a:xfrm>
            <a:off x="6977160" y="3043080"/>
            <a:ext cx="5666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44" name=""/>
          <p:cNvSpPr/>
          <p:nvPr/>
        </p:nvSpPr>
        <p:spPr>
          <a:xfrm>
            <a:off x="6977160" y="3044880"/>
            <a:ext cx="4935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45" name=""/>
          <p:cNvSpPr/>
          <p:nvPr/>
        </p:nvSpPr>
        <p:spPr>
          <a:xfrm>
            <a:off x="7005240" y="304632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46" name=""/>
          <p:cNvSpPr/>
          <p:nvPr/>
        </p:nvSpPr>
        <p:spPr>
          <a:xfrm>
            <a:off x="3322800" y="5024520"/>
            <a:ext cx="7729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47" name=""/>
          <p:cNvSpPr/>
          <p:nvPr/>
        </p:nvSpPr>
        <p:spPr>
          <a:xfrm>
            <a:off x="3414600" y="5072040"/>
            <a:ext cx="66060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48" name=""/>
          <p:cNvSpPr/>
          <p:nvPr/>
        </p:nvSpPr>
        <p:spPr>
          <a:xfrm>
            <a:off x="3414600" y="5073480"/>
            <a:ext cx="5875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49" name=""/>
          <p:cNvSpPr/>
          <p:nvPr/>
        </p:nvSpPr>
        <p:spPr>
          <a:xfrm>
            <a:off x="3443040" y="507528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50" name=""/>
          <p:cNvSpPr/>
          <p:nvPr/>
        </p:nvSpPr>
        <p:spPr>
          <a:xfrm>
            <a:off x="6238800" y="5448240"/>
            <a:ext cx="12574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51" name=""/>
          <p:cNvSpPr/>
          <p:nvPr/>
        </p:nvSpPr>
        <p:spPr>
          <a:xfrm>
            <a:off x="6330960" y="5495760"/>
            <a:ext cx="11444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52" name=""/>
          <p:cNvSpPr/>
          <p:nvPr/>
        </p:nvSpPr>
        <p:spPr>
          <a:xfrm>
            <a:off x="6330960" y="5497560"/>
            <a:ext cx="10731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53" name=""/>
          <p:cNvSpPr/>
          <p:nvPr/>
        </p:nvSpPr>
        <p:spPr>
          <a:xfrm>
            <a:off x="6335280" y="549900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954" name=""/>
          <p:cNvGrpSpPr/>
          <p:nvPr/>
        </p:nvGrpSpPr>
        <p:grpSpPr>
          <a:xfrm>
            <a:off x="4183200" y="4210200"/>
            <a:ext cx="2555640" cy="1222200"/>
            <a:chOff x="4183200" y="4210200"/>
            <a:chExt cx="2555640" cy="1222200"/>
          </a:xfrm>
        </p:grpSpPr>
        <p:sp>
          <p:nvSpPr>
            <p:cNvPr id="6955" name=""/>
            <p:cNvSpPr/>
            <p:nvPr/>
          </p:nvSpPr>
          <p:spPr>
            <a:xfrm>
              <a:off x="4376880" y="4286160"/>
              <a:ext cx="2361960" cy="1146240"/>
            </a:xfrm>
            <a:custGeom>
              <a:avLst/>
              <a:gdLst/>
              <a:ahLst/>
              <a:rect l="l" t="t" r="r" b="b"/>
              <a:pathLst>
                <a:path w="1488" h="722">
                  <a:moveTo>
                    <a:pt x="1471" y="722"/>
                  </a:moveTo>
                  <a:lnTo>
                    <a:pt x="1488" y="686"/>
                  </a:lnTo>
                  <a:lnTo>
                    <a:pt x="17" y="0"/>
                  </a:lnTo>
                  <a:lnTo>
                    <a:pt x="0" y="36"/>
                  </a:lnTo>
                  <a:lnTo>
                    <a:pt x="1471" y="722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56" name=""/>
            <p:cNvSpPr/>
            <p:nvPr/>
          </p:nvSpPr>
          <p:spPr>
            <a:xfrm>
              <a:off x="4183200" y="4210200"/>
              <a:ext cx="261720" cy="212400"/>
            </a:xfrm>
            <a:custGeom>
              <a:avLst/>
              <a:gdLst/>
              <a:ahLst/>
              <a:rect l="l" t="t" r="r" b="b"/>
              <a:pathLst>
                <a:path w="165" h="134">
                  <a:moveTo>
                    <a:pt x="165" y="0"/>
                  </a:moveTo>
                  <a:lnTo>
                    <a:pt x="0" y="5"/>
                  </a:lnTo>
                  <a:lnTo>
                    <a:pt x="102" y="134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957" name=""/>
          <p:cNvSpPr/>
          <p:nvPr/>
        </p:nvSpPr>
        <p:spPr>
          <a:xfrm>
            <a:off x="2874960" y="1116000"/>
            <a:ext cx="4680000" cy="486900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58" name=""/>
          <p:cNvSpPr/>
          <p:nvPr/>
        </p:nvSpPr>
        <p:spPr>
          <a:xfrm>
            <a:off x="2879640" y="5543640"/>
            <a:ext cx="10922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59" name=""/>
          <p:cNvSpPr/>
          <p:nvPr/>
        </p:nvSpPr>
        <p:spPr>
          <a:xfrm>
            <a:off x="2971800" y="5591160"/>
            <a:ext cx="97956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60" name=""/>
          <p:cNvSpPr/>
          <p:nvPr/>
        </p:nvSpPr>
        <p:spPr>
          <a:xfrm>
            <a:off x="2971800" y="5592600"/>
            <a:ext cx="9079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61" name=""/>
          <p:cNvSpPr/>
          <p:nvPr/>
        </p:nvSpPr>
        <p:spPr>
          <a:xfrm>
            <a:off x="2999520" y="559440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962" name=""/>
          <p:cNvGrpSpPr/>
          <p:nvPr/>
        </p:nvGrpSpPr>
        <p:grpSpPr>
          <a:xfrm>
            <a:off x="4170240" y="3556080"/>
            <a:ext cx="3291120" cy="234720"/>
            <a:chOff x="4170240" y="3556080"/>
            <a:chExt cx="3291120" cy="234720"/>
          </a:xfrm>
        </p:grpSpPr>
        <p:sp>
          <p:nvSpPr>
            <p:cNvPr id="6963" name=""/>
            <p:cNvSpPr/>
            <p:nvPr/>
          </p:nvSpPr>
          <p:spPr>
            <a:xfrm>
              <a:off x="4398840" y="3591000"/>
              <a:ext cx="3062520" cy="114120"/>
            </a:xfrm>
            <a:custGeom>
              <a:avLst/>
              <a:gdLst/>
              <a:ahLst/>
              <a:rect l="l" t="t" r="r" b="b"/>
              <a:pathLst>
                <a:path w="1929" h="72">
                  <a:moveTo>
                    <a:pt x="1929" y="40"/>
                  </a:moveTo>
                  <a:lnTo>
                    <a:pt x="1928" y="0"/>
                  </a:lnTo>
                  <a:lnTo>
                    <a:pt x="0" y="32"/>
                  </a:lnTo>
                  <a:lnTo>
                    <a:pt x="1" y="72"/>
                  </a:lnTo>
                  <a:lnTo>
                    <a:pt x="1929" y="4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64" name=""/>
            <p:cNvSpPr/>
            <p:nvPr/>
          </p:nvSpPr>
          <p:spPr>
            <a:xfrm>
              <a:off x="4170240" y="3556080"/>
              <a:ext cx="235080" cy="234720"/>
            </a:xfrm>
            <a:custGeom>
              <a:avLst/>
              <a:gdLst/>
              <a:ahLst/>
              <a:rect l="l" t="t" r="r" b="b"/>
              <a:pathLst>
                <a:path w="148" h="148">
                  <a:moveTo>
                    <a:pt x="146" y="0"/>
                  </a:moveTo>
                  <a:lnTo>
                    <a:pt x="0" y="77"/>
                  </a:lnTo>
                  <a:lnTo>
                    <a:pt x="148" y="148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965" name=""/>
          <p:cNvSpPr/>
          <p:nvPr/>
        </p:nvSpPr>
        <p:spPr>
          <a:xfrm>
            <a:off x="3247920" y="2973240"/>
            <a:ext cx="1069920" cy="2923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66" name=""/>
          <p:cNvSpPr/>
          <p:nvPr/>
        </p:nvSpPr>
        <p:spPr>
          <a:xfrm>
            <a:off x="3344760" y="3041640"/>
            <a:ext cx="8733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67" name=""/>
          <p:cNvSpPr/>
          <p:nvPr/>
        </p:nvSpPr>
        <p:spPr>
          <a:xfrm>
            <a:off x="3344760" y="3043080"/>
            <a:ext cx="8733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68" name=""/>
          <p:cNvSpPr/>
          <p:nvPr/>
        </p:nvSpPr>
        <p:spPr>
          <a:xfrm>
            <a:off x="3376080" y="3044880"/>
            <a:ext cx="8816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Netherlands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69" name=""/>
          <p:cNvSpPr/>
          <p:nvPr/>
        </p:nvSpPr>
        <p:spPr>
          <a:xfrm>
            <a:off x="4267080" y="1703520"/>
            <a:ext cx="1157400" cy="1912680"/>
          </a:xfrm>
          <a:custGeom>
            <a:avLst/>
            <a:gdLst/>
            <a:ahLst/>
            <a:rect l="l" t="t" r="r" b="b"/>
            <a:pathLst>
              <a:path w="729" h="1205">
                <a:moveTo>
                  <a:pt x="586" y="0"/>
                </a:moveTo>
                <a:lnTo>
                  <a:pt x="549" y="13"/>
                </a:lnTo>
                <a:lnTo>
                  <a:pt x="567" y="67"/>
                </a:lnTo>
                <a:lnTo>
                  <a:pt x="587" y="121"/>
                </a:lnTo>
                <a:lnTo>
                  <a:pt x="606" y="174"/>
                </a:lnTo>
                <a:lnTo>
                  <a:pt x="625" y="227"/>
                </a:lnTo>
                <a:lnTo>
                  <a:pt x="642" y="281"/>
                </a:lnTo>
                <a:lnTo>
                  <a:pt x="657" y="335"/>
                </a:lnTo>
                <a:lnTo>
                  <a:pt x="668" y="391"/>
                </a:lnTo>
                <a:lnTo>
                  <a:pt x="687" y="383"/>
                </a:lnTo>
                <a:lnTo>
                  <a:pt x="667" y="383"/>
                </a:lnTo>
                <a:lnTo>
                  <a:pt x="671" y="411"/>
                </a:lnTo>
                <a:lnTo>
                  <a:pt x="676" y="442"/>
                </a:lnTo>
                <a:lnTo>
                  <a:pt x="681" y="497"/>
                </a:lnTo>
                <a:lnTo>
                  <a:pt x="686" y="553"/>
                </a:lnTo>
                <a:lnTo>
                  <a:pt x="689" y="609"/>
                </a:lnTo>
                <a:lnTo>
                  <a:pt x="689" y="666"/>
                </a:lnTo>
                <a:lnTo>
                  <a:pt x="688" y="695"/>
                </a:lnTo>
                <a:lnTo>
                  <a:pt x="686" y="726"/>
                </a:lnTo>
                <a:lnTo>
                  <a:pt x="682" y="756"/>
                </a:lnTo>
                <a:lnTo>
                  <a:pt x="677" y="788"/>
                </a:lnTo>
                <a:lnTo>
                  <a:pt x="671" y="821"/>
                </a:lnTo>
                <a:lnTo>
                  <a:pt x="691" y="821"/>
                </a:lnTo>
                <a:lnTo>
                  <a:pt x="673" y="813"/>
                </a:lnTo>
                <a:lnTo>
                  <a:pt x="665" y="848"/>
                </a:lnTo>
                <a:lnTo>
                  <a:pt x="656" y="884"/>
                </a:lnTo>
                <a:lnTo>
                  <a:pt x="645" y="923"/>
                </a:lnTo>
                <a:lnTo>
                  <a:pt x="638" y="940"/>
                </a:lnTo>
                <a:lnTo>
                  <a:pt x="631" y="957"/>
                </a:lnTo>
                <a:lnTo>
                  <a:pt x="624" y="973"/>
                </a:lnTo>
                <a:lnTo>
                  <a:pt x="616" y="989"/>
                </a:lnTo>
                <a:lnTo>
                  <a:pt x="600" y="1016"/>
                </a:lnTo>
                <a:lnTo>
                  <a:pt x="618" y="1024"/>
                </a:lnTo>
                <a:lnTo>
                  <a:pt x="604" y="1010"/>
                </a:lnTo>
                <a:lnTo>
                  <a:pt x="586" y="1034"/>
                </a:lnTo>
                <a:lnTo>
                  <a:pt x="566" y="1055"/>
                </a:lnTo>
                <a:lnTo>
                  <a:pt x="545" y="1073"/>
                </a:lnTo>
                <a:lnTo>
                  <a:pt x="523" y="1088"/>
                </a:lnTo>
                <a:lnTo>
                  <a:pt x="537" y="1102"/>
                </a:lnTo>
                <a:lnTo>
                  <a:pt x="529" y="1083"/>
                </a:lnTo>
                <a:lnTo>
                  <a:pt x="507" y="1096"/>
                </a:lnTo>
                <a:lnTo>
                  <a:pt x="483" y="1107"/>
                </a:lnTo>
                <a:lnTo>
                  <a:pt x="461" y="1116"/>
                </a:lnTo>
                <a:lnTo>
                  <a:pt x="437" y="1124"/>
                </a:lnTo>
                <a:lnTo>
                  <a:pt x="414" y="1130"/>
                </a:lnTo>
                <a:lnTo>
                  <a:pt x="368" y="1142"/>
                </a:lnTo>
                <a:lnTo>
                  <a:pt x="345" y="1148"/>
                </a:lnTo>
                <a:lnTo>
                  <a:pt x="326" y="1154"/>
                </a:lnTo>
                <a:lnTo>
                  <a:pt x="326" y="1155"/>
                </a:lnTo>
                <a:lnTo>
                  <a:pt x="303" y="1160"/>
                </a:lnTo>
                <a:lnTo>
                  <a:pt x="311" y="1179"/>
                </a:lnTo>
                <a:lnTo>
                  <a:pt x="311" y="1159"/>
                </a:lnTo>
                <a:lnTo>
                  <a:pt x="288" y="1162"/>
                </a:lnTo>
                <a:lnTo>
                  <a:pt x="265" y="1164"/>
                </a:lnTo>
                <a:lnTo>
                  <a:pt x="242" y="1165"/>
                </a:lnTo>
                <a:lnTo>
                  <a:pt x="218" y="1164"/>
                </a:lnTo>
                <a:lnTo>
                  <a:pt x="193" y="1162"/>
                </a:lnTo>
                <a:lnTo>
                  <a:pt x="147" y="1155"/>
                </a:lnTo>
                <a:lnTo>
                  <a:pt x="124" y="1151"/>
                </a:lnTo>
                <a:lnTo>
                  <a:pt x="124" y="1171"/>
                </a:lnTo>
                <a:lnTo>
                  <a:pt x="132" y="1152"/>
                </a:lnTo>
                <a:lnTo>
                  <a:pt x="110" y="1148"/>
                </a:lnTo>
                <a:lnTo>
                  <a:pt x="89" y="1143"/>
                </a:lnTo>
                <a:lnTo>
                  <a:pt x="69" y="1139"/>
                </a:lnTo>
                <a:lnTo>
                  <a:pt x="52" y="1135"/>
                </a:lnTo>
                <a:lnTo>
                  <a:pt x="36" y="1132"/>
                </a:lnTo>
                <a:lnTo>
                  <a:pt x="28" y="1130"/>
                </a:lnTo>
                <a:lnTo>
                  <a:pt x="14" y="1128"/>
                </a:lnTo>
                <a:lnTo>
                  <a:pt x="4" y="1127"/>
                </a:lnTo>
                <a:lnTo>
                  <a:pt x="0" y="1166"/>
                </a:lnTo>
                <a:lnTo>
                  <a:pt x="14" y="1168"/>
                </a:lnTo>
                <a:lnTo>
                  <a:pt x="28" y="1170"/>
                </a:lnTo>
                <a:lnTo>
                  <a:pt x="28" y="1150"/>
                </a:lnTo>
                <a:lnTo>
                  <a:pt x="20" y="1169"/>
                </a:lnTo>
                <a:lnTo>
                  <a:pt x="36" y="1172"/>
                </a:lnTo>
                <a:lnTo>
                  <a:pt x="53" y="1176"/>
                </a:lnTo>
                <a:lnTo>
                  <a:pt x="73" y="1180"/>
                </a:lnTo>
                <a:lnTo>
                  <a:pt x="94" y="1185"/>
                </a:lnTo>
                <a:lnTo>
                  <a:pt x="116" y="1189"/>
                </a:lnTo>
                <a:lnTo>
                  <a:pt x="124" y="1191"/>
                </a:lnTo>
                <a:lnTo>
                  <a:pt x="147" y="1195"/>
                </a:lnTo>
                <a:lnTo>
                  <a:pt x="193" y="1202"/>
                </a:lnTo>
                <a:lnTo>
                  <a:pt x="218" y="1204"/>
                </a:lnTo>
                <a:lnTo>
                  <a:pt x="242" y="1205"/>
                </a:lnTo>
                <a:lnTo>
                  <a:pt x="265" y="1204"/>
                </a:lnTo>
                <a:lnTo>
                  <a:pt x="288" y="1202"/>
                </a:lnTo>
                <a:lnTo>
                  <a:pt x="311" y="1199"/>
                </a:lnTo>
                <a:lnTo>
                  <a:pt x="319" y="1197"/>
                </a:lnTo>
                <a:lnTo>
                  <a:pt x="338" y="1192"/>
                </a:lnTo>
                <a:lnTo>
                  <a:pt x="332" y="1173"/>
                </a:lnTo>
                <a:lnTo>
                  <a:pt x="338" y="1192"/>
                </a:lnTo>
                <a:lnTo>
                  <a:pt x="361" y="1185"/>
                </a:lnTo>
                <a:lnTo>
                  <a:pt x="384" y="1179"/>
                </a:lnTo>
                <a:lnTo>
                  <a:pt x="430" y="1167"/>
                </a:lnTo>
                <a:lnTo>
                  <a:pt x="453" y="1161"/>
                </a:lnTo>
                <a:lnTo>
                  <a:pt x="477" y="1153"/>
                </a:lnTo>
                <a:lnTo>
                  <a:pt x="499" y="1144"/>
                </a:lnTo>
                <a:lnTo>
                  <a:pt x="523" y="1133"/>
                </a:lnTo>
                <a:lnTo>
                  <a:pt x="545" y="1120"/>
                </a:lnTo>
                <a:lnTo>
                  <a:pt x="551" y="1116"/>
                </a:lnTo>
                <a:lnTo>
                  <a:pt x="573" y="1101"/>
                </a:lnTo>
                <a:lnTo>
                  <a:pt x="594" y="1083"/>
                </a:lnTo>
                <a:lnTo>
                  <a:pt x="614" y="1062"/>
                </a:lnTo>
                <a:lnTo>
                  <a:pt x="632" y="1038"/>
                </a:lnTo>
                <a:lnTo>
                  <a:pt x="637" y="1032"/>
                </a:lnTo>
                <a:lnTo>
                  <a:pt x="653" y="1005"/>
                </a:lnTo>
                <a:lnTo>
                  <a:pt x="661" y="989"/>
                </a:lnTo>
                <a:lnTo>
                  <a:pt x="668" y="973"/>
                </a:lnTo>
                <a:lnTo>
                  <a:pt x="675" y="956"/>
                </a:lnTo>
                <a:lnTo>
                  <a:pt x="682" y="935"/>
                </a:lnTo>
                <a:lnTo>
                  <a:pt x="693" y="900"/>
                </a:lnTo>
                <a:lnTo>
                  <a:pt x="702" y="864"/>
                </a:lnTo>
                <a:lnTo>
                  <a:pt x="710" y="829"/>
                </a:lnTo>
                <a:lnTo>
                  <a:pt x="711" y="821"/>
                </a:lnTo>
                <a:lnTo>
                  <a:pt x="717" y="788"/>
                </a:lnTo>
                <a:lnTo>
                  <a:pt x="722" y="756"/>
                </a:lnTo>
                <a:lnTo>
                  <a:pt x="726" y="726"/>
                </a:lnTo>
                <a:lnTo>
                  <a:pt x="728" y="695"/>
                </a:lnTo>
                <a:lnTo>
                  <a:pt x="729" y="666"/>
                </a:lnTo>
                <a:lnTo>
                  <a:pt x="729" y="609"/>
                </a:lnTo>
                <a:lnTo>
                  <a:pt x="726" y="553"/>
                </a:lnTo>
                <a:lnTo>
                  <a:pt x="721" y="497"/>
                </a:lnTo>
                <a:lnTo>
                  <a:pt x="715" y="438"/>
                </a:lnTo>
                <a:lnTo>
                  <a:pt x="711" y="411"/>
                </a:lnTo>
                <a:lnTo>
                  <a:pt x="707" y="383"/>
                </a:lnTo>
                <a:lnTo>
                  <a:pt x="705" y="375"/>
                </a:lnTo>
                <a:lnTo>
                  <a:pt x="694" y="319"/>
                </a:lnTo>
                <a:lnTo>
                  <a:pt x="679" y="265"/>
                </a:lnTo>
                <a:lnTo>
                  <a:pt x="662" y="211"/>
                </a:lnTo>
                <a:lnTo>
                  <a:pt x="643" y="158"/>
                </a:lnTo>
                <a:lnTo>
                  <a:pt x="624" y="105"/>
                </a:lnTo>
                <a:lnTo>
                  <a:pt x="604" y="51"/>
                </a:lnTo>
                <a:lnTo>
                  <a:pt x="58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70" name=""/>
          <p:cNvSpPr/>
          <p:nvPr/>
        </p:nvSpPr>
        <p:spPr>
          <a:xfrm>
            <a:off x="4186080" y="3446640"/>
            <a:ext cx="235080" cy="21420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71" name=""/>
          <p:cNvSpPr/>
          <p:nvPr/>
        </p:nvSpPr>
        <p:spPr>
          <a:xfrm>
            <a:off x="4267080" y="1703520"/>
            <a:ext cx="1157400" cy="1912680"/>
          </a:xfrm>
          <a:custGeom>
            <a:avLst/>
            <a:gdLst/>
            <a:ahLst/>
            <a:rect l="l" t="t" r="r" b="b"/>
            <a:pathLst>
              <a:path w="729" h="1205">
                <a:moveTo>
                  <a:pt x="586" y="0"/>
                </a:moveTo>
                <a:lnTo>
                  <a:pt x="549" y="13"/>
                </a:lnTo>
                <a:lnTo>
                  <a:pt x="567" y="67"/>
                </a:lnTo>
                <a:lnTo>
                  <a:pt x="587" y="121"/>
                </a:lnTo>
                <a:lnTo>
                  <a:pt x="606" y="174"/>
                </a:lnTo>
                <a:lnTo>
                  <a:pt x="625" y="227"/>
                </a:lnTo>
                <a:lnTo>
                  <a:pt x="642" y="281"/>
                </a:lnTo>
                <a:lnTo>
                  <a:pt x="657" y="335"/>
                </a:lnTo>
                <a:lnTo>
                  <a:pt x="668" y="391"/>
                </a:lnTo>
                <a:lnTo>
                  <a:pt x="687" y="383"/>
                </a:lnTo>
                <a:lnTo>
                  <a:pt x="667" y="383"/>
                </a:lnTo>
                <a:lnTo>
                  <a:pt x="671" y="411"/>
                </a:lnTo>
                <a:lnTo>
                  <a:pt x="676" y="442"/>
                </a:lnTo>
                <a:lnTo>
                  <a:pt x="681" y="497"/>
                </a:lnTo>
                <a:lnTo>
                  <a:pt x="686" y="553"/>
                </a:lnTo>
                <a:lnTo>
                  <a:pt x="689" y="609"/>
                </a:lnTo>
                <a:lnTo>
                  <a:pt x="689" y="666"/>
                </a:lnTo>
                <a:lnTo>
                  <a:pt x="688" y="695"/>
                </a:lnTo>
                <a:lnTo>
                  <a:pt x="686" y="726"/>
                </a:lnTo>
                <a:lnTo>
                  <a:pt x="682" y="756"/>
                </a:lnTo>
                <a:lnTo>
                  <a:pt x="677" y="788"/>
                </a:lnTo>
                <a:lnTo>
                  <a:pt x="671" y="821"/>
                </a:lnTo>
                <a:lnTo>
                  <a:pt x="691" y="821"/>
                </a:lnTo>
                <a:lnTo>
                  <a:pt x="673" y="813"/>
                </a:lnTo>
                <a:lnTo>
                  <a:pt x="665" y="848"/>
                </a:lnTo>
                <a:lnTo>
                  <a:pt x="656" y="884"/>
                </a:lnTo>
                <a:lnTo>
                  <a:pt x="645" y="923"/>
                </a:lnTo>
                <a:lnTo>
                  <a:pt x="638" y="940"/>
                </a:lnTo>
                <a:lnTo>
                  <a:pt x="631" y="957"/>
                </a:lnTo>
                <a:lnTo>
                  <a:pt x="624" y="973"/>
                </a:lnTo>
                <a:lnTo>
                  <a:pt x="616" y="989"/>
                </a:lnTo>
                <a:lnTo>
                  <a:pt x="600" y="1016"/>
                </a:lnTo>
                <a:lnTo>
                  <a:pt x="618" y="1024"/>
                </a:lnTo>
                <a:lnTo>
                  <a:pt x="604" y="1010"/>
                </a:lnTo>
                <a:lnTo>
                  <a:pt x="586" y="1034"/>
                </a:lnTo>
                <a:lnTo>
                  <a:pt x="566" y="1055"/>
                </a:lnTo>
                <a:lnTo>
                  <a:pt x="545" y="1073"/>
                </a:lnTo>
                <a:lnTo>
                  <a:pt x="523" y="1088"/>
                </a:lnTo>
                <a:lnTo>
                  <a:pt x="537" y="1102"/>
                </a:lnTo>
                <a:lnTo>
                  <a:pt x="529" y="1083"/>
                </a:lnTo>
                <a:lnTo>
                  <a:pt x="507" y="1096"/>
                </a:lnTo>
                <a:lnTo>
                  <a:pt x="483" y="1107"/>
                </a:lnTo>
                <a:lnTo>
                  <a:pt x="461" y="1116"/>
                </a:lnTo>
                <a:lnTo>
                  <a:pt x="437" y="1124"/>
                </a:lnTo>
                <a:lnTo>
                  <a:pt x="414" y="1130"/>
                </a:lnTo>
                <a:lnTo>
                  <a:pt x="368" y="1142"/>
                </a:lnTo>
                <a:lnTo>
                  <a:pt x="345" y="1148"/>
                </a:lnTo>
                <a:lnTo>
                  <a:pt x="326" y="1154"/>
                </a:lnTo>
                <a:lnTo>
                  <a:pt x="326" y="1155"/>
                </a:lnTo>
                <a:lnTo>
                  <a:pt x="303" y="1160"/>
                </a:lnTo>
                <a:lnTo>
                  <a:pt x="311" y="1179"/>
                </a:lnTo>
                <a:lnTo>
                  <a:pt x="311" y="1159"/>
                </a:lnTo>
                <a:lnTo>
                  <a:pt x="288" y="1162"/>
                </a:lnTo>
                <a:lnTo>
                  <a:pt x="265" y="1164"/>
                </a:lnTo>
                <a:lnTo>
                  <a:pt x="242" y="1165"/>
                </a:lnTo>
                <a:lnTo>
                  <a:pt x="218" y="1164"/>
                </a:lnTo>
                <a:lnTo>
                  <a:pt x="193" y="1162"/>
                </a:lnTo>
                <a:lnTo>
                  <a:pt x="147" y="1155"/>
                </a:lnTo>
                <a:lnTo>
                  <a:pt x="124" y="1151"/>
                </a:lnTo>
                <a:lnTo>
                  <a:pt x="124" y="1171"/>
                </a:lnTo>
                <a:lnTo>
                  <a:pt x="132" y="1152"/>
                </a:lnTo>
                <a:lnTo>
                  <a:pt x="110" y="1148"/>
                </a:lnTo>
                <a:lnTo>
                  <a:pt x="89" y="1143"/>
                </a:lnTo>
                <a:lnTo>
                  <a:pt x="69" y="1139"/>
                </a:lnTo>
                <a:lnTo>
                  <a:pt x="52" y="1135"/>
                </a:lnTo>
                <a:lnTo>
                  <a:pt x="36" y="1132"/>
                </a:lnTo>
                <a:lnTo>
                  <a:pt x="28" y="1130"/>
                </a:lnTo>
                <a:lnTo>
                  <a:pt x="14" y="1128"/>
                </a:lnTo>
                <a:lnTo>
                  <a:pt x="4" y="1127"/>
                </a:lnTo>
                <a:lnTo>
                  <a:pt x="0" y="1166"/>
                </a:lnTo>
                <a:lnTo>
                  <a:pt x="14" y="1168"/>
                </a:lnTo>
                <a:lnTo>
                  <a:pt x="28" y="1170"/>
                </a:lnTo>
                <a:lnTo>
                  <a:pt x="28" y="1150"/>
                </a:lnTo>
                <a:lnTo>
                  <a:pt x="20" y="1169"/>
                </a:lnTo>
                <a:lnTo>
                  <a:pt x="36" y="1172"/>
                </a:lnTo>
                <a:lnTo>
                  <a:pt x="53" y="1176"/>
                </a:lnTo>
                <a:lnTo>
                  <a:pt x="73" y="1180"/>
                </a:lnTo>
                <a:lnTo>
                  <a:pt x="94" y="1185"/>
                </a:lnTo>
                <a:lnTo>
                  <a:pt x="116" y="1189"/>
                </a:lnTo>
                <a:lnTo>
                  <a:pt x="124" y="1191"/>
                </a:lnTo>
                <a:lnTo>
                  <a:pt x="147" y="1195"/>
                </a:lnTo>
                <a:lnTo>
                  <a:pt x="193" y="1202"/>
                </a:lnTo>
                <a:lnTo>
                  <a:pt x="218" y="1204"/>
                </a:lnTo>
                <a:lnTo>
                  <a:pt x="242" y="1205"/>
                </a:lnTo>
                <a:lnTo>
                  <a:pt x="265" y="1204"/>
                </a:lnTo>
                <a:lnTo>
                  <a:pt x="288" y="1202"/>
                </a:lnTo>
                <a:lnTo>
                  <a:pt x="311" y="1199"/>
                </a:lnTo>
                <a:lnTo>
                  <a:pt x="319" y="1197"/>
                </a:lnTo>
                <a:lnTo>
                  <a:pt x="338" y="1192"/>
                </a:lnTo>
                <a:lnTo>
                  <a:pt x="332" y="1173"/>
                </a:lnTo>
                <a:lnTo>
                  <a:pt x="338" y="1192"/>
                </a:lnTo>
                <a:lnTo>
                  <a:pt x="361" y="1185"/>
                </a:lnTo>
                <a:lnTo>
                  <a:pt x="384" y="1179"/>
                </a:lnTo>
                <a:lnTo>
                  <a:pt x="430" y="1167"/>
                </a:lnTo>
                <a:lnTo>
                  <a:pt x="453" y="1161"/>
                </a:lnTo>
                <a:lnTo>
                  <a:pt x="477" y="1153"/>
                </a:lnTo>
                <a:lnTo>
                  <a:pt x="499" y="1144"/>
                </a:lnTo>
                <a:lnTo>
                  <a:pt x="523" y="1133"/>
                </a:lnTo>
                <a:lnTo>
                  <a:pt x="545" y="1120"/>
                </a:lnTo>
                <a:lnTo>
                  <a:pt x="551" y="1116"/>
                </a:lnTo>
                <a:lnTo>
                  <a:pt x="573" y="1101"/>
                </a:lnTo>
                <a:lnTo>
                  <a:pt x="594" y="1083"/>
                </a:lnTo>
                <a:lnTo>
                  <a:pt x="614" y="1062"/>
                </a:lnTo>
                <a:lnTo>
                  <a:pt x="632" y="1038"/>
                </a:lnTo>
                <a:lnTo>
                  <a:pt x="637" y="1032"/>
                </a:lnTo>
                <a:lnTo>
                  <a:pt x="653" y="1005"/>
                </a:lnTo>
                <a:lnTo>
                  <a:pt x="661" y="989"/>
                </a:lnTo>
                <a:lnTo>
                  <a:pt x="668" y="973"/>
                </a:lnTo>
                <a:lnTo>
                  <a:pt x="675" y="956"/>
                </a:lnTo>
                <a:lnTo>
                  <a:pt x="682" y="935"/>
                </a:lnTo>
                <a:lnTo>
                  <a:pt x="693" y="900"/>
                </a:lnTo>
                <a:lnTo>
                  <a:pt x="702" y="864"/>
                </a:lnTo>
                <a:lnTo>
                  <a:pt x="710" y="829"/>
                </a:lnTo>
                <a:lnTo>
                  <a:pt x="711" y="821"/>
                </a:lnTo>
                <a:lnTo>
                  <a:pt x="717" y="788"/>
                </a:lnTo>
                <a:lnTo>
                  <a:pt x="722" y="756"/>
                </a:lnTo>
                <a:lnTo>
                  <a:pt x="726" y="726"/>
                </a:lnTo>
                <a:lnTo>
                  <a:pt x="728" y="695"/>
                </a:lnTo>
                <a:lnTo>
                  <a:pt x="729" y="666"/>
                </a:lnTo>
                <a:lnTo>
                  <a:pt x="729" y="609"/>
                </a:lnTo>
                <a:lnTo>
                  <a:pt x="726" y="553"/>
                </a:lnTo>
                <a:lnTo>
                  <a:pt x="721" y="497"/>
                </a:lnTo>
                <a:lnTo>
                  <a:pt x="715" y="438"/>
                </a:lnTo>
                <a:lnTo>
                  <a:pt x="711" y="411"/>
                </a:lnTo>
                <a:lnTo>
                  <a:pt x="707" y="383"/>
                </a:lnTo>
                <a:lnTo>
                  <a:pt x="705" y="375"/>
                </a:lnTo>
                <a:lnTo>
                  <a:pt x="694" y="319"/>
                </a:lnTo>
                <a:lnTo>
                  <a:pt x="679" y="265"/>
                </a:lnTo>
                <a:lnTo>
                  <a:pt x="662" y="211"/>
                </a:lnTo>
                <a:lnTo>
                  <a:pt x="643" y="158"/>
                </a:lnTo>
                <a:lnTo>
                  <a:pt x="624" y="105"/>
                </a:lnTo>
                <a:lnTo>
                  <a:pt x="604" y="51"/>
                </a:lnTo>
                <a:lnTo>
                  <a:pt x="58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72" name=""/>
          <p:cNvSpPr/>
          <p:nvPr/>
        </p:nvSpPr>
        <p:spPr>
          <a:xfrm>
            <a:off x="4186080" y="3446640"/>
            <a:ext cx="235080" cy="21420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973" name=""/>
          <p:cNvGrpSpPr/>
          <p:nvPr/>
        </p:nvGrpSpPr>
        <p:grpSpPr>
          <a:xfrm>
            <a:off x="4183200" y="3936960"/>
            <a:ext cx="1382400" cy="519120"/>
            <a:chOff x="4183200" y="3936960"/>
            <a:chExt cx="1382400" cy="519120"/>
          </a:xfrm>
        </p:grpSpPr>
        <p:sp>
          <p:nvSpPr>
            <p:cNvPr id="6974" name=""/>
            <p:cNvSpPr/>
            <p:nvPr/>
          </p:nvSpPr>
          <p:spPr>
            <a:xfrm>
              <a:off x="4389480" y="4019400"/>
              <a:ext cx="1176120" cy="436680"/>
            </a:xfrm>
            <a:custGeom>
              <a:avLst/>
              <a:gdLst/>
              <a:ahLst/>
              <a:rect l="l" t="t" r="r" b="b"/>
              <a:pathLst>
                <a:path w="741" h="275">
                  <a:moveTo>
                    <a:pt x="728" y="275"/>
                  </a:moveTo>
                  <a:lnTo>
                    <a:pt x="741" y="238"/>
                  </a:lnTo>
                  <a:lnTo>
                    <a:pt x="13" y="0"/>
                  </a:lnTo>
                  <a:lnTo>
                    <a:pt x="0" y="37"/>
                  </a:lnTo>
                  <a:lnTo>
                    <a:pt x="728" y="275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75" name=""/>
            <p:cNvSpPr/>
            <p:nvPr/>
          </p:nvSpPr>
          <p:spPr>
            <a:xfrm>
              <a:off x="4183200" y="3936960"/>
              <a:ext cx="257040" cy="223920"/>
            </a:xfrm>
            <a:custGeom>
              <a:avLst/>
              <a:gdLst/>
              <a:ahLst/>
              <a:rect l="l" t="t" r="r" b="b"/>
              <a:pathLst>
                <a:path w="162" h="141">
                  <a:moveTo>
                    <a:pt x="162" y="0"/>
                  </a:moveTo>
                  <a:lnTo>
                    <a:pt x="0" y="25"/>
                  </a:lnTo>
                  <a:lnTo>
                    <a:pt x="116" y="141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976" name=""/>
          <p:cNvSpPr/>
          <p:nvPr/>
        </p:nvSpPr>
        <p:spPr>
          <a:xfrm>
            <a:off x="3119400" y="4702320"/>
            <a:ext cx="1158840" cy="1176120"/>
          </a:xfrm>
          <a:custGeom>
            <a:avLst/>
            <a:gdLst/>
            <a:ahLst/>
            <a:rect l="l" t="t" r="r" b="b"/>
            <a:pathLst>
              <a:path w="730" h="741">
                <a:moveTo>
                  <a:pt x="467" y="0"/>
                </a:moveTo>
                <a:lnTo>
                  <a:pt x="205" y="74"/>
                </a:lnTo>
                <a:lnTo>
                  <a:pt x="117" y="0"/>
                </a:lnTo>
                <a:lnTo>
                  <a:pt x="0" y="111"/>
                </a:lnTo>
                <a:lnTo>
                  <a:pt x="0" y="222"/>
                </a:lnTo>
                <a:lnTo>
                  <a:pt x="233" y="445"/>
                </a:lnTo>
                <a:lnTo>
                  <a:pt x="292" y="593"/>
                </a:lnTo>
                <a:lnTo>
                  <a:pt x="438" y="519"/>
                </a:lnTo>
                <a:lnTo>
                  <a:pt x="438" y="704"/>
                </a:lnTo>
                <a:lnTo>
                  <a:pt x="613" y="741"/>
                </a:lnTo>
                <a:lnTo>
                  <a:pt x="584" y="630"/>
                </a:lnTo>
                <a:lnTo>
                  <a:pt x="671" y="519"/>
                </a:lnTo>
                <a:lnTo>
                  <a:pt x="730" y="408"/>
                </a:lnTo>
                <a:lnTo>
                  <a:pt x="671" y="259"/>
                </a:lnTo>
                <a:lnTo>
                  <a:pt x="584" y="222"/>
                </a:lnTo>
                <a:lnTo>
                  <a:pt x="584" y="74"/>
                </a:lnTo>
                <a:lnTo>
                  <a:pt x="46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77" name=""/>
          <p:cNvSpPr/>
          <p:nvPr/>
        </p:nvSpPr>
        <p:spPr>
          <a:xfrm>
            <a:off x="7085160" y="1866960"/>
            <a:ext cx="142560" cy="177840"/>
          </a:xfrm>
          <a:custGeom>
            <a:avLst/>
            <a:gdLst/>
            <a:ahLst/>
            <a:rect l="l" t="t" r="r" b="b"/>
            <a:pathLst>
              <a:path w="90" h="112">
                <a:moveTo>
                  <a:pt x="90" y="112"/>
                </a:moveTo>
                <a:lnTo>
                  <a:pt x="0" y="0"/>
                </a:lnTo>
                <a:lnTo>
                  <a:pt x="0" y="75"/>
                </a:lnTo>
                <a:lnTo>
                  <a:pt x="90" y="1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78" name=""/>
          <p:cNvSpPr/>
          <p:nvPr/>
        </p:nvSpPr>
        <p:spPr>
          <a:xfrm>
            <a:off x="5762520" y="2044800"/>
            <a:ext cx="85680" cy="239760"/>
          </a:xfrm>
          <a:custGeom>
            <a:avLst/>
            <a:gdLst/>
            <a:ahLst/>
            <a:rect l="l" t="t" r="r" b="b"/>
            <a:pathLst>
              <a:path w="54" h="151">
                <a:moveTo>
                  <a:pt x="54" y="0"/>
                </a:moveTo>
                <a:lnTo>
                  <a:pt x="27" y="151"/>
                </a:lnTo>
                <a:lnTo>
                  <a:pt x="0" y="75"/>
                </a:lnTo>
                <a:lnTo>
                  <a:pt x="5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79" name=""/>
          <p:cNvSpPr/>
          <p:nvPr/>
        </p:nvSpPr>
        <p:spPr>
          <a:xfrm>
            <a:off x="5433840" y="1574640"/>
            <a:ext cx="414360" cy="470160"/>
          </a:xfrm>
          <a:custGeom>
            <a:avLst/>
            <a:gdLst/>
            <a:ahLst/>
            <a:rect l="l" t="t" r="r" b="b"/>
            <a:pathLst>
              <a:path w="261" h="296">
                <a:moveTo>
                  <a:pt x="87" y="37"/>
                </a:moveTo>
                <a:lnTo>
                  <a:pt x="203" y="0"/>
                </a:lnTo>
                <a:lnTo>
                  <a:pt x="261" y="185"/>
                </a:lnTo>
                <a:lnTo>
                  <a:pt x="232" y="259"/>
                </a:lnTo>
                <a:lnTo>
                  <a:pt x="87" y="296"/>
                </a:lnTo>
                <a:lnTo>
                  <a:pt x="0" y="74"/>
                </a:lnTo>
                <a:lnTo>
                  <a:pt x="8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80" name=""/>
          <p:cNvSpPr/>
          <p:nvPr/>
        </p:nvSpPr>
        <p:spPr>
          <a:xfrm>
            <a:off x="5899320" y="2098800"/>
            <a:ext cx="276120" cy="241200"/>
          </a:xfrm>
          <a:custGeom>
            <a:avLst/>
            <a:gdLst/>
            <a:ahLst/>
            <a:rect l="l" t="t" r="r" b="b"/>
            <a:pathLst>
              <a:path w="174" h="152">
                <a:moveTo>
                  <a:pt x="58" y="0"/>
                </a:moveTo>
                <a:lnTo>
                  <a:pt x="145" y="38"/>
                </a:lnTo>
                <a:lnTo>
                  <a:pt x="174" y="152"/>
                </a:lnTo>
                <a:lnTo>
                  <a:pt x="0" y="76"/>
                </a:lnTo>
                <a:lnTo>
                  <a:pt x="0" y="0"/>
                </a:lnTo>
                <a:lnTo>
                  <a:pt x="5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81" name=""/>
          <p:cNvSpPr/>
          <p:nvPr/>
        </p:nvSpPr>
        <p:spPr>
          <a:xfrm>
            <a:off x="6175440" y="2098800"/>
            <a:ext cx="85680" cy="299880"/>
          </a:xfrm>
          <a:custGeom>
            <a:avLst/>
            <a:gdLst/>
            <a:ahLst/>
            <a:rect l="l" t="t" r="r" b="b"/>
            <a:pathLst>
              <a:path w="54" h="189">
                <a:moveTo>
                  <a:pt x="0" y="0"/>
                </a:moveTo>
                <a:lnTo>
                  <a:pt x="54" y="38"/>
                </a:lnTo>
                <a:lnTo>
                  <a:pt x="27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82" name=""/>
          <p:cNvSpPr/>
          <p:nvPr/>
        </p:nvSpPr>
        <p:spPr>
          <a:xfrm>
            <a:off x="5848200" y="1220760"/>
            <a:ext cx="600120" cy="824040"/>
          </a:xfrm>
          <a:custGeom>
            <a:avLst/>
            <a:gdLst/>
            <a:ahLst/>
            <a:rect l="l" t="t" r="r" b="b"/>
            <a:pathLst>
              <a:path w="378" h="519">
                <a:moveTo>
                  <a:pt x="117" y="37"/>
                </a:moveTo>
                <a:lnTo>
                  <a:pt x="146" y="111"/>
                </a:lnTo>
                <a:lnTo>
                  <a:pt x="0" y="185"/>
                </a:lnTo>
                <a:lnTo>
                  <a:pt x="58" y="259"/>
                </a:lnTo>
                <a:lnTo>
                  <a:pt x="87" y="408"/>
                </a:lnTo>
                <a:lnTo>
                  <a:pt x="203" y="445"/>
                </a:lnTo>
                <a:lnTo>
                  <a:pt x="174" y="519"/>
                </a:lnTo>
                <a:lnTo>
                  <a:pt x="261" y="519"/>
                </a:lnTo>
                <a:lnTo>
                  <a:pt x="261" y="408"/>
                </a:lnTo>
                <a:lnTo>
                  <a:pt x="320" y="408"/>
                </a:lnTo>
                <a:lnTo>
                  <a:pt x="291" y="297"/>
                </a:lnTo>
                <a:lnTo>
                  <a:pt x="378" y="222"/>
                </a:lnTo>
                <a:lnTo>
                  <a:pt x="320" y="0"/>
                </a:lnTo>
                <a:lnTo>
                  <a:pt x="232" y="37"/>
                </a:lnTo>
                <a:lnTo>
                  <a:pt x="232" y="111"/>
                </a:lnTo>
                <a:lnTo>
                  <a:pt x="203" y="222"/>
                </a:lnTo>
                <a:lnTo>
                  <a:pt x="203" y="74"/>
                </a:lnTo>
                <a:lnTo>
                  <a:pt x="11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83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84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85" name=""/>
          <p:cNvSpPr/>
          <p:nvPr/>
        </p:nvSpPr>
        <p:spPr>
          <a:xfrm>
            <a:off x="4046400" y="5532480"/>
            <a:ext cx="231840" cy="415800"/>
          </a:xfrm>
          <a:custGeom>
            <a:avLst/>
            <a:gdLst/>
            <a:ahLst/>
            <a:rect l="l" t="t" r="r" b="b"/>
            <a:pathLst>
              <a:path w="146" h="262">
                <a:moveTo>
                  <a:pt x="29" y="225"/>
                </a:moveTo>
                <a:lnTo>
                  <a:pt x="146" y="262"/>
                </a:lnTo>
                <a:lnTo>
                  <a:pt x="146" y="187"/>
                </a:lnTo>
                <a:lnTo>
                  <a:pt x="88" y="0"/>
                </a:lnTo>
                <a:lnTo>
                  <a:pt x="0" y="112"/>
                </a:lnTo>
                <a:lnTo>
                  <a:pt x="29" y="2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86" name=""/>
          <p:cNvSpPr/>
          <p:nvPr/>
        </p:nvSpPr>
        <p:spPr>
          <a:xfrm>
            <a:off x="3308400" y="3230640"/>
            <a:ext cx="1251000" cy="1882800"/>
          </a:xfrm>
          <a:custGeom>
            <a:avLst/>
            <a:gdLst/>
            <a:ahLst/>
            <a:rect l="l" t="t" r="r" b="b"/>
            <a:pathLst>
              <a:path w="788" h="1186">
                <a:moveTo>
                  <a:pt x="351" y="261"/>
                </a:moveTo>
                <a:lnTo>
                  <a:pt x="380" y="335"/>
                </a:lnTo>
                <a:lnTo>
                  <a:pt x="351" y="373"/>
                </a:lnTo>
                <a:lnTo>
                  <a:pt x="351" y="484"/>
                </a:lnTo>
                <a:lnTo>
                  <a:pt x="437" y="522"/>
                </a:lnTo>
                <a:lnTo>
                  <a:pt x="409" y="410"/>
                </a:lnTo>
                <a:lnTo>
                  <a:pt x="467" y="261"/>
                </a:lnTo>
                <a:lnTo>
                  <a:pt x="437" y="261"/>
                </a:lnTo>
                <a:lnTo>
                  <a:pt x="437" y="112"/>
                </a:lnTo>
                <a:lnTo>
                  <a:pt x="701" y="0"/>
                </a:lnTo>
                <a:lnTo>
                  <a:pt x="788" y="112"/>
                </a:lnTo>
                <a:lnTo>
                  <a:pt x="730" y="298"/>
                </a:lnTo>
                <a:lnTo>
                  <a:pt x="672" y="373"/>
                </a:lnTo>
                <a:lnTo>
                  <a:pt x="759" y="522"/>
                </a:lnTo>
                <a:lnTo>
                  <a:pt x="672" y="708"/>
                </a:lnTo>
                <a:lnTo>
                  <a:pt x="555" y="671"/>
                </a:lnTo>
                <a:lnTo>
                  <a:pt x="555" y="1186"/>
                </a:lnTo>
                <a:lnTo>
                  <a:pt x="467" y="1149"/>
                </a:lnTo>
                <a:lnTo>
                  <a:pt x="467" y="1000"/>
                </a:lnTo>
                <a:lnTo>
                  <a:pt x="351" y="925"/>
                </a:lnTo>
                <a:lnTo>
                  <a:pt x="87" y="1000"/>
                </a:lnTo>
                <a:lnTo>
                  <a:pt x="0" y="925"/>
                </a:lnTo>
                <a:lnTo>
                  <a:pt x="204" y="925"/>
                </a:lnTo>
                <a:lnTo>
                  <a:pt x="116" y="851"/>
                </a:lnTo>
                <a:lnTo>
                  <a:pt x="321" y="782"/>
                </a:lnTo>
                <a:lnTo>
                  <a:pt x="204" y="782"/>
                </a:lnTo>
                <a:lnTo>
                  <a:pt x="175" y="708"/>
                </a:lnTo>
                <a:lnTo>
                  <a:pt x="351" y="261"/>
                </a:lnTo>
                <a:close/>
              </a:path>
            </a:pathLst>
          </a:custGeom>
          <a:solidFill>
            <a:srgbClr val="ccffcc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87" name=""/>
          <p:cNvSpPr/>
          <p:nvPr/>
        </p:nvSpPr>
        <p:spPr>
          <a:xfrm>
            <a:off x="4835520" y="1131840"/>
            <a:ext cx="83520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88" name=""/>
          <p:cNvSpPr/>
          <p:nvPr/>
        </p:nvSpPr>
        <p:spPr>
          <a:xfrm>
            <a:off x="4925880" y="1179360"/>
            <a:ext cx="72396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89" name=""/>
          <p:cNvSpPr/>
          <p:nvPr/>
        </p:nvSpPr>
        <p:spPr>
          <a:xfrm>
            <a:off x="4925880" y="118116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90" name=""/>
          <p:cNvSpPr/>
          <p:nvPr/>
        </p:nvSpPr>
        <p:spPr>
          <a:xfrm>
            <a:off x="4960440" y="118260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91" name=""/>
          <p:cNvSpPr/>
          <p:nvPr/>
        </p:nvSpPr>
        <p:spPr>
          <a:xfrm>
            <a:off x="5433840" y="4491000"/>
            <a:ext cx="8366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92" name=""/>
          <p:cNvSpPr/>
          <p:nvPr/>
        </p:nvSpPr>
        <p:spPr>
          <a:xfrm>
            <a:off x="5526000" y="4538520"/>
            <a:ext cx="72396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93" name=""/>
          <p:cNvSpPr/>
          <p:nvPr/>
        </p:nvSpPr>
        <p:spPr>
          <a:xfrm>
            <a:off x="5526000" y="454032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94" name=""/>
          <p:cNvSpPr/>
          <p:nvPr/>
        </p:nvSpPr>
        <p:spPr>
          <a:xfrm>
            <a:off x="5556600" y="4541760"/>
            <a:ext cx="661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Germany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95" name=""/>
          <p:cNvSpPr/>
          <p:nvPr/>
        </p:nvSpPr>
        <p:spPr>
          <a:xfrm>
            <a:off x="6885000" y="2995560"/>
            <a:ext cx="677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96" name=""/>
          <p:cNvSpPr/>
          <p:nvPr/>
        </p:nvSpPr>
        <p:spPr>
          <a:xfrm>
            <a:off x="6977160" y="3043080"/>
            <a:ext cx="5666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97" name=""/>
          <p:cNvSpPr/>
          <p:nvPr/>
        </p:nvSpPr>
        <p:spPr>
          <a:xfrm>
            <a:off x="6977160" y="3044880"/>
            <a:ext cx="4935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98" name=""/>
          <p:cNvSpPr/>
          <p:nvPr/>
        </p:nvSpPr>
        <p:spPr>
          <a:xfrm>
            <a:off x="7005240" y="304632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999" name=""/>
          <p:cNvSpPr/>
          <p:nvPr/>
        </p:nvSpPr>
        <p:spPr>
          <a:xfrm>
            <a:off x="3322800" y="5024520"/>
            <a:ext cx="7729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00" name=""/>
          <p:cNvSpPr/>
          <p:nvPr/>
        </p:nvSpPr>
        <p:spPr>
          <a:xfrm>
            <a:off x="3414600" y="5072040"/>
            <a:ext cx="66060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01" name=""/>
          <p:cNvSpPr/>
          <p:nvPr/>
        </p:nvSpPr>
        <p:spPr>
          <a:xfrm>
            <a:off x="3414600" y="5073480"/>
            <a:ext cx="5875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02" name=""/>
          <p:cNvSpPr/>
          <p:nvPr/>
        </p:nvSpPr>
        <p:spPr>
          <a:xfrm>
            <a:off x="3443040" y="507528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03" name=""/>
          <p:cNvSpPr/>
          <p:nvPr/>
        </p:nvSpPr>
        <p:spPr>
          <a:xfrm>
            <a:off x="6238800" y="5448240"/>
            <a:ext cx="12574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04" name=""/>
          <p:cNvSpPr/>
          <p:nvPr/>
        </p:nvSpPr>
        <p:spPr>
          <a:xfrm>
            <a:off x="6330960" y="5495760"/>
            <a:ext cx="11444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05" name=""/>
          <p:cNvSpPr/>
          <p:nvPr/>
        </p:nvSpPr>
        <p:spPr>
          <a:xfrm>
            <a:off x="6330960" y="5497560"/>
            <a:ext cx="10731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06" name=""/>
          <p:cNvSpPr/>
          <p:nvPr/>
        </p:nvSpPr>
        <p:spPr>
          <a:xfrm>
            <a:off x="6335280" y="549900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07" name=""/>
          <p:cNvSpPr/>
          <p:nvPr/>
        </p:nvSpPr>
        <p:spPr>
          <a:xfrm>
            <a:off x="4376880" y="4286160"/>
            <a:ext cx="2361960" cy="1146240"/>
          </a:xfrm>
          <a:custGeom>
            <a:avLst/>
            <a:gdLst/>
            <a:ahLst/>
            <a:rect l="l" t="t" r="r" b="b"/>
            <a:pathLst>
              <a:path w="1488" h="722">
                <a:moveTo>
                  <a:pt x="1471" y="722"/>
                </a:moveTo>
                <a:lnTo>
                  <a:pt x="1488" y="686"/>
                </a:lnTo>
                <a:lnTo>
                  <a:pt x="17" y="0"/>
                </a:lnTo>
                <a:lnTo>
                  <a:pt x="0" y="36"/>
                </a:lnTo>
                <a:lnTo>
                  <a:pt x="147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08" name=""/>
          <p:cNvSpPr/>
          <p:nvPr/>
        </p:nvSpPr>
        <p:spPr>
          <a:xfrm>
            <a:off x="4183200" y="4210200"/>
            <a:ext cx="261720" cy="212400"/>
          </a:xfrm>
          <a:custGeom>
            <a:avLst/>
            <a:gdLst/>
            <a:ahLst/>
            <a:rect l="l" t="t" r="r" b="b"/>
            <a:pathLst>
              <a:path w="165" h="134">
                <a:moveTo>
                  <a:pt x="165" y="0"/>
                </a:moveTo>
                <a:lnTo>
                  <a:pt x="0" y="5"/>
                </a:lnTo>
                <a:lnTo>
                  <a:pt x="102" y="134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09" name=""/>
          <p:cNvSpPr/>
          <p:nvPr/>
        </p:nvSpPr>
        <p:spPr>
          <a:xfrm>
            <a:off x="4376880" y="4286160"/>
            <a:ext cx="2361960" cy="1146240"/>
          </a:xfrm>
          <a:custGeom>
            <a:avLst/>
            <a:gdLst/>
            <a:ahLst/>
            <a:rect l="l" t="t" r="r" b="b"/>
            <a:pathLst>
              <a:path w="1488" h="722">
                <a:moveTo>
                  <a:pt x="1471" y="722"/>
                </a:moveTo>
                <a:lnTo>
                  <a:pt x="1488" y="686"/>
                </a:lnTo>
                <a:lnTo>
                  <a:pt x="17" y="0"/>
                </a:lnTo>
                <a:lnTo>
                  <a:pt x="0" y="36"/>
                </a:lnTo>
                <a:lnTo>
                  <a:pt x="147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10" name=""/>
          <p:cNvSpPr/>
          <p:nvPr/>
        </p:nvSpPr>
        <p:spPr>
          <a:xfrm>
            <a:off x="4183200" y="4210200"/>
            <a:ext cx="261720" cy="212400"/>
          </a:xfrm>
          <a:custGeom>
            <a:avLst/>
            <a:gdLst/>
            <a:ahLst/>
            <a:rect l="l" t="t" r="r" b="b"/>
            <a:pathLst>
              <a:path w="165" h="134">
                <a:moveTo>
                  <a:pt x="165" y="0"/>
                </a:moveTo>
                <a:lnTo>
                  <a:pt x="0" y="5"/>
                </a:lnTo>
                <a:lnTo>
                  <a:pt x="102" y="134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11" name=""/>
          <p:cNvSpPr/>
          <p:nvPr/>
        </p:nvSpPr>
        <p:spPr>
          <a:xfrm>
            <a:off x="2874960" y="1116000"/>
            <a:ext cx="4680000" cy="486900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12" name=""/>
          <p:cNvSpPr/>
          <p:nvPr/>
        </p:nvSpPr>
        <p:spPr>
          <a:xfrm>
            <a:off x="2879640" y="5543640"/>
            <a:ext cx="10922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13" name=""/>
          <p:cNvSpPr/>
          <p:nvPr/>
        </p:nvSpPr>
        <p:spPr>
          <a:xfrm>
            <a:off x="2971800" y="5591160"/>
            <a:ext cx="97956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14" name=""/>
          <p:cNvSpPr/>
          <p:nvPr/>
        </p:nvSpPr>
        <p:spPr>
          <a:xfrm>
            <a:off x="2971800" y="5592600"/>
            <a:ext cx="9079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15" name=""/>
          <p:cNvSpPr/>
          <p:nvPr/>
        </p:nvSpPr>
        <p:spPr>
          <a:xfrm>
            <a:off x="2999520" y="559440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16" name=""/>
          <p:cNvSpPr/>
          <p:nvPr/>
        </p:nvSpPr>
        <p:spPr>
          <a:xfrm>
            <a:off x="4398840" y="3591000"/>
            <a:ext cx="3062520" cy="114120"/>
          </a:xfrm>
          <a:custGeom>
            <a:avLst/>
            <a:gdLst/>
            <a:ahLst/>
            <a:rect l="l" t="t" r="r" b="b"/>
            <a:pathLst>
              <a:path w="1929" h="72">
                <a:moveTo>
                  <a:pt x="1929" y="40"/>
                </a:moveTo>
                <a:lnTo>
                  <a:pt x="1928" y="0"/>
                </a:lnTo>
                <a:lnTo>
                  <a:pt x="0" y="32"/>
                </a:lnTo>
                <a:lnTo>
                  <a:pt x="1" y="72"/>
                </a:lnTo>
                <a:lnTo>
                  <a:pt x="1929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17" name=""/>
          <p:cNvSpPr/>
          <p:nvPr/>
        </p:nvSpPr>
        <p:spPr>
          <a:xfrm>
            <a:off x="4170240" y="3556080"/>
            <a:ext cx="235080" cy="2347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46" y="0"/>
                </a:moveTo>
                <a:lnTo>
                  <a:pt x="0" y="77"/>
                </a:lnTo>
                <a:lnTo>
                  <a:pt x="148" y="148"/>
                </a:lnTo>
                <a:lnTo>
                  <a:pt x="14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18" name=""/>
          <p:cNvSpPr/>
          <p:nvPr/>
        </p:nvSpPr>
        <p:spPr>
          <a:xfrm>
            <a:off x="4398840" y="3591000"/>
            <a:ext cx="3062520" cy="114120"/>
          </a:xfrm>
          <a:custGeom>
            <a:avLst/>
            <a:gdLst/>
            <a:ahLst/>
            <a:rect l="l" t="t" r="r" b="b"/>
            <a:pathLst>
              <a:path w="1929" h="72">
                <a:moveTo>
                  <a:pt x="1929" y="40"/>
                </a:moveTo>
                <a:lnTo>
                  <a:pt x="1928" y="0"/>
                </a:lnTo>
                <a:lnTo>
                  <a:pt x="0" y="32"/>
                </a:lnTo>
                <a:lnTo>
                  <a:pt x="1" y="72"/>
                </a:lnTo>
                <a:lnTo>
                  <a:pt x="1929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19" name=""/>
          <p:cNvSpPr/>
          <p:nvPr/>
        </p:nvSpPr>
        <p:spPr>
          <a:xfrm>
            <a:off x="4170240" y="3556080"/>
            <a:ext cx="235080" cy="2347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46" y="0"/>
                </a:moveTo>
                <a:lnTo>
                  <a:pt x="0" y="77"/>
                </a:lnTo>
                <a:lnTo>
                  <a:pt x="148" y="148"/>
                </a:lnTo>
                <a:lnTo>
                  <a:pt x="14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20" name=""/>
          <p:cNvSpPr/>
          <p:nvPr/>
        </p:nvSpPr>
        <p:spPr>
          <a:xfrm>
            <a:off x="4267080" y="1703520"/>
            <a:ext cx="1157400" cy="1912680"/>
          </a:xfrm>
          <a:custGeom>
            <a:avLst/>
            <a:gdLst/>
            <a:ahLst/>
            <a:rect l="l" t="t" r="r" b="b"/>
            <a:pathLst>
              <a:path w="729" h="1205">
                <a:moveTo>
                  <a:pt x="586" y="0"/>
                </a:moveTo>
                <a:lnTo>
                  <a:pt x="549" y="13"/>
                </a:lnTo>
                <a:lnTo>
                  <a:pt x="567" y="67"/>
                </a:lnTo>
                <a:lnTo>
                  <a:pt x="587" y="121"/>
                </a:lnTo>
                <a:lnTo>
                  <a:pt x="606" y="174"/>
                </a:lnTo>
                <a:lnTo>
                  <a:pt x="625" y="227"/>
                </a:lnTo>
                <a:lnTo>
                  <a:pt x="642" y="281"/>
                </a:lnTo>
                <a:lnTo>
                  <a:pt x="657" y="335"/>
                </a:lnTo>
                <a:lnTo>
                  <a:pt x="668" y="391"/>
                </a:lnTo>
                <a:lnTo>
                  <a:pt x="687" y="383"/>
                </a:lnTo>
                <a:lnTo>
                  <a:pt x="667" y="383"/>
                </a:lnTo>
                <a:lnTo>
                  <a:pt x="671" y="411"/>
                </a:lnTo>
                <a:lnTo>
                  <a:pt x="676" y="442"/>
                </a:lnTo>
                <a:lnTo>
                  <a:pt x="681" y="497"/>
                </a:lnTo>
                <a:lnTo>
                  <a:pt x="686" y="553"/>
                </a:lnTo>
                <a:lnTo>
                  <a:pt x="689" y="609"/>
                </a:lnTo>
                <a:lnTo>
                  <a:pt x="689" y="666"/>
                </a:lnTo>
                <a:lnTo>
                  <a:pt x="688" y="695"/>
                </a:lnTo>
                <a:lnTo>
                  <a:pt x="686" y="726"/>
                </a:lnTo>
                <a:lnTo>
                  <a:pt x="682" y="756"/>
                </a:lnTo>
                <a:lnTo>
                  <a:pt x="677" y="788"/>
                </a:lnTo>
                <a:lnTo>
                  <a:pt x="671" y="821"/>
                </a:lnTo>
                <a:lnTo>
                  <a:pt x="691" y="821"/>
                </a:lnTo>
                <a:lnTo>
                  <a:pt x="673" y="813"/>
                </a:lnTo>
                <a:lnTo>
                  <a:pt x="665" y="848"/>
                </a:lnTo>
                <a:lnTo>
                  <a:pt x="656" y="884"/>
                </a:lnTo>
                <a:lnTo>
                  <a:pt x="645" y="923"/>
                </a:lnTo>
                <a:lnTo>
                  <a:pt x="638" y="940"/>
                </a:lnTo>
                <a:lnTo>
                  <a:pt x="631" y="957"/>
                </a:lnTo>
                <a:lnTo>
                  <a:pt x="624" y="973"/>
                </a:lnTo>
                <a:lnTo>
                  <a:pt x="616" y="989"/>
                </a:lnTo>
                <a:lnTo>
                  <a:pt x="600" y="1016"/>
                </a:lnTo>
                <a:lnTo>
                  <a:pt x="618" y="1024"/>
                </a:lnTo>
                <a:lnTo>
                  <a:pt x="604" y="1010"/>
                </a:lnTo>
                <a:lnTo>
                  <a:pt x="586" y="1034"/>
                </a:lnTo>
                <a:lnTo>
                  <a:pt x="566" y="1055"/>
                </a:lnTo>
                <a:lnTo>
                  <a:pt x="545" y="1073"/>
                </a:lnTo>
                <a:lnTo>
                  <a:pt x="523" y="1088"/>
                </a:lnTo>
                <a:lnTo>
                  <a:pt x="537" y="1102"/>
                </a:lnTo>
                <a:lnTo>
                  <a:pt x="529" y="1083"/>
                </a:lnTo>
                <a:lnTo>
                  <a:pt x="507" y="1096"/>
                </a:lnTo>
                <a:lnTo>
                  <a:pt x="483" y="1107"/>
                </a:lnTo>
                <a:lnTo>
                  <a:pt x="461" y="1116"/>
                </a:lnTo>
                <a:lnTo>
                  <a:pt x="437" y="1124"/>
                </a:lnTo>
                <a:lnTo>
                  <a:pt x="414" y="1130"/>
                </a:lnTo>
                <a:lnTo>
                  <a:pt x="368" y="1142"/>
                </a:lnTo>
                <a:lnTo>
                  <a:pt x="345" y="1148"/>
                </a:lnTo>
                <a:lnTo>
                  <a:pt x="326" y="1154"/>
                </a:lnTo>
                <a:lnTo>
                  <a:pt x="326" y="1155"/>
                </a:lnTo>
                <a:lnTo>
                  <a:pt x="303" y="1160"/>
                </a:lnTo>
                <a:lnTo>
                  <a:pt x="311" y="1179"/>
                </a:lnTo>
                <a:lnTo>
                  <a:pt x="311" y="1159"/>
                </a:lnTo>
                <a:lnTo>
                  <a:pt x="288" y="1162"/>
                </a:lnTo>
                <a:lnTo>
                  <a:pt x="265" y="1164"/>
                </a:lnTo>
                <a:lnTo>
                  <a:pt x="242" y="1165"/>
                </a:lnTo>
                <a:lnTo>
                  <a:pt x="218" y="1164"/>
                </a:lnTo>
                <a:lnTo>
                  <a:pt x="193" y="1162"/>
                </a:lnTo>
                <a:lnTo>
                  <a:pt x="147" y="1155"/>
                </a:lnTo>
                <a:lnTo>
                  <a:pt x="124" y="1151"/>
                </a:lnTo>
                <a:lnTo>
                  <a:pt x="124" y="1171"/>
                </a:lnTo>
                <a:lnTo>
                  <a:pt x="132" y="1152"/>
                </a:lnTo>
                <a:lnTo>
                  <a:pt x="110" y="1148"/>
                </a:lnTo>
                <a:lnTo>
                  <a:pt x="89" y="1143"/>
                </a:lnTo>
                <a:lnTo>
                  <a:pt x="69" y="1139"/>
                </a:lnTo>
                <a:lnTo>
                  <a:pt x="52" y="1135"/>
                </a:lnTo>
                <a:lnTo>
                  <a:pt x="36" y="1132"/>
                </a:lnTo>
                <a:lnTo>
                  <a:pt x="28" y="1130"/>
                </a:lnTo>
                <a:lnTo>
                  <a:pt x="14" y="1128"/>
                </a:lnTo>
                <a:lnTo>
                  <a:pt x="4" y="1127"/>
                </a:lnTo>
                <a:lnTo>
                  <a:pt x="0" y="1166"/>
                </a:lnTo>
                <a:lnTo>
                  <a:pt x="14" y="1168"/>
                </a:lnTo>
                <a:lnTo>
                  <a:pt x="28" y="1170"/>
                </a:lnTo>
                <a:lnTo>
                  <a:pt x="28" y="1150"/>
                </a:lnTo>
                <a:lnTo>
                  <a:pt x="20" y="1169"/>
                </a:lnTo>
                <a:lnTo>
                  <a:pt x="36" y="1172"/>
                </a:lnTo>
                <a:lnTo>
                  <a:pt x="53" y="1176"/>
                </a:lnTo>
                <a:lnTo>
                  <a:pt x="73" y="1180"/>
                </a:lnTo>
                <a:lnTo>
                  <a:pt x="94" y="1185"/>
                </a:lnTo>
                <a:lnTo>
                  <a:pt x="116" y="1189"/>
                </a:lnTo>
                <a:lnTo>
                  <a:pt x="124" y="1191"/>
                </a:lnTo>
                <a:lnTo>
                  <a:pt x="147" y="1195"/>
                </a:lnTo>
                <a:lnTo>
                  <a:pt x="193" y="1202"/>
                </a:lnTo>
                <a:lnTo>
                  <a:pt x="218" y="1204"/>
                </a:lnTo>
                <a:lnTo>
                  <a:pt x="242" y="1205"/>
                </a:lnTo>
                <a:lnTo>
                  <a:pt x="265" y="1204"/>
                </a:lnTo>
                <a:lnTo>
                  <a:pt x="288" y="1202"/>
                </a:lnTo>
                <a:lnTo>
                  <a:pt x="311" y="1199"/>
                </a:lnTo>
                <a:lnTo>
                  <a:pt x="319" y="1197"/>
                </a:lnTo>
                <a:lnTo>
                  <a:pt x="338" y="1192"/>
                </a:lnTo>
                <a:lnTo>
                  <a:pt x="332" y="1173"/>
                </a:lnTo>
                <a:lnTo>
                  <a:pt x="338" y="1192"/>
                </a:lnTo>
                <a:lnTo>
                  <a:pt x="361" y="1185"/>
                </a:lnTo>
                <a:lnTo>
                  <a:pt x="384" y="1179"/>
                </a:lnTo>
                <a:lnTo>
                  <a:pt x="430" y="1167"/>
                </a:lnTo>
                <a:lnTo>
                  <a:pt x="453" y="1161"/>
                </a:lnTo>
                <a:lnTo>
                  <a:pt x="477" y="1153"/>
                </a:lnTo>
                <a:lnTo>
                  <a:pt x="499" y="1144"/>
                </a:lnTo>
                <a:lnTo>
                  <a:pt x="523" y="1133"/>
                </a:lnTo>
                <a:lnTo>
                  <a:pt x="545" y="1120"/>
                </a:lnTo>
                <a:lnTo>
                  <a:pt x="551" y="1116"/>
                </a:lnTo>
                <a:lnTo>
                  <a:pt x="573" y="1101"/>
                </a:lnTo>
                <a:lnTo>
                  <a:pt x="594" y="1083"/>
                </a:lnTo>
                <a:lnTo>
                  <a:pt x="614" y="1062"/>
                </a:lnTo>
                <a:lnTo>
                  <a:pt x="632" y="1038"/>
                </a:lnTo>
                <a:lnTo>
                  <a:pt x="637" y="1032"/>
                </a:lnTo>
                <a:lnTo>
                  <a:pt x="653" y="1005"/>
                </a:lnTo>
                <a:lnTo>
                  <a:pt x="661" y="989"/>
                </a:lnTo>
                <a:lnTo>
                  <a:pt x="668" y="973"/>
                </a:lnTo>
                <a:lnTo>
                  <a:pt x="675" y="956"/>
                </a:lnTo>
                <a:lnTo>
                  <a:pt x="682" y="935"/>
                </a:lnTo>
                <a:lnTo>
                  <a:pt x="693" y="900"/>
                </a:lnTo>
                <a:lnTo>
                  <a:pt x="702" y="864"/>
                </a:lnTo>
                <a:lnTo>
                  <a:pt x="710" y="829"/>
                </a:lnTo>
                <a:lnTo>
                  <a:pt x="711" y="821"/>
                </a:lnTo>
                <a:lnTo>
                  <a:pt x="717" y="788"/>
                </a:lnTo>
                <a:lnTo>
                  <a:pt x="722" y="756"/>
                </a:lnTo>
                <a:lnTo>
                  <a:pt x="726" y="726"/>
                </a:lnTo>
                <a:lnTo>
                  <a:pt x="728" y="695"/>
                </a:lnTo>
                <a:lnTo>
                  <a:pt x="729" y="666"/>
                </a:lnTo>
                <a:lnTo>
                  <a:pt x="729" y="609"/>
                </a:lnTo>
                <a:lnTo>
                  <a:pt x="726" y="553"/>
                </a:lnTo>
                <a:lnTo>
                  <a:pt x="721" y="497"/>
                </a:lnTo>
                <a:lnTo>
                  <a:pt x="715" y="438"/>
                </a:lnTo>
                <a:lnTo>
                  <a:pt x="711" y="411"/>
                </a:lnTo>
                <a:lnTo>
                  <a:pt x="707" y="383"/>
                </a:lnTo>
                <a:lnTo>
                  <a:pt x="705" y="375"/>
                </a:lnTo>
                <a:lnTo>
                  <a:pt x="694" y="319"/>
                </a:lnTo>
                <a:lnTo>
                  <a:pt x="679" y="265"/>
                </a:lnTo>
                <a:lnTo>
                  <a:pt x="662" y="211"/>
                </a:lnTo>
                <a:lnTo>
                  <a:pt x="643" y="158"/>
                </a:lnTo>
                <a:lnTo>
                  <a:pt x="624" y="105"/>
                </a:lnTo>
                <a:lnTo>
                  <a:pt x="604" y="51"/>
                </a:lnTo>
                <a:lnTo>
                  <a:pt x="58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21" name=""/>
          <p:cNvSpPr/>
          <p:nvPr/>
        </p:nvSpPr>
        <p:spPr>
          <a:xfrm>
            <a:off x="4186080" y="3446640"/>
            <a:ext cx="235080" cy="21420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22" name=""/>
          <p:cNvSpPr/>
          <p:nvPr/>
        </p:nvSpPr>
        <p:spPr>
          <a:xfrm>
            <a:off x="4267080" y="1703520"/>
            <a:ext cx="1157400" cy="1912680"/>
          </a:xfrm>
          <a:custGeom>
            <a:avLst/>
            <a:gdLst/>
            <a:ahLst/>
            <a:rect l="l" t="t" r="r" b="b"/>
            <a:pathLst>
              <a:path w="729" h="1205">
                <a:moveTo>
                  <a:pt x="586" y="0"/>
                </a:moveTo>
                <a:lnTo>
                  <a:pt x="549" y="13"/>
                </a:lnTo>
                <a:lnTo>
                  <a:pt x="567" y="67"/>
                </a:lnTo>
                <a:lnTo>
                  <a:pt x="587" y="121"/>
                </a:lnTo>
                <a:lnTo>
                  <a:pt x="606" y="174"/>
                </a:lnTo>
                <a:lnTo>
                  <a:pt x="625" y="227"/>
                </a:lnTo>
                <a:lnTo>
                  <a:pt x="642" y="281"/>
                </a:lnTo>
                <a:lnTo>
                  <a:pt x="657" y="335"/>
                </a:lnTo>
                <a:lnTo>
                  <a:pt x="668" y="391"/>
                </a:lnTo>
                <a:lnTo>
                  <a:pt x="687" y="383"/>
                </a:lnTo>
                <a:lnTo>
                  <a:pt x="667" y="383"/>
                </a:lnTo>
                <a:lnTo>
                  <a:pt x="671" y="411"/>
                </a:lnTo>
                <a:lnTo>
                  <a:pt x="676" y="442"/>
                </a:lnTo>
                <a:lnTo>
                  <a:pt x="681" y="497"/>
                </a:lnTo>
                <a:lnTo>
                  <a:pt x="686" y="553"/>
                </a:lnTo>
                <a:lnTo>
                  <a:pt x="689" y="609"/>
                </a:lnTo>
                <a:lnTo>
                  <a:pt x="689" y="666"/>
                </a:lnTo>
                <a:lnTo>
                  <a:pt x="688" y="695"/>
                </a:lnTo>
                <a:lnTo>
                  <a:pt x="686" y="726"/>
                </a:lnTo>
                <a:lnTo>
                  <a:pt x="682" y="756"/>
                </a:lnTo>
                <a:lnTo>
                  <a:pt x="677" y="788"/>
                </a:lnTo>
                <a:lnTo>
                  <a:pt x="671" y="821"/>
                </a:lnTo>
                <a:lnTo>
                  <a:pt x="691" y="821"/>
                </a:lnTo>
                <a:lnTo>
                  <a:pt x="673" y="813"/>
                </a:lnTo>
                <a:lnTo>
                  <a:pt x="665" y="848"/>
                </a:lnTo>
                <a:lnTo>
                  <a:pt x="656" y="884"/>
                </a:lnTo>
                <a:lnTo>
                  <a:pt x="645" y="923"/>
                </a:lnTo>
                <a:lnTo>
                  <a:pt x="638" y="940"/>
                </a:lnTo>
                <a:lnTo>
                  <a:pt x="631" y="957"/>
                </a:lnTo>
                <a:lnTo>
                  <a:pt x="624" y="973"/>
                </a:lnTo>
                <a:lnTo>
                  <a:pt x="616" y="989"/>
                </a:lnTo>
                <a:lnTo>
                  <a:pt x="600" y="1016"/>
                </a:lnTo>
                <a:lnTo>
                  <a:pt x="618" y="1024"/>
                </a:lnTo>
                <a:lnTo>
                  <a:pt x="604" y="1010"/>
                </a:lnTo>
                <a:lnTo>
                  <a:pt x="586" y="1034"/>
                </a:lnTo>
                <a:lnTo>
                  <a:pt x="566" y="1055"/>
                </a:lnTo>
                <a:lnTo>
                  <a:pt x="545" y="1073"/>
                </a:lnTo>
                <a:lnTo>
                  <a:pt x="523" y="1088"/>
                </a:lnTo>
                <a:lnTo>
                  <a:pt x="537" y="1102"/>
                </a:lnTo>
                <a:lnTo>
                  <a:pt x="529" y="1083"/>
                </a:lnTo>
                <a:lnTo>
                  <a:pt x="507" y="1096"/>
                </a:lnTo>
                <a:lnTo>
                  <a:pt x="483" y="1107"/>
                </a:lnTo>
                <a:lnTo>
                  <a:pt x="461" y="1116"/>
                </a:lnTo>
                <a:lnTo>
                  <a:pt x="437" y="1124"/>
                </a:lnTo>
                <a:lnTo>
                  <a:pt x="414" y="1130"/>
                </a:lnTo>
                <a:lnTo>
                  <a:pt x="368" y="1142"/>
                </a:lnTo>
                <a:lnTo>
                  <a:pt x="345" y="1148"/>
                </a:lnTo>
                <a:lnTo>
                  <a:pt x="326" y="1154"/>
                </a:lnTo>
                <a:lnTo>
                  <a:pt x="326" y="1155"/>
                </a:lnTo>
                <a:lnTo>
                  <a:pt x="303" y="1160"/>
                </a:lnTo>
                <a:lnTo>
                  <a:pt x="311" y="1179"/>
                </a:lnTo>
                <a:lnTo>
                  <a:pt x="311" y="1159"/>
                </a:lnTo>
                <a:lnTo>
                  <a:pt x="288" y="1162"/>
                </a:lnTo>
                <a:lnTo>
                  <a:pt x="265" y="1164"/>
                </a:lnTo>
                <a:lnTo>
                  <a:pt x="242" y="1165"/>
                </a:lnTo>
                <a:lnTo>
                  <a:pt x="218" y="1164"/>
                </a:lnTo>
                <a:lnTo>
                  <a:pt x="193" y="1162"/>
                </a:lnTo>
                <a:lnTo>
                  <a:pt x="147" y="1155"/>
                </a:lnTo>
                <a:lnTo>
                  <a:pt x="124" y="1151"/>
                </a:lnTo>
                <a:lnTo>
                  <a:pt x="124" y="1171"/>
                </a:lnTo>
                <a:lnTo>
                  <a:pt x="132" y="1152"/>
                </a:lnTo>
                <a:lnTo>
                  <a:pt x="110" y="1148"/>
                </a:lnTo>
                <a:lnTo>
                  <a:pt x="89" y="1143"/>
                </a:lnTo>
                <a:lnTo>
                  <a:pt x="69" y="1139"/>
                </a:lnTo>
                <a:lnTo>
                  <a:pt x="52" y="1135"/>
                </a:lnTo>
                <a:lnTo>
                  <a:pt x="36" y="1132"/>
                </a:lnTo>
                <a:lnTo>
                  <a:pt x="28" y="1130"/>
                </a:lnTo>
                <a:lnTo>
                  <a:pt x="14" y="1128"/>
                </a:lnTo>
                <a:lnTo>
                  <a:pt x="4" y="1127"/>
                </a:lnTo>
                <a:lnTo>
                  <a:pt x="0" y="1166"/>
                </a:lnTo>
                <a:lnTo>
                  <a:pt x="14" y="1168"/>
                </a:lnTo>
                <a:lnTo>
                  <a:pt x="28" y="1170"/>
                </a:lnTo>
                <a:lnTo>
                  <a:pt x="28" y="1150"/>
                </a:lnTo>
                <a:lnTo>
                  <a:pt x="20" y="1169"/>
                </a:lnTo>
                <a:lnTo>
                  <a:pt x="36" y="1172"/>
                </a:lnTo>
                <a:lnTo>
                  <a:pt x="53" y="1176"/>
                </a:lnTo>
                <a:lnTo>
                  <a:pt x="73" y="1180"/>
                </a:lnTo>
                <a:lnTo>
                  <a:pt x="94" y="1185"/>
                </a:lnTo>
                <a:lnTo>
                  <a:pt x="116" y="1189"/>
                </a:lnTo>
                <a:lnTo>
                  <a:pt x="124" y="1191"/>
                </a:lnTo>
                <a:lnTo>
                  <a:pt x="147" y="1195"/>
                </a:lnTo>
                <a:lnTo>
                  <a:pt x="193" y="1202"/>
                </a:lnTo>
                <a:lnTo>
                  <a:pt x="218" y="1204"/>
                </a:lnTo>
                <a:lnTo>
                  <a:pt x="242" y="1205"/>
                </a:lnTo>
                <a:lnTo>
                  <a:pt x="265" y="1204"/>
                </a:lnTo>
                <a:lnTo>
                  <a:pt x="288" y="1202"/>
                </a:lnTo>
                <a:lnTo>
                  <a:pt x="311" y="1199"/>
                </a:lnTo>
                <a:lnTo>
                  <a:pt x="319" y="1197"/>
                </a:lnTo>
                <a:lnTo>
                  <a:pt x="338" y="1192"/>
                </a:lnTo>
                <a:lnTo>
                  <a:pt x="332" y="1173"/>
                </a:lnTo>
                <a:lnTo>
                  <a:pt x="338" y="1192"/>
                </a:lnTo>
                <a:lnTo>
                  <a:pt x="361" y="1185"/>
                </a:lnTo>
                <a:lnTo>
                  <a:pt x="384" y="1179"/>
                </a:lnTo>
                <a:lnTo>
                  <a:pt x="430" y="1167"/>
                </a:lnTo>
                <a:lnTo>
                  <a:pt x="453" y="1161"/>
                </a:lnTo>
                <a:lnTo>
                  <a:pt x="477" y="1153"/>
                </a:lnTo>
                <a:lnTo>
                  <a:pt x="499" y="1144"/>
                </a:lnTo>
                <a:lnTo>
                  <a:pt x="523" y="1133"/>
                </a:lnTo>
                <a:lnTo>
                  <a:pt x="545" y="1120"/>
                </a:lnTo>
                <a:lnTo>
                  <a:pt x="551" y="1116"/>
                </a:lnTo>
                <a:lnTo>
                  <a:pt x="573" y="1101"/>
                </a:lnTo>
                <a:lnTo>
                  <a:pt x="594" y="1083"/>
                </a:lnTo>
                <a:lnTo>
                  <a:pt x="614" y="1062"/>
                </a:lnTo>
                <a:lnTo>
                  <a:pt x="632" y="1038"/>
                </a:lnTo>
                <a:lnTo>
                  <a:pt x="637" y="1032"/>
                </a:lnTo>
                <a:lnTo>
                  <a:pt x="653" y="1005"/>
                </a:lnTo>
                <a:lnTo>
                  <a:pt x="661" y="989"/>
                </a:lnTo>
                <a:lnTo>
                  <a:pt x="668" y="973"/>
                </a:lnTo>
                <a:lnTo>
                  <a:pt x="675" y="956"/>
                </a:lnTo>
                <a:lnTo>
                  <a:pt x="682" y="935"/>
                </a:lnTo>
                <a:lnTo>
                  <a:pt x="693" y="900"/>
                </a:lnTo>
                <a:lnTo>
                  <a:pt x="702" y="864"/>
                </a:lnTo>
                <a:lnTo>
                  <a:pt x="710" y="829"/>
                </a:lnTo>
                <a:lnTo>
                  <a:pt x="711" y="821"/>
                </a:lnTo>
                <a:lnTo>
                  <a:pt x="717" y="788"/>
                </a:lnTo>
                <a:lnTo>
                  <a:pt x="722" y="756"/>
                </a:lnTo>
                <a:lnTo>
                  <a:pt x="726" y="726"/>
                </a:lnTo>
                <a:lnTo>
                  <a:pt x="728" y="695"/>
                </a:lnTo>
                <a:lnTo>
                  <a:pt x="729" y="666"/>
                </a:lnTo>
                <a:lnTo>
                  <a:pt x="729" y="609"/>
                </a:lnTo>
                <a:lnTo>
                  <a:pt x="726" y="553"/>
                </a:lnTo>
                <a:lnTo>
                  <a:pt x="721" y="497"/>
                </a:lnTo>
                <a:lnTo>
                  <a:pt x="715" y="438"/>
                </a:lnTo>
                <a:lnTo>
                  <a:pt x="711" y="411"/>
                </a:lnTo>
                <a:lnTo>
                  <a:pt x="707" y="383"/>
                </a:lnTo>
                <a:lnTo>
                  <a:pt x="705" y="375"/>
                </a:lnTo>
                <a:lnTo>
                  <a:pt x="694" y="319"/>
                </a:lnTo>
                <a:lnTo>
                  <a:pt x="679" y="265"/>
                </a:lnTo>
                <a:lnTo>
                  <a:pt x="662" y="211"/>
                </a:lnTo>
                <a:lnTo>
                  <a:pt x="643" y="158"/>
                </a:lnTo>
                <a:lnTo>
                  <a:pt x="624" y="105"/>
                </a:lnTo>
                <a:lnTo>
                  <a:pt x="604" y="51"/>
                </a:lnTo>
                <a:lnTo>
                  <a:pt x="58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23" name=""/>
          <p:cNvSpPr/>
          <p:nvPr/>
        </p:nvSpPr>
        <p:spPr>
          <a:xfrm>
            <a:off x="4186080" y="3446640"/>
            <a:ext cx="235080" cy="21420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24" name=""/>
          <p:cNvSpPr/>
          <p:nvPr/>
        </p:nvSpPr>
        <p:spPr>
          <a:xfrm>
            <a:off x="4389480" y="4019400"/>
            <a:ext cx="1176120" cy="436680"/>
          </a:xfrm>
          <a:custGeom>
            <a:avLst/>
            <a:gdLst/>
            <a:ahLst/>
            <a:rect l="l" t="t" r="r" b="b"/>
            <a:pathLst>
              <a:path w="741" h="275">
                <a:moveTo>
                  <a:pt x="728" y="275"/>
                </a:moveTo>
                <a:lnTo>
                  <a:pt x="741" y="238"/>
                </a:lnTo>
                <a:lnTo>
                  <a:pt x="13" y="0"/>
                </a:lnTo>
                <a:lnTo>
                  <a:pt x="0" y="37"/>
                </a:lnTo>
                <a:lnTo>
                  <a:pt x="728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25" name=""/>
          <p:cNvSpPr/>
          <p:nvPr/>
        </p:nvSpPr>
        <p:spPr>
          <a:xfrm>
            <a:off x="4183200" y="3936960"/>
            <a:ext cx="257040" cy="223920"/>
          </a:xfrm>
          <a:custGeom>
            <a:avLst/>
            <a:gdLst/>
            <a:ahLst/>
            <a:rect l="l" t="t" r="r" b="b"/>
            <a:pathLst>
              <a:path w="162" h="141">
                <a:moveTo>
                  <a:pt x="162" y="0"/>
                </a:moveTo>
                <a:lnTo>
                  <a:pt x="0" y="25"/>
                </a:lnTo>
                <a:lnTo>
                  <a:pt x="116" y="141"/>
                </a:lnTo>
                <a:lnTo>
                  <a:pt x="16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26" name=""/>
          <p:cNvSpPr/>
          <p:nvPr/>
        </p:nvSpPr>
        <p:spPr>
          <a:xfrm>
            <a:off x="4389480" y="4019400"/>
            <a:ext cx="1176120" cy="436680"/>
          </a:xfrm>
          <a:custGeom>
            <a:avLst/>
            <a:gdLst/>
            <a:ahLst/>
            <a:rect l="l" t="t" r="r" b="b"/>
            <a:pathLst>
              <a:path w="741" h="275">
                <a:moveTo>
                  <a:pt x="728" y="275"/>
                </a:moveTo>
                <a:lnTo>
                  <a:pt x="741" y="238"/>
                </a:lnTo>
                <a:lnTo>
                  <a:pt x="13" y="0"/>
                </a:lnTo>
                <a:lnTo>
                  <a:pt x="0" y="37"/>
                </a:lnTo>
                <a:lnTo>
                  <a:pt x="728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27" name=""/>
          <p:cNvSpPr/>
          <p:nvPr/>
        </p:nvSpPr>
        <p:spPr>
          <a:xfrm>
            <a:off x="4183200" y="3936960"/>
            <a:ext cx="257040" cy="223920"/>
          </a:xfrm>
          <a:custGeom>
            <a:avLst/>
            <a:gdLst/>
            <a:ahLst/>
            <a:rect l="l" t="t" r="r" b="b"/>
            <a:pathLst>
              <a:path w="162" h="141">
                <a:moveTo>
                  <a:pt x="162" y="0"/>
                </a:moveTo>
                <a:lnTo>
                  <a:pt x="0" y="25"/>
                </a:lnTo>
                <a:lnTo>
                  <a:pt x="116" y="141"/>
                </a:lnTo>
                <a:lnTo>
                  <a:pt x="16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28" name=""/>
          <p:cNvSpPr/>
          <p:nvPr/>
        </p:nvSpPr>
        <p:spPr>
          <a:xfrm>
            <a:off x="3119400" y="4702320"/>
            <a:ext cx="1174680" cy="1176120"/>
          </a:xfrm>
          <a:custGeom>
            <a:avLst/>
            <a:gdLst/>
            <a:ahLst/>
            <a:rect l="l" t="t" r="r" b="b"/>
            <a:pathLst>
              <a:path w="740" h="741">
                <a:moveTo>
                  <a:pt x="467" y="0"/>
                </a:moveTo>
                <a:lnTo>
                  <a:pt x="205" y="74"/>
                </a:lnTo>
                <a:lnTo>
                  <a:pt x="117" y="0"/>
                </a:lnTo>
                <a:lnTo>
                  <a:pt x="0" y="111"/>
                </a:lnTo>
                <a:lnTo>
                  <a:pt x="0" y="222"/>
                </a:lnTo>
                <a:lnTo>
                  <a:pt x="233" y="445"/>
                </a:lnTo>
                <a:lnTo>
                  <a:pt x="292" y="593"/>
                </a:lnTo>
                <a:lnTo>
                  <a:pt x="438" y="519"/>
                </a:lnTo>
                <a:lnTo>
                  <a:pt x="438" y="704"/>
                </a:lnTo>
                <a:lnTo>
                  <a:pt x="613" y="741"/>
                </a:lnTo>
                <a:lnTo>
                  <a:pt x="584" y="630"/>
                </a:lnTo>
                <a:lnTo>
                  <a:pt x="678" y="519"/>
                </a:lnTo>
                <a:lnTo>
                  <a:pt x="740" y="419"/>
                </a:lnTo>
                <a:lnTo>
                  <a:pt x="682" y="257"/>
                </a:lnTo>
                <a:lnTo>
                  <a:pt x="584" y="222"/>
                </a:lnTo>
                <a:lnTo>
                  <a:pt x="584" y="74"/>
                </a:lnTo>
                <a:lnTo>
                  <a:pt x="46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29" name=""/>
          <p:cNvSpPr/>
          <p:nvPr/>
        </p:nvSpPr>
        <p:spPr>
          <a:xfrm>
            <a:off x="7085160" y="1866960"/>
            <a:ext cx="142560" cy="177840"/>
          </a:xfrm>
          <a:custGeom>
            <a:avLst/>
            <a:gdLst/>
            <a:ahLst/>
            <a:rect l="l" t="t" r="r" b="b"/>
            <a:pathLst>
              <a:path w="90" h="112">
                <a:moveTo>
                  <a:pt x="90" y="112"/>
                </a:moveTo>
                <a:lnTo>
                  <a:pt x="0" y="0"/>
                </a:lnTo>
                <a:lnTo>
                  <a:pt x="0" y="75"/>
                </a:lnTo>
                <a:lnTo>
                  <a:pt x="90" y="1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30" name=""/>
          <p:cNvSpPr/>
          <p:nvPr/>
        </p:nvSpPr>
        <p:spPr>
          <a:xfrm>
            <a:off x="5762520" y="2044800"/>
            <a:ext cx="85680" cy="239760"/>
          </a:xfrm>
          <a:custGeom>
            <a:avLst/>
            <a:gdLst/>
            <a:ahLst/>
            <a:rect l="l" t="t" r="r" b="b"/>
            <a:pathLst>
              <a:path w="54" h="151">
                <a:moveTo>
                  <a:pt x="54" y="0"/>
                </a:moveTo>
                <a:lnTo>
                  <a:pt x="27" y="151"/>
                </a:lnTo>
                <a:lnTo>
                  <a:pt x="0" y="75"/>
                </a:lnTo>
                <a:lnTo>
                  <a:pt x="5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31" name=""/>
          <p:cNvSpPr/>
          <p:nvPr/>
        </p:nvSpPr>
        <p:spPr>
          <a:xfrm>
            <a:off x="5433840" y="1574640"/>
            <a:ext cx="414360" cy="470160"/>
          </a:xfrm>
          <a:custGeom>
            <a:avLst/>
            <a:gdLst/>
            <a:ahLst/>
            <a:rect l="l" t="t" r="r" b="b"/>
            <a:pathLst>
              <a:path w="261" h="296">
                <a:moveTo>
                  <a:pt x="87" y="37"/>
                </a:moveTo>
                <a:lnTo>
                  <a:pt x="203" y="0"/>
                </a:lnTo>
                <a:lnTo>
                  <a:pt x="261" y="185"/>
                </a:lnTo>
                <a:lnTo>
                  <a:pt x="232" y="259"/>
                </a:lnTo>
                <a:lnTo>
                  <a:pt x="87" y="296"/>
                </a:lnTo>
                <a:lnTo>
                  <a:pt x="0" y="74"/>
                </a:lnTo>
                <a:lnTo>
                  <a:pt x="8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32" name=""/>
          <p:cNvSpPr/>
          <p:nvPr/>
        </p:nvSpPr>
        <p:spPr>
          <a:xfrm>
            <a:off x="5899320" y="2098800"/>
            <a:ext cx="276120" cy="241200"/>
          </a:xfrm>
          <a:custGeom>
            <a:avLst/>
            <a:gdLst/>
            <a:ahLst/>
            <a:rect l="l" t="t" r="r" b="b"/>
            <a:pathLst>
              <a:path w="174" h="152">
                <a:moveTo>
                  <a:pt x="58" y="0"/>
                </a:moveTo>
                <a:lnTo>
                  <a:pt x="145" y="38"/>
                </a:lnTo>
                <a:lnTo>
                  <a:pt x="174" y="152"/>
                </a:lnTo>
                <a:lnTo>
                  <a:pt x="0" y="76"/>
                </a:lnTo>
                <a:lnTo>
                  <a:pt x="0" y="0"/>
                </a:lnTo>
                <a:lnTo>
                  <a:pt x="5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33" name=""/>
          <p:cNvSpPr/>
          <p:nvPr/>
        </p:nvSpPr>
        <p:spPr>
          <a:xfrm>
            <a:off x="6175440" y="2098800"/>
            <a:ext cx="85680" cy="299880"/>
          </a:xfrm>
          <a:custGeom>
            <a:avLst/>
            <a:gdLst/>
            <a:ahLst/>
            <a:rect l="l" t="t" r="r" b="b"/>
            <a:pathLst>
              <a:path w="54" h="189">
                <a:moveTo>
                  <a:pt x="0" y="0"/>
                </a:moveTo>
                <a:lnTo>
                  <a:pt x="54" y="38"/>
                </a:lnTo>
                <a:lnTo>
                  <a:pt x="27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34" name=""/>
          <p:cNvSpPr/>
          <p:nvPr/>
        </p:nvSpPr>
        <p:spPr>
          <a:xfrm>
            <a:off x="5848200" y="1220760"/>
            <a:ext cx="600120" cy="824040"/>
          </a:xfrm>
          <a:custGeom>
            <a:avLst/>
            <a:gdLst/>
            <a:ahLst/>
            <a:rect l="l" t="t" r="r" b="b"/>
            <a:pathLst>
              <a:path w="378" h="519">
                <a:moveTo>
                  <a:pt x="117" y="37"/>
                </a:moveTo>
                <a:lnTo>
                  <a:pt x="146" y="111"/>
                </a:lnTo>
                <a:lnTo>
                  <a:pt x="0" y="185"/>
                </a:lnTo>
                <a:lnTo>
                  <a:pt x="58" y="259"/>
                </a:lnTo>
                <a:lnTo>
                  <a:pt x="87" y="408"/>
                </a:lnTo>
                <a:lnTo>
                  <a:pt x="203" y="445"/>
                </a:lnTo>
                <a:lnTo>
                  <a:pt x="174" y="519"/>
                </a:lnTo>
                <a:lnTo>
                  <a:pt x="261" y="519"/>
                </a:lnTo>
                <a:lnTo>
                  <a:pt x="261" y="408"/>
                </a:lnTo>
                <a:lnTo>
                  <a:pt x="320" y="408"/>
                </a:lnTo>
                <a:lnTo>
                  <a:pt x="291" y="297"/>
                </a:lnTo>
                <a:lnTo>
                  <a:pt x="378" y="222"/>
                </a:lnTo>
                <a:lnTo>
                  <a:pt x="320" y="0"/>
                </a:lnTo>
                <a:lnTo>
                  <a:pt x="232" y="37"/>
                </a:lnTo>
                <a:lnTo>
                  <a:pt x="232" y="111"/>
                </a:lnTo>
                <a:lnTo>
                  <a:pt x="203" y="222"/>
                </a:lnTo>
                <a:lnTo>
                  <a:pt x="203" y="74"/>
                </a:lnTo>
                <a:lnTo>
                  <a:pt x="11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35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36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37" name=""/>
          <p:cNvSpPr/>
          <p:nvPr/>
        </p:nvSpPr>
        <p:spPr>
          <a:xfrm>
            <a:off x="4046400" y="5532480"/>
            <a:ext cx="231840" cy="415800"/>
          </a:xfrm>
          <a:custGeom>
            <a:avLst/>
            <a:gdLst/>
            <a:ahLst/>
            <a:rect l="l" t="t" r="r" b="b"/>
            <a:pathLst>
              <a:path w="146" h="262">
                <a:moveTo>
                  <a:pt x="29" y="225"/>
                </a:moveTo>
                <a:lnTo>
                  <a:pt x="146" y="262"/>
                </a:lnTo>
                <a:lnTo>
                  <a:pt x="146" y="187"/>
                </a:lnTo>
                <a:lnTo>
                  <a:pt x="88" y="0"/>
                </a:lnTo>
                <a:lnTo>
                  <a:pt x="0" y="112"/>
                </a:lnTo>
                <a:lnTo>
                  <a:pt x="29" y="2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38" name=""/>
          <p:cNvSpPr/>
          <p:nvPr/>
        </p:nvSpPr>
        <p:spPr>
          <a:xfrm>
            <a:off x="3308400" y="3230640"/>
            <a:ext cx="1251000" cy="1882800"/>
          </a:xfrm>
          <a:custGeom>
            <a:avLst/>
            <a:gdLst/>
            <a:ahLst/>
            <a:rect l="l" t="t" r="r" b="b"/>
            <a:pathLst>
              <a:path w="788" h="1186">
                <a:moveTo>
                  <a:pt x="351" y="261"/>
                </a:moveTo>
                <a:lnTo>
                  <a:pt x="380" y="335"/>
                </a:lnTo>
                <a:lnTo>
                  <a:pt x="351" y="373"/>
                </a:lnTo>
                <a:lnTo>
                  <a:pt x="351" y="484"/>
                </a:lnTo>
                <a:lnTo>
                  <a:pt x="437" y="522"/>
                </a:lnTo>
                <a:lnTo>
                  <a:pt x="409" y="410"/>
                </a:lnTo>
                <a:lnTo>
                  <a:pt x="467" y="261"/>
                </a:lnTo>
                <a:lnTo>
                  <a:pt x="437" y="261"/>
                </a:lnTo>
                <a:lnTo>
                  <a:pt x="437" y="112"/>
                </a:lnTo>
                <a:lnTo>
                  <a:pt x="701" y="0"/>
                </a:lnTo>
                <a:lnTo>
                  <a:pt x="788" y="112"/>
                </a:lnTo>
                <a:lnTo>
                  <a:pt x="730" y="298"/>
                </a:lnTo>
                <a:lnTo>
                  <a:pt x="672" y="373"/>
                </a:lnTo>
                <a:lnTo>
                  <a:pt x="759" y="522"/>
                </a:lnTo>
                <a:lnTo>
                  <a:pt x="672" y="708"/>
                </a:lnTo>
                <a:lnTo>
                  <a:pt x="555" y="671"/>
                </a:lnTo>
                <a:lnTo>
                  <a:pt x="555" y="1186"/>
                </a:lnTo>
                <a:lnTo>
                  <a:pt x="467" y="1149"/>
                </a:lnTo>
                <a:lnTo>
                  <a:pt x="467" y="1000"/>
                </a:lnTo>
                <a:lnTo>
                  <a:pt x="351" y="925"/>
                </a:lnTo>
                <a:lnTo>
                  <a:pt x="87" y="1000"/>
                </a:lnTo>
                <a:lnTo>
                  <a:pt x="0" y="925"/>
                </a:lnTo>
                <a:lnTo>
                  <a:pt x="204" y="925"/>
                </a:lnTo>
                <a:lnTo>
                  <a:pt x="116" y="851"/>
                </a:lnTo>
                <a:lnTo>
                  <a:pt x="321" y="782"/>
                </a:lnTo>
                <a:lnTo>
                  <a:pt x="204" y="782"/>
                </a:lnTo>
                <a:lnTo>
                  <a:pt x="175" y="708"/>
                </a:lnTo>
                <a:lnTo>
                  <a:pt x="351" y="261"/>
                </a:lnTo>
                <a:close/>
              </a:path>
            </a:pathLst>
          </a:custGeom>
          <a:solidFill>
            <a:srgbClr val="91ff91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39" name=""/>
          <p:cNvSpPr/>
          <p:nvPr/>
        </p:nvSpPr>
        <p:spPr>
          <a:xfrm>
            <a:off x="4835520" y="1131840"/>
            <a:ext cx="83520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40" name=""/>
          <p:cNvSpPr/>
          <p:nvPr/>
        </p:nvSpPr>
        <p:spPr>
          <a:xfrm>
            <a:off x="4925880" y="1179360"/>
            <a:ext cx="65088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41" name=""/>
          <p:cNvSpPr/>
          <p:nvPr/>
        </p:nvSpPr>
        <p:spPr>
          <a:xfrm>
            <a:off x="4925880" y="118116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42" name=""/>
          <p:cNvSpPr/>
          <p:nvPr/>
        </p:nvSpPr>
        <p:spPr>
          <a:xfrm>
            <a:off x="4960440" y="118260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43" name=""/>
          <p:cNvSpPr/>
          <p:nvPr/>
        </p:nvSpPr>
        <p:spPr>
          <a:xfrm>
            <a:off x="5433840" y="4491000"/>
            <a:ext cx="8366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44" name=""/>
          <p:cNvSpPr/>
          <p:nvPr/>
        </p:nvSpPr>
        <p:spPr>
          <a:xfrm>
            <a:off x="5526000" y="4538520"/>
            <a:ext cx="72396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45" name=""/>
          <p:cNvSpPr/>
          <p:nvPr/>
        </p:nvSpPr>
        <p:spPr>
          <a:xfrm>
            <a:off x="5526000" y="454032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46" name=""/>
          <p:cNvSpPr/>
          <p:nvPr/>
        </p:nvSpPr>
        <p:spPr>
          <a:xfrm>
            <a:off x="5556600" y="4541760"/>
            <a:ext cx="661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Germany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47" name=""/>
          <p:cNvSpPr/>
          <p:nvPr/>
        </p:nvSpPr>
        <p:spPr>
          <a:xfrm>
            <a:off x="6885000" y="2995560"/>
            <a:ext cx="677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48" name=""/>
          <p:cNvSpPr/>
          <p:nvPr/>
        </p:nvSpPr>
        <p:spPr>
          <a:xfrm>
            <a:off x="6977160" y="3043080"/>
            <a:ext cx="5666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49" name=""/>
          <p:cNvSpPr/>
          <p:nvPr/>
        </p:nvSpPr>
        <p:spPr>
          <a:xfrm>
            <a:off x="6977160" y="3044880"/>
            <a:ext cx="4935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50" name=""/>
          <p:cNvSpPr/>
          <p:nvPr/>
        </p:nvSpPr>
        <p:spPr>
          <a:xfrm>
            <a:off x="7005240" y="304632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51" name=""/>
          <p:cNvSpPr/>
          <p:nvPr/>
        </p:nvSpPr>
        <p:spPr>
          <a:xfrm>
            <a:off x="3322800" y="5024520"/>
            <a:ext cx="7729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52" name=""/>
          <p:cNvSpPr/>
          <p:nvPr/>
        </p:nvSpPr>
        <p:spPr>
          <a:xfrm>
            <a:off x="3414600" y="5072040"/>
            <a:ext cx="66060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53" name=""/>
          <p:cNvSpPr/>
          <p:nvPr/>
        </p:nvSpPr>
        <p:spPr>
          <a:xfrm>
            <a:off x="3414600" y="5073480"/>
            <a:ext cx="5875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54" name=""/>
          <p:cNvSpPr/>
          <p:nvPr/>
        </p:nvSpPr>
        <p:spPr>
          <a:xfrm>
            <a:off x="3443040" y="507528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55" name=""/>
          <p:cNvSpPr/>
          <p:nvPr/>
        </p:nvSpPr>
        <p:spPr>
          <a:xfrm>
            <a:off x="6238800" y="5448240"/>
            <a:ext cx="12574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56" name=""/>
          <p:cNvSpPr/>
          <p:nvPr/>
        </p:nvSpPr>
        <p:spPr>
          <a:xfrm>
            <a:off x="6330960" y="5495760"/>
            <a:ext cx="11444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57" name=""/>
          <p:cNvSpPr/>
          <p:nvPr/>
        </p:nvSpPr>
        <p:spPr>
          <a:xfrm>
            <a:off x="6330960" y="5497560"/>
            <a:ext cx="10731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58" name=""/>
          <p:cNvSpPr/>
          <p:nvPr/>
        </p:nvSpPr>
        <p:spPr>
          <a:xfrm>
            <a:off x="6335280" y="549900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59" name=""/>
          <p:cNvSpPr/>
          <p:nvPr/>
        </p:nvSpPr>
        <p:spPr>
          <a:xfrm>
            <a:off x="4376880" y="4286160"/>
            <a:ext cx="2361960" cy="1146240"/>
          </a:xfrm>
          <a:custGeom>
            <a:avLst/>
            <a:gdLst/>
            <a:ahLst/>
            <a:rect l="l" t="t" r="r" b="b"/>
            <a:pathLst>
              <a:path w="1488" h="722">
                <a:moveTo>
                  <a:pt x="1471" y="722"/>
                </a:moveTo>
                <a:lnTo>
                  <a:pt x="1488" y="686"/>
                </a:lnTo>
                <a:lnTo>
                  <a:pt x="17" y="0"/>
                </a:lnTo>
                <a:lnTo>
                  <a:pt x="0" y="36"/>
                </a:lnTo>
                <a:lnTo>
                  <a:pt x="147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60" name=""/>
          <p:cNvSpPr/>
          <p:nvPr/>
        </p:nvSpPr>
        <p:spPr>
          <a:xfrm>
            <a:off x="4183200" y="4210200"/>
            <a:ext cx="261720" cy="212400"/>
          </a:xfrm>
          <a:custGeom>
            <a:avLst/>
            <a:gdLst/>
            <a:ahLst/>
            <a:rect l="l" t="t" r="r" b="b"/>
            <a:pathLst>
              <a:path w="165" h="134">
                <a:moveTo>
                  <a:pt x="165" y="0"/>
                </a:moveTo>
                <a:lnTo>
                  <a:pt x="0" y="5"/>
                </a:lnTo>
                <a:lnTo>
                  <a:pt x="102" y="134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61" name=""/>
          <p:cNvSpPr/>
          <p:nvPr/>
        </p:nvSpPr>
        <p:spPr>
          <a:xfrm>
            <a:off x="4376880" y="4286160"/>
            <a:ext cx="2361960" cy="1146240"/>
          </a:xfrm>
          <a:custGeom>
            <a:avLst/>
            <a:gdLst/>
            <a:ahLst/>
            <a:rect l="l" t="t" r="r" b="b"/>
            <a:pathLst>
              <a:path w="1488" h="722">
                <a:moveTo>
                  <a:pt x="1471" y="722"/>
                </a:moveTo>
                <a:lnTo>
                  <a:pt x="1488" y="686"/>
                </a:lnTo>
                <a:lnTo>
                  <a:pt x="17" y="0"/>
                </a:lnTo>
                <a:lnTo>
                  <a:pt x="0" y="36"/>
                </a:lnTo>
                <a:lnTo>
                  <a:pt x="147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62" name=""/>
          <p:cNvSpPr/>
          <p:nvPr/>
        </p:nvSpPr>
        <p:spPr>
          <a:xfrm>
            <a:off x="4183200" y="4210200"/>
            <a:ext cx="261720" cy="212400"/>
          </a:xfrm>
          <a:custGeom>
            <a:avLst/>
            <a:gdLst/>
            <a:ahLst/>
            <a:rect l="l" t="t" r="r" b="b"/>
            <a:pathLst>
              <a:path w="165" h="134">
                <a:moveTo>
                  <a:pt x="165" y="0"/>
                </a:moveTo>
                <a:lnTo>
                  <a:pt x="0" y="5"/>
                </a:lnTo>
                <a:lnTo>
                  <a:pt x="102" y="134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63" name=""/>
          <p:cNvSpPr/>
          <p:nvPr/>
        </p:nvSpPr>
        <p:spPr>
          <a:xfrm>
            <a:off x="2874960" y="1116000"/>
            <a:ext cx="4680000" cy="486900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64" name=""/>
          <p:cNvSpPr/>
          <p:nvPr/>
        </p:nvSpPr>
        <p:spPr>
          <a:xfrm>
            <a:off x="2879640" y="5543640"/>
            <a:ext cx="10922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65" name=""/>
          <p:cNvSpPr/>
          <p:nvPr/>
        </p:nvSpPr>
        <p:spPr>
          <a:xfrm>
            <a:off x="2971800" y="5591160"/>
            <a:ext cx="97956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66" name=""/>
          <p:cNvSpPr/>
          <p:nvPr/>
        </p:nvSpPr>
        <p:spPr>
          <a:xfrm>
            <a:off x="2971800" y="5592600"/>
            <a:ext cx="9079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67" name=""/>
          <p:cNvSpPr/>
          <p:nvPr/>
        </p:nvSpPr>
        <p:spPr>
          <a:xfrm>
            <a:off x="2999520" y="559440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68" name=""/>
          <p:cNvSpPr/>
          <p:nvPr/>
        </p:nvSpPr>
        <p:spPr>
          <a:xfrm>
            <a:off x="4398840" y="3591000"/>
            <a:ext cx="3062520" cy="114120"/>
          </a:xfrm>
          <a:custGeom>
            <a:avLst/>
            <a:gdLst/>
            <a:ahLst/>
            <a:rect l="l" t="t" r="r" b="b"/>
            <a:pathLst>
              <a:path w="1929" h="72">
                <a:moveTo>
                  <a:pt x="1929" y="40"/>
                </a:moveTo>
                <a:lnTo>
                  <a:pt x="1928" y="0"/>
                </a:lnTo>
                <a:lnTo>
                  <a:pt x="0" y="32"/>
                </a:lnTo>
                <a:lnTo>
                  <a:pt x="1" y="72"/>
                </a:lnTo>
                <a:lnTo>
                  <a:pt x="1929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69" name=""/>
          <p:cNvSpPr/>
          <p:nvPr/>
        </p:nvSpPr>
        <p:spPr>
          <a:xfrm>
            <a:off x="4170240" y="3556080"/>
            <a:ext cx="235080" cy="2347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46" y="0"/>
                </a:moveTo>
                <a:lnTo>
                  <a:pt x="0" y="77"/>
                </a:lnTo>
                <a:lnTo>
                  <a:pt x="148" y="148"/>
                </a:lnTo>
                <a:lnTo>
                  <a:pt x="14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70" name=""/>
          <p:cNvSpPr/>
          <p:nvPr/>
        </p:nvSpPr>
        <p:spPr>
          <a:xfrm>
            <a:off x="4398840" y="3591000"/>
            <a:ext cx="3062520" cy="114120"/>
          </a:xfrm>
          <a:custGeom>
            <a:avLst/>
            <a:gdLst/>
            <a:ahLst/>
            <a:rect l="l" t="t" r="r" b="b"/>
            <a:pathLst>
              <a:path w="1929" h="72">
                <a:moveTo>
                  <a:pt x="1929" y="40"/>
                </a:moveTo>
                <a:lnTo>
                  <a:pt x="1928" y="0"/>
                </a:lnTo>
                <a:lnTo>
                  <a:pt x="0" y="32"/>
                </a:lnTo>
                <a:lnTo>
                  <a:pt x="1" y="72"/>
                </a:lnTo>
                <a:lnTo>
                  <a:pt x="1929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71" name=""/>
          <p:cNvSpPr/>
          <p:nvPr/>
        </p:nvSpPr>
        <p:spPr>
          <a:xfrm>
            <a:off x="4170240" y="3556080"/>
            <a:ext cx="235080" cy="2347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46" y="0"/>
                </a:moveTo>
                <a:lnTo>
                  <a:pt x="0" y="77"/>
                </a:lnTo>
                <a:lnTo>
                  <a:pt x="148" y="148"/>
                </a:lnTo>
                <a:lnTo>
                  <a:pt x="14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72" name=""/>
          <p:cNvSpPr/>
          <p:nvPr/>
        </p:nvSpPr>
        <p:spPr>
          <a:xfrm>
            <a:off x="3247920" y="2973240"/>
            <a:ext cx="1069920" cy="2923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73" name=""/>
          <p:cNvSpPr/>
          <p:nvPr/>
        </p:nvSpPr>
        <p:spPr>
          <a:xfrm>
            <a:off x="3344760" y="3041640"/>
            <a:ext cx="8733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74" name=""/>
          <p:cNvSpPr/>
          <p:nvPr/>
        </p:nvSpPr>
        <p:spPr>
          <a:xfrm>
            <a:off x="3344760" y="3043080"/>
            <a:ext cx="8733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75" name=""/>
          <p:cNvSpPr/>
          <p:nvPr/>
        </p:nvSpPr>
        <p:spPr>
          <a:xfrm>
            <a:off x="3376080" y="3044880"/>
            <a:ext cx="8816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Netherlands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76" name=""/>
          <p:cNvSpPr/>
          <p:nvPr/>
        </p:nvSpPr>
        <p:spPr>
          <a:xfrm>
            <a:off x="4267080" y="1703520"/>
            <a:ext cx="1157400" cy="1912680"/>
          </a:xfrm>
          <a:custGeom>
            <a:avLst/>
            <a:gdLst/>
            <a:ahLst/>
            <a:rect l="l" t="t" r="r" b="b"/>
            <a:pathLst>
              <a:path w="729" h="1205">
                <a:moveTo>
                  <a:pt x="586" y="0"/>
                </a:moveTo>
                <a:lnTo>
                  <a:pt x="549" y="13"/>
                </a:lnTo>
                <a:lnTo>
                  <a:pt x="567" y="67"/>
                </a:lnTo>
                <a:lnTo>
                  <a:pt x="587" y="121"/>
                </a:lnTo>
                <a:lnTo>
                  <a:pt x="606" y="174"/>
                </a:lnTo>
                <a:lnTo>
                  <a:pt x="625" y="227"/>
                </a:lnTo>
                <a:lnTo>
                  <a:pt x="642" y="281"/>
                </a:lnTo>
                <a:lnTo>
                  <a:pt x="657" y="335"/>
                </a:lnTo>
                <a:lnTo>
                  <a:pt x="668" y="391"/>
                </a:lnTo>
                <a:lnTo>
                  <a:pt x="687" y="383"/>
                </a:lnTo>
                <a:lnTo>
                  <a:pt x="667" y="383"/>
                </a:lnTo>
                <a:lnTo>
                  <a:pt x="671" y="411"/>
                </a:lnTo>
                <a:lnTo>
                  <a:pt x="676" y="442"/>
                </a:lnTo>
                <a:lnTo>
                  <a:pt x="681" y="497"/>
                </a:lnTo>
                <a:lnTo>
                  <a:pt x="686" y="553"/>
                </a:lnTo>
                <a:lnTo>
                  <a:pt x="689" y="609"/>
                </a:lnTo>
                <a:lnTo>
                  <a:pt x="689" y="666"/>
                </a:lnTo>
                <a:lnTo>
                  <a:pt x="688" y="695"/>
                </a:lnTo>
                <a:lnTo>
                  <a:pt x="686" y="726"/>
                </a:lnTo>
                <a:lnTo>
                  <a:pt x="682" y="756"/>
                </a:lnTo>
                <a:lnTo>
                  <a:pt x="677" y="788"/>
                </a:lnTo>
                <a:lnTo>
                  <a:pt x="671" y="821"/>
                </a:lnTo>
                <a:lnTo>
                  <a:pt x="691" y="821"/>
                </a:lnTo>
                <a:lnTo>
                  <a:pt x="673" y="813"/>
                </a:lnTo>
                <a:lnTo>
                  <a:pt x="665" y="848"/>
                </a:lnTo>
                <a:lnTo>
                  <a:pt x="656" y="884"/>
                </a:lnTo>
                <a:lnTo>
                  <a:pt x="645" y="923"/>
                </a:lnTo>
                <a:lnTo>
                  <a:pt x="638" y="940"/>
                </a:lnTo>
                <a:lnTo>
                  <a:pt x="631" y="957"/>
                </a:lnTo>
                <a:lnTo>
                  <a:pt x="624" y="973"/>
                </a:lnTo>
                <a:lnTo>
                  <a:pt x="616" y="989"/>
                </a:lnTo>
                <a:lnTo>
                  <a:pt x="600" y="1016"/>
                </a:lnTo>
                <a:lnTo>
                  <a:pt x="618" y="1024"/>
                </a:lnTo>
                <a:lnTo>
                  <a:pt x="604" y="1010"/>
                </a:lnTo>
                <a:lnTo>
                  <a:pt x="586" y="1034"/>
                </a:lnTo>
                <a:lnTo>
                  <a:pt x="566" y="1055"/>
                </a:lnTo>
                <a:lnTo>
                  <a:pt x="545" y="1073"/>
                </a:lnTo>
                <a:lnTo>
                  <a:pt x="523" y="1088"/>
                </a:lnTo>
                <a:lnTo>
                  <a:pt x="537" y="1102"/>
                </a:lnTo>
                <a:lnTo>
                  <a:pt x="529" y="1083"/>
                </a:lnTo>
                <a:lnTo>
                  <a:pt x="507" y="1096"/>
                </a:lnTo>
                <a:lnTo>
                  <a:pt x="483" y="1107"/>
                </a:lnTo>
                <a:lnTo>
                  <a:pt x="461" y="1116"/>
                </a:lnTo>
                <a:lnTo>
                  <a:pt x="437" y="1124"/>
                </a:lnTo>
                <a:lnTo>
                  <a:pt x="414" y="1130"/>
                </a:lnTo>
                <a:lnTo>
                  <a:pt x="368" y="1142"/>
                </a:lnTo>
                <a:lnTo>
                  <a:pt x="345" y="1148"/>
                </a:lnTo>
                <a:lnTo>
                  <a:pt x="326" y="1154"/>
                </a:lnTo>
                <a:lnTo>
                  <a:pt x="326" y="1155"/>
                </a:lnTo>
                <a:lnTo>
                  <a:pt x="303" y="1160"/>
                </a:lnTo>
                <a:lnTo>
                  <a:pt x="311" y="1179"/>
                </a:lnTo>
                <a:lnTo>
                  <a:pt x="311" y="1159"/>
                </a:lnTo>
                <a:lnTo>
                  <a:pt x="288" y="1162"/>
                </a:lnTo>
                <a:lnTo>
                  <a:pt x="265" y="1164"/>
                </a:lnTo>
                <a:lnTo>
                  <a:pt x="242" y="1165"/>
                </a:lnTo>
                <a:lnTo>
                  <a:pt x="218" y="1164"/>
                </a:lnTo>
                <a:lnTo>
                  <a:pt x="193" y="1162"/>
                </a:lnTo>
                <a:lnTo>
                  <a:pt x="147" y="1155"/>
                </a:lnTo>
                <a:lnTo>
                  <a:pt x="124" y="1151"/>
                </a:lnTo>
                <a:lnTo>
                  <a:pt x="124" y="1171"/>
                </a:lnTo>
                <a:lnTo>
                  <a:pt x="132" y="1152"/>
                </a:lnTo>
                <a:lnTo>
                  <a:pt x="110" y="1148"/>
                </a:lnTo>
                <a:lnTo>
                  <a:pt x="89" y="1143"/>
                </a:lnTo>
                <a:lnTo>
                  <a:pt x="69" y="1139"/>
                </a:lnTo>
                <a:lnTo>
                  <a:pt x="52" y="1135"/>
                </a:lnTo>
                <a:lnTo>
                  <a:pt x="36" y="1132"/>
                </a:lnTo>
                <a:lnTo>
                  <a:pt x="28" y="1130"/>
                </a:lnTo>
                <a:lnTo>
                  <a:pt x="14" y="1128"/>
                </a:lnTo>
                <a:lnTo>
                  <a:pt x="4" y="1127"/>
                </a:lnTo>
                <a:lnTo>
                  <a:pt x="0" y="1166"/>
                </a:lnTo>
                <a:lnTo>
                  <a:pt x="14" y="1168"/>
                </a:lnTo>
                <a:lnTo>
                  <a:pt x="28" y="1170"/>
                </a:lnTo>
                <a:lnTo>
                  <a:pt x="28" y="1150"/>
                </a:lnTo>
                <a:lnTo>
                  <a:pt x="20" y="1169"/>
                </a:lnTo>
                <a:lnTo>
                  <a:pt x="36" y="1172"/>
                </a:lnTo>
                <a:lnTo>
                  <a:pt x="53" y="1176"/>
                </a:lnTo>
                <a:lnTo>
                  <a:pt x="73" y="1180"/>
                </a:lnTo>
                <a:lnTo>
                  <a:pt x="94" y="1185"/>
                </a:lnTo>
                <a:lnTo>
                  <a:pt x="116" y="1189"/>
                </a:lnTo>
                <a:lnTo>
                  <a:pt x="124" y="1191"/>
                </a:lnTo>
                <a:lnTo>
                  <a:pt x="147" y="1195"/>
                </a:lnTo>
                <a:lnTo>
                  <a:pt x="193" y="1202"/>
                </a:lnTo>
                <a:lnTo>
                  <a:pt x="218" y="1204"/>
                </a:lnTo>
                <a:lnTo>
                  <a:pt x="242" y="1205"/>
                </a:lnTo>
                <a:lnTo>
                  <a:pt x="265" y="1204"/>
                </a:lnTo>
                <a:lnTo>
                  <a:pt x="288" y="1202"/>
                </a:lnTo>
                <a:lnTo>
                  <a:pt x="311" y="1199"/>
                </a:lnTo>
                <a:lnTo>
                  <a:pt x="319" y="1197"/>
                </a:lnTo>
                <a:lnTo>
                  <a:pt x="338" y="1192"/>
                </a:lnTo>
                <a:lnTo>
                  <a:pt x="332" y="1173"/>
                </a:lnTo>
                <a:lnTo>
                  <a:pt x="338" y="1192"/>
                </a:lnTo>
                <a:lnTo>
                  <a:pt x="361" y="1185"/>
                </a:lnTo>
                <a:lnTo>
                  <a:pt x="384" y="1179"/>
                </a:lnTo>
                <a:lnTo>
                  <a:pt x="430" y="1167"/>
                </a:lnTo>
                <a:lnTo>
                  <a:pt x="453" y="1161"/>
                </a:lnTo>
                <a:lnTo>
                  <a:pt x="477" y="1153"/>
                </a:lnTo>
                <a:lnTo>
                  <a:pt x="499" y="1144"/>
                </a:lnTo>
                <a:lnTo>
                  <a:pt x="523" y="1133"/>
                </a:lnTo>
                <a:lnTo>
                  <a:pt x="545" y="1120"/>
                </a:lnTo>
                <a:lnTo>
                  <a:pt x="551" y="1116"/>
                </a:lnTo>
                <a:lnTo>
                  <a:pt x="573" y="1101"/>
                </a:lnTo>
                <a:lnTo>
                  <a:pt x="594" y="1083"/>
                </a:lnTo>
                <a:lnTo>
                  <a:pt x="614" y="1062"/>
                </a:lnTo>
                <a:lnTo>
                  <a:pt x="632" y="1038"/>
                </a:lnTo>
                <a:lnTo>
                  <a:pt x="637" y="1032"/>
                </a:lnTo>
                <a:lnTo>
                  <a:pt x="653" y="1005"/>
                </a:lnTo>
                <a:lnTo>
                  <a:pt x="661" y="989"/>
                </a:lnTo>
                <a:lnTo>
                  <a:pt x="668" y="973"/>
                </a:lnTo>
                <a:lnTo>
                  <a:pt x="675" y="956"/>
                </a:lnTo>
                <a:lnTo>
                  <a:pt x="682" y="935"/>
                </a:lnTo>
                <a:lnTo>
                  <a:pt x="693" y="900"/>
                </a:lnTo>
                <a:lnTo>
                  <a:pt x="702" y="864"/>
                </a:lnTo>
                <a:lnTo>
                  <a:pt x="710" y="829"/>
                </a:lnTo>
                <a:lnTo>
                  <a:pt x="711" y="821"/>
                </a:lnTo>
                <a:lnTo>
                  <a:pt x="717" y="788"/>
                </a:lnTo>
                <a:lnTo>
                  <a:pt x="722" y="756"/>
                </a:lnTo>
                <a:lnTo>
                  <a:pt x="726" y="726"/>
                </a:lnTo>
                <a:lnTo>
                  <a:pt x="728" y="695"/>
                </a:lnTo>
                <a:lnTo>
                  <a:pt x="729" y="666"/>
                </a:lnTo>
                <a:lnTo>
                  <a:pt x="729" y="609"/>
                </a:lnTo>
                <a:lnTo>
                  <a:pt x="726" y="553"/>
                </a:lnTo>
                <a:lnTo>
                  <a:pt x="721" y="497"/>
                </a:lnTo>
                <a:lnTo>
                  <a:pt x="715" y="438"/>
                </a:lnTo>
                <a:lnTo>
                  <a:pt x="711" y="411"/>
                </a:lnTo>
                <a:lnTo>
                  <a:pt x="707" y="383"/>
                </a:lnTo>
                <a:lnTo>
                  <a:pt x="705" y="375"/>
                </a:lnTo>
                <a:lnTo>
                  <a:pt x="694" y="319"/>
                </a:lnTo>
                <a:lnTo>
                  <a:pt x="679" y="265"/>
                </a:lnTo>
                <a:lnTo>
                  <a:pt x="662" y="211"/>
                </a:lnTo>
                <a:lnTo>
                  <a:pt x="643" y="158"/>
                </a:lnTo>
                <a:lnTo>
                  <a:pt x="624" y="105"/>
                </a:lnTo>
                <a:lnTo>
                  <a:pt x="604" y="51"/>
                </a:lnTo>
                <a:lnTo>
                  <a:pt x="58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77" name=""/>
          <p:cNvSpPr/>
          <p:nvPr/>
        </p:nvSpPr>
        <p:spPr>
          <a:xfrm>
            <a:off x="4186080" y="3446640"/>
            <a:ext cx="235080" cy="21420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78" name=""/>
          <p:cNvSpPr/>
          <p:nvPr/>
        </p:nvSpPr>
        <p:spPr>
          <a:xfrm>
            <a:off x="4267080" y="1703520"/>
            <a:ext cx="1157400" cy="1912680"/>
          </a:xfrm>
          <a:custGeom>
            <a:avLst/>
            <a:gdLst/>
            <a:ahLst/>
            <a:rect l="l" t="t" r="r" b="b"/>
            <a:pathLst>
              <a:path w="729" h="1205">
                <a:moveTo>
                  <a:pt x="586" y="0"/>
                </a:moveTo>
                <a:lnTo>
                  <a:pt x="549" y="13"/>
                </a:lnTo>
                <a:lnTo>
                  <a:pt x="567" y="67"/>
                </a:lnTo>
                <a:lnTo>
                  <a:pt x="587" y="121"/>
                </a:lnTo>
                <a:lnTo>
                  <a:pt x="606" y="174"/>
                </a:lnTo>
                <a:lnTo>
                  <a:pt x="625" y="227"/>
                </a:lnTo>
                <a:lnTo>
                  <a:pt x="642" y="281"/>
                </a:lnTo>
                <a:lnTo>
                  <a:pt x="657" y="335"/>
                </a:lnTo>
                <a:lnTo>
                  <a:pt x="668" y="391"/>
                </a:lnTo>
                <a:lnTo>
                  <a:pt x="687" y="383"/>
                </a:lnTo>
                <a:lnTo>
                  <a:pt x="667" y="383"/>
                </a:lnTo>
                <a:lnTo>
                  <a:pt x="671" y="411"/>
                </a:lnTo>
                <a:lnTo>
                  <a:pt x="676" y="442"/>
                </a:lnTo>
                <a:lnTo>
                  <a:pt x="681" y="497"/>
                </a:lnTo>
                <a:lnTo>
                  <a:pt x="686" y="553"/>
                </a:lnTo>
                <a:lnTo>
                  <a:pt x="689" y="609"/>
                </a:lnTo>
                <a:lnTo>
                  <a:pt x="689" y="666"/>
                </a:lnTo>
                <a:lnTo>
                  <a:pt x="688" y="695"/>
                </a:lnTo>
                <a:lnTo>
                  <a:pt x="686" y="726"/>
                </a:lnTo>
                <a:lnTo>
                  <a:pt x="682" y="756"/>
                </a:lnTo>
                <a:lnTo>
                  <a:pt x="677" y="788"/>
                </a:lnTo>
                <a:lnTo>
                  <a:pt x="671" y="821"/>
                </a:lnTo>
                <a:lnTo>
                  <a:pt x="691" y="821"/>
                </a:lnTo>
                <a:lnTo>
                  <a:pt x="673" y="813"/>
                </a:lnTo>
                <a:lnTo>
                  <a:pt x="665" y="848"/>
                </a:lnTo>
                <a:lnTo>
                  <a:pt x="656" y="884"/>
                </a:lnTo>
                <a:lnTo>
                  <a:pt x="645" y="923"/>
                </a:lnTo>
                <a:lnTo>
                  <a:pt x="638" y="940"/>
                </a:lnTo>
                <a:lnTo>
                  <a:pt x="631" y="957"/>
                </a:lnTo>
                <a:lnTo>
                  <a:pt x="624" y="973"/>
                </a:lnTo>
                <a:lnTo>
                  <a:pt x="616" y="989"/>
                </a:lnTo>
                <a:lnTo>
                  <a:pt x="600" y="1016"/>
                </a:lnTo>
                <a:lnTo>
                  <a:pt x="618" y="1024"/>
                </a:lnTo>
                <a:lnTo>
                  <a:pt x="604" y="1010"/>
                </a:lnTo>
                <a:lnTo>
                  <a:pt x="586" y="1034"/>
                </a:lnTo>
                <a:lnTo>
                  <a:pt x="566" y="1055"/>
                </a:lnTo>
                <a:lnTo>
                  <a:pt x="545" y="1073"/>
                </a:lnTo>
                <a:lnTo>
                  <a:pt x="523" y="1088"/>
                </a:lnTo>
                <a:lnTo>
                  <a:pt x="537" y="1102"/>
                </a:lnTo>
                <a:lnTo>
                  <a:pt x="529" y="1083"/>
                </a:lnTo>
                <a:lnTo>
                  <a:pt x="507" y="1096"/>
                </a:lnTo>
                <a:lnTo>
                  <a:pt x="483" y="1107"/>
                </a:lnTo>
                <a:lnTo>
                  <a:pt x="461" y="1116"/>
                </a:lnTo>
                <a:lnTo>
                  <a:pt x="437" y="1124"/>
                </a:lnTo>
                <a:lnTo>
                  <a:pt x="414" y="1130"/>
                </a:lnTo>
                <a:lnTo>
                  <a:pt x="368" y="1142"/>
                </a:lnTo>
                <a:lnTo>
                  <a:pt x="345" y="1148"/>
                </a:lnTo>
                <a:lnTo>
                  <a:pt x="326" y="1154"/>
                </a:lnTo>
                <a:lnTo>
                  <a:pt x="326" y="1155"/>
                </a:lnTo>
                <a:lnTo>
                  <a:pt x="303" y="1160"/>
                </a:lnTo>
                <a:lnTo>
                  <a:pt x="311" y="1179"/>
                </a:lnTo>
                <a:lnTo>
                  <a:pt x="311" y="1159"/>
                </a:lnTo>
                <a:lnTo>
                  <a:pt x="288" y="1162"/>
                </a:lnTo>
                <a:lnTo>
                  <a:pt x="265" y="1164"/>
                </a:lnTo>
                <a:lnTo>
                  <a:pt x="242" y="1165"/>
                </a:lnTo>
                <a:lnTo>
                  <a:pt x="218" y="1164"/>
                </a:lnTo>
                <a:lnTo>
                  <a:pt x="193" y="1162"/>
                </a:lnTo>
                <a:lnTo>
                  <a:pt x="147" y="1155"/>
                </a:lnTo>
                <a:lnTo>
                  <a:pt x="124" y="1151"/>
                </a:lnTo>
                <a:lnTo>
                  <a:pt x="124" y="1171"/>
                </a:lnTo>
                <a:lnTo>
                  <a:pt x="132" y="1152"/>
                </a:lnTo>
                <a:lnTo>
                  <a:pt x="110" y="1148"/>
                </a:lnTo>
                <a:lnTo>
                  <a:pt x="89" y="1143"/>
                </a:lnTo>
                <a:lnTo>
                  <a:pt x="69" y="1139"/>
                </a:lnTo>
                <a:lnTo>
                  <a:pt x="52" y="1135"/>
                </a:lnTo>
                <a:lnTo>
                  <a:pt x="36" y="1132"/>
                </a:lnTo>
                <a:lnTo>
                  <a:pt x="28" y="1130"/>
                </a:lnTo>
                <a:lnTo>
                  <a:pt x="14" y="1128"/>
                </a:lnTo>
                <a:lnTo>
                  <a:pt x="4" y="1127"/>
                </a:lnTo>
                <a:lnTo>
                  <a:pt x="0" y="1166"/>
                </a:lnTo>
                <a:lnTo>
                  <a:pt x="14" y="1168"/>
                </a:lnTo>
                <a:lnTo>
                  <a:pt x="28" y="1170"/>
                </a:lnTo>
                <a:lnTo>
                  <a:pt x="28" y="1150"/>
                </a:lnTo>
                <a:lnTo>
                  <a:pt x="20" y="1169"/>
                </a:lnTo>
                <a:lnTo>
                  <a:pt x="36" y="1172"/>
                </a:lnTo>
                <a:lnTo>
                  <a:pt x="53" y="1176"/>
                </a:lnTo>
                <a:lnTo>
                  <a:pt x="73" y="1180"/>
                </a:lnTo>
                <a:lnTo>
                  <a:pt x="94" y="1185"/>
                </a:lnTo>
                <a:lnTo>
                  <a:pt x="116" y="1189"/>
                </a:lnTo>
                <a:lnTo>
                  <a:pt x="124" y="1191"/>
                </a:lnTo>
                <a:lnTo>
                  <a:pt x="147" y="1195"/>
                </a:lnTo>
                <a:lnTo>
                  <a:pt x="193" y="1202"/>
                </a:lnTo>
                <a:lnTo>
                  <a:pt x="218" y="1204"/>
                </a:lnTo>
                <a:lnTo>
                  <a:pt x="242" y="1205"/>
                </a:lnTo>
                <a:lnTo>
                  <a:pt x="265" y="1204"/>
                </a:lnTo>
                <a:lnTo>
                  <a:pt x="288" y="1202"/>
                </a:lnTo>
                <a:lnTo>
                  <a:pt x="311" y="1199"/>
                </a:lnTo>
                <a:lnTo>
                  <a:pt x="319" y="1197"/>
                </a:lnTo>
                <a:lnTo>
                  <a:pt x="338" y="1192"/>
                </a:lnTo>
                <a:lnTo>
                  <a:pt x="332" y="1173"/>
                </a:lnTo>
                <a:lnTo>
                  <a:pt x="338" y="1192"/>
                </a:lnTo>
                <a:lnTo>
                  <a:pt x="361" y="1185"/>
                </a:lnTo>
                <a:lnTo>
                  <a:pt x="384" y="1179"/>
                </a:lnTo>
                <a:lnTo>
                  <a:pt x="430" y="1167"/>
                </a:lnTo>
                <a:lnTo>
                  <a:pt x="453" y="1161"/>
                </a:lnTo>
                <a:lnTo>
                  <a:pt x="477" y="1153"/>
                </a:lnTo>
                <a:lnTo>
                  <a:pt x="499" y="1144"/>
                </a:lnTo>
                <a:lnTo>
                  <a:pt x="523" y="1133"/>
                </a:lnTo>
                <a:lnTo>
                  <a:pt x="545" y="1120"/>
                </a:lnTo>
                <a:lnTo>
                  <a:pt x="551" y="1116"/>
                </a:lnTo>
                <a:lnTo>
                  <a:pt x="573" y="1101"/>
                </a:lnTo>
                <a:lnTo>
                  <a:pt x="594" y="1083"/>
                </a:lnTo>
                <a:lnTo>
                  <a:pt x="614" y="1062"/>
                </a:lnTo>
                <a:lnTo>
                  <a:pt x="632" y="1038"/>
                </a:lnTo>
                <a:lnTo>
                  <a:pt x="637" y="1032"/>
                </a:lnTo>
                <a:lnTo>
                  <a:pt x="653" y="1005"/>
                </a:lnTo>
                <a:lnTo>
                  <a:pt x="661" y="989"/>
                </a:lnTo>
                <a:lnTo>
                  <a:pt x="668" y="973"/>
                </a:lnTo>
                <a:lnTo>
                  <a:pt x="675" y="956"/>
                </a:lnTo>
                <a:lnTo>
                  <a:pt x="682" y="935"/>
                </a:lnTo>
                <a:lnTo>
                  <a:pt x="693" y="900"/>
                </a:lnTo>
                <a:lnTo>
                  <a:pt x="702" y="864"/>
                </a:lnTo>
                <a:lnTo>
                  <a:pt x="710" y="829"/>
                </a:lnTo>
                <a:lnTo>
                  <a:pt x="711" y="821"/>
                </a:lnTo>
                <a:lnTo>
                  <a:pt x="717" y="788"/>
                </a:lnTo>
                <a:lnTo>
                  <a:pt x="722" y="756"/>
                </a:lnTo>
                <a:lnTo>
                  <a:pt x="726" y="726"/>
                </a:lnTo>
                <a:lnTo>
                  <a:pt x="728" y="695"/>
                </a:lnTo>
                <a:lnTo>
                  <a:pt x="729" y="666"/>
                </a:lnTo>
                <a:lnTo>
                  <a:pt x="729" y="609"/>
                </a:lnTo>
                <a:lnTo>
                  <a:pt x="726" y="553"/>
                </a:lnTo>
                <a:lnTo>
                  <a:pt x="721" y="497"/>
                </a:lnTo>
                <a:lnTo>
                  <a:pt x="715" y="438"/>
                </a:lnTo>
                <a:lnTo>
                  <a:pt x="711" y="411"/>
                </a:lnTo>
                <a:lnTo>
                  <a:pt x="707" y="383"/>
                </a:lnTo>
                <a:lnTo>
                  <a:pt x="705" y="375"/>
                </a:lnTo>
                <a:lnTo>
                  <a:pt x="694" y="319"/>
                </a:lnTo>
                <a:lnTo>
                  <a:pt x="679" y="265"/>
                </a:lnTo>
                <a:lnTo>
                  <a:pt x="662" y="211"/>
                </a:lnTo>
                <a:lnTo>
                  <a:pt x="643" y="158"/>
                </a:lnTo>
                <a:lnTo>
                  <a:pt x="624" y="105"/>
                </a:lnTo>
                <a:lnTo>
                  <a:pt x="604" y="51"/>
                </a:lnTo>
                <a:lnTo>
                  <a:pt x="58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79" name=""/>
          <p:cNvSpPr/>
          <p:nvPr/>
        </p:nvSpPr>
        <p:spPr>
          <a:xfrm>
            <a:off x="4186080" y="3446640"/>
            <a:ext cx="235080" cy="21420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80" name=""/>
          <p:cNvSpPr/>
          <p:nvPr/>
        </p:nvSpPr>
        <p:spPr>
          <a:xfrm>
            <a:off x="4389480" y="4019400"/>
            <a:ext cx="1176120" cy="436680"/>
          </a:xfrm>
          <a:custGeom>
            <a:avLst/>
            <a:gdLst/>
            <a:ahLst/>
            <a:rect l="l" t="t" r="r" b="b"/>
            <a:pathLst>
              <a:path w="741" h="275">
                <a:moveTo>
                  <a:pt x="728" y="275"/>
                </a:moveTo>
                <a:lnTo>
                  <a:pt x="741" y="238"/>
                </a:lnTo>
                <a:lnTo>
                  <a:pt x="13" y="0"/>
                </a:lnTo>
                <a:lnTo>
                  <a:pt x="0" y="37"/>
                </a:lnTo>
                <a:lnTo>
                  <a:pt x="728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81" name=""/>
          <p:cNvSpPr/>
          <p:nvPr/>
        </p:nvSpPr>
        <p:spPr>
          <a:xfrm>
            <a:off x="4183200" y="3936960"/>
            <a:ext cx="257040" cy="223920"/>
          </a:xfrm>
          <a:custGeom>
            <a:avLst/>
            <a:gdLst/>
            <a:ahLst/>
            <a:rect l="l" t="t" r="r" b="b"/>
            <a:pathLst>
              <a:path w="162" h="141">
                <a:moveTo>
                  <a:pt x="162" y="0"/>
                </a:moveTo>
                <a:lnTo>
                  <a:pt x="0" y="25"/>
                </a:lnTo>
                <a:lnTo>
                  <a:pt x="116" y="141"/>
                </a:lnTo>
                <a:lnTo>
                  <a:pt x="16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82" name=""/>
          <p:cNvSpPr/>
          <p:nvPr/>
        </p:nvSpPr>
        <p:spPr>
          <a:xfrm>
            <a:off x="4389480" y="4019400"/>
            <a:ext cx="1176120" cy="436680"/>
          </a:xfrm>
          <a:custGeom>
            <a:avLst/>
            <a:gdLst/>
            <a:ahLst/>
            <a:rect l="l" t="t" r="r" b="b"/>
            <a:pathLst>
              <a:path w="741" h="275">
                <a:moveTo>
                  <a:pt x="728" y="275"/>
                </a:moveTo>
                <a:lnTo>
                  <a:pt x="741" y="238"/>
                </a:lnTo>
                <a:lnTo>
                  <a:pt x="13" y="0"/>
                </a:lnTo>
                <a:lnTo>
                  <a:pt x="0" y="37"/>
                </a:lnTo>
                <a:lnTo>
                  <a:pt x="728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83" name=""/>
          <p:cNvSpPr/>
          <p:nvPr/>
        </p:nvSpPr>
        <p:spPr>
          <a:xfrm>
            <a:off x="4183200" y="3936960"/>
            <a:ext cx="257040" cy="223920"/>
          </a:xfrm>
          <a:custGeom>
            <a:avLst/>
            <a:gdLst/>
            <a:ahLst/>
            <a:rect l="l" t="t" r="r" b="b"/>
            <a:pathLst>
              <a:path w="162" h="141">
                <a:moveTo>
                  <a:pt x="162" y="0"/>
                </a:moveTo>
                <a:lnTo>
                  <a:pt x="0" y="25"/>
                </a:lnTo>
                <a:lnTo>
                  <a:pt x="116" y="141"/>
                </a:lnTo>
                <a:lnTo>
                  <a:pt x="16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84" name=""/>
          <p:cNvSpPr/>
          <p:nvPr/>
        </p:nvSpPr>
        <p:spPr>
          <a:xfrm>
            <a:off x="8129520" y="-271440"/>
            <a:ext cx="216216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85" name=""/>
          <p:cNvSpPr/>
          <p:nvPr/>
        </p:nvSpPr>
        <p:spPr>
          <a:xfrm>
            <a:off x="7831080" y="5878440"/>
            <a:ext cx="1941480" cy="1254240"/>
          </a:xfrm>
          <a:custGeom>
            <a:avLst/>
            <a:gdLst/>
            <a:ahLst/>
            <a:rect l="l" t="t" r="r" b="b"/>
            <a:pathLst>
              <a:path w="1223" h="790">
                <a:moveTo>
                  <a:pt x="0" y="451"/>
                </a:moveTo>
                <a:lnTo>
                  <a:pt x="87" y="339"/>
                </a:lnTo>
                <a:lnTo>
                  <a:pt x="145" y="339"/>
                </a:lnTo>
                <a:lnTo>
                  <a:pt x="233" y="188"/>
                </a:lnTo>
                <a:lnTo>
                  <a:pt x="233" y="113"/>
                </a:lnTo>
                <a:lnTo>
                  <a:pt x="320" y="38"/>
                </a:lnTo>
                <a:lnTo>
                  <a:pt x="379" y="0"/>
                </a:lnTo>
                <a:lnTo>
                  <a:pt x="465" y="75"/>
                </a:lnTo>
                <a:lnTo>
                  <a:pt x="582" y="38"/>
                </a:lnTo>
                <a:lnTo>
                  <a:pt x="670" y="150"/>
                </a:lnTo>
                <a:lnTo>
                  <a:pt x="990" y="75"/>
                </a:lnTo>
                <a:lnTo>
                  <a:pt x="1223" y="226"/>
                </a:lnTo>
                <a:lnTo>
                  <a:pt x="1135" y="527"/>
                </a:lnTo>
                <a:lnTo>
                  <a:pt x="844" y="451"/>
                </a:lnTo>
                <a:lnTo>
                  <a:pt x="670" y="602"/>
                </a:lnTo>
                <a:lnTo>
                  <a:pt x="407" y="677"/>
                </a:lnTo>
                <a:lnTo>
                  <a:pt x="350" y="790"/>
                </a:lnTo>
                <a:lnTo>
                  <a:pt x="203" y="790"/>
                </a:lnTo>
                <a:lnTo>
                  <a:pt x="58" y="640"/>
                </a:lnTo>
                <a:lnTo>
                  <a:pt x="0" y="451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86" name=""/>
          <p:cNvSpPr/>
          <p:nvPr/>
        </p:nvSpPr>
        <p:spPr>
          <a:xfrm>
            <a:off x="2217600" y="5973840"/>
            <a:ext cx="650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87" name=""/>
          <p:cNvSpPr/>
          <p:nvPr/>
        </p:nvSpPr>
        <p:spPr>
          <a:xfrm>
            <a:off x="2308320" y="6021360"/>
            <a:ext cx="5396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88" name=""/>
          <p:cNvSpPr/>
          <p:nvPr/>
        </p:nvSpPr>
        <p:spPr>
          <a:xfrm>
            <a:off x="2308320" y="6022800"/>
            <a:ext cx="466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89" name=""/>
          <p:cNvSpPr/>
          <p:nvPr/>
        </p:nvSpPr>
        <p:spPr>
          <a:xfrm>
            <a:off x="2327040" y="60246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90" name=""/>
          <p:cNvSpPr/>
          <p:nvPr/>
        </p:nvSpPr>
        <p:spPr>
          <a:xfrm>
            <a:off x="6681960" y="6630840"/>
            <a:ext cx="804600" cy="2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91" name=""/>
          <p:cNvSpPr/>
          <p:nvPr/>
        </p:nvSpPr>
        <p:spPr>
          <a:xfrm>
            <a:off x="6773760" y="6678720"/>
            <a:ext cx="69228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92" name=""/>
          <p:cNvSpPr/>
          <p:nvPr/>
        </p:nvSpPr>
        <p:spPr>
          <a:xfrm>
            <a:off x="6773760" y="6680160"/>
            <a:ext cx="6192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93" name=""/>
          <p:cNvSpPr/>
          <p:nvPr/>
        </p:nvSpPr>
        <p:spPr>
          <a:xfrm>
            <a:off x="6809760" y="66819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94" name=""/>
          <p:cNvSpPr/>
          <p:nvPr/>
        </p:nvSpPr>
        <p:spPr>
          <a:xfrm>
            <a:off x="-1030320" y="5996160"/>
            <a:ext cx="1147932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95" name=""/>
          <p:cNvSpPr/>
          <p:nvPr/>
        </p:nvSpPr>
        <p:spPr>
          <a:xfrm>
            <a:off x="7831080" y="5878440"/>
            <a:ext cx="1941480" cy="1254240"/>
          </a:xfrm>
          <a:custGeom>
            <a:avLst/>
            <a:gdLst/>
            <a:ahLst/>
            <a:rect l="l" t="t" r="r" b="b"/>
            <a:pathLst>
              <a:path w="1223" h="790">
                <a:moveTo>
                  <a:pt x="0" y="451"/>
                </a:moveTo>
                <a:lnTo>
                  <a:pt x="87" y="339"/>
                </a:lnTo>
                <a:lnTo>
                  <a:pt x="145" y="339"/>
                </a:lnTo>
                <a:lnTo>
                  <a:pt x="233" y="188"/>
                </a:lnTo>
                <a:lnTo>
                  <a:pt x="233" y="113"/>
                </a:lnTo>
                <a:lnTo>
                  <a:pt x="320" y="38"/>
                </a:lnTo>
                <a:lnTo>
                  <a:pt x="379" y="0"/>
                </a:lnTo>
                <a:lnTo>
                  <a:pt x="465" y="75"/>
                </a:lnTo>
                <a:lnTo>
                  <a:pt x="582" y="38"/>
                </a:lnTo>
                <a:lnTo>
                  <a:pt x="670" y="150"/>
                </a:lnTo>
                <a:lnTo>
                  <a:pt x="990" y="75"/>
                </a:lnTo>
                <a:lnTo>
                  <a:pt x="1223" y="226"/>
                </a:lnTo>
                <a:lnTo>
                  <a:pt x="1135" y="527"/>
                </a:lnTo>
                <a:lnTo>
                  <a:pt x="844" y="451"/>
                </a:lnTo>
                <a:lnTo>
                  <a:pt x="670" y="602"/>
                </a:lnTo>
                <a:lnTo>
                  <a:pt x="407" y="677"/>
                </a:lnTo>
                <a:lnTo>
                  <a:pt x="350" y="790"/>
                </a:lnTo>
                <a:lnTo>
                  <a:pt x="203" y="790"/>
                </a:lnTo>
                <a:lnTo>
                  <a:pt x="58" y="640"/>
                </a:lnTo>
                <a:lnTo>
                  <a:pt x="0" y="451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96" name=""/>
          <p:cNvSpPr/>
          <p:nvPr/>
        </p:nvSpPr>
        <p:spPr>
          <a:xfrm>
            <a:off x="2217600" y="5973840"/>
            <a:ext cx="650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97" name=""/>
          <p:cNvSpPr/>
          <p:nvPr/>
        </p:nvSpPr>
        <p:spPr>
          <a:xfrm>
            <a:off x="2308320" y="6021360"/>
            <a:ext cx="5396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98" name=""/>
          <p:cNvSpPr/>
          <p:nvPr/>
        </p:nvSpPr>
        <p:spPr>
          <a:xfrm>
            <a:off x="2308320" y="6022800"/>
            <a:ext cx="466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099" name=""/>
          <p:cNvSpPr/>
          <p:nvPr/>
        </p:nvSpPr>
        <p:spPr>
          <a:xfrm>
            <a:off x="2327040" y="60246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00" name=""/>
          <p:cNvSpPr/>
          <p:nvPr/>
        </p:nvSpPr>
        <p:spPr>
          <a:xfrm>
            <a:off x="6681960" y="6630840"/>
            <a:ext cx="804600" cy="2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01" name=""/>
          <p:cNvSpPr/>
          <p:nvPr/>
        </p:nvSpPr>
        <p:spPr>
          <a:xfrm>
            <a:off x="6773760" y="6678720"/>
            <a:ext cx="69228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02" name=""/>
          <p:cNvSpPr/>
          <p:nvPr/>
        </p:nvSpPr>
        <p:spPr>
          <a:xfrm>
            <a:off x="6773760" y="6680160"/>
            <a:ext cx="6192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03" name=""/>
          <p:cNvSpPr/>
          <p:nvPr/>
        </p:nvSpPr>
        <p:spPr>
          <a:xfrm>
            <a:off x="6809760" y="66819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04" name=""/>
          <p:cNvSpPr/>
          <p:nvPr/>
        </p:nvSpPr>
        <p:spPr>
          <a:xfrm>
            <a:off x="-1187280" y="5996160"/>
            <a:ext cx="1147896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05" name=""/>
          <p:cNvSpPr/>
          <p:nvPr/>
        </p:nvSpPr>
        <p:spPr>
          <a:xfrm>
            <a:off x="7831080" y="5878440"/>
            <a:ext cx="1941480" cy="1254240"/>
          </a:xfrm>
          <a:custGeom>
            <a:avLst/>
            <a:gdLst/>
            <a:ahLst/>
            <a:rect l="l" t="t" r="r" b="b"/>
            <a:pathLst>
              <a:path w="1223" h="790">
                <a:moveTo>
                  <a:pt x="0" y="451"/>
                </a:moveTo>
                <a:lnTo>
                  <a:pt x="87" y="339"/>
                </a:lnTo>
                <a:lnTo>
                  <a:pt x="145" y="339"/>
                </a:lnTo>
                <a:lnTo>
                  <a:pt x="233" y="188"/>
                </a:lnTo>
                <a:lnTo>
                  <a:pt x="233" y="113"/>
                </a:lnTo>
                <a:lnTo>
                  <a:pt x="320" y="38"/>
                </a:lnTo>
                <a:lnTo>
                  <a:pt x="379" y="0"/>
                </a:lnTo>
                <a:lnTo>
                  <a:pt x="465" y="75"/>
                </a:lnTo>
                <a:lnTo>
                  <a:pt x="582" y="38"/>
                </a:lnTo>
                <a:lnTo>
                  <a:pt x="670" y="150"/>
                </a:lnTo>
                <a:lnTo>
                  <a:pt x="990" y="75"/>
                </a:lnTo>
                <a:lnTo>
                  <a:pt x="1223" y="226"/>
                </a:lnTo>
                <a:lnTo>
                  <a:pt x="1135" y="527"/>
                </a:lnTo>
                <a:lnTo>
                  <a:pt x="844" y="451"/>
                </a:lnTo>
                <a:lnTo>
                  <a:pt x="670" y="602"/>
                </a:lnTo>
                <a:lnTo>
                  <a:pt x="407" y="677"/>
                </a:lnTo>
                <a:lnTo>
                  <a:pt x="350" y="790"/>
                </a:lnTo>
                <a:lnTo>
                  <a:pt x="203" y="790"/>
                </a:lnTo>
                <a:lnTo>
                  <a:pt x="58" y="640"/>
                </a:lnTo>
                <a:lnTo>
                  <a:pt x="0" y="451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06" name=""/>
          <p:cNvSpPr/>
          <p:nvPr/>
        </p:nvSpPr>
        <p:spPr>
          <a:xfrm>
            <a:off x="2217600" y="5973840"/>
            <a:ext cx="650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07" name=""/>
          <p:cNvSpPr/>
          <p:nvPr/>
        </p:nvSpPr>
        <p:spPr>
          <a:xfrm>
            <a:off x="2308320" y="6021360"/>
            <a:ext cx="5396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08" name=""/>
          <p:cNvSpPr/>
          <p:nvPr/>
        </p:nvSpPr>
        <p:spPr>
          <a:xfrm>
            <a:off x="2308320" y="6022800"/>
            <a:ext cx="466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09" name=""/>
          <p:cNvSpPr/>
          <p:nvPr/>
        </p:nvSpPr>
        <p:spPr>
          <a:xfrm>
            <a:off x="2327040" y="60246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10" name=""/>
          <p:cNvSpPr/>
          <p:nvPr/>
        </p:nvSpPr>
        <p:spPr>
          <a:xfrm>
            <a:off x="6681960" y="6630840"/>
            <a:ext cx="804600" cy="2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11" name=""/>
          <p:cNvSpPr/>
          <p:nvPr/>
        </p:nvSpPr>
        <p:spPr>
          <a:xfrm>
            <a:off x="6773760" y="6678720"/>
            <a:ext cx="69228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12" name=""/>
          <p:cNvSpPr/>
          <p:nvPr/>
        </p:nvSpPr>
        <p:spPr>
          <a:xfrm>
            <a:off x="6773760" y="6680160"/>
            <a:ext cx="6192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13" name=""/>
          <p:cNvSpPr/>
          <p:nvPr/>
        </p:nvSpPr>
        <p:spPr>
          <a:xfrm>
            <a:off x="6809760" y="66819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14" name=""/>
          <p:cNvSpPr/>
          <p:nvPr/>
        </p:nvSpPr>
        <p:spPr>
          <a:xfrm>
            <a:off x="-1030320" y="5996160"/>
            <a:ext cx="1147932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15" name=""/>
          <p:cNvSpPr/>
          <p:nvPr/>
        </p:nvSpPr>
        <p:spPr>
          <a:xfrm>
            <a:off x="7831080" y="5878440"/>
            <a:ext cx="1941480" cy="1254240"/>
          </a:xfrm>
          <a:custGeom>
            <a:avLst/>
            <a:gdLst/>
            <a:ahLst/>
            <a:rect l="l" t="t" r="r" b="b"/>
            <a:pathLst>
              <a:path w="1223" h="790">
                <a:moveTo>
                  <a:pt x="0" y="451"/>
                </a:moveTo>
                <a:lnTo>
                  <a:pt x="87" y="339"/>
                </a:lnTo>
                <a:lnTo>
                  <a:pt x="145" y="339"/>
                </a:lnTo>
                <a:lnTo>
                  <a:pt x="233" y="188"/>
                </a:lnTo>
                <a:lnTo>
                  <a:pt x="233" y="113"/>
                </a:lnTo>
                <a:lnTo>
                  <a:pt x="320" y="38"/>
                </a:lnTo>
                <a:lnTo>
                  <a:pt x="379" y="0"/>
                </a:lnTo>
                <a:lnTo>
                  <a:pt x="465" y="75"/>
                </a:lnTo>
                <a:lnTo>
                  <a:pt x="582" y="38"/>
                </a:lnTo>
                <a:lnTo>
                  <a:pt x="670" y="150"/>
                </a:lnTo>
                <a:lnTo>
                  <a:pt x="990" y="75"/>
                </a:lnTo>
                <a:lnTo>
                  <a:pt x="1223" y="226"/>
                </a:lnTo>
                <a:lnTo>
                  <a:pt x="1135" y="527"/>
                </a:lnTo>
                <a:lnTo>
                  <a:pt x="844" y="451"/>
                </a:lnTo>
                <a:lnTo>
                  <a:pt x="670" y="602"/>
                </a:lnTo>
                <a:lnTo>
                  <a:pt x="407" y="677"/>
                </a:lnTo>
                <a:lnTo>
                  <a:pt x="350" y="790"/>
                </a:lnTo>
                <a:lnTo>
                  <a:pt x="203" y="790"/>
                </a:lnTo>
                <a:lnTo>
                  <a:pt x="58" y="640"/>
                </a:lnTo>
                <a:lnTo>
                  <a:pt x="0" y="451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16" name=""/>
          <p:cNvSpPr/>
          <p:nvPr/>
        </p:nvSpPr>
        <p:spPr>
          <a:xfrm>
            <a:off x="2217600" y="5973840"/>
            <a:ext cx="650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17" name=""/>
          <p:cNvSpPr/>
          <p:nvPr/>
        </p:nvSpPr>
        <p:spPr>
          <a:xfrm>
            <a:off x="2308320" y="6021360"/>
            <a:ext cx="5396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18" name=""/>
          <p:cNvSpPr/>
          <p:nvPr/>
        </p:nvSpPr>
        <p:spPr>
          <a:xfrm>
            <a:off x="2308320" y="6022800"/>
            <a:ext cx="466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19" name=""/>
          <p:cNvSpPr/>
          <p:nvPr/>
        </p:nvSpPr>
        <p:spPr>
          <a:xfrm>
            <a:off x="2327040" y="60246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20" name=""/>
          <p:cNvSpPr/>
          <p:nvPr/>
        </p:nvSpPr>
        <p:spPr>
          <a:xfrm>
            <a:off x="6681960" y="6630840"/>
            <a:ext cx="804600" cy="2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21" name=""/>
          <p:cNvSpPr/>
          <p:nvPr/>
        </p:nvSpPr>
        <p:spPr>
          <a:xfrm>
            <a:off x="6773760" y="6678720"/>
            <a:ext cx="69228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22" name=""/>
          <p:cNvSpPr/>
          <p:nvPr/>
        </p:nvSpPr>
        <p:spPr>
          <a:xfrm>
            <a:off x="6773760" y="6680160"/>
            <a:ext cx="6192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23" name=""/>
          <p:cNvSpPr/>
          <p:nvPr/>
        </p:nvSpPr>
        <p:spPr>
          <a:xfrm>
            <a:off x="6809760" y="66819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24" name=""/>
          <p:cNvSpPr/>
          <p:nvPr/>
        </p:nvSpPr>
        <p:spPr>
          <a:xfrm>
            <a:off x="-1187280" y="5996160"/>
            <a:ext cx="1147896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25" name=""/>
          <p:cNvSpPr/>
          <p:nvPr/>
        </p:nvSpPr>
        <p:spPr>
          <a:xfrm>
            <a:off x="81000" y="-271440"/>
            <a:ext cx="238104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26" name=""/>
          <p:cNvSpPr/>
          <p:nvPr/>
        </p:nvSpPr>
        <p:spPr>
          <a:xfrm>
            <a:off x="7575480" y="-270000"/>
            <a:ext cx="112896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27" name=""/>
          <p:cNvSpPr/>
          <p:nvPr/>
        </p:nvSpPr>
        <p:spPr>
          <a:xfrm>
            <a:off x="1743120" y="-270000"/>
            <a:ext cx="112860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28" name=""/>
          <p:cNvSpPr/>
          <p:nvPr/>
        </p:nvSpPr>
        <p:spPr>
          <a:xfrm>
            <a:off x="8370720" y="5643720"/>
            <a:ext cx="911520" cy="890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29" name=""/>
          <p:cNvSpPr/>
          <p:nvPr/>
        </p:nvSpPr>
        <p:spPr>
          <a:xfrm>
            <a:off x="547560" y="4867200"/>
            <a:ext cx="4335480" cy="5567400"/>
          </a:xfrm>
          <a:custGeom>
            <a:avLst/>
            <a:gdLst/>
            <a:ahLst/>
            <a:rect l="l" t="t" r="r" b="b"/>
            <a:pathLst>
              <a:path w="2731" h="3507">
                <a:moveTo>
                  <a:pt x="1625" y="0"/>
                </a:moveTo>
                <a:lnTo>
                  <a:pt x="1625" y="112"/>
                </a:lnTo>
                <a:lnTo>
                  <a:pt x="1857" y="336"/>
                </a:lnTo>
                <a:lnTo>
                  <a:pt x="1916" y="486"/>
                </a:lnTo>
                <a:lnTo>
                  <a:pt x="2062" y="411"/>
                </a:lnTo>
                <a:lnTo>
                  <a:pt x="2062" y="598"/>
                </a:lnTo>
                <a:lnTo>
                  <a:pt x="2236" y="635"/>
                </a:lnTo>
                <a:lnTo>
                  <a:pt x="2353" y="673"/>
                </a:lnTo>
                <a:lnTo>
                  <a:pt x="2440" y="822"/>
                </a:lnTo>
                <a:lnTo>
                  <a:pt x="2731" y="897"/>
                </a:lnTo>
                <a:lnTo>
                  <a:pt x="2614" y="1271"/>
                </a:lnTo>
                <a:lnTo>
                  <a:pt x="2614" y="1458"/>
                </a:lnTo>
                <a:lnTo>
                  <a:pt x="2497" y="1495"/>
                </a:lnTo>
                <a:lnTo>
                  <a:pt x="2294" y="1943"/>
                </a:lnTo>
                <a:lnTo>
                  <a:pt x="2294" y="2056"/>
                </a:lnTo>
                <a:lnTo>
                  <a:pt x="2382" y="1981"/>
                </a:lnTo>
                <a:lnTo>
                  <a:pt x="2440" y="1981"/>
                </a:lnTo>
                <a:lnTo>
                  <a:pt x="2497" y="2168"/>
                </a:lnTo>
                <a:lnTo>
                  <a:pt x="2440" y="2205"/>
                </a:lnTo>
                <a:lnTo>
                  <a:pt x="2527" y="2392"/>
                </a:lnTo>
                <a:lnTo>
                  <a:pt x="2440" y="2541"/>
                </a:lnTo>
                <a:lnTo>
                  <a:pt x="2469" y="2579"/>
                </a:lnTo>
                <a:lnTo>
                  <a:pt x="2527" y="2797"/>
                </a:lnTo>
                <a:lnTo>
                  <a:pt x="2614" y="2834"/>
                </a:lnTo>
                <a:lnTo>
                  <a:pt x="2614" y="2946"/>
                </a:lnTo>
                <a:lnTo>
                  <a:pt x="2323" y="3245"/>
                </a:lnTo>
                <a:lnTo>
                  <a:pt x="2091" y="3133"/>
                </a:lnTo>
                <a:lnTo>
                  <a:pt x="1857" y="3059"/>
                </a:lnTo>
                <a:lnTo>
                  <a:pt x="1712" y="3208"/>
                </a:lnTo>
                <a:lnTo>
                  <a:pt x="1683" y="3320"/>
                </a:lnTo>
                <a:lnTo>
                  <a:pt x="1683" y="3507"/>
                </a:lnTo>
                <a:lnTo>
                  <a:pt x="1456" y="3507"/>
                </a:lnTo>
                <a:lnTo>
                  <a:pt x="1368" y="3470"/>
                </a:lnTo>
                <a:lnTo>
                  <a:pt x="1310" y="3395"/>
                </a:lnTo>
                <a:lnTo>
                  <a:pt x="1222" y="3358"/>
                </a:lnTo>
                <a:lnTo>
                  <a:pt x="1106" y="3395"/>
                </a:lnTo>
                <a:lnTo>
                  <a:pt x="873" y="3358"/>
                </a:lnTo>
                <a:lnTo>
                  <a:pt x="640" y="3133"/>
                </a:lnTo>
                <a:lnTo>
                  <a:pt x="757" y="3059"/>
                </a:lnTo>
                <a:lnTo>
                  <a:pt x="815" y="2616"/>
                </a:lnTo>
                <a:lnTo>
                  <a:pt x="786" y="2616"/>
                </a:lnTo>
                <a:lnTo>
                  <a:pt x="815" y="2317"/>
                </a:lnTo>
                <a:lnTo>
                  <a:pt x="873" y="2429"/>
                </a:lnTo>
                <a:lnTo>
                  <a:pt x="786" y="2205"/>
                </a:lnTo>
                <a:lnTo>
                  <a:pt x="786" y="2018"/>
                </a:lnTo>
                <a:lnTo>
                  <a:pt x="640" y="1906"/>
                </a:lnTo>
                <a:lnTo>
                  <a:pt x="582" y="1794"/>
                </a:lnTo>
                <a:lnTo>
                  <a:pt x="582" y="1644"/>
                </a:lnTo>
                <a:lnTo>
                  <a:pt x="669" y="1644"/>
                </a:lnTo>
                <a:lnTo>
                  <a:pt x="494" y="1607"/>
                </a:lnTo>
                <a:lnTo>
                  <a:pt x="494" y="1532"/>
                </a:lnTo>
                <a:lnTo>
                  <a:pt x="174" y="1383"/>
                </a:lnTo>
                <a:lnTo>
                  <a:pt x="117" y="1420"/>
                </a:lnTo>
                <a:lnTo>
                  <a:pt x="29" y="1308"/>
                </a:lnTo>
                <a:lnTo>
                  <a:pt x="88" y="1271"/>
                </a:lnTo>
                <a:lnTo>
                  <a:pt x="58" y="1233"/>
                </a:lnTo>
                <a:lnTo>
                  <a:pt x="88" y="1159"/>
                </a:lnTo>
                <a:lnTo>
                  <a:pt x="0" y="1196"/>
                </a:lnTo>
                <a:lnTo>
                  <a:pt x="29" y="1084"/>
                </a:lnTo>
                <a:lnTo>
                  <a:pt x="291" y="972"/>
                </a:lnTo>
                <a:lnTo>
                  <a:pt x="466" y="1084"/>
                </a:lnTo>
                <a:lnTo>
                  <a:pt x="728" y="1084"/>
                </a:lnTo>
                <a:lnTo>
                  <a:pt x="640" y="598"/>
                </a:lnTo>
                <a:lnTo>
                  <a:pt x="757" y="635"/>
                </a:lnTo>
                <a:lnTo>
                  <a:pt x="815" y="747"/>
                </a:lnTo>
                <a:lnTo>
                  <a:pt x="1135" y="710"/>
                </a:lnTo>
                <a:lnTo>
                  <a:pt x="1077" y="710"/>
                </a:lnTo>
                <a:lnTo>
                  <a:pt x="1106" y="598"/>
                </a:lnTo>
                <a:lnTo>
                  <a:pt x="1368" y="374"/>
                </a:lnTo>
                <a:lnTo>
                  <a:pt x="1397" y="112"/>
                </a:lnTo>
                <a:lnTo>
                  <a:pt x="1625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30" name=""/>
          <p:cNvSpPr/>
          <p:nvPr/>
        </p:nvSpPr>
        <p:spPr>
          <a:xfrm>
            <a:off x="2619360" y="10263240"/>
            <a:ext cx="96840" cy="171360"/>
          </a:xfrm>
          <a:custGeom>
            <a:avLst/>
            <a:gdLst/>
            <a:ahLst/>
            <a:rect l="l" t="t" r="r" b="b"/>
            <a:pathLst>
              <a:path w="61" h="108">
                <a:moveTo>
                  <a:pt x="0" y="0"/>
                </a:moveTo>
                <a:lnTo>
                  <a:pt x="61" y="72"/>
                </a:lnTo>
                <a:lnTo>
                  <a:pt x="61" y="10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31" name=""/>
          <p:cNvSpPr/>
          <p:nvPr/>
        </p:nvSpPr>
        <p:spPr>
          <a:xfrm>
            <a:off x="6222960" y="4867200"/>
            <a:ext cx="2211480" cy="1730520"/>
          </a:xfrm>
          <a:custGeom>
            <a:avLst/>
            <a:gdLst/>
            <a:ahLst/>
            <a:rect l="l" t="t" r="r" b="b"/>
            <a:pathLst>
              <a:path w="1393" h="1090">
                <a:moveTo>
                  <a:pt x="1014" y="1090"/>
                </a:moveTo>
                <a:lnTo>
                  <a:pt x="1101" y="977"/>
                </a:lnTo>
                <a:lnTo>
                  <a:pt x="1159" y="977"/>
                </a:lnTo>
                <a:lnTo>
                  <a:pt x="1247" y="827"/>
                </a:lnTo>
                <a:lnTo>
                  <a:pt x="1247" y="752"/>
                </a:lnTo>
                <a:lnTo>
                  <a:pt x="1335" y="677"/>
                </a:lnTo>
                <a:lnTo>
                  <a:pt x="1393" y="639"/>
                </a:lnTo>
                <a:lnTo>
                  <a:pt x="1218" y="451"/>
                </a:lnTo>
                <a:lnTo>
                  <a:pt x="1218" y="338"/>
                </a:lnTo>
                <a:lnTo>
                  <a:pt x="1044" y="301"/>
                </a:lnTo>
                <a:lnTo>
                  <a:pt x="985" y="376"/>
                </a:lnTo>
                <a:lnTo>
                  <a:pt x="839" y="150"/>
                </a:lnTo>
                <a:lnTo>
                  <a:pt x="665" y="38"/>
                </a:lnTo>
                <a:lnTo>
                  <a:pt x="577" y="113"/>
                </a:lnTo>
                <a:lnTo>
                  <a:pt x="460" y="0"/>
                </a:lnTo>
                <a:lnTo>
                  <a:pt x="431" y="113"/>
                </a:lnTo>
                <a:lnTo>
                  <a:pt x="58" y="413"/>
                </a:lnTo>
                <a:lnTo>
                  <a:pt x="0" y="338"/>
                </a:lnTo>
                <a:lnTo>
                  <a:pt x="116" y="677"/>
                </a:lnTo>
                <a:lnTo>
                  <a:pt x="374" y="1015"/>
                </a:lnTo>
                <a:lnTo>
                  <a:pt x="548" y="1052"/>
                </a:lnTo>
                <a:lnTo>
                  <a:pt x="665" y="902"/>
                </a:lnTo>
                <a:lnTo>
                  <a:pt x="985" y="977"/>
                </a:lnTo>
                <a:lnTo>
                  <a:pt x="1014" y="109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32" name=""/>
          <p:cNvSpPr/>
          <p:nvPr/>
        </p:nvSpPr>
        <p:spPr>
          <a:xfrm>
            <a:off x="5342040" y="6305400"/>
            <a:ext cx="2577960" cy="1659240"/>
          </a:xfrm>
          <a:custGeom>
            <a:avLst/>
            <a:gdLst/>
            <a:ahLst/>
            <a:rect l="l" t="t" r="r" b="b"/>
            <a:pathLst>
              <a:path w="1624" h="1045">
                <a:moveTo>
                  <a:pt x="1566" y="187"/>
                </a:moveTo>
                <a:lnTo>
                  <a:pt x="1536" y="75"/>
                </a:lnTo>
                <a:lnTo>
                  <a:pt x="1217" y="0"/>
                </a:lnTo>
                <a:lnTo>
                  <a:pt x="1101" y="149"/>
                </a:lnTo>
                <a:lnTo>
                  <a:pt x="926" y="112"/>
                </a:lnTo>
                <a:lnTo>
                  <a:pt x="727" y="299"/>
                </a:lnTo>
                <a:lnTo>
                  <a:pt x="757" y="560"/>
                </a:lnTo>
                <a:lnTo>
                  <a:pt x="727" y="597"/>
                </a:lnTo>
                <a:lnTo>
                  <a:pt x="611" y="522"/>
                </a:lnTo>
                <a:lnTo>
                  <a:pt x="378" y="634"/>
                </a:lnTo>
                <a:lnTo>
                  <a:pt x="232" y="597"/>
                </a:lnTo>
                <a:lnTo>
                  <a:pt x="174" y="672"/>
                </a:lnTo>
                <a:lnTo>
                  <a:pt x="88" y="597"/>
                </a:lnTo>
                <a:lnTo>
                  <a:pt x="0" y="634"/>
                </a:lnTo>
                <a:lnTo>
                  <a:pt x="58" y="821"/>
                </a:lnTo>
                <a:lnTo>
                  <a:pt x="203" y="858"/>
                </a:lnTo>
                <a:lnTo>
                  <a:pt x="552" y="784"/>
                </a:lnTo>
                <a:lnTo>
                  <a:pt x="640" y="933"/>
                </a:lnTo>
                <a:lnTo>
                  <a:pt x="901" y="1008"/>
                </a:lnTo>
                <a:lnTo>
                  <a:pt x="1072" y="1045"/>
                </a:lnTo>
                <a:lnTo>
                  <a:pt x="1421" y="858"/>
                </a:lnTo>
                <a:lnTo>
                  <a:pt x="1507" y="784"/>
                </a:lnTo>
                <a:lnTo>
                  <a:pt x="1507" y="522"/>
                </a:lnTo>
                <a:lnTo>
                  <a:pt x="1624" y="522"/>
                </a:lnTo>
                <a:lnTo>
                  <a:pt x="1624" y="373"/>
                </a:lnTo>
                <a:lnTo>
                  <a:pt x="1566" y="18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33" name=""/>
          <p:cNvSpPr/>
          <p:nvPr/>
        </p:nvSpPr>
        <p:spPr>
          <a:xfrm>
            <a:off x="4883040" y="-87480"/>
            <a:ext cx="927360" cy="2243160"/>
          </a:xfrm>
          <a:custGeom>
            <a:avLst/>
            <a:gdLst/>
            <a:ahLst/>
            <a:rect l="l" t="t" r="r" b="b"/>
            <a:pathLst>
              <a:path w="584" h="1413">
                <a:moveTo>
                  <a:pt x="292" y="1413"/>
                </a:moveTo>
                <a:lnTo>
                  <a:pt x="116" y="1376"/>
                </a:lnTo>
                <a:lnTo>
                  <a:pt x="116" y="1190"/>
                </a:lnTo>
                <a:lnTo>
                  <a:pt x="0" y="1078"/>
                </a:lnTo>
                <a:lnTo>
                  <a:pt x="0" y="669"/>
                </a:lnTo>
                <a:lnTo>
                  <a:pt x="29" y="409"/>
                </a:lnTo>
                <a:lnTo>
                  <a:pt x="496" y="0"/>
                </a:lnTo>
                <a:lnTo>
                  <a:pt x="525" y="260"/>
                </a:lnTo>
                <a:lnTo>
                  <a:pt x="409" y="558"/>
                </a:lnTo>
                <a:lnTo>
                  <a:pt x="467" y="558"/>
                </a:lnTo>
                <a:lnTo>
                  <a:pt x="437" y="632"/>
                </a:lnTo>
                <a:lnTo>
                  <a:pt x="584" y="632"/>
                </a:lnTo>
                <a:lnTo>
                  <a:pt x="584" y="706"/>
                </a:lnTo>
                <a:lnTo>
                  <a:pt x="525" y="818"/>
                </a:lnTo>
                <a:lnTo>
                  <a:pt x="467" y="781"/>
                </a:lnTo>
                <a:lnTo>
                  <a:pt x="467" y="892"/>
                </a:lnTo>
                <a:lnTo>
                  <a:pt x="380" y="930"/>
                </a:lnTo>
                <a:lnTo>
                  <a:pt x="380" y="1004"/>
                </a:lnTo>
                <a:lnTo>
                  <a:pt x="321" y="1004"/>
                </a:lnTo>
                <a:lnTo>
                  <a:pt x="351" y="1078"/>
                </a:lnTo>
                <a:lnTo>
                  <a:pt x="292" y="1301"/>
                </a:lnTo>
                <a:lnTo>
                  <a:pt x="351" y="1413"/>
                </a:lnTo>
                <a:lnTo>
                  <a:pt x="292" y="141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34" name=""/>
          <p:cNvSpPr/>
          <p:nvPr/>
        </p:nvSpPr>
        <p:spPr>
          <a:xfrm>
            <a:off x="4195800" y="2111400"/>
            <a:ext cx="3000240" cy="5264280"/>
          </a:xfrm>
          <a:custGeom>
            <a:avLst/>
            <a:gdLst/>
            <a:ahLst/>
            <a:rect l="l" t="t" r="r" b="b"/>
            <a:pathLst>
              <a:path w="1890" h="3316">
                <a:moveTo>
                  <a:pt x="1861" y="1860"/>
                </a:moveTo>
                <a:lnTo>
                  <a:pt x="1890" y="1636"/>
                </a:lnTo>
                <a:lnTo>
                  <a:pt x="1832" y="1524"/>
                </a:lnTo>
                <a:lnTo>
                  <a:pt x="1773" y="1045"/>
                </a:lnTo>
                <a:lnTo>
                  <a:pt x="1715" y="971"/>
                </a:lnTo>
                <a:lnTo>
                  <a:pt x="1773" y="747"/>
                </a:lnTo>
                <a:lnTo>
                  <a:pt x="1715" y="560"/>
                </a:lnTo>
                <a:lnTo>
                  <a:pt x="1457" y="261"/>
                </a:lnTo>
                <a:lnTo>
                  <a:pt x="1341" y="299"/>
                </a:lnTo>
                <a:lnTo>
                  <a:pt x="1399" y="224"/>
                </a:lnTo>
                <a:lnTo>
                  <a:pt x="1137" y="485"/>
                </a:lnTo>
                <a:lnTo>
                  <a:pt x="991" y="485"/>
                </a:lnTo>
                <a:lnTo>
                  <a:pt x="1049" y="299"/>
                </a:lnTo>
                <a:lnTo>
                  <a:pt x="845" y="261"/>
                </a:lnTo>
                <a:lnTo>
                  <a:pt x="816" y="187"/>
                </a:lnTo>
                <a:lnTo>
                  <a:pt x="816" y="75"/>
                </a:lnTo>
                <a:lnTo>
                  <a:pt x="728" y="37"/>
                </a:lnTo>
                <a:lnTo>
                  <a:pt x="554" y="0"/>
                </a:lnTo>
                <a:lnTo>
                  <a:pt x="641" y="187"/>
                </a:lnTo>
                <a:lnTo>
                  <a:pt x="554" y="299"/>
                </a:lnTo>
                <a:lnTo>
                  <a:pt x="641" y="523"/>
                </a:lnTo>
                <a:lnTo>
                  <a:pt x="554" y="560"/>
                </a:lnTo>
                <a:lnTo>
                  <a:pt x="554" y="747"/>
                </a:lnTo>
                <a:lnTo>
                  <a:pt x="524" y="672"/>
                </a:lnTo>
                <a:lnTo>
                  <a:pt x="437" y="709"/>
                </a:lnTo>
                <a:lnTo>
                  <a:pt x="437" y="597"/>
                </a:lnTo>
                <a:lnTo>
                  <a:pt x="350" y="597"/>
                </a:lnTo>
                <a:lnTo>
                  <a:pt x="262" y="597"/>
                </a:lnTo>
                <a:lnTo>
                  <a:pt x="233" y="709"/>
                </a:lnTo>
                <a:lnTo>
                  <a:pt x="321" y="821"/>
                </a:lnTo>
                <a:lnTo>
                  <a:pt x="233" y="821"/>
                </a:lnTo>
                <a:lnTo>
                  <a:pt x="174" y="1008"/>
                </a:lnTo>
                <a:lnTo>
                  <a:pt x="116" y="1083"/>
                </a:lnTo>
                <a:lnTo>
                  <a:pt x="204" y="1232"/>
                </a:lnTo>
                <a:lnTo>
                  <a:pt x="116" y="1418"/>
                </a:lnTo>
                <a:lnTo>
                  <a:pt x="0" y="1381"/>
                </a:lnTo>
                <a:lnTo>
                  <a:pt x="0" y="1898"/>
                </a:lnTo>
                <a:lnTo>
                  <a:pt x="57" y="2047"/>
                </a:lnTo>
                <a:lnTo>
                  <a:pt x="0" y="2159"/>
                </a:lnTo>
                <a:lnTo>
                  <a:pt x="57" y="2345"/>
                </a:lnTo>
                <a:lnTo>
                  <a:pt x="57" y="2420"/>
                </a:lnTo>
                <a:lnTo>
                  <a:pt x="145" y="2569"/>
                </a:lnTo>
                <a:lnTo>
                  <a:pt x="437" y="2644"/>
                </a:lnTo>
                <a:lnTo>
                  <a:pt x="321" y="3017"/>
                </a:lnTo>
                <a:lnTo>
                  <a:pt x="321" y="3204"/>
                </a:lnTo>
                <a:lnTo>
                  <a:pt x="583" y="3204"/>
                </a:lnTo>
                <a:lnTo>
                  <a:pt x="728" y="3279"/>
                </a:lnTo>
                <a:lnTo>
                  <a:pt x="816" y="3241"/>
                </a:lnTo>
                <a:lnTo>
                  <a:pt x="904" y="3316"/>
                </a:lnTo>
                <a:lnTo>
                  <a:pt x="962" y="3241"/>
                </a:lnTo>
                <a:lnTo>
                  <a:pt x="1107" y="3279"/>
                </a:lnTo>
                <a:lnTo>
                  <a:pt x="1341" y="3167"/>
                </a:lnTo>
                <a:lnTo>
                  <a:pt x="1457" y="3241"/>
                </a:lnTo>
                <a:lnTo>
                  <a:pt x="1486" y="3204"/>
                </a:lnTo>
                <a:lnTo>
                  <a:pt x="1457" y="2943"/>
                </a:lnTo>
                <a:lnTo>
                  <a:pt x="1657" y="2756"/>
                </a:lnTo>
                <a:lnTo>
                  <a:pt x="1399" y="2420"/>
                </a:lnTo>
                <a:lnTo>
                  <a:pt x="1283" y="2084"/>
                </a:lnTo>
                <a:lnTo>
                  <a:pt x="1341" y="2159"/>
                </a:lnTo>
                <a:lnTo>
                  <a:pt x="1715" y="1860"/>
                </a:lnTo>
                <a:lnTo>
                  <a:pt x="1744" y="1748"/>
                </a:lnTo>
                <a:lnTo>
                  <a:pt x="1861" y="186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35" name=""/>
          <p:cNvSpPr/>
          <p:nvPr/>
        </p:nvSpPr>
        <p:spPr>
          <a:xfrm>
            <a:off x="6888240" y="2181240"/>
            <a:ext cx="3375000" cy="4098960"/>
          </a:xfrm>
          <a:custGeom>
            <a:avLst/>
            <a:gdLst/>
            <a:ahLst/>
            <a:rect l="l" t="t" r="r" b="b"/>
            <a:pathLst>
              <a:path w="2126" h="2582">
                <a:moveTo>
                  <a:pt x="2038" y="419"/>
                </a:moveTo>
                <a:lnTo>
                  <a:pt x="2097" y="952"/>
                </a:lnTo>
                <a:lnTo>
                  <a:pt x="1952" y="1180"/>
                </a:lnTo>
                <a:lnTo>
                  <a:pt x="2038" y="1294"/>
                </a:lnTo>
                <a:lnTo>
                  <a:pt x="2009" y="1478"/>
                </a:lnTo>
                <a:lnTo>
                  <a:pt x="2126" y="1935"/>
                </a:lnTo>
                <a:lnTo>
                  <a:pt x="1922" y="2239"/>
                </a:lnTo>
                <a:lnTo>
                  <a:pt x="1864" y="2430"/>
                </a:lnTo>
                <a:lnTo>
                  <a:pt x="1864" y="2582"/>
                </a:lnTo>
                <a:lnTo>
                  <a:pt x="1806" y="2582"/>
                </a:lnTo>
                <a:lnTo>
                  <a:pt x="1573" y="2430"/>
                </a:lnTo>
                <a:lnTo>
                  <a:pt x="1252" y="2506"/>
                </a:lnTo>
                <a:lnTo>
                  <a:pt x="1165" y="2392"/>
                </a:lnTo>
                <a:lnTo>
                  <a:pt x="1049" y="2430"/>
                </a:lnTo>
                <a:lnTo>
                  <a:pt x="961" y="2354"/>
                </a:lnTo>
                <a:lnTo>
                  <a:pt x="787" y="2163"/>
                </a:lnTo>
                <a:lnTo>
                  <a:pt x="787" y="2049"/>
                </a:lnTo>
                <a:lnTo>
                  <a:pt x="612" y="2011"/>
                </a:lnTo>
                <a:lnTo>
                  <a:pt x="553" y="2087"/>
                </a:lnTo>
                <a:lnTo>
                  <a:pt x="408" y="1859"/>
                </a:lnTo>
                <a:lnTo>
                  <a:pt x="233" y="1745"/>
                </a:lnTo>
                <a:lnTo>
                  <a:pt x="146" y="1821"/>
                </a:lnTo>
                <a:lnTo>
                  <a:pt x="174" y="1592"/>
                </a:lnTo>
                <a:lnTo>
                  <a:pt x="117" y="1478"/>
                </a:lnTo>
                <a:lnTo>
                  <a:pt x="58" y="990"/>
                </a:lnTo>
                <a:lnTo>
                  <a:pt x="0" y="914"/>
                </a:lnTo>
                <a:lnTo>
                  <a:pt x="58" y="685"/>
                </a:lnTo>
                <a:lnTo>
                  <a:pt x="0" y="495"/>
                </a:lnTo>
                <a:lnTo>
                  <a:pt x="88" y="533"/>
                </a:lnTo>
                <a:lnTo>
                  <a:pt x="88" y="457"/>
                </a:lnTo>
                <a:lnTo>
                  <a:pt x="29" y="457"/>
                </a:lnTo>
                <a:lnTo>
                  <a:pt x="58" y="419"/>
                </a:lnTo>
                <a:lnTo>
                  <a:pt x="670" y="0"/>
                </a:lnTo>
                <a:lnTo>
                  <a:pt x="990" y="0"/>
                </a:lnTo>
                <a:lnTo>
                  <a:pt x="990" y="76"/>
                </a:lnTo>
                <a:lnTo>
                  <a:pt x="932" y="38"/>
                </a:lnTo>
                <a:lnTo>
                  <a:pt x="990" y="228"/>
                </a:lnTo>
                <a:lnTo>
                  <a:pt x="1194" y="152"/>
                </a:lnTo>
                <a:lnTo>
                  <a:pt x="1485" y="228"/>
                </a:lnTo>
                <a:lnTo>
                  <a:pt x="1864" y="190"/>
                </a:lnTo>
                <a:lnTo>
                  <a:pt x="2038" y="343"/>
                </a:lnTo>
                <a:lnTo>
                  <a:pt x="2038" y="41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36" name=""/>
          <p:cNvSpPr/>
          <p:nvPr/>
        </p:nvSpPr>
        <p:spPr>
          <a:xfrm>
            <a:off x="8129520" y="-271440"/>
            <a:ext cx="209088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37" name=""/>
          <p:cNvSpPr/>
          <p:nvPr/>
        </p:nvSpPr>
        <p:spPr>
          <a:xfrm>
            <a:off x="81000" y="-271440"/>
            <a:ext cx="238104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38" name=""/>
          <p:cNvSpPr/>
          <p:nvPr/>
        </p:nvSpPr>
        <p:spPr>
          <a:xfrm>
            <a:off x="7575480" y="-270000"/>
            <a:ext cx="112896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39" name=""/>
          <p:cNvSpPr/>
          <p:nvPr/>
        </p:nvSpPr>
        <p:spPr>
          <a:xfrm>
            <a:off x="1743120" y="-270000"/>
            <a:ext cx="112860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40" name=""/>
          <p:cNvSpPr/>
          <p:nvPr/>
        </p:nvSpPr>
        <p:spPr>
          <a:xfrm>
            <a:off x="547560" y="4867200"/>
            <a:ext cx="4335480" cy="5567400"/>
          </a:xfrm>
          <a:custGeom>
            <a:avLst/>
            <a:gdLst/>
            <a:ahLst/>
            <a:rect l="l" t="t" r="r" b="b"/>
            <a:pathLst>
              <a:path w="2731" h="3507">
                <a:moveTo>
                  <a:pt x="1625" y="0"/>
                </a:moveTo>
                <a:lnTo>
                  <a:pt x="1625" y="112"/>
                </a:lnTo>
                <a:lnTo>
                  <a:pt x="1857" y="336"/>
                </a:lnTo>
                <a:lnTo>
                  <a:pt x="1916" y="486"/>
                </a:lnTo>
                <a:lnTo>
                  <a:pt x="2062" y="411"/>
                </a:lnTo>
                <a:lnTo>
                  <a:pt x="2062" y="598"/>
                </a:lnTo>
                <a:lnTo>
                  <a:pt x="2236" y="635"/>
                </a:lnTo>
                <a:lnTo>
                  <a:pt x="2353" y="673"/>
                </a:lnTo>
                <a:lnTo>
                  <a:pt x="2440" y="822"/>
                </a:lnTo>
                <a:lnTo>
                  <a:pt x="2731" y="897"/>
                </a:lnTo>
                <a:lnTo>
                  <a:pt x="2614" y="1271"/>
                </a:lnTo>
                <a:lnTo>
                  <a:pt x="2614" y="1458"/>
                </a:lnTo>
                <a:lnTo>
                  <a:pt x="2497" y="1495"/>
                </a:lnTo>
                <a:lnTo>
                  <a:pt x="2294" y="1943"/>
                </a:lnTo>
                <a:lnTo>
                  <a:pt x="2294" y="2056"/>
                </a:lnTo>
                <a:lnTo>
                  <a:pt x="2382" y="1981"/>
                </a:lnTo>
                <a:lnTo>
                  <a:pt x="2440" y="1981"/>
                </a:lnTo>
                <a:lnTo>
                  <a:pt x="2497" y="2168"/>
                </a:lnTo>
                <a:lnTo>
                  <a:pt x="2440" y="2205"/>
                </a:lnTo>
                <a:lnTo>
                  <a:pt x="2527" y="2392"/>
                </a:lnTo>
                <a:lnTo>
                  <a:pt x="2440" y="2541"/>
                </a:lnTo>
                <a:lnTo>
                  <a:pt x="2469" y="2579"/>
                </a:lnTo>
                <a:lnTo>
                  <a:pt x="2527" y="2797"/>
                </a:lnTo>
                <a:lnTo>
                  <a:pt x="2614" y="2834"/>
                </a:lnTo>
                <a:lnTo>
                  <a:pt x="2614" y="2946"/>
                </a:lnTo>
                <a:lnTo>
                  <a:pt x="2323" y="3245"/>
                </a:lnTo>
                <a:lnTo>
                  <a:pt x="2091" y="3133"/>
                </a:lnTo>
                <a:lnTo>
                  <a:pt x="1857" y="3059"/>
                </a:lnTo>
                <a:lnTo>
                  <a:pt x="1712" y="3208"/>
                </a:lnTo>
                <a:lnTo>
                  <a:pt x="1683" y="3320"/>
                </a:lnTo>
                <a:lnTo>
                  <a:pt x="1683" y="3507"/>
                </a:lnTo>
                <a:lnTo>
                  <a:pt x="1456" y="3507"/>
                </a:lnTo>
                <a:lnTo>
                  <a:pt x="1368" y="3470"/>
                </a:lnTo>
                <a:lnTo>
                  <a:pt x="1310" y="3395"/>
                </a:lnTo>
                <a:lnTo>
                  <a:pt x="1222" y="3358"/>
                </a:lnTo>
                <a:lnTo>
                  <a:pt x="1106" y="3395"/>
                </a:lnTo>
                <a:lnTo>
                  <a:pt x="873" y="3358"/>
                </a:lnTo>
                <a:lnTo>
                  <a:pt x="640" y="3133"/>
                </a:lnTo>
                <a:lnTo>
                  <a:pt x="757" y="3059"/>
                </a:lnTo>
                <a:lnTo>
                  <a:pt x="815" y="2616"/>
                </a:lnTo>
                <a:lnTo>
                  <a:pt x="786" y="2616"/>
                </a:lnTo>
                <a:lnTo>
                  <a:pt x="815" y="2317"/>
                </a:lnTo>
                <a:lnTo>
                  <a:pt x="873" y="2429"/>
                </a:lnTo>
                <a:lnTo>
                  <a:pt x="786" y="2205"/>
                </a:lnTo>
                <a:lnTo>
                  <a:pt x="786" y="2018"/>
                </a:lnTo>
                <a:lnTo>
                  <a:pt x="640" y="1906"/>
                </a:lnTo>
                <a:lnTo>
                  <a:pt x="582" y="1794"/>
                </a:lnTo>
                <a:lnTo>
                  <a:pt x="582" y="1644"/>
                </a:lnTo>
                <a:lnTo>
                  <a:pt x="669" y="1644"/>
                </a:lnTo>
                <a:lnTo>
                  <a:pt x="494" y="1607"/>
                </a:lnTo>
                <a:lnTo>
                  <a:pt x="494" y="1532"/>
                </a:lnTo>
                <a:lnTo>
                  <a:pt x="174" y="1383"/>
                </a:lnTo>
                <a:lnTo>
                  <a:pt x="117" y="1420"/>
                </a:lnTo>
                <a:lnTo>
                  <a:pt x="29" y="1308"/>
                </a:lnTo>
                <a:lnTo>
                  <a:pt x="88" y="1271"/>
                </a:lnTo>
                <a:lnTo>
                  <a:pt x="58" y="1233"/>
                </a:lnTo>
                <a:lnTo>
                  <a:pt x="88" y="1159"/>
                </a:lnTo>
                <a:lnTo>
                  <a:pt x="0" y="1196"/>
                </a:lnTo>
                <a:lnTo>
                  <a:pt x="29" y="1084"/>
                </a:lnTo>
                <a:lnTo>
                  <a:pt x="291" y="972"/>
                </a:lnTo>
                <a:lnTo>
                  <a:pt x="466" y="1084"/>
                </a:lnTo>
                <a:lnTo>
                  <a:pt x="728" y="1084"/>
                </a:lnTo>
                <a:lnTo>
                  <a:pt x="640" y="598"/>
                </a:lnTo>
                <a:lnTo>
                  <a:pt x="757" y="635"/>
                </a:lnTo>
                <a:lnTo>
                  <a:pt x="815" y="747"/>
                </a:lnTo>
                <a:lnTo>
                  <a:pt x="1135" y="710"/>
                </a:lnTo>
                <a:lnTo>
                  <a:pt x="1077" y="710"/>
                </a:lnTo>
                <a:lnTo>
                  <a:pt x="1106" y="598"/>
                </a:lnTo>
                <a:lnTo>
                  <a:pt x="1368" y="374"/>
                </a:lnTo>
                <a:lnTo>
                  <a:pt x="1397" y="112"/>
                </a:lnTo>
                <a:lnTo>
                  <a:pt x="1625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41" name=""/>
          <p:cNvSpPr/>
          <p:nvPr/>
        </p:nvSpPr>
        <p:spPr>
          <a:xfrm>
            <a:off x="2619360" y="10263240"/>
            <a:ext cx="96840" cy="171360"/>
          </a:xfrm>
          <a:custGeom>
            <a:avLst/>
            <a:gdLst/>
            <a:ahLst/>
            <a:rect l="l" t="t" r="r" b="b"/>
            <a:pathLst>
              <a:path w="61" h="108">
                <a:moveTo>
                  <a:pt x="0" y="0"/>
                </a:moveTo>
                <a:lnTo>
                  <a:pt x="61" y="72"/>
                </a:lnTo>
                <a:lnTo>
                  <a:pt x="61" y="10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42" name=""/>
          <p:cNvSpPr/>
          <p:nvPr/>
        </p:nvSpPr>
        <p:spPr>
          <a:xfrm>
            <a:off x="6222960" y="4867200"/>
            <a:ext cx="2211480" cy="1730520"/>
          </a:xfrm>
          <a:custGeom>
            <a:avLst/>
            <a:gdLst/>
            <a:ahLst/>
            <a:rect l="l" t="t" r="r" b="b"/>
            <a:pathLst>
              <a:path w="1393" h="1090">
                <a:moveTo>
                  <a:pt x="1014" y="1090"/>
                </a:moveTo>
                <a:lnTo>
                  <a:pt x="1101" y="977"/>
                </a:lnTo>
                <a:lnTo>
                  <a:pt x="1159" y="977"/>
                </a:lnTo>
                <a:lnTo>
                  <a:pt x="1247" y="827"/>
                </a:lnTo>
                <a:lnTo>
                  <a:pt x="1247" y="752"/>
                </a:lnTo>
                <a:lnTo>
                  <a:pt x="1335" y="677"/>
                </a:lnTo>
                <a:lnTo>
                  <a:pt x="1393" y="639"/>
                </a:lnTo>
                <a:lnTo>
                  <a:pt x="1218" y="451"/>
                </a:lnTo>
                <a:lnTo>
                  <a:pt x="1218" y="338"/>
                </a:lnTo>
                <a:lnTo>
                  <a:pt x="1044" y="301"/>
                </a:lnTo>
                <a:lnTo>
                  <a:pt x="985" y="376"/>
                </a:lnTo>
                <a:lnTo>
                  <a:pt x="839" y="150"/>
                </a:lnTo>
                <a:lnTo>
                  <a:pt x="665" y="38"/>
                </a:lnTo>
                <a:lnTo>
                  <a:pt x="577" y="113"/>
                </a:lnTo>
                <a:lnTo>
                  <a:pt x="460" y="0"/>
                </a:lnTo>
                <a:lnTo>
                  <a:pt x="431" y="113"/>
                </a:lnTo>
                <a:lnTo>
                  <a:pt x="58" y="413"/>
                </a:lnTo>
                <a:lnTo>
                  <a:pt x="0" y="338"/>
                </a:lnTo>
                <a:lnTo>
                  <a:pt x="116" y="677"/>
                </a:lnTo>
                <a:lnTo>
                  <a:pt x="374" y="1015"/>
                </a:lnTo>
                <a:lnTo>
                  <a:pt x="548" y="1052"/>
                </a:lnTo>
                <a:lnTo>
                  <a:pt x="665" y="902"/>
                </a:lnTo>
                <a:lnTo>
                  <a:pt x="985" y="977"/>
                </a:lnTo>
                <a:lnTo>
                  <a:pt x="1014" y="109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43" name=""/>
          <p:cNvSpPr/>
          <p:nvPr/>
        </p:nvSpPr>
        <p:spPr>
          <a:xfrm>
            <a:off x="5342040" y="6305400"/>
            <a:ext cx="2577960" cy="1659240"/>
          </a:xfrm>
          <a:custGeom>
            <a:avLst/>
            <a:gdLst/>
            <a:ahLst/>
            <a:rect l="l" t="t" r="r" b="b"/>
            <a:pathLst>
              <a:path w="1624" h="1045">
                <a:moveTo>
                  <a:pt x="1566" y="187"/>
                </a:moveTo>
                <a:lnTo>
                  <a:pt x="1536" y="75"/>
                </a:lnTo>
                <a:lnTo>
                  <a:pt x="1217" y="0"/>
                </a:lnTo>
                <a:lnTo>
                  <a:pt x="1101" y="149"/>
                </a:lnTo>
                <a:lnTo>
                  <a:pt x="926" y="112"/>
                </a:lnTo>
                <a:lnTo>
                  <a:pt x="727" y="299"/>
                </a:lnTo>
                <a:lnTo>
                  <a:pt x="757" y="560"/>
                </a:lnTo>
                <a:lnTo>
                  <a:pt x="727" y="597"/>
                </a:lnTo>
                <a:lnTo>
                  <a:pt x="611" y="522"/>
                </a:lnTo>
                <a:lnTo>
                  <a:pt x="378" y="634"/>
                </a:lnTo>
                <a:lnTo>
                  <a:pt x="232" y="597"/>
                </a:lnTo>
                <a:lnTo>
                  <a:pt x="174" y="672"/>
                </a:lnTo>
                <a:lnTo>
                  <a:pt x="88" y="597"/>
                </a:lnTo>
                <a:lnTo>
                  <a:pt x="0" y="634"/>
                </a:lnTo>
                <a:lnTo>
                  <a:pt x="58" y="821"/>
                </a:lnTo>
                <a:lnTo>
                  <a:pt x="203" y="858"/>
                </a:lnTo>
                <a:lnTo>
                  <a:pt x="552" y="784"/>
                </a:lnTo>
                <a:lnTo>
                  <a:pt x="640" y="933"/>
                </a:lnTo>
                <a:lnTo>
                  <a:pt x="901" y="1008"/>
                </a:lnTo>
                <a:lnTo>
                  <a:pt x="1072" y="1045"/>
                </a:lnTo>
                <a:lnTo>
                  <a:pt x="1421" y="858"/>
                </a:lnTo>
                <a:lnTo>
                  <a:pt x="1507" y="784"/>
                </a:lnTo>
                <a:lnTo>
                  <a:pt x="1507" y="522"/>
                </a:lnTo>
                <a:lnTo>
                  <a:pt x="1624" y="522"/>
                </a:lnTo>
                <a:lnTo>
                  <a:pt x="1624" y="373"/>
                </a:lnTo>
                <a:lnTo>
                  <a:pt x="1566" y="18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44" name=""/>
          <p:cNvSpPr/>
          <p:nvPr/>
        </p:nvSpPr>
        <p:spPr>
          <a:xfrm>
            <a:off x="4883040" y="-87480"/>
            <a:ext cx="927360" cy="2243160"/>
          </a:xfrm>
          <a:custGeom>
            <a:avLst/>
            <a:gdLst/>
            <a:ahLst/>
            <a:rect l="l" t="t" r="r" b="b"/>
            <a:pathLst>
              <a:path w="584" h="1413">
                <a:moveTo>
                  <a:pt x="292" y="1413"/>
                </a:moveTo>
                <a:lnTo>
                  <a:pt x="116" y="1376"/>
                </a:lnTo>
                <a:lnTo>
                  <a:pt x="116" y="1190"/>
                </a:lnTo>
                <a:lnTo>
                  <a:pt x="0" y="1078"/>
                </a:lnTo>
                <a:lnTo>
                  <a:pt x="0" y="669"/>
                </a:lnTo>
                <a:lnTo>
                  <a:pt x="29" y="409"/>
                </a:lnTo>
                <a:lnTo>
                  <a:pt x="496" y="0"/>
                </a:lnTo>
                <a:lnTo>
                  <a:pt x="525" y="260"/>
                </a:lnTo>
                <a:lnTo>
                  <a:pt x="409" y="558"/>
                </a:lnTo>
                <a:lnTo>
                  <a:pt x="467" y="558"/>
                </a:lnTo>
                <a:lnTo>
                  <a:pt x="437" y="632"/>
                </a:lnTo>
                <a:lnTo>
                  <a:pt x="584" y="632"/>
                </a:lnTo>
                <a:lnTo>
                  <a:pt x="584" y="706"/>
                </a:lnTo>
                <a:lnTo>
                  <a:pt x="525" y="818"/>
                </a:lnTo>
                <a:lnTo>
                  <a:pt x="467" y="781"/>
                </a:lnTo>
                <a:lnTo>
                  <a:pt x="467" y="892"/>
                </a:lnTo>
                <a:lnTo>
                  <a:pt x="380" y="930"/>
                </a:lnTo>
                <a:lnTo>
                  <a:pt x="380" y="1004"/>
                </a:lnTo>
                <a:lnTo>
                  <a:pt x="321" y="1004"/>
                </a:lnTo>
                <a:lnTo>
                  <a:pt x="351" y="1078"/>
                </a:lnTo>
                <a:lnTo>
                  <a:pt x="292" y="1301"/>
                </a:lnTo>
                <a:lnTo>
                  <a:pt x="351" y="1413"/>
                </a:lnTo>
                <a:lnTo>
                  <a:pt x="292" y="141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45" name=""/>
          <p:cNvSpPr/>
          <p:nvPr/>
        </p:nvSpPr>
        <p:spPr>
          <a:xfrm>
            <a:off x="4195800" y="2111400"/>
            <a:ext cx="3000240" cy="5264280"/>
          </a:xfrm>
          <a:custGeom>
            <a:avLst/>
            <a:gdLst/>
            <a:ahLst/>
            <a:rect l="l" t="t" r="r" b="b"/>
            <a:pathLst>
              <a:path w="1890" h="3316">
                <a:moveTo>
                  <a:pt x="1861" y="1860"/>
                </a:moveTo>
                <a:lnTo>
                  <a:pt x="1890" y="1636"/>
                </a:lnTo>
                <a:lnTo>
                  <a:pt x="1832" y="1524"/>
                </a:lnTo>
                <a:lnTo>
                  <a:pt x="1773" y="1045"/>
                </a:lnTo>
                <a:lnTo>
                  <a:pt x="1715" y="971"/>
                </a:lnTo>
                <a:lnTo>
                  <a:pt x="1773" y="747"/>
                </a:lnTo>
                <a:lnTo>
                  <a:pt x="1715" y="560"/>
                </a:lnTo>
                <a:lnTo>
                  <a:pt x="1457" y="261"/>
                </a:lnTo>
                <a:lnTo>
                  <a:pt x="1341" y="299"/>
                </a:lnTo>
                <a:lnTo>
                  <a:pt x="1399" y="224"/>
                </a:lnTo>
                <a:lnTo>
                  <a:pt x="1137" y="485"/>
                </a:lnTo>
                <a:lnTo>
                  <a:pt x="991" y="485"/>
                </a:lnTo>
                <a:lnTo>
                  <a:pt x="1049" y="299"/>
                </a:lnTo>
                <a:lnTo>
                  <a:pt x="845" y="261"/>
                </a:lnTo>
                <a:lnTo>
                  <a:pt x="816" y="187"/>
                </a:lnTo>
                <a:lnTo>
                  <a:pt x="816" y="75"/>
                </a:lnTo>
                <a:lnTo>
                  <a:pt x="728" y="37"/>
                </a:lnTo>
                <a:lnTo>
                  <a:pt x="554" y="0"/>
                </a:lnTo>
                <a:lnTo>
                  <a:pt x="641" y="187"/>
                </a:lnTo>
                <a:lnTo>
                  <a:pt x="554" y="299"/>
                </a:lnTo>
                <a:lnTo>
                  <a:pt x="641" y="523"/>
                </a:lnTo>
                <a:lnTo>
                  <a:pt x="554" y="560"/>
                </a:lnTo>
                <a:lnTo>
                  <a:pt x="554" y="747"/>
                </a:lnTo>
                <a:lnTo>
                  <a:pt x="524" y="672"/>
                </a:lnTo>
                <a:lnTo>
                  <a:pt x="437" y="709"/>
                </a:lnTo>
                <a:lnTo>
                  <a:pt x="437" y="597"/>
                </a:lnTo>
                <a:lnTo>
                  <a:pt x="350" y="597"/>
                </a:lnTo>
                <a:lnTo>
                  <a:pt x="262" y="597"/>
                </a:lnTo>
                <a:lnTo>
                  <a:pt x="233" y="709"/>
                </a:lnTo>
                <a:lnTo>
                  <a:pt x="321" y="821"/>
                </a:lnTo>
                <a:lnTo>
                  <a:pt x="233" y="821"/>
                </a:lnTo>
                <a:lnTo>
                  <a:pt x="174" y="1008"/>
                </a:lnTo>
                <a:lnTo>
                  <a:pt x="116" y="1083"/>
                </a:lnTo>
                <a:lnTo>
                  <a:pt x="204" y="1232"/>
                </a:lnTo>
                <a:lnTo>
                  <a:pt x="116" y="1418"/>
                </a:lnTo>
                <a:lnTo>
                  <a:pt x="0" y="1381"/>
                </a:lnTo>
                <a:lnTo>
                  <a:pt x="0" y="1898"/>
                </a:lnTo>
                <a:lnTo>
                  <a:pt x="57" y="2047"/>
                </a:lnTo>
                <a:lnTo>
                  <a:pt x="0" y="2159"/>
                </a:lnTo>
                <a:lnTo>
                  <a:pt x="57" y="2345"/>
                </a:lnTo>
                <a:lnTo>
                  <a:pt x="57" y="2420"/>
                </a:lnTo>
                <a:lnTo>
                  <a:pt x="145" y="2569"/>
                </a:lnTo>
                <a:lnTo>
                  <a:pt x="437" y="2644"/>
                </a:lnTo>
                <a:lnTo>
                  <a:pt x="321" y="3017"/>
                </a:lnTo>
                <a:lnTo>
                  <a:pt x="321" y="3204"/>
                </a:lnTo>
                <a:lnTo>
                  <a:pt x="583" y="3204"/>
                </a:lnTo>
                <a:lnTo>
                  <a:pt x="728" y="3279"/>
                </a:lnTo>
                <a:lnTo>
                  <a:pt x="816" y="3241"/>
                </a:lnTo>
                <a:lnTo>
                  <a:pt x="904" y="3316"/>
                </a:lnTo>
                <a:lnTo>
                  <a:pt x="962" y="3241"/>
                </a:lnTo>
                <a:lnTo>
                  <a:pt x="1107" y="3279"/>
                </a:lnTo>
                <a:lnTo>
                  <a:pt x="1341" y="3167"/>
                </a:lnTo>
                <a:lnTo>
                  <a:pt x="1457" y="3241"/>
                </a:lnTo>
                <a:lnTo>
                  <a:pt x="1486" y="3204"/>
                </a:lnTo>
                <a:lnTo>
                  <a:pt x="1457" y="2943"/>
                </a:lnTo>
                <a:lnTo>
                  <a:pt x="1657" y="2756"/>
                </a:lnTo>
                <a:lnTo>
                  <a:pt x="1399" y="2420"/>
                </a:lnTo>
                <a:lnTo>
                  <a:pt x="1283" y="2084"/>
                </a:lnTo>
                <a:lnTo>
                  <a:pt x="1341" y="2159"/>
                </a:lnTo>
                <a:lnTo>
                  <a:pt x="1715" y="1860"/>
                </a:lnTo>
                <a:lnTo>
                  <a:pt x="1744" y="1748"/>
                </a:lnTo>
                <a:lnTo>
                  <a:pt x="1861" y="186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46" name=""/>
          <p:cNvSpPr/>
          <p:nvPr/>
        </p:nvSpPr>
        <p:spPr>
          <a:xfrm>
            <a:off x="6888240" y="2181240"/>
            <a:ext cx="3375000" cy="4098960"/>
          </a:xfrm>
          <a:custGeom>
            <a:avLst/>
            <a:gdLst/>
            <a:ahLst/>
            <a:rect l="l" t="t" r="r" b="b"/>
            <a:pathLst>
              <a:path w="2126" h="2582">
                <a:moveTo>
                  <a:pt x="2038" y="419"/>
                </a:moveTo>
                <a:lnTo>
                  <a:pt x="2097" y="952"/>
                </a:lnTo>
                <a:lnTo>
                  <a:pt x="1952" y="1180"/>
                </a:lnTo>
                <a:lnTo>
                  <a:pt x="2038" y="1294"/>
                </a:lnTo>
                <a:lnTo>
                  <a:pt x="2009" y="1478"/>
                </a:lnTo>
                <a:lnTo>
                  <a:pt x="2126" y="1935"/>
                </a:lnTo>
                <a:lnTo>
                  <a:pt x="1922" y="2239"/>
                </a:lnTo>
                <a:lnTo>
                  <a:pt x="1864" y="2430"/>
                </a:lnTo>
                <a:lnTo>
                  <a:pt x="1864" y="2582"/>
                </a:lnTo>
                <a:lnTo>
                  <a:pt x="1806" y="2582"/>
                </a:lnTo>
                <a:lnTo>
                  <a:pt x="1573" y="2430"/>
                </a:lnTo>
                <a:lnTo>
                  <a:pt x="1252" y="2506"/>
                </a:lnTo>
                <a:lnTo>
                  <a:pt x="1165" y="2392"/>
                </a:lnTo>
                <a:lnTo>
                  <a:pt x="1049" y="2430"/>
                </a:lnTo>
                <a:lnTo>
                  <a:pt x="961" y="2354"/>
                </a:lnTo>
                <a:lnTo>
                  <a:pt x="787" y="2163"/>
                </a:lnTo>
                <a:lnTo>
                  <a:pt x="787" y="2049"/>
                </a:lnTo>
                <a:lnTo>
                  <a:pt x="612" y="2011"/>
                </a:lnTo>
                <a:lnTo>
                  <a:pt x="553" y="2087"/>
                </a:lnTo>
                <a:lnTo>
                  <a:pt x="408" y="1859"/>
                </a:lnTo>
                <a:lnTo>
                  <a:pt x="233" y="1745"/>
                </a:lnTo>
                <a:lnTo>
                  <a:pt x="146" y="1821"/>
                </a:lnTo>
                <a:lnTo>
                  <a:pt x="174" y="1592"/>
                </a:lnTo>
                <a:lnTo>
                  <a:pt x="117" y="1478"/>
                </a:lnTo>
                <a:lnTo>
                  <a:pt x="58" y="990"/>
                </a:lnTo>
                <a:lnTo>
                  <a:pt x="0" y="914"/>
                </a:lnTo>
                <a:lnTo>
                  <a:pt x="58" y="685"/>
                </a:lnTo>
                <a:lnTo>
                  <a:pt x="0" y="495"/>
                </a:lnTo>
                <a:lnTo>
                  <a:pt x="88" y="533"/>
                </a:lnTo>
                <a:lnTo>
                  <a:pt x="88" y="457"/>
                </a:lnTo>
                <a:lnTo>
                  <a:pt x="29" y="457"/>
                </a:lnTo>
                <a:lnTo>
                  <a:pt x="58" y="419"/>
                </a:lnTo>
                <a:lnTo>
                  <a:pt x="670" y="0"/>
                </a:lnTo>
                <a:lnTo>
                  <a:pt x="990" y="0"/>
                </a:lnTo>
                <a:lnTo>
                  <a:pt x="990" y="76"/>
                </a:lnTo>
                <a:lnTo>
                  <a:pt x="932" y="38"/>
                </a:lnTo>
                <a:lnTo>
                  <a:pt x="990" y="228"/>
                </a:lnTo>
                <a:lnTo>
                  <a:pt x="1194" y="152"/>
                </a:lnTo>
                <a:lnTo>
                  <a:pt x="1485" y="228"/>
                </a:lnTo>
                <a:lnTo>
                  <a:pt x="1864" y="190"/>
                </a:lnTo>
                <a:lnTo>
                  <a:pt x="2038" y="343"/>
                </a:lnTo>
                <a:lnTo>
                  <a:pt x="2038" y="41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47" name=""/>
          <p:cNvSpPr/>
          <p:nvPr/>
        </p:nvSpPr>
        <p:spPr>
          <a:xfrm>
            <a:off x="3119400" y="4702320"/>
            <a:ext cx="1158840" cy="1176120"/>
          </a:xfrm>
          <a:custGeom>
            <a:avLst/>
            <a:gdLst/>
            <a:ahLst/>
            <a:rect l="l" t="t" r="r" b="b"/>
            <a:pathLst>
              <a:path w="730" h="741">
                <a:moveTo>
                  <a:pt x="467" y="0"/>
                </a:moveTo>
                <a:lnTo>
                  <a:pt x="205" y="74"/>
                </a:lnTo>
                <a:lnTo>
                  <a:pt x="117" y="0"/>
                </a:lnTo>
                <a:lnTo>
                  <a:pt x="0" y="111"/>
                </a:lnTo>
                <a:lnTo>
                  <a:pt x="0" y="222"/>
                </a:lnTo>
                <a:lnTo>
                  <a:pt x="233" y="445"/>
                </a:lnTo>
                <a:lnTo>
                  <a:pt x="292" y="593"/>
                </a:lnTo>
                <a:lnTo>
                  <a:pt x="438" y="519"/>
                </a:lnTo>
                <a:lnTo>
                  <a:pt x="438" y="704"/>
                </a:lnTo>
                <a:lnTo>
                  <a:pt x="613" y="741"/>
                </a:lnTo>
                <a:lnTo>
                  <a:pt x="584" y="630"/>
                </a:lnTo>
                <a:lnTo>
                  <a:pt x="671" y="519"/>
                </a:lnTo>
                <a:lnTo>
                  <a:pt x="730" y="408"/>
                </a:lnTo>
                <a:lnTo>
                  <a:pt x="671" y="259"/>
                </a:lnTo>
                <a:lnTo>
                  <a:pt x="584" y="222"/>
                </a:lnTo>
                <a:lnTo>
                  <a:pt x="584" y="74"/>
                </a:lnTo>
                <a:lnTo>
                  <a:pt x="46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48" name=""/>
          <p:cNvSpPr/>
          <p:nvPr/>
        </p:nvSpPr>
        <p:spPr>
          <a:xfrm>
            <a:off x="7085160" y="1866960"/>
            <a:ext cx="142560" cy="177840"/>
          </a:xfrm>
          <a:custGeom>
            <a:avLst/>
            <a:gdLst/>
            <a:ahLst/>
            <a:rect l="l" t="t" r="r" b="b"/>
            <a:pathLst>
              <a:path w="90" h="112">
                <a:moveTo>
                  <a:pt x="90" y="112"/>
                </a:moveTo>
                <a:lnTo>
                  <a:pt x="0" y="0"/>
                </a:lnTo>
                <a:lnTo>
                  <a:pt x="0" y="75"/>
                </a:lnTo>
                <a:lnTo>
                  <a:pt x="90" y="1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49" name=""/>
          <p:cNvSpPr/>
          <p:nvPr/>
        </p:nvSpPr>
        <p:spPr>
          <a:xfrm>
            <a:off x="5762520" y="2044800"/>
            <a:ext cx="85680" cy="239760"/>
          </a:xfrm>
          <a:custGeom>
            <a:avLst/>
            <a:gdLst/>
            <a:ahLst/>
            <a:rect l="l" t="t" r="r" b="b"/>
            <a:pathLst>
              <a:path w="54" h="151">
                <a:moveTo>
                  <a:pt x="54" y="0"/>
                </a:moveTo>
                <a:lnTo>
                  <a:pt x="27" y="151"/>
                </a:lnTo>
                <a:lnTo>
                  <a:pt x="0" y="75"/>
                </a:lnTo>
                <a:lnTo>
                  <a:pt x="5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50" name=""/>
          <p:cNvSpPr/>
          <p:nvPr/>
        </p:nvSpPr>
        <p:spPr>
          <a:xfrm>
            <a:off x="5433840" y="1574640"/>
            <a:ext cx="414360" cy="470160"/>
          </a:xfrm>
          <a:custGeom>
            <a:avLst/>
            <a:gdLst/>
            <a:ahLst/>
            <a:rect l="l" t="t" r="r" b="b"/>
            <a:pathLst>
              <a:path w="261" h="296">
                <a:moveTo>
                  <a:pt x="87" y="37"/>
                </a:moveTo>
                <a:lnTo>
                  <a:pt x="203" y="0"/>
                </a:lnTo>
                <a:lnTo>
                  <a:pt x="261" y="185"/>
                </a:lnTo>
                <a:lnTo>
                  <a:pt x="232" y="259"/>
                </a:lnTo>
                <a:lnTo>
                  <a:pt x="87" y="296"/>
                </a:lnTo>
                <a:lnTo>
                  <a:pt x="0" y="74"/>
                </a:lnTo>
                <a:lnTo>
                  <a:pt x="8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51" name=""/>
          <p:cNvSpPr/>
          <p:nvPr/>
        </p:nvSpPr>
        <p:spPr>
          <a:xfrm>
            <a:off x="5899320" y="2098800"/>
            <a:ext cx="276120" cy="241200"/>
          </a:xfrm>
          <a:custGeom>
            <a:avLst/>
            <a:gdLst/>
            <a:ahLst/>
            <a:rect l="l" t="t" r="r" b="b"/>
            <a:pathLst>
              <a:path w="174" h="152">
                <a:moveTo>
                  <a:pt x="58" y="0"/>
                </a:moveTo>
                <a:lnTo>
                  <a:pt x="145" y="38"/>
                </a:lnTo>
                <a:lnTo>
                  <a:pt x="174" y="152"/>
                </a:lnTo>
                <a:lnTo>
                  <a:pt x="0" y="76"/>
                </a:lnTo>
                <a:lnTo>
                  <a:pt x="0" y="0"/>
                </a:lnTo>
                <a:lnTo>
                  <a:pt x="5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52" name=""/>
          <p:cNvSpPr/>
          <p:nvPr/>
        </p:nvSpPr>
        <p:spPr>
          <a:xfrm>
            <a:off x="6175440" y="2098800"/>
            <a:ext cx="85680" cy="299880"/>
          </a:xfrm>
          <a:custGeom>
            <a:avLst/>
            <a:gdLst/>
            <a:ahLst/>
            <a:rect l="l" t="t" r="r" b="b"/>
            <a:pathLst>
              <a:path w="54" h="189">
                <a:moveTo>
                  <a:pt x="0" y="0"/>
                </a:moveTo>
                <a:lnTo>
                  <a:pt x="54" y="38"/>
                </a:lnTo>
                <a:lnTo>
                  <a:pt x="27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53" name=""/>
          <p:cNvSpPr/>
          <p:nvPr/>
        </p:nvSpPr>
        <p:spPr>
          <a:xfrm>
            <a:off x="5848200" y="1220760"/>
            <a:ext cx="600120" cy="824040"/>
          </a:xfrm>
          <a:custGeom>
            <a:avLst/>
            <a:gdLst/>
            <a:ahLst/>
            <a:rect l="l" t="t" r="r" b="b"/>
            <a:pathLst>
              <a:path w="378" h="519">
                <a:moveTo>
                  <a:pt x="117" y="37"/>
                </a:moveTo>
                <a:lnTo>
                  <a:pt x="146" y="111"/>
                </a:lnTo>
                <a:lnTo>
                  <a:pt x="0" y="185"/>
                </a:lnTo>
                <a:lnTo>
                  <a:pt x="58" y="259"/>
                </a:lnTo>
                <a:lnTo>
                  <a:pt x="87" y="408"/>
                </a:lnTo>
                <a:lnTo>
                  <a:pt x="203" y="445"/>
                </a:lnTo>
                <a:lnTo>
                  <a:pt x="174" y="519"/>
                </a:lnTo>
                <a:lnTo>
                  <a:pt x="261" y="519"/>
                </a:lnTo>
                <a:lnTo>
                  <a:pt x="261" y="408"/>
                </a:lnTo>
                <a:lnTo>
                  <a:pt x="320" y="408"/>
                </a:lnTo>
                <a:lnTo>
                  <a:pt x="291" y="297"/>
                </a:lnTo>
                <a:lnTo>
                  <a:pt x="378" y="222"/>
                </a:lnTo>
                <a:lnTo>
                  <a:pt x="320" y="0"/>
                </a:lnTo>
                <a:lnTo>
                  <a:pt x="232" y="37"/>
                </a:lnTo>
                <a:lnTo>
                  <a:pt x="232" y="111"/>
                </a:lnTo>
                <a:lnTo>
                  <a:pt x="203" y="222"/>
                </a:lnTo>
                <a:lnTo>
                  <a:pt x="203" y="74"/>
                </a:lnTo>
                <a:lnTo>
                  <a:pt x="11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54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55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56" name=""/>
          <p:cNvSpPr/>
          <p:nvPr/>
        </p:nvSpPr>
        <p:spPr>
          <a:xfrm>
            <a:off x="4046400" y="5532480"/>
            <a:ext cx="231840" cy="415800"/>
          </a:xfrm>
          <a:custGeom>
            <a:avLst/>
            <a:gdLst/>
            <a:ahLst/>
            <a:rect l="l" t="t" r="r" b="b"/>
            <a:pathLst>
              <a:path w="146" h="262">
                <a:moveTo>
                  <a:pt x="29" y="225"/>
                </a:moveTo>
                <a:lnTo>
                  <a:pt x="146" y="262"/>
                </a:lnTo>
                <a:lnTo>
                  <a:pt x="146" y="187"/>
                </a:lnTo>
                <a:lnTo>
                  <a:pt x="88" y="0"/>
                </a:lnTo>
                <a:lnTo>
                  <a:pt x="0" y="112"/>
                </a:lnTo>
                <a:lnTo>
                  <a:pt x="29" y="2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57" name=""/>
          <p:cNvSpPr/>
          <p:nvPr/>
        </p:nvSpPr>
        <p:spPr>
          <a:xfrm>
            <a:off x="3308400" y="3230640"/>
            <a:ext cx="1251000" cy="1882800"/>
          </a:xfrm>
          <a:custGeom>
            <a:avLst/>
            <a:gdLst/>
            <a:ahLst/>
            <a:rect l="l" t="t" r="r" b="b"/>
            <a:pathLst>
              <a:path w="788" h="1186">
                <a:moveTo>
                  <a:pt x="351" y="261"/>
                </a:moveTo>
                <a:lnTo>
                  <a:pt x="380" y="335"/>
                </a:lnTo>
                <a:lnTo>
                  <a:pt x="351" y="373"/>
                </a:lnTo>
                <a:lnTo>
                  <a:pt x="351" y="484"/>
                </a:lnTo>
                <a:lnTo>
                  <a:pt x="437" y="522"/>
                </a:lnTo>
                <a:lnTo>
                  <a:pt x="409" y="410"/>
                </a:lnTo>
                <a:lnTo>
                  <a:pt x="467" y="261"/>
                </a:lnTo>
                <a:lnTo>
                  <a:pt x="437" y="261"/>
                </a:lnTo>
                <a:lnTo>
                  <a:pt x="437" y="112"/>
                </a:lnTo>
                <a:lnTo>
                  <a:pt x="701" y="0"/>
                </a:lnTo>
                <a:lnTo>
                  <a:pt x="788" y="112"/>
                </a:lnTo>
                <a:lnTo>
                  <a:pt x="730" y="298"/>
                </a:lnTo>
                <a:lnTo>
                  <a:pt x="672" y="373"/>
                </a:lnTo>
                <a:lnTo>
                  <a:pt x="759" y="522"/>
                </a:lnTo>
                <a:lnTo>
                  <a:pt x="672" y="708"/>
                </a:lnTo>
                <a:lnTo>
                  <a:pt x="555" y="671"/>
                </a:lnTo>
                <a:lnTo>
                  <a:pt x="555" y="1186"/>
                </a:lnTo>
                <a:lnTo>
                  <a:pt x="467" y="1149"/>
                </a:lnTo>
                <a:lnTo>
                  <a:pt x="467" y="1000"/>
                </a:lnTo>
                <a:lnTo>
                  <a:pt x="351" y="925"/>
                </a:lnTo>
                <a:lnTo>
                  <a:pt x="87" y="1000"/>
                </a:lnTo>
                <a:lnTo>
                  <a:pt x="0" y="925"/>
                </a:lnTo>
                <a:lnTo>
                  <a:pt x="204" y="925"/>
                </a:lnTo>
                <a:lnTo>
                  <a:pt x="116" y="851"/>
                </a:lnTo>
                <a:lnTo>
                  <a:pt x="321" y="782"/>
                </a:lnTo>
                <a:lnTo>
                  <a:pt x="204" y="782"/>
                </a:lnTo>
                <a:lnTo>
                  <a:pt x="175" y="708"/>
                </a:lnTo>
                <a:lnTo>
                  <a:pt x="351" y="261"/>
                </a:lnTo>
                <a:close/>
              </a:path>
            </a:pathLst>
          </a:custGeom>
          <a:solidFill>
            <a:srgbClr val="ccffcc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58" name=""/>
          <p:cNvSpPr/>
          <p:nvPr/>
        </p:nvSpPr>
        <p:spPr>
          <a:xfrm>
            <a:off x="4835520" y="1131840"/>
            <a:ext cx="83520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59" name=""/>
          <p:cNvSpPr/>
          <p:nvPr/>
        </p:nvSpPr>
        <p:spPr>
          <a:xfrm>
            <a:off x="4925880" y="1179360"/>
            <a:ext cx="72396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60" name=""/>
          <p:cNvSpPr/>
          <p:nvPr/>
        </p:nvSpPr>
        <p:spPr>
          <a:xfrm>
            <a:off x="4925880" y="118116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61" name=""/>
          <p:cNvSpPr/>
          <p:nvPr/>
        </p:nvSpPr>
        <p:spPr>
          <a:xfrm>
            <a:off x="4960440" y="118260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62" name=""/>
          <p:cNvSpPr/>
          <p:nvPr/>
        </p:nvSpPr>
        <p:spPr>
          <a:xfrm>
            <a:off x="5433840" y="4491000"/>
            <a:ext cx="8366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63" name=""/>
          <p:cNvSpPr/>
          <p:nvPr/>
        </p:nvSpPr>
        <p:spPr>
          <a:xfrm>
            <a:off x="5526000" y="4538520"/>
            <a:ext cx="72396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64" name=""/>
          <p:cNvSpPr/>
          <p:nvPr/>
        </p:nvSpPr>
        <p:spPr>
          <a:xfrm>
            <a:off x="5526000" y="454032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65" name=""/>
          <p:cNvSpPr/>
          <p:nvPr/>
        </p:nvSpPr>
        <p:spPr>
          <a:xfrm>
            <a:off x="5556600" y="4541760"/>
            <a:ext cx="661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Germany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66" name=""/>
          <p:cNvSpPr/>
          <p:nvPr/>
        </p:nvSpPr>
        <p:spPr>
          <a:xfrm>
            <a:off x="6885000" y="2995560"/>
            <a:ext cx="677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67" name=""/>
          <p:cNvSpPr/>
          <p:nvPr/>
        </p:nvSpPr>
        <p:spPr>
          <a:xfrm>
            <a:off x="6977160" y="3043080"/>
            <a:ext cx="5666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68" name=""/>
          <p:cNvSpPr/>
          <p:nvPr/>
        </p:nvSpPr>
        <p:spPr>
          <a:xfrm>
            <a:off x="6977160" y="3044880"/>
            <a:ext cx="4935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69" name=""/>
          <p:cNvSpPr/>
          <p:nvPr/>
        </p:nvSpPr>
        <p:spPr>
          <a:xfrm>
            <a:off x="7005240" y="304632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70" name=""/>
          <p:cNvSpPr/>
          <p:nvPr/>
        </p:nvSpPr>
        <p:spPr>
          <a:xfrm>
            <a:off x="3322800" y="5024520"/>
            <a:ext cx="7729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71" name=""/>
          <p:cNvSpPr/>
          <p:nvPr/>
        </p:nvSpPr>
        <p:spPr>
          <a:xfrm>
            <a:off x="3414600" y="5072040"/>
            <a:ext cx="66060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72" name=""/>
          <p:cNvSpPr/>
          <p:nvPr/>
        </p:nvSpPr>
        <p:spPr>
          <a:xfrm>
            <a:off x="3414600" y="5073480"/>
            <a:ext cx="5875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73" name=""/>
          <p:cNvSpPr/>
          <p:nvPr/>
        </p:nvSpPr>
        <p:spPr>
          <a:xfrm>
            <a:off x="3443040" y="507528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74" name=""/>
          <p:cNvSpPr/>
          <p:nvPr/>
        </p:nvSpPr>
        <p:spPr>
          <a:xfrm>
            <a:off x="6238800" y="5448240"/>
            <a:ext cx="12574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75" name=""/>
          <p:cNvSpPr/>
          <p:nvPr/>
        </p:nvSpPr>
        <p:spPr>
          <a:xfrm>
            <a:off x="6330960" y="5495760"/>
            <a:ext cx="11444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76" name=""/>
          <p:cNvSpPr/>
          <p:nvPr/>
        </p:nvSpPr>
        <p:spPr>
          <a:xfrm>
            <a:off x="6330960" y="5497560"/>
            <a:ext cx="10731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77" name=""/>
          <p:cNvSpPr/>
          <p:nvPr/>
        </p:nvSpPr>
        <p:spPr>
          <a:xfrm>
            <a:off x="6335280" y="549900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78" name=""/>
          <p:cNvSpPr/>
          <p:nvPr/>
        </p:nvSpPr>
        <p:spPr>
          <a:xfrm>
            <a:off x="4376880" y="4286160"/>
            <a:ext cx="2361960" cy="1146240"/>
          </a:xfrm>
          <a:custGeom>
            <a:avLst/>
            <a:gdLst/>
            <a:ahLst/>
            <a:rect l="l" t="t" r="r" b="b"/>
            <a:pathLst>
              <a:path w="1488" h="722">
                <a:moveTo>
                  <a:pt x="1471" y="722"/>
                </a:moveTo>
                <a:lnTo>
                  <a:pt x="1488" y="686"/>
                </a:lnTo>
                <a:lnTo>
                  <a:pt x="17" y="0"/>
                </a:lnTo>
                <a:lnTo>
                  <a:pt x="0" y="36"/>
                </a:lnTo>
                <a:lnTo>
                  <a:pt x="147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79" name=""/>
          <p:cNvSpPr/>
          <p:nvPr/>
        </p:nvSpPr>
        <p:spPr>
          <a:xfrm>
            <a:off x="4183200" y="4210200"/>
            <a:ext cx="261720" cy="212400"/>
          </a:xfrm>
          <a:custGeom>
            <a:avLst/>
            <a:gdLst/>
            <a:ahLst/>
            <a:rect l="l" t="t" r="r" b="b"/>
            <a:pathLst>
              <a:path w="165" h="134">
                <a:moveTo>
                  <a:pt x="165" y="0"/>
                </a:moveTo>
                <a:lnTo>
                  <a:pt x="0" y="5"/>
                </a:lnTo>
                <a:lnTo>
                  <a:pt x="102" y="134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80" name=""/>
          <p:cNvSpPr/>
          <p:nvPr/>
        </p:nvSpPr>
        <p:spPr>
          <a:xfrm>
            <a:off x="4376880" y="4286160"/>
            <a:ext cx="2361960" cy="1146240"/>
          </a:xfrm>
          <a:custGeom>
            <a:avLst/>
            <a:gdLst/>
            <a:ahLst/>
            <a:rect l="l" t="t" r="r" b="b"/>
            <a:pathLst>
              <a:path w="1488" h="722">
                <a:moveTo>
                  <a:pt x="1471" y="722"/>
                </a:moveTo>
                <a:lnTo>
                  <a:pt x="1488" y="686"/>
                </a:lnTo>
                <a:lnTo>
                  <a:pt x="17" y="0"/>
                </a:lnTo>
                <a:lnTo>
                  <a:pt x="0" y="36"/>
                </a:lnTo>
                <a:lnTo>
                  <a:pt x="147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81" name=""/>
          <p:cNvSpPr/>
          <p:nvPr/>
        </p:nvSpPr>
        <p:spPr>
          <a:xfrm>
            <a:off x="4183200" y="4210200"/>
            <a:ext cx="261720" cy="212400"/>
          </a:xfrm>
          <a:custGeom>
            <a:avLst/>
            <a:gdLst/>
            <a:ahLst/>
            <a:rect l="l" t="t" r="r" b="b"/>
            <a:pathLst>
              <a:path w="165" h="134">
                <a:moveTo>
                  <a:pt x="165" y="0"/>
                </a:moveTo>
                <a:lnTo>
                  <a:pt x="0" y="5"/>
                </a:lnTo>
                <a:lnTo>
                  <a:pt x="102" y="134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82" name=""/>
          <p:cNvSpPr/>
          <p:nvPr/>
        </p:nvSpPr>
        <p:spPr>
          <a:xfrm>
            <a:off x="2874960" y="1116000"/>
            <a:ext cx="4680000" cy="486900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83" name=""/>
          <p:cNvSpPr/>
          <p:nvPr/>
        </p:nvSpPr>
        <p:spPr>
          <a:xfrm>
            <a:off x="2879640" y="5543640"/>
            <a:ext cx="10922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84" name=""/>
          <p:cNvSpPr/>
          <p:nvPr/>
        </p:nvSpPr>
        <p:spPr>
          <a:xfrm>
            <a:off x="2971800" y="5591160"/>
            <a:ext cx="97956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85" name=""/>
          <p:cNvSpPr/>
          <p:nvPr/>
        </p:nvSpPr>
        <p:spPr>
          <a:xfrm>
            <a:off x="2971800" y="5592600"/>
            <a:ext cx="9079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86" name=""/>
          <p:cNvSpPr/>
          <p:nvPr/>
        </p:nvSpPr>
        <p:spPr>
          <a:xfrm>
            <a:off x="2999520" y="559440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87" name=""/>
          <p:cNvSpPr/>
          <p:nvPr/>
        </p:nvSpPr>
        <p:spPr>
          <a:xfrm>
            <a:off x="4398840" y="3591000"/>
            <a:ext cx="3062520" cy="114120"/>
          </a:xfrm>
          <a:custGeom>
            <a:avLst/>
            <a:gdLst/>
            <a:ahLst/>
            <a:rect l="l" t="t" r="r" b="b"/>
            <a:pathLst>
              <a:path w="1929" h="72">
                <a:moveTo>
                  <a:pt x="1929" y="40"/>
                </a:moveTo>
                <a:lnTo>
                  <a:pt x="1928" y="0"/>
                </a:lnTo>
                <a:lnTo>
                  <a:pt x="0" y="32"/>
                </a:lnTo>
                <a:lnTo>
                  <a:pt x="1" y="72"/>
                </a:lnTo>
                <a:lnTo>
                  <a:pt x="1929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88" name=""/>
          <p:cNvSpPr/>
          <p:nvPr/>
        </p:nvSpPr>
        <p:spPr>
          <a:xfrm>
            <a:off x="4170240" y="3556080"/>
            <a:ext cx="235080" cy="2347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46" y="0"/>
                </a:moveTo>
                <a:lnTo>
                  <a:pt x="0" y="77"/>
                </a:lnTo>
                <a:lnTo>
                  <a:pt x="148" y="148"/>
                </a:lnTo>
                <a:lnTo>
                  <a:pt x="14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89" name=""/>
          <p:cNvSpPr/>
          <p:nvPr/>
        </p:nvSpPr>
        <p:spPr>
          <a:xfrm>
            <a:off x="4398840" y="3591000"/>
            <a:ext cx="3062520" cy="114120"/>
          </a:xfrm>
          <a:custGeom>
            <a:avLst/>
            <a:gdLst/>
            <a:ahLst/>
            <a:rect l="l" t="t" r="r" b="b"/>
            <a:pathLst>
              <a:path w="1929" h="72">
                <a:moveTo>
                  <a:pt x="1929" y="40"/>
                </a:moveTo>
                <a:lnTo>
                  <a:pt x="1928" y="0"/>
                </a:lnTo>
                <a:lnTo>
                  <a:pt x="0" y="32"/>
                </a:lnTo>
                <a:lnTo>
                  <a:pt x="1" y="72"/>
                </a:lnTo>
                <a:lnTo>
                  <a:pt x="1929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90" name=""/>
          <p:cNvSpPr/>
          <p:nvPr/>
        </p:nvSpPr>
        <p:spPr>
          <a:xfrm>
            <a:off x="4170240" y="3556080"/>
            <a:ext cx="235080" cy="2347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46" y="0"/>
                </a:moveTo>
                <a:lnTo>
                  <a:pt x="0" y="77"/>
                </a:lnTo>
                <a:lnTo>
                  <a:pt x="148" y="148"/>
                </a:lnTo>
                <a:lnTo>
                  <a:pt x="14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91" name=""/>
          <p:cNvSpPr/>
          <p:nvPr/>
        </p:nvSpPr>
        <p:spPr>
          <a:xfrm>
            <a:off x="4186080" y="3446640"/>
            <a:ext cx="235080" cy="21420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92" name=""/>
          <p:cNvSpPr/>
          <p:nvPr/>
        </p:nvSpPr>
        <p:spPr>
          <a:xfrm>
            <a:off x="4186080" y="3446640"/>
            <a:ext cx="235080" cy="21420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93" name=""/>
          <p:cNvSpPr/>
          <p:nvPr/>
        </p:nvSpPr>
        <p:spPr>
          <a:xfrm>
            <a:off x="4389480" y="4019400"/>
            <a:ext cx="1176120" cy="436680"/>
          </a:xfrm>
          <a:custGeom>
            <a:avLst/>
            <a:gdLst/>
            <a:ahLst/>
            <a:rect l="l" t="t" r="r" b="b"/>
            <a:pathLst>
              <a:path w="741" h="275">
                <a:moveTo>
                  <a:pt x="728" y="275"/>
                </a:moveTo>
                <a:lnTo>
                  <a:pt x="741" y="238"/>
                </a:lnTo>
                <a:lnTo>
                  <a:pt x="13" y="0"/>
                </a:lnTo>
                <a:lnTo>
                  <a:pt x="0" y="37"/>
                </a:lnTo>
                <a:lnTo>
                  <a:pt x="728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94" name=""/>
          <p:cNvSpPr/>
          <p:nvPr/>
        </p:nvSpPr>
        <p:spPr>
          <a:xfrm>
            <a:off x="4183200" y="3936960"/>
            <a:ext cx="257040" cy="223920"/>
          </a:xfrm>
          <a:custGeom>
            <a:avLst/>
            <a:gdLst/>
            <a:ahLst/>
            <a:rect l="l" t="t" r="r" b="b"/>
            <a:pathLst>
              <a:path w="162" h="141">
                <a:moveTo>
                  <a:pt x="162" y="0"/>
                </a:moveTo>
                <a:lnTo>
                  <a:pt x="0" y="25"/>
                </a:lnTo>
                <a:lnTo>
                  <a:pt x="116" y="141"/>
                </a:lnTo>
                <a:lnTo>
                  <a:pt x="16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95" name=""/>
          <p:cNvSpPr/>
          <p:nvPr/>
        </p:nvSpPr>
        <p:spPr>
          <a:xfrm>
            <a:off x="4389480" y="4019400"/>
            <a:ext cx="1176120" cy="436680"/>
          </a:xfrm>
          <a:custGeom>
            <a:avLst/>
            <a:gdLst/>
            <a:ahLst/>
            <a:rect l="l" t="t" r="r" b="b"/>
            <a:pathLst>
              <a:path w="741" h="275">
                <a:moveTo>
                  <a:pt x="728" y="275"/>
                </a:moveTo>
                <a:lnTo>
                  <a:pt x="741" y="238"/>
                </a:lnTo>
                <a:lnTo>
                  <a:pt x="13" y="0"/>
                </a:lnTo>
                <a:lnTo>
                  <a:pt x="0" y="37"/>
                </a:lnTo>
                <a:lnTo>
                  <a:pt x="728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96" name=""/>
          <p:cNvSpPr/>
          <p:nvPr/>
        </p:nvSpPr>
        <p:spPr>
          <a:xfrm>
            <a:off x="4183200" y="3936960"/>
            <a:ext cx="257040" cy="223920"/>
          </a:xfrm>
          <a:custGeom>
            <a:avLst/>
            <a:gdLst/>
            <a:ahLst/>
            <a:rect l="l" t="t" r="r" b="b"/>
            <a:pathLst>
              <a:path w="162" h="141">
                <a:moveTo>
                  <a:pt x="162" y="0"/>
                </a:moveTo>
                <a:lnTo>
                  <a:pt x="0" y="25"/>
                </a:lnTo>
                <a:lnTo>
                  <a:pt x="116" y="141"/>
                </a:lnTo>
                <a:lnTo>
                  <a:pt x="16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97" name=""/>
          <p:cNvSpPr/>
          <p:nvPr/>
        </p:nvSpPr>
        <p:spPr>
          <a:xfrm>
            <a:off x="3119400" y="4702320"/>
            <a:ext cx="1174680" cy="1176120"/>
          </a:xfrm>
          <a:custGeom>
            <a:avLst/>
            <a:gdLst/>
            <a:ahLst/>
            <a:rect l="l" t="t" r="r" b="b"/>
            <a:pathLst>
              <a:path w="740" h="741">
                <a:moveTo>
                  <a:pt x="467" y="0"/>
                </a:moveTo>
                <a:lnTo>
                  <a:pt x="205" y="74"/>
                </a:lnTo>
                <a:lnTo>
                  <a:pt x="117" y="0"/>
                </a:lnTo>
                <a:lnTo>
                  <a:pt x="0" y="111"/>
                </a:lnTo>
                <a:lnTo>
                  <a:pt x="0" y="222"/>
                </a:lnTo>
                <a:lnTo>
                  <a:pt x="233" y="445"/>
                </a:lnTo>
                <a:lnTo>
                  <a:pt x="292" y="593"/>
                </a:lnTo>
                <a:lnTo>
                  <a:pt x="438" y="519"/>
                </a:lnTo>
                <a:lnTo>
                  <a:pt x="438" y="704"/>
                </a:lnTo>
                <a:lnTo>
                  <a:pt x="613" y="741"/>
                </a:lnTo>
                <a:lnTo>
                  <a:pt x="584" y="630"/>
                </a:lnTo>
                <a:lnTo>
                  <a:pt x="678" y="519"/>
                </a:lnTo>
                <a:lnTo>
                  <a:pt x="740" y="419"/>
                </a:lnTo>
                <a:lnTo>
                  <a:pt x="682" y="257"/>
                </a:lnTo>
                <a:lnTo>
                  <a:pt x="584" y="222"/>
                </a:lnTo>
                <a:lnTo>
                  <a:pt x="584" y="74"/>
                </a:lnTo>
                <a:lnTo>
                  <a:pt x="46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98" name=""/>
          <p:cNvSpPr/>
          <p:nvPr/>
        </p:nvSpPr>
        <p:spPr>
          <a:xfrm>
            <a:off x="7085160" y="1866960"/>
            <a:ext cx="142560" cy="177840"/>
          </a:xfrm>
          <a:custGeom>
            <a:avLst/>
            <a:gdLst/>
            <a:ahLst/>
            <a:rect l="l" t="t" r="r" b="b"/>
            <a:pathLst>
              <a:path w="90" h="112">
                <a:moveTo>
                  <a:pt x="90" y="112"/>
                </a:moveTo>
                <a:lnTo>
                  <a:pt x="0" y="0"/>
                </a:lnTo>
                <a:lnTo>
                  <a:pt x="0" y="75"/>
                </a:lnTo>
                <a:lnTo>
                  <a:pt x="90" y="1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99" name=""/>
          <p:cNvSpPr/>
          <p:nvPr/>
        </p:nvSpPr>
        <p:spPr>
          <a:xfrm>
            <a:off x="5762520" y="2044800"/>
            <a:ext cx="85680" cy="239760"/>
          </a:xfrm>
          <a:custGeom>
            <a:avLst/>
            <a:gdLst/>
            <a:ahLst/>
            <a:rect l="l" t="t" r="r" b="b"/>
            <a:pathLst>
              <a:path w="54" h="151">
                <a:moveTo>
                  <a:pt x="54" y="0"/>
                </a:moveTo>
                <a:lnTo>
                  <a:pt x="27" y="151"/>
                </a:lnTo>
                <a:lnTo>
                  <a:pt x="0" y="75"/>
                </a:lnTo>
                <a:lnTo>
                  <a:pt x="5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00" name=""/>
          <p:cNvSpPr/>
          <p:nvPr/>
        </p:nvSpPr>
        <p:spPr>
          <a:xfrm>
            <a:off x="5433840" y="1574640"/>
            <a:ext cx="414360" cy="470160"/>
          </a:xfrm>
          <a:custGeom>
            <a:avLst/>
            <a:gdLst/>
            <a:ahLst/>
            <a:rect l="l" t="t" r="r" b="b"/>
            <a:pathLst>
              <a:path w="261" h="296">
                <a:moveTo>
                  <a:pt x="87" y="37"/>
                </a:moveTo>
                <a:lnTo>
                  <a:pt x="203" y="0"/>
                </a:lnTo>
                <a:lnTo>
                  <a:pt x="261" y="185"/>
                </a:lnTo>
                <a:lnTo>
                  <a:pt x="232" y="259"/>
                </a:lnTo>
                <a:lnTo>
                  <a:pt x="87" y="296"/>
                </a:lnTo>
                <a:lnTo>
                  <a:pt x="0" y="74"/>
                </a:lnTo>
                <a:lnTo>
                  <a:pt x="8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01" name=""/>
          <p:cNvSpPr/>
          <p:nvPr/>
        </p:nvSpPr>
        <p:spPr>
          <a:xfrm>
            <a:off x="5899320" y="2098800"/>
            <a:ext cx="276120" cy="241200"/>
          </a:xfrm>
          <a:custGeom>
            <a:avLst/>
            <a:gdLst/>
            <a:ahLst/>
            <a:rect l="l" t="t" r="r" b="b"/>
            <a:pathLst>
              <a:path w="174" h="152">
                <a:moveTo>
                  <a:pt x="58" y="0"/>
                </a:moveTo>
                <a:lnTo>
                  <a:pt x="145" y="38"/>
                </a:lnTo>
                <a:lnTo>
                  <a:pt x="174" y="152"/>
                </a:lnTo>
                <a:lnTo>
                  <a:pt x="0" y="76"/>
                </a:lnTo>
                <a:lnTo>
                  <a:pt x="0" y="0"/>
                </a:lnTo>
                <a:lnTo>
                  <a:pt x="5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02" name=""/>
          <p:cNvSpPr/>
          <p:nvPr/>
        </p:nvSpPr>
        <p:spPr>
          <a:xfrm>
            <a:off x="6175440" y="2098800"/>
            <a:ext cx="85680" cy="299880"/>
          </a:xfrm>
          <a:custGeom>
            <a:avLst/>
            <a:gdLst/>
            <a:ahLst/>
            <a:rect l="l" t="t" r="r" b="b"/>
            <a:pathLst>
              <a:path w="54" h="189">
                <a:moveTo>
                  <a:pt x="0" y="0"/>
                </a:moveTo>
                <a:lnTo>
                  <a:pt x="54" y="38"/>
                </a:lnTo>
                <a:lnTo>
                  <a:pt x="27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03" name=""/>
          <p:cNvSpPr/>
          <p:nvPr/>
        </p:nvSpPr>
        <p:spPr>
          <a:xfrm>
            <a:off x="5848200" y="1220760"/>
            <a:ext cx="600120" cy="824040"/>
          </a:xfrm>
          <a:custGeom>
            <a:avLst/>
            <a:gdLst/>
            <a:ahLst/>
            <a:rect l="l" t="t" r="r" b="b"/>
            <a:pathLst>
              <a:path w="378" h="519">
                <a:moveTo>
                  <a:pt x="117" y="37"/>
                </a:moveTo>
                <a:lnTo>
                  <a:pt x="146" y="111"/>
                </a:lnTo>
                <a:lnTo>
                  <a:pt x="0" y="185"/>
                </a:lnTo>
                <a:lnTo>
                  <a:pt x="58" y="259"/>
                </a:lnTo>
                <a:lnTo>
                  <a:pt x="87" y="408"/>
                </a:lnTo>
                <a:lnTo>
                  <a:pt x="203" y="445"/>
                </a:lnTo>
                <a:lnTo>
                  <a:pt x="174" y="519"/>
                </a:lnTo>
                <a:lnTo>
                  <a:pt x="261" y="519"/>
                </a:lnTo>
                <a:lnTo>
                  <a:pt x="261" y="408"/>
                </a:lnTo>
                <a:lnTo>
                  <a:pt x="320" y="408"/>
                </a:lnTo>
                <a:lnTo>
                  <a:pt x="291" y="297"/>
                </a:lnTo>
                <a:lnTo>
                  <a:pt x="378" y="222"/>
                </a:lnTo>
                <a:lnTo>
                  <a:pt x="320" y="0"/>
                </a:lnTo>
                <a:lnTo>
                  <a:pt x="232" y="37"/>
                </a:lnTo>
                <a:lnTo>
                  <a:pt x="232" y="111"/>
                </a:lnTo>
                <a:lnTo>
                  <a:pt x="203" y="222"/>
                </a:lnTo>
                <a:lnTo>
                  <a:pt x="203" y="74"/>
                </a:lnTo>
                <a:lnTo>
                  <a:pt x="11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04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05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06" name=""/>
          <p:cNvSpPr/>
          <p:nvPr/>
        </p:nvSpPr>
        <p:spPr>
          <a:xfrm>
            <a:off x="4046400" y="5532480"/>
            <a:ext cx="231840" cy="415800"/>
          </a:xfrm>
          <a:custGeom>
            <a:avLst/>
            <a:gdLst/>
            <a:ahLst/>
            <a:rect l="l" t="t" r="r" b="b"/>
            <a:pathLst>
              <a:path w="146" h="262">
                <a:moveTo>
                  <a:pt x="29" y="225"/>
                </a:moveTo>
                <a:lnTo>
                  <a:pt x="146" y="262"/>
                </a:lnTo>
                <a:lnTo>
                  <a:pt x="146" y="187"/>
                </a:lnTo>
                <a:lnTo>
                  <a:pt x="88" y="0"/>
                </a:lnTo>
                <a:lnTo>
                  <a:pt x="0" y="112"/>
                </a:lnTo>
                <a:lnTo>
                  <a:pt x="29" y="2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07" name=""/>
          <p:cNvSpPr/>
          <p:nvPr/>
        </p:nvSpPr>
        <p:spPr>
          <a:xfrm>
            <a:off x="3308400" y="3230640"/>
            <a:ext cx="1251000" cy="1882800"/>
          </a:xfrm>
          <a:custGeom>
            <a:avLst/>
            <a:gdLst/>
            <a:ahLst/>
            <a:rect l="l" t="t" r="r" b="b"/>
            <a:pathLst>
              <a:path w="788" h="1186">
                <a:moveTo>
                  <a:pt x="351" y="261"/>
                </a:moveTo>
                <a:lnTo>
                  <a:pt x="380" y="335"/>
                </a:lnTo>
                <a:lnTo>
                  <a:pt x="351" y="373"/>
                </a:lnTo>
                <a:lnTo>
                  <a:pt x="351" y="484"/>
                </a:lnTo>
                <a:lnTo>
                  <a:pt x="437" y="522"/>
                </a:lnTo>
                <a:lnTo>
                  <a:pt x="409" y="410"/>
                </a:lnTo>
                <a:lnTo>
                  <a:pt x="467" y="261"/>
                </a:lnTo>
                <a:lnTo>
                  <a:pt x="437" y="261"/>
                </a:lnTo>
                <a:lnTo>
                  <a:pt x="437" y="112"/>
                </a:lnTo>
                <a:lnTo>
                  <a:pt x="701" y="0"/>
                </a:lnTo>
                <a:lnTo>
                  <a:pt x="788" y="112"/>
                </a:lnTo>
                <a:lnTo>
                  <a:pt x="730" y="298"/>
                </a:lnTo>
                <a:lnTo>
                  <a:pt x="672" y="373"/>
                </a:lnTo>
                <a:lnTo>
                  <a:pt x="759" y="522"/>
                </a:lnTo>
                <a:lnTo>
                  <a:pt x="672" y="708"/>
                </a:lnTo>
                <a:lnTo>
                  <a:pt x="555" y="671"/>
                </a:lnTo>
                <a:lnTo>
                  <a:pt x="555" y="1186"/>
                </a:lnTo>
                <a:lnTo>
                  <a:pt x="467" y="1149"/>
                </a:lnTo>
                <a:lnTo>
                  <a:pt x="467" y="1000"/>
                </a:lnTo>
                <a:lnTo>
                  <a:pt x="351" y="925"/>
                </a:lnTo>
                <a:lnTo>
                  <a:pt x="87" y="1000"/>
                </a:lnTo>
                <a:lnTo>
                  <a:pt x="0" y="925"/>
                </a:lnTo>
                <a:lnTo>
                  <a:pt x="204" y="925"/>
                </a:lnTo>
                <a:lnTo>
                  <a:pt x="116" y="851"/>
                </a:lnTo>
                <a:lnTo>
                  <a:pt x="321" y="782"/>
                </a:lnTo>
                <a:lnTo>
                  <a:pt x="204" y="782"/>
                </a:lnTo>
                <a:lnTo>
                  <a:pt x="175" y="708"/>
                </a:lnTo>
                <a:lnTo>
                  <a:pt x="351" y="261"/>
                </a:lnTo>
                <a:close/>
              </a:path>
            </a:pathLst>
          </a:custGeom>
          <a:solidFill>
            <a:srgbClr val="91ff91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08" name=""/>
          <p:cNvSpPr/>
          <p:nvPr/>
        </p:nvSpPr>
        <p:spPr>
          <a:xfrm>
            <a:off x="4835520" y="1131840"/>
            <a:ext cx="83520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09" name=""/>
          <p:cNvSpPr/>
          <p:nvPr/>
        </p:nvSpPr>
        <p:spPr>
          <a:xfrm>
            <a:off x="4925880" y="1179360"/>
            <a:ext cx="65088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10" name=""/>
          <p:cNvSpPr/>
          <p:nvPr/>
        </p:nvSpPr>
        <p:spPr>
          <a:xfrm>
            <a:off x="4925880" y="118116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11" name=""/>
          <p:cNvSpPr/>
          <p:nvPr/>
        </p:nvSpPr>
        <p:spPr>
          <a:xfrm>
            <a:off x="4960440" y="118260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12" name=""/>
          <p:cNvSpPr/>
          <p:nvPr/>
        </p:nvSpPr>
        <p:spPr>
          <a:xfrm>
            <a:off x="5433840" y="4491000"/>
            <a:ext cx="8366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13" name=""/>
          <p:cNvSpPr/>
          <p:nvPr/>
        </p:nvSpPr>
        <p:spPr>
          <a:xfrm>
            <a:off x="5526000" y="4538520"/>
            <a:ext cx="72396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14" name=""/>
          <p:cNvSpPr/>
          <p:nvPr/>
        </p:nvSpPr>
        <p:spPr>
          <a:xfrm>
            <a:off x="5526000" y="454032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15" name=""/>
          <p:cNvSpPr/>
          <p:nvPr/>
        </p:nvSpPr>
        <p:spPr>
          <a:xfrm>
            <a:off x="5556600" y="4541760"/>
            <a:ext cx="661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Germany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16" name=""/>
          <p:cNvSpPr/>
          <p:nvPr/>
        </p:nvSpPr>
        <p:spPr>
          <a:xfrm>
            <a:off x="6885000" y="2995560"/>
            <a:ext cx="677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17" name=""/>
          <p:cNvSpPr/>
          <p:nvPr/>
        </p:nvSpPr>
        <p:spPr>
          <a:xfrm>
            <a:off x="6977160" y="3043080"/>
            <a:ext cx="5666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18" name=""/>
          <p:cNvSpPr/>
          <p:nvPr/>
        </p:nvSpPr>
        <p:spPr>
          <a:xfrm>
            <a:off x="6977160" y="3044880"/>
            <a:ext cx="4935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19" name=""/>
          <p:cNvSpPr/>
          <p:nvPr/>
        </p:nvSpPr>
        <p:spPr>
          <a:xfrm>
            <a:off x="7005240" y="304632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20" name=""/>
          <p:cNvSpPr/>
          <p:nvPr/>
        </p:nvSpPr>
        <p:spPr>
          <a:xfrm>
            <a:off x="3322800" y="5024520"/>
            <a:ext cx="7729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21" name=""/>
          <p:cNvSpPr/>
          <p:nvPr/>
        </p:nvSpPr>
        <p:spPr>
          <a:xfrm>
            <a:off x="3414600" y="5072040"/>
            <a:ext cx="66060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22" name=""/>
          <p:cNvSpPr/>
          <p:nvPr/>
        </p:nvSpPr>
        <p:spPr>
          <a:xfrm>
            <a:off x="3414600" y="5073480"/>
            <a:ext cx="5875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23" name=""/>
          <p:cNvSpPr/>
          <p:nvPr/>
        </p:nvSpPr>
        <p:spPr>
          <a:xfrm>
            <a:off x="3443040" y="507528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24" name=""/>
          <p:cNvSpPr/>
          <p:nvPr/>
        </p:nvSpPr>
        <p:spPr>
          <a:xfrm>
            <a:off x="6238800" y="5448240"/>
            <a:ext cx="12574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25" name=""/>
          <p:cNvSpPr/>
          <p:nvPr/>
        </p:nvSpPr>
        <p:spPr>
          <a:xfrm>
            <a:off x="6330960" y="5495760"/>
            <a:ext cx="11444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26" name=""/>
          <p:cNvSpPr/>
          <p:nvPr/>
        </p:nvSpPr>
        <p:spPr>
          <a:xfrm>
            <a:off x="6330960" y="5497560"/>
            <a:ext cx="10731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27" name=""/>
          <p:cNvSpPr/>
          <p:nvPr/>
        </p:nvSpPr>
        <p:spPr>
          <a:xfrm>
            <a:off x="6335280" y="549900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28" name=""/>
          <p:cNvSpPr/>
          <p:nvPr/>
        </p:nvSpPr>
        <p:spPr>
          <a:xfrm>
            <a:off x="4376880" y="4286160"/>
            <a:ext cx="2361960" cy="1146240"/>
          </a:xfrm>
          <a:custGeom>
            <a:avLst/>
            <a:gdLst/>
            <a:ahLst/>
            <a:rect l="l" t="t" r="r" b="b"/>
            <a:pathLst>
              <a:path w="1488" h="722">
                <a:moveTo>
                  <a:pt x="1471" y="722"/>
                </a:moveTo>
                <a:lnTo>
                  <a:pt x="1488" y="686"/>
                </a:lnTo>
                <a:lnTo>
                  <a:pt x="17" y="0"/>
                </a:lnTo>
                <a:lnTo>
                  <a:pt x="0" y="36"/>
                </a:lnTo>
                <a:lnTo>
                  <a:pt x="147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29" name=""/>
          <p:cNvSpPr/>
          <p:nvPr/>
        </p:nvSpPr>
        <p:spPr>
          <a:xfrm>
            <a:off x="4183200" y="4210200"/>
            <a:ext cx="261720" cy="212400"/>
          </a:xfrm>
          <a:custGeom>
            <a:avLst/>
            <a:gdLst/>
            <a:ahLst/>
            <a:rect l="l" t="t" r="r" b="b"/>
            <a:pathLst>
              <a:path w="165" h="134">
                <a:moveTo>
                  <a:pt x="165" y="0"/>
                </a:moveTo>
                <a:lnTo>
                  <a:pt x="0" y="5"/>
                </a:lnTo>
                <a:lnTo>
                  <a:pt x="102" y="134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30" name=""/>
          <p:cNvSpPr/>
          <p:nvPr/>
        </p:nvSpPr>
        <p:spPr>
          <a:xfrm>
            <a:off x="4376880" y="4286160"/>
            <a:ext cx="2361960" cy="1146240"/>
          </a:xfrm>
          <a:custGeom>
            <a:avLst/>
            <a:gdLst/>
            <a:ahLst/>
            <a:rect l="l" t="t" r="r" b="b"/>
            <a:pathLst>
              <a:path w="1488" h="722">
                <a:moveTo>
                  <a:pt x="1471" y="722"/>
                </a:moveTo>
                <a:lnTo>
                  <a:pt x="1488" y="686"/>
                </a:lnTo>
                <a:lnTo>
                  <a:pt x="17" y="0"/>
                </a:lnTo>
                <a:lnTo>
                  <a:pt x="0" y="36"/>
                </a:lnTo>
                <a:lnTo>
                  <a:pt x="147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31" name=""/>
          <p:cNvSpPr/>
          <p:nvPr/>
        </p:nvSpPr>
        <p:spPr>
          <a:xfrm>
            <a:off x="4183200" y="4210200"/>
            <a:ext cx="261720" cy="212400"/>
          </a:xfrm>
          <a:custGeom>
            <a:avLst/>
            <a:gdLst/>
            <a:ahLst/>
            <a:rect l="l" t="t" r="r" b="b"/>
            <a:pathLst>
              <a:path w="165" h="134">
                <a:moveTo>
                  <a:pt x="165" y="0"/>
                </a:moveTo>
                <a:lnTo>
                  <a:pt x="0" y="5"/>
                </a:lnTo>
                <a:lnTo>
                  <a:pt x="102" y="134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32" name=""/>
          <p:cNvSpPr/>
          <p:nvPr/>
        </p:nvSpPr>
        <p:spPr>
          <a:xfrm>
            <a:off x="2874960" y="1116000"/>
            <a:ext cx="4680000" cy="486900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33" name=""/>
          <p:cNvSpPr/>
          <p:nvPr/>
        </p:nvSpPr>
        <p:spPr>
          <a:xfrm>
            <a:off x="2879640" y="5543640"/>
            <a:ext cx="10922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34" name=""/>
          <p:cNvSpPr/>
          <p:nvPr/>
        </p:nvSpPr>
        <p:spPr>
          <a:xfrm>
            <a:off x="2971800" y="5591160"/>
            <a:ext cx="97956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35" name=""/>
          <p:cNvSpPr/>
          <p:nvPr/>
        </p:nvSpPr>
        <p:spPr>
          <a:xfrm>
            <a:off x="2971800" y="5592600"/>
            <a:ext cx="9079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36" name=""/>
          <p:cNvSpPr/>
          <p:nvPr/>
        </p:nvSpPr>
        <p:spPr>
          <a:xfrm>
            <a:off x="2999520" y="559440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37" name=""/>
          <p:cNvSpPr/>
          <p:nvPr/>
        </p:nvSpPr>
        <p:spPr>
          <a:xfrm>
            <a:off x="4398840" y="3591000"/>
            <a:ext cx="3062520" cy="114120"/>
          </a:xfrm>
          <a:custGeom>
            <a:avLst/>
            <a:gdLst/>
            <a:ahLst/>
            <a:rect l="l" t="t" r="r" b="b"/>
            <a:pathLst>
              <a:path w="1929" h="72">
                <a:moveTo>
                  <a:pt x="1929" y="40"/>
                </a:moveTo>
                <a:lnTo>
                  <a:pt x="1928" y="0"/>
                </a:lnTo>
                <a:lnTo>
                  <a:pt x="0" y="32"/>
                </a:lnTo>
                <a:lnTo>
                  <a:pt x="1" y="72"/>
                </a:lnTo>
                <a:lnTo>
                  <a:pt x="1929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38" name=""/>
          <p:cNvSpPr/>
          <p:nvPr/>
        </p:nvSpPr>
        <p:spPr>
          <a:xfrm>
            <a:off x="4170240" y="3556080"/>
            <a:ext cx="235080" cy="2347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46" y="0"/>
                </a:moveTo>
                <a:lnTo>
                  <a:pt x="0" y="77"/>
                </a:lnTo>
                <a:lnTo>
                  <a:pt x="148" y="148"/>
                </a:lnTo>
                <a:lnTo>
                  <a:pt x="14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39" name=""/>
          <p:cNvSpPr/>
          <p:nvPr/>
        </p:nvSpPr>
        <p:spPr>
          <a:xfrm>
            <a:off x="4398840" y="3591000"/>
            <a:ext cx="3062520" cy="114120"/>
          </a:xfrm>
          <a:custGeom>
            <a:avLst/>
            <a:gdLst/>
            <a:ahLst/>
            <a:rect l="l" t="t" r="r" b="b"/>
            <a:pathLst>
              <a:path w="1929" h="72">
                <a:moveTo>
                  <a:pt x="1929" y="40"/>
                </a:moveTo>
                <a:lnTo>
                  <a:pt x="1928" y="0"/>
                </a:lnTo>
                <a:lnTo>
                  <a:pt x="0" y="32"/>
                </a:lnTo>
                <a:lnTo>
                  <a:pt x="1" y="72"/>
                </a:lnTo>
                <a:lnTo>
                  <a:pt x="1929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40" name=""/>
          <p:cNvSpPr/>
          <p:nvPr/>
        </p:nvSpPr>
        <p:spPr>
          <a:xfrm>
            <a:off x="4170240" y="3556080"/>
            <a:ext cx="235080" cy="2347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46" y="0"/>
                </a:moveTo>
                <a:lnTo>
                  <a:pt x="0" y="77"/>
                </a:lnTo>
                <a:lnTo>
                  <a:pt x="148" y="148"/>
                </a:lnTo>
                <a:lnTo>
                  <a:pt x="14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41" name=""/>
          <p:cNvSpPr/>
          <p:nvPr/>
        </p:nvSpPr>
        <p:spPr>
          <a:xfrm>
            <a:off x="3247920" y="2973240"/>
            <a:ext cx="1069920" cy="2923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42" name=""/>
          <p:cNvSpPr/>
          <p:nvPr/>
        </p:nvSpPr>
        <p:spPr>
          <a:xfrm>
            <a:off x="3344760" y="3041640"/>
            <a:ext cx="8733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43" name=""/>
          <p:cNvSpPr/>
          <p:nvPr/>
        </p:nvSpPr>
        <p:spPr>
          <a:xfrm>
            <a:off x="3344760" y="3043080"/>
            <a:ext cx="8733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44" name=""/>
          <p:cNvSpPr/>
          <p:nvPr/>
        </p:nvSpPr>
        <p:spPr>
          <a:xfrm>
            <a:off x="3376080" y="3044880"/>
            <a:ext cx="8816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Netherlands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45" name=""/>
          <p:cNvSpPr/>
          <p:nvPr/>
        </p:nvSpPr>
        <p:spPr>
          <a:xfrm>
            <a:off x="4186080" y="3446640"/>
            <a:ext cx="235080" cy="21420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46" name=""/>
          <p:cNvSpPr/>
          <p:nvPr/>
        </p:nvSpPr>
        <p:spPr>
          <a:xfrm>
            <a:off x="4186080" y="3446640"/>
            <a:ext cx="235080" cy="21420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47" name=""/>
          <p:cNvSpPr/>
          <p:nvPr/>
        </p:nvSpPr>
        <p:spPr>
          <a:xfrm>
            <a:off x="4389480" y="4019400"/>
            <a:ext cx="1176120" cy="436680"/>
          </a:xfrm>
          <a:custGeom>
            <a:avLst/>
            <a:gdLst/>
            <a:ahLst/>
            <a:rect l="l" t="t" r="r" b="b"/>
            <a:pathLst>
              <a:path w="741" h="275">
                <a:moveTo>
                  <a:pt x="728" y="275"/>
                </a:moveTo>
                <a:lnTo>
                  <a:pt x="741" y="238"/>
                </a:lnTo>
                <a:lnTo>
                  <a:pt x="13" y="0"/>
                </a:lnTo>
                <a:lnTo>
                  <a:pt x="0" y="37"/>
                </a:lnTo>
                <a:lnTo>
                  <a:pt x="728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48" name=""/>
          <p:cNvSpPr/>
          <p:nvPr/>
        </p:nvSpPr>
        <p:spPr>
          <a:xfrm>
            <a:off x="4183200" y="3936960"/>
            <a:ext cx="257040" cy="223920"/>
          </a:xfrm>
          <a:custGeom>
            <a:avLst/>
            <a:gdLst/>
            <a:ahLst/>
            <a:rect l="l" t="t" r="r" b="b"/>
            <a:pathLst>
              <a:path w="162" h="141">
                <a:moveTo>
                  <a:pt x="162" y="0"/>
                </a:moveTo>
                <a:lnTo>
                  <a:pt x="0" y="25"/>
                </a:lnTo>
                <a:lnTo>
                  <a:pt x="116" y="141"/>
                </a:lnTo>
                <a:lnTo>
                  <a:pt x="16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49" name=""/>
          <p:cNvSpPr/>
          <p:nvPr/>
        </p:nvSpPr>
        <p:spPr>
          <a:xfrm>
            <a:off x="4389480" y="4019400"/>
            <a:ext cx="1176120" cy="436680"/>
          </a:xfrm>
          <a:custGeom>
            <a:avLst/>
            <a:gdLst/>
            <a:ahLst/>
            <a:rect l="l" t="t" r="r" b="b"/>
            <a:pathLst>
              <a:path w="741" h="275">
                <a:moveTo>
                  <a:pt x="728" y="275"/>
                </a:moveTo>
                <a:lnTo>
                  <a:pt x="741" y="238"/>
                </a:lnTo>
                <a:lnTo>
                  <a:pt x="13" y="0"/>
                </a:lnTo>
                <a:lnTo>
                  <a:pt x="0" y="37"/>
                </a:lnTo>
                <a:lnTo>
                  <a:pt x="728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50" name=""/>
          <p:cNvSpPr/>
          <p:nvPr/>
        </p:nvSpPr>
        <p:spPr>
          <a:xfrm>
            <a:off x="4183200" y="3936960"/>
            <a:ext cx="257040" cy="223920"/>
          </a:xfrm>
          <a:custGeom>
            <a:avLst/>
            <a:gdLst/>
            <a:ahLst/>
            <a:rect l="l" t="t" r="r" b="b"/>
            <a:pathLst>
              <a:path w="162" h="141">
                <a:moveTo>
                  <a:pt x="162" y="0"/>
                </a:moveTo>
                <a:lnTo>
                  <a:pt x="0" y="25"/>
                </a:lnTo>
                <a:lnTo>
                  <a:pt x="116" y="141"/>
                </a:lnTo>
                <a:lnTo>
                  <a:pt x="16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51" name=""/>
          <p:cNvSpPr/>
          <p:nvPr/>
        </p:nvSpPr>
        <p:spPr>
          <a:xfrm>
            <a:off x="3119400" y="4702320"/>
            <a:ext cx="1158840" cy="1176120"/>
          </a:xfrm>
          <a:custGeom>
            <a:avLst/>
            <a:gdLst/>
            <a:ahLst/>
            <a:rect l="l" t="t" r="r" b="b"/>
            <a:pathLst>
              <a:path w="730" h="741">
                <a:moveTo>
                  <a:pt x="467" y="0"/>
                </a:moveTo>
                <a:lnTo>
                  <a:pt x="205" y="74"/>
                </a:lnTo>
                <a:lnTo>
                  <a:pt x="117" y="0"/>
                </a:lnTo>
                <a:lnTo>
                  <a:pt x="0" y="111"/>
                </a:lnTo>
                <a:lnTo>
                  <a:pt x="0" y="222"/>
                </a:lnTo>
                <a:lnTo>
                  <a:pt x="233" y="445"/>
                </a:lnTo>
                <a:lnTo>
                  <a:pt x="292" y="593"/>
                </a:lnTo>
                <a:lnTo>
                  <a:pt x="438" y="519"/>
                </a:lnTo>
                <a:lnTo>
                  <a:pt x="438" y="704"/>
                </a:lnTo>
                <a:lnTo>
                  <a:pt x="613" y="741"/>
                </a:lnTo>
                <a:lnTo>
                  <a:pt x="584" y="630"/>
                </a:lnTo>
                <a:lnTo>
                  <a:pt x="671" y="519"/>
                </a:lnTo>
                <a:lnTo>
                  <a:pt x="730" y="408"/>
                </a:lnTo>
                <a:lnTo>
                  <a:pt x="671" y="259"/>
                </a:lnTo>
                <a:lnTo>
                  <a:pt x="584" y="222"/>
                </a:lnTo>
                <a:lnTo>
                  <a:pt x="584" y="74"/>
                </a:lnTo>
                <a:lnTo>
                  <a:pt x="46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52" name=""/>
          <p:cNvSpPr/>
          <p:nvPr/>
        </p:nvSpPr>
        <p:spPr>
          <a:xfrm>
            <a:off x="7085160" y="1866960"/>
            <a:ext cx="142560" cy="177840"/>
          </a:xfrm>
          <a:custGeom>
            <a:avLst/>
            <a:gdLst/>
            <a:ahLst/>
            <a:rect l="l" t="t" r="r" b="b"/>
            <a:pathLst>
              <a:path w="90" h="112">
                <a:moveTo>
                  <a:pt x="90" y="112"/>
                </a:moveTo>
                <a:lnTo>
                  <a:pt x="0" y="0"/>
                </a:lnTo>
                <a:lnTo>
                  <a:pt x="0" y="75"/>
                </a:lnTo>
                <a:lnTo>
                  <a:pt x="90" y="1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53" name=""/>
          <p:cNvSpPr/>
          <p:nvPr/>
        </p:nvSpPr>
        <p:spPr>
          <a:xfrm>
            <a:off x="5762520" y="2044800"/>
            <a:ext cx="85680" cy="239760"/>
          </a:xfrm>
          <a:custGeom>
            <a:avLst/>
            <a:gdLst/>
            <a:ahLst/>
            <a:rect l="l" t="t" r="r" b="b"/>
            <a:pathLst>
              <a:path w="54" h="151">
                <a:moveTo>
                  <a:pt x="54" y="0"/>
                </a:moveTo>
                <a:lnTo>
                  <a:pt x="27" y="151"/>
                </a:lnTo>
                <a:lnTo>
                  <a:pt x="0" y="75"/>
                </a:lnTo>
                <a:lnTo>
                  <a:pt x="5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54" name=""/>
          <p:cNvSpPr/>
          <p:nvPr/>
        </p:nvSpPr>
        <p:spPr>
          <a:xfrm>
            <a:off x="5433840" y="1574640"/>
            <a:ext cx="414360" cy="470160"/>
          </a:xfrm>
          <a:custGeom>
            <a:avLst/>
            <a:gdLst/>
            <a:ahLst/>
            <a:rect l="l" t="t" r="r" b="b"/>
            <a:pathLst>
              <a:path w="261" h="296">
                <a:moveTo>
                  <a:pt x="87" y="37"/>
                </a:moveTo>
                <a:lnTo>
                  <a:pt x="203" y="0"/>
                </a:lnTo>
                <a:lnTo>
                  <a:pt x="261" y="185"/>
                </a:lnTo>
                <a:lnTo>
                  <a:pt x="232" y="259"/>
                </a:lnTo>
                <a:lnTo>
                  <a:pt x="87" y="296"/>
                </a:lnTo>
                <a:lnTo>
                  <a:pt x="0" y="74"/>
                </a:lnTo>
                <a:lnTo>
                  <a:pt x="8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55" name=""/>
          <p:cNvSpPr/>
          <p:nvPr/>
        </p:nvSpPr>
        <p:spPr>
          <a:xfrm>
            <a:off x="5899320" y="2098800"/>
            <a:ext cx="276120" cy="241200"/>
          </a:xfrm>
          <a:custGeom>
            <a:avLst/>
            <a:gdLst/>
            <a:ahLst/>
            <a:rect l="l" t="t" r="r" b="b"/>
            <a:pathLst>
              <a:path w="174" h="152">
                <a:moveTo>
                  <a:pt x="58" y="0"/>
                </a:moveTo>
                <a:lnTo>
                  <a:pt x="145" y="38"/>
                </a:lnTo>
                <a:lnTo>
                  <a:pt x="174" y="152"/>
                </a:lnTo>
                <a:lnTo>
                  <a:pt x="0" y="76"/>
                </a:lnTo>
                <a:lnTo>
                  <a:pt x="0" y="0"/>
                </a:lnTo>
                <a:lnTo>
                  <a:pt x="5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56" name=""/>
          <p:cNvSpPr/>
          <p:nvPr/>
        </p:nvSpPr>
        <p:spPr>
          <a:xfrm>
            <a:off x="6175440" y="2098800"/>
            <a:ext cx="85680" cy="299880"/>
          </a:xfrm>
          <a:custGeom>
            <a:avLst/>
            <a:gdLst/>
            <a:ahLst/>
            <a:rect l="l" t="t" r="r" b="b"/>
            <a:pathLst>
              <a:path w="54" h="189">
                <a:moveTo>
                  <a:pt x="0" y="0"/>
                </a:moveTo>
                <a:lnTo>
                  <a:pt x="54" y="38"/>
                </a:lnTo>
                <a:lnTo>
                  <a:pt x="27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57" name=""/>
          <p:cNvSpPr/>
          <p:nvPr/>
        </p:nvSpPr>
        <p:spPr>
          <a:xfrm>
            <a:off x="5848200" y="1220760"/>
            <a:ext cx="600120" cy="824040"/>
          </a:xfrm>
          <a:custGeom>
            <a:avLst/>
            <a:gdLst/>
            <a:ahLst/>
            <a:rect l="l" t="t" r="r" b="b"/>
            <a:pathLst>
              <a:path w="378" h="519">
                <a:moveTo>
                  <a:pt x="117" y="37"/>
                </a:moveTo>
                <a:lnTo>
                  <a:pt x="146" y="111"/>
                </a:lnTo>
                <a:lnTo>
                  <a:pt x="0" y="185"/>
                </a:lnTo>
                <a:lnTo>
                  <a:pt x="58" y="259"/>
                </a:lnTo>
                <a:lnTo>
                  <a:pt x="87" y="408"/>
                </a:lnTo>
                <a:lnTo>
                  <a:pt x="203" y="445"/>
                </a:lnTo>
                <a:lnTo>
                  <a:pt x="174" y="519"/>
                </a:lnTo>
                <a:lnTo>
                  <a:pt x="261" y="519"/>
                </a:lnTo>
                <a:lnTo>
                  <a:pt x="261" y="408"/>
                </a:lnTo>
                <a:lnTo>
                  <a:pt x="320" y="408"/>
                </a:lnTo>
                <a:lnTo>
                  <a:pt x="291" y="297"/>
                </a:lnTo>
                <a:lnTo>
                  <a:pt x="378" y="222"/>
                </a:lnTo>
                <a:lnTo>
                  <a:pt x="320" y="0"/>
                </a:lnTo>
                <a:lnTo>
                  <a:pt x="232" y="37"/>
                </a:lnTo>
                <a:lnTo>
                  <a:pt x="232" y="111"/>
                </a:lnTo>
                <a:lnTo>
                  <a:pt x="203" y="222"/>
                </a:lnTo>
                <a:lnTo>
                  <a:pt x="203" y="74"/>
                </a:lnTo>
                <a:lnTo>
                  <a:pt x="11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58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59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60" name=""/>
          <p:cNvSpPr/>
          <p:nvPr/>
        </p:nvSpPr>
        <p:spPr>
          <a:xfrm>
            <a:off x="4046400" y="5532480"/>
            <a:ext cx="231840" cy="415800"/>
          </a:xfrm>
          <a:custGeom>
            <a:avLst/>
            <a:gdLst/>
            <a:ahLst/>
            <a:rect l="l" t="t" r="r" b="b"/>
            <a:pathLst>
              <a:path w="146" h="262">
                <a:moveTo>
                  <a:pt x="29" y="225"/>
                </a:moveTo>
                <a:lnTo>
                  <a:pt x="146" y="262"/>
                </a:lnTo>
                <a:lnTo>
                  <a:pt x="146" y="187"/>
                </a:lnTo>
                <a:lnTo>
                  <a:pt x="88" y="0"/>
                </a:lnTo>
                <a:lnTo>
                  <a:pt x="0" y="112"/>
                </a:lnTo>
                <a:lnTo>
                  <a:pt x="29" y="2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61" name=""/>
          <p:cNvSpPr/>
          <p:nvPr/>
        </p:nvSpPr>
        <p:spPr>
          <a:xfrm>
            <a:off x="3308400" y="3230640"/>
            <a:ext cx="1251000" cy="1882800"/>
          </a:xfrm>
          <a:custGeom>
            <a:avLst/>
            <a:gdLst/>
            <a:ahLst/>
            <a:rect l="l" t="t" r="r" b="b"/>
            <a:pathLst>
              <a:path w="788" h="1186">
                <a:moveTo>
                  <a:pt x="351" y="261"/>
                </a:moveTo>
                <a:lnTo>
                  <a:pt x="380" y="335"/>
                </a:lnTo>
                <a:lnTo>
                  <a:pt x="351" y="373"/>
                </a:lnTo>
                <a:lnTo>
                  <a:pt x="351" y="484"/>
                </a:lnTo>
                <a:lnTo>
                  <a:pt x="437" y="522"/>
                </a:lnTo>
                <a:lnTo>
                  <a:pt x="409" y="410"/>
                </a:lnTo>
                <a:lnTo>
                  <a:pt x="467" y="261"/>
                </a:lnTo>
                <a:lnTo>
                  <a:pt x="437" y="261"/>
                </a:lnTo>
                <a:lnTo>
                  <a:pt x="437" y="112"/>
                </a:lnTo>
                <a:lnTo>
                  <a:pt x="701" y="0"/>
                </a:lnTo>
                <a:lnTo>
                  <a:pt x="788" y="112"/>
                </a:lnTo>
                <a:lnTo>
                  <a:pt x="730" y="298"/>
                </a:lnTo>
                <a:lnTo>
                  <a:pt x="672" y="373"/>
                </a:lnTo>
                <a:lnTo>
                  <a:pt x="759" y="522"/>
                </a:lnTo>
                <a:lnTo>
                  <a:pt x="672" y="708"/>
                </a:lnTo>
                <a:lnTo>
                  <a:pt x="555" y="671"/>
                </a:lnTo>
                <a:lnTo>
                  <a:pt x="555" y="1186"/>
                </a:lnTo>
                <a:lnTo>
                  <a:pt x="467" y="1149"/>
                </a:lnTo>
                <a:lnTo>
                  <a:pt x="467" y="1000"/>
                </a:lnTo>
                <a:lnTo>
                  <a:pt x="351" y="925"/>
                </a:lnTo>
                <a:lnTo>
                  <a:pt x="87" y="1000"/>
                </a:lnTo>
                <a:lnTo>
                  <a:pt x="0" y="925"/>
                </a:lnTo>
                <a:lnTo>
                  <a:pt x="204" y="925"/>
                </a:lnTo>
                <a:lnTo>
                  <a:pt x="116" y="851"/>
                </a:lnTo>
                <a:lnTo>
                  <a:pt x="321" y="782"/>
                </a:lnTo>
                <a:lnTo>
                  <a:pt x="204" y="782"/>
                </a:lnTo>
                <a:lnTo>
                  <a:pt x="175" y="708"/>
                </a:lnTo>
                <a:lnTo>
                  <a:pt x="351" y="261"/>
                </a:lnTo>
                <a:close/>
              </a:path>
            </a:pathLst>
          </a:custGeom>
          <a:solidFill>
            <a:srgbClr val="ccffcc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62" name=""/>
          <p:cNvSpPr/>
          <p:nvPr/>
        </p:nvSpPr>
        <p:spPr>
          <a:xfrm>
            <a:off x="4835520" y="1131840"/>
            <a:ext cx="83520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63" name=""/>
          <p:cNvSpPr/>
          <p:nvPr/>
        </p:nvSpPr>
        <p:spPr>
          <a:xfrm>
            <a:off x="4925880" y="1179360"/>
            <a:ext cx="72396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64" name=""/>
          <p:cNvSpPr/>
          <p:nvPr/>
        </p:nvSpPr>
        <p:spPr>
          <a:xfrm>
            <a:off x="4925880" y="118116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65" name=""/>
          <p:cNvSpPr/>
          <p:nvPr/>
        </p:nvSpPr>
        <p:spPr>
          <a:xfrm>
            <a:off x="4960440" y="118260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66" name=""/>
          <p:cNvSpPr/>
          <p:nvPr/>
        </p:nvSpPr>
        <p:spPr>
          <a:xfrm>
            <a:off x="5433840" y="4491000"/>
            <a:ext cx="8366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67" name=""/>
          <p:cNvSpPr/>
          <p:nvPr/>
        </p:nvSpPr>
        <p:spPr>
          <a:xfrm>
            <a:off x="5526000" y="4538520"/>
            <a:ext cx="72396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68" name=""/>
          <p:cNvSpPr/>
          <p:nvPr/>
        </p:nvSpPr>
        <p:spPr>
          <a:xfrm>
            <a:off x="5526000" y="454032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69" name=""/>
          <p:cNvSpPr/>
          <p:nvPr/>
        </p:nvSpPr>
        <p:spPr>
          <a:xfrm>
            <a:off x="5556600" y="4541760"/>
            <a:ext cx="661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Germany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70" name=""/>
          <p:cNvSpPr/>
          <p:nvPr/>
        </p:nvSpPr>
        <p:spPr>
          <a:xfrm>
            <a:off x="6885000" y="2995560"/>
            <a:ext cx="677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71" name=""/>
          <p:cNvSpPr/>
          <p:nvPr/>
        </p:nvSpPr>
        <p:spPr>
          <a:xfrm>
            <a:off x="6977160" y="3043080"/>
            <a:ext cx="5666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72" name=""/>
          <p:cNvSpPr/>
          <p:nvPr/>
        </p:nvSpPr>
        <p:spPr>
          <a:xfrm>
            <a:off x="6977160" y="3044880"/>
            <a:ext cx="4935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73" name=""/>
          <p:cNvSpPr/>
          <p:nvPr/>
        </p:nvSpPr>
        <p:spPr>
          <a:xfrm>
            <a:off x="7005240" y="304632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74" name=""/>
          <p:cNvSpPr/>
          <p:nvPr/>
        </p:nvSpPr>
        <p:spPr>
          <a:xfrm>
            <a:off x="3322800" y="5024520"/>
            <a:ext cx="7729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75" name=""/>
          <p:cNvSpPr/>
          <p:nvPr/>
        </p:nvSpPr>
        <p:spPr>
          <a:xfrm>
            <a:off x="3414600" y="5072040"/>
            <a:ext cx="66060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76" name=""/>
          <p:cNvSpPr/>
          <p:nvPr/>
        </p:nvSpPr>
        <p:spPr>
          <a:xfrm>
            <a:off x="3414600" y="5073480"/>
            <a:ext cx="5875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77" name=""/>
          <p:cNvSpPr/>
          <p:nvPr/>
        </p:nvSpPr>
        <p:spPr>
          <a:xfrm>
            <a:off x="3443040" y="507528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78" name=""/>
          <p:cNvSpPr/>
          <p:nvPr/>
        </p:nvSpPr>
        <p:spPr>
          <a:xfrm>
            <a:off x="6238800" y="5448240"/>
            <a:ext cx="12574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79" name=""/>
          <p:cNvSpPr/>
          <p:nvPr/>
        </p:nvSpPr>
        <p:spPr>
          <a:xfrm>
            <a:off x="6330960" y="5495760"/>
            <a:ext cx="11444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80" name=""/>
          <p:cNvSpPr/>
          <p:nvPr/>
        </p:nvSpPr>
        <p:spPr>
          <a:xfrm>
            <a:off x="6330960" y="5497560"/>
            <a:ext cx="10731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81" name=""/>
          <p:cNvSpPr/>
          <p:nvPr/>
        </p:nvSpPr>
        <p:spPr>
          <a:xfrm>
            <a:off x="6335280" y="549900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82" name=""/>
          <p:cNvSpPr/>
          <p:nvPr/>
        </p:nvSpPr>
        <p:spPr>
          <a:xfrm>
            <a:off x="4376880" y="4286160"/>
            <a:ext cx="2361960" cy="1146240"/>
          </a:xfrm>
          <a:custGeom>
            <a:avLst/>
            <a:gdLst/>
            <a:ahLst/>
            <a:rect l="l" t="t" r="r" b="b"/>
            <a:pathLst>
              <a:path w="1488" h="722">
                <a:moveTo>
                  <a:pt x="1471" y="722"/>
                </a:moveTo>
                <a:lnTo>
                  <a:pt x="1488" y="686"/>
                </a:lnTo>
                <a:lnTo>
                  <a:pt x="17" y="0"/>
                </a:lnTo>
                <a:lnTo>
                  <a:pt x="0" y="36"/>
                </a:lnTo>
                <a:lnTo>
                  <a:pt x="147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83" name=""/>
          <p:cNvSpPr/>
          <p:nvPr/>
        </p:nvSpPr>
        <p:spPr>
          <a:xfrm>
            <a:off x="4183200" y="4210200"/>
            <a:ext cx="261720" cy="212400"/>
          </a:xfrm>
          <a:custGeom>
            <a:avLst/>
            <a:gdLst/>
            <a:ahLst/>
            <a:rect l="l" t="t" r="r" b="b"/>
            <a:pathLst>
              <a:path w="165" h="134">
                <a:moveTo>
                  <a:pt x="165" y="0"/>
                </a:moveTo>
                <a:lnTo>
                  <a:pt x="0" y="5"/>
                </a:lnTo>
                <a:lnTo>
                  <a:pt x="102" y="134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84" name=""/>
          <p:cNvSpPr/>
          <p:nvPr/>
        </p:nvSpPr>
        <p:spPr>
          <a:xfrm>
            <a:off x="4376880" y="4286160"/>
            <a:ext cx="2361960" cy="1146240"/>
          </a:xfrm>
          <a:custGeom>
            <a:avLst/>
            <a:gdLst/>
            <a:ahLst/>
            <a:rect l="l" t="t" r="r" b="b"/>
            <a:pathLst>
              <a:path w="1488" h="722">
                <a:moveTo>
                  <a:pt x="1471" y="722"/>
                </a:moveTo>
                <a:lnTo>
                  <a:pt x="1488" y="686"/>
                </a:lnTo>
                <a:lnTo>
                  <a:pt x="17" y="0"/>
                </a:lnTo>
                <a:lnTo>
                  <a:pt x="0" y="36"/>
                </a:lnTo>
                <a:lnTo>
                  <a:pt x="147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85" name=""/>
          <p:cNvSpPr/>
          <p:nvPr/>
        </p:nvSpPr>
        <p:spPr>
          <a:xfrm>
            <a:off x="4183200" y="4210200"/>
            <a:ext cx="261720" cy="212400"/>
          </a:xfrm>
          <a:custGeom>
            <a:avLst/>
            <a:gdLst/>
            <a:ahLst/>
            <a:rect l="l" t="t" r="r" b="b"/>
            <a:pathLst>
              <a:path w="165" h="134">
                <a:moveTo>
                  <a:pt x="165" y="0"/>
                </a:moveTo>
                <a:lnTo>
                  <a:pt x="0" y="5"/>
                </a:lnTo>
                <a:lnTo>
                  <a:pt x="102" y="134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86" name=""/>
          <p:cNvSpPr/>
          <p:nvPr/>
        </p:nvSpPr>
        <p:spPr>
          <a:xfrm>
            <a:off x="2874960" y="1116000"/>
            <a:ext cx="4680000" cy="486900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87" name=""/>
          <p:cNvSpPr/>
          <p:nvPr/>
        </p:nvSpPr>
        <p:spPr>
          <a:xfrm>
            <a:off x="2879640" y="5543640"/>
            <a:ext cx="10922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88" name=""/>
          <p:cNvSpPr/>
          <p:nvPr/>
        </p:nvSpPr>
        <p:spPr>
          <a:xfrm>
            <a:off x="2971800" y="5591160"/>
            <a:ext cx="97956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89" name=""/>
          <p:cNvSpPr/>
          <p:nvPr/>
        </p:nvSpPr>
        <p:spPr>
          <a:xfrm>
            <a:off x="2971800" y="5592600"/>
            <a:ext cx="9079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90" name=""/>
          <p:cNvSpPr/>
          <p:nvPr/>
        </p:nvSpPr>
        <p:spPr>
          <a:xfrm>
            <a:off x="2999520" y="559440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91" name=""/>
          <p:cNvSpPr/>
          <p:nvPr/>
        </p:nvSpPr>
        <p:spPr>
          <a:xfrm>
            <a:off x="4398840" y="3591000"/>
            <a:ext cx="3062520" cy="114120"/>
          </a:xfrm>
          <a:custGeom>
            <a:avLst/>
            <a:gdLst/>
            <a:ahLst/>
            <a:rect l="l" t="t" r="r" b="b"/>
            <a:pathLst>
              <a:path w="1929" h="72">
                <a:moveTo>
                  <a:pt x="1929" y="40"/>
                </a:moveTo>
                <a:lnTo>
                  <a:pt x="1928" y="0"/>
                </a:lnTo>
                <a:lnTo>
                  <a:pt x="0" y="32"/>
                </a:lnTo>
                <a:lnTo>
                  <a:pt x="1" y="72"/>
                </a:lnTo>
                <a:lnTo>
                  <a:pt x="1929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92" name=""/>
          <p:cNvSpPr/>
          <p:nvPr/>
        </p:nvSpPr>
        <p:spPr>
          <a:xfrm>
            <a:off x="4170240" y="3556080"/>
            <a:ext cx="235080" cy="2347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46" y="0"/>
                </a:moveTo>
                <a:lnTo>
                  <a:pt x="0" y="77"/>
                </a:lnTo>
                <a:lnTo>
                  <a:pt x="148" y="148"/>
                </a:lnTo>
                <a:lnTo>
                  <a:pt x="14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93" name=""/>
          <p:cNvSpPr/>
          <p:nvPr/>
        </p:nvSpPr>
        <p:spPr>
          <a:xfrm>
            <a:off x="4398840" y="3591000"/>
            <a:ext cx="3062520" cy="114120"/>
          </a:xfrm>
          <a:custGeom>
            <a:avLst/>
            <a:gdLst/>
            <a:ahLst/>
            <a:rect l="l" t="t" r="r" b="b"/>
            <a:pathLst>
              <a:path w="1929" h="72">
                <a:moveTo>
                  <a:pt x="1929" y="40"/>
                </a:moveTo>
                <a:lnTo>
                  <a:pt x="1928" y="0"/>
                </a:lnTo>
                <a:lnTo>
                  <a:pt x="0" y="32"/>
                </a:lnTo>
                <a:lnTo>
                  <a:pt x="1" y="72"/>
                </a:lnTo>
                <a:lnTo>
                  <a:pt x="1929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94" name=""/>
          <p:cNvSpPr/>
          <p:nvPr/>
        </p:nvSpPr>
        <p:spPr>
          <a:xfrm>
            <a:off x="4170240" y="3556080"/>
            <a:ext cx="235080" cy="2347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46" y="0"/>
                </a:moveTo>
                <a:lnTo>
                  <a:pt x="0" y="77"/>
                </a:lnTo>
                <a:lnTo>
                  <a:pt x="148" y="148"/>
                </a:lnTo>
                <a:lnTo>
                  <a:pt x="14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95" name=""/>
          <p:cNvSpPr/>
          <p:nvPr/>
        </p:nvSpPr>
        <p:spPr>
          <a:xfrm>
            <a:off x="4186080" y="3446640"/>
            <a:ext cx="235080" cy="21420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96" name=""/>
          <p:cNvSpPr/>
          <p:nvPr/>
        </p:nvSpPr>
        <p:spPr>
          <a:xfrm>
            <a:off x="4186080" y="3446640"/>
            <a:ext cx="235080" cy="21420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97" name=""/>
          <p:cNvSpPr/>
          <p:nvPr/>
        </p:nvSpPr>
        <p:spPr>
          <a:xfrm>
            <a:off x="4389480" y="4019400"/>
            <a:ext cx="1176120" cy="436680"/>
          </a:xfrm>
          <a:custGeom>
            <a:avLst/>
            <a:gdLst/>
            <a:ahLst/>
            <a:rect l="l" t="t" r="r" b="b"/>
            <a:pathLst>
              <a:path w="741" h="275">
                <a:moveTo>
                  <a:pt x="728" y="275"/>
                </a:moveTo>
                <a:lnTo>
                  <a:pt x="741" y="238"/>
                </a:lnTo>
                <a:lnTo>
                  <a:pt x="13" y="0"/>
                </a:lnTo>
                <a:lnTo>
                  <a:pt x="0" y="37"/>
                </a:lnTo>
                <a:lnTo>
                  <a:pt x="728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98" name=""/>
          <p:cNvSpPr/>
          <p:nvPr/>
        </p:nvSpPr>
        <p:spPr>
          <a:xfrm>
            <a:off x="4183200" y="3936960"/>
            <a:ext cx="257040" cy="223920"/>
          </a:xfrm>
          <a:custGeom>
            <a:avLst/>
            <a:gdLst/>
            <a:ahLst/>
            <a:rect l="l" t="t" r="r" b="b"/>
            <a:pathLst>
              <a:path w="162" h="141">
                <a:moveTo>
                  <a:pt x="162" y="0"/>
                </a:moveTo>
                <a:lnTo>
                  <a:pt x="0" y="25"/>
                </a:lnTo>
                <a:lnTo>
                  <a:pt x="116" y="141"/>
                </a:lnTo>
                <a:lnTo>
                  <a:pt x="16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299" name=""/>
          <p:cNvSpPr/>
          <p:nvPr/>
        </p:nvSpPr>
        <p:spPr>
          <a:xfrm>
            <a:off x="4389480" y="4019400"/>
            <a:ext cx="1176120" cy="436680"/>
          </a:xfrm>
          <a:custGeom>
            <a:avLst/>
            <a:gdLst/>
            <a:ahLst/>
            <a:rect l="l" t="t" r="r" b="b"/>
            <a:pathLst>
              <a:path w="741" h="275">
                <a:moveTo>
                  <a:pt x="728" y="275"/>
                </a:moveTo>
                <a:lnTo>
                  <a:pt x="741" y="238"/>
                </a:lnTo>
                <a:lnTo>
                  <a:pt x="13" y="0"/>
                </a:lnTo>
                <a:lnTo>
                  <a:pt x="0" y="37"/>
                </a:lnTo>
                <a:lnTo>
                  <a:pt x="728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00" name=""/>
          <p:cNvSpPr/>
          <p:nvPr/>
        </p:nvSpPr>
        <p:spPr>
          <a:xfrm>
            <a:off x="4183200" y="3936960"/>
            <a:ext cx="257040" cy="223920"/>
          </a:xfrm>
          <a:custGeom>
            <a:avLst/>
            <a:gdLst/>
            <a:ahLst/>
            <a:rect l="l" t="t" r="r" b="b"/>
            <a:pathLst>
              <a:path w="162" h="141">
                <a:moveTo>
                  <a:pt x="162" y="0"/>
                </a:moveTo>
                <a:lnTo>
                  <a:pt x="0" y="25"/>
                </a:lnTo>
                <a:lnTo>
                  <a:pt x="116" y="141"/>
                </a:lnTo>
                <a:lnTo>
                  <a:pt x="16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01" name=""/>
          <p:cNvSpPr/>
          <p:nvPr/>
        </p:nvSpPr>
        <p:spPr>
          <a:xfrm>
            <a:off x="3119400" y="4702320"/>
            <a:ext cx="1174680" cy="1176120"/>
          </a:xfrm>
          <a:custGeom>
            <a:avLst/>
            <a:gdLst/>
            <a:ahLst/>
            <a:rect l="l" t="t" r="r" b="b"/>
            <a:pathLst>
              <a:path w="740" h="741">
                <a:moveTo>
                  <a:pt x="467" y="0"/>
                </a:moveTo>
                <a:lnTo>
                  <a:pt x="205" y="74"/>
                </a:lnTo>
                <a:lnTo>
                  <a:pt x="117" y="0"/>
                </a:lnTo>
                <a:lnTo>
                  <a:pt x="0" y="111"/>
                </a:lnTo>
                <a:lnTo>
                  <a:pt x="0" y="222"/>
                </a:lnTo>
                <a:lnTo>
                  <a:pt x="233" y="445"/>
                </a:lnTo>
                <a:lnTo>
                  <a:pt x="292" y="593"/>
                </a:lnTo>
                <a:lnTo>
                  <a:pt x="438" y="519"/>
                </a:lnTo>
                <a:lnTo>
                  <a:pt x="438" y="704"/>
                </a:lnTo>
                <a:lnTo>
                  <a:pt x="613" y="741"/>
                </a:lnTo>
                <a:lnTo>
                  <a:pt x="584" y="630"/>
                </a:lnTo>
                <a:lnTo>
                  <a:pt x="678" y="519"/>
                </a:lnTo>
                <a:lnTo>
                  <a:pt x="740" y="419"/>
                </a:lnTo>
                <a:lnTo>
                  <a:pt x="682" y="257"/>
                </a:lnTo>
                <a:lnTo>
                  <a:pt x="584" y="222"/>
                </a:lnTo>
                <a:lnTo>
                  <a:pt x="584" y="74"/>
                </a:lnTo>
                <a:lnTo>
                  <a:pt x="46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02" name=""/>
          <p:cNvSpPr/>
          <p:nvPr/>
        </p:nvSpPr>
        <p:spPr>
          <a:xfrm>
            <a:off x="7085160" y="1866960"/>
            <a:ext cx="142560" cy="177840"/>
          </a:xfrm>
          <a:custGeom>
            <a:avLst/>
            <a:gdLst/>
            <a:ahLst/>
            <a:rect l="l" t="t" r="r" b="b"/>
            <a:pathLst>
              <a:path w="90" h="112">
                <a:moveTo>
                  <a:pt x="90" y="112"/>
                </a:moveTo>
                <a:lnTo>
                  <a:pt x="0" y="0"/>
                </a:lnTo>
                <a:lnTo>
                  <a:pt x="0" y="75"/>
                </a:lnTo>
                <a:lnTo>
                  <a:pt x="90" y="1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03" name=""/>
          <p:cNvSpPr/>
          <p:nvPr/>
        </p:nvSpPr>
        <p:spPr>
          <a:xfrm>
            <a:off x="5762520" y="2044800"/>
            <a:ext cx="85680" cy="239760"/>
          </a:xfrm>
          <a:custGeom>
            <a:avLst/>
            <a:gdLst/>
            <a:ahLst/>
            <a:rect l="l" t="t" r="r" b="b"/>
            <a:pathLst>
              <a:path w="54" h="151">
                <a:moveTo>
                  <a:pt x="54" y="0"/>
                </a:moveTo>
                <a:lnTo>
                  <a:pt x="27" y="151"/>
                </a:lnTo>
                <a:lnTo>
                  <a:pt x="0" y="75"/>
                </a:lnTo>
                <a:lnTo>
                  <a:pt x="5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04" name=""/>
          <p:cNvSpPr/>
          <p:nvPr/>
        </p:nvSpPr>
        <p:spPr>
          <a:xfrm>
            <a:off x="5433840" y="1574640"/>
            <a:ext cx="414360" cy="470160"/>
          </a:xfrm>
          <a:custGeom>
            <a:avLst/>
            <a:gdLst/>
            <a:ahLst/>
            <a:rect l="l" t="t" r="r" b="b"/>
            <a:pathLst>
              <a:path w="261" h="296">
                <a:moveTo>
                  <a:pt x="87" y="37"/>
                </a:moveTo>
                <a:lnTo>
                  <a:pt x="203" y="0"/>
                </a:lnTo>
                <a:lnTo>
                  <a:pt x="261" y="185"/>
                </a:lnTo>
                <a:lnTo>
                  <a:pt x="232" y="259"/>
                </a:lnTo>
                <a:lnTo>
                  <a:pt x="87" y="296"/>
                </a:lnTo>
                <a:lnTo>
                  <a:pt x="0" y="74"/>
                </a:lnTo>
                <a:lnTo>
                  <a:pt x="8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05" name=""/>
          <p:cNvSpPr/>
          <p:nvPr/>
        </p:nvSpPr>
        <p:spPr>
          <a:xfrm>
            <a:off x="5899320" y="2098800"/>
            <a:ext cx="276120" cy="241200"/>
          </a:xfrm>
          <a:custGeom>
            <a:avLst/>
            <a:gdLst/>
            <a:ahLst/>
            <a:rect l="l" t="t" r="r" b="b"/>
            <a:pathLst>
              <a:path w="174" h="152">
                <a:moveTo>
                  <a:pt x="58" y="0"/>
                </a:moveTo>
                <a:lnTo>
                  <a:pt x="145" y="38"/>
                </a:lnTo>
                <a:lnTo>
                  <a:pt x="174" y="152"/>
                </a:lnTo>
                <a:lnTo>
                  <a:pt x="0" y="76"/>
                </a:lnTo>
                <a:lnTo>
                  <a:pt x="0" y="0"/>
                </a:lnTo>
                <a:lnTo>
                  <a:pt x="5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06" name=""/>
          <p:cNvSpPr/>
          <p:nvPr/>
        </p:nvSpPr>
        <p:spPr>
          <a:xfrm>
            <a:off x="6175440" y="2098800"/>
            <a:ext cx="85680" cy="299880"/>
          </a:xfrm>
          <a:custGeom>
            <a:avLst/>
            <a:gdLst/>
            <a:ahLst/>
            <a:rect l="l" t="t" r="r" b="b"/>
            <a:pathLst>
              <a:path w="54" h="189">
                <a:moveTo>
                  <a:pt x="0" y="0"/>
                </a:moveTo>
                <a:lnTo>
                  <a:pt x="54" y="38"/>
                </a:lnTo>
                <a:lnTo>
                  <a:pt x="27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07" name=""/>
          <p:cNvSpPr/>
          <p:nvPr/>
        </p:nvSpPr>
        <p:spPr>
          <a:xfrm>
            <a:off x="5848200" y="1220760"/>
            <a:ext cx="600120" cy="824040"/>
          </a:xfrm>
          <a:custGeom>
            <a:avLst/>
            <a:gdLst/>
            <a:ahLst/>
            <a:rect l="l" t="t" r="r" b="b"/>
            <a:pathLst>
              <a:path w="378" h="519">
                <a:moveTo>
                  <a:pt x="117" y="37"/>
                </a:moveTo>
                <a:lnTo>
                  <a:pt x="146" y="111"/>
                </a:lnTo>
                <a:lnTo>
                  <a:pt x="0" y="185"/>
                </a:lnTo>
                <a:lnTo>
                  <a:pt x="58" y="259"/>
                </a:lnTo>
                <a:lnTo>
                  <a:pt x="87" y="408"/>
                </a:lnTo>
                <a:lnTo>
                  <a:pt x="203" y="445"/>
                </a:lnTo>
                <a:lnTo>
                  <a:pt x="174" y="519"/>
                </a:lnTo>
                <a:lnTo>
                  <a:pt x="261" y="519"/>
                </a:lnTo>
                <a:lnTo>
                  <a:pt x="261" y="408"/>
                </a:lnTo>
                <a:lnTo>
                  <a:pt x="320" y="408"/>
                </a:lnTo>
                <a:lnTo>
                  <a:pt x="291" y="297"/>
                </a:lnTo>
                <a:lnTo>
                  <a:pt x="378" y="222"/>
                </a:lnTo>
                <a:lnTo>
                  <a:pt x="320" y="0"/>
                </a:lnTo>
                <a:lnTo>
                  <a:pt x="232" y="37"/>
                </a:lnTo>
                <a:lnTo>
                  <a:pt x="232" y="111"/>
                </a:lnTo>
                <a:lnTo>
                  <a:pt x="203" y="222"/>
                </a:lnTo>
                <a:lnTo>
                  <a:pt x="203" y="74"/>
                </a:lnTo>
                <a:lnTo>
                  <a:pt x="117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08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09" name=""/>
          <p:cNvSpPr/>
          <p:nvPr/>
        </p:nvSpPr>
        <p:spPr>
          <a:xfrm>
            <a:off x="6591240" y="2340000"/>
            <a:ext cx="184320" cy="236520"/>
          </a:xfrm>
          <a:custGeom>
            <a:avLst/>
            <a:gdLst/>
            <a:ahLst/>
            <a:rect l="l" t="t" r="r" b="b"/>
            <a:pathLst>
              <a:path w="116" h="149">
                <a:moveTo>
                  <a:pt x="87" y="74"/>
                </a:moveTo>
                <a:lnTo>
                  <a:pt x="116" y="149"/>
                </a:lnTo>
                <a:lnTo>
                  <a:pt x="0" y="112"/>
                </a:lnTo>
                <a:lnTo>
                  <a:pt x="0" y="37"/>
                </a:lnTo>
                <a:lnTo>
                  <a:pt x="58" y="74"/>
                </a:lnTo>
                <a:lnTo>
                  <a:pt x="29" y="0"/>
                </a:lnTo>
                <a:lnTo>
                  <a:pt x="87" y="37"/>
                </a:lnTo>
                <a:lnTo>
                  <a:pt x="87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10" name=""/>
          <p:cNvSpPr/>
          <p:nvPr/>
        </p:nvSpPr>
        <p:spPr>
          <a:xfrm>
            <a:off x="4046400" y="5532480"/>
            <a:ext cx="231840" cy="415800"/>
          </a:xfrm>
          <a:custGeom>
            <a:avLst/>
            <a:gdLst/>
            <a:ahLst/>
            <a:rect l="l" t="t" r="r" b="b"/>
            <a:pathLst>
              <a:path w="146" h="262">
                <a:moveTo>
                  <a:pt x="29" y="225"/>
                </a:moveTo>
                <a:lnTo>
                  <a:pt x="146" y="262"/>
                </a:lnTo>
                <a:lnTo>
                  <a:pt x="146" y="187"/>
                </a:lnTo>
                <a:lnTo>
                  <a:pt x="88" y="0"/>
                </a:lnTo>
                <a:lnTo>
                  <a:pt x="0" y="112"/>
                </a:lnTo>
                <a:lnTo>
                  <a:pt x="29" y="2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11" name=""/>
          <p:cNvSpPr/>
          <p:nvPr/>
        </p:nvSpPr>
        <p:spPr>
          <a:xfrm>
            <a:off x="3308400" y="3230640"/>
            <a:ext cx="1251000" cy="1882800"/>
          </a:xfrm>
          <a:custGeom>
            <a:avLst/>
            <a:gdLst/>
            <a:ahLst/>
            <a:rect l="l" t="t" r="r" b="b"/>
            <a:pathLst>
              <a:path w="788" h="1186">
                <a:moveTo>
                  <a:pt x="351" y="261"/>
                </a:moveTo>
                <a:lnTo>
                  <a:pt x="380" y="335"/>
                </a:lnTo>
                <a:lnTo>
                  <a:pt x="351" y="373"/>
                </a:lnTo>
                <a:lnTo>
                  <a:pt x="351" y="484"/>
                </a:lnTo>
                <a:lnTo>
                  <a:pt x="437" y="522"/>
                </a:lnTo>
                <a:lnTo>
                  <a:pt x="409" y="410"/>
                </a:lnTo>
                <a:lnTo>
                  <a:pt x="467" y="261"/>
                </a:lnTo>
                <a:lnTo>
                  <a:pt x="437" y="261"/>
                </a:lnTo>
                <a:lnTo>
                  <a:pt x="437" y="112"/>
                </a:lnTo>
                <a:lnTo>
                  <a:pt x="701" y="0"/>
                </a:lnTo>
                <a:lnTo>
                  <a:pt x="788" y="112"/>
                </a:lnTo>
                <a:lnTo>
                  <a:pt x="730" y="298"/>
                </a:lnTo>
                <a:lnTo>
                  <a:pt x="672" y="373"/>
                </a:lnTo>
                <a:lnTo>
                  <a:pt x="759" y="522"/>
                </a:lnTo>
                <a:lnTo>
                  <a:pt x="672" y="708"/>
                </a:lnTo>
                <a:lnTo>
                  <a:pt x="555" y="671"/>
                </a:lnTo>
                <a:lnTo>
                  <a:pt x="555" y="1186"/>
                </a:lnTo>
                <a:lnTo>
                  <a:pt x="467" y="1149"/>
                </a:lnTo>
                <a:lnTo>
                  <a:pt x="467" y="1000"/>
                </a:lnTo>
                <a:lnTo>
                  <a:pt x="351" y="925"/>
                </a:lnTo>
                <a:lnTo>
                  <a:pt x="87" y="1000"/>
                </a:lnTo>
                <a:lnTo>
                  <a:pt x="0" y="925"/>
                </a:lnTo>
                <a:lnTo>
                  <a:pt x="204" y="925"/>
                </a:lnTo>
                <a:lnTo>
                  <a:pt x="116" y="851"/>
                </a:lnTo>
                <a:lnTo>
                  <a:pt x="321" y="782"/>
                </a:lnTo>
                <a:lnTo>
                  <a:pt x="204" y="782"/>
                </a:lnTo>
                <a:lnTo>
                  <a:pt x="175" y="708"/>
                </a:lnTo>
                <a:lnTo>
                  <a:pt x="351" y="261"/>
                </a:lnTo>
                <a:close/>
              </a:path>
            </a:pathLst>
          </a:custGeom>
          <a:solidFill>
            <a:srgbClr val="91ff91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12" name=""/>
          <p:cNvSpPr/>
          <p:nvPr/>
        </p:nvSpPr>
        <p:spPr>
          <a:xfrm>
            <a:off x="4835520" y="1131840"/>
            <a:ext cx="83520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13" name=""/>
          <p:cNvSpPr/>
          <p:nvPr/>
        </p:nvSpPr>
        <p:spPr>
          <a:xfrm>
            <a:off x="4925880" y="1179360"/>
            <a:ext cx="65088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14" name=""/>
          <p:cNvSpPr/>
          <p:nvPr/>
        </p:nvSpPr>
        <p:spPr>
          <a:xfrm>
            <a:off x="4925880" y="118116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15" name=""/>
          <p:cNvSpPr/>
          <p:nvPr/>
        </p:nvSpPr>
        <p:spPr>
          <a:xfrm>
            <a:off x="4960440" y="118260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16" name=""/>
          <p:cNvSpPr/>
          <p:nvPr/>
        </p:nvSpPr>
        <p:spPr>
          <a:xfrm>
            <a:off x="5433840" y="4491000"/>
            <a:ext cx="8366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17" name=""/>
          <p:cNvSpPr/>
          <p:nvPr/>
        </p:nvSpPr>
        <p:spPr>
          <a:xfrm>
            <a:off x="5526000" y="4538520"/>
            <a:ext cx="72396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18" name=""/>
          <p:cNvSpPr/>
          <p:nvPr/>
        </p:nvSpPr>
        <p:spPr>
          <a:xfrm>
            <a:off x="5526000" y="4540320"/>
            <a:ext cx="65088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19" name=""/>
          <p:cNvSpPr/>
          <p:nvPr/>
        </p:nvSpPr>
        <p:spPr>
          <a:xfrm>
            <a:off x="5556600" y="4541760"/>
            <a:ext cx="661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Germany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20" name=""/>
          <p:cNvSpPr/>
          <p:nvPr/>
        </p:nvSpPr>
        <p:spPr>
          <a:xfrm>
            <a:off x="6885000" y="2995560"/>
            <a:ext cx="677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21" name=""/>
          <p:cNvSpPr/>
          <p:nvPr/>
        </p:nvSpPr>
        <p:spPr>
          <a:xfrm>
            <a:off x="6977160" y="3043080"/>
            <a:ext cx="5666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22" name=""/>
          <p:cNvSpPr/>
          <p:nvPr/>
        </p:nvSpPr>
        <p:spPr>
          <a:xfrm>
            <a:off x="6977160" y="3044880"/>
            <a:ext cx="4935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23" name=""/>
          <p:cNvSpPr/>
          <p:nvPr/>
        </p:nvSpPr>
        <p:spPr>
          <a:xfrm>
            <a:off x="7005240" y="304632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24" name=""/>
          <p:cNvSpPr/>
          <p:nvPr/>
        </p:nvSpPr>
        <p:spPr>
          <a:xfrm>
            <a:off x="3322800" y="5024520"/>
            <a:ext cx="77292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25" name=""/>
          <p:cNvSpPr/>
          <p:nvPr/>
        </p:nvSpPr>
        <p:spPr>
          <a:xfrm>
            <a:off x="3414600" y="5072040"/>
            <a:ext cx="66060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26" name=""/>
          <p:cNvSpPr/>
          <p:nvPr/>
        </p:nvSpPr>
        <p:spPr>
          <a:xfrm>
            <a:off x="3414600" y="5073480"/>
            <a:ext cx="5875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27" name=""/>
          <p:cNvSpPr/>
          <p:nvPr/>
        </p:nvSpPr>
        <p:spPr>
          <a:xfrm>
            <a:off x="3443040" y="507528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28" name=""/>
          <p:cNvSpPr/>
          <p:nvPr/>
        </p:nvSpPr>
        <p:spPr>
          <a:xfrm>
            <a:off x="6238800" y="5448240"/>
            <a:ext cx="12574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29" name=""/>
          <p:cNvSpPr/>
          <p:nvPr/>
        </p:nvSpPr>
        <p:spPr>
          <a:xfrm>
            <a:off x="6330960" y="5495760"/>
            <a:ext cx="1144440" cy="2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30" name=""/>
          <p:cNvSpPr/>
          <p:nvPr/>
        </p:nvSpPr>
        <p:spPr>
          <a:xfrm>
            <a:off x="6330960" y="5497560"/>
            <a:ext cx="107316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31" name=""/>
          <p:cNvSpPr/>
          <p:nvPr/>
        </p:nvSpPr>
        <p:spPr>
          <a:xfrm>
            <a:off x="6335280" y="549900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32" name=""/>
          <p:cNvSpPr/>
          <p:nvPr/>
        </p:nvSpPr>
        <p:spPr>
          <a:xfrm>
            <a:off x="4376880" y="4286160"/>
            <a:ext cx="2361960" cy="1146240"/>
          </a:xfrm>
          <a:custGeom>
            <a:avLst/>
            <a:gdLst/>
            <a:ahLst/>
            <a:rect l="l" t="t" r="r" b="b"/>
            <a:pathLst>
              <a:path w="1488" h="722">
                <a:moveTo>
                  <a:pt x="1471" y="722"/>
                </a:moveTo>
                <a:lnTo>
                  <a:pt x="1488" y="686"/>
                </a:lnTo>
                <a:lnTo>
                  <a:pt x="17" y="0"/>
                </a:lnTo>
                <a:lnTo>
                  <a:pt x="0" y="36"/>
                </a:lnTo>
                <a:lnTo>
                  <a:pt x="147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33" name=""/>
          <p:cNvSpPr/>
          <p:nvPr/>
        </p:nvSpPr>
        <p:spPr>
          <a:xfrm>
            <a:off x="4183200" y="4210200"/>
            <a:ext cx="261720" cy="212400"/>
          </a:xfrm>
          <a:custGeom>
            <a:avLst/>
            <a:gdLst/>
            <a:ahLst/>
            <a:rect l="l" t="t" r="r" b="b"/>
            <a:pathLst>
              <a:path w="165" h="134">
                <a:moveTo>
                  <a:pt x="165" y="0"/>
                </a:moveTo>
                <a:lnTo>
                  <a:pt x="0" y="5"/>
                </a:lnTo>
                <a:lnTo>
                  <a:pt x="102" y="134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34" name=""/>
          <p:cNvSpPr/>
          <p:nvPr/>
        </p:nvSpPr>
        <p:spPr>
          <a:xfrm>
            <a:off x="4376880" y="4286160"/>
            <a:ext cx="2361960" cy="1146240"/>
          </a:xfrm>
          <a:custGeom>
            <a:avLst/>
            <a:gdLst/>
            <a:ahLst/>
            <a:rect l="l" t="t" r="r" b="b"/>
            <a:pathLst>
              <a:path w="1488" h="722">
                <a:moveTo>
                  <a:pt x="1471" y="722"/>
                </a:moveTo>
                <a:lnTo>
                  <a:pt x="1488" y="686"/>
                </a:lnTo>
                <a:lnTo>
                  <a:pt x="17" y="0"/>
                </a:lnTo>
                <a:lnTo>
                  <a:pt x="0" y="36"/>
                </a:lnTo>
                <a:lnTo>
                  <a:pt x="1471" y="722"/>
                </a:lnTo>
                <a:close/>
              </a:path>
            </a:pathLst>
          </a:custGeom>
          <a:solidFill>
            <a:srgbClr val="ffcc00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35" name=""/>
          <p:cNvSpPr/>
          <p:nvPr/>
        </p:nvSpPr>
        <p:spPr>
          <a:xfrm>
            <a:off x="4183200" y="4210200"/>
            <a:ext cx="261720" cy="212400"/>
          </a:xfrm>
          <a:custGeom>
            <a:avLst/>
            <a:gdLst/>
            <a:ahLst/>
            <a:rect l="l" t="t" r="r" b="b"/>
            <a:pathLst>
              <a:path w="165" h="134">
                <a:moveTo>
                  <a:pt x="165" y="0"/>
                </a:moveTo>
                <a:lnTo>
                  <a:pt x="0" y="5"/>
                </a:lnTo>
                <a:lnTo>
                  <a:pt x="102" y="134"/>
                </a:lnTo>
                <a:lnTo>
                  <a:pt x="165" y="0"/>
                </a:lnTo>
                <a:close/>
              </a:path>
            </a:pathLst>
          </a:custGeom>
          <a:solidFill>
            <a:srgbClr val="ffcc00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36" name=""/>
          <p:cNvSpPr/>
          <p:nvPr/>
        </p:nvSpPr>
        <p:spPr>
          <a:xfrm>
            <a:off x="2874960" y="1116000"/>
            <a:ext cx="4680000" cy="486900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37" name=""/>
          <p:cNvSpPr/>
          <p:nvPr/>
        </p:nvSpPr>
        <p:spPr>
          <a:xfrm>
            <a:off x="2879640" y="5543640"/>
            <a:ext cx="109224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38" name=""/>
          <p:cNvSpPr/>
          <p:nvPr/>
        </p:nvSpPr>
        <p:spPr>
          <a:xfrm>
            <a:off x="2971800" y="5591160"/>
            <a:ext cx="97956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39" name=""/>
          <p:cNvSpPr/>
          <p:nvPr/>
        </p:nvSpPr>
        <p:spPr>
          <a:xfrm>
            <a:off x="2971800" y="5592600"/>
            <a:ext cx="90792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40" name=""/>
          <p:cNvSpPr/>
          <p:nvPr/>
        </p:nvSpPr>
        <p:spPr>
          <a:xfrm>
            <a:off x="2999520" y="559440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41" name=""/>
          <p:cNvSpPr/>
          <p:nvPr/>
        </p:nvSpPr>
        <p:spPr>
          <a:xfrm>
            <a:off x="4398840" y="3591000"/>
            <a:ext cx="3062520" cy="114120"/>
          </a:xfrm>
          <a:custGeom>
            <a:avLst/>
            <a:gdLst/>
            <a:ahLst/>
            <a:rect l="l" t="t" r="r" b="b"/>
            <a:pathLst>
              <a:path w="1929" h="72">
                <a:moveTo>
                  <a:pt x="1929" y="40"/>
                </a:moveTo>
                <a:lnTo>
                  <a:pt x="1928" y="0"/>
                </a:lnTo>
                <a:lnTo>
                  <a:pt x="0" y="32"/>
                </a:lnTo>
                <a:lnTo>
                  <a:pt x="1" y="72"/>
                </a:lnTo>
                <a:lnTo>
                  <a:pt x="1929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42" name=""/>
          <p:cNvSpPr/>
          <p:nvPr/>
        </p:nvSpPr>
        <p:spPr>
          <a:xfrm>
            <a:off x="4170240" y="3556080"/>
            <a:ext cx="235080" cy="2347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46" y="0"/>
                </a:moveTo>
                <a:lnTo>
                  <a:pt x="0" y="77"/>
                </a:lnTo>
                <a:lnTo>
                  <a:pt x="148" y="148"/>
                </a:lnTo>
                <a:lnTo>
                  <a:pt x="146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43" name=""/>
          <p:cNvSpPr/>
          <p:nvPr/>
        </p:nvSpPr>
        <p:spPr>
          <a:xfrm>
            <a:off x="4398840" y="3591000"/>
            <a:ext cx="3062520" cy="114120"/>
          </a:xfrm>
          <a:custGeom>
            <a:avLst/>
            <a:gdLst/>
            <a:ahLst/>
            <a:rect l="l" t="t" r="r" b="b"/>
            <a:pathLst>
              <a:path w="1929" h="72">
                <a:moveTo>
                  <a:pt x="1929" y="40"/>
                </a:moveTo>
                <a:lnTo>
                  <a:pt x="1928" y="0"/>
                </a:lnTo>
                <a:lnTo>
                  <a:pt x="0" y="32"/>
                </a:lnTo>
                <a:lnTo>
                  <a:pt x="1" y="72"/>
                </a:lnTo>
                <a:lnTo>
                  <a:pt x="1929" y="40"/>
                </a:lnTo>
                <a:close/>
              </a:path>
            </a:pathLst>
          </a:custGeom>
          <a:solidFill>
            <a:srgbClr val="ffcc00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44" name=""/>
          <p:cNvSpPr/>
          <p:nvPr/>
        </p:nvSpPr>
        <p:spPr>
          <a:xfrm>
            <a:off x="4170240" y="3556080"/>
            <a:ext cx="235080" cy="234720"/>
          </a:xfrm>
          <a:custGeom>
            <a:avLst/>
            <a:gdLst/>
            <a:ahLst/>
            <a:rect l="l" t="t" r="r" b="b"/>
            <a:pathLst>
              <a:path w="148" h="148">
                <a:moveTo>
                  <a:pt x="146" y="0"/>
                </a:moveTo>
                <a:lnTo>
                  <a:pt x="0" y="77"/>
                </a:lnTo>
                <a:lnTo>
                  <a:pt x="148" y="148"/>
                </a:lnTo>
                <a:lnTo>
                  <a:pt x="146" y="0"/>
                </a:lnTo>
                <a:close/>
              </a:path>
            </a:pathLst>
          </a:custGeom>
          <a:solidFill>
            <a:srgbClr val="ffcc00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45" name=""/>
          <p:cNvSpPr/>
          <p:nvPr/>
        </p:nvSpPr>
        <p:spPr>
          <a:xfrm>
            <a:off x="3247920" y="2973240"/>
            <a:ext cx="1069920" cy="2923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46" name=""/>
          <p:cNvSpPr/>
          <p:nvPr/>
        </p:nvSpPr>
        <p:spPr>
          <a:xfrm>
            <a:off x="3344760" y="3041640"/>
            <a:ext cx="873360" cy="18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47" name=""/>
          <p:cNvSpPr/>
          <p:nvPr/>
        </p:nvSpPr>
        <p:spPr>
          <a:xfrm>
            <a:off x="3344760" y="3043080"/>
            <a:ext cx="8733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48" name=""/>
          <p:cNvSpPr/>
          <p:nvPr/>
        </p:nvSpPr>
        <p:spPr>
          <a:xfrm>
            <a:off x="3376080" y="3044880"/>
            <a:ext cx="8816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Netherlands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49" name=""/>
          <p:cNvSpPr/>
          <p:nvPr/>
        </p:nvSpPr>
        <p:spPr>
          <a:xfrm>
            <a:off x="4389480" y="4019400"/>
            <a:ext cx="1176120" cy="436680"/>
          </a:xfrm>
          <a:custGeom>
            <a:avLst/>
            <a:gdLst/>
            <a:ahLst/>
            <a:rect l="l" t="t" r="r" b="b"/>
            <a:pathLst>
              <a:path w="741" h="275">
                <a:moveTo>
                  <a:pt x="728" y="275"/>
                </a:moveTo>
                <a:lnTo>
                  <a:pt x="741" y="238"/>
                </a:lnTo>
                <a:lnTo>
                  <a:pt x="13" y="0"/>
                </a:lnTo>
                <a:lnTo>
                  <a:pt x="0" y="37"/>
                </a:lnTo>
                <a:lnTo>
                  <a:pt x="728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50" name=""/>
          <p:cNvSpPr/>
          <p:nvPr/>
        </p:nvSpPr>
        <p:spPr>
          <a:xfrm>
            <a:off x="4183200" y="3936960"/>
            <a:ext cx="257040" cy="223920"/>
          </a:xfrm>
          <a:custGeom>
            <a:avLst/>
            <a:gdLst/>
            <a:ahLst/>
            <a:rect l="l" t="t" r="r" b="b"/>
            <a:pathLst>
              <a:path w="162" h="141">
                <a:moveTo>
                  <a:pt x="162" y="0"/>
                </a:moveTo>
                <a:lnTo>
                  <a:pt x="0" y="25"/>
                </a:lnTo>
                <a:lnTo>
                  <a:pt x="116" y="141"/>
                </a:lnTo>
                <a:lnTo>
                  <a:pt x="16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51" name=""/>
          <p:cNvSpPr/>
          <p:nvPr/>
        </p:nvSpPr>
        <p:spPr>
          <a:xfrm>
            <a:off x="4389480" y="4019400"/>
            <a:ext cx="1176120" cy="436680"/>
          </a:xfrm>
          <a:custGeom>
            <a:avLst/>
            <a:gdLst/>
            <a:ahLst/>
            <a:rect l="l" t="t" r="r" b="b"/>
            <a:pathLst>
              <a:path w="741" h="275">
                <a:moveTo>
                  <a:pt x="728" y="275"/>
                </a:moveTo>
                <a:lnTo>
                  <a:pt x="741" y="238"/>
                </a:lnTo>
                <a:lnTo>
                  <a:pt x="13" y="0"/>
                </a:lnTo>
                <a:lnTo>
                  <a:pt x="0" y="37"/>
                </a:lnTo>
                <a:lnTo>
                  <a:pt x="728" y="275"/>
                </a:lnTo>
                <a:close/>
              </a:path>
            </a:pathLst>
          </a:custGeom>
          <a:solidFill>
            <a:srgbClr val="ffcc00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52" name=""/>
          <p:cNvSpPr/>
          <p:nvPr/>
        </p:nvSpPr>
        <p:spPr>
          <a:xfrm>
            <a:off x="4183200" y="3936960"/>
            <a:ext cx="257040" cy="223920"/>
          </a:xfrm>
          <a:custGeom>
            <a:avLst/>
            <a:gdLst/>
            <a:ahLst/>
            <a:rect l="l" t="t" r="r" b="b"/>
            <a:pathLst>
              <a:path w="162" h="141">
                <a:moveTo>
                  <a:pt x="162" y="0"/>
                </a:moveTo>
                <a:lnTo>
                  <a:pt x="0" y="25"/>
                </a:lnTo>
                <a:lnTo>
                  <a:pt x="116" y="141"/>
                </a:lnTo>
                <a:lnTo>
                  <a:pt x="162" y="0"/>
                </a:lnTo>
                <a:close/>
              </a:path>
            </a:pathLst>
          </a:custGeom>
          <a:solidFill>
            <a:srgbClr val="ffcc00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53" name=""/>
          <p:cNvSpPr/>
          <p:nvPr/>
        </p:nvSpPr>
        <p:spPr>
          <a:xfrm>
            <a:off x="8129520" y="-271440"/>
            <a:ext cx="216216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54" name=""/>
          <p:cNvSpPr/>
          <p:nvPr/>
        </p:nvSpPr>
        <p:spPr>
          <a:xfrm>
            <a:off x="7831080" y="5878440"/>
            <a:ext cx="1941480" cy="1254240"/>
          </a:xfrm>
          <a:custGeom>
            <a:avLst/>
            <a:gdLst/>
            <a:ahLst/>
            <a:rect l="l" t="t" r="r" b="b"/>
            <a:pathLst>
              <a:path w="1223" h="790">
                <a:moveTo>
                  <a:pt x="0" y="451"/>
                </a:moveTo>
                <a:lnTo>
                  <a:pt x="87" y="339"/>
                </a:lnTo>
                <a:lnTo>
                  <a:pt x="145" y="339"/>
                </a:lnTo>
                <a:lnTo>
                  <a:pt x="233" y="188"/>
                </a:lnTo>
                <a:lnTo>
                  <a:pt x="233" y="113"/>
                </a:lnTo>
                <a:lnTo>
                  <a:pt x="320" y="38"/>
                </a:lnTo>
                <a:lnTo>
                  <a:pt x="379" y="0"/>
                </a:lnTo>
                <a:lnTo>
                  <a:pt x="465" y="75"/>
                </a:lnTo>
                <a:lnTo>
                  <a:pt x="582" y="38"/>
                </a:lnTo>
                <a:lnTo>
                  <a:pt x="670" y="150"/>
                </a:lnTo>
                <a:lnTo>
                  <a:pt x="990" y="75"/>
                </a:lnTo>
                <a:lnTo>
                  <a:pt x="1223" y="226"/>
                </a:lnTo>
                <a:lnTo>
                  <a:pt x="1135" y="527"/>
                </a:lnTo>
                <a:lnTo>
                  <a:pt x="844" y="451"/>
                </a:lnTo>
                <a:lnTo>
                  <a:pt x="670" y="602"/>
                </a:lnTo>
                <a:lnTo>
                  <a:pt x="407" y="677"/>
                </a:lnTo>
                <a:lnTo>
                  <a:pt x="350" y="790"/>
                </a:lnTo>
                <a:lnTo>
                  <a:pt x="203" y="790"/>
                </a:lnTo>
                <a:lnTo>
                  <a:pt x="58" y="640"/>
                </a:lnTo>
                <a:lnTo>
                  <a:pt x="0" y="451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55" name=""/>
          <p:cNvSpPr/>
          <p:nvPr/>
        </p:nvSpPr>
        <p:spPr>
          <a:xfrm>
            <a:off x="2217600" y="5973840"/>
            <a:ext cx="650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56" name=""/>
          <p:cNvSpPr/>
          <p:nvPr/>
        </p:nvSpPr>
        <p:spPr>
          <a:xfrm>
            <a:off x="2308320" y="6021360"/>
            <a:ext cx="5396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57" name=""/>
          <p:cNvSpPr/>
          <p:nvPr/>
        </p:nvSpPr>
        <p:spPr>
          <a:xfrm>
            <a:off x="2308320" y="6022800"/>
            <a:ext cx="466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58" name=""/>
          <p:cNvSpPr/>
          <p:nvPr/>
        </p:nvSpPr>
        <p:spPr>
          <a:xfrm>
            <a:off x="2290680" y="60246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59" name=""/>
          <p:cNvSpPr/>
          <p:nvPr/>
        </p:nvSpPr>
        <p:spPr>
          <a:xfrm>
            <a:off x="6681960" y="6630840"/>
            <a:ext cx="804600" cy="2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60" name=""/>
          <p:cNvSpPr/>
          <p:nvPr/>
        </p:nvSpPr>
        <p:spPr>
          <a:xfrm>
            <a:off x="6773760" y="6678720"/>
            <a:ext cx="69228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61" name=""/>
          <p:cNvSpPr/>
          <p:nvPr/>
        </p:nvSpPr>
        <p:spPr>
          <a:xfrm>
            <a:off x="6773760" y="6680160"/>
            <a:ext cx="6192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62" name=""/>
          <p:cNvSpPr/>
          <p:nvPr/>
        </p:nvSpPr>
        <p:spPr>
          <a:xfrm>
            <a:off x="6773400" y="66819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63" name=""/>
          <p:cNvSpPr/>
          <p:nvPr/>
        </p:nvSpPr>
        <p:spPr>
          <a:xfrm>
            <a:off x="-1030320" y="5996160"/>
            <a:ext cx="1147932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64" name=""/>
          <p:cNvSpPr/>
          <p:nvPr/>
        </p:nvSpPr>
        <p:spPr>
          <a:xfrm>
            <a:off x="7831080" y="5878440"/>
            <a:ext cx="1941480" cy="1254240"/>
          </a:xfrm>
          <a:custGeom>
            <a:avLst/>
            <a:gdLst/>
            <a:ahLst/>
            <a:rect l="l" t="t" r="r" b="b"/>
            <a:pathLst>
              <a:path w="1223" h="790">
                <a:moveTo>
                  <a:pt x="0" y="451"/>
                </a:moveTo>
                <a:lnTo>
                  <a:pt x="87" y="339"/>
                </a:lnTo>
                <a:lnTo>
                  <a:pt x="145" y="339"/>
                </a:lnTo>
                <a:lnTo>
                  <a:pt x="233" y="188"/>
                </a:lnTo>
                <a:lnTo>
                  <a:pt x="233" y="113"/>
                </a:lnTo>
                <a:lnTo>
                  <a:pt x="320" y="38"/>
                </a:lnTo>
                <a:lnTo>
                  <a:pt x="379" y="0"/>
                </a:lnTo>
                <a:lnTo>
                  <a:pt x="465" y="75"/>
                </a:lnTo>
                <a:lnTo>
                  <a:pt x="582" y="38"/>
                </a:lnTo>
                <a:lnTo>
                  <a:pt x="670" y="150"/>
                </a:lnTo>
                <a:lnTo>
                  <a:pt x="990" y="75"/>
                </a:lnTo>
                <a:lnTo>
                  <a:pt x="1223" y="226"/>
                </a:lnTo>
                <a:lnTo>
                  <a:pt x="1135" y="527"/>
                </a:lnTo>
                <a:lnTo>
                  <a:pt x="844" y="451"/>
                </a:lnTo>
                <a:lnTo>
                  <a:pt x="670" y="602"/>
                </a:lnTo>
                <a:lnTo>
                  <a:pt x="407" y="677"/>
                </a:lnTo>
                <a:lnTo>
                  <a:pt x="350" y="790"/>
                </a:lnTo>
                <a:lnTo>
                  <a:pt x="203" y="790"/>
                </a:lnTo>
                <a:lnTo>
                  <a:pt x="58" y="640"/>
                </a:lnTo>
                <a:lnTo>
                  <a:pt x="0" y="451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65" name=""/>
          <p:cNvSpPr/>
          <p:nvPr/>
        </p:nvSpPr>
        <p:spPr>
          <a:xfrm>
            <a:off x="2217600" y="5973840"/>
            <a:ext cx="650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66" name=""/>
          <p:cNvSpPr/>
          <p:nvPr/>
        </p:nvSpPr>
        <p:spPr>
          <a:xfrm>
            <a:off x="2308320" y="6021360"/>
            <a:ext cx="5396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67" name=""/>
          <p:cNvSpPr/>
          <p:nvPr/>
        </p:nvSpPr>
        <p:spPr>
          <a:xfrm>
            <a:off x="2308320" y="6022800"/>
            <a:ext cx="466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68" name=""/>
          <p:cNvSpPr/>
          <p:nvPr/>
        </p:nvSpPr>
        <p:spPr>
          <a:xfrm>
            <a:off x="2290680" y="60246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69" name=""/>
          <p:cNvSpPr/>
          <p:nvPr/>
        </p:nvSpPr>
        <p:spPr>
          <a:xfrm>
            <a:off x="6681960" y="6630840"/>
            <a:ext cx="804600" cy="2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70" name=""/>
          <p:cNvSpPr/>
          <p:nvPr/>
        </p:nvSpPr>
        <p:spPr>
          <a:xfrm>
            <a:off x="6773760" y="6678720"/>
            <a:ext cx="69228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71" name=""/>
          <p:cNvSpPr/>
          <p:nvPr/>
        </p:nvSpPr>
        <p:spPr>
          <a:xfrm>
            <a:off x="6773760" y="6680160"/>
            <a:ext cx="6192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72" name=""/>
          <p:cNvSpPr/>
          <p:nvPr/>
        </p:nvSpPr>
        <p:spPr>
          <a:xfrm>
            <a:off x="6773400" y="66819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73" name=""/>
          <p:cNvSpPr/>
          <p:nvPr/>
        </p:nvSpPr>
        <p:spPr>
          <a:xfrm>
            <a:off x="-1187280" y="5996160"/>
            <a:ext cx="1147896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74" name=""/>
          <p:cNvSpPr/>
          <p:nvPr/>
        </p:nvSpPr>
        <p:spPr>
          <a:xfrm>
            <a:off x="7831080" y="5878440"/>
            <a:ext cx="1941480" cy="1254240"/>
          </a:xfrm>
          <a:custGeom>
            <a:avLst/>
            <a:gdLst/>
            <a:ahLst/>
            <a:rect l="l" t="t" r="r" b="b"/>
            <a:pathLst>
              <a:path w="1223" h="790">
                <a:moveTo>
                  <a:pt x="0" y="451"/>
                </a:moveTo>
                <a:lnTo>
                  <a:pt x="87" y="339"/>
                </a:lnTo>
                <a:lnTo>
                  <a:pt x="145" y="339"/>
                </a:lnTo>
                <a:lnTo>
                  <a:pt x="233" y="188"/>
                </a:lnTo>
                <a:lnTo>
                  <a:pt x="233" y="113"/>
                </a:lnTo>
                <a:lnTo>
                  <a:pt x="320" y="38"/>
                </a:lnTo>
                <a:lnTo>
                  <a:pt x="379" y="0"/>
                </a:lnTo>
                <a:lnTo>
                  <a:pt x="465" y="75"/>
                </a:lnTo>
                <a:lnTo>
                  <a:pt x="582" y="38"/>
                </a:lnTo>
                <a:lnTo>
                  <a:pt x="670" y="150"/>
                </a:lnTo>
                <a:lnTo>
                  <a:pt x="990" y="75"/>
                </a:lnTo>
                <a:lnTo>
                  <a:pt x="1223" y="226"/>
                </a:lnTo>
                <a:lnTo>
                  <a:pt x="1135" y="527"/>
                </a:lnTo>
                <a:lnTo>
                  <a:pt x="844" y="451"/>
                </a:lnTo>
                <a:lnTo>
                  <a:pt x="670" y="602"/>
                </a:lnTo>
                <a:lnTo>
                  <a:pt x="407" y="677"/>
                </a:lnTo>
                <a:lnTo>
                  <a:pt x="350" y="790"/>
                </a:lnTo>
                <a:lnTo>
                  <a:pt x="203" y="790"/>
                </a:lnTo>
                <a:lnTo>
                  <a:pt x="58" y="640"/>
                </a:lnTo>
                <a:lnTo>
                  <a:pt x="0" y="451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75" name=""/>
          <p:cNvSpPr/>
          <p:nvPr/>
        </p:nvSpPr>
        <p:spPr>
          <a:xfrm>
            <a:off x="2217600" y="5973840"/>
            <a:ext cx="650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76" name=""/>
          <p:cNvSpPr/>
          <p:nvPr/>
        </p:nvSpPr>
        <p:spPr>
          <a:xfrm>
            <a:off x="2308320" y="6021360"/>
            <a:ext cx="5396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77" name=""/>
          <p:cNvSpPr/>
          <p:nvPr/>
        </p:nvSpPr>
        <p:spPr>
          <a:xfrm>
            <a:off x="2308320" y="6022800"/>
            <a:ext cx="466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78" name=""/>
          <p:cNvSpPr/>
          <p:nvPr/>
        </p:nvSpPr>
        <p:spPr>
          <a:xfrm>
            <a:off x="2290680" y="60246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79" name=""/>
          <p:cNvSpPr/>
          <p:nvPr/>
        </p:nvSpPr>
        <p:spPr>
          <a:xfrm>
            <a:off x="6681960" y="6630840"/>
            <a:ext cx="804600" cy="2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80" name=""/>
          <p:cNvSpPr/>
          <p:nvPr/>
        </p:nvSpPr>
        <p:spPr>
          <a:xfrm>
            <a:off x="6773760" y="6678720"/>
            <a:ext cx="69228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81" name=""/>
          <p:cNvSpPr/>
          <p:nvPr/>
        </p:nvSpPr>
        <p:spPr>
          <a:xfrm>
            <a:off x="6773760" y="6680160"/>
            <a:ext cx="6192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82" name=""/>
          <p:cNvSpPr/>
          <p:nvPr/>
        </p:nvSpPr>
        <p:spPr>
          <a:xfrm>
            <a:off x="6773400" y="66819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83" name=""/>
          <p:cNvSpPr/>
          <p:nvPr/>
        </p:nvSpPr>
        <p:spPr>
          <a:xfrm>
            <a:off x="-1030320" y="5996160"/>
            <a:ext cx="1147932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84" name=""/>
          <p:cNvSpPr/>
          <p:nvPr/>
        </p:nvSpPr>
        <p:spPr>
          <a:xfrm>
            <a:off x="7831080" y="5878440"/>
            <a:ext cx="1941480" cy="1254240"/>
          </a:xfrm>
          <a:custGeom>
            <a:avLst/>
            <a:gdLst/>
            <a:ahLst/>
            <a:rect l="l" t="t" r="r" b="b"/>
            <a:pathLst>
              <a:path w="1223" h="790">
                <a:moveTo>
                  <a:pt x="0" y="451"/>
                </a:moveTo>
                <a:lnTo>
                  <a:pt x="87" y="339"/>
                </a:lnTo>
                <a:lnTo>
                  <a:pt x="145" y="339"/>
                </a:lnTo>
                <a:lnTo>
                  <a:pt x="233" y="188"/>
                </a:lnTo>
                <a:lnTo>
                  <a:pt x="233" y="113"/>
                </a:lnTo>
                <a:lnTo>
                  <a:pt x="320" y="38"/>
                </a:lnTo>
                <a:lnTo>
                  <a:pt x="379" y="0"/>
                </a:lnTo>
                <a:lnTo>
                  <a:pt x="465" y="75"/>
                </a:lnTo>
                <a:lnTo>
                  <a:pt x="582" y="38"/>
                </a:lnTo>
                <a:lnTo>
                  <a:pt x="670" y="150"/>
                </a:lnTo>
                <a:lnTo>
                  <a:pt x="990" y="75"/>
                </a:lnTo>
                <a:lnTo>
                  <a:pt x="1223" y="226"/>
                </a:lnTo>
                <a:lnTo>
                  <a:pt x="1135" y="527"/>
                </a:lnTo>
                <a:lnTo>
                  <a:pt x="844" y="451"/>
                </a:lnTo>
                <a:lnTo>
                  <a:pt x="670" y="602"/>
                </a:lnTo>
                <a:lnTo>
                  <a:pt x="407" y="677"/>
                </a:lnTo>
                <a:lnTo>
                  <a:pt x="350" y="790"/>
                </a:lnTo>
                <a:lnTo>
                  <a:pt x="203" y="790"/>
                </a:lnTo>
                <a:lnTo>
                  <a:pt x="58" y="640"/>
                </a:lnTo>
                <a:lnTo>
                  <a:pt x="0" y="451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85" name=""/>
          <p:cNvSpPr/>
          <p:nvPr/>
        </p:nvSpPr>
        <p:spPr>
          <a:xfrm>
            <a:off x="2217600" y="5973840"/>
            <a:ext cx="650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86" name=""/>
          <p:cNvSpPr/>
          <p:nvPr/>
        </p:nvSpPr>
        <p:spPr>
          <a:xfrm>
            <a:off x="2308320" y="6021360"/>
            <a:ext cx="5396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87" name=""/>
          <p:cNvSpPr/>
          <p:nvPr/>
        </p:nvSpPr>
        <p:spPr>
          <a:xfrm>
            <a:off x="2308320" y="6022800"/>
            <a:ext cx="466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88" name=""/>
          <p:cNvSpPr/>
          <p:nvPr/>
        </p:nvSpPr>
        <p:spPr>
          <a:xfrm>
            <a:off x="2290680" y="60246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89" name=""/>
          <p:cNvSpPr/>
          <p:nvPr/>
        </p:nvSpPr>
        <p:spPr>
          <a:xfrm>
            <a:off x="6681960" y="6630840"/>
            <a:ext cx="804600" cy="2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90" name=""/>
          <p:cNvSpPr/>
          <p:nvPr/>
        </p:nvSpPr>
        <p:spPr>
          <a:xfrm>
            <a:off x="6773760" y="6678720"/>
            <a:ext cx="69228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91" name=""/>
          <p:cNvSpPr/>
          <p:nvPr/>
        </p:nvSpPr>
        <p:spPr>
          <a:xfrm>
            <a:off x="6773760" y="6680160"/>
            <a:ext cx="6192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92" name=""/>
          <p:cNvSpPr/>
          <p:nvPr/>
        </p:nvSpPr>
        <p:spPr>
          <a:xfrm>
            <a:off x="6773400" y="66819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93" name=""/>
          <p:cNvSpPr/>
          <p:nvPr/>
        </p:nvSpPr>
        <p:spPr>
          <a:xfrm>
            <a:off x="-1187280" y="5996160"/>
            <a:ext cx="1147896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94" name=""/>
          <p:cNvSpPr/>
          <p:nvPr/>
        </p:nvSpPr>
        <p:spPr>
          <a:xfrm>
            <a:off x="81000" y="-271440"/>
            <a:ext cx="238104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95" name=""/>
          <p:cNvSpPr/>
          <p:nvPr/>
        </p:nvSpPr>
        <p:spPr>
          <a:xfrm>
            <a:off x="2271600" y="-436680"/>
            <a:ext cx="5899320" cy="153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96" name=""/>
          <p:cNvSpPr/>
          <p:nvPr/>
        </p:nvSpPr>
        <p:spPr>
          <a:xfrm>
            <a:off x="7575480" y="-270000"/>
            <a:ext cx="112896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97" name=""/>
          <p:cNvSpPr/>
          <p:nvPr/>
        </p:nvSpPr>
        <p:spPr>
          <a:xfrm>
            <a:off x="1743120" y="-270000"/>
            <a:ext cx="112860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98" name=""/>
          <p:cNvSpPr/>
          <p:nvPr/>
        </p:nvSpPr>
        <p:spPr>
          <a:xfrm>
            <a:off x="666720" y="-187200"/>
            <a:ext cx="9553680" cy="1290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399" name=""/>
          <p:cNvSpPr/>
          <p:nvPr/>
        </p:nvSpPr>
        <p:spPr>
          <a:xfrm>
            <a:off x="669960" y="-52560"/>
            <a:ext cx="9121680" cy="107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00" name=""/>
          <p:cNvSpPr/>
          <p:nvPr/>
        </p:nvSpPr>
        <p:spPr>
          <a:xfrm>
            <a:off x="8370720" y="5643720"/>
            <a:ext cx="911520" cy="890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01" name=""/>
          <p:cNvSpPr/>
          <p:nvPr/>
        </p:nvSpPr>
        <p:spPr>
          <a:xfrm>
            <a:off x="7831080" y="5878440"/>
            <a:ext cx="1941480" cy="1254240"/>
          </a:xfrm>
          <a:custGeom>
            <a:avLst/>
            <a:gdLst/>
            <a:ahLst/>
            <a:rect l="l" t="t" r="r" b="b"/>
            <a:pathLst>
              <a:path w="1223" h="790">
                <a:moveTo>
                  <a:pt x="0" y="451"/>
                </a:moveTo>
                <a:lnTo>
                  <a:pt x="87" y="339"/>
                </a:lnTo>
                <a:lnTo>
                  <a:pt x="145" y="339"/>
                </a:lnTo>
                <a:lnTo>
                  <a:pt x="233" y="188"/>
                </a:lnTo>
                <a:lnTo>
                  <a:pt x="233" y="113"/>
                </a:lnTo>
                <a:lnTo>
                  <a:pt x="320" y="38"/>
                </a:lnTo>
                <a:lnTo>
                  <a:pt x="379" y="0"/>
                </a:lnTo>
                <a:lnTo>
                  <a:pt x="465" y="75"/>
                </a:lnTo>
                <a:lnTo>
                  <a:pt x="582" y="38"/>
                </a:lnTo>
                <a:lnTo>
                  <a:pt x="670" y="150"/>
                </a:lnTo>
                <a:lnTo>
                  <a:pt x="990" y="75"/>
                </a:lnTo>
                <a:lnTo>
                  <a:pt x="1223" y="226"/>
                </a:lnTo>
                <a:lnTo>
                  <a:pt x="1135" y="527"/>
                </a:lnTo>
                <a:lnTo>
                  <a:pt x="844" y="451"/>
                </a:lnTo>
                <a:lnTo>
                  <a:pt x="670" y="602"/>
                </a:lnTo>
                <a:lnTo>
                  <a:pt x="407" y="677"/>
                </a:lnTo>
                <a:lnTo>
                  <a:pt x="350" y="790"/>
                </a:lnTo>
                <a:lnTo>
                  <a:pt x="203" y="790"/>
                </a:lnTo>
                <a:lnTo>
                  <a:pt x="58" y="640"/>
                </a:lnTo>
                <a:lnTo>
                  <a:pt x="0" y="451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02" name=""/>
          <p:cNvSpPr/>
          <p:nvPr/>
        </p:nvSpPr>
        <p:spPr>
          <a:xfrm>
            <a:off x="2217600" y="5973840"/>
            <a:ext cx="650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03" name=""/>
          <p:cNvSpPr/>
          <p:nvPr/>
        </p:nvSpPr>
        <p:spPr>
          <a:xfrm>
            <a:off x="2308320" y="6021360"/>
            <a:ext cx="5396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04" name=""/>
          <p:cNvSpPr/>
          <p:nvPr/>
        </p:nvSpPr>
        <p:spPr>
          <a:xfrm>
            <a:off x="2308320" y="6022800"/>
            <a:ext cx="466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05" name=""/>
          <p:cNvSpPr/>
          <p:nvPr/>
        </p:nvSpPr>
        <p:spPr>
          <a:xfrm>
            <a:off x="2290680" y="60246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06" name=""/>
          <p:cNvSpPr/>
          <p:nvPr/>
        </p:nvSpPr>
        <p:spPr>
          <a:xfrm>
            <a:off x="6681960" y="6630840"/>
            <a:ext cx="804600" cy="2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07" name=""/>
          <p:cNvSpPr/>
          <p:nvPr/>
        </p:nvSpPr>
        <p:spPr>
          <a:xfrm>
            <a:off x="6773760" y="6678720"/>
            <a:ext cx="69228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08" name=""/>
          <p:cNvSpPr/>
          <p:nvPr/>
        </p:nvSpPr>
        <p:spPr>
          <a:xfrm>
            <a:off x="6773760" y="6680160"/>
            <a:ext cx="6192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09" name=""/>
          <p:cNvSpPr/>
          <p:nvPr/>
        </p:nvSpPr>
        <p:spPr>
          <a:xfrm>
            <a:off x="6773400" y="66819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10" name=""/>
          <p:cNvSpPr/>
          <p:nvPr/>
        </p:nvSpPr>
        <p:spPr>
          <a:xfrm>
            <a:off x="-1030320" y="5996160"/>
            <a:ext cx="1147932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11" name=""/>
          <p:cNvSpPr/>
          <p:nvPr/>
        </p:nvSpPr>
        <p:spPr>
          <a:xfrm>
            <a:off x="7831080" y="5878440"/>
            <a:ext cx="1941480" cy="1254240"/>
          </a:xfrm>
          <a:custGeom>
            <a:avLst/>
            <a:gdLst/>
            <a:ahLst/>
            <a:rect l="l" t="t" r="r" b="b"/>
            <a:pathLst>
              <a:path w="1223" h="790">
                <a:moveTo>
                  <a:pt x="0" y="451"/>
                </a:moveTo>
                <a:lnTo>
                  <a:pt x="87" y="339"/>
                </a:lnTo>
                <a:lnTo>
                  <a:pt x="145" y="339"/>
                </a:lnTo>
                <a:lnTo>
                  <a:pt x="233" y="188"/>
                </a:lnTo>
                <a:lnTo>
                  <a:pt x="233" y="113"/>
                </a:lnTo>
                <a:lnTo>
                  <a:pt x="320" y="38"/>
                </a:lnTo>
                <a:lnTo>
                  <a:pt x="379" y="0"/>
                </a:lnTo>
                <a:lnTo>
                  <a:pt x="465" y="75"/>
                </a:lnTo>
                <a:lnTo>
                  <a:pt x="582" y="38"/>
                </a:lnTo>
                <a:lnTo>
                  <a:pt x="670" y="150"/>
                </a:lnTo>
                <a:lnTo>
                  <a:pt x="990" y="75"/>
                </a:lnTo>
                <a:lnTo>
                  <a:pt x="1223" y="226"/>
                </a:lnTo>
                <a:lnTo>
                  <a:pt x="1135" y="527"/>
                </a:lnTo>
                <a:lnTo>
                  <a:pt x="844" y="451"/>
                </a:lnTo>
                <a:lnTo>
                  <a:pt x="670" y="602"/>
                </a:lnTo>
                <a:lnTo>
                  <a:pt x="407" y="677"/>
                </a:lnTo>
                <a:lnTo>
                  <a:pt x="350" y="790"/>
                </a:lnTo>
                <a:lnTo>
                  <a:pt x="203" y="790"/>
                </a:lnTo>
                <a:lnTo>
                  <a:pt x="58" y="640"/>
                </a:lnTo>
                <a:lnTo>
                  <a:pt x="0" y="451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12" name=""/>
          <p:cNvSpPr/>
          <p:nvPr/>
        </p:nvSpPr>
        <p:spPr>
          <a:xfrm>
            <a:off x="2217600" y="5973840"/>
            <a:ext cx="650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13" name=""/>
          <p:cNvSpPr/>
          <p:nvPr/>
        </p:nvSpPr>
        <p:spPr>
          <a:xfrm>
            <a:off x="2308320" y="6021360"/>
            <a:ext cx="5396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14" name=""/>
          <p:cNvSpPr/>
          <p:nvPr/>
        </p:nvSpPr>
        <p:spPr>
          <a:xfrm>
            <a:off x="2308320" y="6022800"/>
            <a:ext cx="466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15" name=""/>
          <p:cNvSpPr/>
          <p:nvPr/>
        </p:nvSpPr>
        <p:spPr>
          <a:xfrm>
            <a:off x="2290680" y="60246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16" name=""/>
          <p:cNvSpPr/>
          <p:nvPr/>
        </p:nvSpPr>
        <p:spPr>
          <a:xfrm>
            <a:off x="6681960" y="6630840"/>
            <a:ext cx="804600" cy="2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17" name=""/>
          <p:cNvSpPr/>
          <p:nvPr/>
        </p:nvSpPr>
        <p:spPr>
          <a:xfrm>
            <a:off x="6773760" y="6678720"/>
            <a:ext cx="69228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18" name=""/>
          <p:cNvSpPr/>
          <p:nvPr/>
        </p:nvSpPr>
        <p:spPr>
          <a:xfrm>
            <a:off x="6773760" y="6680160"/>
            <a:ext cx="6192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19" name=""/>
          <p:cNvSpPr/>
          <p:nvPr/>
        </p:nvSpPr>
        <p:spPr>
          <a:xfrm>
            <a:off x="6773400" y="66819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20" name=""/>
          <p:cNvSpPr/>
          <p:nvPr/>
        </p:nvSpPr>
        <p:spPr>
          <a:xfrm>
            <a:off x="-1187280" y="5996160"/>
            <a:ext cx="1147896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21" name=""/>
          <p:cNvSpPr/>
          <p:nvPr/>
        </p:nvSpPr>
        <p:spPr>
          <a:xfrm>
            <a:off x="7831080" y="5878440"/>
            <a:ext cx="1941480" cy="1254240"/>
          </a:xfrm>
          <a:custGeom>
            <a:avLst/>
            <a:gdLst/>
            <a:ahLst/>
            <a:rect l="l" t="t" r="r" b="b"/>
            <a:pathLst>
              <a:path w="1223" h="790">
                <a:moveTo>
                  <a:pt x="0" y="451"/>
                </a:moveTo>
                <a:lnTo>
                  <a:pt x="87" y="339"/>
                </a:lnTo>
                <a:lnTo>
                  <a:pt x="145" y="339"/>
                </a:lnTo>
                <a:lnTo>
                  <a:pt x="233" y="188"/>
                </a:lnTo>
                <a:lnTo>
                  <a:pt x="233" y="113"/>
                </a:lnTo>
                <a:lnTo>
                  <a:pt x="320" y="38"/>
                </a:lnTo>
                <a:lnTo>
                  <a:pt x="379" y="0"/>
                </a:lnTo>
                <a:lnTo>
                  <a:pt x="465" y="75"/>
                </a:lnTo>
                <a:lnTo>
                  <a:pt x="582" y="38"/>
                </a:lnTo>
                <a:lnTo>
                  <a:pt x="670" y="150"/>
                </a:lnTo>
                <a:lnTo>
                  <a:pt x="990" y="75"/>
                </a:lnTo>
                <a:lnTo>
                  <a:pt x="1223" y="226"/>
                </a:lnTo>
                <a:lnTo>
                  <a:pt x="1135" y="527"/>
                </a:lnTo>
                <a:lnTo>
                  <a:pt x="844" y="451"/>
                </a:lnTo>
                <a:lnTo>
                  <a:pt x="670" y="602"/>
                </a:lnTo>
                <a:lnTo>
                  <a:pt x="407" y="677"/>
                </a:lnTo>
                <a:lnTo>
                  <a:pt x="350" y="790"/>
                </a:lnTo>
                <a:lnTo>
                  <a:pt x="203" y="790"/>
                </a:lnTo>
                <a:lnTo>
                  <a:pt x="58" y="640"/>
                </a:lnTo>
                <a:lnTo>
                  <a:pt x="0" y="451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22" name=""/>
          <p:cNvSpPr/>
          <p:nvPr/>
        </p:nvSpPr>
        <p:spPr>
          <a:xfrm>
            <a:off x="2217600" y="5973840"/>
            <a:ext cx="650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23" name=""/>
          <p:cNvSpPr/>
          <p:nvPr/>
        </p:nvSpPr>
        <p:spPr>
          <a:xfrm>
            <a:off x="2308320" y="6021360"/>
            <a:ext cx="5396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24" name=""/>
          <p:cNvSpPr/>
          <p:nvPr/>
        </p:nvSpPr>
        <p:spPr>
          <a:xfrm>
            <a:off x="2308320" y="6022800"/>
            <a:ext cx="466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25" name=""/>
          <p:cNvSpPr/>
          <p:nvPr/>
        </p:nvSpPr>
        <p:spPr>
          <a:xfrm>
            <a:off x="2290680" y="60246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26" name=""/>
          <p:cNvSpPr/>
          <p:nvPr/>
        </p:nvSpPr>
        <p:spPr>
          <a:xfrm>
            <a:off x="6681960" y="6630840"/>
            <a:ext cx="804600" cy="2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27" name=""/>
          <p:cNvSpPr/>
          <p:nvPr/>
        </p:nvSpPr>
        <p:spPr>
          <a:xfrm>
            <a:off x="6773760" y="6678720"/>
            <a:ext cx="69228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28" name=""/>
          <p:cNvSpPr/>
          <p:nvPr/>
        </p:nvSpPr>
        <p:spPr>
          <a:xfrm>
            <a:off x="6773760" y="6680160"/>
            <a:ext cx="6192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29" name=""/>
          <p:cNvSpPr/>
          <p:nvPr/>
        </p:nvSpPr>
        <p:spPr>
          <a:xfrm>
            <a:off x="6773400" y="66819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30" name=""/>
          <p:cNvSpPr/>
          <p:nvPr/>
        </p:nvSpPr>
        <p:spPr>
          <a:xfrm>
            <a:off x="-1030320" y="5996160"/>
            <a:ext cx="1147932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31" name=""/>
          <p:cNvSpPr/>
          <p:nvPr/>
        </p:nvSpPr>
        <p:spPr>
          <a:xfrm>
            <a:off x="7831080" y="5878440"/>
            <a:ext cx="1941480" cy="1254240"/>
          </a:xfrm>
          <a:custGeom>
            <a:avLst/>
            <a:gdLst/>
            <a:ahLst/>
            <a:rect l="l" t="t" r="r" b="b"/>
            <a:pathLst>
              <a:path w="1223" h="790">
                <a:moveTo>
                  <a:pt x="0" y="451"/>
                </a:moveTo>
                <a:lnTo>
                  <a:pt x="87" y="339"/>
                </a:lnTo>
                <a:lnTo>
                  <a:pt x="145" y="339"/>
                </a:lnTo>
                <a:lnTo>
                  <a:pt x="233" y="188"/>
                </a:lnTo>
                <a:lnTo>
                  <a:pt x="233" y="113"/>
                </a:lnTo>
                <a:lnTo>
                  <a:pt x="320" y="38"/>
                </a:lnTo>
                <a:lnTo>
                  <a:pt x="379" y="0"/>
                </a:lnTo>
                <a:lnTo>
                  <a:pt x="465" y="75"/>
                </a:lnTo>
                <a:lnTo>
                  <a:pt x="582" y="38"/>
                </a:lnTo>
                <a:lnTo>
                  <a:pt x="670" y="150"/>
                </a:lnTo>
                <a:lnTo>
                  <a:pt x="990" y="75"/>
                </a:lnTo>
                <a:lnTo>
                  <a:pt x="1223" y="226"/>
                </a:lnTo>
                <a:lnTo>
                  <a:pt x="1135" y="527"/>
                </a:lnTo>
                <a:lnTo>
                  <a:pt x="844" y="451"/>
                </a:lnTo>
                <a:lnTo>
                  <a:pt x="670" y="602"/>
                </a:lnTo>
                <a:lnTo>
                  <a:pt x="407" y="677"/>
                </a:lnTo>
                <a:lnTo>
                  <a:pt x="350" y="790"/>
                </a:lnTo>
                <a:lnTo>
                  <a:pt x="203" y="790"/>
                </a:lnTo>
                <a:lnTo>
                  <a:pt x="58" y="640"/>
                </a:lnTo>
                <a:lnTo>
                  <a:pt x="0" y="451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32" name=""/>
          <p:cNvSpPr/>
          <p:nvPr/>
        </p:nvSpPr>
        <p:spPr>
          <a:xfrm>
            <a:off x="2217600" y="5973840"/>
            <a:ext cx="65088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33" name=""/>
          <p:cNvSpPr/>
          <p:nvPr/>
        </p:nvSpPr>
        <p:spPr>
          <a:xfrm>
            <a:off x="2308320" y="6021360"/>
            <a:ext cx="53964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34" name=""/>
          <p:cNvSpPr/>
          <p:nvPr/>
        </p:nvSpPr>
        <p:spPr>
          <a:xfrm>
            <a:off x="2308320" y="6022800"/>
            <a:ext cx="466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35" name=""/>
          <p:cNvSpPr/>
          <p:nvPr/>
        </p:nvSpPr>
        <p:spPr>
          <a:xfrm>
            <a:off x="2290680" y="60246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36" name=""/>
          <p:cNvSpPr/>
          <p:nvPr/>
        </p:nvSpPr>
        <p:spPr>
          <a:xfrm>
            <a:off x="6681960" y="6630840"/>
            <a:ext cx="804600" cy="27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37" name=""/>
          <p:cNvSpPr/>
          <p:nvPr/>
        </p:nvSpPr>
        <p:spPr>
          <a:xfrm>
            <a:off x="6773760" y="6678720"/>
            <a:ext cx="692280" cy="22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38" name=""/>
          <p:cNvSpPr/>
          <p:nvPr/>
        </p:nvSpPr>
        <p:spPr>
          <a:xfrm>
            <a:off x="6773760" y="6680160"/>
            <a:ext cx="61920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39" name=""/>
          <p:cNvSpPr/>
          <p:nvPr/>
        </p:nvSpPr>
        <p:spPr>
          <a:xfrm>
            <a:off x="6773400" y="66819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40" name=""/>
          <p:cNvSpPr/>
          <p:nvPr/>
        </p:nvSpPr>
        <p:spPr>
          <a:xfrm>
            <a:off x="-1187280" y="5996160"/>
            <a:ext cx="11478960" cy="180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41" name=""/>
          <p:cNvSpPr/>
          <p:nvPr/>
        </p:nvSpPr>
        <p:spPr>
          <a:xfrm>
            <a:off x="81000" y="-271440"/>
            <a:ext cx="238104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42" name=""/>
          <p:cNvSpPr/>
          <p:nvPr/>
        </p:nvSpPr>
        <p:spPr>
          <a:xfrm>
            <a:off x="2271600" y="-436680"/>
            <a:ext cx="5899320" cy="153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43" name=""/>
          <p:cNvSpPr/>
          <p:nvPr/>
        </p:nvSpPr>
        <p:spPr>
          <a:xfrm>
            <a:off x="7575480" y="-270000"/>
            <a:ext cx="112896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44" name=""/>
          <p:cNvSpPr/>
          <p:nvPr/>
        </p:nvSpPr>
        <p:spPr>
          <a:xfrm>
            <a:off x="1743120" y="-270000"/>
            <a:ext cx="112860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45" name=""/>
          <p:cNvSpPr/>
          <p:nvPr/>
        </p:nvSpPr>
        <p:spPr>
          <a:xfrm>
            <a:off x="666720" y="-187200"/>
            <a:ext cx="9553680" cy="1290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46" name=""/>
          <p:cNvSpPr/>
          <p:nvPr/>
        </p:nvSpPr>
        <p:spPr>
          <a:xfrm>
            <a:off x="669960" y="-52560"/>
            <a:ext cx="9121680" cy="107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47" name=""/>
          <p:cNvSpPr/>
          <p:nvPr/>
        </p:nvSpPr>
        <p:spPr>
          <a:xfrm>
            <a:off x="8370720" y="5643720"/>
            <a:ext cx="911520" cy="8902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48" name=""/>
          <p:cNvSpPr/>
          <p:nvPr/>
        </p:nvSpPr>
        <p:spPr>
          <a:xfrm>
            <a:off x="2878200" y="1117440"/>
            <a:ext cx="4674960" cy="4849920"/>
          </a:xfrm>
          <a:prstGeom prst="rect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49" name=""/>
          <p:cNvSpPr/>
          <p:nvPr/>
        </p:nvSpPr>
        <p:spPr>
          <a:xfrm>
            <a:off x="2762280" y="5992920"/>
            <a:ext cx="5413320" cy="420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50" name=""/>
          <p:cNvSpPr/>
          <p:nvPr/>
        </p:nvSpPr>
        <p:spPr>
          <a:xfrm>
            <a:off x="666720" y="-187200"/>
            <a:ext cx="9553680" cy="1290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51" name=""/>
          <p:cNvSpPr/>
          <p:nvPr/>
        </p:nvSpPr>
        <p:spPr>
          <a:xfrm>
            <a:off x="569880" y="15840"/>
            <a:ext cx="9145800" cy="106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52" name=""/>
          <p:cNvSpPr/>
          <p:nvPr/>
        </p:nvSpPr>
        <p:spPr>
          <a:xfrm>
            <a:off x="3736080" y="60480"/>
            <a:ext cx="281160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Continental Europe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53" name=""/>
          <p:cNvSpPr/>
          <p:nvPr/>
        </p:nvSpPr>
        <p:spPr>
          <a:xfrm>
            <a:off x="3209040" y="425520"/>
            <a:ext cx="230832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Netherlands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54" name=""/>
          <p:cNvSpPr/>
          <p:nvPr/>
        </p:nvSpPr>
        <p:spPr>
          <a:xfrm>
            <a:off x="5618160" y="425520"/>
            <a:ext cx="21276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–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55" name=""/>
          <p:cNvSpPr/>
          <p:nvPr/>
        </p:nvSpPr>
        <p:spPr>
          <a:xfrm>
            <a:off x="5988960" y="425520"/>
            <a:ext cx="11440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Power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56" name=""/>
          <p:cNvSpPr/>
          <p:nvPr/>
        </p:nvSpPr>
        <p:spPr>
          <a:xfrm>
            <a:off x="2271600" y="-436680"/>
            <a:ext cx="5899320" cy="153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57" name=""/>
          <p:cNvSpPr/>
          <p:nvPr/>
        </p:nvSpPr>
        <p:spPr>
          <a:xfrm>
            <a:off x="669960" y="-52560"/>
            <a:ext cx="9121680" cy="107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58" name=""/>
          <p:cNvSpPr/>
          <p:nvPr/>
        </p:nvSpPr>
        <p:spPr>
          <a:xfrm>
            <a:off x="2271600" y="-436680"/>
            <a:ext cx="5899320" cy="153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59" name=""/>
          <p:cNvSpPr/>
          <p:nvPr/>
        </p:nvSpPr>
        <p:spPr>
          <a:xfrm>
            <a:off x="669960" y="-52560"/>
            <a:ext cx="9121680" cy="107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60" name=""/>
          <p:cNvSpPr/>
          <p:nvPr/>
        </p:nvSpPr>
        <p:spPr>
          <a:xfrm>
            <a:off x="2271600" y="-436680"/>
            <a:ext cx="5899320" cy="153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61" name=""/>
          <p:cNvSpPr/>
          <p:nvPr/>
        </p:nvSpPr>
        <p:spPr>
          <a:xfrm>
            <a:off x="669960" y="-52560"/>
            <a:ext cx="9121680" cy="107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62" name=""/>
          <p:cNvSpPr/>
          <p:nvPr/>
        </p:nvSpPr>
        <p:spPr>
          <a:xfrm>
            <a:off x="4390920" y="1690560"/>
            <a:ext cx="1016280" cy="1876680"/>
          </a:xfrm>
          <a:custGeom>
            <a:avLst/>
            <a:gdLst/>
            <a:ahLst/>
            <a:rect l="l" t="t" r="r" b="b"/>
            <a:pathLst>
              <a:path w="640" h="1182">
                <a:moveTo>
                  <a:pt x="468" y="9"/>
                </a:moveTo>
                <a:lnTo>
                  <a:pt x="546" y="221"/>
                </a:lnTo>
                <a:lnTo>
                  <a:pt x="579" y="333"/>
                </a:lnTo>
                <a:lnTo>
                  <a:pt x="597" y="448"/>
                </a:lnTo>
                <a:lnTo>
                  <a:pt x="606" y="585"/>
                </a:lnTo>
                <a:lnTo>
                  <a:pt x="600" y="740"/>
                </a:lnTo>
                <a:lnTo>
                  <a:pt x="576" y="861"/>
                </a:lnTo>
                <a:lnTo>
                  <a:pt x="546" y="955"/>
                </a:lnTo>
                <a:lnTo>
                  <a:pt x="492" y="1026"/>
                </a:lnTo>
                <a:lnTo>
                  <a:pt x="411" y="1085"/>
                </a:lnTo>
                <a:lnTo>
                  <a:pt x="285" y="1123"/>
                </a:lnTo>
                <a:lnTo>
                  <a:pt x="162" y="1144"/>
                </a:lnTo>
                <a:lnTo>
                  <a:pt x="33" y="1126"/>
                </a:lnTo>
                <a:lnTo>
                  <a:pt x="6" y="1117"/>
                </a:lnTo>
                <a:lnTo>
                  <a:pt x="0" y="1158"/>
                </a:lnTo>
                <a:lnTo>
                  <a:pt x="87" y="1176"/>
                </a:lnTo>
                <a:lnTo>
                  <a:pt x="192" y="1182"/>
                </a:lnTo>
                <a:lnTo>
                  <a:pt x="324" y="1155"/>
                </a:lnTo>
                <a:lnTo>
                  <a:pt x="417" y="1123"/>
                </a:lnTo>
                <a:lnTo>
                  <a:pt x="489" y="1079"/>
                </a:lnTo>
                <a:lnTo>
                  <a:pt x="537" y="1041"/>
                </a:lnTo>
                <a:lnTo>
                  <a:pt x="580" y="975"/>
                </a:lnTo>
                <a:lnTo>
                  <a:pt x="606" y="887"/>
                </a:lnTo>
                <a:lnTo>
                  <a:pt x="628" y="795"/>
                </a:lnTo>
                <a:lnTo>
                  <a:pt x="640" y="681"/>
                </a:lnTo>
                <a:lnTo>
                  <a:pt x="640" y="525"/>
                </a:lnTo>
                <a:lnTo>
                  <a:pt x="620" y="359"/>
                </a:lnTo>
                <a:lnTo>
                  <a:pt x="570" y="168"/>
                </a:lnTo>
                <a:lnTo>
                  <a:pt x="504" y="0"/>
                </a:lnTo>
                <a:lnTo>
                  <a:pt x="468" y="9"/>
                </a:lnTo>
                <a:close/>
              </a:path>
            </a:pathLst>
          </a:custGeom>
          <a:solidFill>
            <a:srgbClr val="ffcc00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63" name=""/>
          <p:cNvSpPr/>
          <p:nvPr/>
        </p:nvSpPr>
        <p:spPr>
          <a:xfrm>
            <a:off x="4205160" y="3398760"/>
            <a:ext cx="235080" cy="214560"/>
          </a:xfrm>
          <a:custGeom>
            <a:avLst/>
            <a:gdLst/>
            <a:ahLst/>
            <a:rect l="l" t="t" r="r" b="b"/>
            <a:pathLst>
              <a:path w="148" h="135">
                <a:moveTo>
                  <a:pt x="148" y="0"/>
                </a:moveTo>
                <a:lnTo>
                  <a:pt x="0" y="40"/>
                </a:lnTo>
                <a:lnTo>
                  <a:pt x="121" y="135"/>
                </a:lnTo>
                <a:lnTo>
                  <a:pt x="148" y="0"/>
                </a:lnTo>
                <a:close/>
              </a:path>
            </a:pathLst>
          </a:custGeom>
          <a:solidFill>
            <a:srgbClr val="ffcc00"/>
          </a:solidFill>
          <a:ln w="3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64" name="" descr=""/>
          <p:cNvPicPr/>
          <p:nvPr/>
        </p:nvPicPr>
        <p:blipFill>
          <a:blip r:embed="rId1"/>
          <a:srcRect l="25459" t="10412" r="27703" b="38991"/>
          <a:stretch/>
        </p:blipFill>
        <p:spPr>
          <a:xfrm>
            <a:off x="2608200" y="1062000"/>
            <a:ext cx="5237280" cy="5160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65" name=""/>
          <p:cNvSpPr/>
          <p:nvPr/>
        </p:nvSpPr>
        <p:spPr>
          <a:xfrm>
            <a:off x="3863160" y="128520"/>
            <a:ext cx="2811600" cy="36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Continental Europe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66" name=""/>
          <p:cNvSpPr/>
          <p:nvPr/>
        </p:nvSpPr>
        <p:spPr>
          <a:xfrm>
            <a:off x="3643560" y="428760"/>
            <a:ext cx="17582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Germany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67" name=""/>
          <p:cNvSpPr/>
          <p:nvPr/>
        </p:nvSpPr>
        <p:spPr>
          <a:xfrm>
            <a:off x="5481720" y="428760"/>
            <a:ext cx="12744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-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68" name=""/>
          <p:cNvSpPr/>
          <p:nvPr/>
        </p:nvSpPr>
        <p:spPr>
          <a:xfrm>
            <a:off x="5777640" y="428760"/>
            <a:ext cx="1144080" cy="45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Power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69" name=""/>
          <p:cNvSpPr/>
          <p:nvPr/>
        </p:nvSpPr>
        <p:spPr>
          <a:xfrm>
            <a:off x="4210200" y="6067440"/>
            <a:ext cx="938160" cy="157320"/>
          </a:xfrm>
          <a:custGeom>
            <a:avLst/>
            <a:gdLst/>
            <a:ahLst/>
            <a:rect l="l" t="t" r="r" b="b"/>
            <a:pathLst>
              <a:path w="591" h="99">
                <a:moveTo>
                  <a:pt x="9" y="81"/>
                </a:moveTo>
                <a:lnTo>
                  <a:pt x="33" y="12"/>
                </a:lnTo>
                <a:lnTo>
                  <a:pt x="126" y="0"/>
                </a:lnTo>
                <a:lnTo>
                  <a:pt x="222" y="24"/>
                </a:lnTo>
                <a:lnTo>
                  <a:pt x="363" y="21"/>
                </a:lnTo>
                <a:lnTo>
                  <a:pt x="549" y="0"/>
                </a:lnTo>
                <a:lnTo>
                  <a:pt x="585" y="30"/>
                </a:lnTo>
                <a:lnTo>
                  <a:pt x="591" y="99"/>
                </a:lnTo>
                <a:lnTo>
                  <a:pt x="0" y="99"/>
                </a:lnTo>
                <a:lnTo>
                  <a:pt x="9" y="81"/>
                </a:lnTo>
                <a:close/>
              </a:path>
            </a:pathLst>
          </a:cu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70" name=""/>
          <p:cNvSpPr/>
          <p:nvPr/>
        </p:nvSpPr>
        <p:spPr>
          <a:xfrm>
            <a:off x="2633760" y="1547640"/>
            <a:ext cx="5186160" cy="4678560"/>
          </a:xfrm>
          <a:prstGeom prst="rect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71" name=""/>
          <p:cNvSpPr/>
          <p:nvPr/>
        </p:nvSpPr>
        <p:spPr>
          <a:xfrm>
            <a:off x="4275360" y="6056280"/>
            <a:ext cx="847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Switzerland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2" name=""/>
          <p:cNvSpPr/>
          <p:nvPr/>
        </p:nvSpPr>
        <p:spPr>
          <a:xfrm>
            <a:off x="7359480" y="3735360"/>
            <a:ext cx="684360" cy="1395360"/>
          </a:xfrm>
          <a:custGeom>
            <a:avLst/>
            <a:gdLst/>
            <a:ahLst/>
            <a:rect l="l" t="t" r="r" b="b"/>
            <a:pathLst>
              <a:path w="78" h="174">
                <a:moveTo>
                  <a:pt x="72" y="108"/>
                </a:moveTo>
                <a:lnTo>
                  <a:pt x="78" y="126"/>
                </a:lnTo>
                <a:lnTo>
                  <a:pt x="36" y="174"/>
                </a:lnTo>
                <a:lnTo>
                  <a:pt x="0" y="132"/>
                </a:lnTo>
                <a:lnTo>
                  <a:pt x="6" y="132"/>
                </a:lnTo>
                <a:lnTo>
                  <a:pt x="0" y="78"/>
                </a:lnTo>
                <a:lnTo>
                  <a:pt x="12" y="54"/>
                </a:lnTo>
                <a:lnTo>
                  <a:pt x="0" y="48"/>
                </a:lnTo>
                <a:lnTo>
                  <a:pt x="6" y="12"/>
                </a:lnTo>
                <a:lnTo>
                  <a:pt x="18" y="0"/>
                </a:lnTo>
                <a:lnTo>
                  <a:pt x="24" y="0"/>
                </a:lnTo>
                <a:lnTo>
                  <a:pt x="36" y="6"/>
                </a:lnTo>
                <a:lnTo>
                  <a:pt x="60" y="30"/>
                </a:lnTo>
                <a:lnTo>
                  <a:pt x="48" y="78"/>
                </a:lnTo>
                <a:lnTo>
                  <a:pt x="72" y="108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73" name=""/>
          <p:cNvSpPr/>
          <p:nvPr/>
        </p:nvSpPr>
        <p:spPr>
          <a:xfrm>
            <a:off x="6939000" y="3213000"/>
            <a:ext cx="735120" cy="900360"/>
          </a:xfrm>
          <a:custGeom>
            <a:avLst/>
            <a:gdLst/>
            <a:ahLst/>
            <a:rect l="l" t="t" r="r" b="b"/>
            <a:pathLst>
              <a:path w="463" h="567">
                <a:moveTo>
                  <a:pt x="0" y="356"/>
                </a:moveTo>
                <a:lnTo>
                  <a:pt x="0" y="325"/>
                </a:lnTo>
                <a:lnTo>
                  <a:pt x="265" y="567"/>
                </a:lnTo>
                <a:lnTo>
                  <a:pt x="297" y="386"/>
                </a:lnTo>
                <a:lnTo>
                  <a:pt x="364" y="325"/>
                </a:lnTo>
                <a:lnTo>
                  <a:pt x="397" y="325"/>
                </a:lnTo>
                <a:lnTo>
                  <a:pt x="397" y="266"/>
                </a:lnTo>
                <a:lnTo>
                  <a:pt x="430" y="296"/>
                </a:lnTo>
                <a:lnTo>
                  <a:pt x="463" y="235"/>
                </a:lnTo>
                <a:lnTo>
                  <a:pt x="225" y="0"/>
                </a:lnTo>
                <a:lnTo>
                  <a:pt x="253" y="40"/>
                </a:lnTo>
                <a:lnTo>
                  <a:pt x="99" y="24"/>
                </a:lnTo>
                <a:lnTo>
                  <a:pt x="66" y="54"/>
                </a:lnTo>
                <a:lnTo>
                  <a:pt x="99" y="145"/>
                </a:lnTo>
                <a:lnTo>
                  <a:pt x="33" y="205"/>
                </a:lnTo>
                <a:lnTo>
                  <a:pt x="33" y="296"/>
                </a:lnTo>
                <a:lnTo>
                  <a:pt x="0" y="356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74" name=""/>
          <p:cNvSpPr/>
          <p:nvPr/>
        </p:nvSpPr>
        <p:spPr>
          <a:xfrm>
            <a:off x="7094520" y="2104920"/>
            <a:ext cx="1128600" cy="1683000"/>
          </a:xfrm>
          <a:custGeom>
            <a:avLst/>
            <a:gdLst/>
            <a:ahLst/>
            <a:rect l="l" t="t" r="r" b="b"/>
            <a:pathLst>
              <a:path w="711" h="1060">
                <a:moveTo>
                  <a:pt x="69" y="322"/>
                </a:moveTo>
                <a:lnTo>
                  <a:pt x="92" y="271"/>
                </a:lnTo>
                <a:lnTo>
                  <a:pt x="138" y="271"/>
                </a:lnTo>
                <a:lnTo>
                  <a:pt x="46" y="220"/>
                </a:lnTo>
                <a:lnTo>
                  <a:pt x="0" y="66"/>
                </a:lnTo>
                <a:lnTo>
                  <a:pt x="161" y="15"/>
                </a:lnTo>
                <a:lnTo>
                  <a:pt x="217" y="0"/>
                </a:lnTo>
                <a:lnTo>
                  <a:pt x="388" y="0"/>
                </a:lnTo>
                <a:lnTo>
                  <a:pt x="413" y="245"/>
                </a:lnTo>
                <a:lnTo>
                  <a:pt x="459" y="271"/>
                </a:lnTo>
                <a:lnTo>
                  <a:pt x="482" y="348"/>
                </a:lnTo>
                <a:lnTo>
                  <a:pt x="619" y="450"/>
                </a:lnTo>
                <a:lnTo>
                  <a:pt x="642" y="399"/>
                </a:lnTo>
                <a:lnTo>
                  <a:pt x="665" y="450"/>
                </a:lnTo>
                <a:lnTo>
                  <a:pt x="642" y="476"/>
                </a:lnTo>
                <a:lnTo>
                  <a:pt x="688" y="548"/>
                </a:lnTo>
                <a:lnTo>
                  <a:pt x="642" y="548"/>
                </a:lnTo>
                <a:lnTo>
                  <a:pt x="619" y="625"/>
                </a:lnTo>
                <a:lnTo>
                  <a:pt x="642" y="702"/>
                </a:lnTo>
                <a:lnTo>
                  <a:pt x="711" y="830"/>
                </a:lnTo>
                <a:lnTo>
                  <a:pt x="642" y="932"/>
                </a:lnTo>
                <a:lnTo>
                  <a:pt x="642" y="983"/>
                </a:lnTo>
                <a:lnTo>
                  <a:pt x="459" y="983"/>
                </a:lnTo>
                <a:lnTo>
                  <a:pt x="344" y="1060"/>
                </a:lnTo>
                <a:lnTo>
                  <a:pt x="252" y="958"/>
                </a:lnTo>
                <a:lnTo>
                  <a:pt x="206" y="932"/>
                </a:lnTo>
                <a:lnTo>
                  <a:pt x="206" y="881"/>
                </a:lnTo>
                <a:lnTo>
                  <a:pt x="229" y="906"/>
                </a:lnTo>
                <a:lnTo>
                  <a:pt x="252" y="855"/>
                </a:lnTo>
                <a:lnTo>
                  <a:pt x="92" y="702"/>
                </a:lnTo>
                <a:lnTo>
                  <a:pt x="92" y="676"/>
                </a:lnTo>
                <a:lnTo>
                  <a:pt x="138" y="651"/>
                </a:lnTo>
                <a:lnTo>
                  <a:pt x="92" y="574"/>
                </a:lnTo>
                <a:lnTo>
                  <a:pt x="138" y="574"/>
                </a:lnTo>
                <a:lnTo>
                  <a:pt x="97" y="525"/>
                </a:lnTo>
                <a:lnTo>
                  <a:pt x="69" y="476"/>
                </a:lnTo>
                <a:lnTo>
                  <a:pt x="94" y="345"/>
                </a:lnTo>
                <a:lnTo>
                  <a:pt x="69" y="322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75" name=""/>
          <p:cNvSpPr/>
          <p:nvPr/>
        </p:nvSpPr>
        <p:spPr>
          <a:xfrm>
            <a:off x="-581040" y="-414360"/>
            <a:ext cx="4237200" cy="4238640"/>
          </a:xfrm>
          <a:custGeom>
            <a:avLst/>
            <a:gdLst/>
            <a:ahLst/>
            <a:rect l="l" t="t" r="r" b="b"/>
            <a:pathLst>
              <a:path w="2669" h="2670">
                <a:moveTo>
                  <a:pt x="1588" y="0"/>
                </a:moveTo>
                <a:lnTo>
                  <a:pt x="1588" y="85"/>
                </a:lnTo>
                <a:lnTo>
                  <a:pt x="1816" y="256"/>
                </a:lnTo>
                <a:lnTo>
                  <a:pt x="1873" y="370"/>
                </a:lnTo>
                <a:lnTo>
                  <a:pt x="2015" y="313"/>
                </a:lnTo>
                <a:lnTo>
                  <a:pt x="2015" y="455"/>
                </a:lnTo>
                <a:lnTo>
                  <a:pt x="2185" y="484"/>
                </a:lnTo>
                <a:lnTo>
                  <a:pt x="2299" y="512"/>
                </a:lnTo>
                <a:lnTo>
                  <a:pt x="2385" y="626"/>
                </a:lnTo>
                <a:lnTo>
                  <a:pt x="2669" y="683"/>
                </a:lnTo>
                <a:lnTo>
                  <a:pt x="2555" y="967"/>
                </a:lnTo>
                <a:lnTo>
                  <a:pt x="2555" y="1110"/>
                </a:lnTo>
                <a:lnTo>
                  <a:pt x="2441" y="1138"/>
                </a:lnTo>
                <a:lnTo>
                  <a:pt x="2242" y="1480"/>
                </a:lnTo>
                <a:lnTo>
                  <a:pt x="2242" y="1565"/>
                </a:lnTo>
                <a:lnTo>
                  <a:pt x="2328" y="1508"/>
                </a:lnTo>
                <a:lnTo>
                  <a:pt x="2385" y="1508"/>
                </a:lnTo>
                <a:lnTo>
                  <a:pt x="2441" y="1650"/>
                </a:lnTo>
                <a:lnTo>
                  <a:pt x="2385" y="1679"/>
                </a:lnTo>
                <a:lnTo>
                  <a:pt x="2470" y="1821"/>
                </a:lnTo>
                <a:lnTo>
                  <a:pt x="2385" y="1935"/>
                </a:lnTo>
                <a:lnTo>
                  <a:pt x="2413" y="1963"/>
                </a:lnTo>
                <a:lnTo>
                  <a:pt x="2470" y="2129"/>
                </a:lnTo>
                <a:lnTo>
                  <a:pt x="2555" y="2158"/>
                </a:lnTo>
                <a:lnTo>
                  <a:pt x="2555" y="2243"/>
                </a:lnTo>
                <a:lnTo>
                  <a:pt x="2271" y="2471"/>
                </a:lnTo>
                <a:lnTo>
                  <a:pt x="2043" y="2385"/>
                </a:lnTo>
                <a:lnTo>
                  <a:pt x="1816" y="2329"/>
                </a:lnTo>
                <a:lnTo>
                  <a:pt x="1673" y="2442"/>
                </a:lnTo>
                <a:lnTo>
                  <a:pt x="1645" y="2528"/>
                </a:lnTo>
                <a:lnTo>
                  <a:pt x="1645" y="2670"/>
                </a:lnTo>
                <a:lnTo>
                  <a:pt x="1422" y="2670"/>
                </a:lnTo>
                <a:lnTo>
                  <a:pt x="1337" y="2642"/>
                </a:lnTo>
                <a:lnTo>
                  <a:pt x="1280" y="2585"/>
                </a:lnTo>
                <a:lnTo>
                  <a:pt x="1195" y="2556"/>
                </a:lnTo>
                <a:lnTo>
                  <a:pt x="1081" y="2585"/>
                </a:lnTo>
                <a:lnTo>
                  <a:pt x="853" y="2556"/>
                </a:lnTo>
                <a:lnTo>
                  <a:pt x="626" y="2385"/>
                </a:lnTo>
                <a:lnTo>
                  <a:pt x="740" y="2329"/>
                </a:lnTo>
                <a:lnTo>
                  <a:pt x="796" y="1992"/>
                </a:lnTo>
                <a:lnTo>
                  <a:pt x="768" y="1992"/>
                </a:lnTo>
                <a:lnTo>
                  <a:pt x="796" y="1764"/>
                </a:lnTo>
                <a:lnTo>
                  <a:pt x="853" y="1850"/>
                </a:lnTo>
                <a:lnTo>
                  <a:pt x="768" y="1679"/>
                </a:lnTo>
                <a:lnTo>
                  <a:pt x="768" y="1537"/>
                </a:lnTo>
                <a:lnTo>
                  <a:pt x="626" y="1451"/>
                </a:lnTo>
                <a:lnTo>
                  <a:pt x="569" y="1366"/>
                </a:lnTo>
                <a:lnTo>
                  <a:pt x="569" y="1252"/>
                </a:lnTo>
                <a:lnTo>
                  <a:pt x="654" y="1252"/>
                </a:lnTo>
                <a:lnTo>
                  <a:pt x="484" y="1224"/>
                </a:lnTo>
                <a:lnTo>
                  <a:pt x="484" y="1167"/>
                </a:lnTo>
                <a:lnTo>
                  <a:pt x="171" y="1053"/>
                </a:lnTo>
                <a:lnTo>
                  <a:pt x="114" y="1081"/>
                </a:lnTo>
                <a:lnTo>
                  <a:pt x="28" y="996"/>
                </a:lnTo>
                <a:lnTo>
                  <a:pt x="85" y="967"/>
                </a:lnTo>
                <a:lnTo>
                  <a:pt x="57" y="939"/>
                </a:lnTo>
                <a:lnTo>
                  <a:pt x="85" y="882"/>
                </a:lnTo>
                <a:lnTo>
                  <a:pt x="0" y="911"/>
                </a:lnTo>
                <a:lnTo>
                  <a:pt x="28" y="825"/>
                </a:lnTo>
                <a:lnTo>
                  <a:pt x="284" y="740"/>
                </a:lnTo>
                <a:lnTo>
                  <a:pt x="455" y="825"/>
                </a:lnTo>
                <a:lnTo>
                  <a:pt x="711" y="825"/>
                </a:lnTo>
                <a:lnTo>
                  <a:pt x="626" y="455"/>
                </a:lnTo>
                <a:lnTo>
                  <a:pt x="740" y="484"/>
                </a:lnTo>
                <a:lnTo>
                  <a:pt x="796" y="569"/>
                </a:lnTo>
                <a:lnTo>
                  <a:pt x="1109" y="541"/>
                </a:lnTo>
                <a:lnTo>
                  <a:pt x="1052" y="541"/>
                </a:lnTo>
                <a:lnTo>
                  <a:pt x="1081" y="455"/>
                </a:lnTo>
                <a:lnTo>
                  <a:pt x="1337" y="285"/>
                </a:lnTo>
                <a:lnTo>
                  <a:pt x="1365" y="85"/>
                </a:lnTo>
                <a:lnTo>
                  <a:pt x="158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76" name=""/>
          <p:cNvSpPr/>
          <p:nvPr/>
        </p:nvSpPr>
        <p:spPr>
          <a:xfrm>
            <a:off x="6473880" y="393840"/>
            <a:ext cx="1901880" cy="954000"/>
          </a:xfrm>
          <a:custGeom>
            <a:avLst/>
            <a:gdLst/>
            <a:ahLst/>
            <a:rect l="l" t="t" r="r" b="b"/>
            <a:pathLst>
              <a:path w="1198" h="601">
                <a:moveTo>
                  <a:pt x="0" y="343"/>
                </a:moveTo>
                <a:lnTo>
                  <a:pt x="86" y="258"/>
                </a:lnTo>
                <a:lnTo>
                  <a:pt x="143" y="258"/>
                </a:lnTo>
                <a:lnTo>
                  <a:pt x="228" y="143"/>
                </a:lnTo>
                <a:lnTo>
                  <a:pt x="228" y="86"/>
                </a:lnTo>
                <a:lnTo>
                  <a:pt x="314" y="29"/>
                </a:lnTo>
                <a:lnTo>
                  <a:pt x="371" y="0"/>
                </a:lnTo>
                <a:lnTo>
                  <a:pt x="456" y="57"/>
                </a:lnTo>
                <a:lnTo>
                  <a:pt x="570" y="29"/>
                </a:lnTo>
                <a:lnTo>
                  <a:pt x="656" y="114"/>
                </a:lnTo>
                <a:lnTo>
                  <a:pt x="970" y="57"/>
                </a:lnTo>
                <a:lnTo>
                  <a:pt x="1198" y="172"/>
                </a:lnTo>
                <a:lnTo>
                  <a:pt x="1112" y="401"/>
                </a:lnTo>
                <a:lnTo>
                  <a:pt x="827" y="343"/>
                </a:lnTo>
                <a:lnTo>
                  <a:pt x="656" y="458"/>
                </a:lnTo>
                <a:lnTo>
                  <a:pt x="399" y="515"/>
                </a:lnTo>
                <a:lnTo>
                  <a:pt x="342" y="601"/>
                </a:lnTo>
                <a:lnTo>
                  <a:pt x="200" y="601"/>
                </a:lnTo>
                <a:lnTo>
                  <a:pt x="57" y="487"/>
                </a:lnTo>
                <a:lnTo>
                  <a:pt x="0" y="34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77" name=""/>
          <p:cNvSpPr/>
          <p:nvPr/>
        </p:nvSpPr>
        <p:spPr>
          <a:xfrm>
            <a:off x="4902120" y="-378000"/>
            <a:ext cx="2162160" cy="1317960"/>
          </a:xfrm>
          <a:custGeom>
            <a:avLst/>
            <a:gdLst/>
            <a:ahLst/>
            <a:rect l="l" t="t" r="r" b="b"/>
            <a:pathLst>
              <a:path w="1362" h="830">
                <a:moveTo>
                  <a:pt x="992" y="830"/>
                </a:moveTo>
                <a:lnTo>
                  <a:pt x="1077" y="744"/>
                </a:lnTo>
                <a:lnTo>
                  <a:pt x="1134" y="744"/>
                </a:lnTo>
                <a:lnTo>
                  <a:pt x="1220" y="630"/>
                </a:lnTo>
                <a:lnTo>
                  <a:pt x="1220" y="572"/>
                </a:lnTo>
                <a:lnTo>
                  <a:pt x="1305" y="515"/>
                </a:lnTo>
                <a:lnTo>
                  <a:pt x="1362" y="487"/>
                </a:lnTo>
                <a:lnTo>
                  <a:pt x="1191" y="343"/>
                </a:lnTo>
                <a:lnTo>
                  <a:pt x="1191" y="258"/>
                </a:lnTo>
                <a:lnTo>
                  <a:pt x="1020" y="229"/>
                </a:lnTo>
                <a:lnTo>
                  <a:pt x="963" y="286"/>
                </a:lnTo>
                <a:lnTo>
                  <a:pt x="821" y="114"/>
                </a:lnTo>
                <a:lnTo>
                  <a:pt x="650" y="29"/>
                </a:lnTo>
                <a:lnTo>
                  <a:pt x="565" y="86"/>
                </a:lnTo>
                <a:lnTo>
                  <a:pt x="451" y="0"/>
                </a:lnTo>
                <a:lnTo>
                  <a:pt x="422" y="86"/>
                </a:lnTo>
                <a:lnTo>
                  <a:pt x="57" y="315"/>
                </a:lnTo>
                <a:lnTo>
                  <a:pt x="0" y="258"/>
                </a:lnTo>
                <a:lnTo>
                  <a:pt x="114" y="515"/>
                </a:lnTo>
                <a:lnTo>
                  <a:pt x="365" y="773"/>
                </a:lnTo>
                <a:lnTo>
                  <a:pt x="536" y="801"/>
                </a:lnTo>
                <a:lnTo>
                  <a:pt x="650" y="687"/>
                </a:lnTo>
                <a:lnTo>
                  <a:pt x="963" y="744"/>
                </a:lnTo>
                <a:lnTo>
                  <a:pt x="992" y="83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78" name=""/>
          <p:cNvSpPr/>
          <p:nvPr/>
        </p:nvSpPr>
        <p:spPr>
          <a:xfrm>
            <a:off x="4038480" y="717480"/>
            <a:ext cx="2522520" cy="1262160"/>
          </a:xfrm>
          <a:custGeom>
            <a:avLst/>
            <a:gdLst/>
            <a:ahLst/>
            <a:rect l="l" t="t" r="r" b="b"/>
            <a:pathLst>
              <a:path w="1589" h="795">
                <a:moveTo>
                  <a:pt x="1532" y="142"/>
                </a:moveTo>
                <a:lnTo>
                  <a:pt x="1504" y="57"/>
                </a:lnTo>
                <a:lnTo>
                  <a:pt x="1191" y="0"/>
                </a:lnTo>
                <a:lnTo>
                  <a:pt x="1077" y="114"/>
                </a:lnTo>
                <a:lnTo>
                  <a:pt x="906" y="85"/>
                </a:lnTo>
                <a:lnTo>
                  <a:pt x="711" y="227"/>
                </a:lnTo>
                <a:lnTo>
                  <a:pt x="740" y="426"/>
                </a:lnTo>
                <a:lnTo>
                  <a:pt x="711" y="454"/>
                </a:lnTo>
                <a:lnTo>
                  <a:pt x="598" y="397"/>
                </a:lnTo>
                <a:lnTo>
                  <a:pt x="370" y="483"/>
                </a:lnTo>
                <a:lnTo>
                  <a:pt x="228" y="454"/>
                </a:lnTo>
                <a:lnTo>
                  <a:pt x="171" y="511"/>
                </a:lnTo>
                <a:lnTo>
                  <a:pt x="85" y="454"/>
                </a:lnTo>
                <a:lnTo>
                  <a:pt x="0" y="483"/>
                </a:lnTo>
                <a:lnTo>
                  <a:pt x="57" y="625"/>
                </a:lnTo>
                <a:lnTo>
                  <a:pt x="199" y="653"/>
                </a:lnTo>
                <a:lnTo>
                  <a:pt x="541" y="596"/>
                </a:lnTo>
                <a:lnTo>
                  <a:pt x="626" y="710"/>
                </a:lnTo>
                <a:lnTo>
                  <a:pt x="882" y="767"/>
                </a:lnTo>
                <a:lnTo>
                  <a:pt x="1048" y="795"/>
                </a:lnTo>
                <a:lnTo>
                  <a:pt x="1390" y="653"/>
                </a:lnTo>
                <a:lnTo>
                  <a:pt x="1475" y="596"/>
                </a:lnTo>
                <a:lnTo>
                  <a:pt x="1475" y="397"/>
                </a:lnTo>
                <a:lnTo>
                  <a:pt x="1589" y="397"/>
                </a:lnTo>
                <a:lnTo>
                  <a:pt x="1589" y="284"/>
                </a:lnTo>
                <a:lnTo>
                  <a:pt x="1532" y="14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79" name=""/>
          <p:cNvSpPr/>
          <p:nvPr/>
        </p:nvSpPr>
        <p:spPr>
          <a:xfrm>
            <a:off x="6245280" y="939960"/>
            <a:ext cx="2217600" cy="1349280"/>
          </a:xfrm>
          <a:custGeom>
            <a:avLst/>
            <a:gdLst/>
            <a:ahLst/>
            <a:rect l="l" t="t" r="r" b="b"/>
            <a:pathLst>
              <a:path w="1397" h="850">
                <a:moveTo>
                  <a:pt x="57" y="567"/>
                </a:moveTo>
                <a:lnTo>
                  <a:pt x="371" y="850"/>
                </a:lnTo>
                <a:lnTo>
                  <a:pt x="542" y="793"/>
                </a:lnTo>
                <a:lnTo>
                  <a:pt x="741" y="737"/>
                </a:lnTo>
                <a:lnTo>
                  <a:pt x="855" y="737"/>
                </a:lnTo>
                <a:lnTo>
                  <a:pt x="1055" y="680"/>
                </a:lnTo>
                <a:lnTo>
                  <a:pt x="1226" y="283"/>
                </a:lnTo>
                <a:lnTo>
                  <a:pt x="1397" y="170"/>
                </a:lnTo>
                <a:lnTo>
                  <a:pt x="1254" y="57"/>
                </a:lnTo>
                <a:lnTo>
                  <a:pt x="969" y="0"/>
                </a:lnTo>
                <a:lnTo>
                  <a:pt x="798" y="113"/>
                </a:lnTo>
                <a:lnTo>
                  <a:pt x="542" y="170"/>
                </a:lnTo>
                <a:lnTo>
                  <a:pt x="485" y="255"/>
                </a:lnTo>
                <a:lnTo>
                  <a:pt x="342" y="255"/>
                </a:lnTo>
                <a:lnTo>
                  <a:pt x="200" y="142"/>
                </a:lnTo>
                <a:lnTo>
                  <a:pt x="200" y="255"/>
                </a:lnTo>
                <a:lnTo>
                  <a:pt x="86" y="255"/>
                </a:lnTo>
                <a:lnTo>
                  <a:pt x="86" y="453"/>
                </a:lnTo>
                <a:lnTo>
                  <a:pt x="0" y="510"/>
                </a:lnTo>
                <a:lnTo>
                  <a:pt x="57" y="56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80" name=""/>
          <p:cNvSpPr/>
          <p:nvPr/>
        </p:nvSpPr>
        <p:spPr>
          <a:xfrm>
            <a:off x="2908440" y="-2484360"/>
            <a:ext cx="2931840" cy="4008240"/>
          </a:xfrm>
          <a:custGeom>
            <a:avLst/>
            <a:gdLst/>
            <a:ahLst/>
            <a:rect l="l" t="t" r="r" b="b"/>
            <a:pathLst>
              <a:path w="1847" h="2525">
                <a:moveTo>
                  <a:pt x="1819" y="1416"/>
                </a:moveTo>
                <a:lnTo>
                  <a:pt x="1847" y="1246"/>
                </a:lnTo>
                <a:lnTo>
                  <a:pt x="1790" y="1161"/>
                </a:lnTo>
                <a:lnTo>
                  <a:pt x="1733" y="796"/>
                </a:lnTo>
                <a:lnTo>
                  <a:pt x="1676" y="739"/>
                </a:lnTo>
                <a:lnTo>
                  <a:pt x="1733" y="568"/>
                </a:lnTo>
                <a:lnTo>
                  <a:pt x="1676" y="426"/>
                </a:lnTo>
                <a:lnTo>
                  <a:pt x="1424" y="199"/>
                </a:lnTo>
                <a:lnTo>
                  <a:pt x="1310" y="227"/>
                </a:lnTo>
                <a:lnTo>
                  <a:pt x="1367" y="171"/>
                </a:lnTo>
                <a:lnTo>
                  <a:pt x="1111" y="370"/>
                </a:lnTo>
                <a:lnTo>
                  <a:pt x="969" y="370"/>
                </a:lnTo>
                <a:lnTo>
                  <a:pt x="1026" y="227"/>
                </a:lnTo>
                <a:lnTo>
                  <a:pt x="826" y="199"/>
                </a:lnTo>
                <a:lnTo>
                  <a:pt x="798" y="142"/>
                </a:lnTo>
                <a:lnTo>
                  <a:pt x="798" y="57"/>
                </a:lnTo>
                <a:lnTo>
                  <a:pt x="712" y="28"/>
                </a:lnTo>
                <a:lnTo>
                  <a:pt x="541" y="0"/>
                </a:lnTo>
                <a:lnTo>
                  <a:pt x="627" y="142"/>
                </a:lnTo>
                <a:lnTo>
                  <a:pt x="541" y="227"/>
                </a:lnTo>
                <a:lnTo>
                  <a:pt x="627" y="398"/>
                </a:lnTo>
                <a:lnTo>
                  <a:pt x="541" y="426"/>
                </a:lnTo>
                <a:lnTo>
                  <a:pt x="541" y="568"/>
                </a:lnTo>
                <a:lnTo>
                  <a:pt x="513" y="512"/>
                </a:lnTo>
                <a:lnTo>
                  <a:pt x="427" y="540"/>
                </a:lnTo>
                <a:lnTo>
                  <a:pt x="427" y="455"/>
                </a:lnTo>
                <a:lnTo>
                  <a:pt x="342" y="455"/>
                </a:lnTo>
                <a:lnTo>
                  <a:pt x="256" y="455"/>
                </a:lnTo>
                <a:lnTo>
                  <a:pt x="228" y="540"/>
                </a:lnTo>
                <a:lnTo>
                  <a:pt x="313" y="625"/>
                </a:lnTo>
                <a:lnTo>
                  <a:pt x="228" y="625"/>
                </a:lnTo>
                <a:lnTo>
                  <a:pt x="171" y="767"/>
                </a:lnTo>
                <a:lnTo>
                  <a:pt x="114" y="824"/>
                </a:lnTo>
                <a:lnTo>
                  <a:pt x="199" y="938"/>
                </a:lnTo>
                <a:lnTo>
                  <a:pt x="114" y="1080"/>
                </a:lnTo>
                <a:lnTo>
                  <a:pt x="0" y="1052"/>
                </a:lnTo>
                <a:lnTo>
                  <a:pt x="0" y="1445"/>
                </a:lnTo>
                <a:lnTo>
                  <a:pt x="57" y="1559"/>
                </a:lnTo>
                <a:lnTo>
                  <a:pt x="0" y="1644"/>
                </a:lnTo>
                <a:lnTo>
                  <a:pt x="57" y="1786"/>
                </a:lnTo>
                <a:lnTo>
                  <a:pt x="57" y="1843"/>
                </a:lnTo>
                <a:lnTo>
                  <a:pt x="142" y="1957"/>
                </a:lnTo>
                <a:lnTo>
                  <a:pt x="427" y="2013"/>
                </a:lnTo>
                <a:lnTo>
                  <a:pt x="313" y="2298"/>
                </a:lnTo>
                <a:lnTo>
                  <a:pt x="313" y="2440"/>
                </a:lnTo>
                <a:lnTo>
                  <a:pt x="570" y="2440"/>
                </a:lnTo>
                <a:lnTo>
                  <a:pt x="712" y="2497"/>
                </a:lnTo>
                <a:lnTo>
                  <a:pt x="798" y="2468"/>
                </a:lnTo>
                <a:lnTo>
                  <a:pt x="883" y="2525"/>
                </a:lnTo>
                <a:lnTo>
                  <a:pt x="940" y="2468"/>
                </a:lnTo>
                <a:lnTo>
                  <a:pt x="1083" y="2497"/>
                </a:lnTo>
                <a:lnTo>
                  <a:pt x="1310" y="2411"/>
                </a:lnTo>
                <a:lnTo>
                  <a:pt x="1424" y="2468"/>
                </a:lnTo>
                <a:lnTo>
                  <a:pt x="1453" y="2440"/>
                </a:lnTo>
                <a:lnTo>
                  <a:pt x="1424" y="2241"/>
                </a:lnTo>
                <a:lnTo>
                  <a:pt x="1619" y="2099"/>
                </a:lnTo>
                <a:lnTo>
                  <a:pt x="1367" y="1843"/>
                </a:lnTo>
                <a:lnTo>
                  <a:pt x="1253" y="1587"/>
                </a:lnTo>
                <a:lnTo>
                  <a:pt x="1310" y="1644"/>
                </a:lnTo>
                <a:lnTo>
                  <a:pt x="1676" y="1416"/>
                </a:lnTo>
                <a:lnTo>
                  <a:pt x="1705" y="1331"/>
                </a:lnTo>
                <a:lnTo>
                  <a:pt x="1819" y="141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81" name=""/>
          <p:cNvSpPr/>
          <p:nvPr/>
        </p:nvSpPr>
        <p:spPr>
          <a:xfrm>
            <a:off x="2774880" y="127080"/>
            <a:ext cx="227160" cy="318960"/>
          </a:xfrm>
          <a:custGeom>
            <a:avLst/>
            <a:gdLst/>
            <a:ahLst/>
            <a:rect l="l" t="t" r="r" b="b"/>
            <a:pathLst>
              <a:path w="143" h="201">
                <a:moveTo>
                  <a:pt x="29" y="172"/>
                </a:moveTo>
                <a:lnTo>
                  <a:pt x="143" y="201"/>
                </a:lnTo>
                <a:lnTo>
                  <a:pt x="143" y="144"/>
                </a:lnTo>
                <a:lnTo>
                  <a:pt x="86" y="0"/>
                </a:lnTo>
                <a:lnTo>
                  <a:pt x="0" y="86"/>
                </a:lnTo>
                <a:lnTo>
                  <a:pt x="29" y="172"/>
                </a:lnTo>
                <a:close/>
              </a:path>
            </a:pathLst>
          </a:custGeom>
          <a:solidFill>
            <a:srgbClr val="008000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82" name=""/>
          <p:cNvSpPr/>
          <p:nvPr/>
        </p:nvSpPr>
        <p:spPr>
          <a:xfrm>
            <a:off x="-41400" y="477720"/>
            <a:ext cx="2652840" cy="3662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83" name=""/>
          <p:cNvSpPr/>
          <p:nvPr/>
        </p:nvSpPr>
        <p:spPr>
          <a:xfrm>
            <a:off x="1955880" y="603360"/>
            <a:ext cx="7372440" cy="747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84" name=""/>
          <p:cNvSpPr/>
          <p:nvPr/>
        </p:nvSpPr>
        <p:spPr>
          <a:xfrm>
            <a:off x="7605720" y="1116000"/>
            <a:ext cx="1816200" cy="50259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85" name=""/>
          <p:cNvSpPr/>
          <p:nvPr/>
        </p:nvSpPr>
        <p:spPr>
          <a:xfrm>
            <a:off x="4038480" y="717480"/>
            <a:ext cx="2522520" cy="1262160"/>
          </a:xfrm>
          <a:custGeom>
            <a:avLst/>
            <a:gdLst/>
            <a:ahLst/>
            <a:rect l="l" t="t" r="r" b="b"/>
            <a:pathLst>
              <a:path w="1589" h="795">
                <a:moveTo>
                  <a:pt x="1532" y="142"/>
                </a:moveTo>
                <a:lnTo>
                  <a:pt x="1504" y="57"/>
                </a:lnTo>
                <a:lnTo>
                  <a:pt x="1191" y="0"/>
                </a:lnTo>
                <a:lnTo>
                  <a:pt x="1077" y="114"/>
                </a:lnTo>
                <a:lnTo>
                  <a:pt x="906" y="85"/>
                </a:lnTo>
                <a:lnTo>
                  <a:pt x="711" y="227"/>
                </a:lnTo>
                <a:lnTo>
                  <a:pt x="740" y="426"/>
                </a:lnTo>
                <a:lnTo>
                  <a:pt x="711" y="454"/>
                </a:lnTo>
                <a:lnTo>
                  <a:pt x="598" y="397"/>
                </a:lnTo>
                <a:lnTo>
                  <a:pt x="370" y="483"/>
                </a:lnTo>
                <a:lnTo>
                  <a:pt x="228" y="454"/>
                </a:lnTo>
                <a:lnTo>
                  <a:pt x="171" y="511"/>
                </a:lnTo>
                <a:lnTo>
                  <a:pt x="85" y="454"/>
                </a:lnTo>
                <a:lnTo>
                  <a:pt x="0" y="483"/>
                </a:lnTo>
                <a:lnTo>
                  <a:pt x="57" y="625"/>
                </a:lnTo>
                <a:lnTo>
                  <a:pt x="199" y="653"/>
                </a:lnTo>
                <a:lnTo>
                  <a:pt x="541" y="596"/>
                </a:lnTo>
                <a:lnTo>
                  <a:pt x="626" y="710"/>
                </a:lnTo>
                <a:lnTo>
                  <a:pt x="882" y="767"/>
                </a:lnTo>
                <a:lnTo>
                  <a:pt x="1048" y="795"/>
                </a:lnTo>
                <a:lnTo>
                  <a:pt x="1390" y="653"/>
                </a:lnTo>
                <a:lnTo>
                  <a:pt x="1475" y="596"/>
                </a:lnTo>
                <a:lnTo>
                  <a:pt x="1475" y="397"/>
                </a:lnTo>
                <a:lnTo>
                  <a:pt x="1589" y="397"/>
                </a:lnTo>
                <a:lnTo>
                  <a:pt x="1589" y="284"/>
                </a:lnTo>
                <a:lnTo>
                  <a:pt x="1532" y="14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86" name=""/>
          <p:cNvSpPr/>
          <p:nvPr/>
        </p:nvSpPr>
        <p:spPr>
          <a:xfrm>
            <a:off x="6245280" y="939960"/>
            <a:ext cx="2217600" cy="1349280"/>
          </a:xfrm>
          <a:custGeom>
            <a:avLst/>
            <a:gdLst/>
            <a:ahLst/>
            <a:rect l="l" t="t" r="r" b="b"/>
            <a:pathLst>
              <a:path w="1397" h="850">
                <a:moveTo>
                  <a:pt x="57" y="567"/>
                </a:moveTo>
                <a:lnTo>
                  <a:pt x="371" y="850"/>
                </a:lnTo>
                <a:lnTo>
                  <a:pt x="542" y="793"/>
                </a:lnTo>
                <a:lnTo>
                  <a:pt x="741" y="737"/>
                </a:lnTo>
                <a:lnTo>
                  <a:pt x="855" y="737"/>
                </a:lnTo>
                <a:lnTo>
                  <a:pt x="1055" y="680"/>
                </a:lnTo>
                <a:lnTo>
                  <a:pt x="1226" y="283"/>
                </a:lnTo>
                <a:lnTo>
                  <a:pt x="1397" y="170"/>
                </a:lnTo>
                <a:lnTo>
                  <a:pt x="1254" y="57"/>
                </a:lnTo>
                <a:lnTo>
                  <a:pt x="969" y="0"/>
                </a:lnTo>
                <a:lnTo>
                  <a:pt x="798" y="113"/>
                </a:lnTo>
                <a:lnTo>
                  <a:pt x="542" y="170"/>
                </a:lnTo>
                <a:lnTo>
                  <a:pt x="485" y="255"/>
                </a:lnTo>
                <a:lnTo>
                  <a:pt x="342" y="255"/>
                </a:lnTo>
                <a:lnTo>
                  <a:pt x="200" y="142"/>
                </a:lnTo>
                <a:lnTo>
                  <a:pt x="200" y="255"/>
                </a:lnTo>
                <a:lnTo>
                  <a:pt x="86" y="255"/>
                </a:lnTo>
                <a:lnTo>
                  <a:pt x="86" y="453"/>
                </a:lnTo>
                <a:lnTo>
                  <a:pt x="0" y="510"/>
                </a:lnTo>
                <a:lnTo>
                  <a:pt x="57" y="56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87" name=""/>
          <p:cNvSpPr/>
          <p:nvPr/>
        </p:nvSpPr>
        <p:spPr>
          <a:xfrm>
            <a:off x="-41400" y="477720"/>
            <a:ext cx="2652840" cy="3662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88" name=""/>
          <p:cNvSpPr/>
          <p:nvPr/>
        </p:nvSpPr>
        <p:spPr>
          <a:xfrm>
            <a:off x="-19080" y="-34920"/>
            <a:ext cx="9347400" cy="1386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89" name=""/>
          <p:cNvSpPr/>
          <p:nvPr/>
        </p:nvSpPr>
        <p:spPr>
          <a:xfrm>
            <a:off x="7605720" y="1116000"/>
            <a:ext cx="1816200" cy="50259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90" name=""/>
          <p:cNvSpPr/>
          <p:nvPr/>
        </p:nvSpPr>
        <p:spPr>
          <a:xfrm>
            <a:off x="2895480" y="1380960"/>
            <a:ext cx="1449360" cy="865440"/>
          </a:xfrm>
          <a:custGeom>
            <a:avLst/>
            <a:gdLst/>
            <a:ahLst/>
            <a:rect l="l" t="t" r="r" b="b"/>
            <a:pathLst>
              <a:path w="913" h="545">
                <a:moveTo>
                  <a:pt x="314" y="0"/>
                </a:moveTo>
                <a:lnTo>
                  <a:pt x="571" y="0"/>
                </a:lnTo>
                <a:lnTo>
                  <a:pt x="713" y="57"/>
                </a:lnTo>
                <a:lnTo>
                  <a:pt x="770" y="201"/>
                </a:lnTo>
                <a:lnTo>
                  <a:pt x="913" y="229"/>
                </a:lnTo>
                <a:lnTo>
                  <a:pt x="913" y="316"/>
                </a:lnTo>
                <a:lnTo>
                  <a:pt x="856" y="316"/>
                </a:lnTo>
                <a:lnTo>
                  <a:pt x="856" y="402"/>
                </a:lnTo>
                <a:lnTo>
                  <a:pt x="685" y="344"/>
                </a:lnTo>
                <a:lnTo>
                  <a:pt x="628" y="516"/>
                </a:lnTo>
                <a:lnTo>
                  <a:pt x="514" y="402"/>
                </a:lnTo>
                <a:lnTo>
                  <a:pt x="371" y="516"/>
                </a:lnTo>
                <a:lnTo>
                  <a:pt x="200" y="545"/>
                </a:lnTo>
                <a:lnTo>
                  <a:pt x="143" y="402"/>
                </a:lnTo>
                <a:lnTo>
                  <a:pt x="86" y="402"/>
                </a:lnTo>
                <a:lnTo>
                  <a:pt x="0" y="459"/>
                </a:lnTo>
                <a:lnTo>
                  <a:pt x="0" y="373"/>
                </a:lnTo>
                <a:lnTo>
                  <a:pt x="200" y="29"/>
                </a:lnTo>
                <a:lnTo>
                  <a:pt x="31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91" name=""/>
          <p:cNvSpPr/>
          <p:nvPr/>
        </p:nvSpPr>
        <p:spPr>
          <a:xfrm>
            <a:off x="3137040" y="1658880"/>
            <a:ext cx="3927240" cy="4098960"/>
          </a:xfrm>
          <a:custGeom>
            <a:avLst/>
            <a:gdLst/>
            <a:ahLst/>
            <a:rect l="l" t="t" r="r" b="b"/>
            <a:pathLst>
              <a:path w="2474" h="2582">
                <a:moveTo>
                  <a:pt x="1453" y="455"/>
                </a:moveTo>
                <a:lnTo>
                  <a:pt x="1505" y="426"/>
                </a:lnTo>
                <a:lnTo>
                  <a:pt x="1453" y="370"/>
                </a:lnTo>
                <a:lnTo>
                  <a:pt x="1425" y="256"/>
                </a:lnTo>
                <a:lnTo>
                  <a:pt x="1396" y="256"/>
                </a:lnTo>
                <a:lnTo>
                  <a:pt x="1453" y="171"/>
                </a:lnTo>
                <a:lnTo>
                  <a:pt x="1197" y="114"/>
                </a:lnTo>
                <a:lnTo>
                  <a:pt x="1111" y="0"/>
                </a:lnTo>
                <a:lnTo>
                  <a:pt x="769" y="57"/>
                </a:lnTo>
                <a:lnTo>
                  <a:pt x="769" y="142"/>
                </a:lnTo>
                <a:lnTo>
                  <a:pt x="712" y="142"/>
                </a:lnTo>
                <a:lnTo>
                  <a:pt x="712" y="227"/>
                </a:lnTo>
                <a:lnTo>
                  <a:pt x="541" y="171"/>
                </a:lnTo>
                <a:lnTo>
                  <a:pt x="484" y="341"/>
                </a:lnTo>
                <a:lnTo>
                  <a:pt x="370" y="227"/>
                </a:lnTo>
                <a:lnTo>
                  <a:pt x="228" y="341"/>
                </a:lnTo>
                <a:lnTo>
                  <a:pt x="57" y="370"/>
                </a:lnTo>
                <a:lnTo>
                  <a:pt x="0" y="398"/>
                </a:lnTo>
                <a:lnTo>
                  <a:pt x="85" y="540"/>
                </a:lnTo>
                <a:lnTo>
                  <a:pt x="0" y="654"/>
                </a:lnTo>
                <a:lnTo>
                  <a:pt x="28" y="682"/>
                </a:lnTo>
                <a:lnTo>
                  <a:pt x="85" y="848"/>
                </a:lnTo>
                <a:lnTo>
                  <a:pt x="171" y="876"/>
                </a:lnTo>
                <a:lnTo>
                  <a:pt x="171" y="962"/>
                </a:lnTo>
                <a:lnTo>
                  <a:pt x="285" y="933"/>
                </a:lnTo>
                <a:lnTo>
                  <a:pt x="427" y="796"/>
                </a:lnTo>
                <a:lnTo>
                  <a:pt x="712" y="933"/>
                </a:lnTo>
                <a:lnTo>
                  <a:pt x="798" y="1189"/>
                </a:lnTo>
                <a:lnTo>
                  <a:pt x="940" y="1388"/>
                </a:lnTo>
                <a:lnTo>
                  <a:pt x="1026" y="1388"/>
                </a:lnTo>
                <a:lnTo>
                  <a:pt x="1339" y="1701"/>
                </a:lnTo>
                <a:lnTo>
                  <a:pt x="1453" y="1701"/>
                </a:lnTo>
                <a:lnTo>
                  <a:pt x="1591" y="1871"/>
                </a:lnTo>
                <a:lnTo>
                  <a:pt x="1705" y="1871"/>
                </a:lnTo>
                <a:lnTo>
                  <a:pt x="1733" y="1985"/>
                </a:lnTo>
                <a:lnTo>
                  <a:pt x="1819" y="2042"/>
                </a:lnTo>
                <a:lnTo>
                  <a:pt x="1876" y="2013"/>
                </a:lnTo>
                <a:lnTo>
                  <a:pt x="1990" y="2355"/>
                </a:lnTo>
                <a:lnTo>
                  <a:pt x="1904" y="2411"/>
                </a:lnTo>
                <a:lnTo>
                  <a:pt x="1876" y="2525"/>
                </a:lnTo>
                <a:lnTo>
                  <a:pt x="1876" y="2582"/>
                </a:lnTo>
                <a:lnTo>
                  <a:pt x="1961" y="2582"/>
                </a:lnTo>
                <a:lnTo>
                  <a:pt x="2047" y="2468"/>
                </a:lnTo>
                <a:lnTo>
                  <a:pt x="2075" y="2355"/>
                </a:lnTo>
                <a:lnTo>
                  <a:pt x="2161" y="2298"/>
                </a:lnTo>
                <a:lnTo>
                  <a:pt x="2161" y="2184"/>
                </a:lnTo>
                <a:lnTo>
                  <a:pt x="2047" y="2099"/>
                </a:lnTo>
                <a:lnTo>
                  <a:pt x="2104" y="1928"/>
                </a:lnTo>
                <a:lnTo>
                  <a:pt x="2189" y="1900"/>
                </a:lnTo>
                <a:lnTo>
                  <a:pt x="2332" y="1985"/>
                </a:lnTo>
                <a:lnTo>
                  <a:pt x="2446" y="2070"/>
                </a:lnTo>
                <a:lnTo>
                  <a:pt x="2474" y="2013"/>
                </a:lnTo>
                <a:lnTo>
                  <a:pt x="2332" y="1843"/>
                </a:lnTo>
                <a:lnTo>
                  <a:pt x="1933" y="1644"/>
                </a:lnTo>
                <a:lnTo>
                  <a:pt x="1961" y="1530"/>
                </a:lnTo>
                <a:lnTo>
                  <a:pt x="1961" y="1502"/>
                </a:lnTo>
                <a:lnTo>
                  <a:pt x="1762" y="1530"/>
                </a:lnTo>
                <a:lnTo>
                  <a:pt x="1676" y="1445"/>
                </a:lnTo>
                <a:lnTo>
                  <a:pt x="1534" y="1303"/>
                </a:lnTo>
                <a:lnTo>
                  <a:pt x="1425" y="1019"/>
                </a:lnTo>
                <a:lnTo>
                  <a:pt x="1197" y="876"/>
                </a:lnTo>
                <a:lnTo>
                  <a:pt x="1168" y="739"/>
                </a:lnTo>
                <a:lnTo>
                  <a:pt x="1197" y="654"/>
                </a:lnTo>
                <a:lnTo>
                  <a:pt x="1168" y="597"/>
                </a:lnTo>
                <a:lnTo>
                  <a:pt x="1168" y="512"/>
                </a:lnTo>
                <a:lnTo>
                  <a:pt x="1368" y="398"/>
                </a:lnTo>
                <a:lnTo>
                  <a:pt x="1425" y="398"/>
                </a:lnTo>
                <a:lnTo>
                  <a:pt x="1453" y="455"/>
                </a:lnTo>
                <a:close/>
              </a:path>
            </a:pathLst>
          </a:custGeom>
          <a:solidFill>
            <a:srgbClr val="91ff91"/>
          </a:solidFill>
          <a:ln w="3816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92" name=""/>
          <p:cNvSpPr/>
          <p:nvPr/>
        </p:nvSpPr>
        <p:spPr>
          <a:xfrm>
            <a:off x="5349960" y="1747800"/>
            <a:ext cx="982440" cy="595440"/>
          </a:xfrm>
          <a:custGeom>
            <a:avLst/>
            <a:gdLst/>
            <a:ahLst/>
            <a:rect l="l" t="t" r="r" b="b"/>
            <a:pathLst>
              <a:path w="619" h="375">
                <a:moveTo>
                  <a:pt x="619" y="58"/>
                </a:moveTo>
                <a:lnTo>
                  <a:pt x="591" y="115"/>
                </a:lnTo>
                <a:lnTo>
                  <a:pt x="449" y="173"/>
                </a:lnTo>
                <a:lnTo>
                  <a:pt x="392" y="375"/>
                </a:lnTo>
                <a:lnTo>
                  <a:pt x="222" y="346"/>
                </a:lnTo>
                <a:lnTo>
                  <a:pt x="109" y="375"/>
                </a:lnTo>
                <a:lnTo>
                  <a:pt x="57" y="317"/>
                </a:lnTo>
                <a:lnTo>
                  <a:pt x="28" y="202"/>
                </a:lnTo>
                <a:lnTo>
                  <a:pt x="0" y="202"/>
                </a:lnTo>
                <a:lnTo>
                  <a:pt x="57" y="115"/>
                </a:lnTo>
                <a:lnTo>
                  <a:pt x="222" y="144"/>
                </a:lnTo>
                <a:lnTo>
                  <a:pt x="562" y="0"/>
                </a:lnTo>
                <a:lnTo>
                  <a:pt x="619" y="58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93" name=""/>
          <p:cNvSpPr/>
          <p:nvPr/>
        </p:nvSpPr>
        <p:spPr>
          <a:xfrm>
            <a:off x="5440320" y="1836720"/>
            <a:ext cx="1938240" cy="1893960"/>
          </a:xfrm>
          <a:custGeom>
            <a:avLst/>
            <a:gdLst/>
            <a:ahLst/>
            <a:rect l="l" t="t" r="r" b="b"/>
            <a:pathLst>
              <a:path w="1221" h="1193">
                <a:moveTo>
                  <a:pt x="736" y="965"/>
                </a:moveTo>
                <a:lnTo>
                  <a:pt x="993" y="1164"/>
                </a:lnTo>
                <a:lnTo>
                  <a:pt x="964" y="1193"/>
                </a:lnTo>
                <a:lnTo>
                  <a:pt x="879" y="1136"/>
                </a:lnTo>
                <a:lnTo>
                  <a:pt x="708" y="1079"/>
                </a:lnTo>
                <a:lnTo>
                  <a:pt x="822" y="1079"/>
                </a:lnTo>
                <a:lnTo>
                  <a:pt x="679" y="965"/>
                </a:lnTo>
                <a:lnTo>
                  <a:pt x="508" y="936"/>
                </a:lnTo>
                <a:lnTo>
                  <a:pt x="309" y="765"/>
                </a:lnTo>
                <a:lnTo>
                  <a:pt x="366" y="713"/>
                </a:lnTo>
                <a:lnTo>
                  <a:pt x="309" y="656"/>
                </a:lnTo>
                <a:lnTo>
                  <a:pt x="252" y="485"/>
                </a:lnTo>
                <a:lnTo>
                  <a:pt x="195" y="428"/>
                </a:lnTo>
                <a:lnTo>
                  <a:pt x="138" y="428"/>
                </a:lnTo>
                <a:lnTo>
                  <a:pt x="81" y="570"/>
                </a:lnTo>
                <a:lnTo>
                  <a:pt x="52" y="542"/>
                </a:lnTo>
                <a:lnTo>
                  <a:pt x="0" y="456"/>
                </a:lnTo>
                <a:lnTo>
                  <a:pt x="0" y="342"/>
                </a:lnTo>
                <a:lnTo>
                  <a:pt x="52" y="314"/>
                </a:lnTo>
                <a:lnTo>
                  <a:pt x="166" y="285"/>
                </a:lnTo>
                <a:lnTo>
                  <a:pt x="337" y="314"/>
                </a:lnTo>
                <a:lnTo>
                  <a:pt x="394" y="114"/>
                </a:lnTo>
                <a:lnTo>
                  <a:pt x="537" y="57"/>
                </a:lnTo>
                <a:lnTo>
                  <a:pt x="565" y="0"/>
                </a:lnTo>
                <a:lnTo>
                  <a:pt x="879" y="285"/>
                </a:lnTo>
                <a:lnTo>
                  <a:pt x="1050" y="228"/>
                </a:lnTo>
                <a:lnTo>
                  <a:pt x="1107" y="399"/>
                </a:lnTo>
                <a:lnTo>
                  <a:pt x="1221" y="456"/>
                </a:lnTo>
                <a:lnTo>
                  <a:pt x="1164" y="456"/>
                </a:lnTo>
                <a:lnTo>
                  <a:pt x="1135" y="513"/>
                </a:lnTo>
                <a:lnTo>
                  <a:pt x="1107" y="542"/>
                </a:lnTo>
                <a:lnTo>
                  <a:pt x="1050" y="456"/>
                </a:lnTo>
                <a:lnTo>
                  <a:pt x="679" y="399"/>
                </a:lnTo>
                <a:lnTo>
                  <a:pt x="537" y="456"/>
                </a:lnTo>
                <a:lnTo>
                  <a:pt x="480" y="371"/>
                </a:lnTo>
                <a:lnTo>
                  <a:pt x="423" y="513"/>
                </a:lnTo>
                <a:lnTo>
                  <a:pt x="480" y="570"/>
                </a:lnTo>
                <a:lnTo>
                  <a:pt x="736" y="96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94" name=""/>
          <p:cNvSpPr/>
          <p:nvPr/>
        </p:nvSpPr>
        <p:spPr>
          <a:xfrm>
            <a:off x="5707080" y="2563920"/>
            <a:ext cx="87120" cy="135000"/>
          </a:xfrm>
          <a:custGeom>
            <a:avLst/>
            <a:gdLst/>
            <a:ahLst/>
            <a:rect l="l" t="t" r="r" b="b"/>
            <a:pathLst>
              <a:path w="55" h="85">
                <a:moveTo>
                  <a:pt x="0" y="0"/>
                </a:moveTo>
                <a:lnTo>
                  <a:pt x="55" y="85"/>
                </a:lnTo>
                <a:lnTo>
                  <a:pt x="0" y="2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95" name=""/>
          <p:cNvSpPr/>
          <p:nvPr/>
        </p:nvSpPr>
        <p:spPr>
          <a:xfrm>
            <a:off x="2641680" y="2903400"/>
            <a:ext cx="65088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96" name=""/>
          <p:cNvSpPr/>
          <p:nvPr/>
        </p:nvSpPr>
        <p:spPr>
          <a:xfrm>
            <a:off x="3957480" y="2406600"/>
            <a:ext cx="617760" cy="351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97" name=""/>
          <p:cNvSpPr/>
          <p:nvPr/>
        </p:nvSpPr>
        <p:spPr>
          <a:xfrm>
            <a:off x="4062240" y="2462040"/>
            <a:ext cx="4064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Italy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98" name=""/>
          <p:cNvSpPr/>
          <p:nvPr/>
        </p:nvSpPr>
        <p:spPr>
          <a:xfrm>
            <a:off x="3040200" y="1627200"/>
            <a:ext cx="103968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499" name=""/>
          <p:cNvSpPr/>
          <p:nvPr/>
        </p:nvSpPr>
        <p:spPr>
          <a:xfrm>
            <a:off x="3135240" y="1674720"/>
            <a:ext cx="847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Switzerland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00" name=""/>
          <p:cNvSpPr/>
          <p:nvPr/>
        </p:nvSpPr>
        <p:spPr>
          <a:xfrm>
            <a:off x="5424480" y="1969920"/>
            <a:ext cx="79524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01" name=""/>
          <p:cNvSpPr/>
          <p:nvPr/>
        </p:nvSpPr>
        <p:spPr>
          <a:xfrm>
            <a:off x="5507640" y="2017800"/>
            <a:ext cx="6274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Slovenia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02" name=""/>
          <p:cNvSpPr/>
          <p:nvPr/>
        </p:nvSpPr>
        <p:spPr>
          <a:xfrm>
            <a:off x="6257880" y="2222640"/>
            <a:ext cx="70164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03" name=""/>
          <p:cNvSpPr/>
          <p:nvPr/>
        </p:nvSpPr>
        <p:spPr>
          <a:xfrm>
            <a:off x="6345000" y="2270160"/>
            <a:ext cx="525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Croatia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504" name=""/>
          <p:cNvGrpSpPr/>
          <p:nvPr/>
        </p:nvGrpSpPr>
        <p:grpSpPr>
          <a:xfrm>
            <a:off x="5745240" y="1708200"/>
            <a:ext cx="230040" cy="350640"/>
            <a:chOff x="5745240" y="1708200"/>
            <a:chExt cx="230040" cy="350640"/>
          </a:xfrm>
        </p:grpSpPr>
        <p:sp>
          <p:nvSpPr>
            <p:cNvPr id="7505" name=""/>
            <p:cNvSpPr/>
            <p:nvPr/>
          </p:nvSpPr>
          <p:spPr>
            <a:xfrm>
              <a:off x="5745240" y="1708200"/>
              <a:ext cx="137880" cy="17136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33" y="0"/>
                  </a:moveTo>
                  <a:lnTo>
                    <a:pt x="0" y="21"/>
                  </a:lnTo>
                  <a:lnTo>
                    <a:pt x="54" y="108"/>
                  </a:lnTo>
                  <a:lnTo>
                    <a:pt x="87" y="8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06" name=""/>
            <p:cNvSpPr/>
            <p:nvPr/>
          </p:nvSpPr>
          <p:spPr>
            <a:xfrm>
              <a:off x="5753160" y="1797120"/>
              <a:ext cx="222120" cy="261720"/>
            </a:xfrm>
            <a:custGeom>
              <a:avLst/>
              <a:gdLst/>
              <a:ahLst/>
              <a:rect l="l" t="t" r="r" b="b"/>
              <a:pathLst>
                <a:path w="140" h="165">
                  <a:moveTo>
                    <a:pt x="0" y="77"/>
                  </a:moveTo>
                  <a:lnTo>
                    <a:pt x="140" y="165"/>
                  </a:lnTo>
                  <a:lnTo>
                    <a:pt x="126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507" name=""/>
          <p:cNvGrpSpPr/>
          <p:nvPr/>
        </p:nvGrpSpPr>
        <p:grpSpPr>
          <a:xfrm>
            <a:off x="5856120" y="2181240"/>
            <a:ext cx="414360" cy="230040"/>
            <a:chOff x="5856120" y="2181240"/>
            <a:chExt cx="414360" cy="230040"/>
          </a:xfrm>
        </p:grpSpPr>
        <p:sp>
          <p:nvSpPr>
            <p:cNvPr id="7508" name=""/>
            <p:cNvSpPr/>
            <p:nvPr/>
          </p:nvSpPr>
          <p:spPr>
            <a:xfrm>
              <a:off x="5856120" y="2232000"/>
              <a:ext cx="193680" cy="95400"/>
            </a:xfrm>
            <a:custGeom>
              <a:avLst/>
              <a:gdLst/>
              <a:ahLst/>
              <a:rect l="l" t="t" r="r" b="b"/>
              <a:pathLst>
                <a:path w="122" h="60">
                  <a:moveTo>
                    <a:pt x="7" y="0"/>
                  </a:moveTo>
                  <a:lnTo>
                    <a:pt x="0" y="39"/>
                  </a:lnTo>
                  <a:lnTo>
                    <a:pt x="115" y="60"/>
                  </a:lnTo>
                  <a:lnTo>
                    <a:pt x="122" y="2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09" name=""/>
            <p:cNvSpPr/>
            <p:nvPr/>
          </p:nvSpPr>
          <p:spPr>
            <a:xfrm>
              <a:off x="6018120" y="2181240"/>
              <a:ext cx="252360" cy="230040"/>
            </a:xfrm>
            <a:custGeom>
              <a:avLst/>
              <a:gdLst/>
              <a:ahLst/>
              <a:rect l="l" t="t" r="r" b="b"/>
              <a:pathLst>
                <a:path w="159" h="145">
                  <a:moveTo>
                    <a:pt x="0" y="145"/>
                  </a:moveTo>
                  <a:lnTo>
                    <a:pt x="159" y="99"/>
                  </a:lnTo>
                  <a:lnTo>
                    <a:pt x="28" y="0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510" name=""/>
          <p:cNvGrpSpPr/>
          <p:nvPr/>
        </p:nvGrpSpPr>
        <p:grpSpPr>
          <a:xfrm>
            <a:off x="5079960" y="1998720"/>
            <a:ext cx="438120" cy="230040"/>
            <a:chOff x="5079960" y="1998720"/>
            <a:chExt cx="438120" cy="230040"/>
          </a:xfrm>
        </p:grpSpPr>
        <p:sp>
          <p:nvSpPr>
            <p:cNvPr id="7511" name=""/>
            <p:cNvSpPr/>
            <p:nvPr/>
          </p:nvSpPr>
          <p:spPr>
            <a:xfrm>
              <a:off x="5276880" y="1998720"/>
              <a:ext cx="241200" cy="152280"/>
            </a:xfrm>
            <a:custGeom>
              <a:avLst/>
              <a:gdLst/>
              <a:ahLst/>
              <a:rect l="l" t="t" r="r" b="b"/>
              <a:pathLst>
                <a:path w="152" h="96">
                  <a:moveTo>
                    <a:pt x="152" y="37"/>
                  </a:moveTo>
                  <a:lnTo>
                    <a:pt x="136" y="0"/>
                  </a:lnTo>
                  <a:lnTo>
                    <a:pt x="0" y="59"/>
                  </a:lnTo>
                  <a:lnTo>
                    <a:pt x="16" y="96"/>
                  </a:lnTo>
                  <a:lnTo>
                    <a:pt x="152" y="37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12" name=""/>
            <p:cNvSpPr/>
            <p:nvPr/>
          </p:nvSpPr>
          <p:spPr>
            <a:xfrm>
              <a:off x="5079960" y="2013120"/>
              <a:ext cx="262080" cy="215640"/>
            </a:xfrm>
            <a:custGeom>
              <a:avLst/>
              <a:gdLst/>
              <a:ahLst/>
              <a:rect l="l" t="t" r="r" b="b"/>
              <a:pathLst>
                <a:path w="165" h="136">
                  <a:moveTo>
                    <a:pt x="105" y="0"/>
                  </a:moveTo>
                  <a:lnTo>
                    <a:pt x="0" y="127"/>
                  </a:lnTo>
                  <a:lnTo>
                    <a:pt x="165" y="136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513" name=""/>
          <p:cNvSpPr/>
          <p:nvPr/>
        </p:nvSpPr>
        <p:spPr>
          <a:xfrm>
            <a:off x="5162400" y="1503360"/>
            <a:ext cx="70200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14" name=""/>
          <p:cNvSpPr/>
          <p:nvPr/>
        </p:nvSpPr>
        <p:spPr>
          <a:xfrm>
            <a:off x="5249520" y="1550880"/>
            <a:ext cx="525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Austria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515" name=""/>
          <p:cNvGrpSpPr/>
          <p:nvPr/>
        </p:nvGrpSpPr>
        <p:grpSpPr>
          <a:xfrm>
            <a:off x="3814920" y="1962000"/>
            <a:ext cx="423720" cy="249480"/>
            <a:chOff x="3814920" y="1962000"/>
            <a:chExt cx="423720" cy="249480"/>
          </a:xfrm>
        </p:grpSpPr>
        <p:sp>
          <p:nvSpPr>
            <p:cNvPr id="7516" name=""/>
            <p:cNvSpPr/>
            <p:nvPr/>
          </p:nvSpPr>
          <p:spPr>
            <a:xfrm>
              <a:off x="3814920" y="1962000"/>
              <a:ext cx="236520" cy="169920"/>
            </a:xfrm>
            <a:custGeom>
              <a:avLst/>
              <a:gdLst/>
              <a:ahLst/>
              <a:rect l="l" t="t" r="r" b="b"/>
              <a:pathLst>
                <a:path w="149" h="107">
                  <a:moveTo>
                    <a:pt x="19" y="0"/>
                  </a:moveTo>
                  <a:lnTo>
                    <a:pt x="0" y="35"/>
                  </a:lnTo>
                  <a:lnTo>
                    <a:pt x="130" y="107"/>
                  </a:lnTo>
                  <a:lnTo>
                    <a:pt x="149" y="7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17" name=""/>
            <p:cNvSpPr/>
            <p:nvPr/>
          </p:nvSpPr>
          <p:spPr>
            <a:xfrm>
              <a:off x="3975120" y="1996920"/>
              <a:ext cx="263520" cy="214560"/>
            </a:xfrm>
            <a:custGeom>
              <a:avLst/>
              <a:gdLst/>
              <a:ahLst/>
              <a:rect l="l" t="t" r="r" b="b"/>
              <a:pathLst>
                <a:path w="166" h="135">
                  <a:moveTo>
                    <a:pt x="0" y="130"/>
                  </a:moveTo>
                  <a:lnTo>
                    <a:pt x="166" y="135"/>
                  </a:lnTo>
                  <a:lnTo>
                    <a:pt x="71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518" name=""/>
          <p:cNvSpPr/>
          <p:nvPr/>
        </p:nvSpPr>
        <p:spPr>
          <a:xfrm>
            <a:off x="2597040" y="1338120"/>
            <a:ext cx="5018040" cy="460224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519" name=""/>
          <p:cNvGrpSpPr/>
          <p:nvPr/>
        </p:nvGrpSpPr>
        <p:grpSpPr>
          <a:xfrm>
            <a:off x="6159600" y="1676520"/>
            <a:ext cx="382320" cy="225360"/>
            <a:chOff x="6159600" y="1676520"/>
            <a:chExt cx="382320" cy="225360"/>
          </a:xfrm>
        </p:grpSpPr>
        <p:sp>
          <p:nvSpPr>
            <p:cNvPr id="7520" name=""/>
            <p:cNvSpPr/>
            <p:nvPr/>
          </p:nvSpPr>
          <p:spPr>
            <a:xfrm>
              <a:off x="6370560" y="1712880"/>
              <a:ext cx="171360" cy="106560"/>
            </a:xfrm>
            <a:custGeom>
              <a:avLst/>
              <a:gdLst/>
              <a:ahLst/>
              <a:rect l="l" t="t" r="r" b="b"/>
              <a:pathLst>
                <a:path w="108" h="67">
                  <a:moveTo>
                    <a:pt x="108" y="38"/>
                  </a:moveTo>
                  <a:lnTo>
                    <a:pt x="97" y="0"/>
                  </a:lnTo>
                  <a:lnTo>
                    <a:pt x="0" y="29"/>
                  </a:lnTo>
                  <a:lnTo>
                    <a:pt x="11" y="67"/>
                  </a:lnTo>
                  <a:lnTo>
                    <a:pt x="108" y="38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21" name=""/>
            <p:cNvSpPr/>
            <p:nvPr/>
          </p:nvSpPr>
          <p:spPr>
            <a:xfrm>
              <a:off x="6159600" y="1676520"/>
              <a:ext cx="257040" cy="225360"/>
            </a:xfrm>
            <a:custGeom>
              <a:avLst/>
              <a:gdLst/>
              <a:ahLst/>
              <a:rect l="l" t="t" r="r" b="b"/>
              <a:pathLst>
                <a:path w="162" h="142">
                  <a:moveTo>
                    <a:pt x="120" y="0"/>
                  </a:moveTo>
                  <a:lnTo>
                    <a:pt x="0" y="113"/>
                  </a:lnTo>
                  <a:lnTo>
                    <a:pt x="162" y="14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522" name=""/>
          <p:cNvGrpSpPr/>
          <p:nvPr/>
        </p:nvGrpSpPr>
        <p:grpSpPr>
          <a:xfrm>
            <a:off x="6473880" y="1892160"/>
            <a:ext cx="271440" cy="322560"/>
            <a:chOff x="6473880" y="1892160"/>
            <a:chExt cx="271440" cy="322560"/>
          </a:xfrm>
        </p:grpSpPr>
        <p:sp>
          <p:nvSpPr>
            <p:cNvPr id="7523" name=""/>
            <p:cNvSpPr/>
            <p:nvPr/>
          </p:nvSpPr>
          <p:spPr>
            <a:xfrm>
              <a:off x="6594480" y="1892160"/>
              <a:ext cx="150840" cy="165240"/>
            </a:xfrm>
            <a:custGeom>
              <a:avLst/>
              <a:gdLst/>
              <a:ahLst/>
              <a:rect l="l" t="t" r="r" b="b"/>
              <a:pathLst>
                <a:path w="95" h="104">
                  <a:moveTo>
                    <a:pt x="95" y="25"/>
                  </a:moveTo>
                  <a:lnTo>
                    <a:pt x="65" y="0"/>
                  </a:lnTo>
                  <a:lnTo>
                    <a:pt x="0" y="79"/>
                  </a:lnTo>
                  <a:lnTo>
                    <a:pt x="30" y="104"/>
                  </a:lnTo>
                  <a:lnTo>
                    <a:pt x="95" y="25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24" name=""/>
            <p:cNvSpPr/>
            <p:nvPr/>
          </p:nvSpPr>
          <p:spPr>
            <a:xfrm>
              <a:off x="6473880" y="1957320"/>
              <a:ext cx="239760" cy="257400"/>
            </a:xfrm>
            <a:custGeom>
              <a:avLst/>
              <a:gdLst/>
              <a:ahLst/>
              <a:rect l="l" t="t" r="r" b="b"/>
              <a:pathLst>
                <a:path w="151" h="162">
                  <a:moveTo>
                    <a:pt x="37" y="0"/>
                  </a:moveTo>
                  <a:lnTo>
                    <a:pt x="0" y="162"/>
                  </a:lnTo>
                  <a:lnTo>
                    <a:pt x="151" y="9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525" name=""/>
          <p:cNvSpPr/>
          <p:nvPr/>
        </p:nvSpPr>
        <p:spPr>
          <a:xfrm>
            <a:off x="6672240" y="1535040"/>
            <a:ext cx="80316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26" name=""/>
          <p:cNvSpPr/>
          <p:nvPr/>
        </p:nvSpPr>
        <p:spPr>
          <a:xfrm>
            <a:off x="6763680" y="15825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27" name=""/>
          <p:cNvSpPr/>
          <p:nvPr/>
        </p:nvSpPr>
        <p:spPr>
          <a:xfrm>
            <a:off x="2895480" y="1380960"/>
            <a:ext cx="1449360" cy="865440"/>
          </a:xfrm>
          <a:custGeom>
            <a:avLst/>
            <a:gdLst/>
            <a:ahLst/>
            <a:rect l="l" t="t" r="r" b="b"/>
            <a:pathLst>
              <a:path w="913" h="545">
                <a:moveTo>
                  <a:pt x="314" y="0"/>
                </a:moveTo>
                <a:lnTo>
                  <a:pt x="571" y="0"/>
                </a:lnTo>
                <a:lnTo>
                  <a:pt x="713" y="57"/>
                </a:lnTo>
                <a:lnTo>
                  <a:pt x="770" y="201"/>
                </a:lnTo>
                <a:lnTo>
                  <a:pt x="913" y="229"/>
                </a:lnTo>
                <a:lnTo>
                  <a:pt x="913" y="316"/>
                </a:lnTo>
                <a:lnTo>
                  <a:pt x="856" y="316"/>
                </a:lnTo>
                <a:lnTo>
                  <a:pt x="856" y="402"/>
                </a:lnTo>
                <a:lnTo>
                  <a:pt x="685" y="344"/>
                </a:lnTo>
                <a:lnTo>
                  <a:pt x="628" y="516"/>
                </a:lnTo>
                <a:lnTo>
                  <a:pt x="514" y="402"/>
                </a:lnTo>
                <a:lnTo>
                  <a:pt x="371" y="516"/>
                </a:lnTo>
                <a:lnTo>
                  <a:pt x="200" y="545"/>
                </a:lnTo>
                <a:lnTo>
                  <a:pt x="143" y="402"/>
                </a:lnTo>
                <a:lnTo>
                  <a:pt x="86" y="402"/>
                </a:lnTo>
                <a:lnTo>
                  <a:pt x="0" y="459"/>
                </a:lnTo>
                <a:lnTo>
                  <a:pt x="0" y="373"/>
                </a:lnTo>
                <a:lnTo>
                  <a:pt x="200" y="29"/>
                </a:lnTo>
                <a:lnTo>
                  <a:pt x="31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28" name=""/>
          <p:cNvSpPr/>
          <p:nvPr/>
        </p:nvSpPr>
        <p:spPr>
          <a:xfrm>
            <a:off x="3137040" y="1658880"/>
            <a:ext cx="3927240" cy="4098960"/>
          </a:xfrm>
          <a:custGeom>
            <a:avLst/>
            <a:gdLst/>
            <a:ahLst/>
            <a:rect l="l" t="t" r="r" b="b"/>
            <a:pathLst>
              <a:path w="2474" h="2582">
                <a:moveTo>
                  <a:pt x="1453" y="455"/>
                </a:moveTo>
                <a:lnTo>
                  <a:pt x="1505" y="426"/>
                </a:lnTo>
                <a:lnTo>
                  <a:pt x="1453" y="370"/>
                </a:lnTo>
                <a:lnTo>
                  <a:pt x="1425" y="256"/>
                </a:lnTo>
                <a:lnTo>
                  <a:pt x="1396" y="256"/>
                </a:lnTo>
                <a:lnTo>
                  <a:pt x="1453" y="171"/>
                </a:lnTo>
                <a:lnTo>
                  <a:pt x="1197" y="114"/>
                </a:lnTo>
                <a:lnTo>
                  <a:pt x="1111" y="0"/>
                </a:lnTo>
                <a:lnTo>
                  <a:pt x="769" y="57"/>
                </a:lnTo>
                <a:lnTo>
                  <a:pt x="769" y="142"/>
                </a:lnTo>
                <a:lnTo>
                  <a:pt x="712" y="142"/>
                </a:lnTo>
                <a:lnTo>
                  <a:pt x="712" y="227"/>
                </a:lnTo>
                <a:lnTo>
                  <a:pt x="541" y="171"/>
                </a:lnTo>
                <a:lnTo>
                  <a:pt x="484" y="341"/>
                </a:lnTo>
                <a:lnTo>
                  <a:pt x="370" y="227"/>
                </a:lnTo>
                <a:lnTo>
                  <a:pt x="228" y="341"/>
                </a:lnTo>
                <a:lnTo>
                  <a:pt x="57" y="370"/>
                </a:lnTo>
                <a:lnTo>
                  <a:pt x="0" y="398"/>
                </a:lnTo>
                <a:lnTo>
                  <a:pt x="85" y="540"/>
                </a:lnTo>
                <a:lnTo>
                  <a:pt x="0" y="654"/>
                </a:lnTo>
                <a:lnTo>
                  <a:pt x="28" y="682"/>
                </a:lnTo>
                <a:lnTo>
                  <a:pt x="85" y="848"/>
                </a:lnTo>
                <a:lnTo>
                  <a:pt x="171" y="876"/>
                </a:lnTo>
                <a:lnTo>
                  <a:pt x="171" y="962"/>
                </a:lnTo>
                <a:lnTo>
                  <a:pt x="285" y="933"/>
                </a:lnTo>
                <a:lnTo>
                  <a:pt x="427" y="796"/>
                </a:lnTo>
                <a:lnTo>
                  <a:pt x="712" y="933"/>
                </a:lnTo>
                <a:lnTo>
                  <a:pt x="798" y="1189"/>
                </a:lnTo>
                <a:lnTo>
                  <a:pt x="940" y="1388"/>
                </a:lnTo>
                <a:lnTo>
                  <a:pt x="1026" y="1388"/>
                </a:lnTo>
                <a:lnTo>
                  <a:pt x="1339" y="1701"/>
                </a:lnTo>
                <a:lnTo>
                  <a:pt x="1453" y="1701"/>
                </a:lnTo>
                <a:lnTo>
                  <a:pt x="1591" y="1871"/>
                </a:lnTo>
                <a:lnTo>
                  <a:pt x="1705" y="1871"/>
                </a:lnTo>
                <a:lnTo>
                  <a:pt x="1733" y="1985"/>
                </a:lnTo>
                <a:lnTo>
                  <a:pt x="1819" y="2042"/>
                </a:lnTo>
                <a:lnTo>
                  <a:pt x="1876" y="2013"/>
                </a:lnTo>
                <a:lnTo>
                  <a:pt x="1990" y="2355"/>
                </a:lnTo>
                <a:lnTo>
                  <a:pt x="1904" y="2411"/>
                </a:lnTo>
                <a:lnTo>
                  <a:pt x="1876" y="2525"/>
                </a:lnTo>
                <a:lnTo>
                  <a:pt x="1876" y="2582"/>
                </a:lnTo>
                <a:lnTo>
                  <a:pt x="1961" y="2582"/>
                </a:lnTo>
                <a:lnTo>
                  <a:pt x="2047" y="2468"/>
                </a:lnTo>
                <a:lnTo>
                  <a:pt x="2075" y="2355"/>
                </a:lnTo>
                <a:lnTo>
                  <a:pt x="2161" y="2298"/>
                </a:lnTo>
                <a:lnTo>
                  <a:pt x="2161" y="2184"/>
                </a:lnTo>
                <a:lnTo>
                  <a:pt x="2047" y="2099"/>
                </a:lnTo>
                <a:lnTo>
                  <a:pt x="2104" y="1928"/>
                </a:lnTo>
                <a:lnTo>
                  <a:pt x="2189" y="1900"/>
                </a:lnTo>
                <a:lnTo>
                  <a:pt x="2332" y="1985"/>
                </a:lnTo>
                <a:lnTo>
                  <a:pt x="2446" y="2070"/>
                </a:lnTo>
                <a:lnTo>
                  <a:pt x="2474" y="2013"/>
                </a:lnTo>
                <a:lnTo>
                  <a:pt x="2332" y="1843"/>
                </a:lnTo>
                <a:lnTo>
                  <a:pt x="1933" y="1644"/>
                </a:lnTo>
                <a:lnTo>
                  <a:pt x="1961" y="1530"/>
                </a:lnTo>
                <a:lnTo>
                  <a:pt x="1961" y="1502"/>
                </a:lnTo>
                <a:lnTo>
                  <a:pt x="1762" y="1530"/>
                </a:lnTo>
                <a:lnTo>
                  <a:pt x="1676" y="1445"/>
                </a:lnTo>
                <a:lnTo>
                  <a:pt x="1534" y="1303"/>
                </a:lnTo>
                <a:lnTo>
                  <a:pt x="1425" y="1019"/>
                </a:lnTo>
                <a:lnTo>
                  <a:pt x="1197" y="876"/>
                </a:lnTo>
                <a:lnTo>
                  <a:pt x="1168" y="739"/>
                </a:lnTo>
                <a:lnTo>
                  <a:pt x="1197" y="654"/>
                </a:lnTo>
                <a:lnTo>
                  <a:pt x="1168" y="597"/>
                </a:lnTo>
                <a:lnTo>
                  <a:pt x="1168" y="512"/>
                </a:lnTo>
                <a:lnTo>
                  <a:pt x="1368" y="398"/>
                </a:lnTo>
                <a:lnTo>
                  <a:pt x="1425" y="398"/>
                </a:lnTo>
                <a:lnTo>
                  <a:pt x="1453" y="455"/>
                </a:lnTo>
                <a:close/>
              </a:path>
            </a:pathLst>
          </a:custGeom>
          <a:solidFill>
            <a:srgbClr val="91ff91"/>
          </a:solidFill>
          <a:ln w="38160">
            <a:solidFill>
              <a:srgbClr val="969696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29" name=""/>
          <p:cNvSpPr/>
          <p:nvPr/>
        </p:nvSpPr>
        <p:spPr>
          <a:xfrm>
            <a:off x="5349960" y="1747800"/>
            <a:ext cx="982440" cy="595440"/>
          </a:xfrm>
          <a:custGeom>
            <a:avLst/>
            <a:gdLst/>
            <a:ahLst/>
            <a:rect l="l" t="t" r="r" b="b"/>
            <a:pathLst>
              <a:path w="619" h="375">
                <a:moveTo>
                  <a:pt x="619" y="58"/>
                </a:moveTo>
                <a:lnTo>
                  <a:pt x="591" y="115"/>
                </a:lnTo>
                <a:lnTo>
                  <a:pt x="449" y="173"/>
                </a:lnTo>
                <a:lnTo>
                  <a:pt x="392" y="375"/>
                </a:lnTo>
                <a:lnTo>
                  <a:pt x="222" y="346"/>
                </a:lnTo>
                <a:lnTo>
                  <a:pt x="109" y="375"/>
                </a:lnTo>
                <a:lnTo>
                  <a:pt x="57" y="317"/>
                </a:lnTo>
                <a:lnTo>
                  <a:pt x="28" y="202"/>
                </a:lnTo>
                <a:lnTo>
                  <a:pt x="0" y="202"/>
                </a:lnTo>
                <a:lnTo>
                  <a:pt x="57" y="115"/>
                </a:lnTo>
                <a:lnTo>
                  <a:pt x="222" y="144"/>
                </a:lnTo>
                <a:lnTo>
                  <a:pt x="562" y="0"/>
                </a:lnTo>
                <a:lnTo>
                  <a:pt x="619" y="58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30" name=""/>
          <p:cNvSpPr/>
          <p:nvPr/>
        </p:nvSpPr>
        <p:spPr>
          <a:xfrm>
            <a:off x="5440320" y="1836720"/>
            <a:ext cx="1938240" cy="1893960"/>
          </a:xfrm>
          <a:custGeom>
            <a:avLst/>
            <a:gdLst/>
            <a:ahLst/>
            <a:rect l="l" t="t" r="r" b="b"/>
            <a:pathLst>
              <a:path w="1221" h="1193">
                <a:moveTo>
                  <a:pt x="736" y="965"/>
                </a:moveTo>
                <a:lnTo>
                  <a:pt x="993" y="1164"/>
                </a:lnTo>
                <a:lnTo>
                  <a:pt x="964" y="1193"/>
                </a:lnTo>
                <a:lnTo>
                  <a:pt x="879" y="1136"/>
                </a:lnTo>
                <a:lnTo>
                  <a:pt x="708" y="1079"/>
                </a:lnTo>
                <a:lnTo>
                  <a:pt x="822" y="1079"/>
                </a:lnTo>
                <a:lnTo>
                  <a:pt x="679" y="965"/>
                </a:lnTo>
                <a:lnTo>
                  <a:pt x="508" y="936"/>
                </a:lnTo>
                <a:lnTo>
                  <a:pt x="309" y="765"/>
                </a:lnTo>
                <a:lnTo>
                  <a:pt x="366" y="713"/>
                </a:lnTo>
                <a:lnTo>
                  <a:pt x="309" y="656"/>
                </a:lnTo>
                <a:lnTo>
                  <a:pt x="252" y="485"/>
                </a:lnTo>
                <a:lnTo>
                  <a:pt x="195" y="428"/>
                </a:lnTo>
                <a:lnTo>
                  <a:pt x="138" y="428"/>
                </a:lnTo>
                <a:lnTo>
                  <a:pt x="81" y="570"/>
                </a:lnTo>
                <a:lnTo>
                  <a:pt x="52" y="542"/>
                </a:lnTo>
                <a:lnTo>
                  <a:pt x="0" y="456"/>
                </a:lnTo>
                <a:lnTo>
                  <a:pt x="0" y="342"/>
                </a:lnTo>
                <a:lnTo>
                  <a:pt x="52" y="314"/>
                </a:lnTo>
                <a:lnTo>
                  <a:pt x="166" y="285"/>
                </a:lnTo>
                <a:lnTo>
                  <a:pt x="337" y="314"/>
                </a:lnTo>
                <a:lnTo>
                  <a:pt x="394" y="114"/>
                </a:lnTo>
                <a:lnTo>
                  <a:pt x="537" y="57"/>
                </a:lnTo>
                <a:lnTo>
                  <a:pt x="565" y="0"/>
                </a:lnTo>
                <a:lnTo>
                  <a:pt x="879" y="285"/>
                </a:lnTo>
                <a:lnTo>
                  <a:pt x="1050" y="228"/>
                </a:lnTo>
                <a:lnTo>
                  <a:pt x="1107" y="399"/>
                </a:lnTo>
                <a:lnTo>
                  <a:pt x="1221" y="456"/>
                </a:lnTo>
                <a:lnTo>
                  <a:pt x="1164" y="456"/>
                </a:lnTo>
                <a:lnTo>
                  <a:pt x="1135" y="513"/>
                </a:lnTo>
                <a:lnTo>
                  <a:pt x="1107" y="542"/>
                </a:lnTo>
                <a:lnTo>
                  <a:pt x="1050" y="456"/>
                </a:lnTo>
                <a:lnTo>
                  <a:pt x="679" y="399"/>
                </a:lnTo>
                <a:lnTo>
                  <a:pt x="537" y="456"/>
                </a:lnTo>
                <a:lnTo>
                  <a:pt x="480" y="371"/>
                </a:lnTo>
                <a:lnTo>
                  <a:pt x="423" y="513"/>
                </a:lnTo>
                <a:lnTo>
                  <a:pt x="480" y="570"/>
                </a:lnTo>
                <a:lnTo>
                  <a:pt x="736" y="96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31" name=""/>
          <p:cNvSpPr/>
          <p:nvPr/>
        </p:nvSpPr>
        <p:spPr>
          <a:xfrm>
            <a:off x="5707080" y="2563920"/>
            <a:ext cx="87120" cy="135000"/>
          </a:xfrm>
          <a:custGeom>
            <a:avLst/>
            <a:gdLst/>
            <a:ahLst/>
            <a:rect l="l" t="t" r="r" b="b"/>
            <a:pathLst>
              <a:path w="55" h="85">
                <a:moveTo>
                  <a:pt x="0" y="0"/>
                </a:moveTo>
                <a:lnTo>
                  <a:pt x="55" y="85"/>
                </a:lnTo>
                <a:lnTo>
                  <a:pt x="0" y="2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32" name=""/>
          <p:cNvSpPr/>
          <p:nvPr/>
        </p:nvSpPr>
        <p:spPr>
          <a:xfrm>
            <a:off x="2641680" y="2903400"/>
            <a:ext cx="65088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33" name=""/>
          <p:cNvSpPr/>
          <p:nvPr/>
        </p:nvSpPr>
        <p:spPr>
          <a:xfrm>
            <a:off x="3957480" y="2406600"/>
            <a:ext cx="617760" cy="35100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34" name=""/>
          <p:cNvSpPr/>
          <p:nvPr/>
        </p:nvSpPr>
        <p:spPr>
          <a:xfrm>
            <a:off x="4062240" y="2462040"/>
            <a:ext cx="40644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Italy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35" name=""/>
          <p:cNvSpPr/>
          <p:nvPr/>
        </p:nvSpPr>
        <p:spPr>
          <a:xfrm>
            <a:off x="3040200" y="1627200"/>
            <a:ext cx="103968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36" name=""/>
          <p:cNvSpPr/>
          <p:nvPr/>
        </p:nvSpPr>
        <p:spPr>
          <a:xfrm>
            <a:off x="3135240" y="1674720"/>
            <a:ext cx="847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Switzerland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37" name=""/>
          <p:cNvSpPr/>
          <p:nvPr/>
        </p:nvSpPr>
        <p:spPr>
          <a:xfrm>
            <a:off x="5424480" y="1969920"/>
            <a:ext cx="795240" cy="27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38" name=""/>
          <p:cNvSpPr/>
          <p:nvPr/>
        </p:nvSpPr>
        <p:spPr>
          <a:xfrm>
            <a:off x="5507640" y="2017800"/>
            <a:ext cx="6274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Slovenia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39" name=""/>
          <p:cNvSpPr/>
          <p:nvPr/>
        </p:nvSpPr>
        <p:spPr>
          <a:xfrm>
            <a:off x="6257880" y="2222640"/>
            <a:ext cx="70164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40" name=""/>
          <p:cNvSpPr/>
          <p:nvPr/>
        </p:nvSpPr>
        <p:spPr>
          <a:xfrm>
            <a:off x="6345000" y="2270160"/>
            <a:ext cx="525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Croatia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541" name=""/>
          <p:cNvGrpSpPr/>
          <p:nvPr/>
        </p:nvGrpSpPr>
        <p:grpSpPr>
          <a:xfrm>
            <a:off x="5745240" y="1708200"/>
            <a:ext cx="230040" cy="350640"/>
            <a:chOff x="5745240" y="1708200"/>
            <a:chExt cx="230040" cy="350640"/>
          </a:xfrm>
        </p:grpSpPr>
        <p:sp>
          <p:nvSpPr>
            <p:cNvPr id="7542" name=""/>
            <p:cNvSpPr/>
            <p:nvPr/>
          </p:nvSpPr>
          <p:spPr>
            <a:xfrm>
              <a:off x="5745240" y="1708200"/>
              <a:ext cx="137880" cy="17136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33" y="0"/>
                  </a:moveTo>
                  <a:lnTo>
                    <a:pt x="0" y="21"/>
                  </a:lnTo>
                  <a:lnTo>
                    <a:pt x="54" y="108"/>
                  </a:lnTo>
                  <a:lnTo>
                    <a:pt x="87" y="87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ffcc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43" name=""/>
            <p:cNvSpPr/>
            <p:nvPr/>
          </p:nvSpPr>
          <p:spPr>
            <a:xfrm>
              <a:off x="5753160" y="1797120"/>
              <a:ext cx="222120" cy="261720"/>
            </a:xfrm>
            <a:custGeom>
              <a:avLst/>
              <a:gdLst/>
              <a:ahLst/>
              <a:rect l="l" t="t" r="r" b="b"/>
              <a:pathLst>
                <a:path w="140" h="165">
                  <a:moveTo>
                    <a:pt x="0" y="77"/>
                  </a:moveTo>
                  <a:lnTo>
                    <a:pt x="140" y="165"/>
                  </a:lnTo>
                  <a:lnTo>
                    <a:pt x="126" y="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cc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544" name=""/>
          <p:cNvGrpSpPr/>
          <p:nvPr/>
        </p:nvGrpSpPr>
        <p:grpSpPr>
          <a:xfrm>
            <a:off x="5856120" y="2181240"/>
            <a:ext cx="414360" cy="230040"/>
            <a:chOff x="5856120" y="2181240"/>
            <a:chExt cx="414360" cy="230040"/>
          </a:xfrm>
        </p:grpSpPr>
        <p:sp>
          <p:nvSpPr>
            <p:cNvPr id="7545" name=""/>
            <p:cNvSpPr/>
            <p:nvPr/>
          </p:nvSpPr>
          <p:spPr>
            <a:xfrm>
              <a:off x="5856120" y="2232000"/>
              <a:ext cx="193680" cy="95400"/>
            </a:xfrm>
            <a:custGeom>
              <a:avLst/>
              <a:gdLst/>
              <a:ahLst/>
              <a:rect l="l" t="t" r="r" b="b"/>
              <a:pathLst>
                <a:path w="122" h="60">
                  <a:moveTo>
                    <a:pt x="7" y="0"/>
                  </a:moveTo>
                  <a:lnTo>
                    <a:pt x="0" y="39"/>
                  </a:lnTo>
                  <a:lnTo>
                    <a:pt x="115" y="60"/>
                  </a:lnTo>
                  <a:lnTo>
                    <a:pt x="122" y="2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cc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46" name=""/>
            <p:cNvSpPr/>
            <p:nvPr/>
          </p:nvSpPr>
          <p:spPr>
            <a:xfrm>
              <a:off x="6018120" y="2181240"/>
              <a:ext cx="252360" cy="230040"/>
            </a:xfrm>
            <a:custGeom>
              <a:avLst/>
              <a:gdLst/>
              <a:ahLst/>
              <a:rect l="l" t="t" r="r" b="b"/>
              <a:pathLst>
                <a:path w="159" h="145">
                  <a:moveTo>
                    <a:pt x="0" y="145"/>
                  </a:moveTo>
                  <a:lnTo>
                    <a:pt x="159" y="99"/>
                  </a:lnTo>
                  <a:lnTo>
                    <a:pt x="28" y="0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ffcc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547" name=""/>
          <p:cNvGrpSpPr/>
          <p:nvPr/>
        </p:nvGrpSpPr>
        <p:grpSpPr>
          <a:xfrm>
            <a:off x="5079960" y="1998720"/>
            <a:ext cx="438120" cy="230040"/>
            <a:chOff x="5079960" y="1998720"/>
            <a:chExt cx="438120" cy="230040"/>
          </a:xfrm>
        </p:grpSpPr>
        <p:sp>
          <p:nvSpPr>
            <p:cNvPr id="7548" name=""/>
            <p:cNvSpPr/>
            <p:nvPr/>
          </p:nvSpPr>
          <p:spPr>
            <a:xfrm>
              <a:off x="5276880" y="1998720"/>
              <a:ext cx="241200" cy="152280"/>
            </a:xfrm>
            <a:custGeom>
              <a:avLst/>
              <a:gdLst/>
              <a:ahLst/>
              <a:rect l="l" t="t" r="r" b="b"/>
              <a:pathLst>
                <a:path w="152" h="96">
                  <a:moveTo>
                    <a:pt x="152" y="37"/>
                  </a:moveTo>
                  <a:lnTo>
                    <a:pt x="136" y="0"/>
                  </a:lnTo>
                  <a:lnTo>
                    <a:pt x="0" y="59"/>
                  </a:lnTo>
                  <a:lnTo>
                    <a:pt x="16" y="96"/>
                  </a:lnTo>
                  <a:lnTo>
                    <a:pt x="152" y="37"/>
                  </a:lnTo>
                  <a:close/>
                </a:path>
              </a:pathLst>
            </a:custGeom>
            <a:solidFill>
              <a:srgbClr val="ffcc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49" name=""/>
            <p:cNvSpPr/>
            <p:nvPr/>
          </p:nvSpPr>
          <p:spPr>
            <a:xfrm>
              <a:off x="5079960" y="2013120"/>
              <a:ext cx="262080" cy="215640"/>
            </a:xfrm>
            <a:custGeom>
              <a:avLst/>
              <a:gdLst/>
              <a:ahLst/>
              <a:rect l="l" t="t" r="r" b="b"/>
              <a:pathLst>
                <a:path w="165" h="136">
                  <a:moveTo>
                    <a:pt x="105" y="0"/>
                  </a:moveTo>
                  <a:lnTo>
                    <a:pt x="0" y="127"/>
                  </a:lnTo>
                  <a:lnTo>
                    <a:pt x="165" y="136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ffcc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550" name=""/>
          <p:cNvSpPr/>
          <p:nvPr/>
        </p:nvSpPr>
        <p:spPr>
          <a:xfrm>
            <a:off x="5162400" y="1503360"/>
            <a:ext cx="70200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51" name=""/>
          <p:cNvSpPr/>
          <p:nvPr/>
        </p:nvSpPr>
        <p:spPr>
          <a:xfrm>
            <a:off x="5249520" y="1550880"/>
            <a:ext cx="525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Austria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552" name=""/>
          <p:cNvGrpSpPr/>
          <p:nvPr/>
        </p:nvGrpSpPr>
        <p:grpSpPr>
          <a:xfrm>
            <a:off x="3814920" y="1962000"/>
            <a:ext cx="423720" cy="249480"/>
            <a:chOff x="3814920" y="1962000"/>
            <a:chExt cx="423720" cy="249480"/>
          </a:xfrm>
        </p:grpSpPr>
        <p:sp>
          <p:nvSpPr>
            <p:cNvPr id="7553" name=""/>
            <p:cNvSpPr/>
            <p:nvPr/>
          </p:nvSpPr>
          <p:spPr>
            <a:xfrm>
              <a:off x="3814920" y="1962000"/>
              <a:ext cx="236520" cy="169920"/>
            </a:xfrm>
            <a:custGeom>
              <a:avLst/>
              <a:gdLst/>
              <a:ahLst/>
              <a:rect l="l" t="t" r="r" b="b"/>
              <a:pathLst>
                <a:path w="149" h="107">
                  <a:moveTo>
                    <a:pt x="19" y="0"/>
                  </a:moveTo>
                  <a:lnTo>
                    <a:pt x="0" y="35"/>
                  </a:lnTo>
                  <a:lnTo>
                    <a:pt x="130" y="107"/>
                  </a:lnTo>
                  <a:lnTo>
                    <a:pt x="149" y="7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cc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54" name=""/>
            <p:cNvSpPr/>
            <p:nvPr/>
          </p:nvSpPr>
          <p:spPr>
            <a:xfrm>
              <a:off x="3975120" y="1996920"/>
              <a:ext cx="263520" cy="214560"/>
            </a:xfrm>
            <a:custGeom>
              <a:avLst/>
              <a:gdLst/>
              <a:ahLst/>
              <a:rect l="l" t="t" r="r" b="b"/>
              <a:pathLst>
                <a:path w="166" h="135">
                  <a:moveTo>
                    <a:pt x="0" y="130"/>
                  </a:moveTo>
                  <a:lnTo>
                    <a:pt x="166" y="135"/>
                  </a:lnTo>
                  <a:lnTo>
                    <a:pt x="71" y="0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ffcc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555" name=""/>
          <p:cNvSpPr/>
          <p:nvPr/>
        </p:nvSpPr>
        <p:spPr>
          <a:xfrm>
            <a:off x="2597040" y="1338120"/>
            <a:ext cx="5018040" cy="460224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556" name=""/>
          <p:cNvGrpSpPr/>
          <p:nvPr/>
        </p:nvGrpSpPr>
        <p:grpSpPr>
          <a:xfrm>
            <a:off x="6159600" y="1676520"/>
            <a:ext cx="382320" cy="225360"/>
            <a:chOff x="6159600" y="1676520"/>
            <a:chExt cx="382320" cy="225360"/>
          </a:xfrm>
        </p:grpSpPr>
        <p:sp>
          <p:nvSpPr>
            <p:cNvPr id="7557" name=""/>
            <p:cNvSpPr/>
            <p:nvPr/>
          </p:nvSpPr>
          <p:spPr>
            <a:xfrm>
              <a:off x="6370560" y="1712880"/>
              <a:ext cx="171360" cy="106560"/>
            </a:xfrm>
            <a:custGeom>
              <a:avLst/>
              <a:gdLst/>
              <a:ahLst/>
              <a:rect l="l" t="t" r="r" b="b"/>
              <a:pathLst>
                <a:path w="108" h="67">
                  <a:moveTo>
                    <a:pt x="108" y="38"/>
                  </a:moveTo>
                  <a:lnTo>
                    <a:pt x="97" y="0"/>
                  </a:lnTo>
                  <a:lnTo>
                    <a:pt x="0" y="29"/>
                  </a:lnTo>
                  <a:lnTo>
                    <a:pt x="11" y="67"/>
                  </a:lnTo>
                  <a:lnTo>
                    <a:pt x="108" y="38"/>
                  </a:lnTo>
                  <a:close/>
                </a:path>
              </a:pathLst>
            </a:custGeom>
            <a:solidFill>
              <a:srgbClr val="ffcc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58" name=""/>
            <p:cNvSpPr/>
            <p:nvPr/>
          </p:nvSpPr>
          <p:spPr>
            <a:xfrm>
              <a:off x="6159600" y="1676520"/>
              <a:ext cx="257040" cy="225360"/>
            </a:xfrm>
            <a:custGeom>
              <a:avLst/>
              <a:gdLst/>
              <a:ahLst/>
              <a:rect l="l" t="t" r="r" b="b"/>
              <a:pathLst>
                <a:path w="162" h="142">
                  <a:moveTo>
                    <a:pt x="120" y="0"/>
                  </a:moveTo>
                  <a:lnTo>
                    <a:pt x="0" y="113"/>
                  </a:lnTo>
                  <a:lnTo>
                    <a:pt x="162" y="142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ffcc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559" name=""/>
          <p:cNvGrpSpPr/>
          <p:nvPr/>
        </p:nvGrpSpPr>
        <p:grpSpPr>
          <a:xfrm>
            <a:off x="6473880" y="1892160"/>
            <a:ext cx="271440" cy="322560"/>
            <a:chOff x="6473880" y="1892160"/>
            <a:chExt cx="271440" cy="322560"/>
          </a:xfrm>
        </p:grpSpPr>
        <p:sp>
          <p:nvSpPr>
            <p:cNvPr id="7560" name=""/>
            <p:cNvSpPr/>
            <p:nvPr/>
          </p:nvSpPr>
          <p:spPr>
            <a:xfrm>
              <a:off x="6594480" y="1892160"/>
              <a:ext cx="150840" cy="165240"/>
            </a:xfrm>
            <a:custGeom>
              <a:avLst/>
              <a:gdLst/>
              <a:ahLst/>
              <a:rect l="l" t="t" r="r" b="b"/>
              <a:pathLst>
                <a:path w="95" h="104">
                  <a:moveTo>
                    <a:pt x="95" y="25"/>
                  </a:moveTo>
                  <a:lnTo>
                    <a:pt x="65" y="0"/>
                  </a:lnTo>
                  <a:lnTo>
                    <a:pt x="0" y="79"/>
                  </a:lnTo>
                  <a:lnTo>
                    <a:pt x="30" y="104"/>
                  </a:lnTo>
                  <a:lnTo>
                    <a:pt x="95" y="25"/>
                  </a:lnTo>
                  <a:close/>
                </a:path>
              </a:pathLst>
            </a:custGeom>
            <a:solidFill>
              <a:srgbClr val="ffcc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61" name=""/>
            <p:cNvSpPr/>
            <p:nvPr/>
          </p:nvSpPr>
          <p:spPr>
            <a:xfrm>
              <a:off x="6473880" y="1957320"/>
              <a:ext cx="239760" cy="257400"/>
            </a:xfrm>
            <a:custGeom>
              <a:avLst/>
              <a:gdLst/>
              <a:ahLst/>
              <a:rect l="l" t="t" r="r" b="b"/>
              <a:pathLst>
                <a:path w="151" h="162">
                  <a:moveTo>
                    <a:pt x="37" y="0"/>
                  </a:moveTo>
                  <a:lnTo>
                    <a:pt x="0" y="162"/>
                  </a:lnTo>
                  <a:lnTo>
                    <a:pt x="151" y="9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cc00"/>
            </a:solidFill>
            <a:ln w="324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562" name=""/>
          <p:cNvSpPr/>
          <p:nvPr/>
        </p:nvSpPr>
        <p:spPr>
          <a:xfrm>
            <a:off x="6672240" y="1535040"/>
            <a:ext cx="803160" cy="27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63" name=""/>
          <p:cNvSpPr/>
          <p:nvPr/>
        </p:nvSpPr>
        <p:spPr>
          <a:xfrm>
            <a:off x="6763680" y="1582560"/>
            <a:ext cx="6188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Hungary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64" name=""/>
          <p:cNvSpPr/>
          <p:nvPr/>
        </p:nvSpPr>
        <p:spPr>
          <a:xfrm>
            <a:off x="568440" y="304920"/>
            <a:ext cx="914400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Continental Europe</a:t>
            </a:r>
            <a:br>
              <a:rPr sz="24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Italy – Power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65" name=""/>
          <p:cNvSpPr/>
          <p:nvPr/>
        </p:nvSpPr>
        <p:spPr>
          <a:xfrm>
            <a:off x="6110280" y="2427120"/>
            <a:ext cx="1295280" cy="1244880"/>
          </a:xfrm>
          <a:custGeom>
            <a:avLst/>
            <a:gdLst/>
            <a:ahLst/>
            <a:rect l="l" t="t" r="r" b="b"/>
            <a:pathLst>
              <a:path w="174" h="167">
                <a:moveTo>
                  <a:pt x="66" y="125"/>
                </a:moveTo>
                <a:lnTo>
                  <a:pt x="12" y="42"/>
                </a:lnTo>
                <a:lnTo>
                  <a:pt x="0" y="30"/>
                </a:lnTo>
                <a:lnTo>
                  <a:pt x="12" y="0"/>
                </a:lnTo>
                <a:lnTo>
                  <a:pt x="24" y="18"/>
                </a:lnTo>
                <a:lnTo>
                  <a:pt x="54" y="6"/>
                </a:lnTo>
                <a:lnTo>
                  <a:pt x="132" y="18"/>
                </a:lnTo>
                <a:lnTo>
                  <a:pt x="144" y="36"/>
                </a:lnTo>
                <a:lnTo>
                  <a:pt x="150" y="30"/>
                </a:lnTo>
                <a:lnTo>
                  <a:pt x="168" y="36"/>
                </a:lnTo>
                <a:lnTo>
                  <a:pt x="150" y="66"/>
                </a:lnTo>
                <a:lnTo>
                  <a:pt x="174" y="83"/>
                </a:lnTo>
                <a:lnTo>
                  <a:pt x="168" y="89"/>
                </a:lnTo>
                <a:lnTo>
                  <a:pt x="156" y="89"/>
                </a:lnTo>
                <a:lnTo>
                  <a:pt x="168" y="107"/>
                </a:lnTo>
                <a:lnTo>
                  <a:pt x="156" y="113"/>
                </a:lnTo>
                <a:lnTo>
                  <a:pt x="144" y="113"/>
                </a:lnTo>
                <a:lnTo>
                  <a:pt x="150" y="125"/>
                </a:lnTo>
                <a:lnTo>
                  <a:pt x="132" y="113"/>
                </a:lnTo>
                <a:lnTo>
                  <a:pt x="126" y="119"/>
                </a:lnTo>
                <a:lnTo>
                  <a:pt x="132" y="137"/>
                </a:lnTo>
                <a:lnTo>
                  <a:pt x="120" y="149"/>
                </a:lnTo>
                <a:lnTo>
                  <a:pt x="120" y="167"/>
                </a:lnTo>
                <a:lnTo>
                  <a:pt x="66" y="125"/>
                </a:lnTo>
                <a:close/>
              </a:path>
            </a:pathLst>
          </a:custGeom>
          <a:solidFill>
            <a:srgbClr val="00f008"/>
          </a:solidFill>
          <a:ln w="1512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66" name=""/>
          <p:cNvSpPr/>
          <p:nvPr/>
        </p:nvSpPr>
        <p:spPr>
          <a:xfrm>
            <a:off x="2658960" y="289404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"/>
          <p:cNvSpPr/>
          <p:nvPr/>
        </p:nvSpPr>
        <p:spPr>
          <a:xfrm>
            <a:off x="0" y="241200"/>
            <a:ext cx="102870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North America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Wholesale Gas Market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2" name=""/>
          <p:cNvSpPr/>
          <p:nvPr/>
        </p:nvSpPr>
        <p:spPr>
          <a:xfrm>
            <a:off x="1560600" y="1936800"/>
            <a:ext cx="8315280" cy="560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100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Structural Changes in Wholesale Power Demand Patterns Providing Exceptional Gas-Related Opportunities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100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High Premiums Earned for Flexibility and Services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100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Opportunities in Outsourcing Energy Assets and Supply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100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e-Commerce Applications Differentiating Competitors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500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500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199"/>
              </a:spcBef>
              <a:tabLst>
                <a:tab algn="l" pos="0"/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Frutiger 45 Light"/>
              <a:buChar char="–"/>
              <a:tabLst>
                <a:tab algn="l" pos="6350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3" name=""/>
          <p:cNvSpPr/>
          <p:nvPr/>
        </p:nvSpPr>
        <p:spPr>
          <a:xfrm>
            <a:off x="1413000" y="2043000"/>
            <a:ext cx="145800" cy="146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4" name=""/>
          <p:cNvSpPr/>
          <p:nvPr/>
        </p:nvSpPr>
        <p:spPr>
          <a:xfrm>
            <a:off x="1413000" y="3416400"/>
            <a:ext cx="145800" cy="145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5" name=""/>
          <p:cNvSpPr/>
          <p:nvPr/>
        </p:nvSpPr>
        <p:spPr>
          <a:xfrm>
            <a:off x="1413000" y="4705200"/>
            <a:ext cx="145800" cy="146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6" name=""/>
          <p:cNvSpPr/>
          <p:nvPr/>
        </p:nvSpPr>
        <p:spPr>
          <a:xfrm>
            <a:off x="1413000" y="4038480"/>
            <a:ext cx="145800" cy="146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7" name=""/>
          <p:cNvSpPr/>
          <p:nvPr/>
        </p:nvSpPr>
        <p:spPr>
          <a:xfrm>
            <a:off x="4630680" y="6391440"/>
            <a:ext cx="557280" cy="20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68" name=""/>
          <p:cNvSpPr/>
          <p:nvPr/>
        </p:nvSpPr>
        <p:spPr>
          <a:xfrm>
            <a:off x="4630680" y="6391440"/>
            <a:ext cx="557280" cy="20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69" name=""/>
          <p:cNvSpPr/>
          <p:nvPr/>
        </p:nvSpPr>
        <p:spPr>
          <a:xfrm>
            <a:off x="3578400" y="5224320"/>
            <a:ext cx="161640" cy="9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GEX</a:t>
            </a:r>
            <a:endParaRPr b="0" lang="en-US" sz="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70" name=""/>
          <p:cNvSpPr/>
          <p:nvPr/>
        </p:nvSpPr>
        <p:spPr>
          <a:xfrm>
            <a:off x="4268880" y="6006960"/>
            <a:ext cx="96840" cy="10980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0" y="0"/>
                </a:lnTo>
                <a:lnTo>
                  <a:pt x="0" y="12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71" name=""/>
          <p:cNvSpPr/>
          <p:nvPr/>
        </p:nvSpPr>
        <p:spPr>
          <a:xfrm>
            <a:off x="2646360" y="4772160"/>
            <a:ext cx="650880" cy="1425600"/>
          </a:xfrm>
          <a:custGeom>
            <a:avLst/>
            <a:gdLst/>
            <a:ahLst/>
            <a:rect l="l" t="t" r="r" b="b"/>
            <a:pathLst>
              <a:path w="120" h="228">
                <a:moveTo>
                  <a:pt x="60" y="228"/>
                </a:moveTo>
                <a:lnTo>
                  <a:pt x="24" y="222"/>
                </a:lnTo>
                <a:lnTo>
                  <a:pt x="24" y="192"/>
                </a:lnTo>
                <a:lnTo>
                  <a:pt x="0" y="174"/>
                </a:lnTo>
                <a:lnTo>
                  <a:pt x="0" y="108"/>
                </a:lnTo>
                <a:lnTo>
                  <a:pt x="6" y="66"/>
                </a:lnTo>
                <a:lnTo>
                  <a:pt x="102" y="0"/>
                </a:lnTo>
                <a:lnTo>
                  <a:pt x="108" y="42"/>
                </a:lnTo>
                <a:lnTo>
                  <a:pt x="84" y="90"/>
                </a:lnTo>
                <a:lnTo>
                  <a:pt x="96" y="90"/>
                </a:lnTo>
                <a:lnTo>
                  <a:pt x="90" y="102"/>
                </a:lnTo>
                <a:lnTo>
                  <a:pt x="120" y="102"/>
                </a:lnTo>
                <a:lnTo>
                  <a:pt x="120" y="114"/>
                </a:lnTo>
                <a:lnTo>
                  <a:pt x="108" y="132"/>
                </a:lnTo>
                <a:lnTo>
                  <a:pt x="96" y="126"/>
                </a:lnTo>
                <a:lnTo>
                  <a:pt x="96" y="144"/>
                </a:lnTo>
                <a:lnTo>
                  <a:pt x="78" y="150"/>
                </a:lnTo>
                <a:lnTo>
                  <a:pt x="78" y="162"/>
                </a:lnTo>
                <a:lnTo>
                  <a:pt x="66" y="162"/>
                </a:lnTo>
                <a:lnTo>
                  <a:pt x="72" y="174"/>
                </a:lnTo>
                <a:lnTo>
                  <a:pt x="60" y="210"/>
                </a:lnTo>
                <a:lnTo>
                  <a:pt x="72" y="228"/>
                </a:lnTo>
                <a:lnTo>
                  <a:pt x="60" y="228"/>
                </a:lnTo>
                <a:close/>
              </a:path>
            </a:pathLst>
          </a:custGeom>
          <a:solidFill>
            <a:srgbClr val="00f008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72" name=""/>
          <p:cNvSpPr/>
          <p:nvPr/>
        </p:nvSpPr>
        <p:spPr>
          <a:xfrm>
            <a:off x="3335400" y="6116760"/>
            <a:ext cx="63360" cy="153720"/>
          </a:xfrm>
          <a:custGeom>
            <a:avLst/>
            <a:gdLst/>
            <a:ahLst/>
            <a:rect l="l" t="t" r="r" b="b"/>
            <a:pathLst>
              <a:path w="12" h="24">
                <a:moveTo>
                  <a:pt x="12" y="0"/>
                </a:moveTo>
                <a:lnTo>
                  <a:pt x="6" y="24"/>
                </a:lnTo>
                <a:lnTo>
                  <a:pt x="0" y="12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73" name=""/>
          <p:cNvSpPr/>
          <p:nvPr/>
        </p:nvSpPr>
        <p:spPr>
          <a:xfrm>
            <a:off x="3036960" y="5823000"/>
            <a:ext cx="290520" cy="293760"/>
          </a:xfrm>
          <a:custGeom>
            <a:avLst/>
            <a:gdLst/>
            <a:ahLst/>
            <a:rect l="l" t="t" r="r" b="b"/>
            <a:pathLst>
              <a:path w="54" h="48">
                <a:moveTo>
                  <a:pt x="18" y="6"/>
                </a:moveTo>
                <a:lnTo>
                  <a:pt x="42" y="0"/>
                </a:lnTo>
                <a:lnTo>
                  <a:pt x="54" y="30"/>
                </a:lnTo>
                <a:lnTo>
                  <a:pt x="48" y="42"/>
                </a:lnTo>
                <a:lnTo>
                  <a:pt x="18" y="48"/>
                </a:lnTo>
                <a:lnTo>
                  <a:pt x="0" y="12"/>
                </a:lnTo>
                <a:lnTo>
                  <a:pt x="18" y="6"/>
                </a:lnTo>
                <a:close/>
              </a:path>
            </a:pathLst>
          </a:custGeom>
          <a:solidFill>
            <a:srgbClr val="00f008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74" name=""/>
          <p:cNvSpPr/>
          <p:nvPr/>
        </p:nvSpPr>
        <p:spPr>
          <a:xfrm>
            <a:off x="3433680" y="6156360"/>
            <a:ext cx="190440" cy="149040"/>
          </a:xfrm>
          <a:custGeom>
            <a:avLst/>
            <a:gdLst/>
            <a:ahLst/>
            <a:rect l="l" t="t" r="r" b="b"/>
            <a:pathLst>
              <a:path w="36" h="24">
                <a:moveTo>
                  <a:pt x="12" y="0"/>
                </a:moveTo>
                <a:lnTo>
                  <a:pt x="30" y="6"/>
                </a:lnTo>
                <a:lnTo>
                  <a:pt x="36" y="24"/>
                </a:lnTo>
                <a:lnTo>
                  <a:pt x="0" y="12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75" name=""/>
          <p:cNvSpPr/>
          <p:nvPr/>
        </p:nvSpPr>
        <p:spPr>
          <a:xfrm>
            <a:off x="3624120" y="6156360"/>
            <a:ext cx="68400" cy="182520"/>
          </a:xfrm>
          <a:custGeom>
            <a:avLst/>
            <a:gdLst/>
            <a:ahLst/>
            <a:rect l="l" t="t" r="r" b="b"/>
            <a:pathLst>
              <a:path w="12" h="30">
                <a:moveTo>
                  <a:pt x="0" y="0"/>
                </a:moveTo>
                <a:lnTo>
                  <a:pt x="12" y="6"/>
                </a:lnTo>
                <a:lnTo>
                  <a:pt x="6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76" name=""/>
          <p:cNvSpPr/>
          <p:nvPr/>
        </p:nvSpPr>
        <p:spPr>
          <a:xfrm>
            <a:off x="3322800" y="5595840"/>
            <a:ext cx="425160" cy="520920"/>
          </a:xfrm>
          <a:custGeom>
            <a:avLst/>
            <a:gdLst/>
            <a:ahLst/>
            <a:rect l="l" t="t" r="r" b="b"/>
            <a:pathLst>
              <a:path w="78" h="84">
                <a:moveTo>
                  <a:pt x="24" y="6"/>
                </a:moveTo>
                <a:lnTo>
                  <a:pt x="30" y="18"/>
                </a:lnTo>
                <a:lnTo>
                  <a:pt x="0" y="30"/>
                </a:lnTo>
                <a:lnTo>
                  <a:pt x="12" y="42"/>
                </a:lnTo>
                <a:lnTo>
                  <a:pt x="18" y="66"/>
                </a:lnTo>
                <a:lnTo>
                  <a:pt x="42" y="72"/>
                </a:lnTo>
                <a:lnTo>
                  <a:pt x="36" y="84"/>
                </a:lnTo>
                <a:lnTo>
                  <a:pt x="54" y="84"/>
                </a:lnTo>
                <a:lnTo>
                  <a:pt x="54" y="66"/>
                </a:lnTo>
                <a:lnTo>
                  <a:pt x="66" y="66"/>
                </a:lnTo>
                <a:lnTo>
                  <a:pt x="60" y="48"/>
                </a:lnTo>
                <a:lnTo>
                  <a:pt x="78" y="36"/>
                </a:lnTo>
                <a:lnTo>
                  <a:pt x="66" y="0"/>
                </a:lnTo>
                <a:lnTo>
                  <a:pt x="48" y="6"/>
                </a:lnTo>
                <a:lnTo>
                  <a:pt x="48" y="18"/>
                </a:lnTo>
                <a:lnTo>
                  <a:pt x="42" y="36"/>
                </a:lnTo>
                <a:lnTo>
                  <a:pt x="42" y="12"/>
                </a:lnTo>
                <a:lnTo>
                  <a:pt x="24" y="6"/>
                </a:lnTo>
                <a:close/>
              </a:path>
            </a:pathLst>
          </a:custGeom>
          <a:solidFill>
            <a:srgbClr val="00f008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77" name=""/>
          <p:cNvSpPr/>
          <p:nvPr/>
        </p:nvSpPr>
        <p:spPr>
          <a:xfrm>
            <a:off x="3919680" y="6305400"/>
            <a:ext cx="131760" cy="14796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78" name=""/>
          <p:cNvSpPr/>
          <p:nvPr/>
        </p:nvSpPr>
        <p:spPr>
          <a:xfrm>
            <a:off x="3919680" y="6305400"/>
            <a:ext cx="131760" cy="147960"/>
          </a:xfrm>
          <a:custGeom>
            <a:avLst/>
            <a:gdLst/>
            <a:ahLst/>
            <a:rect l="l" t="t" r="r" b="b"/>
            <a:pathLst>
              <a:path w="24" h="24">
                <a:moveTo>
                  <a:pt x="18" y="12"/>
                </a:moveTo>
                <a:lnTo>
                  <a:pt x="24" y="24"/>
                </a:lnTo>
                <a:lnTo>
                  <a:pt x="0" y="18"/>
                </a:lnTo>
                <a:lnTo>
                  <a:pt x="0" y="6"/>
                </a:lnTo>
                <a:lnTo>
                  <a:pt x="12" y="12"/>
                </a:lnTo>
                <a:lnTo>
                  <a:pt x="6" y="0"/>
                </a:lnTo>
                <a:lnTo>
                  <a:pt x="18" y="6"/>
                </a:lnTo>
                <a:lnTo>
                  <a:pt x="18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79" name=""/>
          <p:cNvSpPr/>
          <p:nvPr/>
        </p:nvSpPr>
        <p:spPr>
          <a:xfrm>
            <a:off x="1969920" y="-3860640"/>
            <a:ext cx="6194520" cy="8458200"/>
          </a:xfrm>
          <a:custGeom>
            <a:avLst/>
            <a:gdLst/>
            <a:ahLst/>
            <a:rect l="l" t="t" r="r" b="b"/>
            <a:pathLst>
              <a:path w="1144" h="1360">
                <a:moveTo>
                  <a:pt x="114" y="916"/>
                </a:moveTo>
                <a:lnTo>
                  <a:pt x="90" y="934"/>
                </a:lnTo>
                <a:lnTo>
                  <a:pt x="114" y="952"/>
                </a:lnTo>
                <a:lnTo>
                  <a:pt x="114" y="964"/>
                </a:lnTo>
                <a:lnTo>
                  <a:pt x="66" y="964"/>
                </a:lnTo>
                <a:lnTo>
                  <a:pt x="72" y="970"/>
                </a:lnTo>
                <a:lnTo>
                  <a:pt x="66" y="982"/>
                </a:lnTo>
                <a:lnTo>
                  <a:pt x="72" y="1000"/>
                </a:lnTo>
                <a:lnTo>
                  <a:pt x="60" y="982"/>
                </a:lnTo>
                <a:lnTo>
                  <a:pt x="48" y="1000"/>
                </a:lnTo>
                <a:lnTo>
                  <a:pt x="48" y="1012"/>
                </a:lnTo>
                <a:lnTo>
                  <a:pt x="12" y="1006"/>
                </a:lnTo>
                <a:lnTo>
                  <a:pt x="12" y="1024"/>
                </a:lnTo>
                <a:lnTo>
                  <a:pt x="66" y="1024"/>
                </a:lnTo>
                <a:lnTo>
                  <a:pt x="6" y="1042"/>
                </a:lnTo>
                <a:lnTo>
                  <a:pt x="12" y="1048"/>
                </a:lnTo>
                <a:lnTo>
                  <a:pt x="6" y="1072"/>
                </a:lnTo>
                <a:lnTo>
                  <a:pt x="6" y="1096"/>
                </a:lnTo>
                <a:lnTo>
                  <a:pt x="60" y="1096"/>
                </a:lnTo>
                <a:lnTo>
                  <a:pt x="66" y="1072"/>
                </a:lnTo>
                <a:lnTo>
                  <a:pt x="66" y="1090"/>
                </a:lnTo>
                <a:lnTo>
                  <a:pt x="90" y="1090"/>
                </a:lnTo>
                <a:lnTo>
                  <a:pt x="114" y="1060"/>
                </a:lnTo>
                <a:lnTo>
                  <a:pt x="102" y="1090"/>
                </a:lnTo>
                <a:lnTo>
                  <a:pt x="120" y="1084"/>
                </a:lnTo>
                <a:lnTo>
                  <a:pt x="96" y="1096"/>
                </a:lnTo>
                <a:lnTo>
                  <a:pt x="96" y="1114"/>
                </a:lnTo>
                <a:lnTo>
                  <a:pt x="84" y="1120"/>
                </a:lnTo>
                <a:lnTo>
                  <a:pt x="78" y="1096"/>
                </a:lnTo>
                <a:lnTo>
                  <a:pt x="6" y="1114"/>
                </a:lnTo>
                <a:lnTo>
                  <a:pt x="12" y="1120"/>
                </a:lnTo>
                <a:lnTo>
                  <a:pt x="12" y="1132"/>
                </a:lnTo>
                <a:lnTo>
                  <a:pt x="0" y="1126"/>
                </a:lnTo>
                <a:lnTo>
                  <a:pt x="12" y="1144"/>
                </a:lnTo>
                <a:lnTo>
                  <a:pt x="30" y="1138"/>
                </a:lnTo>
                <a:lnTo>
                  <a:pt x="12" y="1168"/>
                </a:lnTo>
                <a:lnTo>
                  <a:pt x="12" y="1186"/>
                </a:lnTo>
                <a:lnTo>
                  <a:pt x="24" y="1174"/>
                </a:lnTo>
                <a:lnTo>
                  <a:pt x="30" y="1186"/>
                </a:lnTo>
                <a:lnTo>
                  <a:pt x="24" y="1198"/>
                </a:lnTo>
                <a:lnTo>
                  <a:pt x="24" y="1204"/>
                </a:lnTo>
                <a:lnTo>
                  <a:pt x="60" y="1150"/>
                </a:lnTo>
                <a:lnTo>
                  <a:pt x="90" y="1150"/>
                </a:lnTo>
                <a:lnTo>
                  <a:pt x="72" y="1168"/>
                </a:lnTo>
                <a:lnTo>
                  <a:pt x="66" y="1156"/>
                </a:lnTo>
                <a:lnTo>
                  <a:pt x="36" y="1210"/>
                </a:lnTo>
                <a:lnTo>
                  <a:pt x="60" y="1216"/>
                </a:lnTo>
                <a:lnTo>
                  <a:pt x="12" y="1246"/>
                </a:lnTo>
                <a:lnTo>
                  <a:pt x="12" y="1252"/>
                </a:lnTo>
                <a:lnTo>
                  <a:pt x="60" y="1240"/>
                </a:lnTo>
                <a:lnTo>
                  <a:pt x="42" y="1288"/>
                </a:lnTo>
                <a:lnTo>
                  <a:pt x="30" y="1282"/>
                </a:lnTo>
                <a:lnTo>
                  <a:pt x="24" y="1306"/>
                </a:lnTo>
                <a:lnTo>
                  <a:pt x="60" y="1342"/>
                </a:lnTo>
                <a:lnTo>
                  <a:pt x="78" y="1336"/>
                </a:lnTo>
                <a:lnTo>
                  <a:pt x="72" y="1360"/>
                </a:lnTo>
                <a:lnTo>
                  <a:pt x="120" y="1360"/>
                </a:lnTo>
                <a:lnTo>
                  <a:pt x="180" y="1318"/>
                </a:lnTo>
                <a:lnTo>
                  <a:pt x="204" y="1276"/>
                </a:lnTo>
                <a:lnTo>
                  <a:pt x="228" y="1282"/>
                </a:lnTo>
                <a:lnTo>
                  <a:pt x="240" y="1258"/>
                </a:lnTo>
                <a:lnTo>
                  <a:pt x="228" y="1222"/>
                </a:lnTo>
                <a:lnTo>
                  <a:pt x="246" y="1234"/>
                </a:lnTo>
                <a:lnTo>
                  <a:pt x="240" y="1210"/>
                </a:lnTo>
                <a:lnTo>
                  <a:pt x="246" y="1204"/>
                </a:lnTo>
                <a:lnTo>
                  <a:pt x="252" y="1264"/>
                </a:lnTo>
                <a:lnTo>
                  <a:pt x="270" y="1276"/>
                </a:lnTo>
                <a:lnTo>
                  <a:pt x="276" y="1300"/>
                </a:lnTo>
                <a:lnTo>
                  <a:pt x="288" y="1288"/>
                </a:lnTo>
                <a:lnTo>
                  <a:pt x="294" y="1258"/>
                </a:lnTo>
                <a:lnTo>
                  <a:pt x="288" y="1234"/>
                </a:lnTo>
                <a:lnTo>
                  <a:pt x="300" y="1204"/>
                </a:lnTo>
                <a:lnTo>
                  <a:pt x="324" y="1186"/>
                </a:lnTo>
                <a:lnTo>
                  <a:pt x="330" y="1150"/>
                </a:lnTo>
                <a:lnTo>
                  <a:pt x="312" y="1114"/>
                </a:lnTo>
                <a:lnTo>
                  <a:pt x="342" y="1078"/>
                </a:lnTo>
                <a:lnTo>
                  <a:pt x="318" y="1036"/>
                </a:lnTo>
                <a:lnTo>
                  <a:pt x="312" y="958"/>
                </a:lnTo>
                <a:lnTo>
                  <a:pt x="324" y="910"/>
                </a:lnTo>
                <a:lnTo>
                  <a:pt x="312" y="881"/>
                </a:lnTo>
                <a:lnTo>
                  <a:pt x="318" y="851"/>
                </a:lnTo>
                <a:lnTo>
                  <a:pt x="354" y="821"/>
                </a:lnTo>
                <a:lnTo>
                  <a:pt x="401" y="809"/>
                </a:lnTo>
                <a:lnTo>
                  <a:pt x="401" y="785"/>
                </a:lnTo>
                <a:lnTo>
                  <a:pt x="384" y="755"/>
                </a:lnTo>
                <a:lnTo>
                  <a:pt x="413" y="695"/>
                </a:lnTo>
                <a:lnTo>
                  <a:pt x="425" y="605"/>
                </a:lnTo>
                <a:lnTo>
                  <a:pt x="449" y="593"/>
                </a:lnTo>
                <a:lnTo>
                  <a:pt x="461" y="551"/>
                </a:lnTo>
                <a:lnTo>
                  <a:pt x="503" y="491"/>
                </a:lnTo>
                <a:lnTo>
                  <a:pt x="491" y="455"/>
                </a:lnTo>
                <a:lnTo>
                  <a:pt x="515" y="402"/>
                </a:lnTo>
                <a:lnTo>
                  <a:pt x="551" y="378"/>
                </a:lnTo>
                <a:lnTo>
                  <a:pt x="569" y="390"/>
                </a:lnTo>
                <a:lnTo>
                  <a:pt x="587" y="324"/>
                </a:lnTo>
                <a:lnTo>
                  <a:pt x="665" y="336"/>
                </a:lnTo>
                <a:lnTo>
                  <a:pt x="671" y="330"/>
                </a:lnTo>
                <a:lnTo>
                  <a:pt x="659" y="312"/>
                </a:lnTo>
                <a:lnTo>
                  <a:pt x="671" y="282"/>
                </a:lnTo>
                <a:lnTo>
                  <a:pt x="671" y="264"/>
                </a:lnTo>
                <a:lnTo>
                  <a:pt x="689" y="258"/>
                </a:lnTo>
                <a:lnTo>
                  <a:pt x="713" y="246"/>
                </a:lnTo>
                <a:lnTo>
                  <a:pt x="707" y="234"/>
                </a:lnTo>
                <a:lnTo>
                  <a:pt x="719" y="228"/>
                </a:lnTo>
                <a:lnTo>
                  <a:pt x="773" y="300"/>
                </a:lnTo>
                <a:lnTo>
                  <a:pt x="815" y="306"/>
                </a:lnTo>
                <a:lnTo>
                  <a:pt x="839" y="282"/>
                </a:lnTo>
                <a:lnTo>
                  <a:pt x="869" y="306"/>
                </a:lnTo>
                <a:lnTo>
                  <a:pt x="916" y="270"/>
                </a:lnTo>
                <a:lnTo>
                  <a:pt x="922" y="198"/>
                </a:lnTo>
                <a:lnTo>
                  <a:pt x="928" y="168"/>
                </a:lnTo>
                <a:lnTo>
                  <a:pt x="1018" y="132"/>
                </a:lnTo>
                <a:lnTo>
                  <a:pt x="1072" y="180"/>
                </a:lnTo>
                <a:lnTo>
                  <a:pt x="1072" y="216"/>
                </a:lnTo>
                <a:lnTo>
                  <a:pt x="1054" y="246"/>
                </a:lnTo>
                <a:lnTo>
                  <a:pt x="1066" y="264"/>
                </a:lnTo>
                <a:lnTo>
                  <a:pt x="1108" y="216"/>
                </a:lnTo>
                <a:lnTo>
                  <a:pt x="1114" y="192"/>
                </a:lnTo>
                <a:lnTo>
                  <a:pt x="1144" y="198"/>
                </a:lnTo>
                <a:lnTo>
                  <a:pt x="1144" y="174"/>
                </a:lnTo>
                <a:lnTo>
                  <a:pt x="1084" y="186"/>
                </a:lnTo>
                <a:lnTo>
                  <a:pt x="1102" y="156"/>
                </a:lnTo>
                <a:lnTo>
                  <a:pt x="1042" y="120"/>
                </a:lnTo>
                <a:lnTo>
                  <a:pt x="1108" y="132"/>
                </a:lnTo>
                <a:lnTo>
                  <a:pt x="1144" y="84"/>
                </a:lnTo>
                <a:lnTo>
                  <a:pt x="1102" y="48"/>
                </a:lnTo>
                <a:lnTo>
                  <a:pt x="1072" y="54"/>
                </a:lnTo>
                <a:lnTo>
                  <a:pt x="1072" y="30"/>
                </a:lnTo>
                <a:lnTo>
                  <a:pt x="1042" y="42"/>
                </a:lnTo>
                <a:lnTo>
                  <a:pt x="1042" y="84"/>
                </a:lnTo>
                <a:lnTo>
                  <a:pt x="1018" y="84"/>
                </a:lnTo>
                <a:lnTo>
                  <a:pt x="1030" y="60"/>
                </a:lnTo>
                <a:lnTo>
                  <a:pt x="1006" y="60"/>
                </a:lnTo>
                <a:lnTo>
                  <a:pt x="1018" y="54"/>
                </a:lnTo>
                <a:lnTo>
                  <a:pt x="1012" y="42"/>
                </a:lnTo>
                <a:lnTo>
                  <a:pt x="1030" y="36"/>
                </a:lnTo>
                <a:lnTo>
                  <a:pt x="1036" y="18"/>
                </a:lnTo>
                <a:lnTo>
                  <a:pt x="1000" y="0"/>
                </a:lnTo>
                <a:lnTo>
                  <a:pt x="976" y="84"/>
                </a:lnTo>
                <a:lnTo>
                  <a:pt x="952" y="90"/>
                </a:lnTo>
                <a:lnTo>
                  <a:pt x="952" y="18"/>
                </a:lnTo>
                <a:lnTo>
                  <a:pt x="887" y="132"/>
                </a:lnTo>
                <a:lnTo>
                  <a:pt x="881" y="126"/>
                </a:lnTo>
                <a:lnTo>
                  <a:pt x="893" y="84"/>
                </a:lnTo>
                <a:lnTo>
                  <a:pt x="922" y="30"/>
                </a:lnTo>
                <a:lnTo>
                  <a:pt x="893" y="42"/>
                </a:lnTo>
                <a:lnTo>
                  <a:pt x="881" y="18"/>
                </a:lnTo>
                <a:lnTo>
                  <a:pt x="857" y="36"/>
                </a:lnTo>
                <a:lnTo>
                  <a:pt x="869" y="54"/>
                </a:lnTo>
                <a:lnTo>
                  <a:pt x="809" y="114"/>
                </a:lnTo>
                <a:lnTo>
                  <a:pt x="809" y="144"/>
                </a:lnTo>
                <a:lnTo>
                  <a:pt x="791" y="132"/>
                </a:lnTo>
                <a:lnTo>
                  <a:pt x="791" y="120"/>
                </a:lnTo>
                <a:lnTo>
                  <a:pt x="767" y="126"/>
                </a:lnTo>
                <a:lnTo>
                  <a:pt x="749" y="102"/>
                </a:lnTo>
                <a:lnTo>
                  <a:pt x="743" y="120"/>
                </a:lnTo>
                <a:lnTo>
                  <a:pt x="731" y="102"/>
                </a:lnTo>
                <a:lnTo>
                  <a:pt x="731" y="126"/>
                </a:lnTo>
                <a:lnTo>
                  <a:pt x="749" y="132"/>
                </a:lnTo>
                <a:lnTo>
                  <a:pt x="755" y="180"/>
                </a:lnTo>
                <a:lnTo>
                  <a:pt x="719" y="138"/>
                </a:lnTo>
                <a:lnTo>
                  <a:pt x="719" y="156"/>
                </a:lnTo>
                <a:lnTo>
                  <a:pt x="695" y="162"/>
                </a:lnTo>
                <a:lnTo>
                  <a:pt x="689" y="174"/>
                </a:lnTo>
                <a:lnTo>
                  <a:pt x="695" y="192"/>
                </a:lnTo>
                <a:lnTo>
                  <a:pt x="677" y="222"/>
                </a:lnTo>
                <a:lnTo>
                  <a:pt x="677" y="204"/>
                </a:lnTo>
                <a:lnTo>
                  <a:pt x="677" y="150"/>
                </a:lnTo>
                <a:lnTo>
                  <a:pt x="653" y="174"/>
                </a:lnTo>
                <a:lnTo>
                  <a:pt x="653" y="210"/>
                </a:lnTo>
                <a:lnTo>
                  <a:pt x="647" y="174"/>
                </a:lnTo>
                <a:lnTo>
                  <a:pt x="629" y="174"/>
                </a:lnTo>
                <a:lnTo>
                  <a:pt x="623" y="210"/>
                </a:lnTo>
                <a:lnTo>
                  <a:pt x="641" y="240"/>
                </a:lnTo>
                <a:lnTo>
                  <a:pt x="605" y="204"/>
                </a:lnTo>
                <a:lnTo>
                  <a:pt x="599" y="204"/>
                </a:lnTo>
                <a:lnTo>
                  <a:pt x="617" y="228"/>
                </a:lnTo>
                <a:lnTo>
                  <a:pt x="605" y="234"/>
                </a:lnTo>
                <a:lnTo>
                  <a:pt x="587" y="228"/>
                </a:lnTo>
                <a:lnTo>
                  <a:pt x="587" y="210"/>
                </a:lnTo>
                <a:lnTo>
                  <a:pt x="581" y="234"/>
                </a:lnTo>
                <a:lnTo>
                  <a:pt x="581" y="246"/>
                </a:lnTo>
                <a:lnTo>
                  <a:pt x="557" y="264"/>
                </a:lnTo>
                <a:lnTo>
                  <a:pt x="569" y="288"/>
                </a:lnTo>
                <a:lnTo>
                  <a:pt x="563" y="282"/>
                </a:lnTo>
                <a:lnTo>
                  <a:pt x="563" y="300"/>
                </a:lnTo>
                <a:lnTo>
                  <a:pt x="509" y="324"/>
                </a:lnTo>
                <a:lnTo>
                  <a:pt x="557" y="336"/>
                </a:lnTo>
                <a:lnTo>
                  <a:pt x="545" y="354"/>
                </a:lnTo>
                <a:lnTo>
                  <a:pt x="503" y="342"/>
                </a:lnTo>
                <a:lnTo>
                  <a:pt x="503" y="390"/>
                </a:lnTo>
                <a:lnTo>
                  <a:pt x="491" y="396"/>
                </a:lnTo>
                <a:lnTo>
                  <a:pt x="485" y="366"/>
                </a:lnTo>
                <a:lnTo>
                  <a:pt x="461" y="402"/>
                </a:lnTo>
                <a:lnTo>
                  <a:pt x="467" y="419"/>
                </a:lnTo>
                <a:lnTo>
                  <a:pt x="455" y="431"/>
                </a:lnTo>
                <a:lnTo>
                  <a:pt x="473" y="431"/>
                </a:lnTo>
                <a:lnTo>
                  <a:pt x="425" y="443"/>
                </a:lnTo>
                <a:lnTo>
                  <a:pt x="407" y="503"/>
                </a:lnTo>
                <a:lnTo>
                  <a:pt x="372" y="533"/>
                </a:lnTo>
                <a:lnTo>
                  <a:pt x="366" y="545"/>
                </a:lnTo>
                <a:lnTo>
                  <a:pt x="378" y="551"/>
                </a:lnTo>
                <a:lnTo>
                  <a:pt x="360" y="557"/>
                </a:lnTo>
                <a:lnTo>
                  <a:pt x="372" y="581"/>
                </a:lnTo>
                <a:lnTo>
                  <a:pt x="336" y="617"/>
                </a:lnTo>
                <a:lnTo>
                  <a:pt x="360" y="605"/>
                </a:lnTo>
                <a:lnTo>
                  <a:pt x="360" y="623"/>
                </a:lnTo>
                <a:lnTo>
                  <a:pt x="348" y="617"/>
                </a:lnTo>
                <a:lnTo>
                  <a:pt x="342" y="647"/>
                </a:lnTo>
                <a:lnTo>
                  <a:pt x="330" y="647"/>
                </a:lnTo>
                <a:lnTo>
                  <a:pt x="342" y="677"/>
                </a:lnTo>
                <a:lnTo>
                  <a:pt x="324" y="659"/>
                </a:lnTo>
                <a:lnTo>
                  <a:pt x="312" y="689"/>
                </a:lnTo>
                <a:lnTo>
                  <a:pt x="324" y="677"/>
                </a:lnTo>
                <a:lnTo>
                  <a:pt x="330" y="701"/>
                </a:lnTo>
                <a:lnTo>
                  <a:pt x="282" y="725"/>
                </a:lnTo>
                <a:lnTo>
                  <a:pt x="282" y="743"/>
                </a:lnTo>
                <a:lnTo>
                  <a:pt x="288" y="743"/>
                </a:lnTo>
                <a:lnTo>
                  <a:pt x="282" y="767"/>
                </a:lnTo>
                <a:lnTo>
                  <a:pt x="264" y="761"/>
                </a:lnTo>
                <a:lnTo>
                  <a:pt x="228" y="809"/>
                </a:lnTo>
                <a:lnTo>
                  <a:pt x="228" y="821"/>
                </a:lnTo>
                <a:lnTo>
                  <a:pt x="210" y="833"/>
                </a:lnTo>
                <a:lnTo>
                  <a:pt x="228" y="863"/>
                </a:lnTo>
                <a:lnTo>
                  <a:pt x="282" y="839"/>
                </a:lnTo>
                <a:lnTo>
                  <a:pt x="228" y="881"/>
                </a:lnTo>
                <a:lnTo>
                  <a:pt x="210" y="857"/>
                </a:lnTo>
                <a:lnTo>
                  <a:pt x="192" y="869"/>
                </a:lnTo>
                <a:lnTo>
                  <a:pt x="198" y="881"/>
                </a:lnTo>
                <a:lnTo>
                  <a:pt x="192" y="887"/>
                </a:lnTo>
                <a:lnTo>
                  <a:pt x="180" y="869"/>
                </a:lnTo>
                <a:lnTo>
                  <a:pt x="162" y="881"/>
                </a:lnTo>
                <a:lnTo>
                  <a:pt x="114" y="916"/>
                </a:lnTo>
                <a:close/>
              </a:path>
            </a:pathLst>
          </a:custGeom>
          <a:solidFill>
            <a:srgbClr val="00f008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80" name=""/>
          <p:cNvSpPr/>
          <p:nvPr/>
        </p:nvSpPr>
        <p:spPr>
          <a:xfrm>
            <a:off x="5313240" y="-2998800"/>
            <a:ext cx="157320" cy="181080"/>
          </a:xfrm>
          <a:custGeom>
            <a:avLst/>
            <a:gdLst/>
            <a:ahLst/>
            <a:rect l="l" t="t" r="r" b="b"/>
            <a:pathLst>
              <a:path w="30" h="30">
                <a:moveTo>
                  <a:pt x="0" y="0"/>
                </a:moveTo>
                <a:lnTo>
                  <a:pt x="30" y="6"/>
                </a:lnTo>
                <a:lnTo>
                  <a:pt x="12" y="30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81" name=""/>
          <p:cNvSpPr/>
          <p:nvPr/>
        </p:nvSpPr>
        <p:spPr>
          <a:xfrm>
            <a:off x="5114880" y="-2779560"/>
            <a:ext cx="198360" cy="149040"/>
          </a:xfrm>
          <a:custGeom>
            <a:avLst/>
            <a:gdLst/>
            <a:ahLst/>
            <a:rect l="l" t="t" r="r" b="b"/>
            <a:pathLst>
              <a:path w="36" h="24">
                <a:moveTo>
                  <a:pt x="6" y="6"/>
                </a:moveTo>
                <a:lnTo>
                  <a:pt x="36" y="0"/>
                </a:lnTo>
                <a:lnTo>
                  <a:pt x="12" y="24"/>
                </a:lnTo>
                <a:lnTo>
                  <a:pt x="0" y="24"/>
                </a:lnTo>
                <a:lnTo>
                  <a:pt x="6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82" name=""/>
          <p:cNvSpPr/>
          <p:nvPr/>
        </p:nvSpPr>
        <p:spPr>
          <a:xfrm>
            <a:off x="4822920" y="-2630520"/>
            <a:ext cx="255600" cy="414360"/>
          </a:xfrm>
          <a:custGeom>
            <a:avLst/>
            <a:gdLst/>
            <a:ahLst/>
            <a:rect l="l" t="t" r="r" b="b"/>
            <a:pathLst>
              <a:path w="48" h="66">
                <a:moveTo>
                  <a:pt x="0" y="48"/>
                </a:moveTo>
                <a:lnTo>
                  <a:pt x="0" y="42"/>
                </a:lnTo>
                <a:lnTo>
                  <a:pt x="0" y="24"/>
                </a:lnTo>
                <a:lnTo>
                  <a:pt x="24" y="0"/>
                </a:lnTo>
                <a:lnTo>
                  <a:pt x="48" y="24"/>
                </a:lnTo>
                <a:lnTo>
                  <a:pt x="42" y="48"/>
                </a:lnTo>
                <a:lnTo>
                  <a:pt x="0" y="66"/>
                </a:lnTo>
                <a:lnTo>
                  <a:pt x="0" y="4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83" name=""/>
          <p:cNvSpPr/>
          <p:nvPr/>
        </p:nvSpPr>
        <p:spPr>
          <a:xfrm>
            <a:off x="4497480" y="-2406600"/>
            <a:ext cx="160200" cy="190440"/>
          </a:xfrm>
          <a:custGeom>
            <a:avLst/>
            <a:gdLst/>
            <a:ahLst/>
            <a:rect l="l" t="t" r="r" b="b"/>
            <a:pathLst>
              <a:path w="30" h="30">
                <a:moveTo>
                  <a:pt x="6" y="12"/>
                </a:moveTo>
                <a:lnTo>
                  <a:pt x="30" y="0"/>
                </a:lnTo>
                <a:lnTo>
                  <a:pt x="12" y="30"/>
                </a:lnTo>
                <a:lnTo>
                  <a:pt x="0" y="30"/>
                </a:lnTo>
                <a:lnTo>
                  <a:pt x="6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84" name=""/>
          <p:cNvSpPr/>
          <p:nvPr/>
        </p:nvSpPr>
        <p:spPr>
          <a:xfrm>
            <a:off x="4202280" y="-2174760"/>
            <a:ext cx="198360" cy="215640"/>
          </a:xfrm>
          <a:custGeom>
            <a:avLst/>
            <a:gdLst/>
            <a:ahLst/>
            <a:rect l="l" t="t" r="r" b="b"/>
            <a:pathLst>
              <a:path w="36" h="36">
                <a:moveTo>
                  <a:pt x="0" y="36"/>
                </a:moveTo>
                <a:lnTo>
                  <a:pt x="24" y="18"/>
                </a:lnTo>
                <a:lnTo>
                  <a:pt x="24" y="0"/>
                </a:lnTo>
                <a:lnTo>
                  <a:pt x="36" y="36"/>
                </a:lnTo>
                <a:lnTo>
                  <a:pt x="0" y="3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85" name=""/>
          <p:cNvSpPr/>
          <p:nvPr/>
        </p:nvSpPr>
        <p:spPr>
          <a:xfrm>
            <a:off x="4202280" y="-2141640"/>
            <a:ext cx="527040" cy="555840"/>
          </a:xfrm>
          <a:custGeom>
            <a:avLst/>
            <a:gdLst/>
            <a:ahLst/>
            <a:rect l="l" t="t" r="r" b="b"/>
            <a:pathLst>
              <a:path w="96" h="90">
                <a:moveTo>
                  <a:pt x="60" y="0"/>
                </a:moveTo>
                <a:lnTo>
                  <a:pt x="72" y="24"/>
                </a:lnTo>
                <a:lnTo>
                  <a:pt x="72" y="42"/>
                </a:lnTo>
                <a:lnTo>
                  <a:pt x="84" y="6"/>
                </a:lnTo>
                <a:lnTo>
                  <a:pt x="96" y="18"/>
                </a:lnTo>
                <a:lnTo>
                  <a:pt x="96" y="36"/>
                </a:lnTo>
                <a:lnTo>
                  <a:pt x="60" y="78"/>
                </a:lnTo>
                <a:lnTo>
                  <a:pt x="54" y="54"/>
                </a:lnTo>
                <a:lnTo>
                  <a:pt x="0" y="90"/>
                </a:lnTo>
                <a:lnTo>
                  <a:pt x="42" y="54"/>
                </a:lnTo>
                <a:lnTo>
                  <a:pt x="6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c0c0c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86" name=""/>
          <p:cNvSpPr/>
          <p:nvPr/>
        </p:nvSpPr>
        <p:spPr>
          <a:xfrm>
            <a:off x="3433680" y="-2263680"/>
            <a:ext cx="3113280" cy="8188200"/>
          </a:xfrm>
          <a:custGeom>
            <a:avLst/>
            <a:gdLst/>
            <a:ahLst/>
            <a:rect l="l" t="t" r="r" b="b"/>
            <a:pathLst>
              <a:path w="575" h="1317">
                <a:moveTo>
                  <a:pt x="419" y="0"/>
                </a:moveTo>
                <a:lnTo>
                  <a:pt x="401" y="6"/>
                </a:lnTo>
                <a:lnTo>
                  <a:pt x="401" y="24"/>
                </a:lnTo>
                <a:lnTo>
                  <a:pt x="389" y="54"/>
                </a:lnTo>
                <a:lnTo>
                  <a:pt x="401" y="72"/>
                </a:lnTo>
                <a:lnTo>
                  <a:pt x="395" y="78"/>
                </a:lnTo>
                <a:lnTo>
                  <a:pt x="317" y="66"/>
                </a:lnTo>
                <a:lnTo>
                  <a:pt x="299" y="132"/>
                </a:lnTo>
                <a:lnTo>
                  <a:pt x="281" y="120"/>
                </a:lnTo>
                <a:lnTo>
                  <a:pt x="245" y="144"/>
                </a:lnTo>
                <a:lnTo>
                  <a:pt x="221" y="197"/>
                </a:lnTo>
                <a:lnTo>
                  <a:pt x="233" y="233"/>
                </a:lnTo>
                <a:lnTo>
                  <a:pt x="191" y="293"/>
                </a:lnTo>
                <a:lnTo>
                  <a:pt x="179" y="335"/>
                </a:lnTo>
                <a:lnTo>
                  <a:pt x="155" y="347"/>
                </a:lnTo>
                <a:lnTo>
                  <a:pt x="143" y="437"/>
                </a:lnTo>
                <a:lnTo>
                  <a:pt x="114" y="497"/>
                </a:lnTo>
                <a:lnTo>
                  <a:pt x="131" y="527"/>
                </a:lnTo>
                <a:lnTo>
                  <a:pt x="131" y="551"/>
                </a:lnTo>
                <a:lnTo>
                  <a:pt x="84" y="563"/>
                </a:lnTo>
                <a:lnTo>
                  <a:pt x="48" y="593"/>
                </a:lnTo>
                <a:lnTo>
                  <a:pt x="42" y="623"/>
                </a:lnTo>
                <a:lnTo>
                  <a:pt x="54" y="652"/>
                </a:lnTo>
                <a:lnTo>
                  <a:pt x="42" y="700"/>
                </a:lnTo>
                <a:lnTo>
                  <a:pt x="48" y="778"/>
                </a:lnTo>
                <a:lnTo>
                  <a:pt x="72" y="820"/>
                </a:lnTo>
                <a:lnTo>
                  <a:pt x="42" y="856"/>
                </a:lnTo>
                <a:lnTo>
                  <a:pt x="60" y="892"/>
                </a:lnTo>
                <a:lnTo>
                  <a:pt x="54" y="928"/>
                </a:lnTo>
                <a:lnTo>
                  <a:pt x="30" y="946"/>
                </a:lnTo>
                <a:lnTo>
                  <a:pt x="18" y="976"/>
                </a:lnTo>
                <a:lnTo>
                  <a:pt x="24" y="1000"/>
                </a:lnTo>
                <a:lnTo>
                  <a:pt x="18" y="1030"/>
                </a:lnTo>
                <a:lnTo>
                  <a:pt x="6" y="1042"/>
                </a:lnTo>
                <a:lnTo>
                  <a:pt x="0" y="1018"/>
                </a:lnTo>
                <a:lnTo>
                  <a:pt x="0" y="1030"/>
                </a:lnTo>
                <a:lnTo>
                  <a:pt x="0" y="1066"/>
                </a:lnTo>
                <a:lnTo>
                  <a:pt x="12" y="1084"/>
                </a:lnTo>
                <a:lnTo>
                  <a:pt x="18" y="1078"/>
                </a:lnTo>
                <a:lnTo>
                  <a:pt x="24" y="1084"/>
                </a:lnTo>
                <a:lnTo>
                  <a:pt x="12" y="1102"/>
                </a:lnTo>
                <a:lnTo>
                  <a:pt x="24" y="1102"/>
                </a:lnTo>
                <a:lnTo>
                  <a:pt x="24" y="1125"/>
                </a:lnTo>
                <a:lnTo>
                  <a:pt x="36" y="1125"/>
                </a:lnTo>
                <a:lnTo>
                  <a:pt x="30" y="1161"/>
                </a:lnTo>
                <a:lnTo>
                  <a:pt x="78" y="1227"/>
                </a:lnTo>
                <a:lnTo>
                  <a:pt x="66" y="1239"/>
                </a:lnTo>
                <a:lnTo>
                  <a:pt x="72" y="1251"/>
                </a:lnTo>
                <a:lnTo>
                  <a:pt x="60" y="1257"/>
                </a:lnTo>
                <a:lnTo>
                  <a:pt x="78" y="1299"/>
                </a:lnTo>
                <a:lnTo>
                  <a:pt x="72" y="1317"/>
                </a:lnTo>
                <a:lnTo>
                  <a:pt x="131" y="1317"/>
                </a:lnTo>
                <a:lnTo>
                  <a:pt x="143" y="1263"/>
                </a:lnTo>
                <a:lnTo>
                  <a:pt x="209" y="1257"/>
                </a:lnTo>
                <a:lnTo>
                  <a:pt x="239" y="1155"/>
                </a:lnTo>
                <a:lnTo>
                  <a:pt x="233" y="1114"/>
                </a:lnTo>
                <a:lnTo>
                  <a:pt x="245" y="1114"/>
                </a:lnTo>
                <a:lnTo>
                  <a:pt x="245" y="1084"/>
                </a:lnTo>
                <a:lnTo>
                  <a:pt x="227" y="1072"/>
                </a:lnTo>
                <a:lnTo>
                  <a:pt x="245" y="1066"/>
                </a:lnTo>
                <a:lnTo>
                  <a:pt x="221" y="1060"/>
                </a:lnTo>
                <a:lnTo>
                  <a:pt x="257" y="1048"/>
                </a:lnTo>
                <a:lnTo>
                  <a:pt x="281" y="1018"/>
                </a:lnTo>
                <a:lnTo>
                  <a:pt x="293" y="1030"/>
                </a:lnTo>
                <a:lnTo>
                  <a:pt x="311" y="1012"/>
                </a:lnTo>
                <a:lnTo>
                  <a:pt x="311" y="1000"/>
                </a:lnTo>
                <a:lnTo>
                  <a:pt x="329" y="994"/>
                </a:lnTo>
                <a:lnTo>
                  <a:pt x="269" y="1000"/>
                </a:lnTo>
                <a:lnTo>
                  <a:pt x="227" y="982"/>
                </a:lnTo>
                <a:lnTo>
                  <a:pt x="257" y="976"/>
                </a:lnTo>
                <a:lnTo>
                  <a:pt x="293" y="994"/>
                </a:lnTo>
                <a:lnTo>
                  <a:pt x="323" y="976"/>
                </a:lnTo>
                <a:lnTo>
                  <a:pt x="335" y="946"/>
                </a:lnTo>
                <a:lnTo>
                  <a:pt x="317" y="916"/>
                </a:lnTo>
                <a:lnTo>
                  <a:pt x="323" y="910"/>
                </a:lnTo>
                <a:lnTo>
                  <a:pt x="281" y="880"/>
                </a:lnTo>
                <a:lnTo>
                  <a:pt x="251" y="922"/>
                </a:lnTo>
                <a:lnTo>
                  <a:pt x="221" y="928"/>
                </a:lnTo>
                <a:lnTo>
                  <a:pt x="263" y="898"/>
                </a:lnTo>
                <a:lnTo>
                  <a:pt x="257" y="802"/>
                </a:lnTo>
                <a:lnTo>
                  <a:pt x="263" y="784"/>
                </a:lnTo>
                <a:lnTo>
                  <a:pt x="275" y="790"/>
                </a:lnTo>
                <a:lnTo>
                  <a:pt x="281" y="730"/>
                </a:lnTo>
                <a:lnTo>
                  <a:pt x="269" y="706"/>
                </a:lnTo>
                <a:lnTo>
                  <a:pt x="287" y="712"/>
                </a:lnTo>
                <a:lnTo>
                  <a:pt x="293" y="700"/>
                </a:lnTo>
                <a:lnTo>
                  <a:pt x="293" y="670"/>
                </a:lnTo>
                <a:lnTo>
                  <a:pt x="299" y="682"/>
                </a:lnTo>
                <a:lnTo>
                  <a:pt x="317" y="658"/>
                </a:lnTo>
                <a:lnTo>
                  <a:pt x="335" y="634"/>
                </a:lnTo>
                <a:lnTo>
                  <a:pt x="413" y="587"/>
                </a:lnTo>
                <a:lnTo>
                  <a:pt x="461" y="521"/>
                </a:lnTo>
                <a:lnTo>
                  <a:pt x="443" y="479"/>
                </a:lnTo>
                <a:lnTo>
                  <a:pt x="461" y="449"/>
                </a:lnTo>
                <a:lnTo>
                  <a:pt x="455" y="425"/>
                </a:lnTo>
                <a:lnTo>
                  <a:pt x="485" y="401"/>
                </a:lnTo>
                <a:lnTo>
                  <a:pt x="473" y="383"/>
                </a:lnTo>
                <a:lnTo>
                  <a:pt x="491" y="395"/>
                </a:lnTo>
                <a:lnTo>
                  <a:pt x="503" y="365"/>
                </a:lnTo>
                <a:lnTo>
                  <a:pt x="569" y="377"/>
                </a:lnTo>
                <a:lnTo>
                  <a:pt x="575" y="359"/>
                </a:lnTo>
                <a:lnTo>
                  <a:pt x="557" y="317"/>
                </a:lnTo>
                <a:lnTo>
                  <a:pt x="569" y="275"/>
                </a:lnTo>
                <a:lnTo>
                  <a:pt x="551" y="227"/>
                </a:lnTo>
                <a:lnTo>
                  <a:pt x="551" y="132"/>
                </a:lnTo>
                <a:lnTo>
                  <a:pt x="521" y="90"/>
                </a:lnTo>
                <a:lnTo>
                  <a:pt x="419" y="0"/>
                </a:lnTo>
                <a:close/>
              </a:path>
            </a:pathLst>
          </a:custGeom>
          <a:solidFill>
            <a:srgbClr val="00f008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87" name=""/>
          <p:cNvSpPr/>
          <p:nvPr/>
        </p:nvSpPr>
        <p:spPr>
          <a:xfrm>
            <a:off x="5114880" y="4700520"/>
            <a:ext cx="198360" cy="444600"/>
          </a:xfrm>
          <a:custGeom>
            <a:avLst/>
            <a:gdLst/>
            <a:ahLst/>
            <a:rect l="l" t="t" r="r" b="b"/>
            <a:pathLst>
              <a:path w="36" h="72">
                <a:moveTo>
                  <a:pt x="0" y="72"/>
                </a:moveTo>
                <a:lnTo>
                  <a:pt x="30" y="36"/>
                </a:lnTo>
                <a:lnTo>
                  <a:pt x="24" y="12"/>
                </a:lnTo>
                <a:lnTo>
                  <a:pt x="36" y="0"/>
                </a:lnTo>
                <a:lnTo>
                  <a:pt x="18" y="0"/>
                </a:lnTo>
                <a:lnTo>
                  <a:pt x="0" y="24"/>
                </a:lnTo>
                <a:lnTo>
                  <a:pt x="0" y="72"/>
                </a:lnTo>
                <a:close/>
              </a:path>
            </a:pathLst>
          </a:custGeom>
          <a:solidFill>
            <a:srgbClr val="00f008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88" name=""/>
          <p:cNvSpPr/>
          <p:nvPr/>
        </p:nvSpPr>
        <p:spPr>
          <a:xfrm>
            <a:off x="4657680" y="5145120"/>
            <a:ext cx="135000" cy="376200"/>
          </a:xfrm>
          <a:custGeom>
            <a:avLst/>
            <a:gdLst/>
            <a:ahLst/>
            <a:rect l="l" t="t" r="r" b="b"/>
            <a:pathLst>
              <a:path w="24" h="60">
                <a:moveTo>
                  <a:pt x="0" y="60"/>
                </a:moveTo>
                <a:lnTo>
                  <a:pt x="24" y="0"/>
                </a:lnTo>
                <a:lnTo>
                  <a:pt x="6" y="24"/>
                </a:lnTo>
                <a:lnTo>
                  <a:pt x="0" y="6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89" name=""/>
          <p:cNvSpPr/>
          <p:nvPr/>
        </p:nvSpPr>
        <p:spPr>
          <a:xfrm>
            <a:off x="6124680" y="3398760"/>
            <a:ext cx="91800" cy="150840"/>
          </a:xfrm>
          <a:custGeom>
            <a:avLst/>
            <a:gdLst/>
            <a:ahLst/>
            <a:rect l="l" t="t" r="r" b="b"/>
            <a:pathLst>
              <a:path w="18" h="24">
                <a:moveTo>
                  <a:pt x="6" y="24"/>
                </a:moveTo>
                <a:lnTo>
                  <a:pt x="18" y="0"/>
                </a:lnTo>
                <a:lnTo>
                  <a:pt x="0" y="24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80808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90" name=""/>
          <p:cNvSpPr/>
          <p:nvPr/>
        </p:nvSpPr>
        <p:spPr>
          <a:xfrm>
            <a:off x="5470560" y="3357720"/>
            <a:ext cx="98280" cy="191880"/>
          </a:xfrm>
          <a:custGeom>
            <a:avLst/>
            <a:gdLst/>
            <a:ahLst/>
            <a:rect l="l" t="t" r="r" b="b"/>
            <a:pathLst>
              <a:path w="18" h="30">
                <a:moveTo>
                  <a:pt x="12" y="0"/>
                </a:moveTo>
                <a:lnTo>
                  <a:pt x="6" y="0"/>
                </a:lnTo>
                <a:lnTo>
                  <a:pt x="0" y="24"/>
                </a:lnTo>
                <a:lnTo>
                  <a:pt x="18" y="3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91" name=""/>
          <p:cNvSpPr/>
          <p:nvPr/>
        </p:nvSpPr>
        <p:spPr>
          <a:xfrm>
            <a:off x="5705640" y="-3040200"/>
            <a:ext cx="2587320" cy="6631200"/>
          </a:xfrm>
          <a:custGeom>
            <a:avLst/>
            <a:gdLst/>
            <a:ahLst/>
            <a:rect l="l" t="t" r="r" b="b"/>
            <a:pathLst>
              <a:path w="479" h="1066">
                <a:moveTo>
                  <a:pt x="0" y="126"/>
                </a:moveTo>
                <a:lnTo>
                  <a:pt x="102" y="216"/>
                </a:lnTo>
                <a:lnTo>
                  <a:pt x="132" y="258"/>
                </a:lnTo>
                <a:lnTo>
                  <a:pt x="132" y="353"/>
                </a:lnTo>
                <a:lnTo>
                  <a:pt x="150" y="401"/>
                </a:lnTo>
                <a:lnTo>
                  <a:pt x="138" y="443"/>
                </a:lnTo>
                <a:lnTo>
                  <a:pt x="156" y="485"/>
                </a:lnTo>
                <a:lnTo>
                  <a:pt x="210" y="539"/>
                </a:lnTo>
                <a:lnTo>
                  <a:pt x="215" y="593"/>
                </a:lnTo>
                <a:lnTo>
                  <a:pt x="180" y="605"/>
                </a:lnTo>
                <a:lnTo>
                  <a:pt x="174" y="635"/>
                </a:lnTo>
                <a:lnTo>
                  <a:pt x="96" y="737"/>
                </a:lnTo>
                <a:lnTo>
                  <a:pt x="72" y="760"/>
                </a:lnTo>
                <a:lnTo>
                  <a:pt x="48" y="760"/>
                </a:lnTo>
                <a:lnTo>
                  <a:pt x="48" y="784"/>
                </a:lnTo>
                <a:lnTo>
                  <a:pt x="30" y="784"/>
                </a:lnTo>
                <a:lnTo>
                  <a:pt x="18" y="820"/>
                </a:lnTo>
                <a:lnTo>
                  <a:pt x="30" y="856"/>
                </a:lnTo>
                <a:lnTo>
                  <a:pt x="24" y="874"/>
                </a:lnTo>
                <a:lnTo>
                  <a:pt x="48" y="928"/>
                </a:lnTo>
                <a:lnTo>
                  <a:pt x="36" y="928"/>
                </a:lnTo>
                <a:lnTo>
                  <a:pt x="36" y="958"/>
                </a:lnTo>
                <a:lnTo>
                  <a:pt x="30" y="976"/>
                </a:lnTo>
                <a:lnTo>
                  <a:pt x="36" y="994"/>
                </a:lnTo>
                <a:lnTo>
                  <a:pt x="30" y="1006"/>
                </a:lnTo>
                <a:lnTo>
                  <a:pt x="84" y="1042"/>
                </a:lnTo>
                <a:lnTo>
                  <a:pt x="96" y="1030"/>
                </a:lnTo>
                <a:lnTo>
                  <a:pt x="108" y="1066"/>
                </a:lnTo>
                <a:lnTo>
                  <a:pt x="120" y="1054"/>
                </a:lnTo>
                <a:lnTo>
                  <a:pt x="126" y="1066"/>
                </a:lnTo>
                <a:lnTo>
                  <a:pt x="168" y="1060"/>
                </a:lnTo>
                <a:lnTo>
                  <a:pt x="233" y="1024"/>
                </a:lnTo>
                <a:lnTo>
                  <a:pt x="311" y="1012"/>
                </a:lnTo>
                <a:lnTo>
                  <a:pt x="413" y="916"/>
                </a:lnTo>
                <a:lnTo>
                  <a:pt x="479" y="814"/>
                </a:lnTo>
                <a:lnTo>
                  <a:pt x="479" y="784"/>
                </a:lnTo>
                <a:lnTo>
                  <a:pt x="449" y="749"/>
                </a:lnTo>
                <a:lnTo>
                  <a:pt x="431" y="719"/>
                </a:lnTo>
                <a:lnTo>
                  <a:pt x="443" y="665"/>
                </a:lnTo>
                <a:lnTo>
                  <a:pt x="419" y="635"/>
                </a:lnTo>
                <a:lnTo>
                  <a:pt x="419" y="605"/>
                </a:lnTo>
                <a:lnTo>
                  <a:pt x="407" y="605"/>
                </a:lnTo>
                <a:lnTo>
                  <a:pt x="407" y="557"/>
                </a:lnTo>
                <a:lnTo>
                  <a:pt x="419" y="503"/>
                </a:lnTo>
                <a:lnTo>
                  <a:pt x="383" y="377"/>
                </a:lnTo>
                <a:lnTo>
                  <a:pt x="419" y="305"/>
                </a:lnTo>
                <a:lnTo>
                  <a:pt x="389" y="246"/>
                </a:lnTo>
                <a:lnTo>
                  <a:pt x="353" y="210"/>
                </a:lnTo>
                <a:lnTo>
                  <a:pt x="359" y="156"/>
                </a:lnTo>
                <a:lnTo>
                  <a:pt x="353" y="150"/>
                </a:lnTo>
                <a:lnTo>
                  <a:pt x="377" y="132"/>
                </a:lnTo>
                <a:lnTo>
                  <a:pt x="365" y="114"/>
                </a:lnTo>
                <a:lnTo>
                  <a:pt x="383" y="84"/>
                </a:lnTo>
                <a:lnTo>
                  <a:pt x="383" y="48"/>
                </a:lnTo>
                <a:lnTo>
                  <a:pt x="329" y="0"/>
                </a:lnTo>
                <a:lnTo>
                  <a:pt x="239" y="36"/>
                </a:lnTo>
                <a:lnTo>
                  <a:pt x="233" y="66"/>
                </a:lnTo>
                <a:lnTo>
                  <a:pt x="227" y="138"/>
                </a:lnTo>
                <a:lnTo>
                  <a:pt x="180" y="174"/>
                </a:lnTo>
                <a:lnTo>
                  <a:pt x="150" y="150"/>
                </a:lnTo>
                <a:lnTo>
                  <a:pt x="126" y="174"/>
                </a:lnTo>
                <a:lnTo>
                  <a:pt x="84" y="168"/>
                </a:lnTo>
                <a:lnTo>
                  <a:pt x="30" y="96"/>
                </a:lnTo>
                <a:lnTo>
                  <a:pt x="18" y="102"/>
                </a:lnTo>
                <a:lnTo>
                  <a:pt x="24" y="114"/>
                </a:lnTo>
                <a:lnTo>
                  <a:pt x="0" y="126"/>
                </a:lnTo>
                <a:close/>
              </a:path>
            </a:pathLst>
          </a:custGeom>
          <a:solidFill>
            <a:srgbClr val="00f008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92" name=""/>
          <p:cNvSpPr/>
          <p:nvPr/>
        </p:nvSpPr>
        <p:spPr>
          <a:xfrm>
            <a:off x="6391440" y="3540240"/>
            <a:ext cx="96840" cy="14112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93" name=""/>
          <p:cNvSpPr/>
          <p:nvPr/>
        </p:nvSpPr>
        <p:spPr>
          <a:xfrm>
            <a:off x="1660680" y="6073920"/>
            <a:ext cx="2033280" cy="84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94" name=""/>
          <p:cNvSpPr/>
          <p:nvPr/>
        </p:nvSpPr>
        <p:spPr>
          <a:xfrm>
            <a:off x="2600280" y="3835440"/>
            <a:ext cx="630360" cy="42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95" name=""/>
          <p:cNvSpPr/>
          <p:nvPr/>
        </p:nvSpPr>
        <p:spPr>
          <a:xfrm>
            <a:off x="4397400" y="4556160"/>
            <a:ext cx="1473120" cy="41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96" name=""/>
          <p:cNvSpPr/>
          <p:nvPr/>
        </p:nvSpPr>
        <p:spPr>
          <a:xfrm>
            <a:off x="6173640" y="3687840"/>
            <a:ext cx="1114560" cy="42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97" name=""/>
          <p:cNvSpPr/>
          <p:nvPr/>
        </p:nvSpPr>
        <p:spPr>
          <a:xfrm>
            <a:off x="890640" y="5859360"/>
            <a:ext cx="1940040" cy="83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98" name=""/>
          <p:cNvSpPr/>
          <p:nvPr/>
        </p:nvSpPr>
        <p:spPr>
          <a:xfrm>
            <a:off x="6391440" y="3540240"/>
            <a:ext cx="96840" cy="14112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919191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599" name=""/>
          <p:cNvSpPr/>
          <p:nvPr/>
        </p:nvSpPr>
        <p:spPr>
          <a:xfrm>
            <a:off x="6391440" y="3540240"/>
            <a:ext cx="96840" cy="141120"/>
          </a:xfrm>
          <a:custGeom>
            <a:avLst/>
            <a:gdLst/>
            <a:ahLst/>
            <a:rect l="l" t="t" r="r" b="b"/>
            <a:pathLst>
              <a:path w="27" h="32">
                <a:moveTo>
                  <a:pt x="9" y="32"/>
                </a:moveTo>
                <a:lnTo>
                  <a:pt x="27" y="0"/>
                </a:lnTo>
                <a:lnTo>
                  <a:pt x="0" y="32"/>
                </a:lnTo>
                <a:lnTo>
                  <a:pt x="9" y="32"/>
                </a:lnTo>
                <a:close/>
              </a:path>
            </a:pathLst>
          </a:custGeom>
          <a:solidFill>
            <a:srgbClr val="a7ffab"/>
          </a:solidFill>
          <a:ln w="158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00" name=""/>
          <p:cNvSpPr/>
          <p:nvPr/>
        </p:nvSpPr>
        <p:spPr>
          <a:xfrm>
            <a:off x="1660680" y="6073920"/>
            <a:ext cx="2033280" cy="84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01" name=""/>
          <p:cNvSpPr/>
          <p:nvPr/>
        </p:nvSpPr>
        <p:spPr>
          <a:xfrm>
            <a:off x="890640" y="5859360"/>
            <a:ext cx="1940040" cy="83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02" name=""/>
          <p:cNvSpPr/>
          <p:nvPr/>
        </p:nvSpPr>
        <p:spPr>
          <a:xfrm>
            <a:off x="3844800" y="2170080"/>
            <a:ext cx="21812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Sweden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03" name=""/>
          <p:cNvSpPr/>
          <p:nvPr/>
        </p:nvSpPr>
        <p:spPr>
          <a:xfrm>
            <a:off x="6469200" y="2432160"/>
            <a:ext cx="1833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Finland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04" name=""/>
          <p:cNvSpPr/>
          <p:nvPr/>
        </p:nvSpPr>
        <p:spPr>
          <a:xfrm>
            <a:off x="2684520" y="2333520"/>
            <a:ext cx="19414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Norway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05" name=""/>
          <p:cNvSpPr/>
          <p:nvPr/>
        </p:nvSpPr>
        <p:spPr>
          <a:xfrm>
            <a:off x="1890720" y="5235480"/>
            <a:ext cx="19591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808080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06" name=""/>
          <p:cNvSpPr/>
          <p:nvPr/>
        </p:nvSpPr>
        <p:spPr>
          <a:xfrm>
            <a:off x="3894120" y="5345280"/>
            <a:ext cx="487440" cy="48888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07" name=""/>
          <p:cNvSpPr/>
          <p:nvPr/>
        </p:nvSpPr>
        <p:spPr>
          <a:xfrm>
            <a:off x="4362480" y="4716360"/>
            <a:ext cx="488880" cy="48888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08" name=""/>
          <p:cNvSpPr/>
          <p:nvPr/>
        </p:nvSpPr>
        <p:spPr>
          <a:xfrm>
            <a:off x="3059280" y="3535200"/>
            <a:ext cx="487080" cy="48924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09" name=""/>
          <p:cNvSpPr/>
          <p:nvPr/>
        </p:nvSpPr>
        <p:spPr>
          <a:xfrm>
            <a:off x="2403360" y="2660760"/>
            <a:ext cx="489240" cy="48888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10" name=""/>
          <p:cNvSpPr/>
          <p:nvPr/>
        </p:nvSpPr>
        <p:spPr>
          <a:xfrm>
            <a:off x="5883120" y="2341440"/>
            <a:ext cx="490680" cy="49068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11" name=""/>
          <p:cNvSpPr/>
          <p:nvPr/>
        </p:nvSpPr>
        <p:spPr>
          <a:xfrm>
            <a:off x="1973160" y="-303120"/>
            <a:ext cx="7828200" cy="1658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12" name=""/>
          <p:cNvSpPr/>
          <p:nvPr/>
        </p:nvSpPr>
        <p:spPr>
          <a:xfrm>
            <a:off x="5383080" y="5500800"/>
            <a:ext cx="2411640" cy="59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1" marL="457200">
              <a:lnSpc>
                <a:spcPct val="100000"/>
              </a:lnSpc>
              <a:spcBef>
                <a:spcPts val="10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Partnerships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lvl="1" marL="457200">
              <a:lnSpc>
                <a:spcPct val="100000"/>
              </a:lnSpc>
              <a:spcBef>
                <a:spcPts val="10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13" name=""/>
          <p:cNvSpPr/>
          <p:nvPr/>
        </p:nvSpPr>
        <p:spPr>
          <a:xfrm>
            <a:off x="5533920" y="5483160"/>
            <a:ext cx="271440" cy="27144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3920" bIns="439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14" name=""/>
          <p:cNvSpPr/>
          <p:nvPr/>
        </p:nvSpPr>
        <p:spPr>
          <a:xfrm>
            <a:off x="5380200" y="5383080"/>
            <a:ext cx="2120760" cy="5191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15" name=""/>
          <p:cNvSpPr/>
          <p:nvPr/>
        </p:nvSpPr>
        <p:spPr>
          <a:xfrm>
            <a:off x="1893960" y="1336680"/>
            <a:ext cx="6459480" cy="468792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16" name=""/>
          <p:cNvSpPr/>
          <p:nvPr/>
        </p:nvSpPr>
        <p:spPr>
          <a:xfrm>
            <a:off x="1298520" y="6037200"/>
            <a:ext cx="7777080" cy="614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17" name=""/>
          <p:cNvSpPr/>
          <p:nvPr/>
        </p:nvSpPr>
        <p:spPr>
          <a:xfrm>
            <a:off x="708120" y="361800"/>
            <a:ext cx="9144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Nordic Region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18" name=""/>
          <p:cNvSpPr/>
          <p:nvPr/>
        </p:nvSpPr>
        <p:spPr>
          <a:xfrm>
            <a:off x="3995640" y="4125960"/>
            <a:ext cx="487440" cy="48888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19" name=""/>
          <p:cNvSpPr/>
          <p:nvPr/>
        </p:nvSpPr>
        <p:spPr>
          <a:xfrm>
            <a:off x="2790720" y="1717560"/>
            <a:ext cx="487440" cy="48924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20" name=""/>
          <p:cNvSpPr/>
          <p:nvPr/>
        </p:nvSpPr>
        <p:spPr>
          <a:xfrm>
            <a:off x="7246800" y="1949400"/>
            <a:ext cx="487440" cy="488880"/>
          </a:xfrm>
          <a:prstGeom prst="triangle">
            <a:avLst>
              <a:gd name="adj" fmla="val 50000"/>
            </a:avLst>
          </a:prstGeom>
          <a:solidFill>
            <a:srgbClr val="6600cc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1" name=""/>
          <p:cNvSpPr/>
          <p:nvPr/>
        </p:nvSpPr>
        <p:spPr>
          <a:xfrm>
            <a:off x="920880" y="1351080"/>
            <a:ext cx="9366120" cy="339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Integrating Enron’s Comprehensive Energy Management Products 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into Customers’ Operations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22" name=""/>
          <p:cNvSpPr/>
          <p:nvPr/>
        </p:nvSpPr>
        <p:spPr>
          <a:xfrm>
            <a:off x="5518080" y="2143080"/>
            <a:ext cx="2373480" cy="30024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23" name=""/>
          <p:cNvSpPr/>
          <p:nvPr/>
        </p:nvSpPr>
        <p:spPr>
          <a:xfrm>
            <a:off x="5518080" y="3373560"/>
            <a:ext cx="2286000" cy="29988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24" name=""/>
          <p:cNvSpPr/>
          <p:nvPr/>
        </p:nvSpPr>
        <p:spPr>
          <a:xfrm>
            <a:off x="5511960" y="2131920"/>
            <a:ext cx="2352600" cy="127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Portfolio Management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70000"/>
              </a:lnSpc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25" name=""/>
          <p:cNvSpPr/>
          <p:nvPr/>
        </p:nvSpPr>
        <p:spPr>
          <a:xfrm>
            <a:off x="1368360" y="3371760"/>
            <a:ext cx="2286000" cy="30024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26" name=""/>
          <p:cNvSpPr/>
          <p:nvPr/>
        </p:nvSpPr>
        <p:spPr>
          <a:xfrm>
            <a:off x="1368360" y="2157480"/>
            <a:ext cx="2286000" cy="299880"/>
          </a:xfrm>
          <a:prstGeom prst="rect">
            <a:avLst/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27" name=""/>
          <p:cNvSpPr/>
          <p:nvPr/>
        </p:nvSpPr>
        <p:spPr>
          <a:xfrm>
            <a:off x="1362240" y="2146320"/>
            <a:ext cx="1846080" cy="135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Physical Delivery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28" name=""/>
          <p:cNvSpPr/>
          <p:nvPr/>
        </p:nvSpPr>
        <p:spPr>
          <a:xfrm>
            <a:off x="1119240" y="210960"/>
            <a:ext cx="785484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Europe: Creating Powerful Energy Partnerships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29" name=""/>
          <p:cNvSpPr/>
          <p:nvPr/>
        </p:nvSpPr>
        <p:spPr>
          <a:xfrm>
            <a:off x="808200" y="1488960"/>
            <a:ext cx="109440" cy="10980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1320" bIns="313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30" name=""/>
          <p:cNvSpPr/>
          <p:nvPr/>
        </p:nvSpPr>
        <p:spPr>
          <a:xfrm>
            <a:off x="808200" y="4784760"/>
            <a:ext cx="109440" cy="10944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0960" bIns="3096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31" name=""/>
          <p:cNvSpPr/>
          <p:nvPr/>
        </p:nvSpPr>
        <p:spPr>
          <a:xfrm>
            <a:off x="5525640" y="3687840"/>
            <a:ext cx="2748600" cy="85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Strategy Development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New Product Development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End-User Sales Support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32" name=""/>
          <p:cNvSpPr/>
          <p:nvPr/>
        </p:nvSpPr>
        <p:spPr>
          <a:xfrm>
            <a:off x="1308600" y="3720960"/>
            <a:ext cx="3120120" cy="110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Energy Pricing Systems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Hedging Analysis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OnLine Trading and Execution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33" name=""/>
          <p:cNvSpPr/>
          <p:nvPr/>
        </p:nvSpPr>
        <p:spPr>
          <a:xfrm>
            <a:off x="923760" y="4648320"/>
            <a:ext cx="9366480" cy="139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Leverages Customers’ Organization, Local Market Presence and 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Operating Knowledge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Enhances Customers’ Competitiveness with Enron’s Unique </a:t>
            </a:r>
            <a:br>
              <a:rPr sz="2000"/>
            </a:b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Skills and Capabilities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34" name=""/>
          <p:cNvSpPr/>
          <p:nvPr/>
        </p:nvSpPr>
        <p:spPr>
          <a:xfrm>
            <a:off x="1336680" y="2475000"/>
            <a:ext cx="1868400" cy="136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Multi-Commodity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Any Load Profile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Invoicing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35" name=""/>
          <p:cNvSpPr/>
          <p:nvPr/>
        </p:nvSpPr>
        <p:spPr>
          <a:xfrm>
            <a:off x="5506560" y="2460600"/>
            <a:ext cx="2331360" cy="1106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Risk Policy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Hedging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Reporting and Control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36" name=""/>
          <p:cNvSpPr/>
          <p:nvPr/>
        </p:nvSpPr>
        <p:spPr>
          <a:xfrm>
            <a:off x="1365120" y="3230640"/>
            <a:ext cx="1868760" cy="99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60000"/>
              </a:lnSpc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e-Commerce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37" name=""/>
          <p:cNvSpPr/>
          <p:nvPr/>
        </p:nvSpPr>
        <p:spPr>
          <a:xfrm>
            <a:off x="5519880" y="3230640"/>
            <a:ext cx="1868400" cy="99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60000"/>
              </a:lnSpc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Marketing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38" name=""/>
          <p:cNvSpPr/>
          <p:nvPr/>
        </p:nvSpPr>
        <p:spPr>
          <a:xfrm>
            <a:off x="808200" y="5467320"/>
            <a:ext cx="109440" cy="10944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0960" bIns="3096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" name=""/>
          <p:cNvSpPr/>
          <p:nvPr/>
        </p:nvSpPr>
        <p:spPr>
          <a:xfrm>
            <a:off x="4498920" y="1528920"/>
            <a:ext cx="1600200" cy="739440"/>
          </a:xfrm>
          <a:custGeom>
            <a:avLst/>
            <a:gdLst/>
            <a:ahLst/>
            <a:rect l="l" t="t" r="r" b="b"/>
            <a:pathLst>
              <a:path w="335" h="168">
                <a:moveTo>
                  <a:pt x="323" y="30"/>
                </a:moveTo>
                <a:lnTo>
                  <a:pt x="317" y="12"/>
                </a:lnTo>
                <a:lnTo>
                  <a:pt x="251" y="0"/>
                </a:lnTo>
                <a:lnTo>
                  <a:pt x="227" y="24"/>
                </a:lnTo>
                <a:lnTo>
                  <a:pt x="191" y="18"/>
                </a:lnTo>
                <a:lnTo>
                  <a:pt x="150" y="48"/>
                </a:lnTo>
                <a:lnTo>
                  <a:pt x="156" y="90"/>
                </a:lnTo>
                <a:lnTo>
                  <a:pt x="150" y="96"/>
                </a:lnTo>
                <a:lnTo>
                  <a:pt x="126" y="84"/>
                </a:lnTo>
                <a:lnTo>
                  <a:pt x="78" y="102"/>
                </a:lnTo>
                <a:lnTo>
                  <a:pt x="48" y="96"/>
                </a:lnTo>
                <a:lnTo>
                  <a:pt x="36" y="108"/>
                </a:lnTo>
                <a:lnTo>
                  <a:pt x="18" y="96"/>
                </a:lnTo>
                <a:lnTo>
                  <a:pt x="0" y="102"/>
                </a:lnTo>
                <a:lnTo>
                  <a:pt x="12" y="132"/>
                </a:lnTo>
                <a:lnTo>
                  <a:pt x="42" y="138"/>
                </a:lnTo>
                <a:lnTo>
                  <a:pt x="114" y="126"/>
                </a:lnTo>
                <a:lnTo>
                  <a:pt x="132" y="150"/>
                </a:lnTo>
                <a:lnTo>
                  <a:pt x="186" y="162"/>
                </a:lnTo>
                <a:lnTo>
                  <a:pt x="221" y="168"/>
                </a:lnTo>
                <a:lnTo>
                  <a:pt x="293" y="138"/>
                </a:lnTo>
                <a:lnTo>
                  <a:pt x="311" y="126"/>
                </a:lnTo>
                <a:lnTo>
                  <a:pt x="311" y="84"/>
                </a:lnTo>
                <a:lnTo>
                  <a:pt x="335" y="84"/>
                </a:lnTo>
                <a:lnTo>
                  <a:pt x="335" y="60"/>
                </a:lnTo>
                <a:lnTo>
                  <a:pt x="323" y="30"/>
                </a:lnTo>
                <a:lnTo>
                  <a:pt x="323" y="3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40" name=""/>
          <p:cNvSpPr/>
          <p:nvPr/>
        </p:nvSpPr>
        <p:spPr>
          <a:xfrm>
            <a:off x="5899320" y="1657440"/>
            <a:ext cx="1401480" cy="795240"/>
          </a:xfrm>
          <a:custGeom>
            <a:avLst/>
            <a:gdLst/>
            <a:ahLst/>
            <a:rect l="l" t="t" r="r" b="b"/>
            <a:pathLst>
              <a:path w="294" h="180">
                <a:moveTo>
                  <a:pt x="12" y="120"/>
                </a:moveTo>
                <a:lnTo>
                  <a:pt x="78" y="180"/>
                </a:lnTo>
                <a:lnTo>
                  <a:pt x="114" y="168"/>
                </a:lnTo>
                <a:lnTo>
                  <a:pt x="156" y="156"/>
                </a:lnTo>
                <a:lnTo>
                  <a:pt x="180" y="156"/>
                </a:lnTo>
                <a:lnTo>
                  <a:pt x="222" y="144"/>
                </a:lnTo>
                <a:lnTo>
                  <a:pt x="258" y="60"/>
                </a:lnTo>
                <a:lnTo>
                  <a:pt x="294" y="36"/>
                </a:lnTo>
                <a:lnTo>
                  <a:pt x="264" y="12"/>
                </a:lnTo>
                <a:lnTo>
                  <a:pt x="204" y="0"/>
                </a:lnTo>
                <a:lnTo>
                  <a:pt x="168" y="24"/>
                </a:lnTo>
                <a:lnTo>
                  <a:pt x="114" y="36"/>
                </a:lnTo>
                <a:lnTo>
                  <a:pt x="102" y="54"/>
                </a:lnTo>
                <a:lnTo>
                  <a:pt x="72" y="54"/>
                </a:lnTo>
                <a:lnTo>
                  <a:pt x="42" y="30"/>
                </a:lnTo>
                <a:lnTo>
                  <a:pt x="42" y="54"/>
                </a:lnTo>
                <a:lnTo>
                  <a:pt x="18" y="54"/>
                </a:lnTo>
                <a:lnTo>
                  <a:pt x="18" y="96"/>
                </a:lnTo>
                <a:lnTo>
                  <a:pt x="0" y="108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41" name=""/>
          <p:cNvSpPr/>
          <p:nvPr/>
        </p:nvSpPr>
        <p:spPr>
          <a:xfrm>
            <a:off x="6756480" y="3530520"/>
            <a:ext cx="1346040" cy="1035000"/>
          </a:xfrm>
          <a:custGeom>
            <a:avLst/>
            <a:gdLst/>
            <a:ahLst/>
            <a:rect l="l" t="t" r="r" b="b"/>
            <a:pathLst>
              <a:path w="281" h="234">
                <a:moveTo>
                  <a:pt x="24" y="156"/>
                </a:moveTo>
                <a:lnTo>
                  <a:pt x="42" y="162"/>
                </a:lnTo>
                <a:lnTo>
                  <a:pt x="42" y="168"/>
                </a:lnTo>
                <a:lnTo>
                  <a:pt x="24" y="168"/>
                </a:lnTo>
                <a:lnTo>
                  <a:pt x="42" y="198"/>
                </a:lnTo>
                <a:lnTo>
                  <a:pt x="114" y="192"/>
                </a:lnTo>
                <a:lnTo>
                  <a:pt x="132" y="204"/>
                </a:lnTo>
                <a:lnTo>
                  <a:pt x="120" y="210"/>
                </a:lnTo>
                <a:lnTo>
                  <a:pt x="156" y="216"/>
                </a:lnTo>
                <a:lnTo>
                  <a:pt x="174" y="234"/>
                </a:lnTo>
                <a:lnTo>
                  <a:pt x="168" y="204"/>
                </a:lnTo>
                <a:lnTo>
                  <a:pt x="102" y="162"/>
                </a:lnTo>
                <a:lnTo>
                  <a:pt x="126" y="162"/>
                </a:lnTo>
                <a:lnTo>
                  <a:pt x="120" y="144"/>
                </a:lnTo>
                <a:lnTo>
                  <a:pt x="138" y="144"/>
                </a:lnTo>
                <a:lnTo>
                  <a:pt x="114" y="102"/>
                </a:lnTo>
                <a:lnTo>
                  <a:pt x="114" y="72"/>
                </a:lnTo>
                <a:lnTo>
                  <a:pt x="120" y="66"/>
                </a:lnTo>
                <a:lnTo>
                  <a:pt x="120" y="78"/>
                </a:lnTo>
                <a:lnTo>
                  <a:pt x="150" y="108"/>
                </a:lnTo>
                <a:lnTo>
                  <a:pt x="150" y="90"/>
                </a:lnTo>
                <a:lnTo>
                  <a:pt x="168" y="102"/>
                </a:lnTo>
                <a:lnTo>
                  <a:pt x="162" y="78"/>
                </a:lnTo>
                <a:lnTo>
                  <a:pt x="186" y="90"/>
                </a:lnTo>
                <a:lnTo>
                  <a:pt x="156" y="66"/>
                </a:lnTo>
                <a:lnTo>
                  <a:pt x="192" y="48"/>
                </a:lnTo>
                <a:lnTo>
                  <a:pt x="216" y="42"/>
                </a:lnTo>
                <a:lnTo>
                  <a:pt x="263" y="60"/>
                </a:lnTo>
                <a:lnTo>
                  <a:pt x="281" y="18"/>
                </a:lnTo>
                <a:lnTo>
                  <a:pt x="269" y="0"/>
                </a:lnTo>
                <a:lnTo>
                  <a:pt x="263" y="0"/>
                </a:lnTo>
                <a:lnTo>
                  <a:pt x="263" y="12"/>
                </a:lnTo>
                <a:lnTo>
                  <a:pt x="251" y="24"/>
                </a:lnTo>
                <a:lnTo>
                  <a:pt x="233" y="30"/>
                </a:lnTo>
                <a:lnTo>
                  <a:pt x="192" y="12"/>
                </a:lnTo>
                <a:lnTo>
                  <a:pt x="126" y="24"/>
                </a:lnTo>
                <a:lnTo>
                  <a:pt x="36" y="54"/>
                </a:lnTo>
                <a:lnTo>
                  <a:pt x="42" y="72"/>
                </a:lnTo>
                <a:lnTo>
                  <a:pt x="0" y="120"/>
                </a:lnTo>
                <a:lnTo>
                  <a:pt x="24" y="15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42" name=""/>
          <p:cNvSpPr/>
          <p:nvPr/>
        </p:nvSpPr>
        <p:spPr>
          <a:xfrm>
            <a:off x="6672240" y="4060800"/>
            <a:ext cx="84240" cy="77760"/>
          </a:xfrm>
          <a:custGeom>
            <a:avLst/>
            <a:gdLst/>
            <a:ahLst/>
            <a:rect l="l" t="t" r="r" b="b"/>
            <a:pathLst>
              <a:path w="18" h="18">
                <a:moveTo>
                  <a:pt x="18" y="18"/>
                </a:moveTo>
                <a:lnTo>
                  <a:pt x="6" y="0"/>
                </a:lnTo>
                <a:lnTo>
                  <a:pt x="0" y="0"/>
                </a:lnTo>
                <a:lnTo>
                  <a:pt x="18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43" name=""/>
          <p:cNvSpPr/>
          <p:nvPr/>
        </p:nvSpPr>
        <p:spPr>
          <a:xfrm>
            <a:off x="6819840" y="4381560"/>
            <a:ext cx="54000" cy="7632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0"/>
                </a:lnTo>
                <a:lnTo>
                  <a:pt x="0" y="12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30600" bIns="30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44" name=""/>
          <p:cNvSpPr/>
          <p:nvPr/>
        </p:nvSpPr>
        <p:spPr>
          <a:xfrm>
            <a:off x="6958080" y="4402080"/>
            <a:ext cx="487440" cy="449280"/>
          </a:xfrm>
          <a:custGeom>
            <a:avLst/>
            <a:gdLst/>
            <a:ahLst/>
            <a:rect l="l" t="t" r="r" b="b"/>
            <a:pathLst>
              <a:path w="102" h="102">
                <a:moveTo>
                  <a:pt x="42" y="0"/>
                </a:moveTo>
                <a:lnTo>
                  <a:pt x="12" y="6"/>
                </a:lnTo>
                <a:lnTo>
                  <a:pt x="0" y="30"/>
                </a:lnTo>
                <a:lnTo>
                  <a:pt x="24" y="60"/>
                </a:lnTo>
                <a:lnTo>
                  <a:pt x="24" y="78"/>
                </a:lnTo>
                <a:lnTo>
                  <a:pt x="30" y="84"/>
                </a:lnTo>
                <a:lnTo>
                  <a:pt x="42" y="72"/>
                </a:lnTo>
                <a:lnTo>
                  <a:pt x="54" y="102"/>
                </a:lnTo>
                <a:lnTo>
                  <a:pt x="72" y="84"/>
                </a:lnTo>
                <a:lnTo>
                  <a:pt x="90" y="102"/>
                </a:lnTo>
                <a:lnTo>
                  <a:pt x="72" y="42"/>
                </a:lnTo>
                <a:lnTo>
                  <a:pt x="90" y="60"/>
                </a:lnTo>
                <a:lnTo>
                  <a:pt x="102" y="48"/>
                </a:lnTo>
                <a:lnTo>
                  <a:pt x="90" y="18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45" name=""/>
          <p:cNvSpPr/>
          <p:nvPr/>
        </p:nvSpPr>
        <p:spPr>
          <a:xfrm>
            <a:off x="7736040" y="4483080"/>
            <a:ext cx="54000" cy="82440"/>
          </a:xfrm>
          <a:custGeom>
            <a:avLst/>
            <a:gdLst/>
            <a:ahLst/>
            <a:rect l="l" t="t" r="r" b="b"/>
            <a:pathLst>
              <a:path w="12" h="18">
                <a:moveTo>
                  <a:pt x="12" y="18"/>
                </a:moveTo>
                <a:lnTo>
                  <a:pt x="12" y="6"/>
                </a:lnTo>
                <a:lnTo>
                  <a:pt x="0" y="0"/>
                </a:lnTo>
                <a:lnTo>
                  <a:pt x="12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36720" bIns="36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46" name=""/>
          <p:cNvSpPr/>
          <p:nvPr/>
        </p:nvSpPr>
        <p:spPr>
          <a:xfrm>
            <a:off x="8358120" y="4851360"/>
            <a:ext cx="115920" cy="128520"/>
          </a:xfrm>
          <a:custGeom>
            <a:avLst/>
            <a:gdLst/>
            <a:ahLst/>
            <a:rect l="l" t="t" r="r" b="b"/>
            <a:pathLst>
              <a:path w="24" h="29">
                <a:moveTo>
                  <a:pt x="18" y="24"/>
                </a:moveTo>
                <a:lnTo>
                  <a:pt x="24" y="0"/>
                </a:lnTo>
                <a:lnTo>
                  <a:pt x="0" y="18"/>
                </a:lnTo>
                <a:lnTo>
                  <a:pt x="0" y="29"/>
                </a:lnTo>
                <a:lnTo>
                  <a:pt x="18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47" name=""/>
          <p:cNvSpPr/>
          <p:nvPr/>
        </p:nvSpPr>
        <p:spPr>
          <a:xfrm>
            <a:off x="7956720" y="4329000"/>
            <a:ext cx="56880" cy="101880"/>
          </a:xfrm>
          <a:custGeom>
            <a:avLst/>
            <a:gdLst/>
            <a:ahLst/>
            <a:rect l="l" t="t" r="r" b="b"/>
            <a:pathLst>
              <a:path w="12" h="24">
                <a:moveTo>
                  <a:pt x="6" y="24"/>
                </a:moveTo>
                <a:lnTo>
                  <a:pt x="12" y="6"/>
                </a:lnTo>
                <a:lnTo>
                  <a:pt x="0" y="0"/>
                </a:lnTo>
                <a:lnTo>
                  <a:pt x="6" y="2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48" name=""/>
          <p:cNvSpPr/>
          <p:nvPr/>
        </p:nvSpPr>
        <p:spPr>
          <a:xfrm>
            <a:off x="7956720" y="4138560"/>
            <a:ext cx="145800" cy="77760"/>
          </a:xfrm>
          <a:custGeom>
            <a:avLst/>
            <a:gdLst/>
            <a:ahLst/>
            <a:rect l="l" t="t" r="r" b="b"/>
            <a:pathLst>
              <a:path w="30" h="18">
                <a:moveTo>
                  <a:pt x="30" y="18"/>
                </a:moveTo>
                <a:lnTo>
                  <a:pt x="18" y="0"/>
                </a:lnTo>
                <a:lnTo>
                  <a:pt x="0" y="12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32040" bIns="320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49" name=""/>
          <p:cNvSpPr/>
          <p:nvPr/>
        </p:nvSpPr>
        <p:spPr>
          <a:xfrm>
            <a:off x="7790040" y="3979800"/>
            <a:ext cx="56880" cy="52560"/>
          </a:xfrm>
          <a:custGeom>
            <a:avLst/>
            <a:gdLst/>
            <a:ahLst/>
            <a:rect l="l" t="t" r="r" b="b"/>
            <a:pathLst>
              <a:path w="12" h="12">
                <a:moveTo>
                  <a:pt x="0" y="12"/>
                </a:moveTo>
                <a:lnTo>
                  <a:pt x="0" y="0"/>
                </a:lnTo>
                <a:lnTo>
                  <a:pt x="12" y="0"/>
                </a:lnTo>
                <a:lnTo>
                  <a:pt x="12" y="6"/>
                </a:lnTo>
                <a:lnTo>
                  <a:pt x="0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6840" bIns="68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50" name=""/>
          <p:cNvSpPr/>
          <p:nvPr/>
        </p:nvSpPr>
        <p:spPr>
          <a:xfrm>
            <a:off x="7680240" y="3762360"/>
            <a:ext cx="55800" cy="55440"/>
          </a:xfrm>
          <a:custGeom>
            <a:avLst/>
            <a:gdLst/>
            <a:ahLst/>
            <a:rect l="l" t="t" r="r" b="b"/>
            <a:pathLst>
              <a:path w="12" h="12">
                <a:moveTo>
                  <a:pt x="6" y="12"/>
                </a:moveTo>
                <a:lnTo>
                  <a:pt x="12" y="0"/>
                </a:lnTo>
                <a:lnTo>
                  <a:pt x="0" y="6"/>
                </a:lnTo>
                <a:lnTo>
                  <a:pt x="6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9720" bIns="9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51" name=""/>
          <p:cNvSpPr/>
          <p:nvPr/>
        </p:nvSpPr>
        <p:spPr>
          <a:xfrm>
            <a:off x="7394400" y="4216320"/>
            <a:ext cx="308160" cy="266760"/>
          </a:xfrm>
          <a:custGeom>
            <a:avLst/>
            <a:gdLst/>
            <a:ahLst/>
            <a:rect l="l" t="t" r="r" b="b"/>
            <a:pathLst>
              <a:path w="66" h="60">
                <a:moveTo>
                  <a:pt x="66" y="54"/>
                </a:moveTo>
                <a:lnTo>
                  <a:pt x="48" y="24"/>
                </a:lnTo>
                <a:lnTo>
                  <a:pt x="12" y="0"/>
                </a:lnTo>
                <a:lnTo>
                  <a:pt x="0" y="12"/>
                </a:lnTo>
                <a:lnTo>
                  <a:pt x="48" y="48"/>
                </a:lnTo>
                <a:lnTo>
                  <a:pt x="60" y="60"/>
                </a:lnTo>
                <a:lnTo>
                  <a:pt x="66" y="60"/>
                </a:lnTo>
                <a:lnTo>
                  <a:pt x="66" y="54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52" name=""/>
          <p:cNvSpPr/>
          <p:nvPr/>
        </p:nvSpPr>
        <p:spPr>
          <a:xfrm>
            <a:off x="3922560" y="2079720"/>
            <a:ext cx="2494080" cy="2403360"/>
          </a:xfrm>
          <a:custGeom>
            <a:avLst/>
            <a:gdLst/>
            <a:ahLst/>
            <a:rect l="l" t="t" r="r" b="b"/>
            <a:pathLst>
              <a:path w="521" h="545">
                <a:moveTo>
                  <a:pt x="306" y="96"/>
                </a:moveTo>
                <a:lnTo>
                  <a:pt x="317" y="90"/>
                </a:lnTo>
                <a:lnTo>
                  <a:pt x="306" y="78"/>
                </a:lnTo>
                <a:lnTo>
                  <a:pt x="300" y="54"/>
                </a:lnTo>
                <a:lnTo>
                  <a:pt x="294" y="54"/>
                </a:lnTo>
                <a:lnTo>
                  <a:pt x="306" y="36"/>
                </a:lnTo>
                <a:lnTo>
                  <a:pt x="252" y="24"/>
                </a:lnTo>
                <a:lnTo>
                  <a:pt x="234" y="0"/>
                </a:lnTo>
                <a:lnTo>
                  <a:pt x="162" y="12"/>
                </a:lnTo>
                <a:lnTo>
                  <a:pt x="162" y="30"/>
                </a:lnTo>
                <a:lnTo>
                  <a:pt x="150" y="30"/>
                </a:lnTo>
                <a:lnTo>
                  <a:pt x="150" y="48"/>
                </a:lnTo>
                <a:lnTo>
                  <a:pt x="114" y="36"/>
                </a:lnTo>
                <a:lnTo>
                  <a:pt x="102" y="72"/>
                </a:lnTo>
                <a:lnTo>
                  <a:pt x="78" y="48"/>
                </a:lnTo>
                <a:lnTo>
                  <a:pt x="48" y="72"/>
                </a:lnTo>
                <a:lnTo>
                  <a:pt x="12" y="78"/>
                </a:lnTo>
                <a:lnTo>
                  <a:pt x="0" y="84"/>
                </a:lnTo>
                <a:lnTo>
                  <a:pt x="18" y="114"/>
                </a:lnTo>
                <a:lnTo>
                  <a:pt x="0" y="138"/>
                </a:lnTo>
                <a:lnTo>
                  <a:pt x="6" y="144"/>
                </a:lnTo>
                <a:lnTo>
                  <a:pt x="18" y="179"/>
                </a:lnTo>
                <a:lnTo>
                  <a:pt x="36" y="185"/>
                </a:lnTo>
                <a:lnTo>
                  <a:pt x="36" y="203"/>
                </a:lnTo>
                <a:lnTo>
                  <a:pt x="60" y="197"/>
                </a:lnTo>
                <a:lnTo>
                  <a:pt x="90" y="168"/>
                </a:lnTo>
                <a:lnTo>
                  <a:pt x="150" y="197"/>
                </a:lnTo>
                <a:lnTo>
                  <a:pt x="168" y="251"/>
                </a:lnTo>
                <a:lnTo>
                  <a:pt x="198" y="293"/>
                </a:lnTo>
                <a:lnTo>
                  <a:pt x="216" y="293"/>
                </a:lnTo>
                <a:lnTo>
                  <a:pt x="282" y="359"/>
                </a:lnTo>
                <a:lnTo>
                  <a:pt x="306" y="359"/>
                </a:lnTo>
                <a:lnTo>
                  <a:pt x="335" y="395"/>
                </a:lnTo>
                <a:lnTo>
                  <a:pt x="359" y="395"/>
                </a:lnTo>
                <a:lnTo>
                  <a:pt x="365" y="419"/>
                </a:lnTo>
                <a:lnTo>
                  <a:pt x="383" y="431"/>
                </a:lnTo>
                <a:lnTo>
                  <a:pt x="395" y="425"/>
                </a:lnTo>
                <a:lnTo>
                  <a:pt x="419" y="497"/>
                </a:lnTo>
                <a:lnTo>
                  <a:pt x="401" y="509"/>
                </a:lnTo>
                <a:lnTo>
                  <a:pt x="395" y="533"/>
                </a:lnTo>
                <a:lnTo>
                  <a:pt x="395" y="545"/>
                </a:lnTo>
                <a:lnTo>
                  <a:pt x="413" y="545"/>
                </a:lnTo>
                <a:lnTo>
                  <a:pt x="431" y="521"/>
                </a:lnTo>
                <a:lnTo>
                  <a:pt x="437" y="497"/>
                </a:lnTo>
                <a:lnTo>
                  <a:pt x="455" y="485"/>
                </a:lnTo>
                <a:lnTo>
                  <a:pt x="455" y="461"/>
                </a:lnTo>
                <a:lnTo>
                  <a:pt x="431" y="443"/>
                </a:lnTo>
                <a:lnTo>
                  <a:pt x="443" y="407"/>
                </a:lnTo>
                <a:lnTo>
                  <a:pt x="461" y="401"/>
                </a:lnTo>
                <a:lnTo>
                  <a:pt x="491" y="419"/>
                </a:lnTo>
                <a:lnTo>
                  <a:pt x="515" y="437"/>
                </a:lnTo>
                <a:lnTo>
                  <a:pt x="521" y="425"/>
                </a:lnTo>
                <a:lnTo>
                  <a:pt x="491" y="389"/>
                </a:lnTo>
                <a:lnTo>
                  <a:pt x="407" y="347"/>
                </a:lnTo>
                <a:lnTo>
                  <a:pt x="413" y="323"/>
                </a:lnTo>
                <a:lnTo>
                  <a:pt x="413" y="317"/>
                </a:lnTo>
                <a:lnTo>
                  <a:pt x="371" y="323"/>
                </a:lnTo>
                <a:lnTo>
                  <a:pt x="353" y="305"/>
                </a:lnTo>
                <a:lnTo>
                  <a:pt x="323" y="275"/>
                </a:lnTo>
                <a:lnTo>
                  <a:pt x="300" y="215"/>
                </a:lnTo>
                <a:lnTo>
                  <a:pt x="252" y="185"/>
                </a:lnTo>
                <a:lnTo>
                  <a:pt x="246" y="156"/>
                </a:lnTo>
                <a:lnTo>
                  <a:pt x="252" y="138"/>
                </a:lnTo>
                <a:lnTo>
                  <a:pt x="246" y="126"/>
                </a:lnTo>
                <a:lnTo>
                  <a:pt x="246" y="108"/>
                </a:lnTo>
                <a:lnTo>
                  <a:pt x="288" y="84"/>
                </a:lnTo>
                <a:lnTo>
                  <a:pt x="300" y="84"/>
                </a:lnTo>
                <a:lnTo>
                  <a:pt x="306" y="9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53" name=""/>
          <p:cNvSpPr/>
          <p:nvPr/>
        </p:nvSpPr>
        <p:spPr>
          <a:xfrm>
            <a:off x="4240080" y="3637080"/>
            <a:ext cx="316080" cy="635040"/>
          </a:xfrm>
          <a:custGeom>
            <a:avLst/>
            <a:gdLst/>
            <a:ahLst/>
            <a:rect l="l" t="t" r="r" b="b"/>
            <a:pathLst>
              <a:path w="66" h="144">
                <a:moveTo>
                  <a:pt x="42" y="0"/>
                </a:moveTo>
                <a:lnTo>
                  <a:pt x="54" y="12"/>
                </a:lnTo>
                <a:lnTo>
                  <a:pt x="66" y="36"/>
                </a:lnTo>
                <a:lnTo>
                  <a:pt x="66" y="114"/>
                </a:lnTo>
                <a:lnTo>
                  <a:pt x="54" y="126"/>
                </a:lnTo>
                <a:lnTo>
                  <a:pt x="48" y="120"/>
                </a:lnTo>
                <a:lnTo>
                  <a:pt x="24" y="144"/>
                </a:lnTo>
                <a:lnTo>
                  <a:pt x="12" y="120"/>
                </a:lnTo>
                <a:lnTo>
                  <a:pt x="12" y="84"/>
                </a:lnTo>
                <a:lnTo>
                  <a:pt x="0" y="24"/>
                </a:lnTo>
                <a:lnTo>
                  <a:pt x="18" y="30"/>
                </a:lnTo>
                <a:lnTo>
                  <a:pt x="4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54" name=""/>
          <p:cNvSpPr/>
          <p:nvPr/>
        </p:nvSpPr>
        <p:spPr>
          <a:xfrm>
            <a:off x="5157720" y="4402080"/>
            <a:ext cx="650880" cy="372960"/>
          </a:xfrm>
          <a:custGeom>
            <a:avLst/>
            <a:gdLst/>
            <a:ahLst/>
            <a:rect l="l" t="t" r="r" b="b"/>
            <a:pathLst>
              <a:path w="137" h="84">
                <a:moveTo>
                  <a:pt x="137" y="0"/>
                </a:moveTo>
                <a:lnTo>
                  <a:pt x="113" y="48"/>
                </a:lnTo>
                <a:lnTo>
                  <a:pt x="119" y="72"/>
                </a:lnTo>
                <a:lnTo>
                  <a:pt x="113" y="84"/>
                </a:lnTo>
                <a:lnTo>
                  <a:pt x="95" y="84"/>
                </a:lnTo>
                <a:lnTo>
                  <a:pt x="77" y="72"/>
                </a:lnTo>
                <a:lnTo>
                  <a:pt x="6" y="36"/>
                </a:lnTo>
                <a:lnTo>
                  <a:pt x="0" y="18"/>
                </a:lnTo>
                <a:lnTo>
                  <a:pt x="6" y="6"/>
                </a:lnTo>
                <a:lnTo>
                  <a:pt x="30" y="6"/>
                </a:lnTo>
                <a:lnTo>
                  <a:pt x="48" y="18"/>
                </a:lnTo>
                <a:lnTo>
                  <a:pt x="137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55" name=""/>
          <p:cNvSpPr/>
          <p:nvPr/>
        </p:nvSpPr>
        <p:spPr>
          <a:xfrm>
            <a:off x="547560" y="3432240"/>
            <a:ext cx="687600" cy="1244520"/>
          </a:xfrm>
          <a:custGeom>
            <a:avLst/>
            <a:gdLst/>
            <a:ahLst/>
            <a:rect l="l" t="t" r="r" b="b"/>
            <a:pathLst>
              <a:path w="144" h="282">
                <a:moveTo>
                  <a:pt x="30" y="18"/>
                </a:moveTo>
                <a:lnTo>
                  <a:pt x="36" y="66"/>
                </a:lnTo>
                <a:lnTo>
                  <a:pt x="0" y="192"/>
                </a:lnTo>
                <a:lnTo>
                  <a:pt x="12" y="210"/>
                </a:lnTo>
                <a:lnTo>
                  <a:pt x="36" y="204"/>
                </a:lnTo>
                <a:lnTo>
                  <a:pt x="24" y="282"/>
                </a:lnTo>
                <a:lnTo>
                  <a:pt x="90" y="276"/>
                </a:lnTo>
                <a:lnTo>
                  <a:pt x="90" y="252"/>
                </a:lnTo>
                <a:lnTo>
                  <a:pt x="114" y="228"/>
                </a:lnTo>
                <a:lnTo>
                  <a:pt x="96" y="204"/>
                </a:lnTo>
                <a:lnTo>
                  <a:pt x="108" y="174"/>
                </a:lnTo>
                <a:lnTo>
                  <a:pt x="96" y="144"/>
                </a:lnTo>
                <a:lnTo>
                  <a:pt x="114" y="126"/>
                </a:lnTo>
                <a:lnTo>
                  <a:pt x="114" y="108"/>
                </a:lnTo>
                <a:lnTo>
                  <a:pt x="120" y="60"/>
                </a:lnTo>
                <a:lnTo>
                  <a:pt x="144" y="30"/>
                </a:lnTo>
                <a:lnTo>
                  <a:pt x="132" y="12"/>
                </a:lnTo>
                <a:lnTo>
                  <a:pt x="66" y="12"/>
                </a:lnTo>
                <a:lnTo>
                  <a:pt x="60" y="0"/>
                </a:lnTo>
                <a:lnTo>
                  <a:pt x="30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56" name=""/>
          <p:cNvSpPr/>
          <p:nvPr/>
        </p:nvSpPr>
        <p:spPr>
          <a:xfrm>
            <a:off x="6756480" y="1736640"/>
            <a:ext cx="1974600" cy="1293840"/>
          </a:xfrm>
          <a:custGeom>
            <a:avLst/>
            <a:gdLst/>
            <a:ahLst/>
            <a:rect l="l" t="t" r="r" b="b"/>
            <a:pathLst>
              <a:path w="413" h="293">
                <a:moveTo>
                  <a:pt x="0" y="138"/>
                </a:moveTo>
                <a:lnTo>
                  <a:pt x="42" y="126"/>
                </a:lnTo>
                <a:lnTo>
                  <a:pt x="78" y="42"/>
                </a:lnTo>
                <a:lnTo>
                  <a:pt x="114" y="18"/>
                </a:lnTo>
                <a:lnTo>
                  <a:pt x="192" y="18"/>
                </a:lnTo>
                <a:lnTo>
                  <a:pt x="210" y="30"/>
                </a:lnTo>
                <a:lnTo>
                  <a:pt x="287" y="0"/>
                </a:lnTo>
                <a:lnTo>
                  <a:pt x="317" y="30"/>
                </a:lnTo>
                <a:lnTo>
                  <a:pt x="347" y="96"/>
                </a:lnTo>
                <a:lnTo>
                  <a:pt x="353" y="180"/>
                </a:lnTo>
                <a:lnTo>
                  <a:pt x="371" y="192"/>
                </a:lnTo>
                <a:lnTo>
                  <a:pt x="413" y="186"/>
                </a:lnTo>
                <a:lnTo>
                  <a:pt x="413" y="222"/>
                </a:lnTo>
                <a:lnTo>
                  <a:pt x="389" y="240"/>
                </a:lnTo>
                <a:lnTo>
                  <a:pt x="395" y="222"/>
                </a:lnTo>
                <a:lnTo>
                  <a:pt x="383" y="216"/>
                </a:lnTo>
                <a:lnTo>
                  <a:pt x="377" y="281"/>
                </a:lnTo>
                <a:lnTo>
                  <a:pt x="299" y="263"/>
                </a:lnTo>
                <a:lnTo>
                  <a:pt x="233" y="293"/>
                </a:lnTo>
                <a:lnTo>
                  <a:pt x="126" y="281"/>
                </a:lnTo>
                <a:lnTo>
                  <a:pt x="120" y="275"/>
                </a:lnTo>
                <a:lnTo>
                  <a:pt x="126" y="263"/>
                </a:lnTo>
                <a:lnTo>
                  <a:pt x="114" y="263"/>
                </a:lnTo>
                <a:lnTo>
                  <a:pt x="102" y="246"/>
                </a:lnTo>
                <a:lnTo>
                  <a:pt x="108" y="240"/>
                </a:lnTo>
                <a:lnTo>
                  <a:pt x="102" y="228"/>
                </a:lnTo>
                <a:lnTo>
                  <a:pt x="96" y="240"/>
                </a:lnTo>
                <a:lnTo>
                  <a:pt x="60" y="216"/>
                </a:lnTo>
                <a:lnTo>
                  <a:pt x="54" y="198"/>
                </a:lnTo>
                <a:lnTo>
                  <a:pt x="42" y="192"/>
                </a:lnTo>
                <a:lnTo>
                  <a:pt x="24" y="156"/>
                </a:lnTo>
                <a:lnTo>
                  <a:pt x="0" y="13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57" name=""/>
          <p:cNvSpPr/>
          <p:nvPr/>
        </p:nvSpPr>
        <p:spPr>
          <a:xfrm>
            <a:off x="5329080" y="2131920"/>
            <a:ext cx="623880" cy="349200"/>
          </a:xfrm>
          <a:custGeom>
            <a:avLst/>
            <a:gdLst/>
            <a:ahLst/>
            <a:rect l="l" t="t" r="r" b="b"/>
            <a:pathLst>
              <a:path w="131" h="78">
                <a:moveTo>
                  <a:pt x="131" y="12"/>
                </a:moveTo>
                <a:lnTo>
                  <a:pt x="125" y="24"/>
                </a:lnTo>
                <a:lnTo>
                  <a:pt x="95" y="36"/>
                </a:lnTo>
                <a:lnTo>
                  <a:pt x="83" y="78"/>
                </a:lnTo>
                <a:lnTo>
                  <a:pt x="47" y="72"/>
                </a:lnTo>
                <a:lnTo>
                  <a:pt x="23" y="78"/>
                </a:lnTo>
                <a:lnTo>
                  <a:pt x="12" y="66"/>
                </a:lnTo>
                <a:lnTo>
                  <a:pt x="6" y="42"/>
                </a:lnTo>
                <a:lnTo>
                  <a:pt x="0" y="42"/>
                </a:lnTo>
                <a:lnTo>
                  <a:pt x="12" y="24"/>
                </a:lnTo>
                <a:lnTo>
                  <a:pt x="47" y="30"/>
                </a:lnTo>
                <a:lnTo>
                  <a:pt x="119" y="0"/>
                </a:lnTo>
                <a:lnTo>
                  <a:pt x="131" y="12"/>
                </a:lnTo>
                <a:lnTo>
                  <a:pt x="131" y="1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58" name=""/>
          <p:cNvSpPr/>
          <p:nvPr/>
        </p:nvSpPr>
        <p:spPr>
          <a:xfrm>
            <a:off x="5370480" y="2166840"/>
            <a:ext cx="1257480" cy="1133640"/>
          </a:xfrm>
          <a:custGeom>
            <a:avLst/>
            <a:gdLst/>
            <a:ahLst/>
            <a:rect l="l" t="t" r="r" b="b"/>
            <a:pathLst>
              <a:path w="257" h="251">
                <a:moveTo>
                  <a:pt x="155" y="203"/>
                </a:moveTo>
                <a:lnTo>
                  <a:pt x="209" y="245"/>
                </a:lnTo>
                <a:lnTo>
                  <a:pt x="203" y="251"/>
                </a:lnTo>
                <a:lnTo>
                  <a:pt x="185" y="239"/>
                </a:lnTo>
                <a:lnTo>
                  <a:pt x="149" y="227"/>
                </a:lnTo>
                <a:lnTo>
                  <a:pt x="173" y="227"/>
                </a:lnTo>
                <a:lnTo>
                  <a:pt x="143" y="203"/>
                </a:lnTo>
                <a:lnTo>
                  <a:pt x="107" y="197"/>
                </a:lnTo>
                <a:lnTo>
                  <a:pt x="65" y="161"/>
                </a:lnTo>
                <a:lnTo>
                  <a:pt x="77" y="150"/>
                </a:lnTo>
                <a:lnTo>
                  <a:pt x="65" y="138"/>
                </a:lnTo>
                <a:lnTo>
                  <a:pt x="53" y="102"/>
                </a:lnTo>
                <a:lnTo>
                  <a:pt x="41" y="90"/>
                </a:lnTo>
                <a:lnTo>
                  <a:pt x="29" y="90"/>
                </a:lnTo>
                <a:lnTo>
                  <a:pt x="17" y="120"/>
                </a:lnTo>
                <a:lnTo>
                  <a:pt x="11" y="114"/>
                </a:lnTo>
                <a:lnTo>
                  <a:pt x="0" y="96"/>
                </a:lnTo>
                <a:lnTo>
                  <a:pt x="0" y="72"/>
                </a:lnTo>
                <a:lnTo>
                  <a:pt x="11" y="66"/>
                </a:lnTo>
                <a:lnTo>
                  <a:pt x="35" y="60"/>
                </a:lnTo>
                <a:lnTo>
                  <a:pt x="71" y="66"/>
                </a:lnTo>
                <a:lnTo>
                  <a:pt x="83" y="24"/>
                </a:lnTo>
                <a:lnTo>
                  <a:pt x="113" y="12"/>
                </a:lnTo>
                <a:lnTo>
                  <a:pt x="119" y="0"/>
                </a:lnTo>
                <a:lnTo>
                  <a:pt x="119" y="0"/>
                </a:lnTo>
                <a:lnTo>
                  <a:pt x="185" y="60"/>
                </a:lnTo>
                <a:lnTo>
                  <a:pt x="221" y="48"/>
                </a:lnTo>
                <a:lnTo>
                  <a:pt x="233" y="84"/>
                </a:lnTo>
                <a:lnTo>
                  <a:pt x="257" y="96"/>
                </a:lnTo>
                <a:lnTo>
                  <a:pt x="245" y="96"/>
                </a:lnTo>
                <a:lnTo>
                  <a:pt x="239" y="108"/>
                </a:lnTo>
                <a:lnTo>
                  <a:pt x="233" y="114"/>
                </a:lnTo>
                <a:lnTo>
                  <a:pt x="221" y="96"/>
                </a:lnTo>
                <a:lnTo>
                  <a:pt x="143" y="84"/>
                </a:lnTo>
                <a:lnTo>
                  <a:pt x="113" y="96"/>
                </a:lnTo>
                <a:lnTo>
                  <a:pt x="101" y="78"/>
                </a:lnTo>
                <a:lnTo>
                  <a:pt x="89" y="108"/>
                </a:lnTo>
                <a:lnTo>
                  <a:pt x="101" y="120"/>
                </a:lnTo>
                <a:lnTo>
                  <a:pt x="155" y="203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59" name=""/>
          <p:cNvSpPr/>
          <p:nvPr/>
        </p:nvSpPr>
        <p:spPr>
          <a:xfrm>
            <a:off x="5775480" y="2489040"/>
            <a:ext cx="930240" cy="797040"/>
          </a:xfrm>
          <a:custGeom>
            <a:avLst/>
            <a:gdLst/>
            <a:ahLst/>
            <a:rect l="l" t="t" r="r" b="b"/>
            <a:pathLst>
              <a:path w="174" h="167">
                <a:moveTo>
                  <a:pt x="66" y="125"/>
                </a:moveTo>
                <a:lnTo>
                  <a:pt x="12" y="42"/>
                </a:lnTo>
                <a:lnTo>
                  <a:pt x="0" y="30"/>
                </a:lnTo>
                <a:lnTo>
                  <a:pt x="12" y="0"/>
                </a:lnTo>
                <a:lnTo>
                  <a:pt x="24" y="18"/>
                </a:lnTo>
                <a:lnTo>
                  <a:pt x="54" y="6"/>
                </a:lnTo>
                <a:lnTo>
                  <a:pt x="132" y="18"/>
                </a:lnTo>
                <a:lnTo>
                  <a:pt x="144" y="36"/>
                </a:lnTo>
                <a:lnTo>
                  <a:pt x="150" y="30"/>
                </a:lnTo>
                <a:lnTo>
                  <a:pt x="168" y="36"/>
                </a:lnTo>
                <a:lnTo>
                  <a:pt x="150" y="66"/>
                </a:lnTo>
                <a:lnTo>
                  <a:pt x="174" y="83"/>
                </a:lnTo>
                <a:lnTo>
                  <a:pt x="168" y="89"/>
                </a:lnTo>
                <a:lnTo>
                  <a:pt x="156" y="89"/>
                </a:lnTo>
                <a:lnTo>
                  <a:pt x="168" y="107"/>
                </a:lnTo>
                <a:lnTo>
                  <a:pt x="156" y="113"/>
                </a:lnTo>
                <a:lnTo>
                  <a:pt x="144" y="113"/>
                </a:lnTo>
                <a:lnTo>
                  <a:pt x="150" y="125"/>
                </a:lnTo>
                <a:lnTo>
                  <a:pt x="132" y="113"/>
                </a:lnTo>
                <a:lnTo>
                  <a:pt x="126" y="119"/>
                </a:lnTo>
                <a:lnTo>
                  <a:pt x="132" y="137"/>
                </a:lnTo>
                <a:lnTo>
                  <a:pt x="120" y="149"/>
                </a:lnTo>
                <a:lnTo>
                  <a:pt x="120" y="167"/>
                </a:lnTo>
                <a:lnTo>
                  <a:pt x="66" y="125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60" name=""/>
          <p:cNvSpPr/>
          <p:nvPr/>
        </p:nvSpPr>
        <p:spPr>
          <a:xfrm>
            <a:off x="6329520" y="2270160"/>
            <a:ext cx="1126800" cy="1228680"/>
          </a:xfrm>
          <a:custGeom>
            <a:avLst/>
            <a:gdLst/>
            <a:ahLst/>
            <a:rect l="l" t="t" r="r" b="b"/>
            <a:pathLst>
              <a:path w="186" h="245">
                <a:moveTo>
                  <a:pt x="18" y="72"/>
                </a:moveTo>
                <a:lnTo>
                  <a:pt x="24" y="60"/>
                </a:lnTo>
                <a:lnTo>
                  <a:pt x="36" y="60"/>
                </a:lnTo>
                <a:lnTo>
                  <a:pt x="12" y="48"/>
                </a:lnTo>
                <a:lnTo>
                  <a:pt x="0" y="12"/>
                </a:lnTo>
                <a:lnTo>
                  <a:pt x="42" y="0"/>
                </a:lnTo>
                <a:lnTo>
                  <a:pt x="66" y="0"/>
                </a:lnTo>
                <a:lnTo>
                  <a:pt x="90" y="18"/>
                </a:lnTo>
                <a:lnTo>
                  <a:pt x="108" y="54"/>
                </a:lnTo>
                <a:lnTo>
                  <a:pt x="120" y="60"/>
                </a:lnTo>
                <a:lnTo>
                  <a:pt x="126" y="78"/>
                </a:lnTo>
                <a:lnTo>
                  <a:pt x="162" y="102"/>
                </a:lnTo>
                <a:lnTo>
                  <a:pt x="168" y="90"/>
                </a:lnTo>
                <a:lnTo>
                  <a:pt x="174" y="102"/>
                </a:lnTo>
                <a:lnTo>
                  <a:pt x="168" y="108"/>
                </a:lnTo>
                <a:lnTo>
                  <a:pt x="180" y="125"/>
                </a:lnTo>
                <a:lnTo>
                  <a:pt x="168" y="125"/>
                </a:lnTo>
                <a:lnTo>
                  <a:pt x="162" y="143"/>
                </a:lnTo>
                <a:lnTo>
                  <a:pt x="168" y="161"/>
                </a:lnTo>
                <a:lnTo>
                  <a:pt x="186" y="191"/>
                </a:lnTo>
                <a:lnTo>
                  <a:pt x="168" y="215"/>
                </a:lnTo>
                <a:lnTo>
                  <a:pt x="168" y="227"/>
                </a:lnTo>
                <a:lnTo>
                  <a:pt x="120" y="227"/>
                </a:lnTo>
                <a:lnTo>
                  <a:pt x="90" y="245"/>
                </a:lnTo>
                <a:lnTo>
                  <a:pt x="66" y="221"/>
                </a:lnTo>
                <a:lnTo>
                  <a:pt x="54" y="215"/>
                </a:lnTo>
                <a:lnTo>
                  <a:pt x="54" y="203"/>
                </a:lnTo>
                <a:lnTo>
                  <a:pt x="60" y="209"/>
                </a:lnTo>
                <a:lnTo>
                  <a:pt x="66" y="197"/>
                </a:lnTo>
                <a:lnTo>
                  <a:pt x="24" y="161"/>
                </a:lnTo>
                <a:lnTo>
                  <a:pt x="24" y="155"/>
                </a:lnTo>
                <a:lnTo>
                  <a:pt x="36" y="149"/>
                </a:lnTo>
                <a:lnTo>
                  <a:pt x="24" y="131"/>
                </a:lnTo>
                <a:lnTo>
                  <a:pt x="36" y="131"/>
                </a:lnTo>
                <a:lnTo>
                  <a:pt x="42" y="125"/>
                </a:lnTo>
                <a:lnTo>
                  <a:pt x="18" y="108"/>
                </a:lnTo>
                <a:lnTo>
                  <a:pt x="36" y="78"/>
                </a:lnTo>
                <a:lnTo>
                  <a:pt x="18" y="7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61" name=""/>
          <p:cNvSpPr/>
          <p:nvPr/>
        </p:nvSpPr>
        <p:spPr>
          <a:xfrm>
            <a:off x="574560" y="3003480"/>
            <a:ext cx="2662200" cy="1955880"/>
          </a:xfrm>
          <a:custGeom>
            <a:avLst/>
            <a:gdLst/>
            <a:ahLst/>
            <a:rect l="l" t="t" r="r" b="b"/>
            <a:pathLst>
              <a:path w="1677" h="1232">
                <a:moveTo>
                  <a:pt x="994" y="51"/>
                </a:moveTo>
                <a:lnTo>
                  <a:pt x="1138" y="152"/>
                </a:lnTo>
                <a:lnTo>
                  <a:pt x="1283" y="169"/>
                </a:lnTo>
                <a:lnTo>
                  <a:pt x="1355" y="152"/>
                </a:lnTo>
                <a:lnTo>
                  <a:pt x="1409" y="169"/>
                </a:lnTo>
                <a:lnTo>
                  <a:pt x="1445" y="219"/>
                </a:lnTo>
                <a:lnTo>
                  <a:pt x="1499" y="219"/>
                </a:lnTo>
                <a:lnTo>
                  <a:pt x="1641" y="219"/>
                </a:lnTo>
                <a:lnTo>
                  <a:pt x="1677" y="236"/>
                </a:lnTo>
                <a:lnTo>
                  <a:pt x="1641" y="321"/>
                </a:lnTo>
                <a:lnTo>
                  <a:pt x="1337" y="473"/>
                </a:lnTo>
                <a:lnTo>
                  <a:pt x="1192" y="709"/>
                </a:lnTo>
                <a:lnTo>
                  <a:pt x="1210" y="776"/>
                </a:lnTo>
                <a:lnTo>
                  <a:pt x="1265" y="793"/>
                </a:lnTo>
                <a:lnTo>
                  <a:pt x="1246" y="827"/>
                </a:lnTo>
                <a:lnTo>
                  <a:pt x="1174" y="878"/>
                </a:lnTo>
                <a:lnTo>
                  <a:pt x="1138" y="996"/>
                </a:lnTo>
                <a:lnTo>
                  <a:pt x="1066" y="996"/>
                </a:lnTo>
                <a:lnTo>
                  <a:pt x="975" y="1114"/>
                </a:lnTo>
                <a:lnTo>
                  <a:pt x="668" y="1114"/>
                </a:lnTo>
                <a:lnTo>
                  <a:pt x="524" y="1232"/>
                </a:lnTo>
                <a:lnTo>
                  <a:pt x="434" y="1198"/>
                </a:lnTo>
                <a:lnTo>
                  <a:pt x="361" y="1063"/>
                </a:lnTo>
                <a:lnTo>
                  <a:pt x="253" y="1046"/>
                </a:lnTo>
                <a:lnTo>
                  <a:pt x="253" y="979"/>
                </a:lnTo>
                <a:lnTo>
                  <a:pt x="325" y="911"/>
                </a:lnTo>
                <a:lnTo>
                  <a:pt x="271" y="844"/>
                </a:lnTo>
                <a:lnTo>
                  <a:pt x="307" y="759"/>
                </a:lnTo>
                <a:lnTo>
                  <a:pt x="271" y="675"/>
                </a:lnTo>
                <a:lnTo>
                  <a:pt x="325" y="624"/>
                </a:lnTo>
                <a:lnTo>
                  <a:pt x="325" y="574"/>
                </a:lnTo>
                <a:lnTo>
                  <a:pt x="343" y="439"/>
                </a:lnTo>
                <a:lnTo>
                  <a:pt x="415" y="354"/>
                </a:lnTo>
                <a:lnTo>
                  <a:pt x="379" y="304"/>
                </a:lnTo>
                <a:lnTo>
                  <a:pt x="181" y="304"/>
                </a:lnTo>
                <a:lnTo>
                  <a:pt x="163" y="270"/>
                </a:lnTo>
                <a:lnTo>
                  <a:pt x="72" y="321"/>
                </a:lnTo>
                <a:lnTo>
                  <a:pt x="90" y="219"/>
                </a:lnTo>
                <a:lnTo>
                  <a:pt x="72" y="236"/>
                </a:lnTo>
                <a:lnTo>
                  <a:pt x="54" y="203"/>
                </a:lnTo>
                <a:lnTo>
                  <a:pt x="72" y="169"/>
                </a:lnTo>
                <a:lnTo>
                  <a:pt x="0" y="118"/>
                </a:lnTo>
                <a:lnTo>
                  <a:pt x="54" y="68"/>
                </a:lnTo>
                <a:lnTo>
                  <a:pt x="126" y="68"/>
                </a:lnTo>
                <a:lnTo>
                  <a:pt x="163" y="0"/>
                </a:lnTo>
                <a:lnTo>
                  <a:pt x="994" y="51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62" name=""/>
          <p:cNvSpPr/>
          <p:nvPr/>
        </p:nvSpPr>
        <p:spPr>
          <a:xfrm>
            <a:off x="2808360" y="4216320"/>
            <a:ext cx="60120" cy="55800"/>
          </a:xfrm>
          <a:custGeom>
            <a:avLst/>
            <a:gdLst/>
            <a:ahLst/>
            <a:rect l="l" t="t" r="r" b="b"/>
            <a:pathLst>
              <a:path w="12" h="12">
                <a:moveTo>
                  <a:pt x="12" y="0"/>
                </a:moveTo>
                <a:lnTo>
                  <a:pt x="6" y="12"/>
                </a:lnTo>
                <a:lnTo>
                  <a:pt x="0" y="6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10080" bIns="10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63" name=""/>
          <p:cNvSpPr/>
          <p:nvPr/>
        </p:nvSpPr>
        <p:spPr>
          <a:xfrm>
            <a:off x="3349800" y="3979800"/>
            <a:ext cx="85680" cy="25560"/>
          </a:xfrm>
          <a:custGeom>
            <a:avLst/>
            <a:gdLst/>
            <a:ahLst/>
            <a:rect l="l" t="t" r="r" b="b"/>
            <a:pathLst>
              <a:path w="18" h="6">
                <a:moveTo>
                  <a:pt x="12" y="0"/>
                </a:moveTo>
                <a:lnTo>
                  <a:pt x="18" y="6"/>
                </a:lnTo>
                <a:lnTo>
                  <a:pt x="0" y="0"/>
                </a:lnTo>
                <a:lnTo>
                  <a:pt x="12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-20160" bIns="-2016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64" name=""/>
          <p:cNvSpPr/>
          <p:nvPr/>
        </p:nvSpPr>
        <p:spPr>
          <a:xfrm>
            <a:off x="3035160" y="3979800"/>
            <a:ext cx="201600" cy="182520"/>
          </a:xfrm>
          <a:custGeom>
            <a:avLst/>
            <a:gdLst/>
            <a:ahLst/>
            <a:rect l="l" t="t" r="r" b="b"/>
            <a:pathLst>
              <a:path w="42" h="42">
                <a:moveTo>
                  <a:pt x="36" y="0"/>
                </a:moveTo>
                <a:lnTo>
                  <a:pt x="36" y="12"/>
                </a:lnTo>
                <a:lnTo>
                  <a:pt x="42" y="18"/>
                </a:lnTo>
                <a:lnTo>
                  <a:pt x="30" y="42"/>
                </a:lnTo>
                <a:lnTo>
                  <a:pt x="0" y="24"/>
                </a:lnTo>
                <a:lnTo>
                  <a:pt x="3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65" name=""/>
          <p:cNvSpPr/>
          <p:nvPr/>
        </p:nvSpPr>
        <p:spPr>
          <a:xfrm>
            <a:off x="3782880" y="1916280"/>
            <a:ext cx="916200" cy="509400"/>
          </a:xfrm>
          <a:custGeom>
            <a:avLst/>
            <a:gdLst/>
            <a:ahLst/>
            <a:rect l="l" t="t" r="r" b="b"/>
            <a:pathLst>
              <a:path w="192" h="114">
                <a:moveTo>
                  <a:pt x="66" y="0"/>
                </a:moveTo>
                <a:lnTo>
                  <a:pt x="120" y="0"/>
                </a:lnTo>
                <a:lnTo>
                  <a:pt x="150" y="12"/>
                </a:lnTo>
                <a:lnTo>
                  <a:pt x="162" y="42"/>
                </a:lnTo>
                <a:lnTo>
                  <a:pt x="192" y="48"/>
                </a:lnTo>
                <a:lnTo>
                  <a:pt x="192" y="66"/>
                </a:lnTo>
                <a:lnTo>
                  <a:pt x="180" y="66"/>
                </a:lnTo>
                <a:lnTo>
                  <a:pt x="180" y="84"/>
                </a:lnTo>
                <a:lnTo>
                  <a:pt x="144" y="72"/>
                </a:lnTo>
                <a:lnTo>
                  <a:pt x="132" y="108"/>
                </a:lnTo>
                <a:lnTo>
                  <a:pt x="108" y="84"/>
                </a:lnTo>
                <a:lnTo>
                  <a:pt x="78" y="108"/>
                </a:lnTo>
                <a:lnTo>
                  <a:pt x="42" y="114"/>
                </a:lnTo>
                <a:lnTo>
                  <a:pt x="30" y="84"/>
                </a:lnTo>
                <a:lnTo>
                  <a:pt x="18" y="84"/>
                </a:lnTo>
                <a:lnTo>
                  <a:pt x="0" y="96"/>
                </a:lnTo>
                <a:lnTo>
                  <a:pt x="0" y="78"/>
                </a:lnTo>
                <a:lnTo>
                  <a:pt x="42" y="6"/>
                </a:lnTo>
                <a:lnTo>
                  <a:pt x="66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66" name=""/>
          <p:cNvSpPr/>
          <p:nvPr/>
        </p:nvSpPr>
        <p:spPr>
          <a:xfrm>
            <a:off x="5557680" y="2611440"/>
            <a:ext cx="55800" cy="81000"/>
          </a:xfrm>
          <a:custGeom>
            <a:avLst/>
            <a:gdLst/>
            <a:ahLst/>
            <a:rect l="l" t="t" r="r" b="b"/>
            <a:pathLst>
              <a:path w="12" h="18">
                <a:moveTo>
                  <a:pt x="0" y="0"/>
                </a:moveTo>
                <a:lnTo>
                  <a:pt x="12" y="18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tIns="35280" bIns="35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67" name=""/>
          <p:cNvSpPr/>
          <p:nvPr/>
        </p:nvSpPr>
        <p:spPr>
          <a:xfrm>
            <a:off x="1522440" y="888840"/>
            <a:ext cx="2690640" cy="2482920"/>
          </a:xfrm>
          <a:custGeom>
            <a:avLst/>
            <a:gdLst/>
            <a:ahLst/>
            <a:rect l="l" t="t" r="r" b="b"/>
            <a:pathLst>
              <a:path w="1695" h="1564">
                <a:moveTo>
                  <a:pt x="1009" y="0"/>
                </a:moveTo>
                <a:lnTo>
                  <a:pt x="1009" y="50"/>
                </a:lnTo>
                <a:lnTo>
                  <a:pt x="1153" y="150"/>
                </a:lnTo>
                <a:lnTo>
                  <a:pt x="1189" y="217"/>
                </a:lnTo>
                <a:lnTo>
                  <a:pt x="1280" y="183"/>
                </a:lnTo>
                <a:lnTo>
                  <a:pt x="1280" y="267"/>
                </a:lnTo>
                <a:lnTo>
                  <a:pt x="1388" y="283"/>
                </a:lnTo>
                <a:lnTo>
                  <a:pt x="1460" y="300"/>
                </a:lnTo>
                <a:lnTo>
                  <a:pt x="1514" y="367"/>
                </a:lnTo>
                <a:lnTo>
                  <a:pt x="1695" y="400"/>
                </a:lnTo>
                <a:lnTo>
                  <a:pt x="1623" y="567"/>
                </a:lnTo>
                <a:lnTo>
                  <a:pt x="1623" y="650"/>
                </a:lnTo>
                <a:lnTo>
                  <a:pt x="1550" y="667"/>
                </a:lnTo>
                <a:lnTo>
                  <a:pt x="1424" y="867"/>
                </a:lnTo>
                <a:lnTo>
                  <a:pt x="1424" y="917"/>
                </a:lnTo>
                <a:lnTo>
                  <a:pt x="1478" y="883"/>
                </a:lnTo>
                <a:lnTo>
                  <a:pt x="1514" y="883"/>
                </a:lnTo>
                <a:lnTo>
                  <a:pt x="1550" y="967"/>
                </a:lnTo>
                <a:lnTo>
                  <a:pt x="1514" y="983"/>
                </a:lnTo>
                <a:lnTo>
                  <a:pt x="1569" y="1067"/>
                </a:lnTo>
                <a:lnTo>
                  <a:pt x="1514" y="1133"/>
                </a:lnTo>
                <a:lnTo>
                  <a:pt x="1532" y="1150"/>
                </a:lnTo>
                <a:lnTo>
                  <a:pt x="1569" y="1247"/>
                </a:lnTo>
                <a:lnTo>
                  <a:pt x="1623" y="1264"/>
                </a:lnTo>
                <a:lnTo>
                  <a:pt x="1623" y="1314"/>
                </a:lnTo>
                <a:lnTo>
                  <a:pt x="1442" y="1447"/>
                </a:lnTo>
                <a:lnTo>
                  <a:pt x="1298" y="1397"/>
                </a:lnTo>
                <a:lnTo>
                  <a:pt x="1153" y="1364"/>
                </a:lnTo>
                <a:lnTo>
                  <a:pt x="1063" y="1431"/>
                </a:lnTo>
                <a:lnTo>
                  <a:pt x="1045" y="1481"/>
                </a:lnTo>
                <a:lnTo>
                  <a:pt x="1045" y="1564"/>
                </a:lnTo>
                <a:lnTo>
                  <a:pt x="903" y="1564"/>
                </a:lnTo>
                <a:lnTo>
                  <a:pt x="850" y="1557"/>
                </a:lnTo>
                <a:lnTo>
                  <a:pt x="813" y="1514"/>
                </a:lnTo>
                <a:lnTo>
                  <a:pt x="759" y="1497"/>
                </a:lnTo>
                <a:lnTo>
                  <a:pt x="686" y="1514"/>
                </a:lnTo>
                <a:lnTo>
                  <a:pt x="542" y="1497"/>
                </a:lnTo>
                <a:lnTo>
                  <a:pt x="397" y="1397"/>
                </a:lnTo>
                <a:lnTo>
                  <a:pt x="470" y="1364"/>
                </a:lnTo>
                <a:lnTo>
                  <a:pt x="506" y="1167"/>
                </a:lnTo>
                <a:lnTo>
                  <a:pt x="488" y="1167"/>
                </a:lnTo>
                <a:lnTo>
                  <a:pt x="506" y="1033"/>
                </a:lnTo>
                <a:lnTo>
                  <a:pt x="542" y="1083"/>
                </a:lnTo>
                <a:lnTo>
                  <a:pt x="488" y="983"/>
                </a:lnTo>
                <a:lnTo>
                  <a:pt x="488" y="900"/>
                </a:lnTo>
                <a:lnTo>
                  <a:pt x="397" y="850"/>
                </a:lnTo>
                <a:lnTo>
                  <a:pt x="361" y="800"/>
                </a:lnTo>
                <a:lnTo>
                  <a:pt x="361" y="733"/>
                </a:lnTo>
                <a:lnTo>
                  <a:pt x="415" y="733"/>
                </a:lnTo>
                <a:lnTo>
                  <a:pt x="307" y="717"/>
                </a:lnTo>
                <a:lnTo>
                  <a:pt x="307" y="683"/>
                </a:lnTo>
                <a:lnTo>
                  <a:pt x="108" y="617"/>
                </a:lnTo>
                <a:lnTo>
                  <a:pt x="72" y="633"/>
                </a:lnTo>
                <a:lnTo>
                  <a:pt x="18" y="583"/>
                </a:lnTo>
                <a:lnTo>
                  <a:pt x="54" y="567"/>
                </a:lnTo>
                <a:lnTo>
                  <a:pt x="36" y="550"/>
                </a:lnTo>
                <a:lnTo>
                  <a:pt x="54" y="517"/>
                </a:lnTo>
                <a:lnTo>
                  <a:pt x="0" y="533"/>
                </a:lnTo>
                <a:lnTo>
                  <a:pt x="18" y="483"/>
                </a:lnTo>
                <a:lnTo>
                  <a:pt x="181" y="433"/>
                </a:lnTo>
                <a:lnTo>
                  <a:pt x="289" y="483"/>
                </a:lnTo>
                <a:lnTo>
                  <a:pt x="452" y="483"/>
                </a:lnTo>
                <a:lnTo>
                  <a:pt x="397" y="267"/>
                </a:lnTo>
                <a:lnTo>
                  <a:pt x="470" y="283"/>
                </a:lnTo>
                <a:lnTo>
                  <a:pt x="506" y="333"/>
                </a:lnTo>
                <a:lnTo>
                  <a:pt x="704" y="317"/>
                </a:lnTo>
                <a:lnTo>
                  <a:pt x="668" y="317"/>
                </a:lnTo>
                <a:lnTo>
                  <a:pt x="686" y="267"/>
                </a:lnTo>
                <a:lnTo>
                  <a:pt x="849" y="167"/>
                </a:lnTo>
                <a:lnTo>
                  <a:pt x="867" y="50"/>
                </a:lnTo>
                <a:lnTo>
                  <a:pt x="1009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68" name=""/>
          <p:cNvSpPr/>
          <p:nvPr/>
        </p:nvSpPr>
        <p:spPr>
          <a:xfrm>
            <a:off x="4327560" y="3186000"/>
            <a:ext cx="198360" cy="451080"/>
          </a:xfrm>
          <a:custGeom>
            <a:avLst/>
            <a:gdLst/>
            <a:ahLst/>
            <a:rect l="l" t="t" r="r" b="b"/>
            <a:pathLst>
              <a:path w="42" h="102">
                <a:moveTo>
                  <a:pt x="30" y="0"/>
                </a:moveTo>
                <a:lnTo>
                  <a:pt x="42" y="48"/>
                </a:lnTo>
                <a:lnTo>
                  <a:pt x="30" y="102"/>
                </a:lnTo>
                <a:lnTo>
                  <a:pt x="6" y="78"/>
                </a:lnTo>
                <a:lnTo>
                  <a:pt x="0" y="36"/>
                </a:lnTo>
                <a:lnTo>
                  <a:pt x="6" y="24"/>
                </a:lnTo>
                <a:lnTo>
                  <a:pt x="30" y="18"/>
                </a:lnTo>
                <a:lnTo>
                  <a:pt x="30" y="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69" name=""/>
          <p:cNvSpPr/>
          <p:nvPr/>
        </p:nvSpPr>
        <p:spPr>
          <a:xfrm>
            <a:off x="8013600" y="3451320"/>
            <a:ext cx="630360" cy="500040"/>
          </a:xfrm>
          <a:custGeom>
            <a:avLst/>
            <a:gdLst/>
            <a:ahLst/>
            <a:rect l="l" t="t" r="r" b="b"/>
            <a:pathLst>
              <a:path w="132" h="114">
                <a:moveTo>
                  <a:pt x="84" y="6"/>
                </a:moveTo>
                <a:lnTo>
                  <a:pt x="48" y="0"/>
                </a:lnTo>
                <a:lnTo>
                  <a:pt x="6" y="18"/>
                </a:lnTo>
                <a:lnTo>
                  <a:pt x="18" y="36"/>
                </a:lnTo>
                <a:lnTo>
                  <a:pt x="0" y="78"/>
                </a:lnTo>
                <a:lnTo>
                  <a:pt x="24" y="84"/>
                </a:lnTo>
                <a:lnTo>
                  <a:pt x="6" y="96"/>
                </a:lnTo>
                <a:lnTo>
                  <a:pt x="6" y="114"/>
                </a:lnTo>
                <a:lnTo>
                  <a:pt x="66" y="60"/>
                </a:lnTo>
                <a:lnTo>
                  <a:pt x="120" y="60"/>
                </a:lnTo>
                <a:lnTo>
                  <a:pt x="132" y="48"/>
                </a:lnTo>
                <a:lnTo>
                  <a:pt x="90" y="30"/>
                </a:lnTo>
                <a:lnTo>
                  <a:pt x="84" y="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70" name=""/>
          <p:cNvSpPr/>
          <p:nvPr/>
        </p:nvSpPr>
        <p:spPr>
          <a:xfrm>
            <a:off x="8013600" y="3451320"/>
            <a:ext cx="3924360" cy="1557360"/>
          </a:xfrm>
          <a:custGeom>
            <a:avLst/>
            <a:gdLst/>
            <a:ahLst/>
            <a:rect l="l" t="t" r="r" b="b"/>
            <a:pathLst>
              <a:path w="821" h="353">
                <a:moveTo>
                  <a:pt x="12" y="120"/>
                </a:moveTo>
                <a:lnTo>
                  <a:pt x="30" y="108"/>
                </a:lnTo>
                <a:lnTo>
                  <a:pt x="72" y="102"/>
                </a:lnTo>
                <a:lnTo>
                  <a:pt x="72" y="90"/>
                </a:lnTo>
                <a:lnTo>
                  <a:pt x="120" y="96"/>
                </a:lnTo>
                <a:lnTo>
                  <a:pt x="132" y="96"/>
                </a:lnTo>
                <a:lnTo>
                  <a:pt x="120" y="84"/>
                </a:lnTo>
                <a:lnTo>
                  <a:pt x="132" y="84"/>
                </a:lnTo>
                <a:lnTo>
                  <a:pt x="168" y="78"/>
                </a:lnTo>
                <a:lnTo>
                  <a:pt x="138" y="72"/>
                </a:lnTo>
                <a:lnTo>
                  <a:pt x="132" y="60"/>
                </a:lnTo>
                <a:lnTo>
                  <a:pt x="138" y="48"/>
                </a:lnTo>
                <a:lnTo>
                  <a:pt x="222" y="60"/>
                </a:lnTo>
                <a:lnTo>
                  <a:pt x="276" y="18"/>
                </a:lnTo>
                <a:lnTo>
                  <a:pt x="318" y="6"/>
                </a:lnTo>
                <a:lnTo>
                  <a:pt x="396" y="0"/>
                </a:lnTo>
                <a:lnTo>
                  <a:pt x="420" y="24"/>
                </a:lnTo>
                <a:lnTo>
                  <a:pt x="444" y="18"/>
                </a:lnTo>
                <a:lnTo>
                  <a:pt x="450" y="48"/>
                </a:lnTo>
                <a:lnTo>
                  <a:pt x="527" y="72"/>
                </a:lnTo>
                <a:lnTo>
                  <a:pt x="581" y="54"/>
                </a:lnTo>
                <a:lnTo>
                  <a:pt x="629" y="60"/>
                </a:lnTo>
                <a:lnTo>
                  <a:pt x="677" y="30"/>
                </a:lnTo>
                <a:lnTo>
                  <a:pt x="713" y="36"/>
                </a:lnTo>
                <a:lnTo>
                  <a:pt x="731" y="30"/>
                </a:lnTo>
                <a:lnTo>
                  <a:pt x="767" y="60"/>
                </a:lnTo>
                <a:lnTo>
                  <a:pt x="779" y="108"/>
                </a:lnTo>
                <a:lnTo>
                  <a:pt x="815" y="132"/>
                </a:lnTo>
                <a:lnTo>
                  <a:pt x="797" y="156"/>
                </a:lnTo>
                <a:lnTo>
                  <a:pt x="803" y="180"/>
                </a:lnTo>
                <a:lnTo>
                  <a:pt x="803" y="240"/>
                </a:lnTo>
                <a:lnTo>
                  <a:pt x="821" y="264"/>
                </a:lnTo>
                <a:lnTo>
                  <a:pt x="821" y="276"/>
                </a:lnTo>
                <a:lnTo>
                  <a:pt x="803" y="276"/>
                </a:lnTo>
                <a:lnTo>
                  <a:pt x="797" y="270"/>
                </a:lnTo>
                <a:lnTo>
                  <a:pt x="743" y="264"/>
                </a:lnTo>
                <a:lnTo>
                  <a:pt x="725" y="282"/>
                </a:lnTo>
                <a:lnTo>
                  <a:pt x="707" y="276"/>
                </a:lnTo>
                <a:lnTo>
                  <a:pt x="689" y="282"/>
                </a:lnTo>
                <a:lnTo>
                  <a:pt x="647" y="282"/>
                </a:lnTo>
                <a:lnTo>
                  <a:pt x="575" y="306"/>
                </a:lnTo>
                <a:lnTo>
                  <a:pt x="539" y="294"/>
                </a:lnTo>
                <a:lnTo>
                  <a:pt x="503" y="312"/>
                </a:lnTo>
                <a:lnTo>
                  <a:pt x="468" y="300"/>
                </a:lnTo>
                <a:lnTo>
                  <a:pt x="462" y="318"/>
                </a:lnTo>
                <a:lnTo>
                  <a:pt x="468" y="330"/>
                </a:lnTo>
                <a:lnTo>
                  <a:pt x="450" y="336"/>
                </a:lnTo>
                <a:lnTo>
                  <a:pt x="444" y="353"/>
                </a:lnTo>
                <a:lnTo>
                  <a:pt x="432" y="347"/>
                </a:lnTo>
                <a:lnTo>
                  <a:pt x="432" y="318"/>
                </a:lnTo>
                <a:lnTo>
                  <a:pt x="444" y="306"/>
                </a:lnTo>
                <a:lnTo>
                  <a:pt x="438" y="300"/>
                </a:lnTo>
                <a:lnTo>
                  <a:pt x="414" y="318"/>
                </a:lnTo>
                <a:lnTo>
                  <a:pt x="390" y="300"/>
                </a:lnTo>
                <a:lnTo>
                  <a:pt x="372" y="306"/>
                </a:lnTo>
                <a:lnTo>
                  <a:pt x="354" y="324"/>
                </a:lnTo>
                <a:lnTo>
                  <a:pt x="300" y="342"/>
                </a:lnTo>
                <a:lnTo>
                  <a:pt x="210" y="294"/>
                </a:lnTo>
                <a:lnTo>
                  <a:pt x="198" y="300"/>
                </a:lnTo>
                <a:lnTo>
                  <a:pt x="192" y="330"/>
                </a:lnTo>
                <a:lnTo>
                  <a:pt x="168" y="336"/>
                </a:lnTo>
                <a:lnTo>
                  <a:pt x="138" y="330"/>
                </a:lnTo>
                <a:lnTo>
                  <a:pt x="132" y="306"/>
                </a:lnTo>
                <a:lnTo>
                  <a:pt x="120" y="312"/>
                </a:lnTo>
                <a:lnTo>
                  <a:pt x="108" y="300"/>
                </a:lnTo>
                <a:lnTo>
                  <a:pt x="90" y="312"/>
                </a:lnTo>
                <a:lnTo>
                  <a:pt x="90" y="300"/>
                </a:lnTo>
                <a:lnTo>
                  <a:pt x="60" y="312"/>
                </a:lnTo>
                <a:lnTo>
                  <a:pt x="96" y="288"/>
                </a:lnTo>
                <a:lnTo>
                  <a:pt x="54" y="288"/>
                </a:lnTo>
                <a:lnTo>
                  <a:pt x="66" y="276"/>
                </a:lnTo>
                <a:lnTo>
                  <a:pt x="54" y="264"/>
                </a:lnTo>
                <a:lnTo>
                  <a:pt x="54" y="258"/>
                </a:lnTo>
                <a:lnTo>
                  <a:pt x="42" y="252"/>
                </a:lnTo>
                <a:lnTo>
                  <a:pt x="48" y="234"/>
                </a:lnTo>
                <a:lnTo>
                  <a:pt x="6" y="222"/>
                </a:lnTo>
                <a:lnTo>
                  <a:pt x="18" y="198"/>
                </a:lnTo>
                <a:lnTo>
                  <a:pt x="24" y="210"/>
                </a:lnTo>
                <a:lnTo>
                  <a:pt x="48" y="210"/>
                </a:lnTo>
                <a:lnTo>
                  <a:pt x="30" y="198"/>
                </a:lnTo>
                <a:lnTo>
                  <a:pt x="36" y="186"/>
                </a:lnTo>
                <a:lnTo>
                  <a:pt x="24" y="168"/>
                </a:lnTo>
                <a:lnTo>
                  <a:pt x="30" y="144"/>
                </a:lnTo>
                <a:lnTo>
                  <a:pt x="0" y="150"/>
                </a:lnTo>
                <a:lnTo>
                  <a:pt x="12" y="120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71" name=""/>
          <p:cNvSpPr/>
          <p:nvPr/>
        </p:nvSpPr>
        <p:spPr>
          <a:xfrm>
            <a:off x="8131320" y="1681200"/>
            <a:ext cx="712800" cy="851040"/>
          </a:xfrm>
          <a:custGeom>
            <a:avLst/>
            <a:gdLst/>
            <a:ahLst/>
            <a:rect l="l" t="t" r="r" b="b"/>
            <a:pathLst>
              <a:path w="150" h="192">
                <a:moveTo>
                  <a:pt x="66" y="192"/>
                </a:moveTo>
                <a:lnTo>
                  <a:pt x="84" y="186"/>
                </a:lnTo>
                <a:lnTo>
                  <a:pt x="90" y="174"/>
                </a:lnTo>
                <a:lnTo>
                  <a:pt x="108" y="156"/>
                </a:lnTo>
                <a:lnTo>
                  <a:pt x="114" y="132"/>
                </a:lnTo>
                <a:lnTo>
                  <a:pt x="150" y="132"/>
                </a:lnTo>
                <a:lnTo>
                  <a:pt x="150" y="108"/>
                </a:lnTo>
                <a:lnTo>
                  <a:pt x="138" y="96"/>
                </a:lnTo>
                <a:lnTo>
                  <a:pt x="132" y="72"/>
                </a:lnTo>
                <a:lnTo>
                  <a:pt x="114" y="60"/>
                </a:lnTo>
                <a:lnTo>
                  <a:pt x="114" y="30"/>
                </a:lnTo>
                <a:lnTo>
                  <a:pt x="90" y="18"/>
                </a:lnTo>
                <a:lnTo>
                  <a:pt x="72" y="18"/>
                </a:lnTo>
                <a:lnTo>
                  <a:pt x="36" y="0"/>
                </a:lnTo>
                <a:lnTo>
                  <a:pt x="12" y="0"/>
                </a:lnTo>
                <a:lnTo>
                  <a:pt x="0" y="12"/>
                </a:lnTo>
                <a:lnTo>
                  <a:pt x="30" y="42"/>
                </a:lnTo>
                <a:lnTo>
                  <a:pt x="60" y="108"/>
                </a:lnTo>
                <a:lnTo>
                  <a:pt x="66" y="192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72" name=""/>
          <p:cNvSpPr/>
          <p:nvPr/>
        </p:nvSpPr>
        <p:spPr>
          <a:xfrm>
            <a:off x="6581880" y="3268800"/>
            <a:ext cx="395280" cy="792000"/>
          </a:xfrm>
          <a:custGeom>
            <a:avLst/>
            <a:gdLst/>
            <a:ahLst/>
            <a:rect l="l" t="t" r="r" b="b"/>
            <a:pathLst>
              <a:path w="78" h="174">
                <a:moveTo>
                  <a:pt x="72" y="108"/>
                </a:moveTo>
                <a:lnTo>
                  <a:pt x="78" y="126"/>
                </a:lnTo>
                <a:lnTo>
                  <a:pt x="36" y="174"/>
                </a:lnTo>
                <a:lnTo>
                  <a:pt x="0" y="132"/>
                </a:lnTo>
                <a:lnTo>
                  <a:pt x="6" y="132"/>
                </a:lnTo>
                <a:lnTo>
                  <a:pt x="0" y="78"/>
                </a:lnTo>
                <a:lnTo>
                  <a:pt x="12" y="54"/>
                </a:lnTo>
                <a:lnTo>
                  <a:pt x="0" y="48"/>
                </a:lnTo>
                <a:lnTo>
                  <a:pt x="6" y="12"/>
                </a:lnTo>
                <a:lnTo>
                  <a:pt x="18" y="0"/>
                </a:lnTo>
                <a:lnTo>
                  <a:pt x="24" y="0"/>
                </a:lnTo>
                <a:lnTo>
                  <a:pt x="36" y="6"/>
                </a:lnTo>
                <a:lnTo>
                  <a:pt x="60" y="30"/>
                </a:lnTo>
                <a:lnTo>
                  <a:pt x="48" y="78"/>
                </a:lnTo>
                <a:lnTo>
                  <a:pt x="72" y="10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73" name=""/>
          <p:cNvSpPr/>
          <p:nvPr/>
        </p:nvSpPr>
        <p:spPr>
          <a:xfrm>
            <a:off x="6805440" y="3313080"/>
            <a:ext cx="568440" cy="485640"/>
          </a:xfrm>
          <a:custGeom>
            <a:avLst/>
            <a:gdLst/>
            <a:ahLst/>
            <a:rect l="l" t="t" r="r" b="b"/>
            <a:pathLst>
              <a:path w="114" h="96">
                <a:moveTo>
                  <a:pt x="24" y="96"/>
                </a:moveTo>
                <a:lnTo>
                  <a:pt x="0" y="66"/>
                </a:lnTo>
                <a:lnTo>
                  <a:pt x="12" y="18"/>
                </a:lnTo>
                <a:lnTo>
                  <a:pt x="42" y="0"/>
                </a:lnTo>
                <a:lnTo>
                  <a:pt x="90" y="0"/>
                </a:lnTo>
                <a:lnTo>
                  <a:pt x="90" y="12"/>
                </a:lnTo>
                <a:lnTo>
                  <a:pt x="108" y="24"/>
                </a:lnTo>
                <a:lnTo>
                  <a:pt x="114" y="66"/>
                </a:lnTo>
                <a:lnTo>
                  <a:pt x="24" y="96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74" name=""/>
          <p:cNvSpPr/>
          <p:nvPr/>
        </p:nvSpPr>
        <p:spPr>
          <a:xfrm>
            <a:off x="7216920" y="2897280"/>
            <a:ext cx="1344600" cy="765000"/>
          </a:xfrm>
          <a:custGeom>
            <a:avLst/>
            <a:gdLst/>
            <a:ahLst/>
            <a:rect l="l" t="t" r="r" b="b"/>
            <a:pathLst>
              <a:path w="281" h="174">
                <a:moveTo>
                  <a:pt x="281" y="18"/>
                </a:moveTo>
                <a:lnTo>
                  <a:pt x="203" y="0"/>
                </a:lnTo>
                <a:lnTo>
                  <a:pt x="137" y="30"/>
                </a:lnTo>
                <a:lnTo>
                  <a:pt x="30" y="18"/>
                </a:lnTo>
                <a:lnTo>
                  <a:pt x="24" y="12"/>
                </a:lnTo>
                <a:lnTo>
                  <a:pt x="30" y="0"/>
                </a:lnTo>
                <a:lnTo>
                  <a:pt x="18" y="0"/>
                </a:lnTo>
                <a:lnTo>
                  <a:pt x="6" y="0"/>
                </a:lnTo>
                <a:lnTo>
                  <a:pt x="0" y="18"/>
                </a:lnTo>
                <a:lnTo>
                  <a:pt x="6" y="36"/>
                </a:lnTo>
                <a:lnTo>
                  <a:pt x="24" y="66"/>
                </a:lnTo>
                <a:lnTo>
                  <a:pt x="6" y="90"/>
                </a:lnTo>
                <a:lnTo>
                  <a:pt x="6" y="102"/>
                </a:lnTo>
                <a:lnTo>
                  <a:pt x="6" y="114"/>
                </a:lnTo>
                <a:lnTo>
                  <a:pt x="24" y="126"/>
                </a:lnTo>
                <a:lnTo>
                  <a:pt x="30" y="168"/>
                </a:lnTo>
                <a:lnTo>
                  <a:pt x="96" y="156"/>
                </a:lnTo>
                <a:lnTo>
                  <a:pt x="137" y="174"/>
                </a:lnTo>
                <a:lnTo>
                  <a:pt x="155" y="168"/>
                </a:lnTo>
                <a:lnTo>
                  <a:pt x="167" y="156"/>
                </a:lnTo>
                <a:lnTo>
                  <a:pt x="167" y="144"/>
                </a:lnTo>
                <a:lnTo>
                  <a:pt x="173" y="144"/>
                </a:lnTo>
                <a:lnTo>
                  <a:pt x="215" y="126"/>
                </a:lnTo>
                <a:lnTo>
                  <a:pt x="251" y="132"/>
                </a:lnTo>
                <a:lnTo>
                  <a:pt x="227" y="102"/>
                </a:lnTo>
                <a:lnTo>
                  <a:pt x="245" y="84"/>
                </a:lnTo>
                <a:lnTo>
                  <a:pt x="251" y="60"/>
                </a:lnTo>
                <a:lnTo>
                  <a:pt x="275" y="42"/>
                </a:lnTo>
                <a:lnTo>
                  <a:pt x="281" y="18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75" name=""/>
          <p:cNvSpPr/>
          <p:nvPr/>
        </p:nvSpPr>
        <p:spPr>
          <a:xfrm>
            <a:off x="1311120" y="3716280"/>
            <a:ext cx="5958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Spain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76" name=""/>
          <p:cNvSpPr/>
          <p:nvPr/>
        </p:nvSpPr>
        <p:spPr>
          <a:xfrm>
            <a:off x="295560" y="3995640"/>
            <a:ext cx="6937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808080"/>
                </a:solidFill>
                <a:effectLst/>
                <a:uFillTx/>
                <a:latin typeface="Frutiger 45 Light"/>
              </a:rPr>
              <a:t>Portugal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77" name=""/>
          <p:cNvSpPr/>
          <p:nvPr/>
        </p:nvSpPr>
        <p:spPr>
          <a:xfrm>
            <a:off x="2581920" y="1984320"/>
            <a:ext cx="595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808080"/>
                </a:solidFill>
                <a:effectLst/>
                <a:uFillTx/>
                <a:latin typeface="Frutiger 45 Light"/>
              </a:rPr>
              <a:t>France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78" name=""/>
          <p:cNvSpPr/>
          <p:nvPr/>
        </p:nvSpPr>
        <p:spPr>
          <a:xfrm>
            <a:off x="4310640" y="2411280"/>
            <a:ext cx="4856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Italy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79" name=""/>
          <p:cNvSpPr/>
          <p:nvPr/>
        </p:nvSpPr>
        <p:spPr>
          <a:xfrm>
            <a:off x="3661200" y="2006640"/>
            <a:ext cx="883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808080"/>
                </a:solidFill>
                <a:effectLst/>
                <a:uFillTx/>
                <a:latin typeface="Frutiger 45 Light"/>
              </a:rPr>
              <a:t>Switzerland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80" name=""/>
          <p:cNvSpPr/>
          <p:nvPr/>
        </p:nvSpPr>
        <p:spPr>
          <a:xfrm>
            <a:off x="5107680" y="2160720"/>
            <a:ext cx="7009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808080"/>
                </a:solidFill>
                <a:effectLst/>
                <a:uFillTx/>
                <a:latin typeface="Frutiger 45 Light"/>
              </a:rPr>
              <a:t>Slovenia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681" name=""/>
          <p:cNvSpPr/>
          <p:nvPr/>
        </p:nvSpPr>
        <p:spPr>
          <a:xfrm>
            <a:off x="-495360" y="19080"/>
            <a:ext cx="10287000" cy="23194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682" name=""/>
          <p:cNvGrpSpPr/>
          <p:nvPr/>
        </p:nvGrpSpPr>
        <p:grpSpPr>
          <a:xfrm>
            <a:off x="1332000" y="4359240"/>
            <a:ext cx="428040" cy="377280"/>
            <a:chOff x="1332000" y="4359240"/>
            <a:chExt cx="428040" cy="377280"/>
          </a:xfrm>
        </p:grpSpPr>
        <p:sp>
          <p:nvSpPr>
            <p:cNvPr id="7683" name=""/>
            <p:cNvSpPr/>
            <p:nvPr/>
          </p:nvSpPr>
          <p:spPr>
            <a:xfrm>
              <a:off x="1375560" y="4359240"/>
              <a:ext cx="190440" cy="16956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684" name=""/>
            <p:cNvSpPr/>
            <p:nvPr/>
          </p:nvSpPr>
          <p:spPr>
            <a:xfrm>
              <a:off x="1332000" y="4481280"/>
              <a:ext cx="428040" cy="25524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685" name=""/>
          <p:cNvGrpSpPr/>
          <p:nvPr/>
        </p:nvGrpSpPr>
        <p:grpSpPr>
          <a:xfrm>
            <a:off x="2405160" y="3722760"/>
            <a:ext cx="428040" cy="376920"/>
            <a:chOff x="2405160" y="3722760"/>
            <a:chExt cx="428040" cy="376920"/>
          </a:xfrm>
        </p:grpSpPr>
        <p:sp>
          <p:nvSpPr>
            <p:cNvPr id="7686" name=""/>
            <p:cNvSpPr/>
            <p:nvPr/>
          </p:nvSpPr>
          <p:spPr>
            <a:xfrm>
              <a:off x="2448720" y="3722760"/>
              <a:ext cx="190440" cy="16920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687" name=""/>
            <p:cNvSpPr/>
            <p:nvPr/>
          </p:nvSpPr>
          <p:spPr>
            <a:xfrm>
              <a:off x="2405160" y="3844800"/>
              <a:ext cx="428040" cy="25488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688" name=""/>
          <p:cNvGrpSpPr/>
          <p:nvPr/>
        </p:nvGrpSpPr>
        <p:grpSpPr>
          <a:xfrm>
            <a:off x="2370240" y="4008600"/>
            <a:ext cx="428040" cy="376920"/>
            <a:chOff x="2370240" y="4008600"/>
            <a:chExt cx="428040" cy="376920"/>
          </a:xfrm>
        </p:grpSpPr>
        <p:sp>
          <p:nvSpPr>
            <p:cNvPr id="7689" name=""/>
            <p:cNvSpPr/>
            <p:nvPr/>
          </p:nvSpPr>
          <p:spPr>
            <a:xfrm>
              <a:off x="2413800" y="4008600"/>
              <a:ext cx="190440" cy="16920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690" name=""/>
            <p:cNvSpPr/>
            <p:nvPr/>
          </p:nvSpPr>
          <p:spPr>
            <a:xfrm>
              <a:off x="2370240" y="4130640"/>
              <a:ext cx="428040" cy="25488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691" name=""/>
          <p:cNvGrpSpPr/>
          <p:nvPr/>
        </p:nvGrpSpPr>
        <p:grpSpPr>
          <a:xfrm>
            <a:off x="2117880" y="4194000"/>
            <a:ext cx="428040" cy="375840"/>
            <a:chOff x="2117880" y="4194000"/>
            <a:chExt cx="428040" cy="375840"/>
          </a:xfrm>
        </p:grpSpPr>
        <p:sp>
          <p:nvSpPr>
            <p:cNvPr id="7692" name=""/>
            <p:cNvSpPr/>
            <p:nvPr/>
          </p:nvSpPr>
          <p:spPr>
            <a:xfrm>
              <a:off x="2161440" y="4194000"/>
              <a:ext cx="190440" cy="16884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693" name=""/>
            <p:cNvSpPr/>
            <p:nvPr/>
          </p:nvSpPr>
          <p:spPr>
            <a:xfrm>
              <a:off x="2117880" y="4315680"/>
              <a:ext cx="428040" cy="2541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694" name=""/>
          <p:cNvGrpSpPr/>
          <p:nvPr/>
        </p:nvGrpSpPr>
        <p:grpSpPr>
          <a:xfrm>
            <a:off x="4602240" y="2900520"/>
            <a:ext cx="428040" cy="376920"/>
            <a:chOff x="4602240" y="2900520"/>
            <a:chExt cx="428040" cy="376920"/>
          </a:xfrm>
        </p:grpSpPr>
        <p:sp>
          <p:nvSpPr>
            <p:cNvPr id="7695" name=""/>
            <p:cNvSpPr/>
            <p:nvPr/>
          </p:nvSpPr>
          <p:spPr>
            <a:xfrm>
              <a:off x="4645800" y="2900520"/>
              <a:ext cx="190440" cy="16920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696" name=""/>
            <p:cNvSpPr/>
            <p:nvPr/>
          </p:nvSpPr>
          <p:spPr>
            <a:xfrm>
              <a:off x="4602240" y="3022560"/>
              <a:ext cx="428040" cy="25488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697" name=""/>
          <p:cNvGrpSpPr/>
          <p:nvPr/>
        </p:nvGrpSpPr>
        <p:grpSpPr>
          <a:xfrm>
            <a:off x="4737240" y="3067200"/>
            <a:ext cx="428040" cy="376920"/>
            <a:chOff x="4737240" y="3067200"/>
            <a:chExt cx="428040" cy="376920"/>
          </a:xfrm>
        </p:grpSpPr>
        <p:sp>
          <p:nvSpPr>
            <p:cNvPr id="7698" name=""/>
            <p:cNvSpPr/>
            <p:nvPr/>
          </p:nvSpPr>
          <p:spPr>
            <a:xfrm>
              <a:off x="4780800" y="3067200"/>
              <a:ext cx="190440" cy="16920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699" name=""/>
            <p:cNvSpPr/>
            <p:nvPr/>
          </p:nvSpPr>
          <p:spPr>
            <a:xfrm>
              <a:off x="4737240" y="3189240"/>
              <a:ext cx="428040" cy="25488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700" name=""/>
          <p:cNvGrpSpPr/>
          <p:nvPr/>
        </p:nvGrpSpPr>
        <p:grpSpPr>
          <a:xfrm>
            <a:off x="4871880" y="3252960"/>
            <a:ext cx="428400" cy="376920"/>
            <a:chOff x="4871880" y="3252960"/>
            <a:chExt cx="428400" cy="376920"/>
          </a:xfrm>
        </p:grpSpPr>
        <p:sp>
          <p:nvSpPr>
            <p:cNvPr id="7701" name=""/>
            <p:cNvSpPr/>
            <p:nvPr/>
          </p:nvSpPr>
          <p:spPr>
            <a:xfrm>
              <a:off x="4915440" y="3252960"/>
              <a:ext cx="190800" cy="16920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02" name=""/>
            <p:cNvSpPr/>
            <p:nvPr/>
          </p:nvSpPr>
          <p:spPr>
            <a:xfrm>
              <a:off x="4871880" y="3375000"/>
              <a:ext cx="428400" cy="25488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703" name=""/>
          <p:cNvGrpSpPr/>
          <p:nvPr/>
        </p:nvGrpSpPr>
        <p:grpSpPr>
          <a:xfrm>
            <a:off x="5022720" y="3386160"/>
            <a:ext cx="428400" cy="375840"/>
            <a:chOff x="5022720" y="3386160"/>
            <a:chExt cx="428400" cy="375840"/>
          </a:xfrm>
        </p:grpSpPr>
        <p:sp>
          <p:nvSpPr>
            <p:cNvPr id="7704" name=""/>
            <p:cNvSpPr/>
            <p:nvPr/>
          </p:nvSpPr>
          <p:spPr>
            <a:xfrm>
              <a:off x="5066280" y="3386160"/>
              <a:ext cx="190800" cy="16884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05" name=""/>
            <p:cNvSpPr/>
            <p:nvPr/>
          </p:nvSpPr>
          <p:spPr>
            <a:xfrm>
              <a:off x="5022720" y="3507840"/>
              <a:ext cx="428400" cy="2541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706" name=""/>
          <p:cNvGrpSpPr/>
          <p:nvPr/>
        </p:nvGrpSpPr>
        <p:grpSpPr>
          <a:xfrm>
            <a:off x="8280360" y="3687840"/>
            <a:ext cx="428400" cy="376920"/>
            <a:chOff x="8280360" y="3687840"/>
            <a:chExt cx="428400" cy="376920"/>
          </a:xfrm>
        </p:grpSpPr>
        <p:sp>
          <p:nvSpPr>
            <p:cNvPr id="7707" name=""/>
            <p:cNvSpPr/>
            <p:nvPr/>
          </p:nvSpPr>
          <p:spPr>
            <a:xfrm>
              <a:off x="8323920" y="3687840"/>
              <a:ext cx="190800" cy="16920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08" name=""/>
            <p:cNvSpPr/>
            <p:nvPr/>
          </p:nvSpPr>
          <p:spPr>
            <a:xfrm>
              <a:off x="8280360" y="3809880"/>
              <a:ext cx="428400" cy="25488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709" name=""/>
          <p:cNvGrpSpPr/>
          <p:nvPr/>
        </p:nvGrpSpPr>
        <p:grpSpPr>
          <a:xfrm>
            <a:off x="8128080" y="3924360"/>
            <a:ext cx="428040" cy="376920"/>
            <a:chOff x="8128080" y="3924360"/>
            <a:chExt cx="428040" cy="376920"/>
          </a:xfrm>
        </p:grpSpPr>
        <p:sp>
          <p:nvSpPr>
            <p:cNvPr id="7710" name=""/>
            <p:cNvSpPr/>
            <p:nvPr/>
          </p:nvSpPr>
          <p:spPr>
            <a:xfrm>
              <a:off x="8171640" y="3924360"/>
              <a:ext cx="190440" cy="16920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11" name=""/>
            <p:cNvSpPr/>
            <p:nvPr/>
          </p:nvSpPr>
          <p:spPr>
            <a:xfrm>
              <a:off x="8128080" y="4046400"/>
              <a:ext cx="428040" cy="25488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712" name=""/>
          <p:cNvGrpSpPr/>
          <p:nvPr/>
        </p:nvGrpSpPr>
        <p:grpSpPr>
          <a:xfrm>
            <a:off x="8228160" y="4175280"/>
            <a:ext cx="428040" cy="376920"/>
            <a:chOff x="8228160" y="4175280"/>
            <a:chExt cx="428040" cy="376920"/>
          </a:xfrm>
        </p:grpSpPr>
        <p:sp>
          <p:nvSpPr>
            <p:cNvPr id="7713" name=""/>
            <p:cNvSpPr/>
            <p:nvPr/>
          </p:nvSpPr>
          <p:spPr>
            <a:xfrm>
              <a:off x="8271720" y="4175280"/>
              <a:ext cx="190440" cy="16920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14" name=""/>
            <p:cNvSpPr/>
            <p:nvPr/>
          </p:nvSpPr>
          <p:spPr>
            <a:xfrm>
              <a:off x="8228160" y="4297320"/>
              <a:ext cx="428040" cy="25488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715" name=""/>
          <p:cNvGrpSpPr/>
          <p:nvPr/>
        </p:nvGrpSpPr>
        <p:grpSpPr>
          <a:xfrm>
            <a:off x="8394840" y="4325760"/>
            <a:ext cx="428040" cy="377280"/>
            <a:chOff x="8394840" y="4325760"/>
            <a:chExt cx="428040" cy="377280"/>
          </a:xfrm>
        </p:grpSpPr>
        <p:sp>
          <p:nvSpPr>
            <p:cNvPr id="7716" name=""/>
            <p:cNvSpPr/>
            <p:nvPr/>
          </p:nvSpPr>
          <p:spPr>
            <a:xfrm>
              <a:off x="8438400" y="4325760"/>
              <a:ext cx="190440" cy="16956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17" name=""/>
            <p:cNvSpPr/>
            <p:nvPr/>
          </p:nvSpPr>
          <p:spPr>
            <a:xfrm>
              <a:off x="8394840" y="4447800"/>
              <a:ext cx="428040" cy="255240"/>
            </a:xfrm>
            <a:prstGeom prst="rect">
              <a:avLst/>
            </a:prstGeom>
            <a:solidFill>
              <a:srgbClr val="969696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718" name=""/>
          <p:cNvSpPr/>
          <p:nvPr/>
        </p:nvSpPr>
        <p:spPr>
          <a:xfrm>
            <a:off x="1212840" y="4659480"/>
            <a:ext cx="9021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Arcos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19" name=""/>
          <p:cNvSpPr/>
          <p:nvPr/>
        </p:nvSpPr>
        <p:spPr>
          <a:xfrm>
            <a:off x="6564240" y="3029040"/>
            <a:ext cx="201600" cy="257040"/>
          </a:xfrm>
          <a:custGeom>
            <a:avLst/>
            <a:gdLst/>
            <a:ahLst/>
            <a:rect l="l" t="t" r="r" b="b"/>
            <a:pathLst>
              <a:path w="99" h="126">
                <a:moveTo>
                  <a:pt x="69" y="126"/>
                </a:moveTo>
                <a:lnTo>
                  <a:pt x="72" y="105"/>
                </a:lnTo>
                <a:lnTo>
                  <a:pt x="90" y="117"/>
                </a:lnTo>
                <a:lnTo>
                  <a:pt x="99" y="87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noFill/>
          <a:ln w="12600">
            <a:solidFill>
              <a:srgbClr val="00f008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20" name=""/>
          <p:cNvSpPr/>
          <p:nvPr/>
        </p:nvSpPr>
        <p:spPr>
          <a:xfrm>
            <a:off x="-19080" y="2301840"/>
            <a:ext cx="1174680" cy="2873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21" name=""/>
          <p:cNvSpPr/>
          <p:nvPr/>
        </p:nvSpPr>
        <p:spPr>
          <a:xfrm>
            <a:off x="9109080" y="2301840"/>
            <a:ext cx="1263600" cy="28735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22" name=""/>
          <p:cNvSpPr/>
          <p:nvPr/>
        </p:nvSpPr>
        <p:spPr>
          <a:xfrm>
            <a:off x="1160640" y="2332080"/>
            <a:ext cx="7959600" cy="2786040"/>
          </a:xfrm>
          <a:prstGeom prst="rect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23" name=""/>
          <p:cNvSpPr/>
          <p:nvPr/>
        </p:nvSpPr>
        <p:spPr>
          <a:xfrm>
            <a:off x="8486280" y="4051440"/>
            <a:ext cx="6804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Turkey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24" name=""/>
          <p:cNvSpPr/>
          <p:nvPr/>
        </p:nvSpPr>
        <p:spPr>
          <a:xfrm>
            <a:off x="1547280" y="304920"/>
            <a:ext cx="723024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Expansion of Enron’s Energy Network-</a:t>
            </a:r>
            <a:br>
              <a:rPr sz="30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Power Plant Development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25" name=""/>
          <p:cNvSpPr/>
          <p:nvPr/>
        </p:nvSpPr>
        <p:spPr>
          <a:xfrm>
            <a:off x="6357960" y="3019320"/>
            <a:ext cx="404640" cy="490680"/>
          </a:xfrm>
          <a:custGeom>
            <a:avLst/>
            <a:gdLst/>
            <a:ahLst/>
            <a:rect l="l" t="t" r="r" b="b"/>
            <a:pathLst>
              <a:path w="255" h="309">
                <a:moveTo>
                  <a:pt x="144" y="309"/>
                </a:moveTo>
                <a:lnTo>
                  <a:pt x="165" y="198"/>
                </a:lnTo>
                <a:lnTo>
                  <a:pt x="198" y="171"/>
                </a:lnTo>
                <a:lnTo>
                  <a:pt x="219" y="171"/>
                </a:lnTo>
                <a:lnTo>
                  <a:pt x="219" y="138"/>
                </a:lnTo>
                <a:lnTo>
                  <a:pt x="234" y="156"/>
                </a:lnTo>
                <a:lnTo>
                  <a:pt x="255" y="117"/>
                </a:lnTo>
                <a:lnTo>
                  <a:pt x="126" y="18"/>
                </a:lnTo>
                <a:lnTo>
                  <a:pt x="126" y="0"/>
                </a:lnTo>
                <a:lnTo>
                  <a:pt x="87" y="0"/>
                </a:lnTo>
                <a:lnTo>
                  <a:pt x="102" y="33"/>
                </a:lnTo>
                <a:lnTo>
                  <a:pt x="51" y="0"/>
                </a:lnTo>
                <a:lnTo>
                  <a:pt x="36" y="15"/>
                </a:lnTo>
                <a:lnTo>
                  <a:pt x="51" y="69"/>
                </a:lnTo>
                <a:lnTo>
                  <a:pt x="18" y="99"/>
                </a:lnTo>
                <a:lnTo>
                  <a:pt x="15" y="150"/>
                </a:lnTo>
                <a:lnTo>
                  <a:pt x="0" y="177"/>
                </a:lnTo>
                <a:lnTo>
                  <a:pt x="144" y="309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26" name=""/>
          <p:cNvSpPr/>
          <p:nvPr/>
        </p:nvSpPr>
        <p:spPr>
          <a:xfrm>
            <a:off x="6361200" y="3006720"/>
            <a:ext cx="423720" cy="488880"/>
          </a:xfrm>
          <a:custGeom>
            <a:avLst/>
            <a:gdLst/>
            <a:ahLst/>
            <a:rect l="l" t="t" r="r" b="b"/>
            <a:pathLst>
              <a:path w="267" h="308">
                <a:moveTo>
                  <a:pt x="0" y="181"/>
                </a:moveTo>
                <a:lnTo>
                  <a:pt x="150" y="308"/>
                </a:lnTo>
                <a:lnTo>
                  <a:pt x="170" y="206"/>
                </a:lnTo>
                <a:lnTo>
                  <a:pt x="209" y="171"/>
                </a:lnTo>
                <a:lnTo>
                  <a:pt x="228" y="171"/>
                </a:lnTo>
                <a:lnTo>
                  <a:pt x="228" y="138"/>
                </a:lnTo>
                <a:lnTo>
                  <a:pt x="248" y="155"/>
                </a:lnTo>
                <a:lnTo>
                  <a:pt x="267" y="120"/>
                </a:lnTo>
                <a:lnTo>
                  <a:pt x="131" y="17"/>
                </a:lnTo>
                <a:lnTo>
                  <a:pt x="131" y="0"/>
                </a:lnTo>
                <a:lnTo>
                  <a:pt x="92" y="0"/>
                </a:lnTo>
                <a:lnTo>
                  <a:pt x="112" y="34"/>
                </a:lnTo>
                <a:lnTo>
                  <a:pt x="53" y="0"/>
                </a:lnTo>
                <a:lnTo>
                  <a:pt x="34" y="17"/>
                </a:lnTo>
                <a:lnTo>
                  <a:pt x="53" y="69"/>
                </a:lnTo>
                <a:lnTo>
                  <a:pt x="14" y="103"/>
                </a:lnTo>
                <a:lnTo>
                  <a:pt x="14" y="155"/>
                </a:lnTo>
                <a:lnTo>
                  <a:pt x="0" y="181"/>
                </a:lnTo>
                <a:close/>
              </a:path>
            </a:pathLst>
          </a:custGeom>
          <a:solidFill>
            <a:srgbClr val="00f008"/>
          </a:solidFill>
          <a:ln w="0">
            <a:solidFill>
              <a:srgbClr val="4d4d4d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7" name=""/>
          <p:cNvSpPr/>
          <p:nvPr/>
        </p:nvSpPr>
        <p:spPr>
          <a:xfrm>
            <a:off x="1676520" y="1776240"/>
            <a:ext cx="726840" cy="1256040"/>
          </a:xfrm>
          <a:custGeom>
            <a:avLst/>
            <a:gdLst/>
            <a:ahLst/>
            <a:rect l="l" t="t" r="r" b="b"/>
            <a:pathLst>
              <a:path w="458" h="791">
                <a:moveTo>
                  <a:pt x="95" y="50"/>
                </a:moveTo>
                <a:lnTo>
                  <a:pt x="115" y="185"/>
                </a:lnTo>
                <a:lnTo>
                  <a:pt x="0" y="539"/>
                </a:lnTo>
                <a:lnTo>
                  <a:pt x="38" y="589"/>
                </a:lnTo>
                <a:lnTo>
                  <a:pt x="115" y="572"/>
                </a:lnTo>
                <a:lnTo>
                  <a:pt x="76" y="791"/>
                </a:lnTo>
                <a:lnTo>
                  <a:pt x="286" y="774"/>
                </a:lnTo>
                <a:lnTo>
                  <a:pt x="286" y="707"/>
                </a:lnTo>
                <a:lnTo>
                  <a:pt x="363" y="640"/>
                </a:lnTo>
                <a:lnTo>
                  <a:pt x="305" y="572"/>
                </a:lnTo>
                <a:lnTo>
                  <a:pt x="344" y="488"/>
                </a:lnTo>
                <a:lnTo>
                  <a:pt x="305" y="404"/>
                </a:lnTo>
                <a:lnTo>
                  <a:pt x="363" y="353"/>
                </a:lnTo>
                <a:lnTo>
                  <a:pt x="363" y="303"/>
                </a:lnTo>
                <a:lnTo>
                  <a:pt x="382" y="168"/>
                </a:lnTo>
                <a:lnTo>
                  <a:pt x="458" y="84"/>
                </a:lnTo>
                <a:lnTo>
                  <a:pt x="420" y="34"/>
                </a:lnTo>
                <a:lnTo>
                  <a:pt x="210" y="34"/>
                </a:lnTo>
                <a:lnTo>
                  <a:pt x="191" y="0"/>
                </a:lnTo>
                <a:lnTo>
                  <a:pt x="152" y="107"/>
                </a:lnTo>
              </a:path>
            </a:pathLst>
          </a:custGeom>
          <a:solidFill>
            <a:srgbClr val="00f008"/>
          </a:solidFill>
          <a:ln w="0">
            <a:solidFill>
              <a:srgbClr val="505050"/>
            </a:solidFill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28" name=""/>
          <p:cNvSpPr/>
          <p:nvPr/>
        </p:nvSpPr>
        <p:spPr>
          <a:xfrm>
            <a:off x="2066760" y="873000"/>
            <a:ext cx="7291440" cy="3189240"/>
          </a:xfrm>
          <a:custGeom>
            <a:avLst/>
            <a:gdLst/>
            <a:ahLst/>
            <a:rect l="l" t="t" r="r" b="b"/>
            <a:pathLst>
              <a:path w="4593" h="2009">
                <a:moveTo>
                  <a:pt x="234" y="419"/>
                </a:moveTo>
                <a:lnTo>
                  <a:pt x="324" y="437"/>
                </a:lnTo>
                <a:lnTo>
                  <a:pt x="378" y="449"/>
                </a:lnTo>
                <a:lnTo>
                  <a:pt x="414" y="440"/>
                </a:lnTo>
                <a:lnTo>
                  <a:pt x="424" y="438"/>
                </a:lnTo>
                <a:lnTo>
                  <a:pt x="424" y="423"/>
                </a:lnTo>
                <a:lnTo>
                  <a:pt x="448" y="403"/>
                </a:lnTo>
                <a:lnTo>
                  <a:pt x="448" y="398"/>
                </a:lnTo>
                <a:lnTo>
                  <a:pt x="459" y="398"/>
                </a:lnTo>
                <a:lnTo>
                  <a:pt x="470" y="398"/>
                </a:lnTo>
                <a:lnTo>
                  <a:pt x="476" y="403"/>
                </a:lnTo>
                <a:lnTo>
                  <a:pt x="488" y="403"/>
                </a:lnTo>
                <a:lnTo>
                  <a:pt x="498" y="413"/>
                </a:lnTo>
                <a:lnTo>
                  <a:pt x="533" y="423"/>
                </a:lnTo>
                <a:lnTo>
                  <a:pt x="539" y="423"/>
                </a:lnTo>
                <a:lnTo>
                  <a:pt x="550" y="423"/>
                </a:lnTo>
                <a:lnTo>
                  <a:pt x="562" y="423"/>
                </a:lnTo>
                <a:lnTo>
                  <a:pt x="609" y="419"/>
                </a:lnTo>
                <a:lnTo>
                  <a:pt x="675" y="425"/>
                </a:lnTo>
                <a:lnTo>
                  <a:pt x="669" y="416"/>
                </a:lnTo>
                <a:lnTo>
                  <a:pt x="720" y="425"/>
                </a:lnTo>
                <a:lnTo>
                  <a:pt x="759" y="419"/>
                </a:lnTo>
                <a:lnTo>
                  <a:pt x="888" y="407"/>
                </a:lnTo>
                <a:lnTo>
                  <a:pt x="966" y="425"/>
                </a:lnTo>
                <a:lnTo>
                  <a:pt x="1083" y="431"/>
                </a:lnTo>
                <a:lnTo>
                  <a:pt x="1134" y="407"/>
                </a:lnTo>
                <a:lnTo>
                  <a:pt x="1188" y="419"/>
                </a:lnTo>
                <a:lnTo>
                  <a:pt x="1293" y="431"/>
                </a:lnTo>
                <a:lnTo>
                  <a:pt x="1325" y="438"/>
                </a:lnTo>
                <a:lnTo>
                  <a:pt x="1348" y="438"/>
                </a:lnTo>
                <a:lnTo>
                  <a:pt x="1359" y="438"/>
                </a:lnTo>
                <a:lnTo>
                  <a:pt x="1382" y="438"/>
                </a:lnTo>
                <a:lnTo>
                  <a:pt x="1382" y="434"/>
                </a:lnTo>
                <a:lnTo>
                  <a:pt x="1399" y="434"/>
                </a:lnTo>
                <a:lnTo>
                  <a:pt x="1434" y="434"/>
                </a:lnTo>
                <a:lnTo>
                  <a:pt x="1445" y="438"/>
                </a:lnTo>
                <a:lnTo>
                  <a:pt x="1485" y="443"/>
                </a:lnTo>
                <a:lnTo>
                  <a:pt x="1548" y="438"/>
                </a:lnTo>
                <a:lnTo>
                  <a:pt x="1548" y="423"/>
                </a:lnTo>
                <a:lnTo>
                  <a:pt x="1571" y="413"/>
                </a:lnTo>
                <a:lnTo>
                  <a:pt x="1571" y="377"/>
                </a:lnTo>
                <a:lnTo>
                  <a:pt x="1560" y="362"/>
                </a:lnTo>
                <a:lnTo>
                  <a:pt x="1560" y="352"/>
                </a:lnTo>
                <a:lnTo>
                  <a:pt x="1548" y="337"/>
                </a:lnTo>
                <a:lnTo>
                  <a:pt x="1536" y="326"/>
                </a:lnTo>
                <a:lnTo>
                  <a:pt x="1536" y="301"/>
                </a:lnTo>
                <a:lnTo>
                  <a:pt x="1536" y="291"/>
                </a:lnTo>
                <a:lnTo>
                  <a:pt x="1526" y="286"/>
                </a:lnTo>
                <a:lnTo>
                  <a:pt x="1514" y="265"/>
                </a:lnTo>
                <a:lnTo>
                  <a:pt x="1536" y="240"/>
                </a:lnTo>
                <a:lnTo>
                  <a:pt x="1548" y="240"/>
                </a:lnTo>
                <a:lnTo>
                  <a:pt x="1560" y="234"/>
                </a:lnTo>
                <a:lnTo>
                  <a:pt x="1571" y="214"/>
                </a:lnTo>
                <a:lnTo>
                  <a:pt x="1583" y="225"/>
                </a:lnTo>
                <a:lnTo>
                  <a:pt x="1588" y="199"/>
                </a:lnTo>
                <a:lnTo>
                  <a:pt x="1623" y="178"/>
                </a:lnTo>
                <a:lnTo>
                  <a:pt x="1645" y="174"/>
                </a:lnTo>
                <a:lnTo>
                  <a:pt x="1669" y="153"/>
                </a:lnTo>
                <a:lnTo>
                  <a:pt x="1692" y="117"/>
                </a:lnTo>
                <a:lnTo>
                  <a:pt x="1714" y="117"/>
                </a:lnTo>
                <a:lnTo>
                  <a:pt x="1744" y="117"/>
                </a:lnTo>
                <a:lnTo>
                  <a:pt x="1744" y="102"/>
                </a:lnTo>
                <a:lnTo>
                  <a:pt x="1778" y="92"/>
                </a:lnTo>
                <a:lnTo>
                  <a:pt x="1778" y="77"/>
                </a:lnTo>
                <a:lnTo>
                  <a:pt x="1795" y="77"/>
                </a:lnTo>
                <a:lnTo>
                  <a:pt x="1806" y="66"/>
                </a:lnTo>
                <a:lnTo>
                  <a:pt x="1841" y="61"/>
                </a:lnTo>
                <a:lnTo>
                  <a:pt x="1853" y="51"/>
                </a:lnTo>
                <a:lnTo>
                  <a:pt x="1858" y="41"/>
                </a:lnTo>
                <a:lnTo>
                  <a:pt x="1853" y="15"/>
                </a:lnTo>
                <a:lnTo>
                  <a:pt x="1870" y="15"/>
                </a:lnTo>
                <a:lnTo>
                  <a:pt x="1904" y="26"/>
                </a:lnTo>
                <a:lnTo>
                  <a:pt x="1922" y="15"/>
                </a:lnTo>
                <a:lnTo>
                  <a:pt x="1932" y="0"/>
                </a:lnTo>
                <a:lnTo>
                  <a:pt x="1955" y="0"/>
                </a:lnTo>
                <a:lnTo>
                  <a:pt x="1967" y="15"/>
                </a:lnTo>
                <a:lnTo>
                  <a:pt x="1967" y="26"/>
                </a:lnTo>
                <a:lnTo>
                  <a:pt x="1979" y="41"/>
                </a:lnTo>
                <a:lnTo>
                  <a:pt x="2007" y="51"/>
                </a:lnTo>
                <a:lnTo>
                  <a:pt x="2047" y="51"/>
                </a:lnTo>
                <a:lnTo>
                  <a:pt x="2059" y="66"/>
                </a:lnTo>
                <a:lnTo>
                  <a:pt x="2059" y="92"/>
                </a:lnTo>
                <a:lnTo>
                  <a:pt x="2070" y="102"/>
                </a:lnTo>
                <a:lnTo>
                  <a:pt x="2105" y="92"/>
                </a:lnTo>
                <a:lnTo>
                  <a:pt x="2105" y="102"/>
                </a:lnTo>
                <a:lnTo>
                  <a:pt x="2122" y="117"/>
                </a:lnTo>
                <a:lnTo>
                  <a:pt x="2133" y="128"/>
                </a:lnTo>
                <a:lnTo>
                  <a:pt x="2145" y="137"/>
                </a:lnTo>
                <a:lnTo>
                  <a:pt x="2168" y="128"/>
                </a:lnTo>
                <a:lnTo>
                  <a:pt x="2185" y="137"/>
                </a:lnTo>
                <a:lnTo>
                  <a:pt x="2185" y="143"/>
                </a:lnTo>
                <a:lnTo>
                  <a:pt x="2231" y="163"/>
                </a:lnTo>
                <a:lnTo>
                  <a:pt x="2242" y="178"/>
                </a:lnTo>
                <a:lnTo>
                  <a:pt x="2247" y="189"/>
                </a:lnTo>
                <a:lnTo>
                  <a:pt x="2271" y="199"/>
                </a:lnTo>
                <a:lnTo>
                  <a:pt x="2299" y="214"/>
                </a:lnTo>
                <a:lnTo>
                  <a:pt x="2311" y="225"/>
                </a:lnTo>
                <a:lnTo>
                  <a:pt x="2328" y="234"/>
                </a:lnTo>
                <a:lnTo>
                  <a:pt x="2351" y="249"/>
                </a:lnTo>
                <a:lnTo>
                  <a:pt x="2363" y="260"/>
                </a:lnTo>
                <a:lnTo>
                  <a:pt x="2380" y="260"/>
                </a:lnTo>
                <a:lnTo>
                  <a:pt x="2391" y="265"/>
                </a:lnTo>
                <a:lnTo>
                  <a:pt x="2403" y="286"/>
                </a:lnTo>
                <a:lnTo>
                  <a:pt x="2425" y="286"/>
                </a:lnTo>
                <a:lnTo>
                  <a:pt x="2437" y="286"/>
                </a:lnTo>
                <a:lnTo>
                  <a:pt x="2455" y="301"/>
                </a:lnTo>
                <a:lnTo>
                  <a:pt x="2465" y="311"/>
                </a:lnTo>
                <a:lnTo>
                  <a:pt x="2489" y="311"/>
                </a:lnTo>
                <a:lnTo>
                  <a:pt x="2529" y="316"/>
                </a:lnTo>
                <a:lnTo>
                  <a:pt x="2529" y="301"/>
                </a:lnTo>
                <a:lnTo>
                  <a:pt x="2529" y="275"/>
                </a:lnTo>
                <a:lnTo>
                  <a:pt x="2517" y="260"/>
                </a:lnTo>
                <a:lnTo>
                  <a:pt x="2541" y="260"/>
                </a:lnTo>
                <a:lnTo>
                  <a:pt x="2564" y="260"/>
                </a:lnTo>
                <a:lnTo>
                  <a:pt x="2569" y="265"/>
                </a:lnTo>
                <a:lnTo>
                  <a:pt x="2581" y="265"/>
                </a:lnTo>
                <a:lnTo>
                  <a:pt x="2592" y="265"/>
                </a:lnTo>
                <a:lnTo>
                  <a:pt x="2615" y="265"/>
                </a:lnTo>
                <a:lnTo>
                  <a:pt x="2633" y="265"/>
                </a:lnTo>
                <a:lnTo>
                  <a:pt x="2655" y="265"/>
                </a:lnTo>
                <a:lnTo>
                  <a:pt x="2666" y="275"/>
                </a:lnTo>
                <a:lnTo>
                  <a:pt x="2718" y="275"/>
                </a:lnTo>
                <a:lnTo>
                  <a:pt x="2742" y="275"/>
                </a:lnTo>
                <a:lnTo>
                  <a:pt x="2804" y="275"/>
                </a:lnTo>
                <a:lnTo>
                  <a:pt x="2804" y="291"/>
                </a:lnTo>
                <a:lnTo>
                  <a:pt x="2844" y="265"/>
                </a:lnTo>
                <a:lnTo>
                  <a:pt x="2856" y="240"/>
                </a:lnTo>
                <a:lnTo>
                  <a:pt x="2879" y="240"/>
                </a:lnTo>
                <a:lnTo>
                  <a:pt x="2913" y="240"/>
                </a:lnTo>
                <a:lnTo>
                  <a:pt x="2925" y="249"/>
                </a:lnTo>
                <a:lnTo>
                  <a:pt x="2936" y="240"/>
                </a:lnTo>
                <a:lnTo>
                  <a:pt x="2970" y="234"/>
                </a:lnTo>
                <a:lnTo>
                  <a:pt x="2999" y="240"/>
                </a:lnTo>
                <a:lnTo>
                  <a:pt x="3034" y="249"/>
                </a:lnTo>
                <a:lnTo>
                  <a:pt x="3034" y="234"/>
                </a:lnTo>
                <a:lnTo>
                  <a:pt x="3034" y="199"/>
                </a:lnTo>
                <a:lnTo>
                  <a:pt x="3051" y="199"/>
                </a:lnTo>
                <a:lnTo>
                  <a:pt x="3085" y="204"/>
                </a:lnTo>
                <a:lnTo>
                  <a:pt x="3085" y="225"/>
                </a:lnTo>
                <a:lnTo>
                  <a:pt x="3097" y="240"/>
                </a:lnTo>
                <a:lnTo>
                  <a:pt x="3136" y="260"/>
                </a:lnTo>
                <a:lnTo>
                  <a:pt x="3160" y="249"/>
                </a:lnTo>
                <a:lnTo>
                  <a:pt x="3188" y="240"/>
                </a:lnTo>
                <a:lnTo>
                  <a:pt x="3188" y="214"/>
                </a:lnTo>
                <a:lnTo>
                  <a:pt x="3200" y="199"/>
                </a:lnTo>
                <a:lnTo>
                  <a:pt x="3223" y="189"/>
                </a:lnTo>
                <a:lnTo>
                  <a:pt x="3240" y="189"/>
                </a:lnTo>
                <a:lnTo>
                  <a:pt x="3252" y="189"/>
                </a:lnTo>
                <a:lnTo>
                  <a:pt x="3275" y="204"/>
                </a:lnTo>
                <a:lnTo>
                  <a:pt x="3292" y="214"/>
                </a:lnTo>
                <a:lnTo>
                  <a:pt x="3337" y="214"/>
                </a:lnTo>
                <a:lnTo>
                  <a:pt x="3377" y="214"/>
                </a:lnTo>
                <a:lnTo>
                  <a:pt x="3389" y="199"/>
                </a:lnTo>
                <a:lnTo>
                  <a:pt x="3429" y="174"/>
                </a:lnTo>
                <a:lnTo>
                  <a:pt x="3441" y="189"/>
                </a:lnTo>
                <a:lnTo>
                  <a:pt x="3475" y="225"/>
                </a:lnTo>
                <a:lnTo>
                  <a:pt x="3486" y="204"/>
                </a:lnTo>
                <a:lnTo>
                  <a:pt x="3486" y="189"/>
                </a:lnTo>
                <a:lnTo>
                  <a:pt x="3521" y="153"/>
                </a:lnTo>
                <a:lnTo>
                  <a:pt x="3544" y="153"/>
                </a:lnTo>
                <a:lnTo>
                  <a:pt x="3555" y="163"/>
                </a:lnTo>
                <a:lnTo>
                  <a:pt x="3567" y="174"/>
                </a:lnTo>
                <a:lnTo>
                  <a:pt x="3572" y="174"/>
                </a:lnTo>
                <a:lnTo>
                  <a:pt x="3584" y="174"/>
                </a:lnTo>
                <a:lnTo>
                  <a:pt x="3584" y="189"/>
                </a:lnTo>
                <a:lnTo>
                  <a:pt x="3607" y="174"/>
                </a:lnTo>
                <a:lnTo>
                  <a:pt x="3630" y="153"/>
                </a:lnTo>
                <a:lnTo>
                  <a:pt x="3636" y="153"/>
                </a:lnTo>
                <a:lnTo>
                  <a:pt x="3659" y="143"/>
                </a:lnTo>
                <a:lnTo>
                  <a:pt x="3671" y="143"/>
                </a:lnTo>
                <a:lnTo>
                  <a:pt x="3681" y="143"/>
                </a:lnTo>
                <a:lnTo>
                  <a:pt x="3693" y="153"/>
                </a:lnTo>
                <a:lnTo>
                  <a:pt x="3733" y="153"/>
                </a:lnTo>
                <a:lnTo>
                  <a:pt x="3756" y="143"/>
                </a:lnTo>
                <a:lnTo>
                  <a:pt x="3796" y="137"/>
                </a:lnTo>
                <a:lnTo>
                  <a:pt x="3819" y="143"/>
                </a:lnTo>
                <a:lnTo>
                  <a:pt x="3825" y="174"/>
                </a:lnTo>
                <a:lnTo>
                  <a:pt x="3825" y="204"/>
                </a:lnTo>
                <a:lnTo>
                  <a:pt x="3825" y="234"/>
                </a:lnTo>
                <a:lnTo>
                  <a:pt x="3847" y="240"/>
                </a:lnTo>
                <a:lnTo>
                  <a:pt x="3871" y="249"/>
                </a:lnTo>
                <a:lnTo>
                  <a:pt x="3888" y="249"/>
                </a:lnTo>
                <a:lnTo>
                  <a:pt x="3888" y="275"/>
                </a:lnTo>
                <a:lnTo>
                  <a:pt x="3888" y="291"/>
                </a:lnTo>
                <a:lnTo>
                  <a:pt x="3888" y="311"/>
                </a:lnTo>
                <a:lnTo>
                  <a:pt x="3899" y="316"/>
                </a:lnTo>
                <a:lnTo>
                  <a:pt x="3934" y="326"/>
                </a:lnTo>
                <a:lnTo>
                  <a:pt x="3934" y="337"/>
                </a:lnTo>
                <a:lnTo>
                  <a:pt x="3934" y="362"/>
                </a:lnTo>
                <a:lnTo>
                  <a:pt x="3922" y="362"/>
                </a:lnTo>
                <a:lnTo>
                  <a:pt x="3922" y="377"/>
                </a:lnTo>
                <a:lnTo>
                  <a:pt x="3922" y="388"/>
                </a:lnTo>
                <a:lnTo>
                  <a:pt x="3934" y="413"/>
                </a:lnTo>
                <a:lnTo>
                  <a:pt x="3934" y="423"/>
                </a:lnTo>
                <a:lnTo>
                  <a:pt x="3911" y="423"/>
                </a:lnTo>
                <a:lnTo>
                  <a:pt x="3911" y="438"/>
                </a:lnTo>
                <a:lnTo>
                  <a:pt x="3899" y="449"/>
                </a:lnTo>
                <a:lnTo>
                  <a:pt x="3882" y="459"/>
                </a:lnTo>
                <a:lnTo>
                  <a:pt x="3847" y="489"/>
                </a:lnTo>
                <a:lnTo>
                  <a:pt x="3847" y="494"/>
                </a:lnTo>
                <a:lnTo>
                  <a:pt x="3859" y="515"/>
                </a:lnTo>
                <a:lnTo>
                  <a:pt x="3888" y="520"/>
                </a:lnTo>
                <a:lnTo>
                  <a:pt x="3911" y="520"/>
                </a:lnTo>
                <a:lnTo>
                  <a:pt x="3934" y="531"/>
                </a:lnTo>
                <a:lnTo>
                  <a:pt x="3986" y="566"/>
                </a:lnTo>
                <a:lnTo>
                  <a:pt x="4025" y="566"/>
                </a:lnTo>
                <a:lnTo>
                  <a:pt x="4048" y="577"/>
                </a:lnTo>
                <a:lnTo>
                  <a:pt x="4083" y="591"/>
                </a:lnTo>
                <a:lnTo>
                  <a:pt x="4089" y="606"/>
                </a:lnTo>
                <a:lnTo>
                  <a:pt x="4112" y="637"/>
                </a:lnTo>
                <a:lnTo>
                  <a:pt x="4152" y="643"/>
                </a:lnTo>
                <a:lnTo>
                  <a:pt x="4152" y="663"/>
                </a:lnTo>
                <a:lnTo>
                  <a:pt x="4181" y="663"/>
                </a:lnTo>
                <a:lnTo>
                  <a:pt x="4204" y="663"/>
                </a:lnTo>
                <a:lnTo>
                  <a:pt x="4214" y="668"/>
                </a:lnTo>
                <a:lnTo>
                  <a:pt x="4226" y="663"/>
                </a:lnTo>
                <a:lnTo>
                  <a:pt x="4243" y="668"/>
                </a:lnTo>
                <a:lnTo>
                  <a:pt x="4278" y="678"/>
                </a:lnTo>
                <a:lnTo>
                  <a:pt x="4290" y="668"/>
                </a:lnTo>
                <a:lnTo>
                  <a:pt x="4306" y="668"/>
                </a:lnTo>
                <a:lnTo>
                  <a:pt x="4306" y="688"/>
                </a:lnTo>
                <a:lnTo>
                  <a:pt x="4295" y="694"/>
                </a:lnTo>
                <a:lnTo>
                  <a:pt x="4295" y="714"/>
                </a:lnTo>
                <a:lnTo>
                  <a:pt x="4295" y="719"/>
                </a:lnTo>
                <a:lnTo>
                  <a:pt x="4295" y="729"/>
                </a:lnTo>
                <a:lnTo>
                  <a:pt x="4295" y="740"/>
                </a:lnTo>
                <a:lnTo>
                  <a:pt x="4295" y="754"/>
                </a:lnTo>
                <a:lnTo>
                  <a:pt x="4295" y="780"/>
                </a:lnTo>
                <a:lnTo>
                  <a:pt x="4306" y="791"/>
                </a:lnTo>
                <a:lnTo>
                  <a:pt x="4295" y="800"/>
                </a:lnTo>
                <a:lnTo>
                  <a:pt x="4295" y="815"/>
                </a:lnTo>
                <a:lnTo>
                  <a:pt x="4295" y="841"/>
                </a:lnTo>
                <a:lnTo>
                  <a:pt x="4295" y="862"/>
                </a:lnTo>
                <a:lnTo>
                  <a:pt x="4341" y="892"/>
                </a:lnTo>
                <a:lnTo>
                  <a:pt x="4352" y="928"/>
                </a:lnTo>
                <a:lnTo>
                  <a:pt x="4352" y="938"/>
                </a:lnTo>
                <a:lnTo>
                  <a:pt x="4382" y="954"/>
                </a:lnTo>
                <a:lnTo>
                  <a:pt x="4404" y="979"/>
                </a:lnTo>
                <a:lnTo>
                  <a:pt x="4404" y="984"/>
                </a:lnTo>
                <a:lnTo>
                  <a:pt x="4410" y="994"/>
                </a:lnTo>
                <a:lnTo>
                  <a:pt x="4456" y="1020"/>
                </a:lnTo>
                <a:lnTo>
                  <a:pt x="4467" y="1009"/>
                </a:lnTo>
                <a:lnTo>
                  <a:pt x="4508" y="1020"/>
                </a:lnTo>
                <a:lnTo>
                  <a:pt x="4519" y="1040"/>
                </a:lnTo>
                <a:lnTo>
                  <a:pt x="4548" y="1066"/>
                </a:lnTo>
                <a:lnTo>
                  <a:pt x="4593" y="1081"/>
                </a:lnTo>
                <a:lnTo>
                  <a:pt x="4593" y="1091"/>
                </a:lnTo>
                <a:lnTo>
                  <a:pt x="4593" y="1097"/>
                </a:lnTo>
                <a:lnTo>
                  <a:pt x="4570" y="1097"/>
                </a:lnTo>
                <a:lnTo>
                  <a:pt x="4558" y="1097"/>
                </a:lnTo>
                <a:lnTo>
                  <a:pt x="4558" y="1117"/>
                </a:lnTo>
                <a:lnTo>
                  <a:pt x="4541" y="1142"/>
                </a:lnTo>
                <a:lnTo>
                  <a:pt x="4541" y="1168"/>
                </a:lnTo>
                <a:lnTo>
                  <a:pt x="4519" y="1168"/>
                </a:lnTo>
                <a:lnTo>
                  <a:pt x="4519" y="1203"/>
                </a:lnTo>
                <a:lnTo>
                  <a:pt x="4496" y="1194"/>
                </a:lnTo>
                <a:lnTo>
                  <a:pt x="4467" y="1208"/>
                </a:lnTo>
                <a:lnTo>
                  <a:pt x="4467" y="1239"/>
                </a:lnTo>
                <a:lnTo>
                  <a:pt x="4467" y="1254"/>
                </a:lnTo>
                <a:lnTo>
                  <a:pt x="4467" y="1269"/>
                </a:lnTo>
                <a:lnTo>
                  <a:pt x="4467" y="1280"/>
                </a:lnTo>
                <a:lnTo>
                  <a:pt x="4456" y="1289"/>
                </a:lnTo>
                <a:lnTo>
                  <a:pt x="4444" y="1315"/>
                </a:lnTo>
                <a:lnTo>
                  <a:pt x="4444" y="1341"/>
                </a:lnTo>
                <a:lnTo>
                  <a:pt x="4444" y="1357"/>
                </a:lnTo>
                <a:lnTo>
                  <a:pt x="4432" y="1346"/>
                </a:lnTo>
                <a:lnTo>
                  <a:pt x="4421" y="1346"/>
                </a:lnTo>
                <a:lnTo>
                  <a:pt x="4421" y="1366"/>
                </a:lnTo>
                <a:lnTo>
                  <a:pt x="4410" y="1392"/>
                </a:lnTo>
                <a:lnTo>
                  <a:pt x="4410" y="1402"/>
                </a:lnTo>
                <a:lnTo>
                  <a:pt x="4410" y="1417"/>
                </a:lnTo>
                <a:lnTo>
                  <a:pt x="4404" y="1458"/>
                </a:lnTo>
                <a:lnTo>
                  <a:pt x="4358" y="1458"/>
                </a:lnTo>
                <a:lnTo>
                  <a:pt x="4370" y="1474"/>
                </a:lnTo>
                <a:lnTo>
                  <a:pt x="4352" y="1483"/>
                </a:lnTo>
                <a:lnTo>
                  <a:pt x="4341" y="1483"/>
                </a:lnTo>
                <a:lnTo>
                  <a:pt x="4318" y="1499"/>
                </a:lnTo>
                <a:lnTo>
                  <a:pt x="4330" y="1520"/>
                </a:lnTo>
                <a:lnTo>
                  <a:pt x="4330" y="1545"/>
                </a:lnTo>
                <a:lnTo>
                  <a:pt x="4306" y="1545"/>
                </a:lnTo>
                <a:lnTo>
                  <a:pt x="4290" y="1560"/>
                </a:lnTo>
                <a:lnTo>
                  <a:pt x="4290" y="1580"/>
                </a:lnTo>
                <a:lnTo>
                  <a:pt x="4290" y="1595"/>
                </a:lnTo>
                <a:lnTo>
                  <a:pt x="4243" y="1606"/>
                </a:lnTo>
                <a:lnTo>
                  <a:pt x="4243" y="1621"/>
                </a:lnTo>
                <a:lnTo>
                  <a:pt x="4232" y="1632"/>
                </a:lnTo>
                <a:lnTo>
                  <a:pt x="4192" y="1642"/>
                </a:lnTo>
                <a:lnTo>
                  <a:pt x="4157" y="1621"/>
                </a:lnTo>
                <a:lnTo>
                  <a:pt x="4140" y="1586"/>
                </a:lnTo>
                <a:lnTo>
                  <a:pt x="4112" y="1580"/>
                </a:lnTo>
                <a:lnTo>
                  <a:pt x="4089" y="1550"/>
                </a:lnTo>
                <a:lnTo>
                  <a:pt x="4048" y="1545"/>
                </a:lnTo>
                <a:lnTo>
                  <a:pt x="4008" y="1550"/>
                </a:lnTo>
                <a:lnTo>
                  <a:pt x="3996" y="1571"/>
                </a:lnTo>
                <a:lnTo>
                  <a:pt x="3946" y="1550"/>
                </a:lnTo>
                <a:lnTo>
                  <a:pt x="3922" y="1560"/>
                </a:lnTo>
                <a:lnTo>
                  <a:pt x="3882" y="1560"/>
                </a:lnTo>
                <a:lnTo>
                  <a:pt x="3837" y="1606"/>
                </a:lnTo>
                <a:lnTo>
                  <a:pt x="3825" y="1632"/>
                </a:lnTo>
                <a:lnTo>
                  <a:pt x="3819" y="1646"/>
                </a:lnTo>
                <a:lnTo>
                  <a:pt x="3796" y="1672"/>
                </a:lnTo>
                <a:lnTo>
                  <a:pt x="3762" y="1672"/>
                </a:lnTo>
                <a:lnTo>
                  <a:pt x="3699" y="1683"/>
                </a:lnTo>
                <a:lnTo>
                  <a:pt x="3681" y="1672"/>
                </a:lnTo>
                <a:lnTo>
                  <a:pt x="3636" y="1667"/>
                </a:lnTo>
                <a:lnTo>
                  <a:pt x="3607" y="1642"/>
                </a:lnTo>
                <a:lnTo>
                  <a:pt x="3584" y="1632"/>
                </a:lnTo>
                <a:lnTo>
                  <a:pt x="3532" y="1646"/>
                </a:lnTo>
                <a:lnTo>
                  <a:pt x="3463" y="1642"/>
                </a:lnTo>
                <a:lnTo>
                  <a:pt x="3412" y="1632"/>
                </a:lnTo>
                <a:lnTo>
                  <a:pt x="3377" y="1646"/>
                </a:lnTo>
                <a:lnTo>
                  <a:pt x="3361" y="1642"/>
                </a:lnTo>
                <a:lnTo>
                  <a:pt x="3303" y="1632"/>
                </a:lnTo>
                <a:lnTo>
                  <a:pt x="3275" y="1646"/>
                </a:lnTo>
                <a:lnTo>
                  <a:pt x="3252" y="1646"/>
                </a:lnTo>
                <a:lnTo>
                  <a:pt x="3228" y="1642"/>
                </a:lnTo>
                <a:lnTo>
                  <a:pt x="3223" y="1667"/>
                </a:lnTo>
                <a:lnTo>
                  <a:pt x="3188" y="1672"/>
                </a:lnTo>
                <a:lnTo>
                  <a:pt x="3188" y="1683"/>
                </a:lnTo>
                <a:lnTo>
                  <a:pt x="3136" y="1683"/>
                </a:lnTo>
                <a:lnTo>
                  <a:pt x="3102" y="1657"/>
                </a:lnTo>
                <a:lnTo>
                  <a:pt x="3062" y="1667"/>
                </a:lnTo>
                <a:lnTo>
                  <a:pt x="3051" y="1646"/>
                </a:lnTo>
                <a:lnTo>
                  <a:pt x="2976" y="1642"/>
                </a:lnTo>
                <a:lnTo>
                  <a:pt x="2936" y="1646"/>
                </a:lnTo>
                <a:lnTo>
                  <a:pt x="2925" y="1657"/>
                </a:lnTo>
                <a:lnTo>
                  <a:pt x="2913" y="1646"/>
                </a:lnTo>
                <a:lnTo>
                  <a:pt x="2879" y="1632"/>
                </a:lnTo>
                <a:lnTo>
                  <a:pt x="2833" y="1632"/>
                </a:lnTo>
                <a:lnTo>
                  <a:pt x="2770" y="1646"/>
                </a:lnTo>
                <a:lnTo>
                  <a:pt x="2752" y="1646"/>
                </a:lnTo>
                <a:lnTo>
                  <a:pt x="2690" y="1642"/>
                </a:lnTo>
                <a:lnTo>
                  <a:pt x="2633" y="1632"/>
                </a:lnTo>
                <a:lnTo>
                  <a:pt x="2615" y="1657"/>
                </a:lnTo>
                <a:lnTo>
                  <a:pt x="2569" y="1672"/>
                </a:lnTo>
                <a:lnTo>
                  <a:pt x="2500" y="1672"/>
                </a:lnTo>
                <a:lnTo>
                  <a:pt x="2415" y="1667"/>
                </a:lnTo>
                <a:lnTo>
                  <a:pt x="2391" y="1672"/>
                </a:lnTo>
                <a:lnTo>
                  <a:pt x="2374" y="1667"/>
                </a:lnTo>
                <a:lnTo>
                  <a:pt x="2363" y="1692"/>
                </a:lnTo>
                <a:lnTo>
                  <a:pt x="2351" y="1698"/>
                </a:lnTo>
                <a:lnTo>
                  <a:pt x="2351" y="1718"/>
                </a:lnTo>
                <a:lnTo>
                  <a:pt x="2328" y="1734"/>
                </a:lnTo>
                <a:lnTo>
                  <a:pt x="2316" y="1749"/>
                </a:lnTo>
                <a:lnTo>
                  <a:pt x="2311" y="1769"/>
                </a:lnTo>
                <a:lnTo>
                  <a:pt x="2299" y="1769"/>
                </a:lnTo>
                <a:lnTo>
                  <a:pt x="2299" y="1780"/>
                </a:lnTo>
                <a:lnTo>
                  <a:pt x="2259" y="1780"/>
                </a:lnTo>
                <a:lnTo>
                  <a:pt x="2247" y="1780"/>
                </a:lnTo>
                <a:lnTo>
                  <a:pt x="2231" y="1795"/>
                </a:lnTo>
                <a:lnTo>
                  <a:pt x="2219" y="1810"/>
                </a:lnTo>
                <a:lnTo>
                  <a:pt x="2197" y="1840"/>
                </a:lnTo>
                <a:lnTo>
                  <a:pt x="2185" y="1846"/>
                </a:lnTo>
                <a:lnTo>
                  <a:pt x="2168" y="1846"/>
                </a:lnTo>
                <a:lnTo>
                  <a:pt x="2156" y="1855"/>
                </a:lnTo>
                <a:lnTo>
                  <a:pt x="2133" y="1855"/>
                </a:lnTo>
                <a:lnTo>
                  <a:pt x="2105" y="1855"/>
                </a:lnTo>
                <a:lnTo>
                  <a:pt x="2031" y="1846"/>
                </a:lnTo>
                <a:lnTo>
                  <a:pt x="1979" y="1846"/>
                </a:lnTo>
                <a:lnTo>
                  <a:pt x="1932" y="1866"/>
                </a:lnTo>
                <a:lnTo>
                  <a:pt x="1915" y="1881"/>
                </a:lnTo>
                <a:lnTo>
                  <a:pt x="1870" y="1881"/>
                </a:lnTo>
                <a:lnTo>
                  <a:pt x="1858" y="1907"/>
                </a:lnTo>
                <a:lnTo>
                  <a:pt x="1830" y="1897"/>
                </a:lnTo>
                <a:lnTo>
                  <a:pt x="1806" y="1907"/>
                </a:lnTo>
                <a:lnTo>
                  <a:pt x="1754" y="1927"/>
                </a:lnTo>
                <a:lnTo>
                  <a:pt x="1744" y="1948"/>
                </a:lnTo>
                <a:lnTo>
                  <a:pt x="1726" y="1963"/>
                </a:lnTo>
                <a:lnTo>
                  <a:pt x="1692" y="2009"/>
                </a:lnTo>
                <a:lnTo>
                  <a:pt x="1669" y="1983"/>
                </a:lnTo>
                <a:lnTo>
                  <a:pt x="1635" y="1998"/>
                </a:lnTo>
                <a:lnTo>
                  <a:pt x="1635" y="1974"/>
                </a:lnTo>
                <a:lnTo>
                  <a:pt x="1623" y="1963"/>
                </a:lnTo>
                <a:lnTo>
                  <a:pt x="1623" y="1937"/>
                </a:lnTo>
                <a:lnTo>
                  <a:pt x="1612" y="1907"/>
                </a:lnTo>
                <a:lnTo>
                  <a:pt x="1600" y="1892"/>
                </a:lnTo>
                <a:lnTo>
                  <a:pt x="1571" y="1871"/>
                </a:lnTo>
                <a:lnTo>
                  <a:pt x="1571" y="1846"/>
                </a:lnTo>
                <a:lnTo>
                  <a:pt x="1560" y="1820"/>
                </a:lnTo>
                <a:lnTo>
                  <a:pt x="1526" y="1810"/>
                </a:lnTo>
                <a:lnTo>
                  <a:pt x="1486" y="1810"/>
                </a:lnTo>
                <a:lnTo>
                  <a:pt x="1474" y="1840"/>
                </a:lnTo>
                <a:lnTo>
                  <a:pt x="1445" y="1840"/>
                </a:lnTo>
                <a:lnTo>
                  <a:pt x="1422" y="1831"/>
                </a:lnTo>
                <a:lnTo>
                  <a:pt x="1388" y="1840"/>
                </a:lnTo>
                <a:lnTo>
                  <a:pt x="1399" y="1805"/>
                </a:lnTo>
                <a:lnTo>
                  <a:pt x="1434" y="1805"/>
                </a:lnTo>
                <a:lnTo>
                  <a:pt x="1462" y="1810"/>
                </a:lnTo>
                <a:lnTo>
                  <a:pt x="1486" y="1795"/>
                </a:lnTo>
                <a:lnTo>
                  <a:pt x="1514" y="1769"/>
                </a:lnTo>
                <a:lnTo>
                  <a:pt x="1526" y="1743"/>
                </a:lnTo>
                <a:lnTo>
                  <a:pt x="1560" y="1734"/>
                </a:lnTo>
                <a:lnTo>
                  <a:pt x="1588" y="1723"/>
                </a:lnTo>
                <a:lnTo>
                  <a:pt x="1600" y="1718"/>
                </a:lnTo>
                <a:lnTo>
                  <a:pt x="1635" y="1683"/>
                </a:lnTo>
                <a:lnTo>
                  <a:pt x="1635" y="1646"/>
                </a:lnTo>
                <a:lnTo>
                  <a:pt x="1645" y="1632"/>
                </a:lnTo>
                <a:lnTo>
                  <a:pt x="1652" y="1611"/>
                </a:lnTo>
                <a:lnTo>
                  <a:pt x="1635" y="1586"/>
                </a:lnTo>
                <a:lnTo>
                  <a:pt x="1623" y="1586"/>
                </a:lnTo>
                <a:lnTo>
                  <a:pt x="1623" y="1560"/>
                </a:lnTo>
                <a:lnTo>
                  <a:pt x="1623" y="1545"/>
                </a:lnTo>
                <a:lnTo>
                  <a:pt x="1652" y="1535"/>
                </a:lnTo>
                <a:lnTo>
                  <a:pt x="1692" y="1524"/>
                </a:lnTo>
                <a:lnTo>
                  <a:pt x="1704" y="1524"/>
                </a:lnTo>
                <a:lnTo>
                  <a:pt x="1714" y="1535"/>
                </a:lnTo>
                <a:lnTo>
                  <a:pt x="1726" y="1560"/>
                </a:lnTo>
                <a:lnTo>
                  <a:pt x="1754" y="1560"/>
                </a:lnTo>
                <a:lnTo>
                  <a:pt x="1754" y="1560"/>
                </a:lnTo>
                <a:lnTo>
                  <a:pt x="1795" y="1550"/>
                </a:lnTo>
                <a:lnTo>
                  <a:pt x="1806" y="1524"/>
                </a:lnTo>
                <a:lnTo>
                  <a:pt x="1818" y="1509"/>
                </a:lnTo>
                <a:lnTo>
                  <a:pt x="1841" y="1499"/>
                </a:lnTo>
                <a:lnTo>
                  <a:pt x="1818" y="1474"/>
                </a:lnTo>
                <a:lnTo>
                  <a:pt x="1806" y="1458"/>
                </a:lnTo>
                <a:lnTo>
                  <a:pt x="1818" y="1443"/>
                </a:lnTo>
                <a:lnTo>
                  <a:pt x="1806" y="1417"/>
                </a:lnTo>
                <a:lnTo>
                  <a:pt x="1789" y="1443"/>
                </a:lnTo>
                <a:lnTo>
                  <a:pt x="1754" y="1417"/>
                </a:lnTo>
                <a:lnTo>
                  <a:pt x="1732" y="1402"/>
                </a:lnTo>
                <a:lnTo>
                  <a:pt x="1726" y="1392"/>
                </a:lnTo>
                <a:lnTo>
                  <a:pt x="1726" y="1366"/>
                </a:lnTo>
                <a:lnTo>
                  <a:pt x="1680" y="1392"/>
                </a:lnTo>
                <a:lnTo>
                  <a:pt x="1669" y="1407"/>
                </a:lnTo>
                <a:lnTo>
                  <a:pt x="1623" y="1428"/>
                </a:lnTo>
                <a:lnTo>
                  <a:pt x="1612" y="1458"/>
                </a:lnTo>
                <a:lnTo>
                  <a:pt x="1588" y="1417"/>
                </a:lnTo>
                <a:lnTo>
                  <a:pt x="1612" y="1402"/>
                </a:lnTo>
                <a:lnTo>
                  <a:pt x="1623" y="1366"/>
                </a:lnTo>
                <a:lnTo>
                  <a:pt x="1612" y="1357"/>
                </a:lnTo>
                <a:lnTo>
                  <a:pt x="1612" y="1346"/>
                </a:lnTo>
                <a:lnTo>
                  <a:pt x="1600" y="1341"/>
                </a:lnTo>
                <a:lnTo>
                  <a:pt x="1588" y="1346"/>
                </a:lnTo>
                <a:lnTo>
                  <a:pt x="1560" y="1357"/>
                </a:lnTo>
                <a:lnTo>
                  <a:pt x="1560" y="1366"/>
                </a:lnTo>
                <a:lnTo>
                  <a:pt x="1571" y="1382"/>
                </a:lnTo>
                <a:lnTo>
                  <a:pt x="1588" y="1402"/>
                </a:lnTo>
                <a:lnTo>
                  <a:pt x="1583" y="1407"/>
                </a:lnTo>
                <a:lnTo>
                  <a:pt x="1560" y="1428"/>
                </a:lnTo>
                <a:lnTo>
                  <a:pt x="1560" y="1443"/>
                </a:lnTo>
                <a:lnTo>
                  <a:pt x="1514" y="1448"/>
                </a:lnTo>
                <a:lnTo>
                  <a:pt x="1526" y="1483"/>
                </a:lnTo>
                <a:lnTo>
                  <a:pt x="1508" y="1468"/>
                </a:lnTo>
                <a:lnTo>
                  <a:pt x="1486" y="1443"/>
                </a:lnTo>
                <a:lnTo>
                  <a:pt x="1474" y="1443"/>
                </a:lnTo>
                <a:lnTo>
                  <a:pt x="1462" y="1448"/>
                </a:lnTo>
                <a:lnTo>
                  <a:pt x="1451" y="1448"/>
                </a:lnTo>
                <a:lnTo>
                  <a:pt x="1451" y="1443"/>
                </a:lnTo>
                <a:lnTo>
                  <a:pt x="1445" y="1428"/>
                </a:lnTo>
                <a:lnTo>
                  <a:pt x="1434" y="1428"/>
                </a:lnTo>
                <a:lnTo>
                  <a:pt x="1422" y="1443"/>
                </a:lnTo>
                <a:lnTo>
                  <a:pt x="1399" y="1448"/>
                </a:lnTo>
                <a:lnTo>
                  <a:pt x="1359" y="1458"/>
                </a:lnTo>
                <a:lnTo>
                  <a:pt x="1348" y="1448"/>
                </a:lnTo>
                <a:lnTo>
                  <a:pt x="1325" y="1448"/>
                </a:lnTo>
                <a:lnTo>
                  <a:pt x="1308" y="1458"/>
                </a:lnTo>
                <a:lnTo>
                  <a:pt x="1256" y="1468"/>
                </a:lnTo>
                <a:lnTo>
                  <a:pt x="1233" y="1474"/>
                </a:lnTo>
                <a:lnTo>
                  <a:pt x="1211" y="1494"/>
                </a:lnTo>
                <a:lnTo>
                  <a:pt x="1211" y="1509"/>
                </a:lnTo>
                <a:lnTo>
                  <a:pt x="1181" y="1520"/>
                </a:lnTo>
                <a:lnTo>
                  <a:pt x="1159" y="1520"/>
                </a:lnTo>
                <a:lnTo>
                  <a:pt x="1095" y="1509"/>
                </a:lnTo>
                <a:lnTo>
                  <a:pt x="1067" y="1494"/>
                </a:lnTo>
                <a:lnTo>
                  <a:pt x="1043" y="1483"/>
                </a:lnTo>
                <a:lnTo>
                  <a:pt x="993" y="1474"/>
                </a:lnTo>
                <a:lnTo>
                  <a:pt x="963" y="1483"/>
                </a:lnTo>
                <a:lnTo>
                  <a:pt x="952" y="1468"/>
                </a:lnTo>
                <a:lnTo>
                  <a:pt x="912" y="1468"/>
                </a:lnTo>
                <a:lnTo>
                  <a:pt x="889" y="1458"/>
                </a:lnTo>
                <a:lnTo>
                  <a:pt x="866" y="1458"/>
                </a:lnTo>
                <a:lnTo>
                  <a:pt x="849" y="1468"/>
                </a:lnTo>
                <a:lnTo>
                  <a:pt x="837" y="1483"/>
                </a:lnTo>
                <a:lnTo>
                  <a:pt x="803" y="1474"/>
                </a:lnTo>
                <a:lnTo>
                  <a:pt x="792" y="1443"/>
                </a:lnTo>
                <a:lnTo>
                  <a:pt x="775" y="1392"/>
                </a:lnTo>
                <a:lnTo>
                  <a:pt x="751" y="1377"/>
                </a:lnTo>
                <a:lnTo>
                  <a:pt x="723" y="1346"/>
                </a:lnTo>
                <a:lnTo>
                  <a:pt x="659" y="1320"/>
                </a:lnTo>
                <a:lnTo>
                  <a:pt x="597" y="1315"/>
                </a:lnTo>
                <a:lnTo>
                  <a:pt x="562" y="1280"/>
                </a:lnTo>
                <a:lnTo>
                  <a:pt x="522" y="1280"/>
                </a:lnTo>
                <a:lnTo>
                  <a:pt x="522" y="1269"/>
                </a:lnTo>
                <a:lnTo>
                  <a:pt x="498" y="1269"/>
                </a:lnTo>
                <a:lnTo>
                  <a:pt x="470" y="1254"/>
                </a:lnTo>
                <a:lnTo>
                  <a:pt x="448" y="1264"/>
                </a:lnTo>
                <a:lnTo>
                  <a:pt x="407" y="1244"/>
                </a:lnTo>
                <a:lnTo>
                  <a:pt x="367" y="1218"/>
                </a:lnTo>
                <a:lnTo>
                  <a:pt x="332" y="1208"/>
                </a:lnTo>
                <a:lnTo>
                  <a:pt x="304" y="1208"/>
                </a:lnTo>
                <a:lnTo>
                  <a:pt x="270" y="1208"/>
                </a:lnTo>
                <a:lnTo>
                  <a:pt x="230" y="1208"/>
                </a:lnTo>
                <a:lnTo>
                  <a:pt x="166" y="1208"/>
                </a:lnTo>
                <a:lnTo>
                  <a:pt x="126" y="1218"/>
                </a:lnTo>
                <a:lnTo>
                  <a:pt x="104" y="1229"/>
                </a:lnTo>
                <a:lnTo>
                  <a:pt x="64" y="1239"/>
                </a:lnTo>
                <a:lnTo>
                  <a:pt x="64" y="1194"/>
                </a:lnTo>
                <a:lnTo>
                  <a:pt x="40" y="1147"/>
                </a:lnTo>
                <a:lnTo>
                  <a:pt x="40" y="1132"/>
                </a:lnTo>
                <a:lnTo>
                  <a:pt x="40" y="1106"/>
                </a:lnTo>
                <a:lnTo>
                  <a:pt x="40" y="1091"/>
                </a:lnTo>
                <a:lnTo>
                  <a:pt x="40" y="1055"/>
                </a:lnTo>
                <a:lnTo>
                  <a:pt x="29" y="1029"/>
                </a:lnTo>
                <a:lnTo>
                  <a:pt x="17" y="1009"/>
                </a:lnTo>
                <a:lnTo>
                  <a:pt x="40" y="1009"/>
                </a:lnTo>
                <a:lnTo>
                  <a:pt x="12" y="979"/>
                </a:lnTo>
                <a:lnTo>
                  <a:pt x="0" y="979"/>
                </a:lnTo>
                <a:lnTo>
                  <a:pt x="0" y="969"/>
                </a:lnTo>
                <a:lnTo>
                  <a:pt x="0" y="943"/>
                </a:lnTo>
                <a:lnTo>
                  <a:pt x="0" y="912"/>
                </a:lnTo>
                <a:lnTo>
                  <a:pt x="0" y="903"/>
                </a:lnTo>
                <a:lnTo>
                  <a:pt x="12" y="877"/>
                </a:lnTo>
                <a:lnTo>
                  <a:pt x="12" y="866"/>
                </a:lnTo>
                <a:lnTo>
                  <a:pt x="29" y="837"/>
                </a:lnTo>
                <a:lnTo>
                  <a:pt x="52" y="791"/>
                </a:lnTo>
                <a:lnTo>
                  <a:pt x="64" y="775"/>
                </a:lnTo>
                <a:lnTo>
                  <a:pt x="92" y="745"/>
                </a:lnTo>
                <a:lnTo>
                  <a:pt x="126" y="714"/>
                </a:lnTo>
                <a:lnTo>
                  <a:pt x="166" y="688"/>
                </a:lnTo>
                <a:lnTo>
                  <a:pt x="178" y="668"/>
                </a:lnTo>
                <a:lnTo>
                  <a:pt x="178" y="652"/>
                </a:lnTo>
                <a:lnTo>
                  <a:pt x="162" y="497"/>
                </a:lnTo>
              </a:path>
            </a:pathLst>
          </a:custGeom>
          <a:solidFill>
            <a:srgbClr val="00f008"/>
          </a:solidFill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29" name=""/>
          <p:cNvSpPr/>
          <p:nvPr/>
        </p:nvSpPr>
        <p:spPr>
          <a:xfrm>
            <a:off x="2544480" y="2019240"/>
            <a:ext cx="8737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Spain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730" name=""/>
          <p:cNvGrpSpPr/>
          <p:nvPr/>
        </p:nvGrpSpPr>
        <p:grpSpPr>
          <a:xfrm>
            <a:off x="4260960" y="3274920"/>
            <a:ext cx="290160" cy="258480"/>
            <a:chOff x="4260960" y="3274920"/>
            <a:chExt cx="290160" cy="258480"/>
          </a:xfrm>
        </p:grpSpPr>
        <p:sp>
          <p:nvSpPr>
            <p:cNvPr id="7731" name=""/>
            <p:cNvSpPr/>
            <p:nvPr/>
          </p:nvSpPr>
          <p:spPr>
            <a:xfrm>
              <a:off x="4290480" y="3274920"/>
              <a:ext cx="129240" cy="113400"/>
            </a:xfrm>
            <a:prstGeom prst="rect">
              <a:avLst/>
            </a:prstGeom>
            <a:solidFill>
              <a:srgbClr val="ffe80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32" name=""/>
            <p:cNvSpPr/>
            <p:nvPr/>
          </p:nvSpPr>
          <p:spPr>
            <a:xfrm>
              <a:off x="4260960" y="3358080"/>
              <a:ext cx="290160" cy="175320"/>
            </a:xfrm>
            <a:prstGeom prst="rect">
              <a:avLst/>
            </a:prstGeom>
            <a:solidFill>
              <a:srgbClr val="ffe80f"/>
            </a:solidFill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733" name=""/>
          <p:cNvSpPr/>
          <p:nvPr/>
        </p:nvSpPr>
        <p:spPr>
          <a:xfrm>
            <a:off x="3413160" y="4206960"/>
            <a:ext cx="6464160" cy="1092240"/>
          </a:xfrm>
          <a:custGeom>
            <a:avLst/>
            <a:gdLst/>
            <a:ahLst/>
            <a:rect l="l" t="t" r="r" b="b"/>
            <a:pathLst>
              <a:path w="3773" h="718">
                <a:moveTo>
                  <a:pt x="0" y="713"/>
                </a:moveTo>
                <a:lnTo>
                  <a:pt x="63" y="665"/>
                </a:lnTo>
                <a:lnTo>
                  <a:pt x="149" y="590"/>
                </a:lnTo>
                <a:lnTo>
                  <a:pt x="207" y="548"/>
                </a:lnTo>
                <a:lnTo>
                  <a:pt x="281" y="489"/>
                </a:lnTo>
                <a:lnTo>
                  <a:pt x="313" y="436"/>
                </a:lnTo>
                <a:lnTo>
                  <a:pt x="350" y="362"/>
                </a:lnTo>
                <a:lnTo>
                  <a:pt x="393" y="277"/>
                </a:lnTo>
                <a:lnTo>
                  <a:pt x="521" y="202"/>
                </a:lnTo>
                <a:lnTo>
                  <a:pt x="584" y="202"/>
                </a:lnTo>
                <a:lnTo>
                  <a:pt x="606" y="186"/>
                </a:lnTo>
                <a:lnTo>
                  <a:pt x="637" y="186"/>
                </a:lnTo>
                <a:lnTo>
                  <a:pt x="648" y="208"/>
                </a:lnTo>
                <a:lnTo>
                  <a:pt x="680" y="224"/>
                </a:lnTo>
                <a:lnTo>
                  <a:pt x="669" y="277"/>
                </a:lnTo>
                <a:lnTo>
                  <a:pt x="685" y="277"/>
                </a:lnTo>
                <a:lnTo>
                  <a:pt x="754" y="341"/>
                </a:lnTo>
                <a:lnTo>
                  <a:pt x="818" y="356"/>
                </a:lnTo>
                <a:lnTo>
                  <a:pt x="861" y="378"/>
                </a:lnTo>
                <a:lnTo>
                  <a:pt x="988" y="383"/>
                </a:lnTo>
                <a:lnTo>
                  <a:pt x="1057" y="362"/>
                </a:lnTo>
                <a:lnTo>
                  <a:pt x="1079" y="378"/>
                </a:lnTo>
                <a:lnTo>
                  <a:pt x="1110" y="378"/>
                </a:lnTo>
                <a:lnTo>
                  <a:pt x="1121" y="362"/>
                </a:lnTo>
                <a:lnTo>
                  <a:pt x="1153" y="362"/>
                </a:lnTo>
                <a:lnTo>
                  <a:pt x="1196" y="367"/>
                </a:lnTo>
                <a:lnTo>
                  <a:pt x="1217" y="378"/>
                </a:lnTo>
                <a:lnTo>
                  <a:pt x="1249" y="378"/>
                </a:lnTo>
                <a:lnTo>
                  <a:pt x="1312" y="383"/>
                </a:lnTo>
                <a:lnTo>
                  <a:pt x="1328" y="378"/>
                </a:lnTo>
                <a:lnTo>
                  <a:pt x="1344" y="378"/>
                </a:lnTo>
                <a:lnTo>
                  <a:pt x="1397" y="330"/>
                </a:lnTo>
                <a:lnTo>
                  <a:pt x="1440" y="356"/>
                </a:lnTo>
                <a:lnTo>
                  <a:pt x="1451" y="383"/>
                </a:lnTo>
                <a:lnTo>
                  <a:pt x="1451" y="410"/>
                </a:lnTo>
                <a:lnTo>
                  <a:pt x="1483" y="410"/>
                </a:lnTo>
                <a:lnTo>
                  <a:pt x="1493" y="394"/>
                </a:lnTo>
                <a:lnTo>
                  <a:pt x="1568" y="415"/>
                </a:lnTo>
                <a:lnTo>
                  <a:pt x="1599" y="404"/>
                </a:lnTo>
                <a:lnTo>
                  <a:pt x="1642" y="410"/>
                </a:lnTo>
                <a:lnTo>
                  <a:pt x="1700" y="410"/>
                </a:lnTo>
                <a:lnTo>
                  <a:pt x="1775" y="415"/>
                </a:lnTo>
                <a:lnTo>
                  <a:pt x="1817" y="404"/>
                </a:lnTo>
                <a:lnTo>
                  <a:pt x="1860" y="362"/>
                </a:lnTo>
                <a:lnTo>
                  <a:pt x="1940" y="303"/>
                </a:lnTo>
                <a:lnTo>
                  <a:pt x="2046" y="277"/>
                </a:lnTo>
                <a:lnTo>
                  <a:pt x="2126" y="250"/>
                </a:lnTo>
                <a:lnTo>
                  <a:pt x="2221" y="287"/>
                </a:lnTo>
                <a:lnTo>
                  <a:pt x="2285" y="234"/>
                </a:lnTo>
                <a:lnTo>
                  <a:pt x="2296" y="224"/>
                </a:lnTo>
                <a:lnTo>
                  <a:pt x="2381" y="213"/>
                </a:lnTo>
                <a:lnTo>
                  <a:pt x="2439" y="245"/>
                </a:lnTo>
                <a:lnTo>
                  <a:pt x="2508" y="202"/>
                </a:lnTo>
                <a:lnTo>
                  <a:pt x="2561" y="197"/>
                </a:lnTo>
                <a:lnTo>
                  <a:pt x="2604" y="181"/>
                </a:lnTo>
                <a:lnTo>
                  <a:pt x="2636" y="176"/>
                </a:lnTo>
                <a:lnTo>
                  <a:pt x="2710" y="149"/>
                </a:lnTo>
                <a:lnTo>
                  <a:pt x="2769" y="128"/>
                </a:lnTo>
                <a:lnTo>
                  <a:pt x="2811" y="112"/>
                </a:lnTo>
                <a:lnTo>
                  <a:pt x="2886" y="112"/>
                </a:lnTo>
                <a:lnTo>
                  <a:pt x="2960" y="107"/>
                </a:lnTo>
                <a:lnTo>
                  <a:pt x="3061" y="96"/>
                </a:lnTo>
                <a:lnTo>
                  <a:pt x="3119" y="91"/>
                </a:lnTo>
                <a:lnTo>
                  <a:pt x="3204" y="75"/>
                </a:lnTo>
                <a:lnTo>
                  <a:pt x="3300" y="16"/>
                </a:lnTo>
                <a:lnTo>
                  <a:pt x="3529" y="54"/>
                </a:lnTo>
                <a:lnTo>
                  <a:pt x="3747" y="0"/>
                </a:lnTo>
                <a:lnTo>
                  <a:pt x="3773" y="0"/>
                </a:lnTo>
                <a:lnTo>
                  <a:pt x="3773" y="718"/>
                </a:lnTo>
                <a:lnTo>
                  <a:pt x="0" y="713"/>
                </a:lnTo>
                <a:lnTo>
                  <a:pt x="0" y="713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34" name=""/>
          <p:cNvSpPr/>
          <p:nvPr/>
        </p:nvSpPr>
        <p:spPr>
          <a:xfrm>
            <a:off x="2070000" y="3216240"/>
            <a:ext cx="1193760" cy="39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lnSpc>
                <a:spcPct val="5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2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Regasification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r">
              <a:lnSpc>
                <a:spcPct val="50000"/>
              </a:lnSpc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2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Terminal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35" name=""/>
          <p:cNvSpPr/>
          <p:nvPr/>
        </p:nvSpPr>
        <p:spPr>
          <a:xfrm>
            <a:off x="3832200" y="3632040"/>
            <a:ext cx="236520" cy="324000"/>
          </a:xfrm>
          <a:custGeom>
            <a:avLst/>
            <a:gdLst/>
            <a:ahLst/>
            <a:rect l="l" t="t" r="r" b="b"/>
            <a:pathLst>
              <a:path w="138" h="213">
                <a:moveTo>
                  <a:pt x="138" y="213"/>
                </a:moveTo>
                <a:lnTo>
                  <a:pt x="0" y="213"/>
                </a:lnTo>
                <a:lnTo>
                  <a:pt x="0" y="0"/>
                </a:lnTo>
                <a:lnTo>
                  <a:pt x="138" y="0"/>
                </a:lnTo>
                <a:lnTo>
                  <a:pt x="138" y="213"/>
                </a:lnTo>
                <a:lnTo>
                  <a:pt x="138" y="213"/>
                </a:lnTo>
                <a:close/>
              </a:path>
            </a:pathLst>
          </a:custGeom>
          <a:solidFill>
            <a:srgbClr val="cdebb7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36" name=""/>
          <p:cNvSpPr/>
          <p:nvPr/>
        </p:nvSpPr>
        <p:spPr>
          <a:xfrm>
            <a:off x="3257640" y="2984400"/>
            <a:ext cx="1736640" cy="1459080"/>
          </a:xfrm>
          <a:custGeom>
            <a:avLst/>
            <a:gdLst/>
            <a:ahLst/>
            <a:rect l="l" t="t" r="r" b="b"/>
            <a:pathLst>
              <a:path w="1094" h="919">
                <a:moveTo>
                  <a:pt x="76" y="195"/>
                </a:moveTo>
                <a:lnTo>
                  <a:pt x="76" y="147"/>
                </a:lnTo>
                <a:lnTo>
                  <a:pt x="88" y="131"/>
                </a:lnTo>
                <a:lnTo>
                  <a:pt x="116" y="116"/>
                </a:lnTo>
                <a:lnTo>
                  <a:pt x="140" y="131"/>
                </a:lnTo>
                <a:lnTo>
                  <a:pt x="192" y="131"/>
                </a:lnTo>
                <a:lnTo>
                  <a:pt x="204" y="147"/>
                </a:lnTo>
                <a:lnTo>
                  <a:pt x="239" y="136"/>
                </a:lnTo>
                <a:lnTo>
                  <a:pt x="285" y="147"/>
                </a:lnTo>
                <a:lnTo>
                  <a:pt x="327" y="168"/>
                </a:lnTo>
                <a:lnTo>
                  <a:pt x="350" y="174"/>
                </a:lnTo>
                <a:lnTo>
                  <a:pt x="413" y="174"/>
                </a:lnTo>
                <a:lnTo>
                  <a:pt x="455" y="174"/>
                </a:lnTo>
                <a:lnTo>
                  <a:pt x="455" y="158"/>
                </a:lnTo>
                <a:lnTo>
                  <a:pt x="466" y="136"/>
                </a:lnTo>
                <a:lnTo>
                  <a:pt x="506" y="136"/>
                </a:lnTo>
                <a:lnTo>
                  <a:pt x="554" y="122"/>
                </a:lnTo>
                <a:lnTo>
                  <a:pt x="571" y="116"/>
                </a:lnTo>
                <a:lnTo>
                  <a:pt x="617" y="122"/>
                </a:lnTo>
                <a:lnTo>
                  <a:pt x="647" y="100"/>
                </a:lnTo>
                <a:lnTo>
                  <a:pt x="682" y="79"/>
                </a:lnTo>
                <a:lnTo>
                  <a:pt x="705" y="79"/>
                </a:lnTo>
                <a:lnTo>
                  <a:pt x="705" y="100"/>
                </a:lnTo>
                <a:lnTo>
                  <a:pt x="710" y="116"/>
                </a:lnTo>
                <a:lnTo>
                  <a:pt x="722" y="100"/>
                </a:lnTo>
                <a:lnTo>
                  <a:pt x="745" y="122"/>
                </a:lnTo>
                <a:lnTo>
                  <a:pt x="757" y="131"/>
                </a:lnTo>
                <a:lnTo>
                  <a:pt x="775" y="147"/>
                </a:lnTo>
                <a:lnTo>
                  <a:pt x="769" y="116"/>
                </a:lnTo>
                <a:lnTo>
                  <a:pt x="798" y="100"/>
                </a:lnTo>
                <a:lnTo>
                  <a:pt x="810" y="90"/>
                </a:lnTo>
                <a:lnTo>
                  <a:pt x="838" y="74"/>
                </a:lnTo>
                <a:lnTo>
                  <a:pt x="821" y="47"/>
                </a:lnTo>
                <a:lnTo>
                  <a:pt x="810" y="27"/>
                </a:lnTo>
                <a:lnTo>
                  <a:pt x="851" y="0"/>
                </a:lnTo>
                <a:lnTo>
                  <a:pt x="874" y="11"/>
                </a:lnTo>
                <a:lnTo>
                  <a:pt x="874" y="27"/>
                </a:lnTo>
                <a:lnTo>
                  <a:pt x="863" y="63"/>
                </a:lnTo>
                <a:lnTo>
                  <a:pt x="851" y="74"/>
                </a:lnTo>
                <a:lnTo>
                  <a:pt x="851" y="100"/>
                </a:lnTo>
                <a:lnTo>
                  <a:pt x="863" y="122"/>
                </a:lnTo>
                <a:lnTo>
                  <a:pt x="874" y="90"/>
                </a:lnTo>
                <a:lnTo>
                  <a:pt x="921" y="74"/>
                </a:lnTo>
                <a:lnTo>
                  <a:pt x="932" y="52"/>
                </a:lnTo>
                <a:lnTo>
                  <a:pt x="967" y="27"/>
                </a:lnTo>
                <a:lnTo>
                  <a:pt x="984" y="36"/>
                </a:lnTo>
                <a:lnTo>
                  <a:pt x="984" y="63"/>
                </a:lnTo>
                <a:lnTo>
                  <a:pt x="1019" y="90"/>
                </a:lnTo>
                <a:lnTo>
                  <a:pt x="1042" y="100"/>
                </a:lnTo>
                <a:lnTo>
                  <a:pt x="1060" y="74"/>
                </a:lnTo>
                <a:lnTo>
                  <a:pt x="1072" y="90"/>
                </a:lnTo>
                <a:lnTo>
                  <a:pt x="1060" y="116"/>
                </a:lnTo>
                <a:lnTo>
                  <a:pt x="1072" y="136"/>
                </a:lnTo>
                <a:lnTo>
                  <a:pt x="1072" y="147"/>
                </a:lnTo>
                <a:lnTo>
                  <a:pt x="1094" y="168"/>
                </a:lnTo>
                <a:lnTo>
                  <a:pt x="1077" y="174"/>
                </a:lnTo>
                <a:lnTo>
                  <a:pt x="1049" y="200"/>
                </a:lnTo>
                <a:lnTo>
                  <a:pt x="1049" y="221"/>
                </a:lnTo>
                <a:lnTo>
                  <a:pt x="1019" y="226"/>
                </a:lnTo>
                <a:lnTo>
                  <a:pt x="979" y="226"/>
                </a:lnTo>
                <a:lnTo>
                  <a:pt x="967" y="200"/>
                </a:lnTo>
                <a:lnTo>
                  <a:pt x="932" y="195"/>
                </a:lnTo>
                <a:lnTo>
                  <a:pt x="897" y="200"/>
                </a:lnTo>
                <a:lnTo>
                  <a:pt x="886" y="221"/>
                </a:lnTo>
                <a:lnTo>
                  <a:pt x="874" y="247"/>
                </a:lnTo>
                <a:lnTo>
                  <a:pt x="886" y="258"/>
                </a:lnTo>
                <a:lnTo>
                  <a:pt x="897" y="274"/>
                </a:lnTo>
                <a:lnTo>
                  <a:pt x="914" y="290"/>
                </a:lnTo>
                <a:lnTo>
                  <a:pt x="897" y="310"/>
                </a:lnTo>
                <a:lnTo>
                  <a:pt x="886" y="326"/>
                </a:lnTo>
                <a:lnTo>
                  <a:pt x="886" y="347"/>
                </a:lnTo>
                <a:lnTo>
                  <a:pt x="874" y="374"/>
                </a:lnTo>
                <a:lnTo>
                  <a:pt x="851" y="389"/>
                </a:lnTo>
                <a:lnTo>
                  <a:pt x="833" y="405"/>
                </a:lnTo>
                <a:lnTo>
                  <a:pt x="798" y="405"/>
                </a:lnTo>
                <a:lnTo>
                  <a:pt x="786" y="420"/>
                </a:lnTo>
                <a:lnTo>
                  <a:pt x="769" y="442"/>
                </a:lnTo>
                <a:lnTo>
                  <a:pt x="710" y="489"/>
                </a:lnTo>
                <a:lnTo>
                  <a:pt x="693" y="478"/>
                </a:lnTo>
                <a:lnTo>
                  <a:pt x="647" y="478"/>
                </a:lnTo>
                <a:lnTo>
                  <a:pt x="635" y="515"/>
                </a:lnTo>
                <a:lnTo>
                  <a:pt x="670" y="504"/>
                </a:lnTo>
                <a:lnTo>
                  <a:pt x="693" y="515"/>
                </a:lnTo>
                <a:lnTo>
                  <a:pt x="722" y="515"/>
                </a:lnTo>
                <a:lnTo>
                  <a:pt x="741" y="481"/>
                </a:lnTo>
                <a:lnTo>
                  <a:pt x="774" y="474"/>
                </a:lnTo>
                <a:lnTo>
                  <a:pt x="810" y="494"/>
                </a:lnTo>
                <a:lnTo>
                  <a:pt x="821" y="526"/>
                </a:lnTo>
                <a:lnTo>
                  <a:pt x="839" y="538"/>
                </a:lnTo>
                <a:lnTo>
                  <a:pt x="848" y="550"/>
                </a:lnTo>
                <a:lnTo>
                  <a:pt x="863" y="578"/>
                </a:lnTo>
                <a:lnTo>
                  <a:pt x="874" y="610"/>
                </a:lnTo>
                <a:lnTo>
                  <a:pt x="874" y="635"/>
                </a:lnTo>
                <a:lnTo>
                  <a:pt x="886" y="651"/>
                </a:lnTo>
                <a:lnTo>
                  <a:pt x="897" y="664"/>
                </a:lnTo>
                <a:lnTo>
                  <a:pt x="921" y="652"/>
                </a:lnTo>
                <a:lnTo>
                  <a:pt x="944" y="678"/>
                </a:lnTo>
                <a:lnTo>
                  <a:pt x="944" y="704"/>
                </a:lnTo>
                <a:lnTo>
                  <a:pt x="914" y="725"/>
                </a:lnTo>
                <a:lnTo>
                  <a:pt x="886" y="735"/>
                </a:lnTo>
                <a:lnTo>
                  <a:pt x="886" y="751"/>
                </a:lnTo>
                <a:lnTo>
                  <a:pt x="874" y="767"/>
                </a:lnTo>
                <a:lnTo>
                  <a:pt x="874" y="794"/>
                </a:lnTo>
                <a:lnTo>
                  <a:pt x="863" y="803"/>
                </a:lnTo>
                <a:lnTo>
                  <a:pt x="851" y="794"/>
                </a:lnTo>
                <a:lnTo>
                  <a:pt x="838" y="778"/>
                </a:lnTo>
                <a:lnTo>
                  <a:pt x="833" y="778"/>
                </a:lnTo>
                <a:lnTo>
                  <a:pt x="810" y="778"/>
                </a:lnTo>
                <a:lnTo>
                  <a:pt x="786" y="794"/>
                </a:lnTo>
                <a:lnTo>
                  <a:pt x="786" y="814"/>
                </a:lnTo>
                <a:lnTo>
                  <a:pt x="786" y="830"/>
                </a:lnTo>
                <a:lnTo>
                  <a:pt x="798" y="857"/>
                </a:lnTo>
                <a:lnTo>
                  <a:pt x="786" y="867"/>
                </a:lnTo>
                <a:lnTo>
                  <a:pt x="775" y="882"/>
                </a:lnTo>
                <a:lnTo>
                  <a:pt x="734" y="882"/>
                </a:lnTo>
                <a:lnTo>
                  <a:pt x="710" y="903"/>
                </a:lnTo>
                <a:lnTo>
                  <a:pt x="693" y="909"/>
                </a:lnTo>
                <a:lnTo>
                  <a:pt x="659" y="919"/>
                </a:lnTo>
                <a:lnTo>
                  <a:pt x="617" y="882"/>
                </a:lnTo>
                <a:lnTo>
                  <a:pt x="594" y="867"/>
                </a:lnTo>
                <a:lnTo>
                  <a:pt x="554" y="877"/>
                </a:lnTo>
                <a:lnTo>
                  <a:pt x="518" y="857"/>
                </a:lnTo>
                <a:lnTo>
                  <a:pt x="506" y="846"/>
                </a:lnTo>
                <a:lnTo>
                  <a:pt x="501" y="857"/>
                </a:lnTo>
                <a:lnTo>
                  <a:pt x="466" y="841"/>
                </a:lnTo>
                <a:lnTo>
                  <a:pt x="455" y="814"/>
                </a:lnTo>
                <a:lnTo>
                  <a:pt x="455" y="803"/>
                </a:lnTo>
                <a:lnTo>
                  <a:pt x="413" y="788"/>
                </a:lnTo>
                <a:lnTo>
                  <a:pt x="402" y="767"/>
                </a:lnTo>
                <a:lnTo>
                  <a:pt x="378" y="767"/>
                </a:lnTo>
                <a:lnTo>
                  <a:pt x="361" y="778"/>
                </a:lnTo>
                <a:lnTo>
                  <a:pt x="338" y="778"/>
                </a:lnTo>
                <a:lnTo>
                  <a:pt x="309" y="767"/>
                </a:lnTo>
                <a:lnTo>
                  <a:pt x="297" y="751"/>
                </a:lnTo>
                <a:lnTo>
                  <a:pt x="285" y="735"/>
                </a:lnTo>
                <a:lnTo>
                  <a:pt x="285" y="725"/>
                </a:lnTo>
                <a:lnTo>
                  <a:pt x="267" y="714"/>
                </a:lnTo>
                <a:lnTo>
                  <a:pt x="267" y="704"/>
                </a:lnTo>
                <a:lnTo>
                  <a:pt x="256" y="699"/>
                </a:lnTo>
                <a:lnTo>
                  <a:pt x="244" y="678"/>
                </a:lnTo>
                <a:lnTo>
                  <a:pt x="216" y="673"/>
                </a:lnTo>
                <a:lnTo>
                  <a:pt x="204" y="651"/>
                </a:lnTo>
                <a:lnTo>
                  <a:pt x="192" y="626"/>
                </a:lnTo>
                <a:lnTo>
                  <a:pt x="181" y="610"/>
                </a:lnTo>
                <a:lnTo>
                  <a:pt x="163" y="583"/>
                </a:lnTo>
                <a:lnTo>
                  <a:pt x="140" y="557"/>
                </a:lnTo>
                <a:lnTo>
                  <a:pt x="128" y="531"/>
                </a:lnTo>
                <a:lnTo>
                  <a:pt x="128" y="515"/>
                </a:lnTo>
                <a:lnTo>
                  <a:pt x="116" y="504"/>
                </a:lnTo>
                <a:lnTo>
                  <a:pt x="105" y="489"/>
                </a:lnTo>
                <a:lnTo>
                  <a:pt x="99" y="467"/>
                </a:lnTo>
                <a:lnTo>
                  <a:pt x="116" y="462"/>
                </a:lnTo>
                <a:lnTo>
                  <a:pt x="128" y="462"/>
                </a:lnTo>
                <a:lnTo>
                  <a:pt x="128" y="467"/>
                </a:lnTo>
                <a:lnTo>
                  <a:pt x="128" y="478"/>
                </a:lnTo>
                <a:lnTo>
                  <a:pt x="128" y="494"/>
                </a:lnTo>
                <a:lnTo>
                  <a:pt x="151" y="526"/>
                </a:lnTo>
                <a:lnTo>
                  <a:pt x="169" y="515"/>
                </a:lnTo>
                <a:lnTo>
                  <a:pt x="181" y="494"/>
                </a:lnTo>
                <a:lnTo>
                  <a:pt x="163" y="489"/>
                </a:lnTo>
                <a:lnTo>
                  <a:pt x="151" y="489"/>
                </a:lnTo>
                <a:lnTo>
                  <a:pt x="140" y="478"/>
                </a:lnTo>
                <a:lnTo>
                  <a:pt x="151" y="462"/>
                </a:lnTo>
                <a:lnTo>
                  <a:pt x="151" y="452"/>
                </a:lnTo>
                <a:lnTo>
                  <a:pt x="151" y="431"/>
                </a:lnTo>
                <a:lnTo>
                  <a:pt x="140" y="431"/>
                </a:lnTo>
                <a:lnTo>
                  <a:pt x="128" y="426"/>
                </a:lnTo>
                <a:lnTo>
                  <a:pt x="128" y="415"/>
                </a:lnTo>
                <a:lnTo>
                  <a:pt x="128" y="405"/>
                </a:lnTo>
                <a:lnTo>
                  <a:pt x="116" y="405"/>
                </a:lnTo>
                <a:lnTo>
                  <a:pt x="76" y="399"/>
                </a:lnTo>
                <a:lnTo>
                  <a:pt x="64" y="389"/>
                </a:lnTo>
                <a:lnTo>
                  <a:pt x="41" y="378"/>
                </a:lnTo>
                <a:lnTo>
                  <a:pt x="12" y="363"/>
                </a:lnTo>
                <a:lnTo>
                  <a:pt x="12" y="347"/>
                </a:lnTo>
                <a:lnTo>
                  <a:pt x="0" y="326"/>
                </a:lnTo>
                <a:lnTo>
                  <a:pt x="0" y="310"/>
                </a:lnTo>
                <a:lnTo>
                  <a:pt x="0" y="299"/>
                </a:lnTo>
                <a:lnTo>
                  <a:pt x="12" y="290"/>
                </a:lnTo>
                <a:lnTo>
                  <a:pt x="12" y="274"/>
                </a:lnTo>
                <a:lnTo>
                  <a:pt x="23" y="258"/>
                </a:lnTo>
                <a:lnTo>
                  <a:pt x="41" y="247"/>
                </a:lnTo>
                <a:lnTo>
                  <a:pt x="76" y="226"/>
                </a:lnTo>
                <a:lnTo>
                  <a:pt x="99" y="210"/>
                </a:lnTo>
                <a:lnTo>
                  <a:pt x="76" y="195"/>
                </a:lnTo>
                <a:lnTo>
                  <a:pt x="76" y="195"/>
                </a:lnTo>
                <a:close/>
              </a:path>
            </a:pathLst>
          </a:custGeom>
          <a:solidFill>
            <a:srgbClr val="00f008"/>
          </a:solidFill>
          <a:ln w="93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37" name=""/>
          <p:cNvSpPr/>
          <p:nvPr/>
        </p:nvSpPr>
        <p:spPr>
          <a:xfrm>
            <a:off x="6191280" y="4830840"/>
            <a:ext cx="189000" cy="477720"/>
          </a:xfrm>
          <a:custGeom>
            <a:avLst/>
            <a:gdLst/>
            <a:ahLst/>
            <a:rect l="l" t="t" r="r" b="b"/>
            <a:pathLst>
              <a:path w="111" h="313">
                <a:moveTo>
                  <a:pt x="0" y="0"/>
                </a:moveTo>
                <a:lnTo>
                  <a:pt x="58" y="79"/>
                </a:lnTo>
                <a:lnTo>
                  <a:pt x="74" y="202"/>
                </a:lnTo>
                <a:lnTo>
                  <a:pt x="111" y="313"/>
                </a:lnTo>
              </a:path>
            </a:pathLst>
          </a:custGeom>
          <a:noFill/>
          <a:ln w="7920">
            <a:solidFill>
              <a:srgbClr val="7dc993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38" name=""/>
          <p:cNvSpPr/>
          <p:nvPr/>
        </p:nvSpPr>
        <p:spPr>
          <a:xfrm>
            <a:off x="7427880" y="4807080"/>
            <a:ext cx="92556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0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ALGERIA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39" name=""/>
          <p:cNvSpPr/>
          <p:nvPr/>
        </p:nvSpPr>
        <p:spPr>
          <a:xfrm>
            <a:off x="3373560" y="4700520"/>
            <a:ext cx="80964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0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TANGER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40" name=""/>
          <p:cNvSpPr/>
          <p:nvPr/>
        </p:nvSpPr>
        <p:spPr>
          <a:xfrm>
            <a:off x="2577960" y="2919240"/>
            <a:ext cx="125100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2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HUELVA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41" name=""/>
          <p:cNvSpPr/>
          <p:nvPr/>
        </p:nvSpPr>
        <p:spPr>
          <a:xfrm>
            <a:off x="6899400" y="1905120"/>
            <a:ext cx="112716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0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JAEN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42" name=""/>
          <p:cNvSpPr/>
          <p:nvPr/>
        </p:nvSpPr>
        <p:spPr>
          <a:xfrm>
            <a:off x="3854520" y="5021280"/>
            <a:ext cx="92700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0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MOROCCO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43" name=""/>
          <p:cNvSpPr/>
          <p:nvPr/>
        </p:nvSpPr>
        <p:spPr>
          <a:xfrm>
            <a:off x="4529880" y="4745160"/>
            <a:ext cx="13384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Maghreb-Europe Pipeline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44" name=""/>
          <p:cNvSpPr/>
          <p:nvPr/>
        </p:nvSpPr>
        <p:spPr>
          <a:xfrm>
            <a:off x="4389480" y="2940120"/>
            <a:ext cx="90216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Arcos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45" name=""/>
          <p:cNvSpPr/>
          <p:nvPr/>
        </p:nvSpPr>
        <p:spPr>
          <a:xfrm flipV="1">
            <a:off x="4060800" y="1590840"/>
            <a:ext cx="363600" cy="992160"/>
          </a:xfrm>
          <a:prstGeom prst="line">
            <a:avLst/>
          </a:prstGeom>
          <a:ln w="93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46" name=""/>
          <p:cNvSpPr/>
          <p:nvPr/>
        </p:nvSpPr>
        <p:spPr>
          <a:xfrm>
            <a:off x="4027320" y="2590920"/>
            <a:ext cx="587520" cy="1817640"/>
          </a:xfrm>
          <a:custGeom>
            <a:avLst/>
            <a:gdLst/>
            <a:ahLst/>
            <a:rect l="l" t="t" r="r" b="b"/>
            <a:pathLst>
              <a:path w="344" h="1194">
                <a:moveTo>
                  <a:pt x="177" y="1194"/>
                </a:moveTo>
                <a:lnTo>
                  <a:pt x="234" y="1134"/>
                </a:lnTo>
                <a:lnTo>
                  <a:pt x="234" y="1030"/>
                </a:lnTo>
                <a:lnTo>
                  <a:pt x="344" y="990"/>
                </a:lnTo>
                <a:lnTo>
                  <a:pt x="104" y="736"/>
                </a:lnTo>
                <a:lnTo>
                  <a:pt x="110" y="556"/>
                </a:lnTo>
                <a:lnTo>
                  <a:pt x="58" y="390"/>
                </a:lnTo>
                <a:lnTo>
                  <a:pt x="208" y="340"/>
                </a:lnTo>
                <a:lnTo>
                  <a:pt x="272" y="170"/>
                </a:lnTo>
                <a:lnTo>
                  <a:pt x="144" y="36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47" name=""/>
          <p:cNvSpPr/>
          <p:nvPr/>
        </p:nvSpPr>
        <p:spPr>
          <a:xfrm>
            <a:off x="4098960" y="2571840"/>
            <a:ext cx="554040" cy="1855800"/>
          </a:xfrm>
          <a:custGeom>
            <a:avLst/>
            <a:gdLst/>
            <a:ahLst/>
            <a:rect l="l" t="t" r="r" b="b"/>
            <a:pathLst>
              <a:path w="324" h="1218">
                <a:moveTo>
                  <a:pt x="147" y="1218"/>
                </a:moveTo>
                <a:lnTo>
                  <a:pt x="208" y="1156"/>
                </a:lnTo>
                <a:lnTo>
                  <a:pt x="208" y="1052"/>
                </a:lnTo>
                <a:lnTo>
                  <a:pt x="324" y="1004"/>
                </a:lnTo>
                <a:lnTo>
                  <a:pt x="78" y="748"/>
                </a:lnTo>
                <a:lnTo>
                  <a:pt x="84" y="578"/>
                </a:lnTo>
                <a:lnTo>
                  <a:pt x="34" y="414"/>
                </a:lnTo>
                <a:lnTo>
                  <a:pt x="182" y="362"/>
                </a:lnTo>
                <a:lnTo>
                  <a:pt x="254" y="186"/>
                </a:lnTo>
                <a:lnTo>
                  <a:pt x="116" y="40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48" name=""/>
          <p:cNvSpPr/>
          <p:nvPr/>
        </p:nvSpPr>
        <p:spPr>
          <a:xfrm>
            <a:off x="8910720" y="2470320"/>
            <a:ext cx="215640" cy="745920"/>
          </a:xfrm>
          <a:custGeom>
            <a:avLst/>
            <a:gdLst/>
            <a:ahLst/>
            <a:rect l="l" t="t" r="r" b="b"/>
            <a:pathLst>
              <a:path w="137" h="490">
                <a:moveTo>
                  <a:pt x="15" y="490"/>
                </a:moveTo>
                <a:lnTo>
                  <a:pt x="0" y="407"/>
                </a:lnTo>
                <a:lnTo>
                  <a:pt x="21" y="202"/>
                </a:lnTo>
                <a:lnTo>
                  <a:pt x="137" y="104"/>
                </a:lnTo>
                <a:lnTo>
                  <a:pt x="126" y="0"/>
                </a:lnTo>
              </a:path>
            </a:pathLst>
          </a:custGeom>
          <a:noFill/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49" name=""/>
          <p:cNvSpPr/>
          <p:nvPr/>
        </p:nvSpPr>
        <p:spPr>
          <a:xfrm>
            <a:off x="8931240" y="2478240"/>
            <a:ext cx="223920" cy="733320"/>
          </a:xfrm>
          <a:custGeom>
            <a:avLst/>
            <a:gdLst/>
            <a:ahLst/>
            <a:rect l="l" t="t" r="r" b="b"/>
            <a:pathLst>
              <a:path w="142" h="481">
                <a:moveTo>
                  <a:pt x="15" y="481"/>
                </a:moveTo>
                <a:lnTo>
                  <a:pt x="0" y="398"/>
                </a:lnTo>
                <a:lnTo>
                  <a:pt x="25" y="200"/>
                </a:lnTo>
                <a:lnTo>
                  <a:pt x="142" y="103"/>
                </a:lnTo>
                <a:lnTo>
                  <a:pt x="135" y="0"/>
                </a:lnTo>
              </a:path>
            </a:pathLst>
          </a:custGeom>
          <a:noFill/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50" name=""/>
          <p:cNvSpPr/>
          <p:nvPr/>
        </p:nvSpPr>
        <p:spPr>
          <a:xfrm>
            <a:off x="4646520" y="1376280"/>
            <a:ext cx="1681200" cy="2727360"/>
          </a:xfrm>
          <a:custGeom>
            <a:avLst/>
            <a:gdLst/>
            <a:ahLst/>
            <a:rect l="l" t="t" r="r" b="b"/>
            <a:pathLst>
              <a:path w="1062" h="1791">
                <a:moveTo>
                  <a:pt x="3" y="1791"/>
                </a:moveTo>
                <a:lnTo>
                  <a:pt x="0" y="1749"/>
                </a:lnTo>
                <a:lnTo>
                  <a:pt x="59" y="1720"/>
                </a:lnTo>
                <a:lnTo>
                  <a:pt x="90" y="1632"/>
                </a:lnTo>
                <a:lnTo>
                  <a:pt x="169" y="1637"/>
                </a:lnTo>
                <a:lnTo>
                  <a:pt x="344" y="1334"/>
                </a:lnTo>
                <a:lnTo>
                  <a:pt x="454" y="1310"/>
                </a:lnTo>
                <a:lnTo>
                  <a:pt x="507" y="1339"/>
                </a:lnTo>
                <a:lnTo>
                  <a:pt x="718" y="1242"/>
                </a:lnTo>
                <a:lnTo>
                  <a:pt x="740" y="1130"/>
                </a:lnTo>
                <a:lnTo>
                  <a:pt x="1057" y="413"/>
                </a:lnTo>
                <a:lnTo>
                  <a:pt x="1062" y="232"/>
                </a:lnTo>
                <a:lnTo>
                  <a:pt x="983" y="169"/>
                </a:lnTo>
                <a:lnTo>
                  <a:pt x="999" y="130"/>
                </a:lnTo>
                <a:lnTo>
                  <a:pt x="878" y="32"/>
                </a:lnTo>
                <a:lnTo>
                  <a:pt x="869" y="0"/>
                </a:lnTo>
              </a:path>
            </a:pathLst>
          </a:custGeom>
          <a:noFill/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51" name=""/>
          <p:cNvSpPr/>
          <p:nvPr/>
        </p:nvSpPr>
        <p:spPr>
          <a:xfrm>
            <a:off x="6107040" y="1303200"/>
            <a:ext cx="292320" cy="424080"/>
          </a:xfrm>
          <a:custGeom>
            <a:avLst/>
            <a:gdLst/>
            <a:ahLst/>
            <a:rect l="l" t="t" r="r" b="b"/>
            <a:pathLst>
              <a:path w="185" h="279">
                <a:moveTo>
                  <a:pt x="139" y="279"/>
                </a:moveTo>
                <a:lnTo>
                  <a:pt x="185" y="187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52" name=""/>
          <p:cNvSpPr/>
          <p:nvPr/>
        </p:nvSpPr>
        <p:spPr>
          <a:xfrm flipV="1">
            <a:off x="4065480" y="1593720"/>
            <a:ext cx="390600" cy="1035360"/>
          </a:xfrm>
          <a:prstGeom prst="line">
            <a:avLst/>
          </a:prstGeom>
          <a:ln w="93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53" name=""/>
          <p:cNvSpPr/>
          <p:nvPr/>
        </p:nvSpPr>
        <p:spPr>
          <a:xfrm flipH="1" flipV="1">
            <a:off x="3943440" y="1593720"/>
            <a:ext cx="125280" cy="981360"/>
          </a:xfrm>
          <a:prstGeom prst="line">
            <a:avLst/>
          </a:prstGeom>
          <a:ln w="93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54" name=""/>
          <p:cNvSpPr/>
          <p:nvPr/>
        </p:nvSpPr>
        <p:spPr>
          <a:xfrm flipH="1" flipV="1">
            <a:off x="3905280" y="1596960"/>
            <a:ext cx="131760" cy="990720"/>
          </a:xfrm>
          <a:prstGeom prst="line">
            <a:avLst/>
          </a:prstGeom>
          <a:ln w="93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55" name=""/>
          <p:cNvSpPr/>
          <p:nvPr/>
        </p:nvSpPr>
        <p:spPr>
          <a:xfrm>
            <a:off x="5797440" y="2576520"/>
            <a:ext cx="3508560" cy="684360"/>
          </a:xfrm>
          <a:custGeom>
            <a:avLst/>
            <a:gdLst/>
            <a:ahLst/>
            <a:rect l="l" t="t" r="r" b="b"/>
            <a:pathLst>
              <a:path w="2218" h="449">
                <a:moveTo>
                  <a:pt x="0" y="449"/>
                </a:moveTo>
                <a:lnTo>
                  <a:pt x="101" y="434"/>
                </a:lnTo>
                <a:lnTo>
                  <a:pt x="132" y="386"/>
                </a:lnTo>
                <a:lnTo>
                  <a:pt x="465" y="283"/>
                </a:lnTo>
                <a:lnTo>
                  <a:pt x="549" y="307"/>
                </a:lnTo>
                <a:lnTo>
                  <a:pt x="798" y="229"/>
                </a:lnTo>
                <a:lnTo>
                  <a:pt x="1131" y="283"/>
                </a:lnTo>
                <a:lnTo>
                  <a:pt x="1300" y="195"/>
                </a:lnTo>
                <a:lnTo>
                  <a:pt x="1511" y="288"/>
                </a:lnTo>
                <a:lnTo>
                  <a:pt x="1733" y="254"/>
                </a:lnTo>
                <a:lnTo>
                  <a:pt x="1913" y="361"/>
                </a:lnTo>
                <a:lnTo>
                  <a:pt x="1961" y="444"/>
                </a:lnTo>
                <a:lnTo>
                  <a:pt x="2003" y="410"/>
                </a:lnTo>
                <a:lnTo>
                  <a:pt x="2045" y="264"/>
                </a:lnTo>
                <a:lnTo>
                  <a:pt x="2218" y="0"/>
                </a:lnTo>
              </a:path>
            </a:pathLst>
          </a:custGeom>
          <a:noFill/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56" name=""/>
          <p:cNvSpPr/>
          <p:nvPr/>
        </p:nvSpPr>
        <p:spPr>
          <a:xfrm>
            <a:off x="5800680" y="2563920"/>
            <a:ext cx="3492720" cy="668160"/>
          </a:xfrm>
          <a:custGeom>
            <a:avLst/>
            <a:gdLst/>
            <a:ahLst/>
            <a:rect l="l" t="t" r="r" b="b"/>
            <a:pathLst>
              <a:path w="2208" h="439">
                <a:moveTo>
                  <a:pt x="0" y="439"/>
                </a:moveTo>
                <a:lnTo>
                  <a:pt x="90" y="428"/>
                </a:lnTo>
                <a:lnTo>
                  <a:pt x="116" y="381"/>
                </a:lnTo>
                <a:lnTo>
                  <a:pt x="465" y="273"/>
                </a:lnTo>
                <a:lnTo>
                  <a:pt x="549" y="297"/>
                </a:lnTo>
                <a:lnTo>
                  <a:pt x="798" y="219"/>
                </a:lnTo>
                <a:lnTo>
                  <a:pt x="1131" y="273"/>
                </a:lnTo>
                <a:lnTo>
                  <a:pt x="1300" y="185"/>
                </a:lnTo>
                <a:lnTo>
                  <a:pt x="1511" y="278"/>
                </a:lnTo>
                <a:lnTo>
                  <a:pt x="1733" y="244"/>
                </a:lnTo>
                <a:lnTo>
                  <a:pt x="1913" y="351"/>
                </a:lnTo>
                <a:lnTo>
                  <a:pt x="1961" y="434"/>
                </a:lnTo>
                <a:lnTo>
                  <a:pt x="1991" y="405"/>
                </a:lnTo>
                <a:lnTo>
                  <a:pt x="2034" y="263"/>
                </a:lnTo>
                <a:lnTo>
                  <a:pt x="2208" y="0"/>
                </a:lnTo>
              </a:path>
            </a:pathLst>
          </a:custGeom>
          <a:noFill/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57" name=""/>
          <p:cNvSpPr/>
          <p:nvPr/>
        </p:nvSpPr>
        <p:spPr>
          <a:xfrm>
            <a:off x="6135840" y="1290600"/>
            <a:ext cx="299880" cy="485640"/>
          </a:xfrm>
          <a:custGeom>
            <a:avLst/>
            <a:gdLst/>
            <a:ahLst/>
            <a:rect l="l" t="t" r="r" b="b"/>
            <a:pathLst>
              <a:path w="190" h="319">
                <a:moveTo>
                  <a:pt x="125" y="319"/>
                </a:moveTo>
                <a:lnTo>
                  <a:pt x="190" y="193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58" name=""/>
          <p:cNvSpPr/>
          <p:nvPr/>
        </p:nvSpPr>
        <p:spPr>
          <a:xfrm>
            <a:off x="4619520" y="1373040"/>
            <a:ext cx="1681200" cy="2743200"/>
          </a:xfrm>
          <a:custGeom>
            <a:avLst/>
            <a:gdLst/>
            <a:ahLst/>
            <a:rect l="l" t="t" r="r" b="b"/>
            <a:pathLst>
              <a:path w="1062" h="1801">
                <a:moveTo>
                  <a:pt x="3" y="1801"/>
                </a:moveTo>
                <a:lnTo>
                  <a:pt x="0" y="1756"/>
                </a:lnTo>
                <a:lnTo>
                  <a:pt x="62" y="1717"/>
                </a:lnTo>
                <a:lnTo>
                  <a:pt x="96" y="1622"/>
                </a:lnTo>
                <a:lnTo>
                  <a:pt x="179" y="1625"/>
                </a:lnTo>
                <a:lnTo>
                  <a:pt x="350" y="1324"/>
                </a:lnTo>
                <a:lnTo>
                  <a:pt x="474" y="1298"/>
                </a:lnTo>
                <a:lnTo>
                  <a:pt x="530" y="1327"/>
                </a:lnTo>
                <a:lnTo>
                  <a:pt x="722" y="1238"/>
                </a:lnTo>
                <a:lnTo>
                  <a:pt x="740" y="1137"/>
                </a:lnTo>
                <a:lnTo>
                  <a:pt x="1057" y="420"/>
                </a:lnTo>
                <a:lnTo>
                  <a:pt x="1062" y="239"/>
                </a:lnTo>
                <a:lnTo>
                  <a:pt x="983" y="176"/>
                </a:lnTo>
                <a:lnTo>
                  <a:pt x="999" y="137"/>
                </a:lnTo>
                <a:lnTo>
                  <a:pt x="878" y="39"/>
                </a:lnTo>
                <a:lnTo>
                  <a:pt x="868" y="0"/>
                </a:lnTo>
              </a:path>
            </a:pathLst>
          </a:custGeom>
          <a:noFill/>
          <a:ln w="9360">
            <a:solidFill>
              <a:srgbClr val="cc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59" name=""/>
          <p:cNvSpPr/>
          <p:nvPr/>
        </p:nvSpPr>
        <p:spPr>
          <a:xfrm>
            <a:off x="4379760" y="2997360"/>
            <a:ext cx="76320" cy="0"/>
          </a:xfrm>
          <a:prstGeom prst="line">
            <a:avLst/>
          </a:prstGeom>
          <a:ln w="9360">
            <a:solidFill>
              <a:srgbClr val="3399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760" name=""/>
          <p:cNvGrpSpPr/>
          <p:nvPr/>
        </p:nvGrpSpPr>
        <p:grpSpPr>
          <a:xfrm>
            <a:off x="4137120" y="2222640"/>
            <a:ext cx="136080" cy="121680"/>
            <a:chOff x="4137120" y="2222640"/>
            <a:chExt cx="136080" cy="121680"/>
          </a:xfrm>
        </p:grpSpPr>
        <p:sp>
          <p:nvSpPr>
            <p:cNvPr id="7761" name=""/>
            <p:cNvSpPr/>
            <p:nvPr/>
          </p:nvSpPr>
          <p:spPr>
            <a:xfrm>
              <a:off x="4172760" y="2222640"/>
              <a:ext cx="64800" cy="73080"/>
            </a:xfrm>
            <a:custGeom>
              <a:avLst/>
              <a:gdLst/>
              <a:ahLst/>
              <a:rect l="l" t="t" r="r" b="b"/>
              <a:pathLst>
                <a:path w="38" h="48">
                  <a:moveTo>
                    <a:pt x="16" y="48"/>
                  </a:moveTo>
                  <a:lnTo>
                    <a:pt x="22" y="48"/>
                  </a:lnTo>
                  <a:lnTo>
                    <a:pt x="38" y="0"/>
                  </a:lnTo>
                  <a:lnTo>
                    <a:pt x="16" y="27"/>
                  </a:lnTo>
                  <a:lnTo>
                    <a:pt x="0" y="0"/>
                  </a:lnTo>
                  <a:lnTo>
                    <a:pt x="16" y="48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62" name=""/>
            <p:cNvSpPr/>
            <p:nvPr/>
          </p:nvSpPr>
          <p:spPr>
            <a:xfrm>
              <a:off x="4200120" y="2239200"/>
              <a:ext cx="27000" cy="56520"/>
            </a:xfrm>
            <a:custGeom>
              <a:avLst/>
              <a:gdLst/>
              <a:ahLst/>
              <a:rect l="l" t="t" r="r" b="b"/>
              <a:pathLst>
                <a:path w="16" h="37">
                  <a:moveTo>
                    <a:pt x="0" y="37"/>
                  </a:moveTo>
                  <a:lnTo>
                    <a:pt x="11" y="21"/>
                  </a:lnTo>
                  <a:lnTo>
                    <a:pt x="6" y="16"/>
                  </a:lnTo>
                  <a:lnTo>
                    <a:pt x="16" y="10"/>
                  </a:lnTo>
                  <a:lnTo>
                    <a:pt x="11" y="5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6" y="5"/>
                  </a:lnTo>
                  <a:lnTo>
                    <a:pt x="6" y="10"/>
                  </a:lnTo>
                  <a:lnTo>
                    <a:pt x="11" y="16"/>
                  </a:lnTo>
                  <a:lnTo>
                    <a:pt x="0" y="16"/>
                  </a:lnTo>
                  <a:lnTo>
                    <a:pt x="11" y="21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720" bIns="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63" name=""/>
            <p:cNvSpPr/>
            <p:nvPr/>
          </p:nvSpPr>
          <p:spPr>
            <a:xfrm>
              <a:off x="4227120" y="2230200"/>
              <a:ext cx="1800" cy="8640"/>
            </a:xfrm>
            <a:custGeom>
              <a:avLst/>
              <a:gdLst/>
              <a:ahLst/>
              <a:rect l="l" t="t" r="r" b="b"/>
              <a:pathLst>
                <a:path w="0" h="6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64" name=""/>
            <p:cNvSpPr/>
            <p:nvPr/>
          </p:nvSpPr>
          <p:spPr>
            <a:xfrm>
              <a:off x="4218840" y="2239200"/>
              <a:ext cx="27360" cy="756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5" y="0"/>
                  </a:moveTo>
                  <a:lnTo>
                    <a:pt x="16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65" name=""/>
            <p:cNvSpPr/>
            <p:nvPr/>
          </p:nvSpPr>
          <p:spPr>
            <a:xfrm>
              <a:off x="4227120" y="2239200"/>
              <a:ext cx="18720" cy="7560"/>
            </a:xfrm>
            <a:custGeom>
              <a:avLst/>
              <a:gdLst/>
              <a:ahLst/>
              <a:rect l="l" t="t" r="r" b="b"/>
              <a:pathLst>
                <a:path w="11" h="5">
                  <a:moveTo>
                    <a:pt x="0" y="5"/>
                  </a:moveTo>
                  <a:lnTo>
                    <a:pt x="6" y="0"/>
                  </a:lnTo>
                  <a:lnTo>
                    <a:pt x="6" y="5"/>
                  </a:lnTo>
                  <a:lnTo>
                    <a:pt x="6" y="5"/>
                  </a:lnTo>
                  <a:lnTo>
                    <a:pt x="11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66" name=""/>
            <p:cNvSpPr/>
            <p:nvPr/>
          </p:nvSpPr>
          <p:spPr>
            <a:xfrm>
              <a:off x="4172760" y="2230200"/>
              <a:ext cx="10440" cy="8640"/>
            </a:xfrm>
            <a:custGeom>
              <a:avLst/>
              <a:gdLst/>
              <a:ahLst/>
              <a:rect l="l" t="t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67" name=""/>
            <p:cNvSpPr/>
            <p:nvPr/>
          </p:nvSpPr>
          <p:spPr>
            <a:xfrm>
              <a:off x="4155480" y="2239200"/>
              <a:ext cx="36000" cy="7560"/>
            </a:xfrm>
            <a:custGeom>
              <a:avLst/>
              <a:gdLst/>
              <a:ahLst/>
              <a:rect l="l" t="t" r="r" b="b"/>
              <a:pathLst>
                <a:path w="21" h="5">
                  <a:moveTo>
                    <a:pt x="16" y="0"/>
                  </a:moveTo>
                  <a:lnTo>
                    <a:pt x="21" y="5"/>
                  </a:lnTo>
                  <a:lnTo>
                    <a:pt x="0" y="5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10" y="0"/>
                  </a:lnTo>
                  <a:lnTo>
                    <a:pt x="10" y="5"/>
                  </a:ln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68" name=""/>
            <p:cNvSpPr/>
            <p:nvPr/>
          </p:nvSpPr>
          <p:spPr>
            <a:xfrm>
              <a:off x="4137120" y="2246760"/>
              <a:ext cx="136080" cy="39600"/>
            </a:xfrm>
            <a:custGeom>
              <a:avLst/>
              <a:gdLst/>
              <a:ahLst/>
              <a:rect l="l" t="t" r="r" b="b"/>
              <a:pathLst>
                <a:path w="80" h="26">
                  <a:moveTo>
                    <a:pt x="27" y="0"/>
                  </a:moveTo>
                  <a:lnTo>
                    <a:pt x="32" y="5"/>
                  </a:lnTo>
                  <a:lnTo>
                    <a:pt x="27" y="11"/>
                  </a:lnTo>
                  <a:lnTo>
                    <a:pt x="37" y="11"/>
                  </a:lnTo>
                  <a:lnTo>
                    <a:pt x="32" y="16"/>
                  </a:lnTo>
                  <a:lnTo>
                    <a:pt x="0" y="21"/>
                  </a:lnTo>
                  <a:lnTo>
                    <a:pt x="16" y="21"/>
                  </a:lnTo>
                  <a:lnTo>
                    <a:pt x="21" y="21"/>
                  </a:lnTo>
                  <a:lnTo>
                    <a:pt x="32" y="26"/>
                  </a:lnTo>
                  <a:lnTo>
                    <a:pt x="37" y="26"/>
                  </a:lnTo>
                  <a:lnTo>
                    <a:pt x="48" y="26"/>
                  </a:lnTo>
                  <a:lnTo>
                    <a:pt x="53" y="21"/>
                  </a:lnTo>
                  <a:lnTo>
                    <a:pt x="64" y="21"/>
                  </a:lnTo>
                  <a:lnTo>
                    <a:pt x="80" y="21"/>
                  </a:lnTo>
                  <a:lnTo>
                    <a:pt x="48" y="1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69" name=""/>
            <p:cNvSpPr/>
            <p:nvPr/>
          </p:nvSpPr>
          <p:spPr>
            <a:xfrm>
              <a:off x="4183200" y="2246760"/>
              <a:ext cx="27000" cy="97560"/>
            </a:xfrm>
            <a:custGeom>
              <a:avLst/>
              <a:gdLst/>
              <a:ahLst/>
              <a:rect l="l" t="t" r="r" b="b"/>
              <a:pathLst>
                <a:path w="16" h="64">
                  <a:moveTo>
                    <a:pt x="5" y="64"/>
                  </a:moveTo>
                  <a:lnTo>
                    <a:pt x="10" y="32"/>
                  </a:lnTo>
                  <a:lnTo>
                    <a:pt x="16" y="32"/>
                  </a:lnTo>
                  <a:lnTo>
                    <a:pt x="5" y="16"/>
                  </a:lnTo>
                  <a:lnTo>
                    <a:pt x="10" y="11"/>
                  </a:lnTo>
                  <a:lnTo>
                    <a:pt x="0" y="5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70" name=""/>
            <p:cNvSpPr/>
            <p:nvPr/>
          </p:nvSpPr>
          <p:spPr>
            <a:xfrm flipH="1" flipV="1">
              <a:off x="4209840" y="2295360"/>
              <a:ext cx="8280" cy="4860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71" name=""/>
            <p:cNvSpPr/>
            <p:nvPr/>
          </p:nvSpPr>
          <p:spPr>
            <a:xfrm>
              <a:off x="4145400" y="2271240"/>
              <a:ext cx="46080" cy="7560"/>
            </a:xfrm>
            <a:custGeom>
              <a:avLst/>
              <a:gdLst/>
              <a:ahLst/>
              <a:rect l="l" t="t" r="r" b="b"/>
              <a:pathLst>
                <a:path w="27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6" y="5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16" y="5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72" name=""/>
            <p:cNvSpPr/>
            <p:nvPr/>
          </p:nvSpPr>
          <p:spPr>
            <a:xfrm>
              <a:off x="4191480" y="2263680"/>
              <a:ext cx="27000" cy="22680"/>
            </a:xfrm>
            <a:custGeom>
              <a:avLst/>
              <a:gdLst/>
              <a:ahLst/>
              <a:rect l="l" t="t" r="r" b="b"/>
              <a:pathLst>
                <a:path w="16" h="15">
                  <a:moveTo>
                    <a:pt x="0" y="15"/>
                  </a:moveTo>
                  <a:lnTo>
                    <a:pt x="5" y="0"/>
                  </a:lnTo>
                  <a:lnTo>
                    <a:pt x="16" y="1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120" bIns="-24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73" name=""/>
            <p:cNvSpPr/>
            <p:nvPr/>
          </p:nvSpPr>
          <p:spPr>
            <a:xfrm>
              <a:off x="4218840" y="2271240"/>
              <a:ext cx="44280" cy="7560"/>
            </a:xfrm>
            <a:custGeom>
              <a:avLst/>
              <a:gdLst/>
              <a:ahLst/>
              <a:rect l="l" t="t" r="r" b="b"/>
              <a:pathLst>
                <a:path w="26" h="5">
                  <a:moveTo>
                    <a:pt x="0" y="0"/>
                  </a:moveTo>
                  <a:lnTo>
                    <a:pt x="5" y="5"/>
                  </a:lnTo>
                  <a:lnTo>
                    <a:pt x="11" y="0"/>
                  </a:lnTo>
                  <a:lnTo>
                    <a:pt x="16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6" y="5"/>
                  </a:lnTo>
                  <a:lnTo>
                    <a:pt x="26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74" name=""/>
            <p:cNvSpPr/>
            <p:nvPr/>
          </p:nvSpPr>
          <p:spPr>
            <a:xfrm>
              <a:off x="4164120" y="2271240"/>
              <a:ext cx="36000" cy="7560"/>
            </a:xfrm>
            <a:custGeom>
              <a:avLst/>
              <a:gdLst/>
              <a:ahLst/>
              <a:rect l="l" t="t" r="r" b="b"/>
              <a:pathLst>
                <a:path w="21" h="5">
                  <a:moveTo>
                    <a:pt x="0" y="0"/>
                  </a:moveTo>
                  <a:lnTo>
                    <a:pt x="16" y="5"/>
                  </a:lnTo>
                  <a:lnTo>
                    <a:pt x="21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75" name=""/>
            <p:cNvSpPr/>
            <p:nvPr/>
          </p:nvSpPr>
          <p:spPr>
            <a:xfrm>
              <a:off x="4210200" y="2271240"/>
              <a:ext cx="27360" cy="756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16" y="0"/>
                  </a:moveTo>
                  <a:lnTo>
                    <a:pt x="5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76" name=""/>
            <p:cNvSpPr/>
            <p:nvPr/>
          </p:nvSpPr>
          <p:spPr>
            <a:xfrm>
              <a:off x="4200120" y="2271240"/>
              <a:ext cx="1440" cy="561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360" bIns="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77" name=""/>
            <p:cNvSpPr/>
            <p:nvPr/>
          </p:nvSpPr>
          <p:spPr>
            <a:xfrm>
              <a:off x="4200120" y="2271240"/>
              <a:ext cx="9720" cy="1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78" name=""/>
            <p:cNvSpPr/>
            <p:nvPr/>
          </p:nvSpPr>
          <p:spPr>
            <a:xfrm>
              <a:off x="4191480" y="2286360"/>
              <a:ext cx="828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79" name=""/>
            <p:cNvSpPr/>
            <p:nvPr/>
          </p:nvSpPr>
          <p:spPr>
            <a:xfrm>
              <a:off x="4210200" y="2286360"/>
              <a:ext cx="8280" cy="144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80" name=""/>
            <p:cNvSpPr/>
            <p:nvPr/>
          </p:nvSpPr>
          <p:spPr>
            <a:xfrm>
              <a:off x="4191480" y="2303280"/>
              <a:ext cx="18360" cy="1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81" name=""/>
            <p:cNvSpPr/>
            <p:nvPr/>
          </p:nvSpPr>
          <p:spPr>
            <a:xfrm>
              <a:off x="4191480" y="2310840"/>
              <a:ext cx="27000" cy="16560"/>
            </a:xfrm>
            <a:custGeom>
              <a:avLst/>
              <a:gdLst/>
              <a:ahLst/>
              <a:rect l="l" t="t" r="r" b="b"/>
              <a:pathLst>
                <a:path w="16" h="11">
                  <a:moveTo>
                    <a:pt x="5" y="0"/>
                  </a:moveTo>
                  <a:lnTo>
                    <a:pt x="0" y="0"/>
                  </a:lnTo>
                  <a:lnTo>
                    <a:pt x="5" y="11"/>
                  </a:lnTo>
                  <a:lnTo>
                    <a:pt x="16" y="0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82" name=""/>
            <p:cNvSpPr/>
            <p:nvPr/>
          </p:nvSpPr>
          <p:spPr>
            <a:xfrm>
              <a:off x="4191480" y="2327400"/>
              <a:ext cx="2700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83" name=""/>
            <p:cNvSpPr/>
            <p:nvPr/>
          </p:nvSpPr>
          <p:spPr>
            <a:xfrm>
              <a:off x="4191480" y="2295720"/>
              <a:ext cx="27000" cy="48600"/>
            </a:xfrm>
            <a:custGeom>
              <a:avLst/>
              <a:gdLst/>
              <a:ahLst/>
              <a:rect l="l" t="t" r="r" b="b"/>
              <a:pathLst>
                <a:path w="16" h="32">
                  <a:moveTo>
                    <a:pt x="0" y="21"/>
                  </a:moveTo>
                  <a:lnTo>
                    <a:pt x="5" y="21"/>
                  </a:lnTo>
                  <a:lnTo>
                    <a:pt x="5" y="32"/>
                  </a:lnTo>
                  <a:lnTo>
                    <a:pt x="0" y="32"/>
                  </a:lnTo>
                  <a:lnTo>
                    <a:pt x="16" y="16"/>
                  </a:lnTo>
                  <a:lnTo>
                    <a:pt x="0" y="10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84" name=""/>
            <p:cNvSpPr/>
            <p:nvPr/>
          </p:nvSpPr>
          <p:spPr>
            <a:xfrm>
              <a:off x="4191480" y="2295720"/>
              <a:ext cx="27000" cy="48600"/>
            </a:xfrm>
            <a:custGeom>
              <a:avLst/>
              <a:gdLst/>
              <a:ahLst/>
              <a:rect l="l" t="t" r="r" b="b"/>
              <a:pathLst>
                <a:path w="16" h="32">
                  <a:moveTo>
                    <a:pt x="16" y="21"/>
                  </a:moveTo>
                  <a:lnTo>
                    <a:pt x="11" y="21"/>
                  </a:lnTo>
                  <a:lnTo>
                    <a:pt x="11" y="32"/>
                  </a:lnTo>
                  <a:lnTo>
                    <a:pt x="16" y="32"/>
                  </a:lnTo>
                  <a:lnTo>
                    <a:pt x="0" y="16"/>
                  </a:lnTo>
                  <a:lnTo>
                    <a:pt x="16" y="5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85" name=""/>
            <p:cNvSpPr/>
            <p:nvPr/>
          </p:nvSpPr>
          <p:spPr>
            <a:xfrm>
              <a:off x="4191480" y="2335320"/>
              <a:ext cx="2700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86" name=""/>
            <p:cNvSpPr/>
            <p:nvPr/>
          </p:nvSpPr>
          <p:spPr>
            <a:xfrm>
              <a:off x="4210200" y="2327400"/>
              <a:ext cx="8280" cy="169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0" y="0"/>
                  </a:moveTo>
                  <a:lnTo>
                    <a:pt x="5" y="5"/>
                  </a:lnTo>
                  <a:lnTo>
                    <a:pt x="0" y="11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87" name=""/>
            <p:cNvSpPr/>
            <p:nvPr/>
          </p:nvSpPr>
          <p:spPr>
            <a:xfrm>
              <a:off x="4191480" y="2327400"/>
              <a:ext cx="8280" cy="16920"/>
            </a:xfrm>
            <a:custGeom>
              <a:avLst/>
              <a:gdLst/>
              <a:ahLst/>
              <a:rect l="l" t="t" r="r" b="b"/>
              <a:pathLst>
                <a:path w="5" h="11">
                  <a:moveTo>
                    <a:pt x="5" y="0"/>
                  </a:moveTo>
                  <a:lnTo>
                    <a:pt x="0" y="5"/>
                  </a:lnTo>
                  <a:lnTo>
                    <a:pt x="5" y="11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880" bIns="-29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788" name=""/>
          <p:cNvSpPr/>
          <p:nvPr/>
        </p:nvSpPr>
        <p:spPr>
          <a:xfrm>
            <a:off x="5838840" y="1612800"/>
            <a:ext cx="915840" cy="376200"/>
          </a:xfrm>
          <a:prstGeom prst="line">
            <a:avLst/>
          </a:prstGeom>
          <a:ln w="9360">
            <a:solidFill>
              <a:srgbClr val="66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89" name=""/>
          <p:cNvSpPr/>
          <p:nvPr/>
        </p:nvSpPr>
        <p:spPr>
          <a:xfrm>
            <a:off x="4146480" y="1284120"/>
            <a:ext cx="1974960" cy="1443240"/>
          </a:xfrm>
          <a:custGeom>
            <a:avLst/>
            <a:gdLst/>
            <a:ahLst/>
            <a:rect l="l" t="t" r="r" b="b"/>
            <a:pathLst>
              <a:path w="1250" h="946">
                <a:moveTo>
                  <a:pt x="0" y="946"/>
                </a:moveTo>
                <a:lnTo>
                  <a:pt x="64" y="892"/>
                </a:lnTo>
                <a:lnTo>
                  <a:pt x="486" y="790"/>
                </a:lnTo>
                <a:lnTo>
                  <a:pt x="508" y="692"/>
                </a:lnTo>
                <a:lnTo>
                  <a:pt x="914" y="443"/>
                </a:lnTo>
                <a:lnTo>
                  <a:pt x="909" y="360"/>
                </a:lnTo>
                <a:lnTo>
                  <a:pt x="1035" y="341"/>
                </a:lnTo>
                <a:lnTo>
                  <a:pt x="1078" y="195"/>
                </a:lnTo>
                <a:lnTo>
                  <a:pt x="1247" y="38"/>
                </a:lnTo>
                <a:lnTo>
                  <a:pt x="1250" y="0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90" name=""/>
          <p:cNvSpPr/>
          <p:nvPr/>
        </p:nvSpPr>
        <p:spPr>
          <a:xfrm>
            <a:off x="3755880" y="1579680"/>
            <a:ext cx="708120" cy="1628640"/>
          </a:xfrm>
          <a:custGeom>
            <a:avLst/>
            <a:gdLst/>
            <a:ahLst/>
            <a:rect l="l" t="t" r="r" b="b"/>
            <a:pathLst>
              <a:path w="446" h="1026">
                <a:moveTo>
                  <a:pt x="383" y="1026"/>
                </a:moveTo>
                <a:lnTo>
                  <a:pt x="446" y="951"/>
                </a:lnTo>
                <a:lnTo>
                  <a:pt x="424" y="642"/>
                </a:lnTo>
                <a:lnTo>
                  <a:pt x="231" y="617"/>
                </a:lnTo>
                <a:lnTo>
                  <a:pt x="192" y="519"/>
                </a:lnTo>
                <a:lnTo>
                  <a:pt x="208" y="463"/>
                </a:lnTo>
                <a:lnTo>
                  <a:pt x="135" y="350"/>
                </a:lnTo>
                <a:lnTo>
                  <a:pt x="56" y="313"/>
                </a:lnTo>
                <a:lnTo>
                  <a:pt x="87" y="243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91" name=""/>
          <p:cNvSpPr/>
          <p:nvPr/>
        </p:nvSpPr>
        <p:spPr>
          <a:xfrm>
            <a:off x="3117960" y="2570040"/>
            <a:ext cx="1036440" cy="446040"/>
          </a:xfrm>
          <a:custGeom>
            <a:avLst/>
            <a:gdLst/>
            <a:ahLst/>
            <a:rect l="l" t="t" r="r" b="b"/>
            <a:pathLst>
              <a:path w="605" h="293">
                <a:moveTo>
                  <a:pt x="0" y="264"/>
                </a:moveTo>
                <a:lnTo>
                  <a:pt x="5" y="181"/>
                </a:lnTo>
                <a:lnTo>
                  <a:pt x="215" y="88"/>
                </a:lnTo>
                <a:lnTo>
                  <a:pt x="430" y="137"/>
                </a:lnTo>
                <a:lnTo>
                  <a:pt x="439" y="205"/>
                </a:lnTo>
                <a:lnTo>
                  <a:pt x="537" y="181"/>
                </a:lnTo>
                <a:lnTo>
                  <a:pt x="571" y="132"/>
                </a:lnTo>
                <a:lnTo>
                  <a:pt x="532" y="0"/>
                </a:lnTo>
                <a:lnTo>
                  <a:pt x="590" y="0"/>
                </a:lnTo>
                <a:lnTo>
                  <a:pt x="605" y="108"/>
                </a:lnTo>
                <a:lnTo>
                  <a:pt x="547" y="200"/>
                </a:lnTo>
                <a:lnTo>
                  <a:pt x="420" y="244"/>
                </a:lnTo>
                <a:lnTo>
                  <a:pt x="395" y="166"/>
                </a:lnTo>
                <a:lnTo>
                  <a:pt x="230" y="137"/>
                </a:lnTo>
                <a:lnTo>
                  <a:pt x="39" y="215"/>
                </a:lnTo>
                <a:lnTo>
                  <a:pt x="34" y="293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92" name=""/>
          <p:cNvSpPr/>
          <p:nvPr/>
        </p:nvSpPr>
        <p:spPr>
          <a:xfrm>
            <a:off x="3871800" y="2865600"/>
            <a:ext cx="525600" cy="1079280"/>
          </a:xfrm>
          <a:custGeom>
            <a:avLst/>
            <a:gdLst/>
            <a:ahLst/>
            <a:rect l="l" t="t" r="r" b="b"/>
            <a:pathLst>
              <a:path w="307" h="708">
                <a:moveTo>
                  <a:pt x="111" y="0"/>
                </a:moveTo>
                <a:lnTo>
                  <a:pt x="0" y="90"/>
                </a:lnTo>
                <a:lnTo>
                  <a:pt x="27" y="165"/>
                </a:lnTo>
                <a:lnTo>
                  <a:pt x="72" y="195"/>
                </a:lnTo>
                <a:lnTo>
                  <a:pt x="147" y="171"/>
                </a:lnTo>
                <a:lnTo>
                  <a:pt x="238" y="15"/>
                </a:lnTo>
                <a:lnTo>
                  <a:pt x="307" y="74"/>
                </a:lnTo>
                <a:lnTo>
                  <a:pt x="233" y="576"/>
                </a:lnTo>
                <a:lnTo>
                  <a:pt x="186" y="708"/>
                </a:lnTo>
                <a:lnTo>
                  <a:pt x="192" y="708"/>
                </a:lnTo>
                <a:lnTo>
                  <a:pt x="194" y="708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93" name=""/>
          <p:cNvSpPr/>
          <p:nvPr/>
        </p:nvSpPr>
        <p:spPr>
          <a:xfrm>
            <a:off x="4483080" y="3487680"/>
            <a:ext cx="1270080" cy="825480"/>
          </a:xfrm>
          <a:custGeom>
            <a:avLst/>
            <a:gdLst/>
            <a:ahLst/>
            <a:rect l="l" t="t" r="r" b="b"/>
            <a:pathLst>
              <a:path w="742" h="543">
                <a:moveTo>
                  <a:pt x="15" y="543"/>
                </a:moveTo>
                <a:lnTo>
                  <a:pt x="0" y="468"/>
                </a:lnTo>
                <a:lnTo>
                  <a:pt x="81" y="387"/>
                </a:lnTo>
                <a:lnTo>
                  <a:pt x="117" y="300"/>
                </a:lnTo>
                <a:lnTo>
                  <a:pt x="366" y="123"/>
                </a:lnTo>
                <a:lnTo>
                  <a:pt x="717" y="0"/>
                </a:lnTo>
                <a:lnTo>
                  <a:pt x="742" y="12"/>
                </a:lnTo>
                <a:lnTo>
                  <a:pt x="735" y="45"/>
                </a:lnTo>
                <a:lnTo>
                  <a:pt x="346" y="191"/>
                </a:lnTo>
                <a:lnTo>
                  <a:pt x="96" y="332"/>
                </a:lnTo>
                <a:lnTo>
                  <a:pt x="109" y="426"/>
                </a:lnTo>
                <a:lnTo>
                  <a:pt x="0" y="465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94" name=""/>
          <p:cNvSpPr/>
          <p:nvPr/>
        </p:nvSpPr>
        <p:spPr>
          <a:xfrm>
            <a:off x="5635800" y="3240000"/>
            <a:ext cx="693720" cy="379440"/>
          </a:xfrm>
          <a:custGeom>
            <a:avLst/>
            <a:gdLst/>
            <a:ahLst/>
            <a:rect l="l" t="t" r="r" b="b"/>
            <a:pathLst>
              <a:path w="404" h="248">
                <a:moveTo>
                  <a:pt x="0" y="248"/>
                </a:moveTo>
                <a:lnTo>
                  <a:pt x="75" y="0"/>
                </a:lnTo>
                <a:lnTo>
                  <a:pt x="191" y="84"/>
                </a:lnTo>
                <a:lnTo>
                  <a:pt x="236" y="183"/>
                </a:lnTo>
                <a:lnTo>
                  <a:pt x="290" y="99"/>
                </a:lnTo>
                <a:lnTo>
                  <a:pt x="404" y="111"/>
                </a:lnTo>
                <a:lnTo>
                  <a:pt x="386" y="36"/>
                </a:lnTo>
                <a:lnTo>
                  <a:pt x="128" y="102"/>
                </a:lnTo>
                <a:lnTo>
                  <a:pt x="83" y="192"/>
                </a:lnTo>
                <a:lnTo>
                  <a:pt x="293" y="96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95" name=""/>
          <p:cNvSpPr/>
          <p:nvPr/>
        </p:nvSpPr>
        <p:spPr>
          <a:xfrm>
            <a:off x="4471920" y="3470400"/>
            <a:ext cx="1305000" cy="826920"/>
          </a:xfrm>
          <a:custGeom>
            <a:avLst/>
            <a:gdLst/>
            <a:ahLst/>
            <a:rect l="l" t="t" r="r" b="b"/>
            <a:pathLst>
              <a:path w="762" h="543">
                <a:moveTo>
                  <a:pt x="15" y="543"/>
                </a:moveTo>
                <a:lnTo>
                  <a:pt x="0" y="468"/>
                </a:lnTo>
                <a:lnTo>
                  <a:pt x="81" y="387"/>
                </a:lnTo>
                <a:lnTo>
                  <a:pt x="117" y="300"/>
                </a:lnTo>
                <a:lnTo>
                  <a:pt x="366" y="123"/>
                </a:lnTo>
                <a:lnTo>
                  <a:pt x="717" y="0"/>
                </a:lnTo>
                <a:lnTo>
                  <a:pt x="762" y="18"/>
                </a:lnTo>
                <a:lnTo>
                  <a:pt x="744" y="69"/>
                </a:lnTo>
                <a:lnTo>
                  <a:pt x="348" y="222"/>
                </a:lnTo>
                <a:lnTo>
                  <a:pt x="84" y="363"/>
                </a:lnTo>
                <a:lnTo>
                  <a:pt x="102" y="432"/>
                </a:lnTo>
                <a:lnTo>
                  <a:pt x="0" y="465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96" name=""/>
          <p:cNvSpPr/>
          <p:nvPr/>
        </p:nvSpPr>
        <p:spPr>
          <a:xfrm>
            <a:off x="5676840" y="3278160"/>
            <a:ext cx="628560" cy="324000"/>
          </a:xfrm>
          <a:custGeom>
            <a:avLst/>
            <a:gdLst/>
            <a:ahLst/>
            <a:rect l="l" t="t" r="r" b="b"/>
            <a:pathLst>
              <a:path w="368" h="213">
                <a:moveTo>
                  <a:pt x="0" y="213"/>
                </a:moveTo>
                <a:lnTo>
                  <a:pt x="60" y="0"/>
                </a:lnTo>
                <a:lnTo>
                  <a:pt x="164" y="76"/>
                </a:lnTo>
                <a:lnTo>
                  <a:pt x="210" y="186"/>
                </a:lnTo>
                <a:lnTo>
                  <a:pt x="274" y="82"/>
                </a:lnTo>
                <a:lnTo>
                  <a:pt x="270" y="71"/>
                </a:lnTo>
                <a:lnTo>
                  <a:pt x="290" y="68"/>
                </a:lnTo>
                <a:lnTo>
                  <a:pt x="368" y="72"/>
                </a:lnTo>
                <a:lnTo>
                  <a:pt x="356" y="32"/>
                </a:lnTo>
                <a:lnTo>
                  <a:pt x="112" y="96"/>
                </a:lnTo>
                <a:lnTo>
                  <a:pt x="84" y="147"/>
                </a:lnTo>
                <a:lnTo>
                  <a:pt x="269" y="60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97" name=""/>
          <p:cNvSpPr/>
          <p:nvPr/>
        </p:nvSpPr>
        <p:spPr>
          <a:xfrm>
            <a:off x="3595680" y="3051000"/>
            <a:ext cx="584280" cy="851040"/>
          </a:xfrm>
          <a:custGeom>
            <a:avLst/>
            <a:gdLst/>
            <a:ahLst/>
            <a:rect l="l" t="t" r="r" b="b"/>
            <a:pathLst>
              <a:path w="341" h="558">
                <a:moveTo>
                  <a:pt x="341" y="0"/>
                </a:moveTo>
                <a:lnTo>
                  <a:pt x="175" y="448"/>
                </a:lnTo>
                <a:lnTo>
                  <a:pt x="0" y="558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98" name=""/>
          <p:cNvSpPr/>
          <p:nvPr/>
        </p:nvSpPr>
        <p:spPr>
          <a:xfrm flipV="1">
            <a:off x="3870360" y="2589120"/>
            <a:ext cx="174600" cy="276480"/>
          </a:xfrm>
          <a:prstGeom prst="line">
            <a:avLst/>
          </a:prstGeom>
          <a:ln w="9360">
            <a:solidFill>
              <a:srgbClr val="66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799" name=""/>
          <p:cNvSpPr/>
          <p:nvPr/>
        </p:nvSpPr>
        <p:spPr>
          <a:xfrm>
            <a:off x="5772240" y="2989440"/>
            <a:ext cx="1928880" cy="272880"/>
          </a:xfrm>
          <a:custGeom>
            <a:avLst/>
            <a:gdLst/>
            <a:ahLst/>
            <a:rect l="l" t="t" r="r" b="b"/>
            <a:pathLst>
              <a:path w="1125" h="180">
                <a:moveTo>
                  <a:pt x="0" y="180"/>
                </a:moveTo>
                <a:lnTo>
                  <a:pt x="588" y="75"/>
                </a:lnTo>
                <a:lnTo>
                  <a:pt x="735" y="102"/>
                </a:lnTo>
                <a:lnTo>
                  <a:pt x="858" y="0"/>
                </a:lnTo>
                <a:lnTo>
                  <a:pt x="1089" y="30"/>
                </a:lnTo>
                <a:lnTo>
                  <a:pt x="1125" y="63"/>
                </a:lnTo>
                <a:lnTo>
                  <a:pt x="1083" y="96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00" name=""/>
          <p:cNvSpPr/>
          <p:nvPr/>
        </p:nvSpPr>
        <p:spPr>
          <a:xfrm>
            <a:off x="6222960" y="1295280"/>
            <a:ext cx="2357640" cy="2109960"/>
          </a:xfrm>
          <a:custGeom>
            <a:avLst/>
            <a:gdLst/>
            <a:ahLst/>
            <a:rect l="l" t="t" r="r" b="b"/>
            <a:pathLst>
              <a:path w="1490" h="1386">
                <a:moveTo>
                  <a:pt x="0" y="0"/>
                </a:moveTo>
                <a:lnTo>
                  <a:pt x="174" y="243"/>
                </a:lnTo>
                <a:lnTo>
                  <a:pt x="249" y="243"/>
                </a:lnTo>
                <a:lnTo>
                  <a:pt x="324" y="453"/>
                </a:lnTo>
                <a:lnTo>
                  <a:pt x="408" y="459"/>
                </a:lnTo>
                <a:lnTo>
                  <a:pt x="441" y="645"/>
                </a:lnTo>
                <a:lnTo>
                  <a:pt x="515" y="693"/>
                </a:lnTo>
                <a:lnTo>
                  <a:pt x="538" y="861"/>
                </a:lnTo>
                <a:lnTo>
                  <a:pt x="408" y="975"/>
                </a:lnTo>
                <a:lnTo>
                  <a:pt x="671" y="1221"/>
                </a:lnTo>
                <a:lnTo>
                  <a:pt x="626" y="1263"/>
                </a:lnTo>
                <a:lnTo>
                  <a:pt x="632" y="1299"/>
                </a:lnTo>
                <a:lnTo>
                  <a:pt x="671" y="1350"/>
                </a:lnTo>
                <a:lnTo>
                  <a:pt x="753" y="1371"/>
                </a:lnTo>
                <a:lnTo>
                  <a:pt x="922" y="1386"/>
                </a:lnTo>
                <a:lnTo>
                  <a:pt x="1120" y="1332"/>
                </a:lnTo>
                <a:lnTo>
                  <a:pt x="1194" y="1359"/>
                </a:lnTo>
                <a:lnTo>
                  <a:pt x="1347" y="1290"/>
                </a:lnTo>
                <a:lnTo>
                  <a:pt x="1490" y="1353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01" name=""/>
          <p:cNvSpPr/>
          <p:nvPr/>
        </p:nvSpPr>
        <p:spPr>
          <a:xfrm>
            <a:off x="3789360" y="1584360"/>
            <a:ext cx="706320" cy="1681200"/>
          </a:xfrm>
          <a:custGeom>
            <a:avLst/>
            <a:gdLst/>
            <a:ahLst/>
            <a:rect l="l" t="t" r="r" b="b"/>
            <a:pathLst>
              <a:path w="445" h="1059">
                <a:moveTo>
                  <a:pt x="350" y="1059"/>
                </a:moveTo>
                <a:lnTo>
                  <a:pt x="445" y="949"/>
                </a:lnTo>
                <a:lnTo>
                  <a:pt x="415" y="625"/>
                </a:lnTo>
                <a:lnTo>
                  <a:pt x="227" y="602"/>
                </a:lnTo>
                <a:lnTo>
                  <a:pt x="191" y="518"/>
                </a:lnTo>
                <a:lnTo>
                  <a:pt x="207" y="461"/>
                </a:lnTo>
                <a:lnTo>
                  <a:pt x="135" y="343"/>
                </a:lnTo>
                <a:lnTo>
                  <a:pt x="61" y="309"/>
                </a:lnTo>
                <a:lnTo>
                  <a:pt x="87" y="242"/>
                </a:lnTo>
                <a:lnTo>
                  <a:pt x="0" y="0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02" name=""/>
          <p:cNvSpPr/>
          <p:nvPr/>
        </p:nvSpPr>
        <p:spPr>
          <a:xfrm flipV="1">
            <a:off x="3897360" y="2635200"/>
            <a:ext cx="150840" cy="241200"/>
          </a:xfrm>
          <a:prstGeom prst="line">
            <a:avLst/>
          </a:prstGeom>
          <a:ln w="9360">
            <a:solidFill>
              <a:srgbClr val="66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03" name=""/>
          <p:cNvSpPr/>
          <p:nvPr/>
        </p:nvSpPr>
        <p:spPr>
          <a:xfrm>
            <a:off x="3089160" y="2552760"/>
            <a:ext cx="1041480" cy="442800"/>
          </a:xfrm>
          <a:custGeom>
            <a:avLst/>
            <a:gdLst/>
            <a:ahLst/>
            <a:rect l="l" t="t" r="r" b="b"/>
            <a:pathLst>
              <a:path w="608" h="290">
                <a:moveTo>
                  <a:pt x="0" y="264"/>
                </a:moveTo>
                <a:lnTo>
                  <a:pt x="8" y="182"/>
                </a:lnTo>
                <a:lnTo>
                  <a:pt x="227" y="85"/>
                </a:lnTo>
                <a:lnTo>
                  <a:pt x="452" y="132"/>
                </a:lnTo>
                <a:lnTo>
                  <a:pt x="468" y="204"/>
                </a:lnTo>
                <a:lnTo>
                  <a:pt x="549" y="178"/>
                </a:lnTo>
                <a:lnTo>
                  <a:pt x="570" y="132"/>
                </a:lnTo>
                <a:lnTo>
                  <a:pt x="530" y="0"/>
                </a:lnTo>
                <a:lnTo>
                  <a:pt x="554" y="24"/>
                </a:lnTo>
                <a:lnTo>
                  <a:pt x="600" y="24"/>
                </a:lnTo>
                <a:lnTo>
                  <a:pt x="608" y="110"/>
                </a:lnTo>
                <a:lnTo>
                  <a:pt x="558" y="200"/>
                </a:lnTo>
                <a:lnTo>
                  <a:pt x="442" y="234"/>
                </a:lnTo>
                <a:lnTo>
                  <a:pt x="416" y="164"/>
                </a:lnTo>
                <a:lnTo>
                  <a:pt x="242" y="134"/>
                </a:lnTo>
                <a:lnTo>
                  <a:pt x="42" y="210"/>
                </a:lnTo>
                <a:lnTo>
                  <a:pt x="42" y="290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04" name=""/>
          <p:cNvSpPr/>
          <p:nvPr/>
        </p:nvSpPr>
        <p:spPr>
          <a:xfrm>
            <a:off x="4129200" y="1295280"/>
            <a:ext cx="2011320" cy="1473480"/>
          </a:xfrm>
          <a:custGeom>
            <a:avLst/>
            <a:gdLst/>
            <a:ahLst/>
            <a:rect l="l" t="t" r="r" b="b"/>
            <a:pathLst>
              <a:path w="1273" h="968">
                <a:moveTo>
                  <a:pt x="0" y="968"/>
                </a:moveTo>
                <a:lnTo>
                  <a:pt x="88" y="896"/>
                </a:lnTo>
                <a:lnTo>
                  <a:pt x="510" y="794"/>
                </a:lnTo>
                <a:lnTo>
                  <a:pt x="532" y="696"/>
                </a:lnTo>
                <a:lnTo>
                  <a:pt x="938" y="447"/>
                </a:lnTo>
                <a:lnTo>
                  <a:pt x="940" y="366"/>
                </a:lnTo>
                <a:lnTo>
                  <a:pt x="1059" y="345"/>
                </a:lnTo>
                <a:lnTo>
                  <a:pt x="1102" y="199"/>
                </a:lnTo>
                <a:lnTo>
                  <a:pt x="1271" y="42"/>
                </a:lnTo>
                <a:lnTo>
                  <a:pt x="1273" y="0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05" name=""/>
          <p:cNvSpPr/>
          <p:nvPr/>
        </p:nvSpPr>
        <p:spPr>
          <a:xfrm>
            <a:off x="3903840" y="2830680"/>
            <a:ext cx="525240" cy="961920"/>
          </a:xfrm>
          <a:custGeom>
            <a:avLst/>
            <a:gdLst/>
            <a:ahLst/>
            <a:rect l="l" t="t" r="r" b="b"/>
            <a:pathLst>
              <a:path w="307" h="632">
                <a:moveTo>
                  <a:pt x="114" y="0"/>
                </a:moveTo>
                <a:lnTo>
                  <a:pt x="98" y="36"/>
                </a:lnTo>
                <a:lnTo>
                  <a:pt x="0" y="114"/>
                </a:lnTo>
                <a:lnTo>
                  <a:pt x="24" y="178"/>
                </a:lnTo>
                <a:lnTo>
                  <a:pt x="54" y="204"/>
                </a:lnTo>
                <a:lnTo>
                  <a:pt x="120" y="184"/>
                </a:lnTo>
                <a:lnTo>
                  <a:pt x="214" y="16"/>
                </a:lnTo>
                <a:lnTo>
                  <a:pt x="307" y="98"/>
                </a:lnTo>
                <a:lnTo>
                  <a:pt x="233" y="600"/>
                </a:lnTo>
                <a:lnTo>
                  <a:pt x="213" y="623"/>
                </a:lnTo>
                <a:lnTo>
                  <a:pt x="222" y="629"/>
                </a:lnTo>
                <a:lnTo>
                  <a:pt x="214" y="632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06" name=""/>
          <p:cNvSpPr/>
          <p:nvPr/>
        </p:nvSpPr>
        <p:spPr>
          <a:xfrm>
            <a:off x="3581280" y="3095640"/>
            <a:ext cx="568440" cy="793800"/>
          </a:xfrm>
          <a:custGeom>
            <a:avLst/>
            <a:gdLst/>
            <a:ahLst/>
            <a:rect l="l" t="t" r="r" b="b"/>
            <a:pathLst>
              <a:path w="332" h="522">
                <a:moveTo>
                  <a:pt x="332" y="0"/>
                </a:moveTo>
                <a:lnTo>
                  <a:pt x="170" y="398"/>
                </a:lnTo>
                <a:lnTo>
                  <a:pt x="0" y="522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07" name=""/>
          <p:cNvSpPr/>
          <p:nvPr/>
        </p:nvSpPr>
        <p:spPr>
          <a:xfrm>
            <a:off x="5772240" y="3024360"/>
            <a:ext cx="1886040" cy="266400"/>
          </a:xfrm>
          <a:custGeom>
            <a:avLst/>
            <a:gdLst/>
            <a:ahLst/>
            <a:rect l="l" t="t" r="r" b="b"/>
            <a:pathLst>
              <a:path w="1100" h="175">
                <a:moveTo>
                  <a:pt x="0" y="175"/>
                </a:moveTo>
                <a:lnTo>
                  <a:pt x="588" y="70"/>
                </a:lnTo>
                <a:lnTo>
                  <a:pt x="742" y="98"/>
                </a:lnTo>
                <a:lnTo>
                  <a:pt x="866" y="0"/>
                </a:lnTo>
                <a:lnTo>
                  <a:pt x="1074" y="20"/>
                </a:lnTo>
                <a:lnTo>
                  <a:pt x="1100" y="42"/>
                </a:lnTo>
                <a:lnTo>
                  <a:pt x="1072" y="62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08" name=""/>
          <p:cNvSpPr/>
          <p:nvPr/>
        </p:nvSpPr>
        <p:spPr>
          <a:xfrm>
            <a:off x="6189840" y="1301760"/>
            <a:ext cx="2358720" cy="2128680"/>
          </a:xfrm>
          <a:custGeom>
            <a:avLst/>
            <a:gdLst/>
            <a:ahLst/>
            <a:rect l="l" t="t" r="r" b="b"/>
            <a:pathLst>
              <a:path w="1492" h="1398">
                <a:moveTo>
                  <a:pt x="0" y="0"/>
                </a:moveTo>
                <a:lnTo>
                  <a:pt x="185" y="254"/>
                </a:lnTo>
                <a:lnTo>
                  <a:pt x="261" y="256"/>
                </a:lnTo>
                <a:lnTo>
                  <a:pt x="333" y="460"/>
                </a:lnTo>
                <a:lnTo>
                  <a:pt x="417" y="468"/>
                </a:lnTo>
                <a:lnTo>
                  <a:pt x="442" y="645"/>
                </a:lnTo>
                <a:lnTo>
                  <a:pt x="443" y="656"/>
                </a:lnTo>
                <a:lnTo>
                  <a:pt x="519" y="700"/>
                </a:lnTo>
                <a:lnTo>
                  <a:pt x="543" y="852"/>
                </a:lnTo>
                <a:lnTo>
                  <a:pt x="408" y="970"/>
                </a:lnTo>
                <a:lnTo>
                  <a:pt x="673" y="1221"/>
                </a:lnTo>
                <a:lnTo>
                  <a:pt x="636" y="1260"/>
                </a:lnTo>
                <a:lnTo>
                  <a:pt x="643" y="1302"/>
                </a:lnTo>
                <a:lnTo>
                  <a:pt x="686" y="1362"/>
                </a:lnTo>
                <a:lnTo>
                  <a:pt x="773" y="1380"/>
                </a:lnTo>
                <a:lnTo>
                  <a:pt x="935" y="1398"/>
                </a:lnTo>
                <a:lnTo>
                  <a:pt x="1150" y="1346"/>
                </a:lnTo>
                <a:lnTo>
                  <a:pt x="1221" y="1372"/>
                </a:lnTo>
                <a:lnTo>
                  <a:pt x="1379" y="1304"/>
                </a:lnTo>
                <a:lnTo>
                  <a:pt x="1492" y="1353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09" name=""/>
          <p:cNvSpPr/>
          <p:nvPr/>
        </p:nvSpPr>
        <p:spPr>
          <a:xfrm>
            <a:off x="5829480" y="1631880"/>
            <a:ext cx="914400" cy="374760"/>
          </a:xfrm>
          <a:prstGeom prst="line">
            <a:avLst/>
          </a:prstGeom>
          <a:ln w="9360">
            <a:solidFill>
              <a:srgbClr val="66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10" name=""/>
          <p:cNvSpPr/>
          <p:nvPr/>
        </p:nvSpPr>
        <p:spPr>
          <a:xfrm>
            <a:off x="5508720" y="3267000"/>
            <a:ext cx="106524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0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MÁLAGA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11" name=""/>
          <p:cNvSpPr/>
          <p:nvPr/>
        </p:nvSpPr>
        <p:spPr>
          <a:xfrm>
            <a:off x="4213080" y="4516560"/>
            <a:ext cx="4646880" cy="660240"/>
          </a:xfrm>
          <a:custGeom>
            <a:avLst/>
            <a:gdLst/>
            <a:ahLst/>
            <a:rect l="l" t="t" r="r" b="b"/>
            <a:pathLst>
              <a:path w="2714" h="433">
                <a:moveTo>
                  <a:pt x="14" y="0"/>
                </a:moveTo>
                <a:lnTo>
                  <a:pt x="0" y="204"/>
                </a:lnTo>
                <a:lnTo>
                  <a:pt x="276" y="362"/>
                </a:lnTo>
                <a:lnTo>
                  <a:pt x="638" y="324"/>
                </a:lnTo>
                <a:lnTo>
                  <a:pt x="986" y="281"/>
                </a:lnTo>
                <a:lnTo>
                  <a:pt x="1229" y="314"/>
                </a:lnTo>
                <a:lnTo>
                  <a:pt x="1329" y="300"/>
                </a:lnTo>
                <a:lnTo>
                  <a:pt x="1719" y="428"/>
                </a:lnTo>
                <a:lnTo>
                  <a:pt x="2100" y="433"/>
                </a:lnTo>
                <a:lnTo>
                  <a:pt x="2714" y="404"/>
                </a:lnTo>
              </a:path>
            </a:pathLst>
          </a:custGeom>
          <a:noFill/>
          <a:ln w="57240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12" name=""/>
          <p:cNvSpPr/>
          <p:nvPr/>
        </p:nvSpPr>
        <p:spPr>
          <a:xfrm>
            <a:off x="3019320" y="1730520"/>
            <a:ext cx="2365560" cy="1228680"/>
          </a:xfrm>
          <a:custGeom>
            <a:avLst/>
            <a:gdLst/>
            <a:ahLst/>
            <a:rect l="l" t="t" r="r" b="b"/>
            <a:pathLst>
              <a:path w="1381" h="806">
                <a:moveTo>
                  <a:pt x="1381" y="0"/>
                </a:moveTo>
                <a:lnTo>
                  <a:pt x="1228" y="256"/>
                </a:lnTo>
                <a:lnTo>
                  <a:pt x="1033" y="390"/>
                </a:lnTo>
                <a:lnTo>
                  <a:pt x="1004" y="437"/>
                </a:lnTo>
                <a:lnTo>
                  <a:pt x="654" y="673"/>
                </a:lnTo>
                <a:lnTo>
                  <a:pt x="323" y="677"/>
                </a:lnTo>
                <a:lnTo>
                  <a:pt x="47" y="806"/>
                </a:lnTo>
                <a:lnTo>
                  <a:pt x="0" y="806"/>
                </a:lnTo>
              </a:path>
            </a:pathLst>
          </a:custGeom>
          <a:noFill/>
          <a:ln w="57240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13" name=""/>
          <p:cNvSpPr/>
          <p:nvPr/>
        </p:nvSpPr>
        <p:spPr>
          <a:xfrm>
            <a:off x="4019400" y="2617920"/>
            <a:ext cx="125424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0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SEVILLA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814" name=""/>
          <p:cNvGrpSpPr/>
          <p:nvPr/>
        </p:nvGrpSpPr>
        <p:grpSpPr>
          <a:xfrm>
            <a:off x="2709720" y="2754360"/>
            <a:ext cx="380880" cy="243000"/>
            <a:chOff x="2709720" y="2754360"/>
            <a:chExt cx="380880" cy="243000"/>
          </a:xfrm>
        </p:grpSpPr>
        <p:sp>
          <p:nvSpPr>
            <p:cNvPr id="7815" name=""/>
            <p:cNvSpPr/>
            <p:nvPr/>
          </p:nvSpPr>
          <p:spPr>
            <a:xfrm>
              <a:off x="2737080" y="2754360"/>
              <a:ext cx="317520" cy="235440"/>
            </a:xfrm>
            <a:custGeom>
              <a:avLst/>
              <a:gdLst/>
              <a:ahLst/>
              <a:rect l="l" t="t" r="r" b="b"/>
              <a:pathLst>
                <a:path w="186" h="155">
                  <a:moveTo>
                    <a:pt x="0" y="155"/>
                  </a:moveTo>
                  <a:lnTo>
                    <a:pt x="0" y="70"/>
                  </a:lnTo>
                  <a:lnTo>
                    <a:pt x="11" y="38"/>
                  </a:lnTo>
                  <a:lnTo>
                    <a:pt x="27" y="16"/>
                  </a:lnTo>
                  <a:lnTo>
                    <a:pt x="53" y="6"/>
                  </a:lnTo>
                  <a:lnTo>
                    <a:pt x="91" y="0"/>
                  </a:lnTo>
                  <a:lnTo>
                    <a:pt x="128" y="6"/>
                  </a:lnTo>
                  <a:lnTo>
                    <a:pt x="160" y="16"/>
                  </a:lnTo>
                  <a:lnTo>
                    <a:pt x="176" y="38"/>
                  </a:lnTo>
                  <a:lnTo>
                    <a:pt x="186" y="70"/>
                  </a:lnTo>
                  <a:lnTo>
                    <a:pt x="186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c3bec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16" name=""/>
            <p:cNvSpPr/>
            <p:nvPr/>
          </p:nvSpPr>
          <p:spPr>
            <a:xfrm>
              <a:off x="2737080" y="2754360"/>
              <a:ext cx="317520" cy="235440"/>
            </a:xfrm>
            <a:custGeom>
              <a:avLst/>
              <a:gdLst/>
              <a:ahLst/>
              <a:rect l="l" t="t" r="r" b="b"/>
              <a:pathLst>
                <a:path w="186" h="155">
                  <a:moveTo>
                    <a:pt x="0" y="155"/>
                  </a:moveTo>
                  <a:lnTo>
                    <a:pt x="0" y="70"/>
                  </a:lnTo>
                  <a:lnTo>
                    <a:pt x="11" y="38"/>
                  </a:lnTo>
                  <a:lnTo>
                    <a:pt x="27" y="16"/>
                  </a:lnTo>
                  <a:lnTo>
                    <a:pt x="53" y="6"/>
                  </a:lnTo>
                  <a:lnTo>
                    <a:pt x="91" y="0"/>
                  </a:lnTo>
                  <a:lnTo>
                    <a:pt x="128" y="6"/>
                  </a:lnTo>
                  <a:lnTo>
                    <a:pt x="160" y="16"/>
                  </a:lnTo>
                  <a:lnTo>
                    <a:pt x="176" y="38"/>
                  </a:lnTo>
                  <a:lnTo>
                    <a:pt x="186" y="70"/>
                  </a:lnTo>
                  <a:lnTo>
                    <a:pt x="186" y="155"/>
                  </a:lnTo>
                  <a:lnTo>
                    <a:pt x="0" y="15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17" name=""/>
            <p:cNvSpPr/>
            <p:nvPr/>
          </p:nvSpPr>
          <p:spPr>
            <a:xfrm>
              <a:off x="2791800" y="2754360"/>
              <a:ext cx="100440" cy="243000"/>
            </a:xfrm>
            <a:custGeom>
              <a:avLst/>
              <a:gdLst/>
              <a:ahLst/>
              <a:rect l="l" t="t" r="r" b="b"/>
              <a:pathLst>
                <a:path w="59" h="160">
                  <a:moveTo>
                    <a:pt x="48" y="0"/>
                  </a:moveTo>
                  <a:lnTo>
                    <a:pt x="37" y="6"/>
                  </a:lnTo>
                  <a:lnTo>
                    <a:pt x="21" y="11"/>
                  </a:lnTo>
                  <a:lnTo>
                    <a:pt x="11" y="16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64"/>
                  </a:lnTo>
                  <a:lnTo>
                    <a:pt x="0" y="86"/>
                  </a:lnTo>
                  <a:lnTo>
                    <a:pt x="0" y="107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60"/>
                  </a:lnTo>
                  <a:lnTo>
                    <a:pt x="21" y="160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2"/>
                  </a:lnTo>
                  <a:lnTo>
                    <a:pt x="32" y="16"/>
                  </a:lnTo>
                  <a:lnTo>
                    <a:pt x="53" y="6"/>
                  </a:lnTo>
                  <a:lnTo>
                    <a:pt x="59" y="6"/>
                  </a:lnTo>
                  <a:lnTo>
                    <a:pt x="59" y="0"/>
                  </a:ln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18" name=""/>
            <p:cNvSpPr/>
            <p:nvPr/>
          </p:nvSpPr>
          <p:spPr>
            <a:xfrm>
              <a:off x="2791800" y="2754360"/>
              <a:ext cx="100440" cy="243000"/>
            </a:xfrm>
            <a:custGeom>
              <a:avLst/>
              <a:gdLst/>
              <a:ahLst/>
              <a:rect l="l" t="t" r="r" b="b"/>
              <a:pathLst>
                <a:path w="59" h="160">
                  <a:moveTo>
                    <a:pt x="48" y="0"/>
                  </a:moveTo>
                  <a:lnTo>
                    <a:pt x="37" y="6"/>
                  </a:lnTo>
                  <a:lnTo>
                    <a:pt x="21" y="11"/>
                  </a:lnTo>
                  <a:lnTo>
                    <a:pt x="11" y="16"/>
                  </a:lnTo>
                  <a:lnTo>
                    <a:pt x="0" y="32"/>
                  </a:lnTo>
                  <a:lnTo>
                    <a:pt x="0" y="43"/>
                  </a:lnTo>
                  <a:lnTo>
                    <a:pt x="0" y="64"/>
                  </a:lnTo>
                  <a:lnTo>
                    <a:pt x="0" y="86"/>
                  </a:lnTo>
                  <a:lnTo>
                    <a:pt x="0" y="107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0" y="155"/>
                  </a:lnTo>
                  <a:lnTo>
                    <a:pt x="0" y="160"/>
                  </a:lnTo>
                  <a:lnTo>
                    <a:pt x="21" y="160"/>
                  </a:lnTo>
                  <a:lnTo>
                    <a:pt x="21" y="38"/>
                  </a:lnTo>
                  <a:lnTo>
                    <a:pt x="21" y="38"/>
                  </a:lnTo>
                  <a:lnTo>
                    <a:pt x="21" y="32"/>
                  </a:lnTo>
                  <a:lnTo>
                    <a:pt x="32" y="16"/>
                  </a:lnTo>
                  <a:lnTo>
                    <a:pt x="53" y="6"/>
                  </a:lnTo>
                  <a:lnTo>
                    <a:pt x="59" y="6"/>
                  </a:lnTo>
                  <a:lnTo>
                    <a:pt x="59" y="0"/>
                  </a:lnTo>
                  <a:lnTo>
                    <a:pt x="48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19" name=""/>
            <p:cNvSpPr/>
            <p:nvPr/>
          </p:nvSpPr>
          <p:spPr>
            <a:xfrm>
              <a:off x="2909520" y="2754360"/>
              <a:ext cx="118080" cy="235440"/>
            </a:xfrm>
            <a:custGeom>
              <a:avLst/>
              <a:gdLst/>
              <a:ahLst/>
              <a:rect l="l" t="t" r="r" b="b"/>
              <a:pathLst>
                <a:path w="69" h="155">
                  <a:moveTo>
                    <a:pt x="0" y="0"/>
                  </a:moveTo>
                  <a:lnTo>
                    <a:pt x="5" y="0"/>
                  </a:lnTo>
                  <a:lnTo>
                    <a:pt x="11" y="6"/>
                  </a:lnTo>
                  <a:lnTo>
                    <a:pt x="32" y="11"/>
                  </a:lnTo>
                  <a:lnTo>
                    <a:pt x="48" y="22"/>
                  </a:lnTo>
                  <a:lnTo>
                    <a:pt x="59" y="27"/>
                  </a:lnTo>
                  <a:lnTo>
                    <a:pt x="64" y="38"/>
                  </a:lnTo>
                  <a:lnTo>
                    <a:pt x="69" y="48"/>
                  </a:lnTo>
                  <a:lnTo>
                    <a:pt x="69" y="64"/>
                  </a:lnTo>
                  <a:lnTo>
                    <a:pt x="69" y="107"/>
                  </a:lnTo>
                  <a:lnTo>
                    <a:pt x="69" y="123"/>
                  </a:lnTo>
                  <a:lnTo>
                    <a:pt x="69" y="144"/>
                  </a:lnTo>
                  <a:lnTo>
                    <a:pt x="69" y="155"/>
                  </a:lnTo>
                  <a:lnTo>
                    <a:pt x="69" y="155"/>
                  </a:lnTo>
                  <a:lnTo>
                    <a:pt x="59" y="155"/>
                  </a:lnTo>
                  <a:lnTo>
                    <a:pt x="59" y="149"/>
                  </a:lnTo>
                  <a:lnTo>
                    <a:pt x="59" y="139"/>
                  </a:lnTo>
                  <a:lnTo>
                    <a:pt x="59" y="123"/>
                  </a:lnTo>
                  <a:lnTo>
                    <a:pt x="59" y="101"/>
                  </a:lnTo>
                  <a:lnTo>
                    <a:pt x="59" y="80"/>
                  </a:lnTo>
                  <a:lnTo>
                    <a:pt x="59" y="64"/>
                  </a:lnTo>
                  <a:lnTo>
                    <a:pt x="59" y="48"/>
                  </a:lnTo>
                  <a:lnTo>
                    <a:pt x="59" y="43"/>
                  </a:lnTo>
                  <a:lnTo>
                    <a:pt x="53" y="43"/>
                  </a:lnTo>
                  <a:lnTo>
                    <a:pt x="48" y="32"/>
                  </a:lnTo>
                  <a:lnTo>
                    <a:pt x="32" y="16"/>
                  </a:lnTo>
                  <a:lnTo>
                    <a:pt x="16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7b8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20" name=""/>
            <p:cNvSpPr/>
            <p:nvPr/>
          </p:nvSpPr>
          <p:spPr>
            <a:xfrm>
              <a:off x="2909520" y="2754360"/>
              <a:ext cx="118080" cy="235440"/>
            </a:xfrm>
            <a:custGeom>
              <a:avLst/>
              <a:gdLst/>
              <a:ahLst/>
              <a:rect l="l" t="t" r="r" b="b"/>
              <a:pathLst>
                <a:path w="69" h="155">
                  <a:moveTo>
                    <a:pt x="0" y="0"/>
                  </a:moveTo>
                  <a:lnTo>
                    <a:pt x="5" y="0"/>
                  </a:lnTo>
                  <a:lnTo>
                    <a:pt x="11" y="6"/>
                  </a:lnTo>
                  <a:lnTo>
                    <a:pt x="32" y="11"/>
                  </a:lnTo>
                  <a:lnTo>
                    <a:pt x="48" y="22"/>
                  </a:lnTo>
                  <a:lnTo>
                    <a:pt x="59" y="27"/>
                  </a:lnTo>
                  <a:lnTo>
                    <a:pt x="64" y="38"/>
                  </a:lnTo>
                  <a:lnTo>
                    <a:pt x="69" y="48"/>
                  </a:lnTo>
                  <a:lnTo>
                    <a:pt x="69" y="64"/>
                  </a:lnTo>
                  <a:lnTo>
                    <a:pt x="69" y="107"/>
                  </a:lnTo>
                  <a:lnTo>
                    <a:pt x="69" y="123"/>
                  </a:lnTo>
                  <a:lnTo>
                    <a:pt x="69" y="144"/>
                  </a:lnTo>
                  <a:lnTo>
                    <a:pt x="69" y="155"/>
                  </a:lnTo>
                  <a:lnTo>
                    <a:pt x="69" y="155"/>
                  </a:lnTo>
                  <a:lnTo>
                    <a:pt x="59" y="155"/>
                  </a:lnTo>
                  <a:lnTo>
                    <a:pt x="59" y="149"/>
                  </a:lnTo>
                  <a:lnTo>
                    <a:pt x="59" y="139"/>
                  </a:lnTo>
                  <a:lnTo>
                    <a:pt x="59" y="123"/>
                  </a:lnTo>
                  <a:lnTo>
                    <a:pt x="59" y="101"/>
                  </a:lnTo>
                  <a:lnTo>
                    <a:pt x="59" y="80"/>
                  </a:lnTo>
                  <a:lnTo>
                    <a:pt x="59" y="64"/>
                  </a:lnTo>
                  <a:lnTo>
                    <a:pt x="59" y="48"/>
                  </a:lnTo>
                  <a:lnTo>
                    <a:pt x="59" y="43"/>
                  </a:lnTo>
                  <a:lnTo>
                    <a:pt x="53" y="43"/>
                  </a:lnTo>
                  <a:lnTo>
                    <a:pt x="48" y="32"/>
                  </a:lnTo>
                  <a:lnTo>
                    <a:pt x="32" y="16"/>
                  </a:lnTo>
                  <a:lnTo>
                    <a:pt x="16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21" name=""/>
            <p:cNvSpPr/>
            <p:nvPr/>
          </p:nvSpPr>
          <p:spPr>
            <a:xfrm>
              <a:off x="2882160" y="2754360"/>
              <a:ext cx="117720" cy="235440"/>
            </a:xfrm>
            <a:custGeom>
              <a:avLst/>
              <a:gdLst/>
              <a:ahLst/>
              <a:rect l="l" t="t" r="r" b="b"/>
              <a:pathLst>
                <a:path w="69" h="155">
                  <a:moveTo>
                    <a:pt x="0" y="0"/>
                  </a:moveTo>
                  <a:lnTo>
                    <a:pt x="6" y="0"/>
                  </a:lnTo>
                  <a:lnTo>
                    <a:pt x="11" y="6"/>
                  </a:lnTo>
                  <a:lnTo>
                    <a:pt x="32" y="11"/>
                  </a:lnTo>
                  <a:lnTo>
                    <a:pt x="53" y="22"/>
                  </a:lnTo>
                  <a:lnTo>
                    <a:pt x="64" y="27"/>
                  </a:lnTo>
                  <a:lnTo>
                    <a:pt x="69" y="38"/>
                  </a:lnTo>
                  <a:lnTo>
                    <a:pt x="69" y="48"/>
                  </a:lnTo>
                  <a:lnTo>
                    <a:pt x="69" y="64"/>
                  </a:lnTo>
                  <a:lnTo>
                    <a:pt x="69" y="107"/>
                  </a:lnTo>
                  <a:lnTo>
                    <a:pt x="69" y="123"/>
                  </a:lnTo>
                  <a:lnTo>
                    <a:pt x="69" y="144"/>
                  </a:lnTo>
                  <a:lnTo>
                    <a:pt x="69" y="155"/>
                  </a:lnTo>
                  <a:lnTo>
                    <a:pt x="69" y="155"/>
                  </a:lnTo>
                  <a:lnTo>
                    <a:pt x="59" y="155"/>
                  </a:lnTo>
                  <a:lnTo>
                    <a:pt x="59" y="149"/>
                  </a:lnTo>
                  <a:lnTo>
                    <a:pt x="59" y="139"/>
                  </a:lnTo>
                  <a:lnTo>
                    <a:pt x="59" y="123"/>
                  </a:lnTo>
                  <a:lnTo>
                    <a:pt x="59" y="101"/>
                  </a:lnTo>
                  <a:lnTo>
                    <a:pt x="59" y="80"/>
                  </a:lnTo>
                  <a:lnTo>
                    <a:pt x="59" y="64"/>
                  </a:lnTo>
                  <a:lnTo>
                    <a:pt x="59" y="48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3" y="32"/>
                  </a:lnTo>
                  <a:lnTo>
                    <a:pt x="48" y="22"/>
                  </a:lnTo>
                  <a:lnTo>
                    <a:pt x="37" y="16"/>
                  </a:lnTo>
                  <a:lnTo>
                    <a:pt x="27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22" name=""/>
            <p:cNvSpPr/>
            <p:nvPr/>
          </p:nvSpPr>
          <p:spPr>
            <a:xfrm>
              <a:off x="2882160" y="2754360"/>
              <a:ext cx="117720" cy="235440"/>
            </a:xfrm>
            <a:custGeom>
              <a:avLst/>
              <a:gdLst/>
              <a:ahLst/>
              <a:rect l="l" t="t" r="r" b="b"/>
              <a:pathLst>
                <a:path w="69" h="155">
                  <a:moveTo>
                    <a:pt x="0" y="0"/>
                  </a:moveTo>
                  <a:lnTo>
                    <a:pt x="6" y="0"/>
                  </a:lnTo>
                  <a:lnTo>
                    <a:pt x="11" y="6"/>
                  </a:lnTo>
                  <a:lnTo>
                    <a:pt x="32" y="11"/>
                  </a:lnTo>
                  <a:lnTo>
                    <a:pt x="53" y="22"/>
                  </a:lnTo>
                  <a:lnTo>
                    <a:pt x="64" y="27"/>
                  </a:lnTo>
                  <a:lnTo>
                    <a:pt x="69" y="38"/>
                  </a:lnTo>
                  <a:lnTo>
                    <a:pt x="69" y="48"/>
                  </a:lnTo>
                  <a:lnTo>
                    <a:pt x="69" y="64"/>
                  </a:lnTo>
                  <a:lnTo>
                    <a:pt x="69" y="107"/>
                  </a:lnTo>
                  <a:lnTo>
                    <a:pt x="69" y="123"/>
                  </a:lnTo>
                  <a:lnTo>
                    <a:pt x="69" y="144"/>
                  </a:lnTo>
                  <a:lnTo>
                    <a:pt x="69" y="155"/>
                  </a:lnTo>
                  <a:lnTo>
                    <a:pt x="69" y="155"/>
                  </a:lnTo>
                  <a:lnTo>
                    <a:pt x="59" y="155"/>
                  </a:lnTo>
                  <a:lnTo>
                    <a:pt x="59" y="149"/>
                  </a:lnTo>
                  <a:lnTo>
                    <a:pt x="59" y="139"/>
                  </a:lnTo>
                  <a:lnTo>
                    <a:pt x="59" y="123"/>
                  </a:lnTo>
                  <a:lnTo>
                    <a:pt x="59" y="101"/>
                  </a:lnTo>
                  <a:lnTo>
                    <a:pt x="59" y="80"/>
                  </a:lnTo>
                  <a:lnTo>
                    <a:pt x="59" y="64"/>
                  </a:lnTo>
                  <a:lnTo>
                    <a:pt x="59" y="48"/>
                  </a:lnTo>
                  <a:lnTo>
                    <a:pt x="59" y="43"/>
                  </a:lnTo>
                  <a:lnTo>
                    <a:pt x="59" y="43"/>
                  </a:lnTo>
                  <a:lnTo>
                    <a:pt x="53" y="32"/>
                  </a:lnTo>
                  <a:lnTo>
                    <a:pt x="48" y="22"/>
                  </a:lnTo>
                  <a:lnTo>
                    <a:pt x="37" y="16"/>
                  </a:lnTo>
                  <a:lnTo>
                    <a:pt x="27" y="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23" name=""/>
            <p:cNvSpPr/>
            <p:nvPr/>
          </p:nvSpPr>
          <p:spPr>
            <a:xfrm>
              <a:off x="2709720" y="2972880"/>
              <a:ext cx="380880" cy="24120"/>
            </a:xfrm>
            <a:custGeom>
              <a:avLst/>
              <a:gdLst/>
              <a:ahLst/>
              <a:rect l="l" t="t" r="r" b="b"/>
              <a:pathLst>
                <a:path w="223" h="16">
                  <a:moveTo>
                    <a:pt x="223" y="16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223" y="0"/>
                  </a:lnTo>
                  <a:lnTo>
                    <a:pt x="223" y="16"/>
                  </a:lnTo>
                  <a:lnTo>
                    <a:pt x="223" y="16"/>
                  </a:lnTo>
                  <a:close/>
                </a:path>
              </a:pathLst>
            </a:custGeom>
            <a:solidFill>
              <a:srgbClr val="988077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24" name=""/>
            <p:cNvSpPr/>
            <p:nvPr/>
          </p:nvSpPr>
          <p:spPr>
            <a:xfrm>
              <a:off x="2709720" y="2972880"/>
              <a:ext cx="380880" cy="24120"/>
            </a:xfrm>
            <a:prstGeom prst="rect">
              <a:avLst/>
            </a:pr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825" name=""/>
          <p:cNvSpPr/>
          <p:nvPr/>
        </p:nvSpPr>
        <p:spPr>
          <a:xfrm>
            <a:off x="2575080" y="4195800"/>
            <a:ext cx="392040" cy="0"/>
          </a:xfrm>
          <a:prstGeom prst="line">
            <a:avLst/>
          </a:prstGeom>
          <a:ln w="5724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26" name=""/>
          <p:cNvSpPr/>
          <p:nvPr/>
        </p:nvSpPr>
        <p:spPr>
          <a:xfrm>
            <a:off x="2575080" y="4394160"/>
            <a:ext cx="392040" cy="0"/>
          </a:xfrm>
          <a:prstGeom prst="line">
            <a:avLst/>
          </a:prstGeom>
          <a:ln w="9360">
            <a:solidFill>
              <a:srgbClr val="cc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27" name=""/>
          <p:cNvSpPr/>
          <p:nvPr/>
        </p:nvSpPr>
        <p:spPr>
          <a:xfrm>
            <a:off x="2575080" y="4597560"/>
            <a:ext cx="392040" cy="0"/>
          </a:xfrm>
          <a:prstGeom prst="line">
            <a:avLst/>
          </a:prstGeom>
          <a:ln w="9360">
            <a:solidFill>
              <a:srgbClr val="3399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28" name=""/>
          <p:cNvSpPr/>
          <p:nvPr/>
        </p:nvSpPr>
        <p:spPr>
          <a:xfrm>
            <a:off x="2925720" y="4040280"/>
            <a:ext cx="627120" cy="93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0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Gas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0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400 kV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0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220 kV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829" name=""/>
          <p:cNvGrpSpPr/>
          <p:nvPr/>
        </p:nvGrpSpPr>
        <p:grpSpPr>
          <a:xfrm>
            <a:off x="6207120" y="4915080"/>
            <a:ext cx="155160" cy="138960"/>
            <a:chOff x="6207120" y="4915080"/>
            <a:chExt cx="155160" cy="138960"/>
          </a:xfrm>
        </p:grpSpPr>
        <p:sp>
          <p:nvSpPr>
            <p:cNvPr id="7830" name=""/>
            <p:cNvSpPr/>
            <p:nvPr/>
          </p:nvSpPr>
          <p:spPr>
            <a:xfrm>
              <a:off x="6247800" y="4956840"/>
              <a:ext cx="114480" cy="55440"/>
            </a:xfrm>
            <a:prstGeom prst="ellipse">
              <a:avLst/>
            </a:prstGeom>
            <a:solidFill>
              <a:srgbClr val="000000"/>
            </a:solidFill>
            <a:ln w="3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7200" bIns="-7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31" name=""/>
            <p:cNvSpPr/>
            <p:nvPr/>
          </p:nvSpPr>
          <p:spPr>
            <a:xfrm>
              <a:off x="6255720" y="4915080"/>
              <a:ext cx="99000" cy="41760"/>
            </a:xfrm>
            <a:prstGeom prst="rect">
              <a:avLst/>
            </a:prstGeom>
            <a:solidFill>
              <a:srgbClr val="000000"/>
            </a:solidFill>
            <a:ln w="3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040" bIns="-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32" name=""/>
            <p:cNvSpPr/>
            <p:nvPr/>
          </p:nvSpPr>
          <p:spPr>
            <a:xfrm>
              <a:off x="6255720" y="5012280"/>
              <a:ext cx="99000" cy="41760"/>
            </a:xfrm>
            <a:prstGeom prst="rect">
              <a:avLst/>
            </a:prstGeom>
            <a:solidFill>
              <a:srgbClr val="000000"/>
            </a:solidFill>
            <a:ln w="3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040" bIns="-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7833" name=""/>
            <p:cNvGrpSpPr/>
            <p:nvPr/>
          </p:nvGrpSpPr>
          <p:grpSpPr>
            <a:xfrm>
              <a:off x="6207120" y="4947480"/>
              <a:ext cx="50040" cy="74520"/>
              <a:chOff x="6207120" y="4947480"/>
              <a:chExt cx="50040" cy="74520"/>
            </a:xfrm>
          </p:grpSpPr>
          <p:sp>
            <p:nvSpPr>
              <p:cNvPr id="7834" name=""/>
              <p:cNvSpPr/>
              <p:nvPr/>
            </p:nvSpPr>
            <p:spPr>
              <a:xfrm>
                <a:off x="6207120" y="4947480"/>
                <a:ext cx="27360" cy="74520"/>
              </a:xfrm>
              <a:prstGeom prst="rect">
                <a:avLst/>
              </a:prstGeom>
              <a:solidFill>
                <a:srgbClr val="000000"/>
              </a:solidFill>
              <a:ln w="32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7720" bIns="27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835" name=""/>
              <p:cNvSpPr/>
              <p:nvPr/>
            </p:nvSpPr>
            <p:spPr>
              <a:xfrm>
                <a:off x="6229800" y="4968720"/>
                <a:ext cx="27360" cy="36000"/>
              </a:xfrm>
              <a:prstGeom prst="rect">
                <a:avLst/>
              </a:prstGeom>
              <a:solidFill>
                <a:srgbClr val="000000"/>
              </a:solidFill>
              <a:ln w="32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0800" bIns="-10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7836" name=""/>
          <p:cNvSpPr/>
          <p:nvPr/>
        </p:nvSpPr>
        <p:spPr>
          <a:xfrm>
            <a:off x="4087800" y="2643120"/>
            <a:ext cx="81000" cy="824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37" name=""/>
          <p:cNvSpPr/>
          <p:nvPr/>
        </p:nvSpPr>
        <p:spPr>
          <a:xfrm>
            <a:off x="5489640" y="1884240"/>
            <a:ext cx="82440" cy="7956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720" bIns="9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38" name=""/>
          <p:cNvSpPr/>
          <p:nvPr/>
        </p:nvSpPr>
        <p:spPr>
          <a:xfrm>
            <a:off x="3510000" y="3832200"/>
            <a:ext cx="81000" cy="824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39" name=""/>
          <p:cNvSpPr/>
          <p:nvPr/>
        </p:nvSpPr>
        <p:spPr>
          <a:xfrm>
            <a:off x="5937120" y="3495600"/>
            <a:ext cx="84240" cy="8100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440" bIns="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40" name=""/>
          <p:cNvSpPr/>
          <p:nvPr/>
        </p:nvSpPr>
        <p:spPr>
          <a:xfrm>
            <a:off x="3095640" y="2917800"/>
            <a:ext cx="81000" cy="7956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720" bIns="9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41" name=""/>
          <p:cNvSpPr/>
          <p:nvPr/>
        </p:nvSpPr>
        <p:spPr>
          <a:xfrm flipH="1" flipV="1">
            <a:off x="5213520" y="867960"/>
            <a:ext cx="171360" cy="862200"/>
          </a:xfrm>
          <a:prstGeom prst="line">
            <a:avLst/>
          </a:prstGeom>
          <a:ln w="57240">
            <a:solidFill>
              <a:srgbClr val="3333cc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42" name=""/>
          <p:cNvSpPr/>
          <p:nvPr/>
        </p:nvSpPr>
        <p:spPr>
          <a:xfrm>
            <a:off x="6854760" y="1703520"/>
            <a:ext cx="244440" cy="1377720"/>
          </a:xfrm>
          <a:custGeom>
            <a:avLst/>
            <a:gdLst/>
            <a:ahLst/>
            <a:rect l="l" t="t" r="r" b="b"/>
            <a:pathLst>
              <a:path w="142" h="905">
                <a:moveTo>
                  <a:pt x="90" y="0"/>
                </a:moveTo>
                <a:lnTo>
                  <a:pt x="76" y="143"/>
                </a:lnTo>
                <a:lnTo>
                  <a:pt x="9" y="205"/>
                </a:lnTo>
                <a:lnTo>
                  <a:pt x="0" y="439"/>
                </a:lnTo>
                <a:lnTo>
                  <a:pt x="61" y="663"/>
                </a:lnTo>
                <a:lnTo>
                  <a:pt x="142" y="905"/>
                </a:lnTo>
              </a:path>
            </a:pathLst>
          </a:custGeom>
          <a:noFill/>
          <a:ln w="57240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43" name=""/>
          <p:cNvSpPr/>
          <p:nvPr/>
        </p:nvSpPr>
        <p:spPr>
          <a:xfrm>
            <a:off x="4583160" y="1224000"/>
            <a:ext cx="2263680" cy="785880"/>
          </a:xfrm>
          <a:custGeom>
            <a:avLst/>
            <a:gdLst/>
            <a:ahLst/>
            <a:rect l="l" t="t" r="r" b="b"/>
            <a:pathLst>
              <a:path w="1394" h="505">
                <a:moveTo>
                  <a:pt x="12" y="3"/>
                </a:moveTo>
                <a:lnTo>
                  <a:pt x="0" y="3"/>
                </a:lnTo>
                <a:lnTo>
                  <a:pt x="12" y="0"/>
                </a:lnTo>
                <a:lnTo>
                  <a:pt x="253" y="219"/>
                </a:lnTo>
                <a:lnTo>
                  <a:pt x="300" y="310"/>
                </a:lnTo>
                <a:lnTo>
                  <a:pt x="388" y="300"/>
                </a:lnTo>
                <a:lnTo>
                  <a:pt x="610" y="362"/>
                </a:lnTo>
                <a:lnTo>
                  <a:pt x="1394" y="505"/>
                </a:lnTo>
              </a:path>
            </a:pathLst>
          </a:custGeom>
          <a:noFill/>
          <a:ln w="57240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44" name=""/>
          <p:cNvSpPr/>
          <p:nvPr/>
        </p:nvSpPr>
        <p:spPr>
          <a:xfrm>
            <a:off x="5383080" y="1889280"/>
            <a:ext cx="94464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2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CÓRDOBA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45" name=""/>
          <p:cNvSpPr/>
          <p:nvPr/>
        </p:nvSpPr>
        <p:spPr>
          <a:xfrm>
            <a:off x="6804000" y="3048120"/>
            <a:ext cx="1093680" cy="26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0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GRANADA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46" name=""/>
          <p:cNvSpPr/>
          <p:nvPr/>
        </p:nvSpPr>
        <p:spPr>
          <a:xfrm>
            <a:off x="7064280" y="3063960"/>
            <a:ext cx="81000" cy="8244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1880" bIns="11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47" name=""/>
          <p:cNvSpPr/>
          <p:nvPr/>
        </p:nvSpPr>
        <p:spPr>
          <a:xfrm>
            <a:off x="3463920" y="3613320"/>
            <a:ext cx="78408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7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GB" sz="1200" strike="noStrike" u="none" baseline="-25000">
                <a:solidFill>
                  <a:srgbClr val="000000"/>
                </a:solidFill>
                <a:effectLst/>
                <a:uFillTx/>
                <a:latin typeface="Frutiger 45 Light"/>
              </a:rPr>
              <a:t>CÁDIZ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48" name=""/>
          <p:cNvSpPr/>
          <p:nvPr/>
        </p:nvSpPr>
        <p:spPr>
          <a:xfrm flipH="1" flipV="1">
            <a:off x="3814920" y="3637080"/>
            <a:ext cx="465120" cy="55440"/>
          </a:xfrm>
          <a:prstGeom prst="line">
            <a:avLst/>
          </a:prstGeom>
          <a:ln w="9360">
            <a:solidFill>
              <a:srgbClr val="66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8640" bIns="86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49" name=""/>
          <p:cNvSpPr/>
          <p:nvPr/>
        </p:nvSpPr>
        <p:spPr>
          <a:xfrm flipH="1" flipV="1">
            <a:off x="3814920" y="3659040"/>
            <a:ext cx="465120" cy="54000"/>
          </a:xfrm>
          <a:prstGeom prst="line">
            <a:avLst/>
          </a:prstGeom>
          <a:ln w="9360">
            <a:solidFill>
              <a:srgbClr val="66cc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50" name=""/>
          <p:cNvSpPr/>
          <p:nvPr/>
        </p:nvSpPr>
        <p:spPr>
          <a:xfrm>
            <a:off x="4262400" y="3419640"/>
            <a:ext cx="101520" cy="88560"/>
          </a:xfrm>
          <a:prstGeom prst="ellipse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840" bIns="158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51" name=""/>
          <p:cNvSpPr/>
          <p:nvPr/>
        </p:nvSpPr>
        <p:spPr>
          <a:xfrm>
            <a:off x="3589200" y="3711600"/>
            <a:ext cx="935280" cy="652320"/>
          </a:xfrm>
          <a:custGeom>
            <a:avLst/>
            <a:gdLst/>
            <a:ahLst/>
            <a:rect l="l" t="t" r="r" b="b"/>
            <a:pathLst>
              <a:path w="546" h="430">
                <a:moveTo>
                  <a:pt x="0" y="123"/>
                </a:moveTo>
                <a:lnTo>
                  <a:pt x="312" y="301"/>
                </a:lnTo>
                <a:lnTo>
                  <a:pt x="348" y="294"/>
                </a:lnTo>
                <a:lnTo>
                  <a:pt x="393" y="306"/>
                </a:lnTo>
                <a:lnTo>
                  <a:pt x="393" y="355"/>
                </a:lnTo>
                <a:lnTo>
                  <a:pt x="535" y="430"/>
                </a:lnTo>
                <a:lnTo>
                  <a:pt x="546" y="396"/>
                </a:lnTo>
                <a:lnTo>
                  <a:pt x="324" y="241"/>
                </a:lnTo>
                <a:lnTo>
                  <a:pt x="391" y="0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52" name=""/>
          <p:cNvSpPr/>
          <p:nvPr/>
        </p:nvSpPr>
        <p:spPr>
          <a:xfrm>
            <a:off x="3591000" y="3714840"/>
            <a:ext cx="906480" cy="630000"/>
          </a:xfrm>
          <a:custGeom>
            <a:avLst/>
            <a:gdLst/>
            <a:ahLst/>
            <a:rect l="l" t="t" r="r" b="b"/>
            <a:pathLst>
              <a:path w="530" h="413">
                <a:moveTo>
                  <a:pt x="0" y="107"/>
                </a:moveTo>
                <a:lnTo>
                  <a:pt x="314" y="288"/>
                </a:lnTo>
                <a:lnTo>
                  <a:pt x="345" y="276"/>
                </a:lnTo>
                <a:lnTo>
                  <a:pt x="395" y="285"/>
                </a:lnTo>
                <a:lnTo>
                  <a:pt x="402" y="345"/>
                </a:lnTo>
                <a:lnTo>
                  <a:pt x="527" y="413"/>
                </a:lnTo>
                <a:lnTo>
                  <a:pt x="530" y="392"/>
                </a:lnTo>
                <a:lnTo>
                  <a:pt x="301" y="241"/>
                </a:lnTo>
                <a:lnTo>
                  <a:pt x="377" y="0"/>
                </a:lnTo>
              </a:path>
            </a:pathLst>
          </a:custGeom>
          <a:noFill/>
          <a:ln w="9360">
            <a:solidFill>
              <a:srgbClr val="66cc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853" name=""/>
          <p:cNvSpPr/>
          <p:nvPr/>
        </p:nvSpPr>
        <p:spPr>
          <a:xfrm>
            <a:off x="4156200" y="1774800"/>
            <a:ext cx="1358640" cy="2741760"/>
          </a:xfrm>
          <a:custGeom>
            <a:avLst/>
            <a:gdLst/>
            <a:ahLst/>
            <a:rect l="l" t="t" r="r" b="b"/>
            <a:pathLst>
              <a:path w="794" h="1801">
                <a:moveTo>
                  <a:pt x="789" y="38"/>
                </a:moveTo>
                <a:lnTo>
                  <a:pt x="780" y="33"/>
                </a:lnTo>
                <a:lnTo>
                  <a:pt x="780" y="24"/>
                </a:lnTo>
                <a:lnTo>
                  <a:pt x="794" y="0"/>
                </a:lnTo>
                <a:lnTo>
                  <a:pt x="780" y="29"/>
                </a:lnTo>
                <a:lnTo>
                  <a:pt x="761" y="86"/>
                </a:lnTo>
                <a:lnTo>
                  <a:pt x="742" y="148"/>
                </a:lnTo>
                <a:lnTo>
                  <a:pt x="743" y="204"/>
                </a:lnTo>
                <a:lnTo>
                  <a:pt x="695" y="324"/>
                </a:lnTo>
                <a:lnTo>
                  <a:pt x="695" y="395"/>
                </a:lnTo>
                <a:lnTo>
                  <a:pt x="647" y="506"/>
                </a:lnTo>
                <a:lnTo>
                  <a:pt x="552" y="553"/>
                </a:lnTo>
                <a:lnTo>
                  <a:pt x="452" y="620"/>
                </a:lnTo>
                <a:lnTo>
                  <a:pt x="428" y="644"/>
                </a:lnTo>
                <a:lnTo>
                  <a:pt x="340" y="703"/>
                </a:lnTo>
                <a:lnTo>
                  <a:pt x="276" y="743"/>
                </a:lnTo>
                <a:lnTo>
                  <a:pt x="246" y="785"/>
                </a:lnTo>
                <a:lnTo>
                  <a:pt x="212" y="853"/>
                </a:lnTo>
                <a:lnTo>
                  <a:pt x="160" y="899"/>
                </a:lnTo>
                <a:lnTo>
                  <a:pt x="124" y="949"/>
                </a:lnTo>
                <a:lnTo>
                  <a:pt x="80" y="979"/>
                </a:lnTo>
                <a:lnTo>
                  <a:pt x="46" y="1007"/>
                </a:lnTo>
                <a:lnTo>
                  <a:pt x="0" y="1055"/>
                </a:lnTo>
                <a:lnTo>
                  <a:pt x="9" y="1108"/>
                </a:lnTo>
                <a:lnTo>
                  <a:pt x="9" y="1198"/>
                </a:lnTo>
                <a:lnTo>
                  <a:pt x="26" y="1259"/>
                </a:lnTo>
                <a:lnTo>
                  <a:pt x="44" y="1307"/>
                </a:lnTo>
                <a:lnTo>
                  <a:pt x="62" y="1375"/>
                </a:lnTo>
                <a:lnTo>
                  <a:pt x="43" y="1423"/>
                </a:lnTo>
                <a:lnTo>
                  <a:pt x="24" y="1624"/>
                </a:lnTo>
                <a:lnTo>
                  <a:pt x="33" y="1739"/>
                </a:lnTo>
                <a:lnTo>
                  <a:pt x="47" y="1801"/>
                </a:lnTo>
              </a:path>
            </a:pathLst>
          </a:custGeom>
          <a:noFill/>
          <a:ln w="57240">
            <a:solidFill>
              <a:srgbClr val="3333cc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854" name=""/>
          <p:cNvGrpSpPr/>
          <p:nvPr/>
        </p:nvGrpSpPr>
        <p:grpSpPr>
          <a:xfrm>
            <a:off x="4103640" y="4311720"/>
            <a:ext cx="155160" cy="138960"/>
            <a:chOff x="4103640" y="4311720"/>
            <a:chExt cx="155160" cy="138960"/>
          </a:xfrm>
        </p:grpSpPr>
        <p:sp>
          <p:nvSpPr>
            <p:cNvPr id="7855" name=""/>
            <p:cNvSpPr/>
            <p:nvPr/>
          </p:nvSpPr>
          <p:spPr>
            <a:xfrm>
              <a:off x="4144320" y="4353480"/>
              <a:ext cx="114480" cy="55440"/>
            </a:xfrm>
            <a:prstGeom prst="ellipse">
              <a:avLst/>
            </a:prstGeom>
            <a:solidFill>
              <a:srgbClr val="000000"/>
            </a:solidFill>
            <a:ln w="3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7200" bIns="-7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56" name=""/>
            <p:cNvSpPr/>
            <p:nvPr/>
          </p:nvSpPr>
          <p:spPr>
            <a:xfrm>
              <a:off x="4152240" y="4311720"/>
              <a:ext cx="99000" cy="41760"/>
            </a:xfrm>
            <a:prstGeom prst="rect">
              <a:avLst/>
            </a:prstGeom>
            <a:solidFill>
              <a:srgbClr val="000000"/>
            </a:solidFill>
            <a:ln w="3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040" bIns="-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57" name=""/>
            <p:cNvSpPr/>
            <p:nvPr/>
          </p:nvSpPr>
          <p:spPr>
            <a:xfrm>
              <a:off x="4152240" y="4408920"/>
              <a:ext cx="99000" cy="41760"/>
            </a:xfrm>
            <a:prstGeom prst="rect">
              <a:avLst/>
            </a:prstGeom>
            <a:solidFill>
              <a:srgbClr val="000000"/>
            </a:solidFill>
            <a:ln w="3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040" bIns="-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7858" name=""/>
            <p:cNvGrpSpPr/>
            <p:nvPr/>
          </p:nvGrpSpPr>
          <p:grpSpPr>
            <a:xfrm>
              <a:off x="4103640" y="4344120"/>
              <a:ext cx="50040" cy="74520"/>
              <a:chOff x="4103640" y="4344120"/>
              <a:chExt cx="50040" cy="74520"/>
            </a:xfrm>
          </p:grpSpPr>
          <p:sp>
            <p:nvSpPr>
              <p:cNvPr id="7859" name=""/>
              <p:cNvSpPr/>
              <p:nvPr/>
            </p:nvSpPr>
            <p:spPr>
              <a:xfrm>
                <a:off x="4103640" y="4344120"/>
                <a:ext cx="27360" cy="74520"/>
              </a:xfrm>
              <a:prstGeom prst="rect">
                <a:avLst/>
              </a:prstGeom>
              <a:solidFill>
                <a:srgbClr val="000000"/>
              </a:solidFill>
              <a:ln w="32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7720" bIns="27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860" name=""/>
              <p:cNvSpPr/>
              <p:nvPr/>
            </p:nvSpPr>
            <p:spPr>
              <a:xfrm>
                <a:off x="4126320" y="4365360"/>
                <a:ext cx="27360" cy="36000"/>
              </a:xfrm>
              <a:prstGeom prst="rect">
                <a:avLst/>
              </a:prstGeom>
              <a:solidFill>
                <a:srgbClr val="000000"/>
              </a:solidFill>
              <a:ln w="32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0800" bIns="-10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7861" name=""/>
          <p:cNvGrpSpPr/>
          <p:nvPr/>
        </p:nvGrpSpPr>
        <p:grpSpPr>
          <a:xfrm>
            <a:off x="4143240" y="4508640"/>
            <a:ext cx="153720" cy="138960"/>
            <a:chOff x="4143240" y="4508640"/>
            <a:chExt cx="153720" cy="138960"/>
          </a:xfrm>
        </p:grpSpPr>
        <p:sp>
          <p:nvSpPr>
            <p:cNvPr id="7862" name=""/>
            <p:cNvSpPr/>
            <p:nvPr/>
          </p:nvSpPr>
          <p:spPr>
            <a:xfrm>
              <a:off x="4183560" y="4550400"/>
              <a:ext cx="113400" cy="55440"/>
            </a:xfrm>
            <a:prstGeom prst="ellipse">
              <a:avLst/>
            </a:prstGeom>
            <a:solidFill>
              <a:srgbClr val="000000"/>
            </a:solidFill>
            <a:ln w="3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7200" bIns="-72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63" name=""/>
            <p:cNvSpPr/>
            <p:nvPr/>
          </p:nvSpPr>
          <p:spPr>
            <a:xfrm>
              <a:off x="4191480" y="4508640"/>
              <a:ext cx="97920" cy="41760"/>
            </a:xfrm>
            <a:prstGeom prst="rect">
              <a:avLst/>
            </a:prstGeom>
            <a:solidFill>
              <a:srgbClr val="000000"/>
            </a:solidFill>
            <a:ln w="3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040" bIns="-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64" name=""/>
            <p:cNvSpPr/>
            <p:nvPr/>
          </p:nvSpPr>
          <p:spPr>
            <a:xfrm>
              <a:off x="4191480" y="4605840"/>
              <a:ext cx="97920" cy="41760"/>
            </a:xfrm>
            <a:prstGeom prst="rect">
              <a:avLst/>
            </a:prstGeom>
            <a:solidFill>
              <a:srgbClr val="000000"/>
            </a:solidFill>
            <a:ln w="3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5040" bIns="-50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7865" name=""/>
            <p:cNvGrpSpPr/>
            <p:nvPr/>
          </p:nvGrpSpPr>
          <p:grpSpPr>
            <a:xfrm>
              <a:off x="4143240" y="4541040"/>
              <a:ext cx="50040" cy="74520"/>
              <a:chOff x="4143240" y="4541040"/>
              <a:chExt cx="50040" cy="74520"/>
            </a:xfrm>
          </p:grpSpPr>
          <p:sp>
            <p:nvSpPr>
              <p:cNvPr id="7866" name=""/>
              <p:cNvSpPr/>
              <p:nvPr/>
            </p:nvSpPr>
            <p:spPr>
              <a:xfrm>
                <a:off x="4143240" y="4541040"/>
                <a:ext cx="27360" cy="74520"/>
              </a:xfrm>
              <a:prstGeom prst="rect">
                <a:avLst/>
              </a:prstGeom>
              <a:solidFill>
                <a:srgbClr val="000000"/>
              </a:solidFill>
              <a:ln w="32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7720" bIns="2772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867" name=""/>
              <p:cNvSpPr/>
              <p:nvPr/>
            </p:nvSpPr>
            <p:spPr>
              <a:xfrm>
                <a:off x="4165920" y="4562280"/>
                <a:ext cx="27360" cy="36000"/>
              </a:xfrm>
              <a:prstGeom prst="rect">
                <a:avLst/>
              </a:prstGeom>
              <a:solidFill>
                <a:srgbClr val="000000"/>
              </a:solidFill>
              <a:ln w="32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0800" bIns="-10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7868" name=""/>
          <p:cNvGrpSpPr/>
          <p:nvPr/>
        </p:nvGrpSpPr>
        <p:grpSpPr>
          <a:xfrm>
            <a:off x="5376960" y="1697040"/>
            <a:ext cx="151920" cy="140760"/>
            <a:chOff x="5376960" y="1697040"/>
            <a:chExt cx="151920" cy="140760"/>
          </a:xfrm>
        </p:grpSpPr>
        <p:sp>
          <p:nvSpPr>
            <p:cNvPr id="7869" name=""/>
            <p:cNvSpPr/>
            <p:nvPr/>
          </p:nvSpPr>
          <p:spPr>
            <a:xfrm>
              <a:off x="5416920" y="1739520"/>
              <a:ext cx="111960" cy="55800"/>
            </a:xfrm>
            <a:prstGeom prst="ellipse">
              <a:avLst/>
            </a:prstGeom>
            <a:solidFill>
              <a:srgbClr val="000000"/>
            </a:solidFill>
            <a:ln w="3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6840" bIns="-68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70" name=""/>
            <p:cNvSpPr/>
            <p:nvPr/>
          </p:nvSpPr>
          <p:spPr>
            <a:xfrm>
              <a:off x="5424480" y="1697040"/>
              <a:ext cx="96840" cy="42480"/>
            </a:xfrm>
            <a:prstGeom prst="rect">
              <a:avLst/>
            </a:prstGeom>
            <a:solidFill>
              <a:srgbClr val="000000"/>
            </a:solidFill>
            <a:ln w="3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320" bIns="-43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71" name=""/>
            <p:cNvSpPr/>
            <p:nvPr/>
          </p:nvSpPr>
          <p:spPr>
            <a:xfrm>
              <a:off x="5424480" y="1795320"/>
              <a:ext cx="96840" cy="42480"/>
            </a:xfrm>
            <a:prstGeom prst="rect">
              <a:avLst/>
            </a:prstGeom>
            <a:solidFill>
              <a:srgbClr val="000000"/>
            </a:solidFill>
            <a:ln w="3240">
              <a:solidFill>
                <a:srgbClr val="ff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320" bIns="-43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7872" name=""/>
            <p:cNvGrpSpPr/>
            <p:nvPr/>
          </p:nvGrpSpPr>
          <p:grpSpPr>
            <a:xfrm>
              <a:off x="5376960" y="1729800"/>
              <a:ext cx="49320" cy="75240"/>
              <a:chOff x="5376960" y="1729800"/>
              <a:chExt cx="49320" cy="75240"/>
            </a:xfrm>
          </p:grpSpPr>
          <p:sp>
            <p:nvSpPr>
              <p:cNvPr id="7873" name=""/>
              <p:cNvSpPr/>
              <p:nvPr/>
            </p:nvSpPr>
            <p:spPr>
              <a:xfrm>
                <a:off x="5376960" y="1729800"/>
                <a:ext cx="27000" cy="75240"/>
              </a:xfrm>
              <a:prstGeom prst="rect">
                <a:avLst/>
              </a:prstGeom>
              <a:solidFill>
                <a:srgbClr val="000000"/>
              </a:solidFill>
              <a:ln w="32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28440" bIns="284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874" name=""/>
              <p:cNvSpPr/>
              <p:nvPr/>
            </p:nvSpPr>
            <p:spPr>
              <a:xfrm>
                <a:off x="5399280" y="1751400"/>
                <a:ext cx="27000" cy="36360"/>
              </a:xfrm>
              <a:prstGeom prst="rect">
                <a:avLst/>
              </a:prstGeom>
              <a:solidFill>
                <a:srgbClr val="000000"/>
              </a:solidFill>
              <a:ln w="32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-10440" bIns="-1044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7875" name=""/>
          <p:cNvGrpSpPr/>
          <p:nvPr/>
        </p:nvGrpSpPr>
        <p:grpSpPr>
          <a:xfrm>
            <a:off x="4446720" y="3971880"/>
            <a:ext cx="134280" cy="120240"/>
            <a:chOff x="4446720" y="3971880"/>
            <a:chExt cx="134280" cy="120240"/>
          </a:xfrm>
        </p:grpSpPr>
        <p:sp>
          <p:nvSpPr>
            <p:cNvPr id="7876" name=""/>
            <p:cNvSpPr/>
            <p:nvPr/>
          </p:nvSpPr>
          <p:spPr>
            <a:xfrm>
              <a:off x="4482000" y="3971880"/>
              <a:ext cx="63360" cy="73080"/>
            </a:xfrm>
            <a:custGeom>
              <a:avLst/>
              <a:gdLst/>
              <a:ahLst/>
              <a:rect l="l" t="t" r="r" b="b"/>
              <a:pathLst>
                <a:path w="37" h="48">
                  <a:moveTo>
                    <a:pt x="16" y="48"/>
                  </a:moveTo>
                  <a:lnTo>
                    <a:pt x="26" y="48"/>
                  </a:lnTo>
                  <a:lnTo>
                    <a:pt x="37" y="0"/>
                  </a:lnTo>
                  <a:lnTo>
                    <a:pt x="21" y="26"/>
                  </a:lnTo>
                  <a:lnTo>
                    <a:pt x="0" y="0"/>
                  </a:lnTo>
                  <a:lnTo>
                    <a:pt x="16" y="48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77" name=""/>
            <p:cNvSpPr/>
            <p:nvPr/>
          </p:nvSpPr>
          <p:spPr>
            <a:xfrm>
              <a:off x="4509720" y="3987000"/>
              <a:ext cx="27360" cy="48600"/>
            </a:xfrm>
            <a:custGeom>
              <a:avLst/>
              <a:gdLst/>
              <a:ahLst/>
              <a:rect l="l" t="t" r="r" b="b"/>
              <a:pathLst>
                <a:path w="16" h="32">
                  <a:moveTo>
                    <a:pt x="0" y="32"/>
                  </a:moveTo>
                  <a:lnTo>
                    <a:pt x="10" y="16"/>
                  </a:lnTo>
                  <a:lnTo>
                    <a:pt x="5" y="11"/>
                  </a:lnTo>
                  <a:lnTo>
                    <a:pt x="16" y="6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6"/>
                  </a:lnTo>
                  <a:lnTo>
                    <a:pt x="16" y="11"/>
                  </a:lnTo>
                  <a:lnTo>
                    <a:pt x="5" y="16"/>
                  </a:lnTo>
                  <a:lnTo>
                    <a:pt x="10" y="1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78" name=""/>
            <p:cNvSpPr/>
            <p:nvPr/>
          </p:nvSpPr>
          <p:spPr>
            <a:xfrm>
              <a:off x="4537080" y="3979440"/>
              <a:ext cx="1440" cy="144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79" name=""/>
            <p:cNvSpPr/>
            <p:nvPr/>
          </p:nvSpPr>
          <p:spPr>
            <a:xfrm>
              <a:off x="4526640" y="3987000"/>
              <a:ext cx="37440" cy="1440"/>
            </a:xfrm>
            <a:custGeom>
              <a:avLst/>
              <a:gdLst/>
              <a:ahLst/>
              <a:rect l="l" t="t" r="r" b="b"/>
              <a:pathLst>
                <a:path w="22" h="0">
                  <a:moveTo>
                    <a:pt x="6" y="0"/>
                  </a:moveTo>
                  <a:lnTo>
                    <a:pt x="22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80" name=""/>
            <p:cNvSpPr/>
            <p:nvPr/>
          </p:nvSpPr>
          <p:spPr>
            <a:xfrm>
              <a:off x="4537080" y="3987000"/>
              <a:ext cx="16920" cy="1440"/>
            </a:xfrm>
            <a:custGeom>
              <a:avLst/>
              <a:gdLst/>
              <a:ahLst/>
              <a:rect l="l" t="t" r="r" b="b"/>
              <a:pathLst>
                <a:path w="10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81" name=""/>
            <p:cNvSpPr/>
            <p:nvPr/>
          </p:nvSpPr>
          <p:spPr>
            <a:xfrm>
              <a:off x="4491000" y="3979440"/>
              <a:ext cx="1440" cy="1440"/>
            </a:xfrm>
            <a:custGeom>
              <a:avLst/>
              <a:gdLst/>
              <a:ahLst/>
              <a:rect l="l" t="t" r="r" b="b"/>
              <a:pathLst>
                <a:path w="0" h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82" name=""/>
            <p:cNvSpPr/>
            <p:nvPr/>
          </p:nvSpPr>
          <p:spPr>
            <a:xfrm>
              <a:off x="4463640" y="3987000"/>
              <a:ext cx="37440" cy="1440"/>
            </a:xfrm>
            <a:custGeom>
              <a:avLst/>
              <a:gdLst/>
              <a:ahLst/>
              <a:rect l="l" t="t" r="r" b="b"/>
              <a:pathLst>
                <a:path w="22" h="0">
                  <a:moveTo>
                    <a:pt x="16" y="0"/>
                  </a:moveTo>
                  <a:lnTo>
                    <a:pt x="22" y="0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83" name=""/>
            <p:cNvSpPr/>
            <p:nvPr/>
          </p:nvSpPr>
          <p:spPr>
            <a:xfrm>
              <a:off x="4446720" y="3987000"/>
              <a:ext cx="134280" cy="41040"/>
            </a:xfrm>
            <a:custGeom>
              <a:avLst/>
              <a:gdLst/>
              <a:ahLst/>
              <a:rect l="l" t="t" r="r" b="b"/>
              <a:pathLst>
                <a:path w="79" h="27">
                  <a:moveTo>
                    <a:pt x="26" y="0"/>
                  </a:moveTo>
                  <a:lnTo>
                    <a:pt x="32" y="6"/>
                  </a:lnTo>
                  <a:lnTo>
                    <a:pt x="32" y="11"/>
                  </a:lnTo>
                  <a:lnTo>
                    <a:pt x="42" y="16"/>
                  </a:lnTo>
                  <a:lnTo>
                    <a:pt x="32" y="16"/>
                  </a:lnTo>
                  <a:lnTo>
                    <a:pt x="0" y="27"/>
                  </a:lnTo>
                  <a:lnTo>
                    <a:pt x="16" y="27"/>
                  </a:lnTo>
                  <a:lnTo>
                    <a:pt x="26" y="27"/>
                  </a:lnTo>
                  <a:lnTo>
                    <a:pt x="32" y="27"/>
                  </a:lnTo>
                  <a:lnTo>
                    <a:pt x="42" y="27"/>
                  </a:lnTo>
                  <a:lnTo>
                    <a:pt x="47" y="27"/>
                  </a:lnTo>
                  <a:lnTo>
                    <a:pt x="58" y="27"/>
                  </a:lnTo>
                  <a:lnTo>
                    <a:pt x="63" y="27"/>
                  </a:lnTo>
                  <a:lnTo>
                    <a:pt x="79" y="27"/>
                  </a:lnTo>
                  <a:lnTo>
                    <a:pt x="47" y="1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760" bIns="-5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84" name=""/>
            <p:cNvSpPr/>
            <p:nvPr/>
          </p:nvSpPr>
          <p:spPr>
            <a:xfrm>
              <a:off x="4491000" y="3987000"/>
              <a:ext cx="35280" cy="105120"/>
            </a:xfrm>
            <a:custGeom>
              <a:avLst/>
              <a:gdLst/>
              <a:ahLst/>
              <a:rect l="l" t="t" r="r" b="b"/>
              <a:pathLst>
                <a:path w="21" h="69">
                  <a:moveTo>
                    <a:pt x="6" y="69"/>
                  </a:moveTo>
                  <a:lnTo>
                    <a:pt x="11" y="38"/>
                  </a:lnTo>
                  <a:lnTo>
                    <a:pt x="21" y="38"/>
                  </a:lnTo>
                  <a:lnTo>
                    <a:pt x="6" y="16"/>
                  </a:lnTo>
                  <a:lnTo>
                    <a:pt x="11" y="11"/>
                  </a:lnTo>
                  <a:lnTo>
                    <a:pt x="0" y="6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85" name=""/>
            <p:cNvSpPr/>
            <p:nvPr/>
          </p:nvSpPr>
          <p:spPr>
            <a:xfrm flipH="1" flipV="1">
              <a:off x="4526280" y="4044600"/>
              <a:ext cx="10440" cy="471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86" name=""/>
            <p:cNvSpPr/>
            <p:nvPr/>
          </p:nvSpPr>
          <p:spPr>
            <a:xfrm>
              <a:off x="4455000" y="4011480"/>
              <a:ext cx="45720" cy="16560"/>
            </a:xfrm>
            <a:custGeom>
              <a:avLst/>
              <a:gdLst/>
              <a:ahLst/>
              <a:rect l="l" t="t" r="r" b="b"/>
              <a:pathLst>
                <a:path w="27" h="11">
                  <a:moveTo>
                    <a:pt x="0" y="11"/>
                  </a:moveTo>
                  <a:lnTo>
                    <a:pt x="0" y="11"/>
                  </a:lnTo>
                  <a:lnTo>
                    <a:pt x="5" y="11"/>
                  </a:lnTo>
                  <a:lnTo>
                    <a:pt x="5" y="6"/>
                  </a:lnTo>
                  <a:lnTo>
                    <a:pt x="11" y="11"/>
                  </a:lnTo>
                  <a:lnTo>
                    <a:pt x="16" y="6"/>
                  </a:lnTo>
                  <a:lnTo>
                    <a:pt x="21" y="11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87" name=""/>
            <p:cNvSpPr/>
            <p:nvPr/>
          </p:nvSpPr>
          <p:spPr>
            <a:xfrm>
              <a:off x="4501080" y="4011480"/>
              <a:ext cx="25200" cy="16560"/>
            </a:xfrm>
            <a:custGeom>
              <a:avLst/>
              <a:gdLst/>
              <a:ahLst/>
              <a:rect l="l" t="t" r="r" b="b"/>
              <a:pathLst>
                <a:path w="15" h="11">
                  <a:moveTo>
                    <a:pt x="0" y="11"/>
                  </a:moveTo>
                  <a:lnTo>
                    <a:pt x="10" y="0"/>
                  </a:lnTo>
                  <a:lnTo>
                    <a:pt x="15" y="11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88" name=""/>
            <p:cNvSpPr/>
            <p:nvPr/>
          </p:nvSpPr>
          <p:spPr>
            <a:xfrm>
              <a:off x="4526640" y="4011480"/>
              <a:ext cx="45720" cy="16560"/>
            </a:xfrm>
            <a:custGeom>
              <a:avLst/>
              <a:gdLst/>
              <a:ahLst/>
              <a:rect l="l" t="t" r="r" b="b"/>
              <a:pathLst>
                <a:path w="27" h="11">
                  <a:moveTo>
                    <a:pt x="0" y="0"/>
                  </a:moveTo>
                  <a:lnTo>
                    <a:pt x="11" y="11"/>
                  </a:lnTo>
                  <a:lnTo>
                    <a:pt x="16" y="6"/>
                  </a:lnTo>
                  <a:lnTo>
                    <a:pt x="16" y="11"/>
                  </a:lnTo>
                  <a:lnTo>
                    <a:pt x="22" y="6"/>
                  </a:lnTo>
                  <a:lnTo>
                    <a:pt x="22" y="11"/>
                  </a:lnTo>
                  <a:lnTo>
                    <a:pt x="27" y="6"/>
                  </a:lnTo>
                  <a:lnTo>
                    <a:pt x="27" y="11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89" name=""/>
            <p:cNvSpPr/>
            <p:nvPr/>
          </p:nvSpPr>
          <p:spPr>
            <a:xfrm>
              <a:off x="4482000" y="4020480"/>
              <a:ext cx="2736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0" y="0"/>
                  </a:moveTo>
                  <a:lnTo>
                    <a:pt x="11" y="0"/>
                  </a:lnTo>
                  <a:lnTo>
                    <a:pt x="16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90" name=""/>
            <p:cNvSpPr/>
            <p:nvPr/>
          </p:nvSpPr>
          <p:spPr>
            <a:xfrm>
              <a:off x="4526640" y="4020480"/>
              <a:ext cx="27360" cy="1440"/>
            </a:xfrm>
            <a:custGeom>
              <a:avLst/>
              <a:gdLst/>
              <a:ahLst/>
              <a:rect l="l" t="t" r="r" b="b"/>
              <a:pathLst>
                <a:path w="16" h="0">
                  <a:moveTo>
                    <a:pt x="16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91" name=""/>
            <p:cNvSpPr/>
            <p:nvPr/>
          </p:nvSpPr>
          <p:spPr>
            <a:xfrm>
              <a:off x="4518000" y="4011480"/>
              <a:ext cx="1440" cy="5616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360" bIns="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92" name=""/>
            <p:cNvSpPr/>
            <p:nvPr/>
          </p:nvSpPr>
          <p:spPr>
            <a:xfrm>
              <a:off x="4509720" y="4020480"/>
              <a:ext cx="828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93" name=""/>
            <p:cNvSpPr/>
            <p:nvPr/>
          </p:nvSpPr>
          <p:spPr>
            <a:xfrm>
              <a:off x="4501080" y="4028040"/>
              <a:ext cx="8280" cy="756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0" y="0"/>
                  </a:moveTo>
                  <a:lnTo>
                    <a:pt x="5" y="5"/>
                  </a:lnTo>
                  <a:lnTo>
                    <a:pt x="5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94" name=""/>
            <p:cNvSpPr/>
            <p:nvPr/>
          </p:nvSpPr>
          <p:spPr>
            <a:xfrm>
              <a:off x="4518000" y="4028040"/>
              <a:ext cx="8280" cy="756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5"/>
                  </a:lnTo>
                  <a:lnTo>
                    <a:pt x="5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240" bIns="-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95" name=""/>
            <p:cNvSpPr/>
            <p:nvPr/>
          </p:nvSpPr>
          <p:spPr>
            <a:xfrm>
              <a:off x="4509720" y="4044960"/>
              <a:ext cx="16920" cy="1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96" name=""/>
            <p:cNvSpPr/>
            <p:nvPr/>
          </p:nvSpPr>
          <p:spPr>
            <a:xfrm>
              <a:off x="4501080" y="4052520"/>
              <a:ext cx="25200" cy="15120"/>
            </a:xfrm>
            <a:custGeom>
              <a:avLst/>
              <a:gdLst/>
              <a:ahLst/>
              <a:rect l="l" t="t" r="r" b="b"/>
              <a:pathLst>
                <a:path w="15" h="10">
                  <a:moveTo>
                    <a:pt x="5" y="0"/>
                  </a:moveTo>
                  <a:lnTo>
                    <a:pt x="0" y="5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680" bIns="-31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97" name=""/>
            <p:cNvSpPr/>
            <p:nvPr/>
          </p:nvSpPr>
          <p:spPr>
            <a:xfrm>
              <a:off x="4501080" y="4067640"/>
              <a:ext cx="25200" cy="1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98" name=""/>
            <p:cNvSpPr/>
            <p:nvPr/>
          </p:nvSpPr>
          <p:spPr>
            <a:xfrm>
              <a:off x="4501080" y="4044960"/>
              <a:ext cx="25200" cy="47160"/>
            </a:xfrm>
            <a:custGeom>
              <a:avLst/>
              <a:gdLst/>
              <a:ahLst/>
              <a:rect l="l" t="t" r="r" b="b"/>
              <a:pathLst>
                <a:path w="15" h="31">
                  <a:moveTo>
                    <a:pt x="0" y="21"/>
                  </a:moveTo>
                  <a:lnTo>
                    <a:pt x="5" y="21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15" y="15"/>
                  </a:lnTo>
                  <a:lnTo>
                    <a:pt x="5" y="5"/>
                  </a:lnTo>
                  <a:lnTo>
                    <a:pt x="15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899" name=""/>
            <p:cNvSpPr/>
            <p:nvPr/>
          </p:nvSpPr>
          <p:spPr>
            <a:xfrm>
              <a:off x="4501080" y="4044960"/>
              <a:ext cx="35640" cy="47160"/>
            </a:xfrm>
            <a:custGeom>
              <a:avLst/>
              <a:gdLst/>
              <a:ahLst/>
              <a:rect l="l" t="t" r="r" b="b"/>
              <a:pathLst>
                <a:path w="21" h="31">
                  <a:moveTo>
                    <a:pt x="15" y="21"/>
                  </a:moveTo>
                  <a:lnTo>
                    <a:pt x="10" y="21"/>
                  </a:lnTo>
                  <a:lnTo>
                    <a:pt x="10" y="26"/>
                  </a:lnTo>
                  <a:lnTo>
                    <a:pt x="21" y="31"/>
                  </a:lnTo>
                  <a:lnTo>
                    <a:pt x="0" y="15"/>
                  </a:lnTo>
                  <a:lnTo>
                    <a:pt x="15" y="5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00" name=""/>
            <p:cNvSpPr/>
            <p:nvPr/>
          </p:nvSpPr>
          <p:spPr>
            <a:xfrm>
              <a:off x="4501080" y="4076640"/>
              <a:ext cx="2520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01" name=""/>
            <p:cNvSpPr/>
            <p:nvPr/>
          </p:nvSpPr>
          <p:spPr>
            <a:xfrm>
              <a:off x="4518000" y="4076640"/>
              <a:ext cx="8280" cy="1548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0"/>
                  </a:moveTo>
                  <a:lnTo>
                    <a:pt x="5" y="0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1320" bIns="-31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02" name=""/>
            <p:cNvSpPr/>
            <p:nvPr/>
          </p:nvSpPr>
          <p:spPr>
            <a:xfrm>
              <a:off x="4501080" y="4076640"/>
              <a:ext cx="8280" cy="7920"/>
            </a:xfrm>
            <a:custGeom>
              <a:avLst/>
              <a:gdLst/>
              <a:ahLst/>
              <a:rect l="l" t="t" r="r" b="b"/>
              <a:pathLst>
                <a:path w="5" h="5">
                  <a:moveTo>
                    <a:pt x="5" y="0"/>
                  </a:moveTo>
                  <a:lnTo>
                    <a:pt x="0" y="0"/>
                  </a:lnTo>
                  <a:lnTo>
                    <a:pt x="5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903" name=""/>
          <p:cNvGrpSpPr/>
          <p:nvPr/>
        </p:nvGrpSpPr>
        <p:grpSpPr>
          <a:xfrm>
            <a:off x="3932280" y="2128680"/>
            <a:ext cx="136080" cy="118800"/>
            <a:chOff x="3932280" y="2128680"/>
            <a:chExt cx="136080" cy="118800"/>
          </a:xfrm>
        </p:grpSpPr>
        <p:sp>
          <p:nvSpPr>
            <p:cNvPr id="7904" name=""/>
            <p:cNvSpPr/>
            <p:nvPr/>
          </p:nvSpPr>
          <p:spPr>
            <a:xfrm>
              <a:off x="3968280" y="2128680"/>
              <a:ext cx="63720" cy="72360"/>
            </a:xfrm>
            <a:custGeom>
              <a:avLst/>
              <a:gdLst/>
              <a:ahLst/>
              <a:rect l="l" t="t" r="r" b="b"/>
              <a:pathLst>
                <a:path w="37" h="48">
                  <a:moveTo>
                    <a:pt x="16" y="48"/>
                  </a:moveTo>
                  <a:lnTo>
                    <a:pt x="21" y="48"/>
                  </a:lnTo>
                  <a:lnTo>
                    <a:pt x="37" y="0"/>
                  </a:lnTo>
                  <a:lnTo>
                    <a:pt x="16" y="32"/>
                  </a:lnTo>
                  <a:lnTo>
                    <a:pt x="0" y="0"/>
                  </a:lnTo>
                  <a:lnTo>
                    <a:pt x="16" y="48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5560" bIns="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05" name=""/>
            <p:cNvSpPr/>
            <p:nvPr/>
          </p:nvSpPr>
          <p:spPr>
            <a:xfrm>
              <a:off x="3996000" y="2143800"/>
              <a:ext cx="27360" cy="56880"/>
            </a:xfrm>
            <a:custGeom>
              <a:avLst/>
              <a:gdLst/>
              <a:ahLst/>
              <a:rect l="l" t="t" r="r" b="b"/>
              <a:pathLst>
                <a:path w="16" h="38">
                  <a:moveTo>
                    <a:pt x="0" y="38"/>
                  </a:moveTo>
                  <a:lnTo>
                    <a:pt x="10" y="22"/>
                  </a:lnTo>
                  <a:lnTo>
                    <a:pt x="5" y="16"/>
                  </a:lnTo>
                  <a:lnTo>
                    <a:pt x="16" y="11"/>
                  </a:lnTo>
                  <a:lnTo>
                    <a:pt x="10" y="6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0" y="11"/>
                  </a:lnTo>
                  <a:lnTo>
                    <a:pt x="10" y="16"/>
                  </a:lnTo>
                  <a:lnTo>
                    <a:pt x="0" y="22"/>
                  </a:lnTo>
                  <a:lnTo>
                    <a:pt x="10" y="22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06" name=""/>
            <p:cNvSpPr/>
            <p:nvPr/>
          </p:nvSpPr>
          <p:spPr>
            <a:xfrm>
              <a:off x="4023360" y="2136240"/>
              <a:ext cx="1800" cy="720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0" bIns="-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07" name=""/>
            <p:cNvSpPr/>
            <p:nvPr/>
          </p:nvSpPr>
          <p:spPr>
            <a:xfrm>
              <a:off x="4013280" y="2143800"/>
              <a:ext cx="37800" cy="8640"/>
            </a:xfrm>
            <a:custGeom>
              <a:avLst/>
              <a:gdLst/>
              <a:ahLst/>
              <a:rect l="l" t="t" r="r" b="b"/>
              <a:pathLst>
                <a:path w="22" h="6">
                  <a:moveTo>
                    <a:pt x="6" y="0"/>
                  </a:moveTo>
                  <a:lnTo>
                    <a:pt x="22" y="6"/>
                  </a:lnTo>
                  <a:lnTo>
                    <a:pt x="0" y="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08" name=""/>
            <p:cNvSpPr/>
            <p:nvPr/>
          </p:nvSpPr>
          <p:spPr>
            <a:xfrm>
              <a:off x="4023360" y="2143800"/>
              <a:ext cx="16920" cy="8640"/>
            </a:xfrm>
            <a:custGeom>
              <a:avLst/>
              <a:gdLst/>
              <a:ahLst/>
              <a:rect l="l" t="t" r="r" b="b"/>
              <a:pathLst>
                <a:path w="10" h="6">
                  <a:moveTo>
                    <a:pt x="0" y="6"/>
                  </a:moveTo>
                  <a:lnTo>
                    <a:pt x="5" y="0"/>
                  </a:lnTo>
                  <a:lnTo>
                    <a:pt x="5" y="6"/>
                  </a:lnTo>
                  <a:lnTo>
                    <a:pt x="10" y="6"/>
                  </a:lnTo>
                  <a:lnTo>
                    <a:pt x="10" y="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09" name=""/>
            <p:cNvSpPr/>
            <p:nvPr/>
          </p:nvSpPr>
          <p:spPr>
            <a:xfrm>
              <a:off x="3976920" y="2136240"/>
              <a:ext cx="1800" cy="7200"/>
            </a:xfrm>
            <a:custGeom>
              <a:avLst/>
              <a:gdLst/>
              <a:ahLst/>
              <a:rect l="l" t="t" r="r" b="b"/>
              <a:pathLst>
                <a:path w="0" h="5">
                  <a:moveTo>
                    <a:pt x="0" y="0"/>
                  </a:move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0" bIns="-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10" name=""/>
            <p:cNvSpPr/>
            <p:nvPr/>
          </p:nvSpPr>
          <p:spPr>
            <a:xfrm>
              <a:off x="3949200" y="2143800"/>
              <a:ext cx="37800" cy="8640"/>
            </a:xfrm>
            <a:custGeom>
              <a:avLst/>
              <a:gdLst/>
              <a:ahLst/>
              <a:rect l="l" t="t" r="r" b="b"/>
              <a:pathLst>
                <a:path w="22" h="6">
                  <a:moveTo>
                    <a:pt x="16" y="0"/>
                  </a:moveTo>
                  <a:lnTo>
                    <a:pt x="22" y="6"/>
                  </a:lnTo>
                  <a:lnTo>
                    <a:pt x="0" y="6"/>
                  </a:lnTo>
                  <a:lnTo>
                    <a:pt x="16" y="0"/>
                  </a:lnTo>
                  <a:lnTo>
                    <a:pt x="16" y="6"/>
                  </a:lnTo>
                  <a:lnTo>
                    <a:pt x="11" y="0"/>
                  </a:lnTo>
                  <a:lnTo>
                    <a:pt x="11" y="6"/>
                  </a:lnTo>
                  <a:lnTo>
                    <a:pt x="6" y="6"/>
                  </a:lnTo>
                  <a:lnTo>
                    <a:pt x="6" y="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160" bIns="-38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11" name=""/>
            <p:cNvSpPr/>
            <p:nvPr/>
          </p:nvSpPr>
          <p:spPr>
            <a:xfrm>
              <a:off x="3932280" y="2152800"/>
              <a:ext cx="136080" cy="39240"/>
            </a:xfrm>
            <a:custGeom>
              <a:avLst/>
              <a:gdLst/>
              <a:ahLst/>
              <a:rect l="l" t="t" r="r" b="b"/>
              <a:pathLst>
                <a:path w="79" h="26">
                  <a:moveTo>
                    <a:pt x="26" y="0"/>
                  </a:moveTo>
                  <a:lnTo>
                    <a:pt x="32" y="5"/>
                  </a:lnTo>
                  <a:lnTo>
                    <a:pt x="32" y="10"/>
                  </a:lnTo>
                  <a:lnTo>
                    <a:pt x="37" y="16"/>
                  </a:lnTo>
                  <a:lnTo>
                    <a:pt x="32" y="16"/>
                  </a:lnTo>
                  <a:lnTo>
                    <a:pt x="0" y="21"/>
                  </a:lnTo>
                  <a:lnTo>
                    <a:pt x="16" y="21"/>
                  </a:lnTo>
                  <a:lnTo>
                    <a:pt x="26" y="21"/>
                  </a:lnTo>
                  <a:lnTo>
                    <a:pt x="32" y="26"/>
                  </a:lnTo>
                  <a:lnTo>
                    <a:pt x="42" y="26"/>
                  </a:lnTo>
                  <a:lnTo>
                    <a:pt x="47" y="26"/>
                  </a:lnTo>
                  <a:lnTo>
                    <a:pt x="53" y="21"/>
                  </a:lnTo>
                  <a:lnTo>
                    <a:pt x="63" y="21"/>
                  </a:lnTo>
                  <a:lnTo>
                    <a:pt x="79" y="21"/>
                  </a:lnTo>
                  <a:lnTo>
                    <a:pt x="47" y="16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560" bIns="-7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12" name=""/>
            <p:cNvSpPr/>
            <p:nvPr/>
          </p:nvSpPr>
          <p:spPr>
            <a:xfrm>
              <a:off x="3976920" y="2152800"/>
              <a:ext cx="27720" cy="94680"/>
            </a:xfrm>
            <a:custGeom>
              <a:avLst/>
              <a:gdLst/>
              <a:ahLst/>
              <a:rect l="l" t="t" r="r" b="b"/>
              <a:pathLst>
                <a:path w="16" h="63">
                  <a:moveTo>
                    <a:pt x="6" y="63"/>
                  </a:moveTo>
                  <a:lnTo>
                    <a:pt x="11" y="32"/>
                  </a:lnTo>
                  <a:lnTo>
                    <a:pt x="16" y="32"/>
                  </a:lnTo>
                  <a:lnTo>
                    <a:pt x="6" y="16"/>
                  </a:lnTo>
                  <a:lnTo>
                    <a:pt x="11" y="10"/>
                  </a:lnTo>
                  <a:lnTo>
                    <a:pt x="0" y="5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13" name=""/>
            <p:cNvSpPr/>
            <p:nvPr/>
          </p:nvSpPr>
          <p:spPr>
            <a:xfrm flipH="1" flipV="1">
              <a:off x="4004280" y="2200680"/>
              <a:ext cx="8280" cy="46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14" name=""/>
            <p:cNvSpPr/>
            <p:nvPr/>
          </p:nvSpPr>
          <p:spPr>
            <a:xfrm>
              <a:off x="3940560" y="2176920"/>
              <a:ext cx="46440" cy="7200"/>
            </a:xfrm>
            <a:custGeom>
              <a:avLst/>
              <a:gdLst/>
              <a:ahLst/>
              <a:rect l="l" t="t" r="r" b="b"/>
              <a:pathLst>
                <a:path w="27" h="5">
                  <a:moveTo>
                    <a:pt x="0" y="5"/>
                  </a:moveTo>
                  <a:lnTo>
                    <a:pt x="0" y="5"/>
                  </a:lnTo>
                  <a:lnTo>
                    <a:pt x="0" y="5"/>
                  </a:lnTo>
                  <a:lnTo>
                    <a:pt x="5" y="5"/>
                  </a:lnTo>
                  <a:lnTo>
                    <a:pt x="11" y="5"/>
                  </a:lnTo>
                  <a:lnTo>
                    <a:pt x="11" y="0"/>
                  </a:lnTo>
                  <a:lnTo>
                    <a:pt x="21" y="5"/>
                  </a:lnTo>
                  <a:lnTo>
                    <a:pt x="27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0" bIns="-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15" name=""/>
            <p:cNvSpPr/>
            <p:nvPr/>
          </p:nvSpPr>
          <p:spPr>
            <a:xfrm>
              <a:off x="3987360" y="2176920"/>
              <a:ext cx="25560" cy="14760"/>
            </a:xfrm>
            <a:custGeom>
              <a:avLst/>
              <a:gdLst/>
              <a:ahLst/>
              <a:rect l="l" t="t" r="r" b="b"/>
              <a:pathLst>
                <a:path w="15" h="10">
                  <a:moveTo>
                    <a:pt x="0" y="10"/>
                  </a:moveTo>
                  <a:lnTo>
                    <a:pt x="5" y="0"/>
                  </a:lnTo>
                  <a:lnTo>
                    <a:pt x="15" y="1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16" name=""/>
            <p:cNvSpPr/>
            <p:nvPr/>
          </p:nvSpPr>
          <p:spPr>
            <a:xfrm>
              <a:off x="4013280" y="2176920"/>
              <a:ext cx="46440" cy="7200"/>
            </a:xfrm>
            <a:custGeom>
              <a:avLst/>
              <a:gdLst/>
              <a:ahLst/>
              <a:rect l="l" t="t" r="r" b="b"/>
              <a:pathLst>
                <a:path w="27" h="5">
                  <a:moveTo>
                    <a:pt x="0" y="0"/>
                  </a:moveTo>
                  <a:lnTo>
                    <a:pt x="6" y="5"/>
                  </a:lnTo>
                  <a:lnTo>
                    <a:pt x="16" y="0"/>
                  </a:lnTo>
                  <a:lnTo>
                    <a:pt x="16" y="5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7" y="5"/>
                  </a:lnTo>
                  <a:lnTo>
                    <a:pt x="27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0" bIns="-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17" name=""/>
            <p:cNvSpPr/>
            <p:nvPr/>
          </p:nvSpPr>
          <p:spPr>
            <a:xfrm>
              <a:off x="4013280" y="2176920"/>
              <a:ext cx="27360" cy="7200"/>
            </a:xfrm>
            <a:custGeom>
              <a:avLst/>
              <a:gdLst/>
              <a:ahLst/>
              <a:rect l="l" t="t" r="r" b="b"/>
              <a:pathLst>
                <a:path w="16" h="5">
                  <a:moveTo>
                    <a:pt x="16" y="0"/>
                  </a:moveTo>
                  <a:lnTo>
                    <a:pt x="0" y="5"/>
                  </a:lnTo>
                  <a:lnTo>
                    <a:pt x="0" y="5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0" bIns="-39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18" name=""/>
            <p:cNvSpPr/>
            <p:nvPr/>
          </p:nvSpPr>
          <p:spPr>
            <a:xfrm>
              <a:off x="4004640" y="2176920"/>
              <a:ext cx="1440" cy="55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8640" bIns="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19" name=""/>
            <p:cNvSpPr/>
            <p:nvPr/>
          </p:nvSpPr>
          <p:spPr>
            <a:xfrm>
              <a:off x="3996000" y="2176920"/>
              <a:ext cx="8280" cy="1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20" name=""/>
            <p:cNvSpPr/>
            <p:nvPr/>
          </p:nvSpPr>
          <p:spPr>
            <a:xfrm>
              <a:off x="3987360" y="2192040"/>
              <a:ext cx="8280" cy="108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0" y="0"/>
                  </a:moveTo>
                  <a:lnTo>
                    <a:pt x="5" y="0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21" name=""/>
            <p:cNvSpPr/>
            <p:nvPr/>
          </p:nvSpPr>
          <p:spPr>
            <a:xfrm>
              <a:off x="4004640" y="2192040"/>
              <a:ext cx="8280" cy="1080"/>
            </a:xfrm>
            <a:custGeom>
              <a:avLst/>
              <a:gdLst/>
              <a:ahLst/>
              <a:rect l="l" t="t" r="r" b="b"/>
              <a:pathLst>
                <a:path w="5" h="0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22" name=""/>
            <p:cNvSpPr/>
            <p:nvPr/>
          </p:nvSpPr>
          <p:spPr>
            <a:xfrm>
              <a:off x="3996000" y="2208240"/>
              <a:ext cx="16920" cy="144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23" name=""/>
            <p:cNvSpPr/>
            <p:nvPr/>
          </p:nvSpPr>
          <p:spPr>
            <a:xfrm>
              <a:off x="3987360" y="2215800"/>
              <a:ext cx="25560" cy="16560"/>
            </a:xfrm>
            <a:custGeom>
              <a:avLst/>
              <a:gdLst/>
              <a:ahLst/>
              <a:rect l="l" t="t" r="r" b="b"/>
              <a:pathLst>
                <a:path w="15" h="11">
                  <a:moveTo>
                    <a:pt x="5" y="0"/>
                  </a:moveTo>
                  <a:lnTo>
                    <a:pt x="0" y="0"/>
                  </a:lnTo>
                  <a:lnTo>
                    <a:pt x="10" y="11"/>
                  </a:lnTo>
                  <a:lnTo>
                    <a:pt x="15" y="0"/>
                  </a:lnTo>
                  <a:lnTo>
                    <a:pt x="10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240" bIns="-30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24" name=""/>
            <p:cNvSpPr/>
            <p:nvPr/>
          </p:nvSpPr>
          <p:spPr>
            <a:xfrm>
              <a:off x="3987360" y="2232720"/>
              <a:ext cx="25560" cy="1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25" name=""/>
            <p:cNvSpPr/>
            <p:nvPr/>
          </p:nvSpPr>
          <p:spPr>
            <a:xfrm>
              <a:off x="3987360" y="2201040"/>
              <a:ext cx="25560" cy="46440"/>
            </a:xfrm>
            <a:custGeom>
              <a:avLst/>
              <a:gdLst/>
              <a:ahLst/>
              <a:rect l="l" t="t" r="r" b="b"/>
              <a:pathLst>
                <a:path w="15" h="31">
                  <a:moveTo>
                    <a:pt x="0" y="21"/>
                  </a:moveTo>
                  <a:lnTo>
                    <a:pt x="5" y="21"/>
                  </a:lnTo>
                  <a:lnTo>
                    <a:pt x="5" y="31"/>
                  </a:lnTo>
                  <a:lnTo>
                    <a:pt x="0" y="31"/>
                  </a:lnTo>
                  <a:lnTo>
                    <a:pt x="15" y="15"/>
                  </a:lnTo>
                  <a:lnTo>
                    <a:pt x="5" y="10"/>
                  </a:lnTo>
                  <a:lnTo>
                    <a:pt x="15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26" name=""/>
            <p:cNvSpPr/>
            <p:nvPr/>
          </p:nvSpPr>
          <p:spPr>
            <a:xfrm>
              <a:off x="3987360" y="2201040"/>
              <a:ext cx="25560" cy="46440"/>
            </a:xfrm>
            <a:custGeom>
              <a:avLst/>
              <a:gdLst/>
              <a:ahLst/>
              <a:rect l="l" t="t" r="r" b="b"/>
              <a:pathLst>
                <a:path w="15" h="31">
                  <a:moveTo>
                    <a:pt x="15" y="21"/>
                  </a:moveTo>
                  <a:lnTo>
                    <a:pt x="10" y="21"/>
                  </a:lnTo>
                  <a:lnTo>
                    <a:pt x="10" y="31"/>
                  </a:lnTo>
                  <a:lnTo>
                    <a:pt x="15" y="31"/>
                  </a:lnTo>
                  <a:lnTo>
                    <a:pt x="0" y="15"/>
                  </a:lnTo>
                  <a:lnTo>
                    <a:pt x="15" y="5"/>
                  </a:lnTo>
                  <a:lnTo>
                    <a:pt x="5" y="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60" bIns="-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27" name=""/>
            <p:cNvSpPr/>
            <p:nvPr/>
          </p:nvSpPr>
          <p:spPr>
            <a:xfrm>
              <a:off x="3987360" y="2240280"/>
              <a:ext cx="25560" cy="1080"/>
            </a:xfrm>
            <a:prstGeom prst="line">
              <a:avLst/>
            </a:prstGeom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28" name=""/>
            <p:cNvSpPr/>
            <p:nvPr/>
          </p:nvSpPr>
          <p:spPr>
            <a:xfrm>
              <a:off x="4004640" y="2232720"/>
              <a:ext cx="8280" cy="14760"/>
            </a:xfrm>
            <a:custGeom>
              <a:avLst/>
              <a:gdLst/>
              <a:ahLst/>
              <a:rect l="l" t="t" r="r" b="b"/>
              <a:pathLst>
                <a:path w="5" h="10">
                  <a:moveTo>
                    <a:pt x="0" y="0"/>
                  </a:moveTo>
                  <a:lnTo>
                    <a:pt x="5" y="5"/>
                  </a:lnTo>
                  <a:lnTo>
                    <a:pt x="0" y="10"/>
                  </a:lnTo>
                </a:path>
              </a:pathLst>
            </a:custGeom>
            <a:noFill/>
            <a:ln w="0"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040" bIns="-32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929" name=""/>
          <p:cNvSpPr/>
          <p:nvPr/>
        </p:nvSpPr>
        <p:spPr>
          <a:xfrm>
            <a:off x="6886440" y="1992240"/>
            <a:ext cx="81000" cy="79560"/>
          </a:xfrm>
          <a:prstGeom prst="ellipse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9720" bIns="9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30" name=""/>
          <p:cNvSpPr/>
          <p:nvPr/>
        </p:nvSpPr>
        <p:spPr>
          <a:xfrm>
            <a:off x="4210200" y="696960"/>
            <a:ext cx="4213080" cy="753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31" name=""/>
          <p:cNvSpPr/>
          <p:nvPr/>
        </p:nvSpPr>
        <p:spPr>
          <a:xfrm>
            <a:off x="8151840" y="1290600"/>
            <a:ext cx="2135160" cy="41274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32" name=""/>
          <p:cNvSpPr/>
          <p:nvPr/>
        </p:nvSpPr>
        <p:spPr>
          <a:xfrm>
            <a:off x="3641760" y="855720"/>
            <a:ext cx="1204920" cy="12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933" name=""/>
          <p:cNvGrpSpPr/>
          <p:nvPr/>
        </p:nvGrpSpPr>
        <p:grpSpPr>
          <a:xfrm>
            <a:off x="4222800" y="3147840"/>
            <a:ext cx="421920" cy="375840"/>
            <a:chOff x="4222800" y="3147840"/>
            <a:chExt cx="421920" cy="375840"/>
          </a:xfrm>
        </p:grpSpPr>
        <p:sp>
          <p:nvSpPr>
            <p:cNvPr id="7934" name=""/>
            <p:cNvSpPr/>
            <p:nvPr/>
          </p:nvSpPr>
          <p:spPr>
            <a:xfrm>
              <a:off x="4266000" y="3147840"/>
              <a:ext cx="187920" cy="1648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935" name=""/>
            <p:cNvSpPr/>
            <p:nvPr/>
          </p:nvSpPr>
          <p:spPr>
            <a:xfrm>
              <a:off x="4222800" y="3268800"/>
              <a:ext cx="421920" cy="254880"/>
            </a:xfrm>
            <a:prstGeom prst="rect">
              <a:avLst/>
            </a:prstGeom>
            <a:solidFill>
              <a:srgbClr val="ffff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936" name=""/>
          <p:cNvSpPr/>
          <p:nvPr/>
        </p:nvSpPr>
        <p:spPr>
          <a:xfrm>
            <a:off x="3202560" y="5549760"/>
            <a:ext cx="4574160" cy="107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1,200 MW Combined Cycle Gas-Fired Plant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150 MMcf/d Gas Requirement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Power Deliveries Targeted Third Quarter 2002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37" name=""/>
          <p:cNvSpPr/>
          <p:nvPr/>
        </p:nvSpPr>
        <p:spPr>
          <a:xfrm>
            <a:off x="2639880" y="200160"/>
            <a:ext cx="500832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Power Plant Development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Arcos Power Plant – Spain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38" name=""/>
          <p:cNvSpPr/>
          <p:nvPr/>
        </p:nvSpPr>
        <p:spPr>
          <a:xfrm>
            <a:off x="3139920" y="5659560"/>
            <a:ext cx="109800" cy="10944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0960" bIns="3096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39" name=""/>
          <p:cNvSpPr/>
          <p:nvPr/>
        </p:nvSpPr>
        <p:spPr>
          <a:xfrm>
            <a:off x="3139920" y="6012000"/>
            <a:ext cx="109800" cy="10944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0960" bIns="3096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40" name=""/>
          <p:cNvSpPr/>
          <p:nvPr/>
        </p:nvSpPr>
        <p:spPr>
          <a:xfrm>
            <a:off x="3139920" y="6378480"/>
            <a:ext cx="109800" cy="109800"/>
          </a:xfrm>
          <a:prstGeom prst="ellipse">
            <a:avLst/>
          </a:prstGeom>
          <a:solidFill>
            <a:srgbClr val="fce80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1320" bIns="3132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41" name=""/>
          <p:cNvSpPr/>
          <p:nvPr/>
        </p:nvSpPr>
        <p:spPr>
          <a:xfrm>
            <a:off x="1548360" y="1836720"/>
            <a:ext cx="7988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Portugal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42" name=""/>
          <p:cNvSpPr/>
          <p:nvPr/>
        </p:nvSpPr>
        <p:spPr>
          <a:xfrm>
            <a:off x="1481040" y="1262160"/>
            <a:ext cx="8185320" cy="349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43" name=""/>
          <p:cNvSpPr/>
          <p:nvPr/>
        </p:nvSpPr>
        <p:spPr>
          <a:xfrm>
            <a:off x="803160" y="1392120"/>
            <a:ext cx="1608120" cy="4127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44" name=""/>
          <p:cNvSpPr/>
          <p:nvPr/>
        </p:nvSpPr>
        <p:spPr>
          <a:xfrm>
            <a:off x="2405160" y="1606680"/>
            <a:ext cx="5740200" cy="369252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5" name=""/>
          <p:cNvSpPr/>
          <p:nvPr/>
        </p:nvSpPr>
        <p:spPr>
          <a:xfrm>
            <a:off x="3782520" y="325440"/>
            <a:ext cx="26996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 Europe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46" name=""/>
          <p:cNvSpPr/>
          <p:nvPr/>
        </p:nvSpPr>
        <p:spPr>
          <a:xfrm>
            <a:off x="1274760" y="2273400"/>
            <a:ext cx="139680" cy="142920"/>
          </a:xfrm>
          <a:prstGeom prst="ellipse">
            <a:avLst/>
          </a:prstGeom>
          <a:solidFill>
            <a:srgbClr val="fc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47" name=""/>
          <p:cNvSpPr/>
          <p:nvPr/>
        </p:nvSpPr>
        <p:spPr>
          <a:xfrm>
            <a:off x="1274760" y="3340080"/>
            <a:ext cx="139680" cy="142920"/>
          </a:xfrm>
          <a:prstGeom prst="ellipse">
            <a:avLst/>
          </a:prstGeom>
          <a:solidFill>
            <a:srgbClr val="fc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48" name=""/>
          <p:cNvSpPr/>
          <p:nvPr/>
        </p:nvSpPr>
        <p:spPr>
          <a:xfrm>
            <a:off x="1274760" y="4397400"/>
            <a:ext cx="139680" cy="142920"/>
          </a:xfrm>
          <a:prstGeom prst="ellipse">
            <a:avLst/>
          </a:prstGeom>
          <a:solidFill>
            <a:srgbClr val="fce80f"/>
          </a:solidFill>
          <a:ln w="64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49" name=""/>
          <p:cNvSpPr/>
          <p:nvPr/>
        </p:nvSpPr>
        <p:spPr>
          <a:xfrm>
            <a:off x="7529400" y="5030640"/>
            <a:ext cx="936720" cy="2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50" name=""/>
          <p:cNvSpPr/>
          <p:nvPr/>
        </p:nvSpPr>
        <p:spPr>
          <a:xfrm>
            <a:off x="7529400" y="5030640"/>
            <a:ext cx="936720" cy="28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951" name=""/>
          <p:cNvSpPr/>
          <p:nvPr/>
        </p:nvSpPr>
        <p:spPr>
          <a:xfrm>
            <a:off x="7026120" y="5132520"/>
            <a:ext cx="606600" cy="28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952" name=""/>
          <p:cNvGrpSpPr/>
          <p:nvPr/>
        </p:nvGrpSpPr>
        <p:grpSpPr>
          <a:xfrm>
            <a:off x="2149560" y="868320"/>
            <a:ext cx="11058120" cy="5965560"/>
            <a:chOff x="2149560" y="868320"/>
            <a:chExt cx="11058120" cy="5965560"/>
          </a:xfrm>
        </p:grpSpPr>
        <p:grpSp>
          <p:nvGrpSpPr>
            <p:cNvPr id="7953" name=""/>
            <p:cNvGrpSpPr/>
            <p:nvPr/>
          </p:nvGrpSpPr>
          <p:grpSpPr>
            <a:xfrm>
              <a:off x="2149560" y="868320"/>
              <a:ext cx="11058120" cy="5965560"/>
              <a:chOff x="2149560" y="868320"/>
              <a:chExt cx="11058120" cy="5965560"/>
            </a:xfrm>
          </p:grpSpPr>
          <p:sp>
            <p:nvSpPr>
              <p:cNvPr id="7954" name=""/>
              <p:cNvSpPr/>
              <p:nvPr/>
            </p:nvSpPr>
            <p:spPr>
              <a:xfrm>
                <a:off x="8348760" y="868320"/>
                <a:ext cx="4858920" cy="4764240"/>
              </a:xfrm>
              <a:custGeom>
                <a:avLst/>
                <a:gdLst/>
                <a:ahLst/>
                <a:rect l="l" t="t" r="r" b="b"/>
                <a:pathLst>
                  <a:path w="2177" h="2542">
                    <a:moveTo>
                      <a:pt x="364" y="0"/>
                    </a:moveTo>
                    <a:lnTo>
                      <a:pt x="2177" y="1543"/>
                    </a:lnTo>
                    <a:lnTo>
                      <a:pt x="2135" y="1523"/>
                    </a:lnTo>
                    <a:lnTo>
                      <a:pt x="2114" y="1492"/>
                    </a:lnTo>
                    <a:lnTo>
                      <a:pt x="2105" y="1492"/>
                    </a:lnTo>
                    <a:lnTo>
                      <a:pt x="2105" y="1543"/>
                    </a:lnTo>
                    <a:lnTo>
                      <a:pt x="2094" y="1543"/>
                    </a:lnTo>
                    <a:lnTo>
                      <a:pt x="2084" y="1512"/>
                    </a:lnTo>
                    <a:lnTo>
                      <a:pt x="2011" y="1430"/>
                    </a:lnTo>
                    <a:lnTo>
                      <a:pt x="1939" y="1430"/>
                    </a:lnTo>
                    <a:lnTo>
                      <a:pt x="1928" y="1401"/>
                    </a:lnTo>
                    <a:lnTo>
                      <a:pt x="1918" y="1401"/>
                    </a:lnTo>
                    <a:lnTo>
                      <a:pt x="1887" y="1401"/>
                    </a:lnTo>
                    <a:lnTo>
                      <a:pt x="1877" y="1430"/>
                    </a:lnTo>
                    <a:lnTo>
                      <a:pt x="1866" y="1430"/>
                    </a:lnTo>
                    <a:lnTo>
                      <a:pt x="1846" y="1430"/>
                    </a:lnTo>
                    <a:lnTo>
                      <a:pt x="1846" y="1411"/>
                    </a:lnTo>
                    <a:lnTo>
                      <a:pt x="1794" y="1421"/>
                    </a:lnTo>
                    <a:lnTo>
                      <a:pt x="1763" y="1461"/>
                    </a:lnTo>
                    <a:lnTo>
                      <a:pt x="1701" y="1481"/>
                    </a:lnTo>
                    <a:lnTo>
                      <a:pt x="1691" y="1512"/>
                    </a:lnTo>
                    <a:lnTo>
                      <a:pt x="1660" y="1532"/>
                    </a:lnTo>
                    <a:lnTo>
                      <a:pt x="1639" y="1543"/>
                    </a:lnTo>
                    <a:lnTo>
                      <a:pt x="1660" y="1614"/>
                    </a:lnTo>
                    <a:lnTo>
                      <a:pt x="1630" y="1634"/>
                    </a:lnTo>
                    <a:lnTo>
                      <a:pt x="1558" y="1552"/>
                    </a:lnTo>
                    <a:lnTo>
                      <a:pt x="1549" y="1604"/>
                    </a:lnTo>
                    <a:lnTo>
                      <a:pt x="1517" y="1624"/>
                    </a:lnTo>
                    <a:lnTo>
                      <a:pt x="1506" y="1686"/>
                    </a:lnTo>
                    <a:lnTo>
                      <a:pt x="1528" y="1706"/>
                    </a:lnTo>
                    <a:lnTo>
                      <a:pt x="1496" y="1737"/>
                    </a:lnTo>
                    <a:lnTo>
                      <a:pt x="1485" y="1788"/>
                    </a:lnTo>
                    <a:lnTo>
                      <a:pt x="1528" y="1808"/>
                    </a:lnTo>
                    <a:lnTo>
                      <a:pt x="1538" y="1859"/>
                    </a:lnTo>
                    <a:lnTo>
                      <a:pt x="1549" y="1870"/>
                    </a:lnTo>
                    <a:lnTo>
                      <a:pt x="1549" y="1859"/>
                    </a:lnTo>
                    <a:lnTo>
                      <a:pt x="1610" y="1870"/>
                    </a:lnTo>
                    <a:lnTo>
                      <a:pt x="1639" y="1900"/>
                    </a:lnTo>
                    <a:lnTo>
                      <a:pt x="1670" y="1971"/>
                    </a:lnTo>
                    <a:lnTo>
                      <a:pt x="1630" y="1971"/>
                    </a:lnTo>
                    <a:lnTo>
                      <a:pt x="1620" y="1993"/>
                    </a:lnTo>
                    <a:lnTo>
                      <a:pt x="1630" y="2002"/>
                    </a:lnTo>
                    <a:lnTo>
                      <a:pt x="1670" y="2022"/>
                    </a:lnTo>
                    <a:lnTo>
                      <a:pt x="1630" y="2033"/>
                    </a:lnTo>
                    <a:lnTo>
                      <a:pt x="1599" y="2084"/>
                    </a:lnTo>
                    <a:lnTo>
                      <a:pt x="1579" y="2033"/>
                    </a:lnTo>
                    <a:lnTo>
                      <a:pt x="1549" y="2022"/>
                    </a:lnTo>
                    <a:lnTo>
                      <a:pt x="1558" y="2043"/>
                    </a:lnTo>
                    <a:lnTo>
                      <a:pt x="1558" y="2095"/>
                    </a:lnTo>
                    <a:lnTo>
                      <a:pt x="1538" y="2084"/>
                    </a:lnTo>
                    <a:lnTo>
                      <a:pt x="1538" y="2135"/>
                    </a:lnTo>
                    <a:lnTo>
                      <a:pt x="1485" y="2217"/>
                    </a:lnTo>
                    <a:lnTo>
                      <a:pt x="1528" y="2257"/>
                    </a:lnTo>
                    <a:lnTo>
                      <a:pt x="1549" y="2307"/>
                    </a:lnTo>
                    <a:lnTo>
                      <a:pt x="1558" y="2286"/>
                    </a:lnTo>
                    <a:lnTo>
                      <a:pt x="1558" y="2368"/>
                    </a:lnTo>
                    <a:lnTo>
                      <a:pt x="1610" y="2480"/>
                    </a:lnTo>
                    <a:lnTo>
                      <a:pt x="1620" y="2491"/>
                    </a:lnTo>
                    <a:lnTo>
                      <a:pt x="1589" y="2542"/>
                    </a:lnTo>
                    <a:lnTo>
                      <a:pt x="1538" y="2542"/>
                    </a:lnTo>
                    <a:lnTo>
                      <a:pt x="1528" y="2511"/>
                    </a:lnTo>
                    <a:lnTo>
                      <a:pt x="1476" y="2480"/>
                    </a:lnTo>
                    <a:lnTo>
                      <a:pt x="1424" y="2450"/>
                    </a:lnTo>
                    <a:lnTo>
                      <a:pt x="1424" y="2419"/>
                    </a:lnTo>
                    <a:lnTo>
                      <a:pt x="1383" y="2400"/>
                    </a:lnTo>
                    <a:lnTo>
                      <a:pt x="1342" y="2389"/>
                    </a:lnTo>
                    <a:lnTo>
                      <a:pt x="1290" y="2409"/>
                    </a:lnTo>
                    <a:lnTo>
                      <a:pt x="1207" y="2348"/>
                    </a:lnTo>
                    <a:lnTo>
                      <a:pt x="1114" y="2348"/>
                    </a:lnTo>
                    <a:lnTo>
                      <a:pt x="1031" y="2317"/>
                    </a:lnTo>
                    <a:lnTo>
                      <a:pt x="970" y="2317"/>
                    </a:lnTo>
                    <a:lnTo>
                      <a:pt x="888" y="2246"/>
                    </a:lnTo>
                    <a:lnTo>
                      <a:pt x="804" y="2196"/>
                    </a:lnTo>
                    <a:lnTo>
                      <a:pt x="784" y="2196"/>
                    </a:lnTo>
                    <a:lnTo>
                      <a:pt x="733" y="2145"/>
                    </a:lnTo>
                    <a:lnTo>
                      <a:pt x="743" y="2124"/>
                    </a:lnTo>
                    <a:lnTo>
                      <a:pt x="784" y="2124"/>
                    </a:lnTo>
                    <a:lnTo>
                      <a:pt x="824" y="2064"/>
                    </a:lnTo>
                    <a:lnTo>
                      <a:pt x="867" y="2053"/>
                    </a:lnTo>
                    <a:lnTo>
                      <a:pt x="804" y="2002"/>
                    </a:lnTo>
                    <a:lnTo>
                      <a:pt x="814" y="1993"/>
                    </a:lnTo>
                    <a:lnTo>
                      <a:pt x="867" y="1982"/>
                    </a:lnTo>
                    <a:lnTo>
                      <a:pt x="867" y="1971"/>
                    </a:lnTo>
                    <a:lnTo>
                      <a:pt x="928" y="1942"/>
                    </a:lnTo>
                    <a:lnTo>
                      <a:pt x="917" y="1931"/>
                    </a:lnTo>
                    <a:lnTo>
                      <a:pt x="856" y="1942"/>
                    </a:lnTo>
                    <a:lnTo>
                      <a:pt x="856" y="1900"/>
                    </a:lnTo>
                    <a:lnTo>
                      <a:pt x="867" y="1879"/>
                    </a:lnTo>
                    <a:lnTo>
                      <a:pt x="888" y="1870"/>
                    </a:lnTo>
                    <a:lnTo>
                      <a:pt x="907" y="1849"/>
                    </a:lnTo>
                    <a:lnTo>
                      <a:pt x="928" y="1859"/>
                    </a:lnTo>
                    <a:lnTo>
                      <a:pt x="970" y="1859"/>
                    </a:lnTo>
                    <a:lnTo>
                      <a:pt x="981" y="1797"/>
                    </a:lnTo>
                    <a:lnTo>
                      <a:pt x="970" y="1797"/>
                    </a:lnTo>
                    <a:lnTo>
                      <a:pt x="970" y="1757"/>
                    </a:lnTo>
                    <a:lnTo>
                      <a:pt x="990" y="1737"/>
                    </a:lnTo>
                    <a:lnTo>
                      <a:pt x="970" y="1716"/>
                    </a:lnTo>
                    <a:lnTo>
                      <a:pt x="990" y="1716"/>
                    </a:lnTo>
                    <a:lnTo>
                      <a:pt x="1001" y="1696"/>
                    </a:lnTo>
                    <a:lnTo>
                      <a:pt x="990" y="1666"/>
                    </a:lnTo>
                    <a:lnTo>
                      <a:pt x="1001" y="1655"/>
                    </a:lnTo>
                    <a:lnTo>
                      <a:pt x="917" y="1624"/>
                    </a:lnTo>
                    <a:lnTo>
                      <a:pt x="897" y="1624"/>
                    </a:lnTo>
                    <a:lnTo>
                      <a:pt x="867" y="1604"/>
                    </a:lnTo>
                    <a:lnTo>
                      <a:pt x="835" y="1614"/>
                    </a:lnTo>
                    <a:lnTo>
                      <a:pt x="784" y="1552"/>
                    </a:lnTo>
                    <a:lnTo>
                      <a:pt x="733" y="1573"/>
                    </a:lnTo>
                    <a:lnTo>
                      <a:pt x="714" y="1573"/>
                    </a:lnTo>
                    <a:lnTo>
                      <a:pt x="703" y="1552"/>
                    </a:lnTo>
                    <a:lnTo>
                      <a:pt x="661" y="1552"/>
                    </a:lnTo>
                    <a:lnTo>
                      <a:pt x="640" y="1543"/>
                    </a:lnTo>
                    <a:lnTo>
                      <a:pt x="640" y="1492"/>
                    </a:lnTo>
                    <a:lnTo>
                      <a:pt x="621" y="1461"/>
                    </a:lnTo>
                    <a:lnTo>
                      <a:pt x="600" y="1461"/>
                    </a:lnTo>
                    <a:lnTo>
                      <a:pt x="558" y="1450"/>
                    </a:lnTo>
                    <a:lnTo>
                      <a:pt x="547" y="1411"/>
                    </a:lnTo>
                    <a:lnTo>
                      <a:pt x="568" y="1401"/>
                    </a:lnTo>
                    <a:lnTo>
                      <a:pt x="568" y="1390"/>
                    </a:lnTo>
                    <a:lnTo>
                      <a:pt x="517" y="1330"/>
                    </a:lnTo>
                    <a:lnTo>
                      <a:pt x="414" y="1330"/>
                    </a:lnTo>
                    <a:lnTo>
                      <a:pt x="382" y="1371"/>
                    </a:lnTo>
                    <a:lnTo>
                      <a:pt x="372" y="1361"/>
                    </a:lnTo>
                    <a:lnTo>
                      <a:pt x="340" y="1259"/>
                    </a:lnTo>
                    <a:lnTo>
                      <a:pt x="332" y="1237"/>
                    </a:lnTo>
                    <a:lnTo>
                      <a:pt x="351" y="1217"/>
                    </a:lnTo>
                    <a:lnTo>
                      <a:pt x="403" y="1227"/>
                    </a:lnTo>
                    <a:lnTo>
                      <a:pt x="444" y="1197"/>
                    </a:lnTo>
                    <a:lnTo>
                      <a:pt x="444" y="1177"/>
                    </a:lnTo>
                    <a:lnTo>
                      <a:pt x="434" y="1177"/>
                    </a:lnTo>
                    <a:lnTo>
                      <a:pt x="424" y="1156"/>
                    </a:lnTo>
                    <a:lnTo>
                      <a:pt x="403" y="1145"/>
                    </a:lnTo>
                    <a:lnTo>
                      <a:pt x="372" y="1145"/>
                    </a:lnTo>
                    <a:lnTo>
                      <a:pt x="372" y="1115"/>
                    </a:lnTo>
                    <a:lnTo>
                      <a:pt x="340" y="1095"/>
                    </a:lnTo>
                    <a:lnTo>
                      <a:pt x="300" y="1023"/>
                    </a:lnTo>
                    <a:lnTo>
                      <a:pt x="310" y="972"/>
                    </a:lnTo>
                    <a:lnTo>
                      <a:pt x="300" y="952"/>
                    </a:lnTo>
                    <a:lnTo>
                      <a:pt x="300" y="921"/>
                    </a:lnTo>
                    <a:lnTo>
                      <a:pt x="247" y="881"/>
                    </a:lnTo>
                    <a:lnTo>
                      <a:pt x="186" y="900"/>
                    </a:lnTo>
                    <a:lnTo>
                      <a:pt x="186" y="881"/>
                    </a:lnTo>
                    <a:lnTo>
                      <a:pt x="175" y="860"/>
                    </a:lnTo>
                    <a:lnTo>
                      <a:pt x="103" y="850"/>
                    </a:lnTo>
                    <a:lnTo>
                      <a:pt x="93" y="850"/>
                    </a:lnTo>
                    <a:lnTo>
                      <a:pt x="93" y="789"/>
                    </a:lnTo>
                    <a:lnTo>
                      <a:pt x="72" y="747"/>
                    </a:lnTo>
                    <a:lnTo>
                      <a:pt x="51" y="737"/>
                    </a:lnTo>
                    <a:lnTo>
                      <a:pt x="61" y="687"/>
                    </a:lnTo>
                    <a:lnTo>
                      <a:pt x="32" y="645"/>
                    </a:lnTo>
                    <a:lnTo>
                      <a:pt x="32" y="636"/>
                    </a:lnTo>
                    <a:lnTo>
                      <a:pt x="61" y="605"/>
                    </a:lnTo>
                    <a:lnTo>
                      <a:pt x="51" y="585"/>
                    </a:lnTo>
                    <a:lnTo>
                      <a:pt x="42" y="576"/>
                    </a:lnTo>
                    <a:lnTo>
                      <a:pt x="32" y="545"/>
                    </a:lnTo>
                    <a:lnTo>
                      <a:pt x="21" y="535"/>
                    </a:lnTo>
                    <a:lnTo>
                      <a:pt x="0" y="463"/>
                    </a:lnTo>
                    <a:lnTo>
                      <a:pt x="61" y="443"/>
                    </a:lnTo>
                    <a:lnTo>
                      <a:pt x="93" y="392"/>
                    </a:lnTo>
                    <a:lnTo>
                      <a:pt x="93" y="351"/>
                    </a:lnTo>
                    <a:lnTo>
                      <a:pt x="154" y="300"/>
                    </a:lnTo>
                    <a:lnTo>
                      <a:pt x="239" y="310"/>
                    </a:lnTo>
                    <a:lnTo>
                      <a:pt x="207" y="279"/>
                    </a:lnTo>
                    <a:lnTo>
                      <a:pt x="114" y="249"/>
                    </a:lnTo>
                    <a:lnTo>
                      <a:pt x="93" y="218"/>
                    </a:lnTo>
                    <a:lnTo>
                      <a:pt x="114" y="229"/>
                    </a:lnTo>
                    <a:lnTo>
                      <a:pt x="114" y="187"/>
                    </a:lnTo>
                    <a:lnTo>
                      <a:pt x="42" y="208"/>
                    </a:lnTo>
                    <a:lnTo>
                      <a:pt x="217" y="45"/>
                    </a:lnTo>
                    <a:lnTo>
                      <a:pt x="325" y="66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55" name=""/>
              <p:cNvSpPr/>
              <p:nvPr/>
            </p:nvSpPr>
            <p:spPr>
              <a:xfrm>
                <a:off x="6594120" y="3968280"/>
                <a:ext cx="971640" cy="403560"/>
              </a:xfrm>
              <a:custGeom>
                <a:avLst/>
                <a:gdLst/>
                <a:ahLst/>
                <a:rect l="l" t="t" r="r" b="b"/>
                <a:pathLst>
                  <a:path w="252" h="126">
                    <a:moveTo>
                      <a:pt x="0" y="72"/>
                    </a:moveTo>
                    <a:lnTo>
                      <a:pt x="18" y="54"/>
                    </a:lnTo>
                    <a:lnTo>
                      <a:pt x="30" y="54"/>
                    </a:lnTo>
                    <a:lnTo>
                      <a:pt x="48" y="30"/>
                    </a:lnTo>
                    <a:lnTo>
                      <a:pt x="48" y="18"/>
                    </a:lnTo>
                    <a:lnTo>
                      <a:pt x="66" y="6"/>
                    </a:lnTo>
                    <a:lnTo>
                      <a:pt x="78" y="0"/>
                    </a:lnTo>
                    <a:lnTo>
                      <a:pt x="96" y="12"/>
                    </a:lnTo>
                    <a:lnTo>
                      <a:pt x="120" y="6"/>
                    </a:lnTo>
                    <a:lnTo>
                      <a:pt x="138" y="24"/>
                    </a:lnTo>
                    <a:lnTo>
                      <a:pt x="204" y="12"/>
                    </a:lnTo>
                    <a:lnTo>
                      <a:pt x="252" y="36"/>
                    </a:lnTo>
                    <a:lnTo>
                      <a:pt x="234" y="84"/>
                    </a:lnTo>
                    <a:lnTo>
                      <a:pt x="174" y="72"/>
                    </a:lnTo>
                    <a:lnTo>
                      <a:pt x="138" y="96"/>
                    </a:lnTo>
                    <a:lnTo>
                      <a:pt x="84" y="108"/>
                    </a:lnTo>
                    <a:lnTo>
                      <a:pt x="72" y="126"/>
                    </a:lnTo>
                    <a:lnTo>
                      <a:pt x="42" y="126"/>
                    </a:lnTo>
                    <a:lnTo>
                      <a:pt x="12" y="102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56" name=""/>
              <p:cNvSpPr/>
              <p:nvPr/>
            </p:nvSpPr>
            <p:spPr>
              <a:xfrm>
                <a:off x="5784120" y="3642840"/>
                <a:ext cx="1109520" cy="555480"/>
              </a:xfrm>
              <a:custGeom>
                <a:avLst/>
                <a:gdLst/>
                <a:ahLst/>
                <a:rect l="l" t="t" r="r" b="b"/>
                <a:pathLst>
                  <a:path w="287" h="174">
                    <a:moveTo>
                      <a:pt x="209" y="174"/>
                    </a:moveTo>
                    <a:lnTo>
                      <a:pt x="227" y="156"/>
                    </a:lnTo>
                    <a:lnTo>
                      <a:pt x="239" y="156"/>
                    </a:lnTo>
                    <a:lnTo>
                      <a:pt x="257" y="132"/>
                    </a:lnTo>
                    <a:lnTo>
                      <a:pt x="257" y="120"/>
                    </a:lnTo>
                    <a:lnTo>
                      <a:pt x="275" y="108"/>
                    </a:lnTo>
                    <a:lnTo>
                      <a:pt x="287" y="102"/>
                    </a:lnTo>
                    <a:lnTo>
                      <a:pt x="251" y="72"/>
                    </a:lnTo>
                    <a:lnTo>
                      <a:pt x="251" y="54"/>
                    </a:lnTo>
                    <a:lnTo>
                      <a:pt x="215" y="48"/>
                    </a:lnTo>
                    <a:lnTo>
                      <a:pt x="203" y="60"/>
                    </a:lnTo>
                    <a:lnTo>
                      <a:pt x="173" y="24"/>
                    </a:lnTo>
                    <a:lnTo>
                      <a:pt x="137" y="6"/>
                    </a:lnTo>
                    <a:lnTo>
                      <a:pt x="119" y="18"/>
                    </a:lnTo>
                    <a:lnTo>
                      <a:pt x="95" y="0"/>
                    </a:lnTo>
                    <a:lnTo>
                      <a:pt x="89" y="18"/>
                    </a:lnTo>
                    <a:lnTo>
                      <a:pt x="12" y="66"/>
                    </a:lnTo>
                    <a:lnTo>
                      <a:pt x="0" y="54"/>
                    </a:lnTo>
                    <a:lnTo>
                      <a:pt x="24" y="108"/>
                    </a:lnTo>
                    <a:lnTo>
                      <a:pt x="77" y="162"/>
                    </a:lnTo>
                    <a:lnTo>
                      <a:pt x="113" y="168"/>
                    </a:lnTo>
                    <a:lnTo>
                      <a:pt x="137" y="144"/>
                    </a:lnTo>
                    <a:lnTo>
                      <a:pt x="203" y="156"/>
                    </a:lnTo>
                    <a:lnTo>
                      <a:pt x="209" y="17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57" name=""/>
              <p:cNvSpPr/>
              <p:nvPr/>
            </p:nvSpPr>
            <p:spPr>
              <a:xfrm>
                <a:off x="5343840" y="4105080"/>
                <a:ext cx="1292760" cy="534960"/>
              </a:xfrm>
              <a:custGeom>
                <a:avLst/>
                <a:gdLst/>
                <a:ahLst/>
                <a:rect l="l" t="t" r="r" b="b"/>
                <a:pathLst>
                  <a:path w="335" h="168">
                    <a:moveTo>
                      <a:pt x="323" y="30"/>
                    </a:moveTo>
                    <a:lnTo>
                      <a:pt x="317" y="12"/>
                    </a:lnTo>
                    <a:lnTo>
                      <a:pt x="251" y="0"/>
                    </a:lnTo>
                    <a:lnTo>
                      <a:pt x="227" y="24"/>
                    </a:lnTo>
                    <a:lnTo>
                      <a:pt x="191" y="18"/>
                    </a:lnTo>
                    <a:lnTo>
                      <a:pt x="150" y="48"/>
                    </a:lnTo>
                    <a:lnTo>
                      <a:pt x="156" y="90"/>
                    </a:lnTo>
                    <a:lnTo>
                      <a:pt x="150" y="96"/>
                    </a:lnTo>
                    <a:lnTo>
                      <a:pt x="126" y="84"/>
                    </a:lnTo>
                    <a:lnTo>
                      <a:pt x="78" y="102"/>
                    </a:lnTo>
                    <a:lnTo>
                      <a:pt x="48" y="96"/>
                    </a:lnTo>
                    <a:lnTo>
                      <a:pt x="36" y="108"/>
                    </a:lnTo>
                    <a:lnTo>
                      <a:pt x="18" y="96"/>
                    </a:lnTo>
                    <a:lnTo>
                      <a:pt x="0" y="102"/>
                    </a:lnTo>
                    <a:lnTo>
                      <a:pt x="12" y="132"/>
                    </a:lnTo>
                    <a:lnTo>
                      <a:pt x="42" y="138"/>
                    </a:lnTo>
                    <a:lnTo>
                      <a:pt x="114" y="126"/>
                    </a:lnTo>
                    <a:lnTo>
                      <a:pt x="132" y="150"/>
                    </a:lnTo>
                    <a:lnTo>
                      <a:pt x="186" y="162"/>
                    </a:lnTo>
                    <a:lnTo>
                      <a:pt x="221" y="168"/>
                    </a:lnTo>
                    <a:lnTo>
                      <a:pt x="293" y="138"/>
                    </a:lnTo>
                    <a:lnTo>
                      <a:pt x="311" y="126"/>
                    </a:lnTo>
                    <a:lnTo>
                      <a:pt x="311" y="84"/>
                    </a:lnTo>
                    <a:lnTo>
                      <a:pt x="335" y="84"/>
                    </a:lnTo>
                    <a:lnTo>
                      <a:pt x="335" y="60"/>
                    </a:lnTo>
                    <a:lnTo>
                      <a:pt x="323" y="30"/>
                    </a:lnTo>
                    <a:lnTo>
                      <a:pt x="323" y="3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58" name=""/>
              <p:cNvSpPr/>
              <p:nvPr/>
            </p:nvSpPr>
            <p:spPr>
              <a:xfrm>
                <a:off x="4229280" y="3585240"/>
                <a:ext cx="580320" cy="383040"/>
              </a:xfrm>
              <a:custGeom>
                <a:avLst/>
                <a:gdLst/>
                <a:ahLst/>
                <a:rect l="l" t="t" r="r" b="b"/>
                <a:pathLst>
                  <a:path w="150" h="120">
                    <a:moveTo>
                      <a:pt x="96" y="0"/>
                    </a:moveTo>
                    <a:lnTo>
                      <a:pt x="42" y="12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48" y="72"/>
                    </a:lnTo>
                    <a:lnTo>
                      <a:pt x="60" y="96"/>
                    </a:lnTo>
                    <a:lnTo>
                      <a:pt x="90" y="84"/>
                    </a:lnTo>
                    <a:lnTo>
                      <a:pt x="90" y="114"/>
                    </a:lnTo>
                    <a:lnTo>
                      <a:pt x="126" y="120"/>
                    </a:lnTo>
                    <a:lnTo>
                      <a:pt x="120" y="102"/>
                    </a:lnTo>
                    <a:lnTo>
                      <a:pt x="138" y="84"/>
                    </a:lnTo>
                    <a:lnTo>
                      <a:pt x="150" y="66"/>
                    </a:lnTo>
                    <a:lnTo>
                      <a:pt x="138" y="42"/>
                    </a:lnTo>
                    <a:lnTo>
                      <a:pt x="120" y="36"/>
                    </a:lnTo>
                    <a:lnTo>
                      <a:pt x="120" y="1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59" name=""/>
              <p:cNvSpPr/>
              <p:nvPr/>
            </p:nvSpPr>
            <p:spPr>
              <a:xfrm>
                <a:off x="9252360" y="6642000"/>
                <a:ext cx="393480" cy="191880"/>
              </a:xfrm>
              <a:custGeom>
                <a:avLst/>
                <a:gdLst/>
                <a:ahLst/>
                <a:rect l="l" t="t" r="r" b="b"/>
                <a:pathLst>
                  <a:path w="102" h="60">
                    <a:moveTo>
                      <a:pt x="78" y="12"/>
                    </a:moveTo>
                    <a:lnTo>
                      <a:pt x="102" y="0"/>
                    </a:lnTo>
                    <a:lnTo>
                      <a:pt x="78" y="42"/>
                    </a:lnTo>
                    <a:lnTo>
                      <a:pt x="36" y="60"/>
                    </a:lnTo>
                    <a:lnTo>
                      <a:pt x="12" y="54"/>
                    </a:lnTo>
                    <a:lnTo>
                      <a:pt x="0" y="36"/>
                    </a:lnTo>
                    <a:lnTo>
                      <a:pt x="30" y="18"/>
                    </a:lnTo>
                    <a:lnTo>
                      <a:pt x="78" y="1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60" name=""/>
              <p:cNvSpPr/>
              <p:nvPr/>
            </p:nvSpPr>
            <p:spPr>
              <a:xfrm>
                <a:off x="6474960" y="4198320"/>
                <a:ext cx="1135440" cy="574920"/>
              </a:xfrm>
              <a:custGeom>
                <a:avLst/>
                <a:gdLst/>
                <a:ahLst/>
                <a:rect l="l" t="t" r="r" b="b"/>
                <a:pathLst>
                  <a:path w="294" h="180">
                    <a:moveTo>
                      <a:pt x="12" y="120"/>
                    </a:moveTo>
                    <a:lnTo>
                      <a:pt x="78" y="180"/>
                    </a:lnTo>
                    <a:lnTo>
                      <a:pt x="114" y="168"/>
                    </a:lnTo>
                    <a:lnTo>
                      <a:pt x="156" y="156"/>
                    </a:lnTo>
                    <a:lnTo>
                      <a:pt x="180" y="156"/>
                    </a:lnTo>
                    <a:lnTo>
                      <a:pt x="222" y="144"/>
                    </a:lnTo>
                    <a:lnTo>
                      <a:pt x="258" y="60"/>
                    </a:lnTo>
                    <a:lnTo>
                      <a:pt x="294" y="36"/>
                    </a:lnTo>
                    <a:lnTo>
                      <a:pt x="264" y="12"/>
                    </a:lnTo>
                    <a:lnTo>
                      <a:pt x="204" y="0"/>
                    </a:lnTo>
                    <a:lnTo>
                      <a:pt x="168" y="24"/>
                    </a:lnTo>
                    <a:lnTo>
                      <a:pt x="114" y="36"/>
                    </a:lnTo>
                    <a:lnTo>
                      <a:pt x="102" y="54"/>
                    </a:lnTo>
                    <a:lnTo>
                      <a:pt x="72" y="54"/>
                    </a:lnTo>
                    <a:lnTo>
                      <a:pt x="42" y="30"/>
                    </a:lnTo>
                    <a:lnTo>
                      <a:pt x="42" y="54"/>
                    </a:lnTo>
                    <a:lnTo>
                      <a:pt x="18" y="54"/>
                    </a:lnTo>
                    <a:lnTo>
                      <a:pt x="18" y="96"/>
                    </a:lnTo>
                    <a:lnTo>
                      <a:pt x="0" y="108"/>
                    </a:lnTo>
                    <a:lnTo>
                      <a:pt x="12" y="12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61" name=""/>
              <p:cNvSpPr/>
              <p:nvPr/>
            </p:nvSpPr>
            <p:spPr>
              <a:xfrm>
                <a:off x="6220080" y="2669400"/>
                <a:ext cx="69840" cy="57240"/>
              </a:xfrm>
              <a:custGeom>
                <a:avLst/>
                <a:gdLst/>
                <a:ahLst/>
                <a:rect l="l" t="t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11520" bIns="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62" name=""/>
              <p:cNvSpPr/>
              <p:nvPr/>
            </p:nvSpPr>
            <p:spPr>
              <a:xfrm>
                <a:off x="5111640" y="2039400"/>
                <a:ext cx="463320" cy="727200"/>
              </a:xfrm>
              <a:custGeom>
                <a:avLst/>
                <a:gdLst/>
                <a:ahLst/>
                <a:rect l="l" t="t" r="r" b="b"/>
                <a:pathLst>
                  <a:path w="120" h="228">
                    <a:moveTo>
                      <a:pt x="60" y="228"/>
                    </a:moveTo>
                    <a:lnTo>
                      <a:pt x="24" y="222"/>
                    </a:lnTo>
                    <a:lnTo>
                      <a:pt x="24" y="192"/>
                    </a:lnTo>
                    <a:lnTo>
                      <a:pt x="0" y="174"/>
                    </a:lnTo>
                    <a:lnTo>
                      <a:pt x="0" y="108"/>
                    </a:lnTo>
                    <a:lnTo>
                      <a:pt x="6" y="66"/>
                    </a:lnTo>
                    <a:lnTo>
                      <a:pt x="102" y="0"/>
                    </a:lnTo>
                    <a:lnTo>
                      <a:pt x="108" y="42"/>
                    </a:lnTo>
                    <a:lnTo>
                      <a:pt x="84" y="90"/>
                    </a:lnTo>
                    <a:lnTo>
                      <a:pt x="96" y="90"/>
                    </a:lnTo>
                    <a:lnTo>
                      <a:pt x="90" y="102"/>
                    </a:lnTo>
                    <a:lnTo>
                      <a:pt x="120" y="102"/>
                    </a:lnTo>
                    <a:lnTo>
                      <a:pt x="120" y="114"/>
                    </a:lnTo>
                    <a:lnTo>
                      <a:pt x="108" y="132"/>
                    </a:lnTo>
                    <a:lnTo>
                      <a:pt x="96" y="126"/>
                    </a:lnTo>
                    <a:lnTo>
                      <a:pt x="96" y="144"/>
                    </a:lnTo>
                    <a:lnTo>
                      <a:pt x="78" y="150"/>
                    </a:lnTo>
                    <a:lnTo>
                      <a:pt x="78" y="162"/>
                    </a:lnTo>
                    <a:lnTo>
                      <a:pt x="66" y="162"/>
                    </a:lnTo>
                    <a:lnTo>
                      <a:pt x="72" y="174"/>
                    </a:lnTo>
                    <a:lnTo>
                      <a:pt x="60" y="210"/>
                    </a:lnTo>
                    <a:lnTo>
                      <a:pt x="72" y="228"/>
                    </a:lnTo>
                    <a:lnTo>
                      <a:pt x="60" y="22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63" name=""/>
              <p:cNvSpPr/>
              <p:nvPr/>
            </p:nvSpPr>
            <p:spPr>
              <a:xfrm>
                <a:off x="5554080" y="2726640"/>
                <a:ext cx="42840" cy="795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12" y="0"/>
                    </a:moveTo>
                    <a:lnTo>
                      <a:pt x="6" y="24"/>
                    </a:lnTo>
                    <a:lnTo>
                      <a:pt x="0" y="1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33840" bIns="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64" name=""/>
              <p:cNvSpPr/>
              <p:nvPr/>
            </p:nvSpPr>
            <p:spPr>
              <a:xfrm>
                <a:off x="5390640" y="2576160"/>
                <a:ext cx="206280" cy="150480"/>
              </a:xfrm>
              <a:custGeom>
                <a:avLst/>
                <a:gdLst/>
                <a:ahLst/>
                <a:rect l="l" t="t" r="r" b="b"/>
                <a:pathLst>
                  <a:path w="54" h="48">
                    <a:moveTo>
                      <a:pt x="18" y="6"/>
                    </a:moveTo>
                    <a:lnTo>
                      <a:pt x="42" y="0"/>
                    </a:lnTo>
                    <a:lnTo>
                      <a:pt x="54" y="30"/>
                    </a:lnTo>
                    <a:lnTo>
                      <a:pt x="48" y="42"/>
                    </a:lnTo>
                    <a:lnTo>
                      <a:pt x="18" y="48"/>
                    </a:lnTo>
                    <a:lnTo>
                      <a:pt x="0" y="12"/>
                    </a:lnTo>
                    <a:lnTo>
                      <a:pt x="18" y="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65" name=""/>
              <p:cNvSpPr/>
              <p:nvPr/>
            </p:nvSpPr>
            <p:spPr>
              <a:xfrm>
                <a:off x="5622120" y="2745720"/>
                <a:ext cx="136440" cy="78120"/>
              </a:xfrm>
              <a:custGeom>
                <a:avLst/>
                <a:gdLst/>
                <a:ahLst/>
                <a:rect l="l" t="t" r="r" b="b"/>
                <a:pathLst>
                  <a:path w="36" h="24">
                    <a:moveTo>
                      <a:pt x="12" y="0"/>
                    </a:moveTo>
                    <a:lnTo>
                      <a:pt x="30" y="6"/>
                    </a:lnTo>
                    <a:lnTo>
                      <a:pt x="36" y="24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66" name=""/>
              <p:cNvSpPr/>
              <p:nvPr/>
            </p:nvSpPr>
            <p:spPr>
              <a:xfrm>
                <a:off x="5758560" y="2745720"/>
                <a:ext cx="46440" cy="94680"/>
              </a:xfrm>
              <a:custGeom>
                <a:avLst/>
                <a:gdLst/>
                <a:ahLst/>
                <a:rect l="l" t="t" r="r" b="b"/>
                <a:pathLst>
                  <a:path w="12" h="30">
                    <a:moveTo>
                      <a:pt x="0" y="0"/>
                    </a:moveTo>
                    <a:lnTo>
                      <a:pt x="12" y="6"/>
                    </a:lnTo>
                    <a:lnTo>
                      <a:pt x="6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67" name=""/>
              <p:cNvSpPr/>
              <p:nvPr/>
            </p:nvSpPr>
            <p:spPr>
              <a:xfrm>
                <a:off x="5596920" y="2462040"/>
                <a:ext cx="303480" cy="264600"/>
              </a:xfrm>
              <a:custGeom>
                <a:avLst/>
                <a:gdLst/>
                <a:ahLst/>
                <a:rect l="l" t="t" r="r" b="b"/>
                <a:pathLst>
                  <a:path w="78" h="84">
                    <a:moveTo>
                      <a:pt x="24" y="6"/>
                    </a:moveTo>
                    <a:lnTo>
                      <a:pt x="30" y="18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18" y="66"/>
                    </a:lnTo>
                    <a:lnTo>
                      <a:pt x="42" y="72"/>
                    </a:lnTo>
                    <a:lnTo>
                      <a:pt x="36" y="84"/>
                    </a:lnTo>
                    <a:lnTo>
                      <a:pt x="54" y="84"/>
                    </a:lnTo>
                    <a:lnTo>
                      <a:pt x="54" y="66"/>
                    </a:lnTo>
                    <a:lnTo>
                      <a:pt x="66" y="66"/>
                    </a:lnTo>
                    <a:lnTo>
                      <a:pt x="60" y="48"/>
                    </a:lnTo>
                    <a:lnTo>
                      <a:pt x="78" y="36"/>
                    </a:lnTo>
                    <a:lnTo>
                      <a:pt x="66" y="0"/>
                    </a:lnTo>
                    <a:lnTo>
                      <a:pt x="48" y="6"/>
                    </a:lnTo>
                    <a:lnTo>
                      <a:pt x="48" y="18"/>
                    </a:lnTo>
                    <a:lnTo>
                      <a:pt x="42" y="36"/>
                    </a:lnTo>
                    <a:lnTo>
                      <a:pt x="42" y="12"/>
                    </a:lnTo>
                    <a:lnTo>
                      <a:pt x="24" y="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68" name=""/>
              <p:cNvSpPr/>
              <p:nvPr/>
            </p:nvSpPr>
            <p:spPr>
              <a:xfrm>
                <a:off x="5971320" y="2823840"/>
                <a:ext cx="91080" cy="759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8" y="12"/>
                    </a:moveTo>
                    <a:lnTo>
                      <a:pt x="24" y="24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18" y="6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30240" bIns="30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69" name=""/>
              <p:cNvSpPr/>
              <p:nvPr/>
            </p:nvSpPr>
            <p:spPr>
              <a:xfrm>
                <a:off x="5971320" y="2823840"/>
                <a:ext cx="91080" cy="759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18" y="12"/>
                    </a:moveTo>
                    <a:lnTo>
                      <a:pt x="24" y="24"/>
                    </a:lnTo>
                    <a:lnTo>
                      <a:pt x="0" y="18"/>
                    </a:lnTo>
                    <a:lnTo>
                      <a:pt x="0" y="6"/>
                    </a:lnTo>
                    <a:lnTo>
                      <a:pt x="12" y="12"/>
                    </a:lnTo>
                    <a:lnTo>
                      <a:pt x="6" y="0"/>
                    </a:lnTo>
                    <a:lnTo>
                      <a:pt x="18" y="6"/>
                    </a:lnTo>
                    <a:lnTo>
                      <a:pt x="18" y="1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30240" bIns="30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70" name=""/>
              <p:cNvSpPr/>
              <p:nvPr/>
            </p:nvSpPr>
            <p:spPr>
              <a:xfrm>
                <a:off x="4763160" y="2745720"/>
                <a:ext cx="1503360" cy="1702080"/>
              </a:xfrm>
              <a:custGeom>
                <a:avLst/>
                <a:gdLst/>
                <a:ahLst/>
                <a:rect l="l" t="t" r="r" b="b"/>
                <a:pathLst>
                  <a:path w="389" h="533">
                    <a:moveTo>
                      <a:pt x="383" y="299"/>
                    </a:moveTo>
                    <a:lnTo>
                      <a:pt x="389" y="263"/>
                    </a:lnTo>
                    <a:lnTo>
                      <a:pt x="377" y="245"/>
                    </a:lnTo>
                    <a:lnTo>
                      <a:pt x="365" y="168"/>
                    </a:lnTo>
                    <a:lnTo>
                      <a:pt x="353" y="156"/>
                    </a:lnTo>
                    <a:lnTo>
                      <a:pt x="365" y="120"/>
                    </a:lnTo>
                    <a:lnTo>
                      <a:pt x="353" y="90"/>
                    </a:lnTo>
                    <a:lnTo>
                      <a:pt x="300" y="42"/>
                    </a:lnTo>
                    <a:lnTo>
                      <a:pt x="276" y="48"/>
                    </a:lnTo>
                    <a:lnTo>
                      <a:pt x="288" y="36"/>
                    </a:lnTo>
                    <a:lnTo>
                      <a:pt x="234" y="78"/>
                    </a:lnTo>
                    <a:lnTo>
                      <a:pt x="204" y="78"/>
                    </a:lnTo>
                    <a:lnTo>
                      <a:pt x="216" y="48"/>
                    </a:lnTo>
                    <a:lnTo>
                      <a:pt x="174" y="42"/>
                    </a:lnTo>
                    <a:lnTo>
                      <a:pt x="168" y="30"/>
                    </a:lnTo>
                    <a:lnTo>
                      <a:pt x="168" y="12"/>
                    </a:lnTo>
                    <a:lnTo>
                      <a:pt x="150" y="6"/>
                    </a:lnTo>
                    <a:lnTo>
                      <a:pt x="114" y="0"/>
                    </a:lnTo>
                    <a:lnTo>
                      <a:pt x="132" y="30"/>
                    </a:lnTo>
                    <a:lnTo>
                      <a:pt x="114" y="48"/>
                    </a:lnTo>
                    <a:lnTo>
                      <a:pt x="132" y="84"/>
                    </a:lnTo>
                    <a:lnTo>
                      <a:pt x="114" y="90"/>
                    </a:lnTo>
                    <a:lnTo>
                      <a:pt x="114" y="120"/>
                    </a:lnTo>
                    <a:lnTo>
                      <a:pt x="108" y="108"/>
                    </a:lnTo>
                    <a:lnTo>
                      <a:pt x="90" y="114"/>
                    </a:lnTo>
                    <a:lnTo>
                      <a:pt x="90" y="96"/>
                    </a:lnTo>
                    <a:lnTo>
                      <a:pt x="72" y="96"/>
                    </a:lnTo>
                    <a:lnTo>
                      <a:pt x="54" y="96"/>
                    </a:lnTo>
                    <a:lnTo>
                      <a:pt x="48" y="114"/>
                    </a:lnTo>
                    <a:lnTo>
                      <a:pt x="66" y="132"/>
                    </a:lnTo>
                    <a:lnTo>
                      <a:pt x="48" y="132"/>
                    </a:lnTo>
                    <a:lnTo>
                      <a:pt x="36" y="162"/>
                    </a:lnTo>
                    <a:lnTo>
                      <a:pt x="24" y="174"/>
                    </a:lnTo>
                    <a:lnTo>
                      <a:pt x="42" y="198"/>
                    </a:lnTo>
                    <a:lnTo>
                      <a:pt x="24" y="228"/>
                    </a:lnTo>
                    <a:lnTo>
                      <a:pt x="0" y="222"/>
                    </a:lnTo>
                    <a:lnTo>
                      <a:pt x="0" y="305"/>
                    </a:lnTo>
                    <a:lnTo>
                      <a:pt x="12" y="329"/>
                    </a:lnTo>
                    <a:lnTo>
                      <a:pt x="0" y="347"/>
                    </a:lnTo>
                    <a:lnTo>
                      <a:pt x="12" y="377"/>
                    </a:lnTo>
                    <a:lnTo>
                      <a:pt x="12" y="389"/>
                    </a:lnTo>
                    <a:lnTo>
                      <a:pt x="30" y="413"/>
                    </a:lnTo>
                    <a:lnTo>
                      <a:pt x="90" y="425"/>
                    </a:lnTo>
                    <a:lnTo>
                      <a:pt x="66" y="485"/>
                    </a:lnTo>
                    <a:lnTo>
                      <a:pt x="66" y="515"/>
                    </a:lnTo>
                    <a:lnTo>
                      <a:pt x="120" y="515"/>
                    </a:lnTo>
                    <a:lnTo>
                      <a:pt x="150" y="527"/>
                    </a:lnTo>
                    <a:lnTo>
                      <a:pt x="168" y="521"/>
                    </a:lnTo>
                    <a:lnTo>
                      <a:pt x="186" y="533"/>
                    </a:lnTo>
                    <a:lnTo>
                      <a:pt x="198" y="521"/>
                    </a:lnTo>
                    <a:lnTo>
                      <a:pt x="228" y="527"/>
                    </a:lnTo>
                    <a:lnTo>
                      <a:pt x="276" y="509"/>
                    </a:lnTo>
                    <a:lnTo>
                      <a:pt x="300" y="521"/>
                    </a:lnTo>
                    <a:lnTo>
                      <a:pt x="306" y="515"/>
                    </a:lnTo>
                    <a:lnTo>
                      <a:pt x="300" y="473"/>
                    </a:lnTo>
                    <a:lnTo>
                      <a:pt x="341" y="443"/>
                    </a:lnTo>
                    <a:lnTo>
                      <a:pt x="288" y="389"/>
                    </a:lnTo>
                    <a:lnTo>
                      <a:pt x="264" y="335"/>
                    </a:lnTo>
                    <a:lnTo>
                      <a:pt x="276" y="347"/>
                    </a:lnTo>
                    <a:lnTo>
                      <a:pt x="353" y="299"/>
                    </a:lnTo>
                    <a:lnTo>
                      <a:pt x="359" y="281"/>
                    </a:lnTo>
                    <a:lnTo>
                      <a:pt x="383" y="299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71" name=""/>
              <p:cNvSpPr/>
              <p:nvPr/>
            </p:nvSpPr>
            <p:spPr>
              <a:xfrm>
                <a:off x="6126480" y="2760840"/>
                <a:ext cx="1692360" cy="1323360"/>
              </a:xfrm>
              <a:custGeom>
                <a:avLst/>
                <a:gdLst/>
                <a:ahLst/>
                <a:rect l="l" t="t" r="r" b="b"/>
                <a:pathLst>
                  <a:path w="438" h="407">
                    <a:moveTo>
                      <a:pt x="420" y="66"/>
                    </a:moveTo>
                    <a:lnTo>
                      <a:pt x="432" y="150"/>
                    </a:lnTo>
                    <a:lnTo>
                      <a:pt x="402" y="186"/>
                    </a:lnTo>
                    <a:lnTo>
                      <a:pt x="420" y="204"/>
                    </a:lnTo>
                    <a:lnTo>
                      <a:pt x="414" y="233"/>
                    </a:lnTo>
                    <a:lnTo>
                      <a:pt x="438" y="305"/>
                    </a:lnTo>
                    <a:lnTo>
                      <a:pt x="396" y="353"/>
                    </a:lnTo>
                    <a:lnTo>
                      <a:pt x="384" y="383"/>
                    </a:lnTo>
                    <a:lnTo>
                      <a:pt x="384" y="407"/>
                    </a:lnTo>
                    <a:lnTo>
                      <a:pt x="372" y="407"/>
                    </a:lnTo>
                    <a:lnTo>
                      <a:pt x="324" y="383"/>
                    </a:lnTo>
                    <a:lnTo>
                      <a:pt x="258" y="395"/>
                    </a:lnTo>
                    <a:lnTo>
                      <a:pt x="240" y="377"/>
                    </a:lnTo>
                    <a:lnTo>
                      <a:pt x="216" y="383"/>
                    </a:lnTo>
                    <a:lnTo>
                      <a:pt x="198" y="371"/>
                    </a:lnTo>
                    <a:lnTo>
                      <a:pt x="162" y="341"/>
                    </a:lnTo>
                    <a:lnTo>
                      <a:pt x="162" y="323"/>
                    </a:lnTo>
                    <a:lnTo>
                      <a:pt x="126" y="317"/>
                    </a:lnTo>
                    <a:lnTo>
                      <a:pt x="114" y="329"/>
                    </a:lnTo>
                    <a:lnTo>
                      <a:pt x="84" y="293"/>
                    </a:lnTo>
                    <a:lnTo>
                      <a:pt x="48" y="275"/>
                    </a:lnTo>
                    <a:lnTo>
                      <a:pt x="30" y="287"/>
                    </a:lnTo>
                    <a:lnTo>
                      <a:pt x="36" y="251"/>
                    </a:lnTo>
                    <a:lnTo>
                      <a:pt x="24" y="233"/>
                    </a:lnTo>
                    <a:lnTo>
                      <a:pt x="12" y="156"/>
                    </a:lnTo>
                    <a:lnTo>
                      <a:pt x="0" y="144"/>
                    </a:lnTo>
                    <a:lnTo>
                      <a:pt x="12" y="108"/>
                    </a:lnTo>
                    <a:lnTo>
                      <a:pt x="0" y="78"/>
                    </a:lnTo>
                    <a:lnTo>
                      <a:pt x="18" y="84"/>
                    </a:lnTo>
                    <a:lnTo>
                      <a:pt x="18" y="72"/>
                    </a:lnTo>
                    <a:lnTo>
                      <a:pt x="6" y="72"/>
                    </a:lnTo>
                    <a:lnTo>
                      <a:pt x="12" y="66"/>
                    </a:lnTo>
                    <a:lnTo>
                      <a:pt x="138" y="0"/>
                    </a:lnTo>
                    <a:lnTo>
                      <a:pt x="204" y="0"/>
                    </a:lnTo>
                    <a:lnTo>
                      <a:pt x="204" y="12"/>
                    </a:lnTo>
                    <a:lnTo>
                      <a:pt x="192" y="6"/>
                    </a:lnTo>
                    <a:lnTo>
                      <a:pt x="204" y="36"/>
                    </a:lnTo>
                    <a:lnTo>
                      <a:pt x="246" y="24"/>
                    </a:lnTo>
                    <a:lnTo>
                      <a:pt x="306" y="36"/>
                    </a:lnTo>
                    <a:lnTo>
                      <a:pt x="384" y="30"/>
                    </a:lnTo>
                    <a:lnTo>
                      <a:pt x="420" y="54"/>
                    </a:lnTo>
                    <a:lnTo>
                      <a:pt x="420" y="6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72" name=""/>
              <p:cNvSpPr/>
              <p:nvPr/>
            </p:nvSpPr>
            <p:spPr>
              <a:xfrm>
                <a:off x="7167960" y="5554440"/>
                <a:ext cx="1088640" cy="748080"/>
              </a:xfrm>
              <a:custGeom>
                <a:avLst/>
                <a:gdLst/>
                <a:ahLst/>
                <a:rect l="l" t="t" r="r" b="b"/>
                <a:pathLst>
                  <a:path w="281" h="234">
                    <a:moveTo>
                      <a:pt x="24" y="156"/>
                    </a:moveTo>
                    <a:lnTo>
                      <a:pt x="42" y="162"/>
                    </a:lnTo>
                    <a:lnTo>
                      <a:pt x="42" y="168"/>
                    </a:lnTo>
                    <a:lnTo>
                      <a:pt x="24" y="168"/>
                    </a:lnTo>
                    <a:lnTo>
                      <a:pt x="42" y="198"/>
                    </a:lnTo>
                    <a:lnTo>
                      <a:pt x="114" y="192"/>
                    </a:lnTo>
                    <a:lnTo>
                      <a:pt x="132" y="204"/>
                    </a:lnTo>
                    <a:lnTo>
                      <a:pt x="120" y="210"/>
                    </a:lnTo>
                    <a:lnTo>
                      <a:pt x="156" y="216"/>
                    </a:lnTo>
                    <a:lnTo>
                      <a:pt x="174" y="234"/>
                    </a:lnTo>
                    <a:lnTo>
                      <a:pt x="168" y="204"/>
                    </a:lnTo>
                    <a:lnTo>
                      <a:pt x="102" y="162"/>
                    </a:lnTo>
                    <a:lnTo>
                      <a:pt x="126" y="162"/>
                    </a:lnTo>
                    <a:lnTo>
                      <a:pt x="120" y="144"/>
                    </a:lnTo>
                    <a:lnTo>
                      <a:pt x="138" y="144"/>
                    </a:lnTo>
                    <a:lnTo>
                      <a:pt x="114" y="102"/>
                    </a:lnTo>
                    <a:lnTo>
                      <a:pt x="114" y="72"/>
                    </a:lnTo>
                    <a:lnTo>
                      <a:pt x="120" y="66"/>
                    </a:lnTo>
                    <a:lnTo>
                      <a:pt x="120" y="78"/>
                    </a:lnTo>
                    <a:lnTo>
                      <a:pt x="150" y="108"/>
                    </a:lnTo>
                    <a:lnTo>
                      <a:pt x="150" y="90"/>
                    </a:lnTo>
                    <a:lnTo>
                      <a:pt x="168" y="102"/>
                    </a:lnTo>
                    <a:lnTo>
                      <a:pt x="162" y="78"/>
                    </a:lnTo>
                    <a:lnTo>
                      <a:pt x="186" y="90"/>
                    </a:lnTo>
                    <a:lnTo>
                      <a:pt x="156" y="66"/>
                    </a:lnTo>
                    <a:lnTo>
                      <a:pt x="192" y="48"/>
                    </a:lnTo>
                    <a:lnTo>
                      <a:pt x="216" y="42"/>
                    </a:lnTo>
                    <a:lnTo>
                      <a:pt x="263" y="60"/>
                    </a:lnTo>
                    <a:lnTo>
                      <a:pt x="281" y="18"/>
                    </a:lnTo>
                    <a:lnTo>
                      <a:pt x="269" y="0"/>
                    </a:lnTo>
                    <a:lnTo>
                      <a:pt x="263" y="0"/>
                    </a:lnTo>
                    <a:lnTo>
                      <a:pt x="263" y="12"/>
                    </a:lnTo>
                    <a:lnTo>
                      <a:pt x="251" y="24"/>
                    </a:lnTo>
                    <a:lnTo>
                      <a:pt x="233" y="30"/>
                    </a:lnTo>
                    <a:lnTo>
                      <a:pt x="192" y="12"/>
                    </a:lnTo>
                    <a:lnTo>
                      <a:pt x="126" y="24"/>
                    </a:lnTo>
                    <a:lnTo>
                      <a:pt x="36" y="54"/>
                    </a:lnTo>
                    <a:lnTo>
                      <a:pt x="42" y="72"/>
                    </a:lnTo>
                    <a:lnTo>
                      <a:pt x="0" y="120"/>
                    </a:lnTo>
                    <a:lnTo>
                      <a:pt x="24" y="15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73" name=""/>
              <p:cNvSpPr/>
              <p:nvPr/>
            </p:nvSpPr>
            <p:spPr>
              <a:xfrm>
                <a:off x="7100280" y="5939280"/>
                <a:ext cx="67680" cy="56880"/>
              </a:xfrm>
              <a:custGeom>
                <a:avLst/>
                <a:gdLst/>
                <a:ahLst/>
                <a:rect l="l" t="t" r="r" b="b"/>
                <a:pathLst>
                  <a:path w="18" h="18">
                    <a:moveTo>
                      <a:pt x="18" y="18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11160" bIns="11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74" name=""/>
              <p:cNvSpPr/>
              <p:nvPr/>
            </p:nvSpPr>
            <p:spPr>
              <a:xfrm>
                <a:off x="7219080" y="6169320"/>
                <a:ext cx="44640" cy="55080"/>
              </a:xfrm>
              <a:custGeom>
                <a:avLst/>
                <a:gdLst/>
                <a:ahLst/>
                <a:rect l="l" t="t" r="r" b="b"/>
                <a:pathLst>
                  <a:path w="12" h="18">
                    <a:moveTo>
                      <a:pt x="12" y="18"/>
                    </a:moveTo>
                    <a:lnTo>
                      <a:pt x="12" y="0"/>
                    </a:lnTo>
                    <a:lnTo>
                      <a:pt x="0" y="12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75" name=""/>
              <p:cNvSpPr/>
              <p:nvPr/>
            </p:nvSpPr>
            <p:spPr>
              <a:xfrm>
                <a:off x="7332120" y="6184800"/>
                <a:ext cx="393480" cy="325440"/>
              </a:xfrm>
              <a:custGeom>
                <a:avLst/>
                <a:gdLst/>
                <a:ahLst/>
                <a:rect l="l" t="t" r="r" b="b"/>
                <a:pathLst>
                  <a:path w="102" h="102">
                    <a:moveTo>
                      <a:pt x="42" y="0"/>
                    </a:moveTo>
                    <a:lnTo>
                      <a:pt x="12" y="6"/>
                    </a:lnTo>
                    <a:lnTo>
                      <a:pt x="0" y="30"/>
                    </a:lnTo>
                    <a:lnTo>
                      <a:pt x="24" y="60"/>
                    </a:lnTo>
                    <a:lnTo>
                      <a:pt x="24" y="78"/>
                    </a:lnTo>
                    <a:lnTo>
                      <a:pt x="30" y="84"/>
                    </a:lnTo>
                    <a:lnTo>
                      <a:pt x="42" y="72"/>
                    </a:lnTo>
                    <a:lnTo>
                      <a:pt x="54" y="102"/>
                    </a:lnTo>
                    <a:lnTo>
                      <a:pt x="72" y="84"/>
                    </a:lnTo>
                    <a:lnTo>
                      <a:pt x="90" y="102"/>
                    </a:lnTo>
                    <a:lnTo>
                      <a:pt x="72" y="42"/>
                    </a:lnTo>
                    <a:lnTo>
                      <a:pt x="90" y="60"/>
                    </a:lnTo>
                    <a:lnTo>
                      <a:pt x="102" y="48"/>
                    </a:lnTo>
                    <a:lnTo>
                      <a:pt x="90" y="1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76" name=""/>
              <p:cNvSpPr/>
              <p:nvPr/>
            </p:nvSpPr>
            <p:spPr>
              <a:xfrm>
                <a:off x="7959600" y="6243840"/>
                <a:ext cx="44280" cy="59040"/>
              </a:xfrm>
              <a:custGeom>
                <a:avLst/>
                <a:gdLst/>
                <a:ahLst/>
                <a:rect l="l" t="t" r="r" b="b"/>
                <a:pathLst>
                  <a:path w="12" h="18">
                    <a:moveTo>
                      <a:pt x="12" y="18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13320" bIns="133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77" name=""/>
              <p:cNvSpPr/>
              <p:nvPr/>
            </p:nvSpPr>
            <p:spPr>
              <a:xfrm>
                <a:off x="7748640" y="6660720"/>
                <a:ext cx="463320" cy="133200"/>
              </a:xfrm>
              <a:custGeom>
                <a:avLst/>
                <a:gdLst/>
                <a:ahLst/>
                <a:rect l="l" t="t" r="r" b="b"/>
                <a:pathLst>
                  <a:path w="119" h="42">
                    <a:moveTo>
                      <a:pt x="66" y="12"/>
                    </a:moveTo>
                    <a:lnTo>
                      <a:pt x="36" y="12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0" y="24"/>
                    </a:lnTo>
                    <a:lnTo>
                      <a:pt x="42" y="24"/>
                    </a:lnTo>
                    <a:lnTo>
                      <a:pt x="54" y="42"/>
                    </a:lnTo>
                    <a:lnTo>
                      <a:pt x="113" y="36"/>
                    </a:lnTo>
                    <a:lnTo>
                      <a:pt x="119" y="18"/>
                    </a:lnTo>
                    <a:lnTo>
                      <a:pt x="107" y="2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78" name=""/>
              <p:cNvSpPr/>
              <p:nvPr/>
            </p:nvSpPr>
            <p:spPr>
              <a:xfrm>
                <a:off x="8463240" y="6510600"/>
                <a:ext cx="93240" cy="93240"/>
              </a:xfrm>
              <a:custGeom>
                <a:avLst/>
                <a:gdLst/>
                <a:ahLst/>
                <a:rect l="l" t="t" r="r" b="b"/>
                <a:pathLst>
                  <a:path w="24" h="29">
                    <a:moveTo>
                      <a:pt x="18" y="24"/>
                    </a:moveTo>
                    <a:lnTo>
                      <a:pt x="24" y="0"/>
                    </a:lnTo>
                    <a:lnTo>
                      <a:pt x="0" y="18"/>
                    </a:lnTo>
                    <a:lnTo>
                      <a:pt x="0" y="29"/>
                    </a:lnTo>
                    <a:lnTo>
                      <a:pt x="18" y="2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79" name=""/>
              <p:cNvSpPr/>
              <p:nvPr/>
            </p:nvSpPr>
            <p:spPr>
              <a:xfrm>
                <a:off x="8137800" y="6131520"/>
                <a:ext cx="46440" cy="7416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6" y="24"/>
                    </a:moveTo>
                    <a:lnTo>
                      <a:pt x="12" y="6"/>
                    </a:lnTo>
                    <a:lnTo>
                      <a:pt x="0" y="0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28440" bIns="28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80" name=""/>
              <p:cNvSpPr/>
              <p:nvPr/>
            </p:nvSpPr>
            <p:spPr>
              <a:xfrm>
                <a:off x="8137800" y="5996160"/>
                <a:ext cx="118800" cy="55080"/>
              </a:xfrm>
              <a:custGeom>
                <a:avLst/>
                <a:gdLst/>
                <a:ahLst/>
                <a:rect l="l" t="t" r="r" b="b"/>
                <a:pathLst>
                  <a:path w="30" h="18">
                    <a:moveTo>
                      <a:pt x="30" y="18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81" name=""/>
              <p:cNvSpPr/>
              <p:nvPr/>
            </p:nvSpPr>
            <p:spPr>
              <a:xfrm>
                <a:off x="8003880" y="5879880"/>
                <a:ext cx="46440" cy="3780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0" y="12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6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-7920" bIns="-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82" name=""/>
              <p:cNvSpPr/>
              <p:nvPr/>
            </p:nvSpPr>
            <p:spPr>
              <a:xfrm>
                <a:off x="7914600" y="5724000"/>
                <a:ext cx="44640" cy="3960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6" y="12"/>
                    </a:moveTo>
                    <a:lnTo>
                      <a:pt x="12" y="0"/>
                    </a:lnTo>
                    <a:lnTo>
                      <a:pt x="0" y="6"/>
                    </a:ln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-6120" bIns="-6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83" name=""/>
              <p:cNvSpPr/>
              <p:nvPr/>
            </p:nvSpPr>
            <p:spPr>
              <a:xfrm>
                <a:off x="7682760" y="6051600"/>
                <a:ext cx="250920" cy="191880"/>
              </a:xfrm>
              <a:custGeom>
                <a:avLst/>
                <a:gdLst/>
                <a:ahLst/>
                <a:rect l="l" t="t" r="r" b="b"/>
                <a:pathLst>
                  <a:path w="66" h="60">
                    <a:moveTo>
                      <a:pt x="66" y="54"/>
                    </a:moveTo>
                    <a:lnTo>
                      <a:pt x="48" y="24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48" y="48"/>
                    </a:lnTo>
                    <a:lnTo>
                      <a:pt x="60" y="60"/>
                    </a:lnTo>
                    <a:lnTo>
                      <a:pt x="66" y="60"/>
                    </a:lnTo>
                    <a:lnTo>
                      <a:pt x="66" y="5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84" name=""/>
              <p:cNvSpPr/>
              <p:nvPr/>
            </p:nvSpPr>
            <p:spPr>
              <a:xfrm>
                <a:off x="4878000" y="4505040"/>
                <a:ext cx="2015640" cy="1738440"/>
              </a:xfrm>
              <a:custGeom>
                <a:avLst/>
                <a:gdLst/>
                <a:ahLst/>
                <a:rect l="l" t="t" r="r" b="b"/>
                <a:pathLst>
                  <a:path w="521" h="545">
                    <a:moveTo>
                      <a:pt x="306" y="96"/>
                    </a:moveTo>
                    <a:lnTo>
                      <a:pt x="317" y="90"/>
                    </a:lnTo>
                    <a:lnTo>
                      <a:pt x="306" y="78"/>
                    </a:lnTo>
                    <a:lnTo>
                      <a:pt x="300" y="54"/>
                    </a:lnTo>
                    <a:lnTo>
                      <a:pt x="294" y="54"/>
                    </a:lnTo>
                    <a:lnTo>
                      <a:pt x="306" y="36"/>
                    </a:lnTo>
                    <a:lnTo>
                      <a:pt x="252" y="24"/>
                    </a:lnTo>
                    <a:lnTo>
                      <a:pt x="234" y="0"/>
                    </a:lnTo>
                    <a:lnTo>
                      <a:pt x="162" y="12"/>
                    </a:lnTo>
                    <a:lnTo>
                      <a:pt x="162" y="30"/>
                    </a:lnTo>
                    <a:lnTo>
                      <a:pt x="150" y="30"/>
                    </a:lnTo>
                    <a:lnTo>
                      <a:pt x="150" y="48"/>
                    </a:lnTo>
                    <a:lnTo>
                      <a:pt x="114" y="36"/>
                    </a:lnTo>
                    <a:lnTo>
                      <a:pt x="102" y="72"/>
                    </a:lnTo>
                    <a:lnTo>
                      <a:pt x="78" y="48"/>
                    </a:lnTo>
                    <a:lnTo>
                      <a:pt x="48" y="72"/>
                    </a:lnTo>
                    <a:lnTo>
                      <a:pt x="12" y="78"/>
                    </a:lnTo>
                    <a:lnTo>
                      <a:pt x="0" y="84"/>
                    </a:lnTo>
                    <a:lnTo>
                      <a:pt x="18" y="114"/>
                    </a:lnTo>
                    <a:lnTo>
                      <a:pt x="0" y="138"/>
                    </a:lnTo>
                    <a:lnTo>
                      <a:pt x="6" y="144"/>
                    </a:lnTo>
                    <a:lnTo>
                      <a:pt x="18" y="179"/>
                    </a:lnTo>
                    <a:lnTo>
                      <a:pt x="36" y="185"/>
                    </a:lnTo>
                    <a:lnTo>
                      <a:pt x="36" y="203"/>
                    </a:lnTo>
                    <a:lnTo>
                      <a:pt x="60" y="197"/>
                    </a:lnTo>
                    <a:lnTo>
                      <a:pt x="90" y="168"/>
                    </a:lnTo>
                    <a:lnTo>
                      <a:pt x="150" y="197"/>
                    </a:lnTo>
                    <a:lnTo>
                      <a:pt x="168" y="251"/>
                    </a:lnTo>
                    <a:lnTo>
                      <a:pt x="198" y="293"/>
                    </a:lnTo>
                    <a:lnTo>
                      <a:pt x="216" y="293"/>
                    </a:lnTo>
                    <a:lnTo>
                      <a:pt x="282" y="359"/>
                    </a:lnTo>
                    <a:lnTo>
                      <a:pt x="306" y="359"/>
                    </a:lnTo>
                    <a:lnTo>
                      <a:pt x="335" y="395"/>
                    </a:lnTo>
                    <a:lnTo>
                      <a:pt x="359" y="395"/>
                    </a:lnTo>
                    <a:lnTo>
                      <a:pt x="365" y="419"/>
                    </a:lnTo>
                    <a:lnTo>
                      <a:pt x="383" y="431"/>
                    </a:lnTo>
                    <a:lnTo>
                      <a:pt x="395" y="425"/>
                    </a:lnTo>
                    <a:lnTo>
                      <a:pt x="419" y="497"/>
                    </a:lnTo>
                    <a:lnTo>
                      <a:pt x="401" y="509"/>
                    </a:lnTo>
                    <a:lnTo>
                      <a:pt x="395" y="533"/>
                    </a:lnTo>
                    <a:lnTo>
                      <a:pt x="395" y="545"/>
                    </a:lnTo>
                    <a:lnTo>
                      <a:pt x="413" y="545"/>
                    </a:lnTo>
                    <a:lnTo>
                      <a:pt x="431" y="521"/>
                    </a:lnTo>
                    <a:lnTo>
                      <a:pt x="437" y="497"/>
                    </a:lnTo>
                    <a:lnTo>
                      <a:pt x="455" y="485"/>
                    </a:lnTo>
                    <a:lnTo>
                      <a:pt x="455" y="461"/>
                    </a:lnTo>
                    <a:lnTo>
                      <a:pt x="431" y="443"/>
                    </a:lnTo>
                    <a:lnTo>
                      <a:pt x="443" y="407"/>
                    </a:lnTo>
                    <a:lnTo>
                      <a:pt x="461" y="401"/>
                    </a:lnTo>
                    <a:lnTo>
                      <a:pt x="491" y="419"/>
                    </a:lnTo>
                    <a:lnTo>
                      <a:pt x="515" y="437"/>
                    </a:lnTo>
                    <a:lnTo>
                      <a:pt x="521" y="425"/>
                    </a:lnTo>
                    <a:lnTo>
                      <a:pt x="491" y="389"/>
                    </a:lnTo>
                    <a:lnTo>
                      <a:pt x="407" y="347"/>
                    </a:lnTo>
                    <a:lnTo>
                      <a:pt x="413" y="323"/>
                    </a:lnTo>
                    <a:lnTo>
                      <a:pt x="413" y="317"/>
                    </a:lnTo>
                    <a:lnTo>
                      <a:pt x="371" y="323"/>
                    </a:lnTo>
                    <a:lnTo>
                      <a:pt x="353" y="305"/>
                    </a:lnTo>
                    <a:lnTo>
                      <a:pt x="323" y="275"/>
                    </a:lnTo>
                    <a:lnTo>
                      <a:pt x="300" y="215"/>
                    </a:lnTo>
                    <a:lnTo>
                      <a:pt x="252" y="185"/>
                    </a:lnTo>
                    <a:lnTo>
                      <a:pt x="246" y="156"/>
                    </a:lnTo>
                    <a:lnTo>
                      <a:pt x="252" y="138"/>
                    </a:lnTo>
                    <a:lnTo>
                      <a:pt x="246" y="126"/>
                    </a:lnTo>
                    <a:lnTo>
                      <a:pt x="246" y="108"/>
                    </a:lnTo>
                    <a:lnTo>
                      <a:pt x="288" y="84"/>
                    </a:lnTo>
                    <a:lnTo>
                      <a:pt x="300" y="84"/>
                    </a:lnTo>
                    <a:lnTo>
                      <a:pt x="306" y="9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85" name=""/>
              <p:cNvSpPr/>
              <p:nvPr/>
            </p:nvSpPr>
            <p:spPr>
              <a:xfrm>
                <a:off x="5132880" y="5632560"/>
                <a:ext cx="257400" cy="456840"/>
              </a:xfrm>
              <a:custGeom>
                <a:avLst/>
                <a:gdLst/>
                <a:ahLst/>
                <a:rect l="l" t="t" r="r" b="b"/>
                <a:pathLst>
                  <a:path w="66" h="144">
                    <a:moveTo>
                      <a:pt x="42" y="0"/>
                    </a:moveTo>
                    <a:lnTo>
                      <a:pt x="54" y="12"/>
                    </a:lnTo>
                    <a:lnTo>
                      <a:pt x="66" y="36"/>
                    </a:lnTo>
                    <a:lnTo>
                      <a:pt x="66" y="114"/>
                    </a:lnTo>
                    <a:lnTo>
                      <a:pt x="54" y="126"/>
                    </a:lnTo>
                    <a:lnTo>
                      <a:pt x="48" y="120"/>
                    </a:lnTo>
                    <a:lnTo>
                      <a:pt x="24" y="144"/>
                    </a:lnTo>
                    <a:lnTo>
                      <a:pt x="12" y="120"/>
                    </a:lnTo>
                    <a:lnTo>
                      <a:pt x="12" y="84"/>
                    </a:lnTo>
                    <a:lnTo>
                      <a:pt x="0" y="24"/>
                    </a:lnTo>
                    <a:lnTo>
                      <a:pt x="18" y="3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86" name=""/>
              <p:cNvSpPr/>
              <p:nvPr/>
            </p:nvSpPr>
            <p:spPr>
              <a:xfrm>
                <a:off x="5877720" y="6184800"/>
                <a:ext cx="524880" cy="270000"/>
              </a:xfrm>
              <a:custGeom>
                <a:avLst/>
                <a:gdLst/>
                <a:ahLst/>
                <a:rect l="l" t="t" r="r" b="b"/>
                <a:pathLst>
                  <a:path w="137" h="84">
                    <a:moveTo>
                      <a:pt x="137" y="0"/>
                    </a:moveTo>
                    <a:lnTo>
                      <a:pt x="113" y="48"/>
                    </a:lnTo>
                    <a:lnTo>
                      <a:pt x="119" y="72"/>
                    </a:lnTo>
                    <a:lnTo>
                      <a:pt x="113" y="84"/>
                    </a:lnTo>
                    <a:lnTo>
                      <a:pt x="95" y="84"/>
                    </a:lnTo>
                    <a:lnTo>
                      <a:pt x="77" y="72"/>
                    </a:lnTo>
                    <a:lnTo>
                      <a:pt x="6" y="36"/>
                    </a:lnTo>
                    <a:lnTo>
                      <a:pt x="0" y="18"/>
                    </a:lnTo>
                    <a:lnTo>
                      <a:pt x="6" y="6"/>
                    </a:lnTo>
                    <a:lnTo>
                      <a:pt x="30" y="6"/>
                    </a:lnTo>
                    <a:lnTo>
                      <a:pt x="48" y="18"/>
                    </a:lnTo>
                    <a:lnTo>
                      <a:pt x="137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87" name=""/>
              <p:cNvSpPr/>
              <p:nvPr/>
            </p:nvSpPr>
            <p:spPr>
              <a:xfrm>
                <a:off x="4692600" y="3855960"/>
                <a:ext cx="117000" cy="132840"/>
              </a:xfrm>
              <a:custGeom>
                <a:avLst/>
                <a:gdLst/>
                <a:ahLst/>
                <a:rect l="l" t="t" r="r" b="b"/>
                <a:pathLst>
                  <a:path w="30" h="42">
                    <a:moveTo>
                      <a:pt x="6" y="36"/>
                    </a:moveTo>
                    <a:lnTo>
                      <a:pt x="30" y="42"/>
                    </a:lnTo>
                    <a:lnTo>
                      <a:pt x="30" y="30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88" name=""/>
              <p:cNvSpPr/>
              <p:nvPr/>
            </p:nvSpPr>
            <p:spPr>
              <a:xfrm>
                <a:off x="4556880" y="3168720"/>
                <a:ext cx="67680" cy="58680"/>
              </a:xfrm>
              <a:custGeom>
                <a:avLst/>
                <a:gdLst/>
                <a:ahLst/>
                <a:rect l="l" t="t" r="r" b="b"/>
                <a:pathLst>
                  <a:path w="18" h="18">
                    <a:moveTo>
                      <a:pt x="18" y="0"/>
                    </a:moveTo>
                    <a:lnTo>
                      <a:pt x="0" y="18"/>
                    </a:lnTo>
                    <a:lnTo>
                      <a:pt x="12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12960" bIns="129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89" name=""/>
              <p:cNvSpPr/>
              <p:nvPr/>
            </p:nvSpPr>
            <p:spPr>
              <a:xfrm>
                <a:off x="4325400" y="3111120"/>
                <a:ext cx="624960" cy="607320"/>
              </a:xfrm>
              <a:custGeom>
                <a:avLst/>
                <a:gdLst/>
                <a:ahLst/>
                <a:rect l="l" t="t" r="r" b="b"/>
                <a:pathLst>
                  <a:path w="162" h="191">
                    <a:moveTo>
                      <a:pt x="72" y="42"/>
                    </a:moveTo>
                    <a:lnTo>
                      <a:pt x="78" y="54"/>
                    </a:lnTo>
                    <a:lnTo>
                      <a:pt x="72" y="60"/>
                    </a:lnTo>
                    <a:lnTo>
                      <a:pt x="72" y="78"/>
                    </a:lnTo>
                    <a:lnTo>
                      <a:pt x="90" y="84"/>
                    </a:lnTo>
                    <a:lnTo>
                      <a:pt x="84" y="66"/>
                    </a:lnTo>
                    <a:lnTo>
                      <a:pt x="96" y="42"/>
                    </a:lnTo>
                    <a:lnTo>
                      <a:pt x="90" y="42"/>
                    </a:lnTo>
                    <a:lnTo>
                      <a:pt x="90" y="18"/>
                    </a:lnTo>
                    <a:lnTo>
                      <a:pt x="144" y="0"/>
                    </a:lnTo>
                    <a:lnTo>
                      <a:pt x="162" y="18"/>
                    </a:lnTo>
                    <a:lnTo>
                      <a:pt x="150" y="48"/>
                    </a:lnTo>
                    <a:lnTo>
                      <a:pt x="138" y="60"/>
                    </a:lnTo>
                    <a:lnTo>
                      <a:pt x="156" y="84"/>
                    </a:lnTo>
                    <a:lnTo>
                      <a:pt x="138" y="114"/>
                    </a:lnTo>
                    <a:lnTo>
                      <a:pt x="114" y="108"/>
                    </a:lnTo>
                    <a:lnTo>
                      <a:pt x="114" y="191"/>
                    </a:lnTo>
                    <a:lnTo>
                      <a:pt x="96" y="185"/>
                    </a:lnTo>
                    <a:lnTo>
                      <a:pt x="96" y="161"/>
                    </a:lnTo>
                    <a:lnTo>
                      <a:pt x="72" y="149"/>
                    </a:lnTo>
                    <a:lnTo>
                      <a:pt x="18" y="161"/>
                    </a:lnTo>
                    <a:lnTo>
                      <a:pt x="0" y="149"/>
                    </a:lnTo>
                    <a:lnTo>
                      <a:pt x="42" y="149"/>
                    </a:lnTo>
                    <a:lnTo>
                      <a:pt x="24" y="137"/>
                    </a:lnTo>
                    <a:lnTo>
                      <a:pt x="66" y="126"/>
                    </a:lnTo>
                    <a:lnTo>
                      <a:pt x="42" y="126"/>
                    </a:lnTo>
                    <a:lnTo>
                      <a:pt x="36" y="114"/>
                    </a:lnTo>
                    <a:lnTo>
                      <a:pt x="72" y="4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90" name=""/>
              <p:cNvSpPr/>
              <p:nvPr/>
            </p:nvSpPr>
            <p:spPr>
              <a:xfrm>
                <a:off x="2149560" y="5497560"/>
                <a:ext cx="557280" cy="900720"/>
              </a:xfrm>
              <a:custGeom>
                <a:avLst/>
                <a:gdLst/>
                <a:ahLst/>
                <a:rect l="l" t="t" r="r" b="b"/>
                <a:pathLst>
                  <a:path w="144" h="282">
                    <a:moveTo>
                      <a:pt x="30" y="18"/>
                    </a:moveTo>
                    <a:lnTo>
                      <a:pt x="36" y="66"/>
                    </a:lnTo>
                    <a:lnTo>
                      <a:pt x="0" y="192"/>
                    </a:lnTo>
                    <a:lnTo>
                      <a:pt x="12" y="210"/>
                    </a:lnTo>
                    <a:lnTo>
                      <a:pt x="36" y="204"/>
                    </a:lnTo>
                    <a:lnTo>
                      <a:pt x="24" y="282"/>
                    </a:lnTo>
                    <a:lnTo>
                      <a:pt x="90" y="276"/>
                    </a:lnTo>
                    <a:lnTo>
                      <a:pt x="90" y="252"/>
                    </a:lnTo>
                    <a:lnTo>
                      <a:pt x="114" y="228"/>
                    </a:lnTo>
                    <a:lnTo>
                      <a:pt x="96" y="204"/>
                    </a:lnTo>
                    <a:lnTo>
                      <a:pt x="108" y="174"/>
                    </a:lnTo>
                    <a:lnTo>
                      <a:pt x="96" y="144"/>
                    </a:lnTo>
                    <a:lnTo>
                      <a:pt x="114" y="126"/>
                    </a:lnTo>
                    <a:lnTo>
                      <a:pt x="114" y="108"/>
                    </a:lnTo>
                    <a:lnTo>
                      <a:pt x="120" y="60"/>
                    </a:lnTo>
                    <a:lnTo>
                      <a:pt x="144" y="30"/>
                    </a:lnTo>
                    <a:lnTo>
                      <a:pt x="132" y="12"/>
                    </a:lnTo>
                    <a:lnTo>
                      <a:pt x="66" y="12"/>
                    </a:lnTo>
                    <a:lnTo>
                      <a:pt x="60" y="0"/>
                    </a:lnTo>
                    <a:lnTo>
                      <a:pt x="30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91" name=""/>
              <p:cNvSpPr/>
              <p:nvPr/>
            </p:nvSpPr>
            <p:spPr>
              <a:xfrm>
                <a:off x="7167960" y="4255920"/>
                <a:ext cx="1596960" cy="936360"/>
              </a:xfrm>
              <a:custGeom>
                <a:avLst/>
                <a:gdLst/>
                <a:ahLst/>
                <a:rect l="l" t="t" r="r" b="b"/>
                <a:pathLst>
                  <a:path w="413" h="293">
                    <a:moveTo>
                      <a:pt x="0" y="138"/>
                    </a:moveTo>
                    <a:lnTo>
                      <a:pt x="42" y="126"/>
                    </a:lnTo>
                    <a:lnTo>
                      <a:pt x="78" y="42"/>
                    </a:lnTo>
                    <a:lnTo>
                      <a:pt x="114" y="18"/>
                    </a:lnTo>
                    <a:lnTo>
                      <a:pt x="192" y="18"/>
                    </a:lnTo>
                    <a:lnTo>
                      <a:pt x="210" y="30"/>
                    </a:lnTo>
                    <a:lnTo>
                      <a:pt x="287" y="0"/>
                    </a:lnTo>
                    <a:lnTo>
                      <a:pt x="317" y="30"/>
                    </a:lnTo>
                    <a:lnTo>
                      <a:pt x="347" y="96"/>
                    </a:lnTo>
                    <a:lnTo>
                      <a:pt x="353" y="180"/>
                    </a:lnTo>
                    <a:lnTo>
                      <a:pt x="371" y="192"/>
                    </a:lnTo>
                    <a:lnTo>
                      <a:pt x="413" y="186"/>
                    </a:lnTo>
                    <a:lnTo>
                      <a:pt x="413" y="222"/>
                    </a:lnTo>
                    <a:lnTo>
                      <a:pt x="389" y="240"/>
                    </a:lnTo>
                    <a:lnTo>
                      <a:pt x="395" y="222"/>
                    </a:lnTo>
                    <a:lnTo>
                      <a:pt x="383" y="216"/>
                    </a:lnTo>
                    <a:lnTo>
                      <a:pt x="377" y="281"/>
                    </a:lnTo>
                    <a:lnTo>
                      <a:pt x="299" y="263"/>
                    </a:lnTo>
                    <a:lnTo>
                      <a:pt x="233" y="293"/>
                    </a:lnTo>
                    <a:lnTo>
                      <a:pt x="126" y="281"/>
                    </a:lnTo>
                    <a:lnTo>
                      <a:pt x="120" y="275"/>
                    </a:lnTo>
                    <a:lnTo>
                      <a:pt x="126" y="263"/>
                    </a:lnTo>
                    <a:lnTo>
                      <a:pt x="114" y="263"/>
                    </a:lnTo>
                    <a:lnTo>
                      <a:pt x="102" y="246"/>
                    </a:lnTo>
                    <a:lnTo>
                      <a:pt x="108" y="240"/>
                    </a:lnTo>
                    <a:lnTo>
                      <a:pt x="102" y="228"/>
                    </a:lnTo>
                    <a:lnTo>
                      <a:pt x="96" y="240"/>
                    </a:lnTo>
                    <a:lnTo>
                      <a:pt x="60" y="216"/>
                    </a:lnTo>
                    <a:lnTo>
                      <a:pt x="54" y="198"/>
                    </a:lnTo>
                    <a:lnTo>
                      <a:pt x="42" y="192"/>
                    </a:lnTo>
                    <a:lnTo>
                      <a:pt x="24" y="156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92" name=""/>
              <p:cNvSpPr/>
              <p:nvPr/>
            </p:nvSpPr>
            <p:spPr>
              <a:xfrm>
                <a:off x="6015600" y="4543560"/>
                <a:ext cx="503640" cy="251280"/>
              </a:xfrm>
              <a:custGeom>
                <a:avLst/>
                <a:gdLst/>
                <a:ahLst/>
                <a:rect l="l" t="t" r="r" b="b"/>
                <a:pathLst>
                  <a:path w="131" h="78">
                    <a:moveTo>
                      <a:pt x="131" y="12"/>
                    </a:moveTo>
                    <a:lnTo>
                      <a:pt x="125" y="24"/>
                    </a:lnTo>
                    <a:lnTo>
                      <a:pt x="95" y="36"/>
                    </a:lnTo>
                    <a:lnTo>
                      <a:pt x="83" y="78"/>
                    </a:lnTo>
                    <a:lnTo>
                      <a:pt x="47" y="72"/>
                    </a:lnTo>
                    <a:lnTo>
                      <a:pt x="23" y="78"/>
                    </a:lnTo>
                    <a:lnTo>
                      <a:pt x="12" y="66"/>
                    </a:lnTo>
                    <a:lnTo>
                      <a:pt x="6" y="42"/>
                    </a:lnTo>
                    <a:lnTo>
                      <a:pt x="0" y="42"/>
                    </a:lnTo>
                    <a:lnTo>
                      <a:pt x="12" y="24"/>
                    </a:lnTo>
                    <a:lnTo>
                      <a:pt x="47" y="30"/>
                    </a:lnTo>
                    <a:lnTo>
                      <a:pt x="119" y="0"/>
                    </a:lnTo>
                    <a:lnTo>
                      <a:pt x="131" y="12"/>
                    </a:lnTo>
                    <a:lnTo>
                      <a:pt x="131" y="1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93" name=""/>
              <p:cNvSpPr/>
              <p:nvPr/>
            </p:nvSpPr>
            <p:spPr>
              <a:xfrm>
                <a:off x="6062400" y="4581360"/>
                <a:ext cx="990720" cy="803520"/>
              </a:xfrm>
              <a:custGeom>
                <a:avLst/>
                <a:gdLst/>
                <a:ahLst/>
                <a:rect l="l" t="t" r="r" b="b"/>
                <a:pathLst>
                  <a:path w="257" h="251">
                    <a:moveTo>
                      <a:pt x="155" y="203"/>
                    </a:moveTo>
                    <a:lnTo>
                      <a:pt x="209" y="245"/>
                    </a:lnTo>
                    <a:lnTo>
                      <a:pt x="203" y="251"/>
                    </a:lnTo>
                    <a:lnTo>
                      <a:pt x="185" y="239"/>
                    </a:lnTo>
                    <a:lnTo>
                      <a:pt x="149" y="227"/>
                    </a:lnTo>
                    <a:lnTo>
                      <a:pt x="173" y="227"/>
                    </a:lnTo>
                    <a:lnTo>
                      <a:pt x="143" y="203"/>
                    </a:lnTo>
                    <a:lnTo>
                      <a:pt x="107" y="197"/>
                    </a:lnTo>
                    <a:lnTo>
                      <a:pt x="65" y="161"/>
                    </a:lnTo>
                    <a:lnTo>
                      <a:pt x="77" y="150"/>
                    </a:lnTo>
                    <a:lnTo>
                      <a:pt x="65" y="138"/>
                    </a:lnTo>
                    <a:lnTo>
                      <a:pt x="53" y="102"/>
                    </a:lnTo>
                    <a:lnTo>
                      <a:pt x="41" y="90"/>
                    </a:lnTo>
                    <a:lnTo>
                      <a:pt x="29" y="90"/>
                    </a:lnTo>
                    <a:lnTo>
                      <a:pt x="17" y="120"/>
                    </a:lnTo>
                    <a:lnTo>
                      <a:pt x="11" y="114"/>
                    </a:lnTo>
                    <a:lnTo>
                      <a:pt x="0" y="96"/>
                    </a:lnTo>
                    <a:lnTo>
                      <a:pt x="0" y="72"/>
                    </a:lnTo>
                    <a:lnTo>
                      <a:pt x="11" y="66"/>
                    </a:lnTo>
                    <a:lnTo>
                      <a:pt x="35" y="60"/>
                    </a:lnTo>
                    <a:lnTo>
                      <a:pt x="71" y="66"/>
                    </a:lnTo>
                    <a:lnTo>
                      <a:pt x="83" y="24"/>
                    </a:lnTo>
                    <a:lnTo>
                      <a:pt x="113" y="12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85" y="60"/>
                    </a:lnTo>
                    <a:lnTo>
                      <a:pt x="221" y="48"/>
                    </a:lnTo>
                    <a:lnTo>
                      <a:pt x="233" y="84"/>
                    </a:lnTo>
                    <a:lnTo>
                      <a:pt x="257" y="96"/>
                    </a:lnTo>
                    <a:lnTo>
                      <a:pt x="245" y="96"/>
                    </a:lnTo>
                    <a:lnTo>
                      <a:pt x="239" y="108"/>
                    </a:lnTo>
                    <a:lnTo>
                      <a:pt x="233" y="114"/>
                    </a:lnTo>
                    <a:lnTo>
                      <a:pt x="221" y="96"/>
                    </a:lnTo>
                    <a:lnTo>
                      <a:pt x="143" y="84"/>
                    </a:lnTo>
                    <a:lnTo>
                      <a:pt x="113" y="96"/>
                    </a:lnTo>
                    <a:lnTo>
                      <a:pt x="101" y="78"/>
                    </a:lnTo>
                    <a:lnTo>
                      <a:pt x="89" y="108"/>
                    </a:lnTo>
                    <a:lnTo>
                      <a:pt x="101" y="120"/>
                    </a:lnTo>
                    <a:lnTo>
                      <a:pt x="155" y="203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94" name=""/>
              <p:cNvSpPr/>
              <p:nvPr/>
            </p:nvSpPr>
            <p:spPr>
              <a:xfrm>
                <a:off x="6402960" y="4830840"/>
                <a:ext cx="671760" cy="533160"/>
              </a:xfrm>
              <a:custGeom>
                <a:avLst/>
                <a:gdLst/>
                <a:ahLst/>
                <a:rect l="l" t="t" r="r" b="b"/>
                <a:pathLst>
                  <a:path w="174" h="167">
                    <a:moveTo>
                      <a:pt x="66" y="125"/>
                    </a:moveTo>
                    <a:lnTo>
                      <a:pt x="12" y="42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24" y="18"/>
                    </a:lnTo>
                    <a:lnTo>
                      <a:pt x="54" y="6"/>
                    </a:lnTo>
                    <a:lnTo>
                      <a:pt x="132" y="18"/>
                    </a:lnTo>
                    <a:lnTo>
                      <a:pt x="144" y="36"/>
                    </a:lnTo>
                    <a:lnTo>
                      <a:pt x="150" y="30"/>
                    </a:lnTo>
                    <a:lnTo>
                      <a:pt x="168" y="36"/>
                    </a:lnTo>
                    <a:lnTo>
                      <a:pt x="150" y="66"/>
                    </a:lnTo>
                    <a:lnTo>
                      <a:pt x="174" y="83"/>
                    </a:lnTo>
                    <a:lnTo>
                      <a:pt x="168" y="89"/>
                    </a:lnTo>
                    <a:lnTo>
                      <a:pt x="156" y="89"/>
                    </a:lnTo>
                    <a:lnTo>
                      <a:pt x="168" y="107"/>
                    </a:lnTo>
                    <a:lnTo>
                      <a:pt x="156" y="113"/>
                    </a:lnTo>
                    <a:lnTo>
                      <a:pt x="144" y="113"/>
                    </a:lnTo>
                    <a:lnTo>
                      <a:pt x="150" y="125"/>
                    </a:lnTo>
                    <a:lnTo>
                      <a:pt x="132" y="113"/>
                    </a:lnTo>
                    <a:lnTo>
                      <a:pt x="126" y="119"/>
                    </a:lnTo>
                    <a:lnTo>
                      <a:pt x="132" y="137"/>
                    </a:lnTo>
                    <a:lnTo>
                      <a:pt x="120" y="149"/>
                    </a:lnTo>
                    <a:lnTo>
                      <a:pt x="120" y="167"/>
                    </a:lnTo>
                    <a:lnTo>
                      <a:pt x="66" y="125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95" name=""/>
              <p:cNvSpPr/>
              <p:nvPr/>
            </p:nvSpPr>
            <p:spPr>
              <a:xfrm>
                <a:off x="6915240" y="4697640"/>
                <a:ext cx="720360" cy="780480"/>
              </a:xfrm>
              <a:custGeom>
                <a:avLst/>
                <a:gdLst/>
                <a:ahLst/>
                <a:rect l="l" t="t" r="r" b="b"/>
                <a:pathLst>
                  <a:path w="186" h="245">
                    <a:moveTo>
                      <a:pt x="18" y="72"/>
                    </a:moveTo>
                    <a:lnTo>
                      <a:pt x="24" y="60"/>
                    </a:lnTo>
                    <a:lnTo>
                      <a:pt x="36" y="60"/>
                    </a:lnTo>
                    <a:lnTo>
                      <a:pt x="12" y="48"/>
                    </a:lnTo>
                    <a:lnTo>
                      <a:pt x="0" y="12"/>
                    </a:lnTo>
                    <a:lnTo>
                      <a:pt x="42" y="0"/>
                    </a:lnTo>
                    <a:lnTo>
                      <a:pt x="66" y="0"/>
                    </a:lnTo>
                    <a:lnTo>
                      <a:pt x="90" y="18"/>
                    </a:lnTo>
                    <a:lnTo>
                      <a:pt x="108" y="54"/>
                    </a:lnTo>
                    <a:lnTo>
                      <a:pt x="120" y="60"/>
                    </a:lnTo>
                    <a:lnTo>
                      <a:pt x="126" y="78"/>
                    </a:lnTo>
                    <a:lnTo>
                      <a:pt x="162" y="102"/>
                    </a:lnTo>
                    <a:lnTo>
                      <a:pt x="168" y="90"/>
                    </a:lnTo>
                    <a:lnTo>
                      <a:pt x="174" y="102"/>
                    </a:lnTo>
                    <a:lnTo>
                      <a:pt x="168" y="108"/>
                    </a:lnTo>
                    <a:lnTo>
                      <a:pt x="180" y="125"/>
                    </a:lnTo>
                    <a:lnTo>
                      <a:pt x="168" y="125"/>
                    </a:lnTo>
                    <a:lnTo>
                      <a:pt x="162" y="143"/>
                    </a:lnTo>
                    <a:lnTo>
                      <a:pt x="168" y="161"/>
                    </a:lnTo>
                    <a:lnTo>
                      <a:pt x="186" y="191"/>
                    </a:lnTo>
                    <a:lnTo>
                      <a:pt x="168" y="215"/>
                    </a:lnTo>
                    <a:lnTo>
                      <a:pt x="168" y="227"/>
                    </a:lnTo>
                    <a:lnTo>
                      <a:pt x="120" y="227"/>
                    </a:lnTo>
                    <a:lnTo>
                      <a:pt x="90" y="245"/>
                    </a:lnTo>
                    <a:lnTo>
                      <a:pt x="66" y="221"/>
                    </a:lnTo>
                    <a:lnTo>
                      <a:pt x="54" y="215"/>
                    </a:lnTo>
                    <a:lnTo>
                      <a:pt x="54" y="203"/>
                    </a:lnTo>
                    <a:lnTo>
                      <a:pt x="60" y="209"/>
                    </a:lnTo>
                    <a:lnTo>
                      <a:pt x="66" y="197"/>
                    </a:lnTo>
                    <a:lnTo>
                      <a:pt x="24" y="161"/>
                    </a:lnTo>
                    <a:lnTo>
                      <a:pt x="24" y="155"/>
                    </a:lnTo>
                    <a:lnTo>
                      <a:pt x="36" y="149"/>
                    </a:lnTo>
                    <a:lnTo>
                      <a:pt x="24" y="131"/>
                    </a:lnTo>
                    <a:lnTo>
                      <a:pt x="36" y="131"/>
                    </a:lnTo>
                    <a:lnTo>
                      <a:pt x="42" y="125"/>
                    </a:lnTo>
                    <a:lnTo>
                      <a:pt x="18" y="108"/>
                    </a:lnTo>
                    <a:lnTo>
                      <a:pt x="36" y="78"/>
                    </a:lnTo>
                    <a:lnTo>
                      <a:pt x="18" y="7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96" name=""/>
              <p:cNvSpPr/>
              <p:nvPr/>
            </p:nvSpPr>
            <p:spPr>
              <a:xfrm>
                <a:off x="6845040" y="5192640"/>
                <a:ext cx="322920" cy="344520"/>
              </a:xfrm>
              <a:custGeom>
                <a:avLst/>
                <a:gdLst/>
                <a:ahLst/>
                <a:rect l="l" t="t" r="r" b="b"/>
                <a:pathLst>
                  <a:path w="84" h="108">
                    <a:moveTo>
                      <a:pt x="0" y="66"/>
                    </a:moveTo>
                    <a:lnTo>
                      <a:pt x="0" y="60"/>
                    </a:lnTo>
                    <a:lnTo>
                      <a:pt x="48" y="108"/>
                    </a:lnTo>
                    <a:lnTo>
                      <a:pt x="54" y="72"/>
                    </a:lnTo>
                    <a:lnTo>
                      <a:pt x="66" y="60"/>
                    </a:lnTo>
                    <a:lnTo>
                      <a:pt x="72" y="60"/>
                    </a:lnTo>
                    <a:lnTo>
                      <a:pt x="72" y="48"/>
                    </a:lnTo>
                    <a:lnTo>
                      <a:pt x="78" y="54"/>
                    </a:lnTo>
                    <a:lnTo>
                      <a:pt x="84" y="42"/>
                    </a:lnTo>
                    <a:lnTo>
                      <a:pt x="42" y="6"/>
                    </a:lnTo>
                    <a:lnTo>
                      <a:pt x="42" y="0"/>
                    </a:lnTo>
                    <a:lnTo>
                      <a:pt x="30" y="0"/>
                    </a:lnTo>
                    <a:lnTo>
                      <a:pt x="36" y="12"/>
                    </a:lnTo>
                    <a:lnTo>
                      <a:pt x="18" y="0"/>
                    </a:lnTo>
                    <a:lnTo>
                      <a:pt x="12" y="6"/>
                    </a:lnTo>
                    <a:lnTo>
                      <a:pt x="18" y="24"/>
                    </a:lnTo>
                    <a:lnTo>
                      <a:pt x="6" y="36"/>
                    </a:lnTo>
                    <a:lnTo>
                      <a:pt x="6" y="54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97" name=""/>
              <p:cNvSpPr/>
              <p:nvPr/>
            </p:nvSpPr>
            <p:spPr>
              <a:xfrm>
                <a:off x="2170440" y="5192640"/>
                <a:ext cx="2154600" cy="1396080"/>
              </a:xfrm>
              <a:custGeom>
                <a:avLst/>
                <a:gdLst/>
                <a:ahLst/>
                <a:rect l="l" t="t" r="r" b="b"/>
                <a:pathLst>
                  <a:path w="557" h="438">
                    <a:moveTo>
                      <a:pt x="330" y="18"/>
                    </a:moveTo>
                    <a:lnTo>
                      <a:pt x="378" y="54"/>
                    </a:lnTo>
                    <a:lnTo>
                      <a:pt x="426" y="60"/>
                    </a:lnTo>
                    <a:lnTo>
                      <a:pt x="450" y="54"/>
                    </a:lnTo>
                    <a:lnTo>
                      <a:pt x="468" y="60"/>
                    </a:lnTo>
                    <a:lnTo>
                      <a:pt x="480" y="78"/>
                    </a:lnTo>
                    <a:lnTo>
                      <a:pt x="480" y="72"/>
                    </a:lnTo>
                    <a:lnTo>
                      <a:pt x="498" y="78"/>
                    </a:lnTo>
                    <a:lnTo>
                      <a:pt x="545" y="78"/>
                    </a:lnTo>
                    <a:lnTo>
                      <a:pt x="557" y="84"/>
                    </a:lnTo>
                    <a:lnTo>
                      <a:pt x="545" y="114"/>
                    </a:lnTo>
                    <a:lnTo>
                      <a:pt x="444" y="168"/>
                    </a:lnTo>
                    <a:lnTo>
                      <a:pt x="396" y="252"/>
                    </a:lnTo>
                    <a:lnTo>
                      <a:pt x="402" y="276"/>
                    </a:lnTo>
                    <a:lnTo>
                      <a:pt x="420" y="282"/>
                    </a:lnTo>
                    <a:lnTo>
                      <a:pt x="414" y="294"/>
                    </a:lnTo>
                    <a:lnTo>
                      <a:pt x="390" y="312"/>
                    </a:lnTo>
                    <a:lnTo>
                      <a:pt x="378" y="354"/>
                    </a:lnTo>
                    <a:lnTo>
                      <a:pt x="354" y="354"/>
                    </a:lnTo>
                    <a:lnTo>
                      <a:pt x="324" y="396"/>
                    </a:lnTo>
                    <a:lnTo>
                      <a:pt x="222" y="396"/>
                    </a:lnTo>
                    <a:lnTo>
                      <a:pt x="174" y="438"/>
                    </a:lnTo>
                    <a:lnTo>
                      <a:pt x="144" y="426"/>
                    </a:lnTo>
                    <a:lnTo>
                      <a:pt x="120" y="378"/>
                    </a:lnTo>
                    <a:lnTo>
                      <a:pt x="84" y="372"/>
                    </a:lnTo>
                    <a:lnTo>
                      <a:pt x="84" y="348"/>
                    </a:lnTo>
                    <a:lnTo>
                      <a:pt x="108" y="324"/>
                    </a:lnTo>
                    <a:lnTo>
                      <a:pt x="90" y="300"/>
                    </a:lnTo>
                    <a:lnTo>
                      <a:pt x="102" y="270"/>
                    </a:lnTo>
                    <a:lnTo>
                      <a:pt x="90" y="240"/>
                    </a:lnTo>
                    <a:lnTo>
                      <a:pt x="108" y="222"/>
                    </a:lnTo>
                    <a:lnTo>
                      <a:pt x="108" y="204"/>
                    </a:lnTo>
                    <a:lnTo>
                      <a:pt x="114" y="156"/>
                    </a:lnTo>
                    <a:lnTo>
                      <a:pt x="138" y="126"/>
                    </a:lnTo>
                    <a:lnTo>
                      <a:pt x="126" y="108"/>
                    </a:lnTo>
                    <a:lnTo>
                      <a:pt x="60" y="108"/>
                    </a:lnTo>
                    <a:lnTo>
                      <a:pt x="54" y="96"/>
                    </a:lnTo>
                    <a:lnTo>
                      <a:pt x="24" y="114"/>
                    </a:lnTo>
                    <a:lnTo>
                      <a:pt x="30" y="78"/>
                    </a:lnTo>
                    <a:lnTo>
                      <a:pt x="24" y="84"/>
                    </a:lnTo>
                    <a:lnTo>
                      <a:pt x="18" y="72"/>
                    </a:lnTo>
                    <a:lnTo>
                      <a:pt x="24" y="60"/>
                    </a:lnTo>
                    <a:lnTo>
                      <a:pt x="0" y="42"/>
                    </a:lnTo>
                    <a:lnTo>
                      <a:pt x="18" y="24"/>
                    </a:lnTo>
                    <a:lnTo>
                      <a:pt x="42" y="24"/>
                    </a:lnTo>
                    <a:lnTo>
                      <a:pt x="54" y="0"/>
                    </a:lnTo>
                    <a:lnTo>
                      <a:pt x="330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98" name=""/>
              <p:cNvSpPr/>
              <p:nvPr/>
            </p:nvSpPr>
            <p:spPr>
              <a:xfrm>
                <a:off x="3978360" y="6051600"/>
                <a:ext cx="46440" cy="37800"/>
              </a:xfrm>
              <a:custGeom>
                <a:avLst/>
                <a:gdLst/>
                <a:ahLst/>
                <a:rect l="l" t="t" r="r" b="b"/>
                <a:pathLst>
                  <a:path w="12" h="12">
                    <a:moveTo>
                      <a:pt x="12" y="0"/>
                    </a:moveTo>
                    <a:lnTo>
                      <a:pt x="6" y="12"/>
                    </a:lnTo>
                    <a:lnTo>
                      <a:pt x="0" y="6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-7920" bIns="-79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999" name=""/>
              <p:cNvSpPr/>
              <p:nvPr/>
            </p:nvSpPr>
            <p:spPr>
              <a:xfrm>
                <a:off x="4416480" y="5879880"/>
                <a:ext cx="67680" cy="18720"/>
              </a:xfrm>
              <a:custGeom>
                <a:avLst/>
                <a:gdLst/>
                <a:ahLst/>
                <a:rect l="l" t="t" r="r" b="b"/>
                <a:pathLst>
                  <a:path w="18" h="6">
                    <a:moveTo>
                      <a:pt x="12" y="0"/>
                    </a:moveTo>
                    <a:lnTo>
                      <a:pt x="18" y="6"/>
                    </a:ln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-27000" bIns="-27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00" name=""/>
              <p:cNvSpPr/>
              <p:nvPr/>
            </p:nvSpPr>
            <p:spPr>
              <a:xfrm>
                <a:off x="4161240" y="5879880"/>
                <a:ext cx="163800" cy="133200"/>
              </a:xfrm>
              <a:custGeom>
                <a:avLst/>
                <a:gdLst/>
                <a:ahLst/>
                <a:rect l="l" t="t" r="r" b="b"/>
                <a:pathLst>
                  <a:path w="42" h="42">
                    <a:moveTo>
                      <a:pt x="36" y="0"/>
                    </a:moveTo>
                    <a:lnTo>
                      <a:pt x="36" y="12"/>
                    </a:lnTo>
                    <a:lnTo>
                      <a:pt x="42" y="18"/>
                    </a:lnTo>
                    <a:lnTo>
                      <a:pt x="30" y="42"/>
                    </a:lnTo>
                    <a:lnTo>
                      <a:pt x="0" y="2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01" name=""/>
              <p:cNvSpPr/>
              <p:nvPr/>
            </p:nvSpPr>
            <p:spPr>
              <a:xfrm>
                <a:off x="4580280" y="873720"/>
                <a:ext cx="1320120" cy="1072080"/>
              </a:xfrm>
              <a:custGeom>
                <a:avLst/>
                <a:gdLst/>
                <a:ahLst/>
                <a:rect l="l" t="t" r="r" b="b"/>
                <a:pathLst>
                  <a:path w="541" h="523">
                    <a:moveTo>
                      <a:pt x="16" y="0"/>
                    </a:moveTo>
                    <a:lnTo>
                      <a:pt x="19" y="0"/>
                    </a:lnTo>
                    <a:lnTo>
                      <a:pt x="9" y="28"/>
                    </a:lnTo>
                    <a:lnTo>
                      <a:pt x="19" y="38"/>
                    </a:lnTo>
                    <a:lnTo>
                      <a:pt x="9" y="75"/>
                    </a:lnTo>
                    <a:lnTo>
                      <a:pt x="9" y="112"/>
                    </a:lnTo>
                    <a:lnTo>
                      <a:pt x="95" y="112"/>
                    </a:lnTo>
                    <a:lnTo>
                      <a:pt x="104" y="75"/>
                    </a:lnTo>
                    <a:lnTo>
                      <a:pt x="104" y="103"/>
                    </a:lnTo>
                    <a:lnTo>
                      <a:pt x="142" y="103"/>
                    </a:lnTo>
                    <a:lnTo>
                      <a:pt x="180" y="56"/>
                    </a:lnTo>
                    <a:lnTo>
                      <a:pt x="161" y="103"/>
                    </a:lnTo>
                    <a:lnTo>
                      <a:pt x="190" y="94"/>
                    </a:lnTo>
                    <a:lnTo>
                      <a:pt x="152" y="112"/>
                    </a:lnTo>
                    <a:lnTo>
                      <a:pt x="152" y="140"/>
                    </a:lnTo>
                    <a:lnTo>
                      <a:pt x="133" y="150"/>
                    </a:lnTo>
                    <a:lnTo>
                      <a:pt x="123" y="112"/>
                    </a:lnTo>
                    <a:lnTo>
                      <a:pt x="9" y="140"/>
                    </a:lnTo>
                    <a:lnTo>
                      <a:pt x="19" y="150"/>
                    </a:lnTo>
                    <a:lnTo>
                      <a:pt x="19" y="168"/>
                    </a:lnTo>
                    <a:lnTo>
                      <a:pt x="0" y="159"/>
                    </a:lnTo>
                    <a:lnTo>
                      <a:pt x="19" y="187"/>
                    </a:lnTo>
                    <a:lnTo>
                      <a:pt x="47" y="178"/>
                    </a:lnTo>
                    <a:lnTo>
                      <a:pt x="19" y="224"/>
                    </a:lnTo>
                    <a:lnTo>
                      <a:pt x="19" y="252"/>
                    </a:lnTo>
                    <a:lnTo>
                      <a:pt x="38" y="234"/>
                    </a:lnTo>
                    <a:lnTo>
                      <a:pt x="47" y="252"/>
                    </a:lnTo>
                    <a:lnTo>
                      <a:pt x="38" y="271"/>
                    </a:lnTo>
                    <a:lnTo>
                      <a:pt x="38" y="280"/>
                    </a:lnTo>
                    <a:lnTo>
                      <a:pt x="95" y="196"/>
                    </a:lnTo>
                    <a:lnTo>
                      <a:pt x="142" y="196"/>
                    </a:lnTo>
                    <a:lnTo>
                      <a:pt x="114" y="224"/>
                    </a:lnTo>
                    <a:lnTo>
                      <a:pt x="104" y="206"/>
                    </a:lnTo>
                    <a:lnTo>
                      <a:pt x="57" y="290"/>
                    </a:lnTo>
                    <a:lnTo>
                      <a:pt x="95" y="299"/>
                    </a:lnTo>
                    <a:lnTo>
                      <a:pt x="19" y="346"/>
                    </a:lnTo>
                    <a:lnTo>
                      <a:pt x="19" y="355"/>
                    </a:lnTo>
                    <a:lnTo>
                      <a:pt x="95" y="336"/>
                    </a:lnTo>
                    <a:lnTo>
                      <a:pt x="66" y="411"/>
                    </a:lnTo>
                    <a:lnTo>
                      <a:pt x="47" y="402"/>
                    </a:lnTo>
                    <a:lnTo>
                      <a:pt x="38" y="439"/>
                    </a:lnTo>
                    <a:lnTo>
                      <a:pt x="95" y="495"/>
                    </a:lnTo>
                    <a:lnTo>
                      <a:pt x="123" y="486"/>
                    </a:lnTo>
                    <a:lnTo>
                      <a:pt x="114" y="523"/>
                    </a:lnTo>
                    <a:lnTo>
                      <a:pt x="190" y="523"/>
                    </a:lnTo>
                    <a:lnTo>
                      <a:pt x="285" y="458"/>
                    </a:lnTo>
                    <a:lnTo>
                      <a:pt x="323" y="392"/>
                    </a:lnTo>
                    <a:lnTo>
                      <a:pt x="361" y="402"/>
                    </a:lnTo>
                    <a:lnTo>
                      <a:pt x="380" y="364"/>
                    </a:lnTo>
                    <a:lnTo>
                      <a:pt x="361" y="308"/>
                    </a:lnTo>
                    <a:lnTo>
                      <a:pt x="389" y="327"/>
                    </a:lnTo>
                    <a:lnTo>
                      <a:pt x="380" y="290"/>
                    </a:lnTo>
                    <a:lnTo>
                      <a:pt x="389" y="280"/>
                    </a:lnTo>
                    <a:lnTo>
                      <a:pt x="398" y="374"/>
                    </a:lnTo>
                    <a:lnTo>
                      <a:pt x="427" y="392"/>
                    </a:lnTo>
                    <a:lnTo>
                      <a:pt x="436" y="430"/>
                    </a:lnTo>
                    <a:lnTo>
                      <a:pt x="455" y="411"/>
                    </a:lnTo>
                    <a:lnTo>
                      <a:pt x="465" y="364"/>
                    </a:lnTo>
                    <a:lnTo>
                      <a:pt x="455" y="327"/>
                    </a:lnTo>
                    <a:lnTo>
                      <a:pt x="474" y="280"/>
                    </a:lnTo>
                    <a:lnTo>
                      <a:pt x="512" y="252"/>
                    </a:lnTo>
                    <a:lnTo>
                      <a:pt x="522" y="196"/>
                    </a:lnTo>
                    <a:lnTo>
                      <a:pt x="493" y="140"/>
                    </a:lnTo>
                    <a:lnTo>
                      <a:pt x="541" y="84"/>
                    </a:lnTo>
                    <a:lnTo>
                      <a:pt x="514" y="0"/>
                    </a:lnTo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02" name=""/>
              <p:cNvSpPr/>
              <p:nvPr/>
            </p:nvSpPr>
            <p:spPr>
              <a:xfrm>
                <a:off x="5622120" y="873720"/>
                <a:ext cx="1295280" cy="1759680"/>
              </a:xfrm>
              <a:custGeom>
                <a:avLst/>
                <a:gdLst/>
                <a:ahLst/>
                <a:rect l="l" t="t" r="r" b="b"/>
                <a:pathLst>
                  <a:path w="530" h="858">
                    <a:moveTo>
                      <a:pt x="78" y="0"/>
                    </a:moveTo>
                    <a:lnTo>
                      <a:pt x="114" y="84"/>
                    </a:lnTo>
                    <a:lnTo>
                      <a:pt x="66" y="140"/>
                    </a:lnTo>
                    <a:lnTo>
                      <a:pt x="95" y="196"/>
                    </a:lnTo>
                    <a:lnTo>
                      <a:pt x="85" y="252"/>
                    </a:lnTo>
                    <a:lnTo>
                      <a:pt x="47" y="281"/>
                    </a:lnTo>
                    <a:lnTo>
                      <a:pt x="28" y="327"/>
                    </a:lnTo>
                    <a:lnTo>
                      <a:pt x="38" y="365"/>
                    </a:lnTo>
                    <a:lnTo>
                      <a:pt x="28" y="411"/>
                    </a:lnTo>
                    <a:lnTo>
                      <a:pt x="9" y="430"/>
                    </a:lnTo>
                    <a:lnTo>
                      <a:pt x="0" y="393"/>
                    </a:lnTo>
                    <a:lnTo>
                      <a:pt x="0" y="411"/>
                    </a:lnTo>
                    <a:lnTo>
                      <a:pt x="0" y="467"/>
                    </a:lnTo>
                    <a:lnTo>
                      <a:pt x="19" y="495"/>
                    </a:lnTo>
                    <a:lnTo>
                      <a:pt x="28" y="486"/>
                    </a:lnTo>
                    <a:lnTo>
                      <a:pt x="38" y="495"/>
                    </a:lnTo>
                    <a:lnTo>
                      <a:pt x="19" y="523"/>
                    </a:lnTo>
                    <a:lnTo>
                      <a:pt x="38" y="523"/>
                    </a:lnTo>
                    <a:lnTo>
                      <a:pt x="38" y="559"/>
                    </a:lnTo>
                    <a:lnTo>
                      <a:pt x="57" y="559"/>
                    </a:lnTo>
                    <a:lnTo>
                      <a:pt x="47" y="615"/>
                    </a:lnTo>
                    <a:lnTo>
                      <a:pt x="123" y="718"/>
                    </a:lnTo>
                    <a:lnTo>
                      <a:pt x="104" y="737"/>
                    </a:lnTo>
                    <a:lnTo>
                      <a:pt x="114" y="755"/>
                    </a:lnTo>
                    <a:lnTo>
                      <a:pt x="95" y="765"/>
                    </a:lnTo>
                    <a:lnTo>
                      <a:pt x="123" y="830"/>
                    </a:lnTo>
                    <a:lnTo>
                      <a:pt x="114" y="858"/>
                    </a:lnTo>
                    <a:lnTo>
                      <a:pt x="207" y="858"/>
                    </a:lnTo>
                    <a:lnTo>
                      <a:pt x="226" y="774"/>
                    </a:lnTo>
                    <a:lnTo>
                      <a:pt x="330" y="765"/>
                    </a:lnTo>
                    <a:lnTo>
                      <a:pt x="378" y="606"/>
                    </a:lnTo>
                    <a:lnTo>
                      <a:pt x="368" y="542"/>
                    </a:lnTo>
                    <a:lnTo>
                      <a:pt x="387" y="542"/>
                    </a:lnTo>
                    <a:lnTo>
                      <a:pt x="387" y="495"/>
                    </a:lnTo>
                    <a:lnTo>
                      <a:pt x="359" y="477"/>
                    </a:lnTo>
                    <a:lnTo>
                      <a:pt x="387" y="467"/>
                    </a:lnTo>
                    <a:lnTo>
                      <a:pt x="349" y="458"/>
                    </a:lnTo>
                    <a:lnTo>
                      <a:pt x="406" y="439"/>
                    </a:lnTo>
                    <a:lnTo>
                      <a:pt x="444" y="393"/>
                    </a:lnTo>
                    <a:lnTo>
                      <a:pt x="463" y="411"/>
                    </a:lnTo>
                    <a:lnTo>
                      <a:pt x="492" y="383"/>
                    </a:lnTo>
                    <a:lnTo>
                      <a:pt x="492" y="365"/>
                    </a:lnTo>
                    <a:lnTo>
                      <a:pt x="520" y="355"/>
                    </a:lnTo>
                    <a:lnTo>
                      <a:pt x="425" y="365"/>
                    </a:lnTo>
                    <a:lnTo>
                      <a:pt x="359" y="337"/>
                    </a:lnTo>
                    <a:lnTo>
                      <a:pt x="406" y="327"/>
                    </a:lnTo>
                    <a:lnTo>
                      <a:pt x="463" y="355"/>
                    </a:lnTo>
                    <a:lnTo>
                      <a:pt x="511" y="327"/>
                    </a:lnTo>
                    <a:lnTo>
                      <a:pt x="530" y="281"/>
                    </a:lnTo>
                    <a:lnTo>
                      <a:pt x="501" y="234"/>
                    </a:lnTo>
                    <a:lnTo>
                      <a:pt x="511" y="224"/>
                    </a:lnTo>
                    <a:lnTo>
                      <a:pt x="444" y="178"/>
                    </a:lnTo>
                    <a:lnTo>
                      <a:pt x="397" y="243"/>
                    </a:lnTo>
                    <a:lnTo>
                      <a:pt x="349" y="252"/>
                    </a:lnTo>
                    <a:lnTo>
                      <a:pt x="416" y="206"/>
                    </a:lnTo>
                    <a:lnTo>
                      <a:pt x="406" y="56"/>
                    </a:lnTo>
                    <a:lnTo>
                      <a:pt x="416" y="28"/>
                    </a:lnTo>
                    <a:lnTo>
                      <a:pt x="435" y="38"/>
                    </a:lnTo>
                    <a:lnTo>
                      <a:pt x="447" y="0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03" name=""/>
              <p:cNvSpPr/>
              <p:nvPr/>
            </p:nvSpPr>
            <p:spPr>
              <a:xfrm>
                <a:off x="6822000" y="2001240"/>
                <a:ext cx="140040" cy="228240"/>
              </a:xfrm>
              <a:custGeom>
                <a:avLst/>
                <a:gdLst/>
                <a:ahLst/>
                <a:rect l="l" t="t" r="r" b="b"/>
                <a:pathLst>
                  <a:path w="36" h="72">
                    <a:moveTo>
                      <a:pt x="0" y="72"/>
                    </a:moveTo>
                    <a:lnTo>
                      <a:pt x="30" y="36"/>
                    </a:lnTo>
                    <a:lnTo>
                      <a:pt x="24" y="12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24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04" name=""/>
              <p:cNvSpPr/>
              <p:nvPr/>
            </p:nvSpPr>
            <p:spPr>
              <a:xfrm>
                <a:off x="6496200" y="2229840"/>
                <a:ext cx="97560" cy="191880"/>
              </a:xfrm>
              <a:custGeom>
                <a:avLst/>
                <a:gdLst/>
                <a:ahLst/>
                <a:rect l="l" t="t" r="r" b="b"/>
                <a:pathLst>
                  <a:path w="24" h="60">
                    <a:moveTo>
                      <a:pt x="0" y="60"/>
                    </a:moveTo>
                    <a:lnTo>
                      <a:pt x="24" y="0"/>
                    </a:lnTo>
                    <a:lnTo>
                      <a:pt x="6" y="24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05" name=""/>
              <p:cNvSpPr/>
              <p:nvPr/>
            </p:nvSpPr>
            <p:spPr>
              <a:xfrm>
                <a:off x="4763160" y="4387320"/>
                <a:ext cx="741960" cy="367200"/>
              </a:xfrm>
              <a:custGeom>
                <a:avLst/>
                <a:gdLst/>
                <a:ahLst/>
                <a:rect l="l" t="t" r="r" b="b"/>
                <a:pathLst>
                  <a:path w="192" h="114">
                    <a:moveTo>
                      <a:pt x="66" y="0"/>
                    </a:moveTo>
                    <a:lnTo>
                      <a:pt x="120" y="0"/>
                    </a:lnTo>
                    <a:lnTo>
                      <a:pt x="150" y="12"/>
                    </a:lnTo>
                    <a:lnTo>
                      <a:pt x="162" y="42"/>
                    </a:lnTo>
                    <a:lnTo>
                      <a:pt x="192" y="48"/>
                    </a:lnTo>
                    <a:lnTo>
                      <a:pt x="192" y="66"/>
                    </a:lnTo>
                    <a:lnTo>
                      <a:pt x="180" y="66"/>
                    </a:lnTo>
                    <a:lnTo>
                      <a:pt x="180" y="84"/>
                    </a:lnTo>
                    <a:lnTo>
                      <a:pt x="144" y="72"/>
                    </a:lnTo>
                    <a:lnTo>
                      <a:pt x="132" y="108"/>
                    </a:lnTo>
                    <a:lnTo>
                      <a:pt x="108" y="84"/>
                    </a:lnTo>
                    <a:lnTo>
                      <a:pt x="78" y="108"/>
                    </a:lnTo>
                    <a:lnTo>
                      <a:pt x="42" y="114"/>
                    </a:lnTo>
                    <a:lnTo>
                      <a:pt x="30" y="84"/>
                    </a:lnTo>
                    <a:lnTo>
                      <a:pt x="18" y="84"/>
                    </a:lnTo>
                    <a:lnTo>
                      <a:pt x="0" y="96"/>
                    </a:lnTo>
                    <a:lnTo>
                      <a:pt x="0" y="78"/>
                    </a:lnTo>
                    <a:lnTo>
                      <a:pt x="42" y="6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06" name=""/>
              <p:cNvSpPr/>
              <p:nvPr/>
            </p:nvSpPr>
            <p:spPr>
              <a:xfrm>
                <a:off x="6198480" y="4889880"/>
                <a:ext cx="44640" cy="56880"/>
              </a:xfrm>
              <a:custGeom>
                <a:avLst/>
                <a:gdLst/>
                <a:ahLst/>
                <a:rect l="l" t="t" r="r" b="b"/>
                <a:pathLst>
                  <a:path w="12" h="18">
                    <a:moveTo>
                      <a:pt x="0" y="0"/>
                    </a:moveTo>
                    <a:lnTo>
                      <a:pt x="12" y="18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11160" bIns="11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07" name=""/>
              <p:cNvSpPr/>
              <p:nvPr/>
            </p:nvSpPr>
            <p:spPr>
              <a:xfrm>
                <a:off x="2938320" y="3642840"/>
                <a:ext cx="2173320" cy="1797480"/>
              </a:xfrm>
              <a:custGeom>
                <a:avLst/>
                <a:gdLst/>
                <a:ahLst/>
                <a:rect l="l" t="t" r="r" b="b"/>
                <a:pathLst>
                  <a:path w="563" h="563">
                    <a:moveTo>
                      <a:pt x="335" y="0"/>
                    </a:moveTo>
                    <a:lnTo>
                      <a:pt x="335" y="18"/>
                    </a:lnTo>
                    <a:lnTo>
                      <a:pt x="383" y="54"/>
                    </a:lnTo>
                    <a:lnTo>
                      <a:pt x="395" y="78"/>
                    </a:lnTo>
                    <a:lnTo>
                      <a:pt x="425" y="66"/>
                    </a:lnTo>
                    <a:lnTo>
                      <a:pt x="425" y="96"/>
                    </a:lnTo>
                    <a:lnTo>
                      <a:pt x="461" y="102"/>
                    </a:lnTo>
                    <a:lnTo>
                      <a:pt x="485" y="108"/>
                    </a:lnTo>
                    <a:lnTo>
                      <a:pt x="503" y="132"/>
                    </a:lnTo>
                    <a:lnTo>
                      <a:pt x="563" y="144"/>
                    </a:lnTo>
                    <a:lnTo>
                      <a:pt x="539" y="204"/>
                    </a:lnTo>
                    <a:lnTo>
                      <a:pt x="539" y="234"/>
                    </a:lnTo>
                    <a:lnTo>
                      <a:pt x="515" y="240"/>
                    </a:lnTo>
                    <a:lnTo>
                      <a:pt x="473" y="312"/>
                    </a:lnTo>
                    <a:lnTo>
                      <a:pt x="473" y="330"/>
                    </a:lnTo>
                    <a:lnTo>
                      <a:pt x="491" y="318"/>
                    </a:lnTo>
                    <a:lnTo>
                      <a:pt x="503" y="318"/>
                    </a:lnTo>
                    <a:lnTo>
                      <a:pt x="515" y="348"/>
                    </a:lnTo>
                    <a:lnTo>
                      <a:pt x="503" y="354"/>
                    </a:lnTo>
                    <a:lnTo>
                      <a:pt x="521" y="384"/>
                    </a:lnTo>
                    <a:lnTo>
                      <a:pt x="503" y="408"/>
                    </a:lnTo>
                    <a:lnTo>
                      <a:pt x="509" y="414"/>
                    </a:lnTo>
                    <a:lnTo>
                      <a:pt x="521" y="449"/>
                    </a:lnTo>
                    <a:lnTo>
                      <a:pt x="539" y="455"/>
                    </a:lnTo>
                    <a:lnTo>
                      <a:pt x="539" y="473"/>
                    </a:lnTo>
                    <a:lnTo>
                      <a:pt x="479" y="521"/>
                    </a:lnTo>
                    <a:lnTo>
                      <a:pt x="431" y="503"/>
                    </a:lnTo>
                    <a:lnTo>
                      <a:pt x="383" y="491"/>
                    </a:lnTo>
                    <a:lnTo>
                      <a:pt x="353" y="515"/>
                    </a:lnTo>
                    <a:lnTo>
                      <a:pt x="347" y="533"/>
                    </a:lnTo>
                    <a:lnTo>
                      <a:pt x="347" y="563"/>
                    </a:lnTo>
                    <a:lnTo>
                      <a:pt x="300" y="563"/>
                    </a:lnTo>
                    <a:lnTo>
                      <a:pt x="282" y="557"/>
                    </a:lnTo>
                    <a:lnTo>
                      <a:pt x="270" y="545"/>
                    </a:lnTo>
                    <a:lnTo>
                      <a:pt x="252" y="539"/>
                    </a:lnTo>
                    <a:lnTo>
                      <a:pt x="228" y="545"/>
                    </a:lnTo>
                    <a:lnTo>
                      <a:pt x="180" y="539"/>
                    </a:lnTo>
                    <a:lnTo>
                      <a:pt x="132" y="503"/>
                    </a:lnTo>
                    <a:lnTo>
                      <a:pt x="156" y="491"/>
                    </a:lnTo>
                    <a:lnTo>
                      <a:pt x="168" y="420"/>
                    </a:lnTo>
                    <a:lnTo>
                      <a:pt x="162" y="420"/>
                    </a:lnTo>
                    <a:lnTo>
                      <a:pt x="168" y="372"/>
                    </a:lnTo>
                    <a:lnTo>
                      <a:pt x="180" y="390"/>
                    </a:lnTo>
                    <a:lnTo>
                      <a:pt x="162" y="354"/>
                    </a:lnTo>
                    <a:lnTo>
                      <a:pt x="162" y="324"/>
                    </a:lnTo>
                    <a:lnTo>
                      <a:pt x="132" y="306"/>
                    </a:lnTo>
                    <a:lnTo>
                      <a:pt x="120" y="288"/>
                    </a:lnTo>
                    <a:lnTo>
                      <a:pt x="120" y="264"/>
                    </a:lnTo>
                    <a:lnTo>
                      <a:pt x="138" y="264"/>
                    </a:lnTo>
                    <a:lnTo>
                      <a:pt x="102" y="258"/>
                    </a:lnTo>
                    <a:lnTo>
                      <a:pt x="102" y="246"/>
                    </a:lnTo>
                    <a:lnTo>
                      <a:pt x="36" y="222"/>
                    </a:lnTo>
                    <a:lnTo>
                      <a:pt x="24" y="228"/>
                    </a:lnTo>
                    <a:lnTo>
                      <a:pt x="6" y="210"/>
                    </a:lnTo>
                    <a:lnTo>
                      <a:pt x="18" y="204"/>
                    </a:lnTo>
                    <a:lnTo>
                      <a:pt x="12" y="198"/>
                    </a:lnTo>
                    <a:lnTo>
                      <a:pt x="18" y="186"/>
                    </a:lnTo>
                    <a:lnTo>
                      <a:pt x="0" y="192"/>
                    </a:lnTo>
                    <a:lnTo>
                      <a:pt x="6" y="174"/>
                    </a:lnTo>
                    <a:lnTo>
                      <a:pt x="60" y="156"/>
                    </a:lnTo>
                    <a:lnTo>
                      <a:pt x="96" y="174"/>
                    </a:lnTo>
                    <a:lnTo>
                      <a:pt x="150" y="174"/>
                    </a:lnTo>
                    <a:lnTo>
                      <a:pt x="132" y="96"/>
                    </a:lnTo>
                    <a:lnTo>
                      <a:pt x="156" y="102"/>
                    </a:lnTo>
                    <a:lnTo>
                      <a:pt x="168" y="120"/>
                    </a:lnTo>
                    <a:lnTo>
                      <a:pt x="234" y="114"/>
                    </a:lnTo>
                    <a:lnTo>
                      <a:pt x="222" y="114"/>
                    </a:lnTo>
                    <a:lnTo>
                      <a:pt x="228" y="96"/>
                    </a:lnTo>
                    <a:lnTo>
                      <a:pt x="282" y="60"/>
                    </a:lnTo>
                    <a:lnTo>
                      <a:pt x="288" y="18"/>
                    </a:lnTo>
                    <a:lnTo>
                      <a:pt x="335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08" name=""/>
              <p:cNvSpPr/>
              <p:nvPr/>
            </p:nvSpPr>
            <p:spPr>
              <a:xfrm>
                <a:off x="5205240" y="5304960"/>
                <a:ext cx="159480" cy="327600"/>
              </a:xfrm>
              <a:custGeom>
                <a:avLst/>
                <a:gdLst/>
                <a:ahLst/>
                <a:rect l="l" t="t" r="r" b="b"/>
                <a:pathLst>
                  <a:path w="42" h="102">
                    <a:moveTo>
                      <a:pt x="30" y="0"/>
                    </a:moveTo>
                    <a:lnTo>
                      <a:pt x="42" y="48"/>
                    </a:lnTo>
                    <a:lnTo>
                      <a:pt x="30" y="102"/>
                    </a:lnTo>
                    <a:lnTo>
                      <a:pt x="6" y="78"/>
                    </a:lnTo>
                    <a:lnTo>
                      <a:pt x="0" y="36"/>
                    </a:lnTo>
                    <a:lnTo>
                      <a:pt x="6" y="24"/>
                    </a:lnTo>
                    <a:lnTo>
                      <a:pt x="30" y="1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09" name=""/>
              <p:cNvSpPr/>
              <p:nvPr/>
            </p:nvSpPr>
            <p:spPr>
              <a:xfrm>
                <a:off x="8184600" y="5497560"/>
                <a:ext cx="510120" cy="361800"/>
              </a:xfrm>
              <a:custGeom>
                <a:avLst/>
                <a:gdLst/>
                <a:ahLst/>
                <a:rect l="l" t="t" r="r" b="b"/>
                <a:pathLst>
                  <a:path w="132" h="114">
                    <a:moveTo>
                      <a:pt x="84" y="6"/>
                    </a:moveTo>
                    <a:lnTo>
                      <a:pt x="48" y="0"/>
                    </a:lnTo>
                    <a:lnTo>
                      <a:pt x="6" y="18"/>
                    </a:lnTo>
                    <a:lnTo>
                      <a:pt x="18" y="36"/>
                    </a:lnTo>
                    <a:lnTo>
                      <a:pt x="0" y="78"/>
                    </a:lnTo>
                    <a:lnTo>
                      <a:pt x="24" y="84"/>
                    </a:lnTo>
                    <a:lnTo>
                      <a:pt x="6" y="96"/>
                    </a:lnTo>
                    <a:lnTo>
                      <a:pt x="6" y="114"/>
                    </a:lnTo>
                    <a:lnTo>
                      <a:pt x="66" y="60"/>
                    </a:lnTo>
                    <a:lnTo>
                      <a:pt x="120" y="60"/>
                    </a:lnTo>
                    <a:lnTo>
                      <a:pt x="132" y="48"/>
                    </a:lnTo>
                    <a:lnTo>
                      <a:pt x="90" y="30"/>
                    </a:lnTo>
                    <a:lnTo>
                      <a:pt x="84" y="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10" name=""/>
              <p:cNvSpPr/>
              <p:nvPr/>
            </p:nvSpPr>
            <p:spPr>
              <a:xfrm>
                <a:off x="8184600" y="5497560"/>
                <a:ext cx="3172680" cy="1126800"/>
              </a:xfrm>
              <a:custGeom>
                <a:avLst/>
                <a:gdLst/>
                <a:ahLst/>
                <a:rect l="l" t="t" r="r" b="b"/>
                <a:pathLst>
                  <a:path w="821" h="353">
                    <a:moveTo>
                      <a:pt x="12" y="120"/>
                    </a:moveTo>
                    <a:lnTo>
                      <a:pt x="30" y="108"/>
                    </a:lnTo>
                    <a:lnTo>
                      <a:pt x="72" y="102"/>
                    </a:lnTo>
                    <a:lnTo>
                      <a:pt x="72" y="90"/>
                    </a:lnTo>
                    <a:lnTo>
                      <a:pt x="120" y="96"/>
                    </a:lnTo>
                    <a:lnTo>
                      <a:pt x="132" y="96"/>
                    </a:lnTo>
                    <a:lnTo>
                      <a:pt x="120" y="84"/>
                    </a:lnTo>
                    <a:lnTo>
                      <a:pt x="132" y="84"/>
                    </a:lnTo>
                    <a:lnTo>
                      <a:pt x="168" y="78"/>
                    </a:lnTo>
                    <a:lnTo>
                      <a:pt x="138" y="72"/>
                    </a:lnTo>
                    <a:lnTo>
                      <a:pt x="132" y="60"/>
                    </a:lnTo>
                    <a:lnTo>
                      <a:pt x="138" y="48"/>
                    </a:lnTo>
                    <a:lnTo>
                      <a:pt x="222" y="60"/>
                    </a:lnTo>
                    <a:lnTo>
                      <a:pt x="276" y="18"/>
                    </a:lnTo>
                    <a:lnTo>
                      <a:pt x="318" y="6"/>
                    </a:lnTo>
                    <a:lnTo>
                      <a:pt x="396" y="0"/>
                    </a:lnTo>
                    <a:lnTo>
                      <a:pt x="420" y="24"/>
                    </a:lnTo>
                    <a:lnTo>
                      <a:pt x="444" y="18"/>
                    </a:lnTo>
                    <a:lnTo>
                      <a:pt x="450" y="48"/>
                    </a:lnTo>
                    <a:lnTo>
                      <a:pt x="527" y="72"/>
                    </a:lnTo>
                    <a:lnTo>
                      <a:pt x="581" y="54"/>
                    </a:lnTo>
                    <a:lnTo>
                      <a:pt x="629" y="60"/>
                    </a:lnTo>
                    <a:lnTo>
                      <a:pt x="677" y="30"/>
                    </a:lnTo>
                    <a:lnTo>
                      <a:pt x="713" y="36"/>
                    </a:lnTo>
                    <a:lnTo>
                      <a:pt x="731" y="30"/>
                    </a:lnTo>
                    <a:lnTo>
                      <a:pt x="767" y="60"/>
                    </a:lnTo>
                    <a:lnTo>
                      <a:pt x="779" y="108"/>
                    </a:lnTo>
                    <a:lnTo>
                      <a:pt x="815" y="132"/>
                    </a:lnTo>
                    <a:lnTo>
                      <a:pt x="797" y="156"/>
                    </a:lnTo>
                    <a:lnTo>
                      <a:pt x="803" y="180"/>
                    </a:lnTo>
                    <a:lnTo>
                      <a:pt x="803" y="240"/>
                    </a:lnTo>
                    <a:lnTo>
                      <a:pt x="821" y="264"/>
                    </a:lnTo>
                    <a:lnTo>
                      <a:pt x="821" y="276"/>
                    </a:lnTo>
                    <a:lnTo>
                      <a:pt x="803" y="276"/>
                    </a:lnTo>
                    <a:lnTo>
                      <a:pt x="797" y="270"/>
                    </a:lnTo>
                    <a:lnTo>
                      <a:pt x="743" y="264"/>
                    </a:lnTo>
                    <a:lnTo>
                      <a:pt x="725" y="282"/>
                    </a:lnTo>
                    <a:lnTo>
                      <a:pt x="707" y="276"/>
                    </a:lnTo>
                    <a:lnTo>
                      <a:pt x="689" y="282"/>
                    </a:lnTo>
                    <a:lnTo>
                      <a:pt x="647" y="282"/>
                    </a:lnTo>
                    <a:lnTo>
                      <a:pt x="575" y="306"/>
                    </a:lnTo>
                    <a:lnTo>
                      <a:pt x="539" y="294"/>
                    </a:lnTo>
                    <a:lnTo>
                      <a:pt x="503" y="312"/>
                    </a:lnTo>
                    <a:lnTo>
                      <a:pt x="468" y="300"/>
                    </a:lnTo>
                    <a:lnTo>
                      <a:pt x="462" y="318"/>
                    </a:lnTo>
                    <a:lnTo>
                      <a:pt x="468" y="330"/>
                    </a:lnTo>
                    <a:lnTo>
                      <a:pt x="450" y="336"/>
                    </a:lnTo>
                    <a:lnTo>
                      <a:pt x="444" y="353"/>
                    </a:lnTo>
                    <a:lnTo>
                      <a:pt x="432" y="347"/>
                    </a:lnTo>
                    <a:lnTo>
                      <a:pt x="432" y="318"/>
                    </a:lnTo>
                    <a:lnTo>
                      <a:pt x="444" y="306"/>
                    </a:lnTo>
                    <a:lnTo>
                      <a:pt x="438" y="300"/>
                    </a:lnTo>
                    <a:lnTo>
                      <a:pt x="414" y="318"/>
                    </a:lnTo>
                    <a:lnTo>
                      <a:pt x="390" y="300"/>
                    </a:lnTo>
                    <a:lnTo>
                      <a:pt x="372" y="306"/>
                    </a:lnTo>
                    <a:lnTo>
                      <a:pt x="354" y="324"/>
                    </a:lnTo>
                    <a:lnTo>
                      <a:pt x="300" y="342"/>
                    </a:lnTo>
                    <a:lnTo>
                      <a:pt x="210" y="294"/>
                    </a:lnTo>
                    <a:lnTo>
                      <a:pt x="198" y="300"/>
                    </a:lnTo>
                    <a:lnTo>
                      <a:pt x="192" y="330"/>
                    </a:lnTo>
                    <a:lnTo>
                      <a:pt x="168" y="336"/>
                    </a:lnTo>
                    <a:lnTo>
                      <a:pt x="138" y="330"/>
                    </a:lnTo>
                    <a:lnTo>
                      <a:pt x="132" y="306"/>
                    </a:lnTo>
                    <a:lnTo>
                      <a:pt x="120" y="312"/>
                    </a:lnTo>
                    <a:lnTo>
                      <a:pt x="108" y="300"/>
                    </a:lnTo>
                    <a:lnTo>
                      <a:pt x="90" y="312"/>
                    </a:lnTo>
                    <a:lnTo>
                      <a:pt x="90" y="300"/>
                    </a:lnTo>
                    <a:lnTo>
                      <a:pt x="60" y="312"/>
                    </a:lnTo>
                    <a:lnTo>
                      <a:pt x="96" y="288"/>
                    </a:lnTo>
                    <a:lnTo>
                      <a:pt x="54" y="288"/>
                    </a:lnTo>
                    <a:lnTo>
                      <a:pt x="66" y="276"/>
                    </a:lnTo>
                    <a:lnTo>
                      <a:pt x="54" y="264"/>
                    </a:lnTo>
                    <a:lnTo>
                      <a:pt x="54" y="258"/>
                    </a:lnTo>
                    <a:lnTo>
                      <a:pt x="42" y="252"/>
                    </a:lnTo>
                    <a:lnTo>
                      <a:pt x="48" y="234"/>
                    </a:lnTo>
                    <a:lnTo>
                      <a:pt x="6" y="222"/>
                    </a:lnTo>
                    <a:lnTo>
                      <a:pt x="18" y="198"/>
                    </a:lnTo>
                    <a:lnTo>
                      <a:pt x="24" y="210"/>
                    </a:lnTo>
                    <a:lnTo>
                      <a:pt x="48" y="210"/>
                    </a:lnTo>
                    <a:lnTo>
                      <a:pt x="30" y="198"/>
                    </a:lnTo>
                    <a:lnTo>
                      <a:pt x="36" y="186"/>
                    </a:lnTo>
                    <a:lnTo>
                      <a:pt x="24" y="168"/>
                    </a:lnTo>
                    <a:lnTo>
                      <a:pt x="30" y="144"/>
                    </a:lnTo>
                    <a:lnTo>
                      <a:pt x="0" y="150"/>
                    </a:lnTo>
                    <a:lnTo>
                      <a:pt x="12" y="12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11" name=""/>
              <p:cNvSpPr/>
              <p:nvPr/>
            </p:nvSpPr>
            <p:spPr>
              <a:xfrm>
                <a:off x="7542360" y="1332720"/>
                <a:ext cx="68400" cy="75960"/>
              </a:xfrm>
              <a:custGeom>
                <a:avLst/>
                <a:gdLst/>
                <a:ahLst/>
                <a:rect l="l" t="t" r="r" b="b"/>
                <a:pathLst>
                  <a:path w="18" h="24">
                    <a:moveTo>
                      <a:pt x="6" y="24"/>
                    </a:moveTo>
                    <a:lnTo>
                      <a:pt x="18" y="0"/>
                    </a:lnTo>
                    <a:lnTo>
                      <a:pt x="0" y="24"/>
                    </a:lnTo>
                    <a:lnTo>
                      <a:pt x="6" y="2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30240" bIns="30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12" name=""/>
              <p:cNvSpPr/>
              <p:nvPr/>
            </p:nvSpPr>
            <p:spPr>
              <a:xfrm>
                <a:off x="7074720" y="1311480"/>
                <a:ext cx="72000" cy="96840"/>
              </a:xfrm>
              <a:custGeom>
                <a:avLst/>
                <a:gdLst/>
                <a:ahLst/>
                <a:rect l="l" t="t" r="r" b="b"/>
                <a:pathLst>
                  <a:path w="18" h="30">
                    <a:moveTo>
                      <a:pt x="12" y="0"/>
                    </a:moveTo>
                    <a:lnTo>
                      <a:pt x="6" y="0"/>
                    </a:lnTo>
                    <a:lnTo>
                      <a:pt x="0" y="24"/>
                    </a:lnTo>
                    <a:lnTo>
                      <a:pt x="18" y="3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13" name=""/>
              <p:cNvSpPr/>
              <p:nvPr/>
            </p:nvSpPr>
            <p:spPr>
              <a:xfrm>
                <a:off x="7353360" y="873720"/>
                <a:ext cx="1588320" cy="556200"/>
              </a:xfrm>
              <a:custGeom>
                <a:avLst/>
                <a:gdLst/>
                <a:ahLst/>
                <a:rect l="l" t="t" r="r" b="b"/>
                <a:pathLst>
                  <a:path w="651" h="271">
                    <a:moveTo>
                      <a:pt x="0" y="0"/>
                    </a:moveTo>
                    <a:lnTo>
                      <a:pt x="31" y="56"/>
                    </a:lnTo>
                    <a:lnTo>
                      <a:pt x="12" y="56"/>
                    </a:lnTo>
                    <a:lnTo>
                      <a:pt x="12" y="103"/>
                    </a:lnTo>
                    <a:lnTo>
                      <a:pt x="2" y="131"/>
                    </a:lnTo>
                    <a:lnTo>
                      <a:pt x="12" y="159"/>
                    </a:lnTo>
                    <a:lnTo>
                      <a:pt x="2" y="178"/>
                    </a:lnTo>
                    <a:lnTo>
                      <a:pt x="88" y="234"/>
                    </a:lnTo>
                    <a:lnTo>
                      <a:pt x="107" y="215"/>
                    </a:lnTo>
                    <a:lnTo>
                      <a:pt x="125" y="271"/>
                    </a:lnTo>
                    <a:lnTo>
                      <a:pt x="144" y="252"/>
                    </a:lnTo>
                    <a:lnTo>
                      <a:pt x="154" y="271"/>
                    </a:lnTo>
                    <a:lnTo>
                      <a:pt x="220" y="262"/>
                    </a:lnTo>
                    <a:lnTo>
                      <a:pt x="323" y="206"/>
                    </a:lnTo>
                    <a:lnTo>
                      <a:pt x="446" y="187"/>
                    </a:lnTo>
                    <a:lnTo>
                      <a:pt x="651" y="3"/>
                    </a:lnTo>
                    <a:lnTo>
                      <a:pt x="60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14" name=""/>
              <p:cNvSpPr/>
              <p:nvPr/>
            </p:nvSpPr>
            <p:spPr>
              <a:xfrm>
                <a:off x="3978360" y="5385240"/>
                <a:ext cx="46440" cy="55080"/>
              </a:xfrm>
              <a:custGeom>
                <a:avLst/>
                <a:gdLst/>
                <a:ahLst/>
                <a:rect l="l" t="t" r="r" b="b"/>
                <a:pathLst>
                  <a:path w="12" h="18">
                    <a:moveTo>
                      <a:pt x="0" y="0"/>
                    </a:moveTo>
                    <a:lnTo>
                      <a:pt x="12" y="12"/>
                    </a:lnTo>
                    <a:lnTo>
                      <a:pt x="12" y="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15" name=""/>
              <p:cNvSpPr/>
              <p:nvPr/>
            </p:nvSpPr>
            <p:spPr>
              <a:xfrm>
                <a:off x="2257920" y="2669400"/>
                <a:ext cx="465840" cy="894960"/>
              </a:xfrm>
              <a:custGeom>
                <a:avLst/>
                <a:gdLst/>
                <a:ahLst/>
                <a:rect l="l" t="t" r="r" b="b"/>
                <a:pathLst>
                  <a:path w="191" h="281">
                    <a:moveTo>
                      <a:pt x="125" y="24"/>
                    </a:moveTo>
                    <a:lnTo>
                      <a:pt x="119" y="0"/>
                    </a:lnTo>
                    <a:lnTo>
                      <a:pt x="101" y="12"/>
                    </a:lnTo>
                    <a:lnTo>
                      <a:pt x="71" y="48"/>
                    </a:lnTo>
                    <a:lnTo>
                      <a:pt x="95" y="54"/>
                    </a:lnTo>
                    <a:lnTo>
                      <a:pt x="77" y="78"/>
                    </a:lnTo>
                    <a:lnTo>
                      <a:pt x="30" y="72"/>
                    </a:lnTo>
                    <a:lnTo>
                      <a:pt x="24" y="90"/>
                    </a:lnTo>
                    <a:lnTo>
                      <a:pt x="24" y="102"/>
                    </a:lnTo>
                    <a:lnTo>
                      <a:pt x="12" y="102"/>
                    </a:lnTo>
                    <a:lnTo>
                      <a:pt x="36" y="114"/>
                    </a:lnTo>
                    <a:lnTo>
                      <a:pt x="12" y="132"/>
                    </a:lnTo>
                    <a:lnTo>
                      <a:pt x="24" y="144"/>
                    </a:lnTo>
                    <a:lnTo>
                      <a:pt x="65" y="156"/>
                    </a:lnTo>
                    <a:lnTo>
                      <a:pt x="24" y="204"/>
                    </a:lnTo>
                    <a:lnTo>
                      <a:pt x="65" y="186"/>
                    </a:lnTo>
                    <a:lnTo>
                      <a:pt x="71" y="198"/>
                    </a:lnTo>
                    <a:lnTo>
                      <a:pt x="36" y="204"/>
                    </a:lnTo>
                    <a:lnTo>
                      <a:pt x="24" y="228"/>
                    </a:lnTo>
                    <a:lnTo>
                      <a:pt x="0" y="234"/>
                    </a:lnTo>
                    <a:lnTo>
                      <a:pt x="24" y="240"/>
                    </a:lnTo>
                    <a:lnTo>
                      <a:pt x="6" y="258"/>
                    </a:lnTo>
                    <a:lnTo>
                      <a:pt x="30" y="258"/>
                    </a:lnTo>
                    <a:lnTo>
                      <a:pt x="12" y="269"/>
                    </a:lnTo>
                    <a:lnTo>
                      <a:pt x="36" y="264"/>
                    </a:lnTo>
                    <a:lnTo>
                      <a:pt x="30" y="281"/>
                    </a:lnTo>
                    <a:lnTo>
                      <a:pt x="47" y="275"/>
                    </a:lnTo>
                    <a:lnTo>
                      <a:pt x="125" y="234"/>
                    </a:lnTo>
                    <a:lnTo>
                      <a:pt x="173" y="234"/>
                    </a:lnTo>
                    <a:lnTo>
                      <a:pt x="191" y="180"/>
                    </a:lnTo>
                    <a:lnTo>
                      <a:pt x="191" y="132"/>
                    </a:lnTo>
                    <a:lnTo>
                      <a:pt x="179" y="108"/>
                    </a:lnTo>
                    <a:lnTo>
                      <a:pt x="185" y="96"/>
                    </a:lnTo>
                    <a:lnTo>
                      <a:pt x="167" y="66"/>
                    </a:lnTo>
                    <a:lnTo>
                      <a:pt x="119" y="84"/>
                    </a:lnTo>
                    <a:lnTo>
                      <a:pt x="101" y="60"/>
                    </a:lnTo>
                    <a:lnTo>
                      <a:pt x="125" y="24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16" name=""/>
              <p:cNvSpPr/>
              <p:nvPr/>
            </p:nvSpPr>
            <p:spPr>
              <a:xfrm>
                <a:off x="2844720" y="2576160"/>
                <a:ext cx="23400" cy="57240"/>
              </a:xfrm>
              <a:custGeom>
                <a:avLst/>
                <a:gdLst/>
                <a:ahLst/>
                <a:rect l="l" t="t" r="r" b="b"/>
                <a:pathLst>
                  <a:path w="6" h="18">
                    <a:moveTo>
                      <a:pt x="0" y="0"/>
                    </a:moveTo>
                    <a:lnTo>
                      <a:pt x="6" y="18"/>
                    </a:lnTo>
                    <a:lnTo>
                      <a:pt x="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11520" bIns="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17" name=""/>
              <p:cNvSpPr/>
              <p:nvPr/>
            </p:nvSpPr>
            <p:spPr>
              <a:xfrm>
                <a:off x="2485440" y="2669400"/>
                <a:ext cx="306000" cy="306360"/>
              </a:xfrm>
              <a:custGeom>
                <a:avLst/>
                <a:gdLst/>
                <a:ahLst/>
                <a:rect l="l" t="t" r="r" b="b"/>
                <a:pathLst>
                  <a:path w="114" h="102">
                    <a:moveTo>
                      <a:pt x="24" y="30"/>
                    </a:moveTo>
                    <a:lnTo>
                      <a:pt x="0" y="66"/>
                    </a:lnTo>
                    <a:lnTo>
                      <a:pt x="18" y="90"/>
                    </a:lnTo>
                    <a:lnTo>
                      <a:pt x="66" y="72"/>
                    </a:lnTo>
                    <a:lnTo>
                      <a:pt x="84" y="102"/>
                    </a:lnTo>
                    <a:lnTo>
                      <a:pt x="108" y="78"/>
                    </a:lnTo>
                    <a:lnTo>
                      <a:pt x="102" y="60"/>
                    </a:lnTo>
                    <a:lnTo>
                      <a:pt x="108" y="72"/>
                    </a:lnTo>
                    <a:lnTo>
                      <a:pt x="114" y="66"/>
                    </a:lnTo>
                    <a:lnTo>
                      <a:pt x="90" y="54"/>
                    </a:lnTo>
                    <a:lnTo>
                      <a:pt x="96" y="30"/>
                    </a:lnTo>
                    <a:lnTo>
                      <a:pt x="84" y="12"/>
                    </a:lnTo>
                    <a:lnTo>
                      <a:pt x="36" y="24"/>
                    </a:lnTo>
                    <a:lnTo>
                      <a:pt x="48" y="6"/>
                    </a:lnTo>
                    <a:lnTo>
                      <a:pt x="30" y="0"/>
                    </a:lnTo>
                    <a:lnTo>
                      <a:pt x="24" y="3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18" name=""/>
              <p:cNvSpPr/>
              <p:nvPr/>
            </p:nvSpPr>
            <p:spPr>
              <a:xfrm>
                <a:off x="2610720" y="2055960"/>
                <a:ext cx="161280" cy="158040"/>
              </a:xfrm>
              <a:custGeom>
                <a:avLst/>
                <a:gdLst/>
                <a:ahLst/>
                <a:rect l="l" t="t" r="r" b="b"/>
                <a:pathLst>
                  <a:path w="42" h="48">
                    <a:moveTo>
                      <a:pt x="18" y="0"/>
                    </a:moveTo>
                    <a:lnTo>
                      <a:pt x="0" y="24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30" y="36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19" name=""/>
              <p:cNvSpPr/>
              <p:nvPr/>
            </p:nvSpPr>
            <p:spPr>
              <a:xfrm>
                <a:off x="2681280" y="2347560"/>
                <a:ext cx="91080" cy="55080"/>
              </a:xfrm>
              <a:custGeom>
                <a:avLst/>
                <a:gdLst/>
                <a:ahLst/>
                <a:rect l="l" t="t" r="r" b="b"/>
                <a:pathLst>
                  <a:path w="24" h="18">
                    <a:moveTo>
                      <a:pt x="24" y="18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12" y="18"/>
                    </a:lnTo>
                    <a:lnTo>
                      <a:pt x="24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9360" bIns="9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20" name=""/>
              <p:cNvSpPr/>
              <p:nvPr/>
            </p:nvSpPr>
            <p:spPr>
              <a:xfrm>
                <a:off x="2723760" y="2462040"/>
                <a:ext cx="97560" cy="75960"/>
              </a:xfrm>
              <a:custGeom>
                <a:avLst/>
                <a:gdLst/>
                <a:ahLst/>
                <a:rect l="l" t="t" r="r" b="b"/>
                <a:pathLst>
                  <a:path w="24" h="24">
                    <a:moveTo>
                      <a:pt x="24" y="0"/>
                    </a:moveTo>
                    <a:lnTo>
                      <a:pt x="0" y="24"/>
                    </a:lnTo>
                    <a:lnTo>
                      <a:pt x="12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30240" bIns="30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21" name=""/>
              <p:cNvSpPr/>
              <p:nvPr/>
            </p:nvSpPr>
            <p:spPr>
              <a:xfrm>
                <a:off x="2660040" y="2518920"/>
                <a:ext cx="63360" cy="56880"/>
              </a:xfrm>
              <a:custGeom>
                <a:avLst/>
                <a:gdLst/>
                <a:ahLst/>
                <a:rect l="l" t="t" r="r" b="b"/>
                <a:pathLst>
                  <a:path w="18" h="18">
                    <a:moveTo>
                      <a:pt x="6" y="0"/>
                    </a:moveTo>
                    <a:lnTo>
                      <a:pt x="0" y="18"/>
                    </a:lnTo>
                    <a:lnTo>
                      <a:pt x="18" y="18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11160" bIns="11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22" name=""/>
              <p:cNvSpPr/>
              <p:nvPr/>
            </p:nvSpPr>
            <p:spPr>
              <a:xfrm>
                <a:off x="2938320" y="2881080"/>
                <a:ext cx="44640" cy="78120"/>
              </a:xfrm>
              <a:custGeom>
                <a:avLst/>
                <a:gdLst/>
                <a:ahLst/>
                <a:rect l="l" t="t" r="r" b="b"/>
                <a:pathLst>
                  <a:path w="12" h="24">
                    <a:moveTo>
                      <a:pt x="12" y="0"/>
                    </a:moveTo>
                    <a:lnTo>
                      <a:pt x="0" y="24"/>
                    </a:lnTo>
                    <a:lnTo>
                      <a:pt x="12" y="18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32400" bIns="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23" name=""/>
              <p:cNvSpPr/>
              <p:nvPr/>
            </p:nvSpPr>
            <p:spPr>
              <a:xfrm>
                <a:off x="2983320" y="3111120"/>
                <a:ext cx="69840" cy="57240"/>
              </a:xfrm>
              <a:custGeom>
                <a:avLst/>
                <a:gdLst/>
                <a:ahLst/>
                <a:rect l="l" t="t" r="r" b="b"/>
                <a:pathLst>
                  <a:path w="18" h="18">
                    <a:moveTo>
                      <a:pt x="18" y="18"/>
                    </a:moveTo>
                    <a:lnTo>
                      <a:pt x="0" y="0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11520" bIns="11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24" name=""/>
              <p:cNvSpPr/>
              <p:nvPr/>
            </p:nvSpPr>
            <p:spPr>
              <a:xfrm>
                <a:off x="2706840" y="1814400"/>
                <a:ext cx="1318320" cy="2077560"/>
              </a:xfrm>
              <a:custGeom>
                <a:avLst/>
                <a:gdLst/>
                <a:ahLst/>
                <a:rect l="l" t="t" r="r" b="b"/>
                <a:pathLst>
                  <a:path w="342" h="652">
                    <a:moveTo>
                      <a:pt x="162" y="616"/>
                    </a:moveTo>
                    <a:lnTo>
                      <a:pt x="198" y="604"/>
                    </a:lnTo>
                    <a:lnTo>
                      <a:pt x="210" y="592"/>
                    </a:lnTo>
                    <a:lnTo>
                      <a:pt x="234" y="598"/>
                    </a:lnTo>
                    <a:lnTo>
                      <a:pt x="312" y="586"/>
                    </a:lnTo>
                    <a:lnTo>
                      <a:pt x="330" y="562"/>
                    </a:lnTo>
                    <a:lnTo>
                      <a:pt x="306" y="556"/>
                    </a:lnTo>
                    <a:lnTo>
                      <a:pt x="294" y="544"/>
                    </a:lnTo>
                    <a:lnTo>
                      <a:pt x="342" y="503"/>
                    </a:lnTo>
                    <a:lnTo>
                      <a:pt x="342" y="461"/>
                    </a:lnTo>
                    <a:lnTo>
                      <a:pt x="324" y="443"/>
                    </a:lnTo>
                    <a:lnTo>
                      <a:pt x="270" y="449"/>
                    </a:lnTo>
                    <a:lnTo>
                      <a:pt x="288" y="419"/>
                    </a:lnTo>
                    <a:lnTo>
                      <a:pt x="252" y="389"/>
                    </a:lnTo>
                    <a:lnTo>
                      <a:pt x="276" y="395"/>
                    </a:lnTo>
                    <a:lnTo>
                      <a:pt x="276" y="383"/>
                    </a:lnTo>
                    <a:lnTo>
                      <a:pt x="240" y="323"/>
                    </a:lnTo>
                    <a:lnTo>
                      <a:pt x="222" y="317"/>
                    </a:lnTo>
                    <a:lnTo>
                      <a:pt x="198" y="245"/>
                    </a:lnTo>
                    <a:lnTo>
                      <a:pt x="156" y="209"/>
                    </a:lnTo>
                    <a:lnTo>
                      <a:pt x="126" y="209"/>
                    </a:lnTo>
                    <a:lnTo>
                      <a:pt x="156" y="197"/>
                    </a:lnTo>
                    <a:lnTo>
                      <a:pt x="138" y="173"/>
                    </a:lnTo>
                    <a:lnTo>
                      <a:pt x="156" y="173"/>
                    </a:lnTo>
                    <a:lnTo>
                      <a:pt x="174" y="143"/>
                    </a:lnTo>
                    <a:lnTo>
                      <a:pt x="192" y="101"/>
                    </a:lnTo>
                    <a:lnTo>
                      <a:pt x="186" y="77"/>
                    </a:lnTo>
                    <a:lnTo>
                      <a:pt x="84" y="89"/>
                    </a:lnTo>
                    <a:lnTo>
                      <a:pt x="84" y="77"/>
                    </a:lnTo>
                    <a:lnTo>
                      <a:pt x="102" y="65"/>
                    </a:lnTo>
                    <a:lnTo>
                      <a:pt x="90" y="59"/>
                    </a:lnTo>
                    <a:lnTo>
                      <a:pt x="132" y="24"/>
                    </a:lnTo>
                    <a:lnTo>
                      <a:pt x="132" y="0"/>
                    </a:lnTo>
                    <a:lnTo>
                      <a:pt x="126" y="0"/>
                    </a:lnTo>
                    <a:lnTo>
                      <a:pt x="54" y="6"/>
                    </a:lnTo>
                    <a:lnTo>
                      <a:pt x="42" y="30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36" y="54"/>
                    </a:lnTo>
                    <a:lnTo>
                      <a:pt x="18" y="65"/>
                    </a:lnTo>
                    <a:lnTo>
                      <a:pt x="24" y="89"/>
                    </a:lnTo>
                    <a:lnTo>
                      <a:pt x="12" y="89"/>
                    </a:lnTo>
                    <a:lnTo>
                      <a:pt x="12" y="101"/>
                    </a:lnTo>
                    <a:lnTo>
                      <a:pt x="30" y="107"/>
                    </a:lnTo>
                    <a:lnTo>
                      <a:pt x="12" y="149"/>
                    </a:lnTo>
                    <a:lnTo>
                      <a:pt x="0" y="155"/>
                    </a:lnTo>
                    <a:lnTo>
                      <a:pt x="18" y="173"/>
                    </a:lnTo>
                    <a:lnTo>
                      <a:pt x="36" y="167"/>
                    </a:lnTo>
                    <a:lnTo>
                      <a:pt x="18" y="263"/>
                    </a:lnTo>
                    <a:lnTo>
                      <a:pt x="36" y="233"/>
                    </a:lnTo>
                    <a:lnTo>
                      <a:pt x="30" y="209"/>
                    </a:lnTo>
                    <a:lnTo>
                      <a:pt x="42" y="197"/>
                    </a:lnTo>
                    <a:lnTo>
                      <a:pt x="36" y="221"/>
                    </a:lnTo>
                    <a:lnTo>
                      <a:pt x="54" y="209"/>
                    </a:lnTo>
                    <a:lnTo>
                      <a:pt x="66" y="221"/>
                    </a:lnTo>
                    <a:lnTo>
                      <a:pt x="54" y="239"/>
                    </a:lnTo>
                    <a:lnTo>
                      <a:pt x="66" y="251"/>
                    </a:lnTo>
                    <a:lnTo>
                      <a:pt x="48" y="293"/>
                    </a:lnTo>
                    <a:lnTo>
                      <a:pt x="42" y="293"/>
                    </a:lnTo>
                    <a:lnTo>
                      <a:pt x="48" y="317"/>
                    </a:lnTo>
                    <a:lnTo>
                      <a:pt x="54" y="299"/>
                    </a:lnTo>
                    <a:lnTo>
                      <a:pt x="72" y="317"/>
                    </a:lnTo>
                    <a:lnTo>
                      <a:pt x="78" y="305"/>
                    </a:lnTo>
                    <a:lnTo>
                      <a:pt x="132" y="293"/>
                    </a:lnTo>
                    <a:lnTo>
                      <a:pt x="108" y="329"/>
                    </a:lnTo>
                    <a:lnTo>
                      <a:pt x="126" y="359"/>
                    </a:lnTo>
                    <a:lnTo>
                      <a:pt x="150" y="347"/>
                    </a:lnTo>
                    <a:lnTo>
                      <a:pt x="138" y="383"/>
                    </a:lnTo>
                    <a:lnTo>
                      <a:pt x="144" y="383"/>
                    </a:lnTo>
                    <a:lnTo>
                      <a:pt x="138" y="407"/>
                    </a:lnTo>
                    <a:lnTo>
                      <a:pt x="144" y="413"/>
                    </a:lnTo>
                    <a:lnTo>
                      <a:pt x="102" y="413"/>
                    </a:lnTo>
                    <a:lnTo>
                      <a:pt x="66" y="449"/>
                    </a:lnTo>
                    <a:lnTo>
                      <a:pt x="90" y="443"/>
                    </a:lnTo>
                    <a:lnTo>
                      <a:pt x="96" y="473"/>
                    </a:lnTo>
                    <a:lnTo>
                      <a:pt x="90" y="491"/>
                    </a:lnTo>
                    <a:lnTo>
                      <a:pt x="36" y="521"/>
                    </a:lnTo>
                    <a:lnTo>
                      <a:pt x="48" y="538"/>
                    </a:lnTo>
                    <a:lnTo>
                      <a:pt x="72" y="527"/>
                    </a:lnTo>
                    <a:lnTo>
                      <a:pt x="84" y="538"/>
                    </a:lnTo>
                    <a:lnTo>
                      <a:pt x="102" y="538"/>
                    </a:lnTo>
                    <a:lnTo>
                      <a:pt x="120" y="556"/>
                    </a:lnTo>
                    <a:lnTo>
                      <a:pt x="162" y="538"/>
                    </a:lnTo>
                    <a:lnTo>
                      <a:pt x="138" y="568"/>
                    </a:lnTo>
                    <a:lnTo>
                      <a:pt x="90" y="574"/>
                    </a:lnTo>
                    <a:lnTo>
                      <a:pt x="24" y="652"/>
                    </a:lnTo>
                    <a:lnTo>
                      <a:pt x="42" y="652"/>
                    </a:lnTo>
                    <a:lnTo>
                      <a:pt x="66" y="628"/>
                    </a:lnTo>
                    <a:lnTo>
                      <a:pt x="108" y="634"/>
                    </a:lnTo>
                    <a:lnTo>
                      <a:pt x="120" y="610"/>
                    </a:lnTo>
                    <a:lnTo>
                      <a:pt x="150" y="598"/>
                    </a:lnTo>
                    <a:lnTo>
                      <a:pt x="162" y="61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25" name=""/>
              <p:cNvSpPr/>
              <p:nvPr/>
            </p:nvSpPr>
            <p:spPr>
              <a:xfrm>
                <a:off x="2543040" y="1850400"/>
                <a:ext cx="138240" cy="169560"/>
              </a:xfrm>
              <a:custGeom>
                <a:avLst/>
                <a:gdLst/>
                <a:ahLst/>
                <a:rect l="l" t="t" r="r" b="b"/>
                <a:pathLst>
                  <a:path w="36" h="53">
                    <a:moveTo>
                      <a:pt x="36" y="0"/>
                    </a:moveTo>
                    <a:lnTo>
                      <a:pt x="0" y="24"/>
                    </a:lnTo>
                    <a:lnTo>
                      <a:pt x="0" y="53"/>
                    </a:lnTo>
                    <a:lnTo>
                      <a:pt x="30" y="36"/>
                    </a:lnTo>
                    <a:lnTo>
                      <a:pt x="30" y="30"/>
                    </a:lnTo>
                    <a:lnTo>
                      <a:pt x="36" y="18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8026" name=""/>
              <p:cNvGrpSpPr/>
              <p:nvPr/>
            </p:nvGrpSpPr>
            <p:grpSpPr>
              <a:xfrm>
                <a:off x="7272360" y="1486800"/>
                <a:ext cx="1315800" cy="614520"/>
                <a:chOff x="7272360" y="1486800"/>
                <a:chExt cx="1315800" cy="614520"/>
              </a:xfrm>
            </p:grpSpPr>
            <p:sp>
              <p:nvSpPr>
                <p:cNvPr id="8027" name=""/>
                <p:cNvSpPr/>
                <p:nvPr/>
              </p:nvSpPr>
              <p:spPr>
                <a:xfrm>
                  <a:off x="7297920" y="1706400"/>
                  <a:ext cx="196560" cy="81000"/>
                </a:xfrm>
                <a:custGeom>
                  <a:avLst/>
                  <a:gdLst/>
                  <a:ahLst/>
                  <a:rect l="l" t="t" r="r" b="b"/>
                  <a:pathLst>
                    <a:path w="42" h="24">
                      <a:moveTo>
                        <a:pt x="36" y="0"/>
                      </a:moveTo>
                      <a:lnTo>
                        <a:pt x="0" y="12"/>
                      </a:lnTo>
                      <a:lnTo>
                        <a:pt x="18" y="24"/>
                      </a:lnTo>
                      <a:lnTo>
                        <a:pt x="42" y="18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00f008">
                    <a:alpha val="50000"/>
                  </a:srgb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tIns="35280" bIns="35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8028" name=""/>
                <p:cNvSpPr/>
                <p:nvPr/>
              </p:nvSpPr>
              <p:spPr>
                <a:xfrm>
                  <a:off x="7272360" y="1827720"/>
                  <a:ext cx="277200" cy="174960"/>
                </a:xfrm>
                <a:custGeom>
                  <a:avLst/>
                  <a:gdLst/>
                  <a:ahLst/>
                  <a:rect l="l" t="t" r="r" b="b"/>
                  <a:pathLst>
                    <a:path w="60" h="54">
                      <a:moveTo>
                        <a:pt x="48" y="0"/>
                      </a:moveTo>
                      <a:lnTo>
                        <a:pt x="0" y="6"/>
                      </a:lnTo>
                      <a:lnTo>
                        <a:pt x="0" y="24"/>
                      </a:lnTo>
                      <a:lnTo>
                        <a:pt x="12" y="36"/>
                      </a:lnTo>
                      <a:lnTo>
                        <a:pt x="12" y="54"/>
                      </a:lnTo>
                      <a:lnTo>
                        <a:pt x="24" y="24"/>
                      </a:lnTo>
                      <a:lnTo>
                        <a:pt x="60" y="12"/>
                      </a:lnTo>
                      <a:lnTo>
                        <a:pt x="48" y="0"/>
                      </a:lnTo>
                      <a:lnTo>
                        <a:pt x="48" y="0"/>
                      </a:lnTo>
                      <a:close/>
                    </a:path>
                  </a:pathLst>
                </a:custGeom>
                <a:solidFill>
                  <a:srgbClr val="00f008">
                    <a:alpha val="50000"/>
                  </a:srgb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8029" name=""/>
                <p:cNvSpPr/>
                <p:nvPr/>
              </p:nvSpPr>
              <p:spPr>
                <a:xfrm>
                  <a:off x="7575840" y="1486800"/>
                  <a:ext cx="1012320" cy="614520"/>
                </a:xfrm>
                <a:custGeom>
                  <a:avLst/>
                  <a:gdLst/>
                  <a:ahLst/>
                  <a:rect l="l" t="t" r="r" b="b"/>
                  <a:pathLst>
                    <a:path w="221" h="185">
                      <a:moveTo>
                        <a:pt x="185" y="185"/>
                      </a:moveTo>
                      <a:lnTo>
                        <a:pt x="185" y="179"/>
                      </a:lnTo>
                      <a:lnTo>
                        <a:pt x="203" y="161"/>
                      </a:lnTo>
                      <a:lnTo>
                        <a:pt x="197" y="150"/>
                      </a:lnTo>
                      <a:lnTo>
                        <a:pt x="191" y="144"/>
                      </a:lnTo>
                      <a:lnTo>
                        <a:pt x="185" y="126"/>
                      </a:lnTo>
                      <a:lnTo>
                        <a:pt x="179" y="120"/>
                      </a:lnTo>
                      <a:lnTo>
                        <a:pt x="167" y="78"/>
                      </a:lnTo>
                      <a:lnTo>
                        <a:pt x="203" y="66"/>
                      </a:lnTo>
                      <a:lnTo>
                        <a:pt x="221" y="36"/>
                      </a:lnTo>
                      <a:lnTo>
                        <a:pt x="221" y="12"/>
                      </a:lnTo>
                      <a:lnTo>
                        <a:pt x="209" y="0"/>
                      </a:lnTo>
                      <a:lnTo>
                        <a:pt x="203" y="30"/>
                      </a:lnTo>
                      <a:lnTo>
                        <a:pt x="197" y="30"/>
                      </a:lnTo>
                      <a:lnTo>
                        <a:pt x="101" y="12"/>
                      </a:lnTo>
                      <a:lnTo>
                        <a:pt x="6" y="54"/>
                      </a:lnTo>
                      <a:lnTo>
                        <a:pt x="0" y="84"/>
                      </a:lnTo>
                      <a:lnTo>
                        <a:pt x="18" y="90"/>
                      </a:lnTo>
                      <a:lnTo>
                        <a:pt x="6" y="102"/>
                      </a:lnTo>
                      <a:lnTo>
                        <a:pt x="18" y="126"/>
                      </a:lnTo>
                      <a:lnTo>
                        <a:pt x="54" y="120"/>
                      </a:lnTo>
                      <a:lnTo>
                        <a:pt x="48" y="161"/>
                      </a:lnTo>
                      <a:lnTo>
                        <a:pt x="90" y="150"/>
                      </a:lnTo>
                      <a:lnTo>
                        <a:pt x="125" y="167"/>
                      </a:lnTo>
                      <a:lnTo>
                        <a:pt x="149" y="185"/>
                      </a:lnTo>
                      <a:lnTo>
                        <a:pt x="173" y="185"/>
                      </a:lnTo>
                      <a:lnTo>
                        <a:pt x="185" y="185"/>
                      </a:lnTo>
                      <a:close/>
                    </a:path>
                  </a:pathLst>
                </a:custGeom>
                <a:solidFill>
                  <a:srgbClr val="00f008">
                    <a:alpha val="50000"/>
                  </a:srgb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8030" name=""/>
              <p:cNvGrpSpPr/>
              <p:nvPr/>
            </p:nvGrpSpPr>
            <p:grpSpPr>
              <a:xfrm>
                <a:off x="6968520" y="1964880"/>
                <a:ext cx="1657440" cy="1028880"/>
                <a:chOff x="6968520" y="1964880"/>
                <a:chExt cx="1657440" cy="1028880"/>
              </a:xfrm>
            </p:grpSpPr>
            <p:sp>
              <p:nvSpPr>
                <p:cNvPr id="8031" name=""/>
                <p:cNvSpPr/>
                <p:nvPr/>
              </p:nvSpPr>
              <p:spPr>
                <a:xfrm>
                  <a:off x="7206120" y="1964880"/>
                  <a:ext cx="1419840" cy="609840"/>
                </a:xfrm>
                <a:custGeom>
                  <a:avLst/>
                  <a:gdLst/>
                  <a:ahLst/>
                  <a:rect l="l" t="t" r="r" b="b"/>
                  <a:pathLst>
                    <a:path w="329" h="191">
                      <a:moveTo>
                        <a:pt x="0" y="149"/>
                      </a:moveTo>
                      <a:lnTo>
                        <a:pt x="6" y="107"/>
                      </a:lnTo>
                      <a:lnTo>
                        <a:pt x="36" y="41"/>
                      </a:lnTo>
                      <a:lnTo>
                        <a:pt x="72" y="23"/>
                      </a:lnTo>
                      <a:lnTo>
                        <a:pt x="108" y="77"/>
                      </a:lnTo>
                      <a:lnTo>
                        <a:pt x="144" y="89"/>
                      </a:lnTo>
                      <a:lnTo>
                        <a:pt x="150" y="65"/>
                      </a:lnTo>
                      <a:lnTo>
                        <a:pt x="156" y="11"/>
                      </a:lnTo>
                      <a:lnTo>
                        <a:pt x="198" y="0"/>
                      </a:lnTo>
                      <a:lnTo>
                        <a:pt x="233" y="17"/>
                      </a:lnTo>
                      <a:lnTo>
                        <a:pt x="257" y="35"/>
                      </a:lnTo>
                      <a:lnTo>
                        <a:pt x="281" y="35"/>
                      </a:lnTo>
                      <a:lnTo>
                        <a:pt x="293" y="35"/>
                      </a:lnTo>
                      <a:lnTo>
                        <a:pt x="311" y="59"/>
                      </a:lnTo>
                      <a:lnTo>
                        <a:pt x="305" y="89"/>
                      </a:lnTo>
                      <a:lnTo>
                        <a:pt x="317" y="95"/>
                      </a:lnTo>
                      <a:lnTo>
                        <a:pt x="329" y="119"/>
                      </a:lnTo>
                      <a:lnTo>
                        <a:pt x="329" y="155"/>
                      </a:lnTo>
                      <a:lnTo>
                        <a:pt x="317" y="155"/>
                      </a:lnTo>
                      <a:lnTo>
                        <a:pt x="299" y="179"/>
                      </a:lnTo>
                      <a:lnTo>
                        <a:pt x="281" y="179"/>
                      </a:lnTo>
                      <a:lnTo>
                        <a:pt x="269" y="191"/>
                      </a:lnTo>
                      <a:lnTo>
                        <a:pt x="251" y="185"/>
                      </a:lnTo>
                      <a:lnTo>
                        <a:pt x="215" y="155"/>
                      </a:lnTo>
                      <a:lnTo>
                        <a:pt x="198" y="149"/>
                      </a:lnTo>
                      <a:lnTo>
                        <a:pt x="180" y="125"/>
                      </a:lnTo>
                      <a:lnTo>
                        <a:pt x="156" y="143"/>
                      </a:lnTo>
                      <a:lnTo>
                        <a:pt x="132" y="131"/>
                      </a:lnTo>
                      <a:lnTo>
                        <a:pt x="60" y="131"/>
                      </a:lnTo>
                      <a:lnTo>
                        <a:pt x="30" y="143"/>
                      </a:lnTo>
                      <a:lnTo>
                        <a:pt x="18" y="155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00f008">
                    <a:alpha val="50000"/>
                  </a:srgb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8032" name=""/>
                <p:cNvSpPr/>
                <p:nvPr/>
              </p:nvSpPr>
              <p:spPr>
                <a:xfrm>
                  <a:off x="6968520" y="2648520"/>
                  <a:ext cx="625320" cy="249480"/>
                </a:xfrm>
                <a:custGeom>
                  <a:avLst/>
                  <a:gdLst/>
                  <a:ahLst/>
                  <a:rect l="l" t="t" r="r" b="b"/>
                  <a:pathLst>
                    <a:path w="144" h="78">
                      <a:moveTo>
                        <a:pt x="138" y="72"/>
                      </a:moveTo>
                      <a:lnTo>
                        <a:pt x="144" y="42"/>
                      </a:lnTo>
                      <a:lnTo>
                        <a:pt x="138" y="24"/>
                      </a:lnTo>
                      <a:lnTo>
                        <a:pt x="108" y="18"/>
                      </a:lnTo>
                      <a:lnTo>
                        <a:pt x="72" y="0"/>
                      </a:lnTo>
                      <a:lnTo>
                        <a:pt x="72" y="6"/>
                      </a:lnTo>
                      <a:lnTo>
                        <a:pt x="66" y="30"/>
                      </a:lnTo>
                      <a:lnTo>
                        <a:pt x="42" y="24"/>
                      </a:lnTo>
                      <a:lnTo>
                        <a:pt x="48" y="12"/>
                      </a:lnTo>
                      <a:lnTo>
                        <a:pt x="18" y="30"/>
                      </a:lnTo>
                      <a:lnTo>
                        <a:pt x="0" y="66"/>
                      </a:lnTo>
                      <a:lnTo>
                        <a:pt x="60" y="78"/>
                      </a:lnTo>
                      <a:lnTo>
                        <a:pt x="138" y="72"/>
                      </a:lnTo>
                      <a:close/>
                    </a:path>
                  </a:pathLst>
                </a:custGeom>
                <a:solidFill>
                  <a:srgbClr val="00f008">
                    <a:alpha val="50000"/>
                  </a:srgb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8033" name=""/>
                <p:cNvSpPr/>
                <p:nvPr/>
              </p:nvSpPr>
              <p:spPr>
                <a:xfrm>
                  <a:off x="7206120" y="2363760"/>
                  <a:ext cx="1160280" cy="630000"/>
                </a:xfrm>
                <a:custGeom>
                  <a:avLst/>
                  <a:gdLst/>
                  <a:ahLst/>
                  <a:rect l="l" t="t" r="r" b="b"/>
                  <a:pathLst>
                    <a:path w="269" h="198">
                      <a:moveTo>
                        <a:pt x="84" y="162"/>
                      </a:moveTo>
                      <a:lnTo>
                        <a:pt x="90" y="132"/>
                      </a:lnTo>
                      <a:lnTo>
                        <a:pt x="84" y="114"/>
                      </a:lnTo>
                      <a:lnTo>
                        <a:pt x="54" y="108"/>
                      </a:lnTo>
                      <a:lnTo>
                        <a:pt x="18" y="90"/>
                      </a:lnTo>
                      <a:lnTo>
                        <a:pt x="0" y="24"/>
                      </a:lnTo>
                      <a:lnTo>
                        <a:pt x="18" y="30"/>
                      </a:lnTo>
                      <a:lnTo>
                        <a:pt x="30" y="18"/>
                      </a:lnTo>
                      <a:lnTo>
                        <a:pt x="60" y="6"/>
                      </a:lnTo>
                      <a:lnTo>
                        <a:pt x="132" y="6"/>
                      </a:lnTo>
                      <a:lnTo>
                        <a:pt x="156" y="18"/>
                      </a:lnTo>
                      <a:lnTo>
                        <a:pt x="180" y="0"/>
                      </a:lnTo>
                      <a:lnTo>
                        <a:pt x="198" y="24"/>
                      </a:lnTo>
                      <a:lnTo>
                        <a:pt x="215" y="30"/>
                      </a:lnTo>
                      <a:lnTo>
                        <a:pt x="251" y="60"/>
                      </a:lnTo>
                      <a:lnTo>
                        <a:pt x="269" y="66"/>
                      </a:lnTo>
                      <a:lnTo>
                        <a:pt x="251" y="78"/>
                      </a:lnTo>
                      <a:lnTo>
                        <a:pt x="251" y="90"/>
                      </a:lnTo>
                      <a:lnTo>
                        <a:pt x="269" y="90"/>
                      </a:lnTo>
                      <a:lnTo>
                        <a:pt x="257" y="108"/>
                      </a:lnTo>
                      <a:lnTo>
                        <a:pt x="227" y="120"/>
                      </a:lnTo>
                      <a:lnTo>
                        <a:pt x="215" y="162"/>
                      </a:lnTo>
                      <a:lnTo>
                        <a:pt x="221" y="180"/>
                      </a:lnTo>
                      <a:lnTo>
                        <a:pt x="215" y="180"/>
                      </a:lnTo>
                      <a:lnTo>
                        <a:pt x="203" y="168"/>
                      </a:lnTo>
                      <a:lnTo>
                        <a:pt x="180" y="180"/>
                      </a:lnTo>
                      <a:lnTo>
                        <a:pt x="180" y="192"/>
                      </a:lnTo>
                      <a:lnTo>
                        <a:pt x="120" y="198"/>
                      </a:lnTo>
                      <a:lnTo>
                        <a:pt x="120" y="186"/>
                      </a:lnTo>
                      <a:lnTo>
                        <a:pt x="84" y="162"/>
                      </a:lnTo>
                      <a:close/>
                    </a:path>
                  </a:pathLst>
                </a:custGeom>
                <a:solidFill>
                  <a:srgbClr val="00f008">
                    <a:alpha val="50000"/>
                  </a:srgbClr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sp>
            <p:nvSpPr>
              <p:cNvPr id="8034" name=""/>
              <p:cNvSpPr/>
              <p:nvPr/>
            </p:nvSpPr>
            <p:spPr>
              <a:xfrm>
                <a:off x="7682760" y="2462040"/>
                <a:ext cx="1663200" cy="1123200"/>
              </a:xfrm>
              <a:custGeom>
                <a:avLst/>
                <a:gdLst/>
                <a:ahLst/>
                <a:rect l="l" t="t" r="r" b="b"/>
                <a:pathLst>
                  <a:path w="431" h="353">
                    <a:moveTo>
                      <a:pt x="12" y="335"/>
                    </a:moveTo>
                    <a:lnTo>
                      <a:pt x="18" y="306"/>
                    </a:lnTo>
                    <a:lnTo>
                      <a:pt x="0" y="288"/>
                    </a:lnTo>
                    <a:lnTo>
                      <a:pt x="30" y="252"/>
                    </a:lnTo>
                    <a:lnTo>
                      <a:pt x="18" y="168"/>
                    </a:lnTo>
                    <a:lnTo>
                      <a:pt x="78" y="162"/>
                    </a:lnTo>
                    <a:lnTo>
                      <a:pt x="78" y="150"/>
                    </a:lnTo>
                    <a:lnTo>
                      <a:pt x="101" y="138"/>
                    </a:lnTo>
                    <a:lnTo>
                      <a:pt x="113" y="150"/>
                    </a:lnTo>
                    <a:lnTo>
                      <a:pt x="119" y="150"/>
                    </a:lnTo>
                    <a:lnTo>
                      <a:pt x="113" y="132"/>
                    </a:lnTo>
                    <a:lnTo>
                      <a:pt x="125" y="90"/>
                    </a:lnTo>
                    <a:lnTo>
                      <a:pt x="155" y="78"/>
                    </a:lnTo>
                    <a:lnTo>
                      <a:pt x="167" y="60"/>
                    </a:lnTo>
                    <a:lnTo>
                      <a:pt x="149" y="60"/>
                    </a:lnTo>
                    <a:lnTo>
                      <a:pt x="149" y="48"/>
                    </a:lnTo>
                    <a:lnTo>
                      <a:pt x="167" y="36"/>
                    </a:lnTo>
                    <a:lnTo>
                      <a:pt x="179" y="24"/>
                    </a:lnTo>
                    <a:lnTo>
                      <a:pt x="197" y="24"/>
                    </a:lnTo>
                    <a:lnTo>
                      <a:pt x="215" y="0"/>
                    </a:lnTo>
                    <a:lnTo>
                      <a:pt x="227" y="0"/>
                    </a:lnTo>
                    <a:lnTo>
                      <a:pt x="233" y="0"/>
                    </a:lnTo>
                    <a:lnTo>
                      <a:pt x="275" y="6"/>
                    </a:lnTo>
                    <a:lnTo>
                      <a:pt x="281" y="18"/>
                    </a:lnTo>
                    <a:lnTo>
                      <a:pt x="281" y="30"/>
                    </a:lnTo>
                    <a:lnTo>
                      <a:pt x="317" y="18"/>
                    </a:lnTo>
                    <a:lnTo>
                      <a:pt x="347" y="42"/>
                    </a:lnTo>
                    <a:lnTo>
                      <a:pt x="347" y="60"/>
                    </a:lnTo>
                    <a:lnTo>
                      <a:pt x="353" y="72"/>
                    </a:lnTo>
                    <a:lnTo>
                      <a:pt x="347" y="102"/>
                    </a:lnTo>
                    <a:lnTo>
                      <a:pt x="371" y="144"/>
                    </a:lnTo>
                    <a:lnTo>
                      <a:pt x="389" y="156"/>
                    </a:lnTo>
                    <a:lnTo>
                      <a:pt x="389" y="174"/>
                    </a:lnTo>
                    <a:lnTo>
                      <a:pt x="407" y="174"/>
                    </a:lnTo>
                    <a:lnTo>
                      <a:pt x="419" y="180"/>
                    </a:lnTo>
                    <a:lnTo>
                      <a:pt x="425" y="192"/>
                    </a:lnTo>
                    <a:lnTo>
                      <a:pt x="431" y="192"/>
                    </a:lnTo>
                    <a:lnTo>
                      <a:pt x="431" y="204"/>
                    </a:lnTo>
                    <a:lnTo>
                      <a:pt x="407" y="222"/>
                    </a:lnTo>
                    <a:lnTo>
                      <a:pt x="377" y="216"/>
                    </a:lnTo>
                    <a:lnTo>
                      <a:pt x="365" y="228"/>
                    </a:lnTo>
                    <a:lnTo>
                      <a:pt x="371" y="240"/>
                    </a:lnTo>
                    <a:lnTo>
                      <a:pt x="389" y="300"/>
                    </a:lnTo>
                    <a:lnTo>
                      <a:pt x="353" y="306"/>
                    </a:lnTo>
                    <a:lnTo>
                      <a:pt x="341" y="318"/>
                    </a:lnTo>
                    <a:lnTo>
                      <a:pt x="335" y="347"/>
                    </a:lnTo>
                    <a:lnTo>
                      <a:pt x="323" y="353"/>
                    </a:lnTo>
                    <a:lnTo>
                      <a:pt x="317" y="347"/>
                    </a:lnTo>
                    <a:lnTo>
                      <a:pt x="287" y="353"/>
                    </a:lnTo>
                    <a:lnTo>
                      <a:pt x="269" y="335"/>
                    </a:lnTo>
                    <a:lnTo>
                      <a:pt x="251" y="353"/>
                    </a:lnTo>
                    <a:lnTo>
                      <a:pt x="227" y="335"/>
                    </a:lnTo>
                    <a:lnTo>
                      <a:pt x="203" y="347"/>
                    </a:lnTo>
                    <a:lnTo>
                      <a:pt x="197" y="335"/>
                    </a:lnTo>
                    <a:lnTo>
                      <a:pt x="185" y="335"/>
                    </a:lnTo>
                    <a:lnTo>
                      <a:pt x="173" y="324"/>
                    </a:lnTo>
                    <a:lnTo>
                      <a:pt x="125" y="312"/>
                    </a:lnTo>
                    <a:lnTo>
                      <a:pt x="66" y="312"/>
                    </a:lnTo>
                    <a:lnTo>
                      <a:pt x="54" y="324"/>
                    </a:lnTo>
                    <a:lnTo>
                      <a:pt x="12" y="335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35" name=""/>
              <p:cNvSpPr/>
              <p:nvPr/>
            </p:nvSpPr>
            <p:spPr>
              <a:xfrm>
                <a:off x="8280720" y="4215600"/>
                <a:ext cx="576000" cy="614880"/>
              </a:xfrm>
              <a:custGeom>
                <a:avLst/>
                <a:gdLst/>
                <a:ahLst/>
                <a:rect l="l" t="t" r="r" b="b"/>
                <a:pathLst>
                  <a:path w="150" h="192">
                    <a:moveTo>
                      <a:pt x="66" y="192"/>
                    </a:moveTo>
                    <a:lnTo>
                      <a:pt x="84" y="186"/>
                    </a:lnTo>
                    <a:lnTo>
                      <a:pt x="90" y="174"/>
                    </a:lnTo>
                    <a:lnTo>
                      <a:pt x="108" y="156"/>
                    </a:lnTo>
                    <a:lnTo>
                      <a:pt x="114" y="132"/>
                    </a:lnTo>
                    <a:lnTo>
                      <a:pt x="150" y="132"/>
                    </a:lnTo>
                    <a:lnTo>
                      <a:pt x="150" y="108"/>
                    </a:lnTo>
                    <a:lnTo>
                      <a:pt x="138" y="96"/>
                    </a:lnTo>
                    <a:lnTo>
                      <a:pt x="132" y="72"/>
                    </a:lnTo>
                    <a:lnTo>
                      <a:pt x="114" y="60"/>
                    </a:lnTo>
                    <a:lnTo>
                      <a:pt x="114" y="30"/>
                    </a:lnTo>
                    <a:lnTo>
                      <a:pt x="90" y="18"/>
                    </a:lnTo>
                    <a:lnTo>
                      <a:pt x="72" y="18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0" y="12"/>
                    </a:lnTo>
                    <a:lnTo>
                      <a:pt x="30" y="42"/>
                    </a:lnTo>
                    <a:lnTo>
                      <a:pt x="60" y="108"/>
                    </a:lnTo>
                    <a:lnTo>
                      <a:pt x="66" y="19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36" name=""/>
              <p:cNvSpPr/>
              <p:nvPr/>
            </p:nvSpPr>
            <p:spPr>
              <a:xfrm>
                <a:off x="7493760" y="3360600"/>
                <a:ext cx="3100320" cy="1679760"/>
              </a:xfrm>
              <a:custGeom>
                <a:avLst/>
                <a:gdLst/>
                <a:ahLst/>
                <a:rect l="l" t="t" r="r" b="b"/>
                <a:pathLst>
                  <a:path w="802" h="527">
                    <a:moveTo>
                      <a:pt x="203" y="281"/>
                    </a:moveTo>
                    <a:lnTo>
                      <a:pt x="126" y="311"/>
                    </a:lnTo>
                    <a:lnTo>
                      <a:pt x="108" y="299"/>
                    </a:lnTo>
                    <a:lnTo>
                      <a:pt x="30" y="299"/>
                    </a:lnTo>
                    <a:lnTo>
                      <a:pt x="0" y="275"/>
                    </a:lnTo>
                    <a:lnTo>
                      <a:pt x="18" y="227"/>
                    </a:lnTo>
                    <a:lnTo>
                      <a:pt x="30" y="227"/>
                    </a:lnTo>
                    <a:lnTo>
                      <a:pt x="30" y="203"/>
                    </a:lnTo>
                    <a:lnTo>
                      <a:pt x="42" y="173"/>
                    </a:lnTo>
                    <a:lnTo>
                      <a:pt x="84" y="125"/>
                    </a:lnTo>
                    <a:lnTo>
                      <a:pt x="60" y="53"/>
                    </a:lnTo>
                    <a:lnTo>
                      <a:pt x="102" y="42"/>
                    </a:lnTo>
                    <a:lnTo>
                      <a:pt x="114" y="30"/>
                    </a:lnTo>
                    <a:lnTo>
                      <a:pt x="173" y="30"/>
                    </a:lnTo>
                    <a:lnTo>
                      <a:pt x="221" y="42"/>
                    </a:lnTo>
                    <a:lnTo>
                      <a:pt x="233" y="53"/>
                    </a:lnTo>
                    <a:lnTo>
                      <a:pt x="245" y="53"/>
                    </a:lnTo>
                    <a:lnTo>
                      <a:pt x="251" y="65"/>
                    </a:lnTo>
                    <a:lnTo>
                      <a:pt x="275" y="53"/>
                    </a:lnTo>
                    <a:lnTo>
                      <a:pt x="299" y="71"/>
                    </a:lnTo>
                    <a:lnTo>
                      <a:pt x="317" y="53"/>
                    </a:lnTo>
                    <a:lnTo>
                      <a:pt x="335" y="71"/>
                    </a:lnTo>
                    <a:lnTo>
                      <a:pt x="365" y="65"/>
                    </a:lnTo>
                    <a:lnTo>
                      <a:pt x="371" y="71"/>
                    </a:lnTo>
                    <a:lnTo>
                      <a:pt x="383" y="65"/>
                    </a:lnTo>
                    <a:lnTo>
                      <a:pt x="389" y="36"/>
                    </a:lnTo>
                    <a:lnTo>
                      <a:pt x="401" y="24"/>
                    </a:lnTo>
                    <a:lnTo>
                      <a:pt x="437" y="18"/>
                    </a:lnTo>
                    <a:lnTo>
                      <a:pt x="443" y="24"/>
                    </a:lnTo>
                    <a:lnTo>
                      <a:pt x="461" y="0"/>
                    </a:lnTo>
                    <a:lnTo>
                      <a:pt x="521" y="0"/>
                    </a:lnTo>
                    <a:lnTo>
                      <a:pt x="551" y="36"/>
                    </a:lnTo>
                    <a:lnTo>
                      <a:pt x="551" y="42"/>
                    </a:lnTo>
                    <a:lnTo>
                      <a:pt x="539" y="48"/>
                    </a:lnTo>
                    <a:lnTo>
                      <a:pt x="545" y="71"/>
                    </a:lnTo>
                    <a:lnTo>
                      <a:pt x="569" y="77"/>
                    </a:lnTo>
                    <a:lnTo>
                      <a:pt x="581" y="77"/>
                    </a:lnTo>
                    <a:lnTo>
                      <a:pt x="593" y="95"/>
                    </a:lnTo>
                    <a:lnTo>
                      <a:pt x="593" y="125"/>
                    </a:lnTo>
                    <a:lnTo>
                      <a:pt x="605" y="131"/>
                    </a:lnTo>
                    <a:lnTo>
                      <a:pt x="629" y="131"/>
                    </a:lnTo>
                    <a:lnTo>
                      <a:pt x="635" y="143"/>
                    </a:lnTo>
                    <a:lnTo>
                      <a:pt x="647" y="143"/>
                    </a:lnTo>
                    <a:lnTo>
                      <a:pt x="676" y="131"/>
                    </a:lnTo>
                    <a:lnTo>
                      <a:pt x="706" y="167"/>
                    </a:lnTo>
                    <a:lnTo>
                      <a:pt x="724" y="161"/>
                    </a:lnTo>
                    <a:lnTo>
                      <a:pt x="742" y="173"/>
                    </a:lnTo>
                    <a:lnTo>
                      <a:pt x="754" y="173"/>
                    </a:lnTo>
                    <a:lnTo>
                      <a:pt x="802" y="191"/>
                    </a:lnTo>
                    <a:lnTo>
                      <a:pt x="796" y="197"/>
                    </a:lnTo>
                    <a:lnTo>
                      <a:pt x="802" y="215"/>
                    </a:lnTo>
                    <a:lnTo>
                      <a:pt x="796" y="227"/>
                    </a:lnTo>
                    <a:lnTo>
                      <a:pt x="784" y="227"/>
                    </a:lnTo>
                    <a:lnTo>
                      <a:pt x="796" y="239"/>
                    </a:lnTo>
                    <a:lnTo>
                      <a:pt x="784" y="251"/>
                    </a:lnTo>
                    <a:lnTo>
                      <a:pt x="784" y="275"/>
                    </a:lnTo>
                    <a:lnTo>
                      <a:pt x="790" y="275"/>
                    </a:lnTo>
                    <a:lnTo>
                      <a:pt x="784" y="311"/>
                    </a:lnTo>
                    <a:lnTo>
                      <a:pt x="760" y="311"/>
                    </a:lnTo>
                    <a:lnTo>
                      <a:pt x="748" y="305"/>
                    </a:lnTo>
                    <a:lnTo>
                      <a:pt x="736" y="317"/>
                    </a:lnTo>
                    <a:lnTo>
                      <a:pt x="724" y="323"/>
                    </a:lnTo>
                    <a:lnTo>
                      <a:pt x="718" y="335"/>
                    </a:lnTo>
                    <a:lnTo>
                      <a:pt x="718" y="359"/>
                    </a:lnTo>
                    <a:lnTo>
                      <a:pt x="605" y="389"/>
                    </a:lnTo>
                    <a:lnTo>
                      <a:pt x="587" y="413"/>
                    </a:lnTo>
                    <a:lnTo>
                      <a:pt x="575" y="401"/>
                    </a:lnTo>
                    <a:lnTo>
                      <a:pt x="569" y="419"/>
                    </a:lnTo>
                    <a:lnTo>
                      <a:pt x="569" y="431"/>
                    </a:lnTo>
                    <a:lnTo>
                      <a:pt x="557" y="419"/>
                    </a:lnTo>
                    <a:lnTo>
                      <a:pt x="551" y="431"/>
                    </a:lnTo>
                    <a:lnTo>
                      <a:pt x="533" y="407"/>
                    </a:lnTo>
                    <a:lnTo>
                      <a:pt x="533" y="419"/>
                    </a:lnTo>
                    <a:lnTo>
                      <a:pt x="515" y="419"/>
                    </a:lnTo>
                    <a:lnTo>
                      <a:pt x="533" y="437"/>
                    </a:lnTo>
                    <a:lnTo>
                      <a:pt x="551" y="431"/>
                    </a:lnTo>
                    <a:lnTo>
                      <a:pt x="551" y="443"/>
                    </a:lnTo>
                    <a:lnTo>
                      <a:pt x="569" y="449"/>
                    </a:lnTo>
                    <a:lnTo>
                      <a:pt x="575" y="473"/>
                    </a:lnTo>
                    <a:lnTo>
                      <a:pt x="641" y="467"/>
                    </a:lnTo>
                    <a:lnTo>
                      <a:pt x="635" y="491"/>
                    </a:lnTo>
                    <a:lnTo>
                      <a:pt x="593" y="485"/>
                    </a:lnTo>
                    <a:lnTo>
                      <a:pt x="527" y="527"/>
                    </a:lnTo>
                    <a:lnTo>
                      <a:pt x="503" y="521"/>
                    </a:lnTo>
                    <a:lnTo>
                      <a:pt x="503" y="485"/>
                    </a:lnTo>
                    <a:lnTo>
                      <a:pt x="461" y="467"/>
                    </a:lnTo>
                    <a:lnTo>
                      <a:pt x="521" y="431"/>
                    </a:lnTo>
                    <a:lnTo>
                      <a:pt x="515" y="425"/>
                    </a:lnTo>
                    <a:lnTo>
                      <a:pt x="431" y="419"/>
                    </a:lnTo>
                    <a:lnTo>
                      <a:pt x="443" y="407"/>
                    </a:lnTo>
                    <a:lnTo>
                      <a:pt x="425" y="401"/>
                    </a:lnTo>
                    <a:lnTo>
                      <a:pt x="449" y="401"/>
                    </a:lnTo>
                    <a:lnTo>
                      <a:pt x="437" y="383"/>
                    </a:lnTo>
                    <a:lnTo>
                      <a:pt x="383" y="395"/>
                    </a:lnTo>
                    <a:lnTo>
                      <a:pt x="371" y="419"/>
                    </a:lnTo>
                    <a:lnTo>
                      <a:pt x="353" y="407"/>
                    </a:lnTo>
                    <a:lnTo>
                      <a:pt x="365" y="431"/>
                    </a:lnTo>
                    <a:lnTo>
                      <a:pt x="341" y="455"/>
                    </a:lnTo>
                    <a:lnTo>
                      <a:pt x="335" y="443"/>
                    </a:lnTo>
                    <a:lnTo>
                      <a:pt x="329" y="467"/>
                    </a:lnTo>
                    <a:lnTo>
                      <a:pt x="287" y="473"/>
                    </a:lnTo>
                    <a:lnTo>
                      <a:pt x="269" y="461"/>
                    </a:lnTo>
                    <a:lnTo>
                      <a:pt x="287" y="455"/>
                    </a:lnTo>
                    <a:lnTo>
                      <a:pt x="293" y="443"/>
                    </a:lnTo>
                    <a:lnTo>
                      <a:pt x="311" y="425"/>
                    </a:lnTo>
                    <a:lnTo>
                      <a:pt x="317" y="401"/>
                    </a:lnTo>
                    <a:lnTo>
                      <a:pt x="353" y="401"/>
                    </a:lnTo>
                    <a:lnTo>
                      <a:pt x="353" y="377"/>
                    </a:lnTo>
                    <a:lnTo>
                      <a:pt x="341" y="365"/>
                    </a:lnTo>
                    <a:lnTo>
                      <a:pt x="335" y="341"/>
                    </a:lnTo>
                    <a:lnTo>
                      <a:pt x="317" y="329"/>
                    </a:lnTo>
                    <a:lnTo>
                      <a:pt x="317" y="299"/>
                    </a:lnTo>
                    <a:lnTo>
                      <a:pt x="293" y="287"/>
                    </a:lnTo>
                    <a:lnTo>
                      <a:pt x="275" y="287"/>
                    </a:lnTo>
                    <a:lnTo>
                      <a:pt x="239" y="269"/>
                    </a:lnTo>
                    <a:lnTo>
                      <a:pt x="215" y="269"/>
                    </a:lnTo>
                    <a:lnTo>
                      <a:pt x="203" y="281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37" name=""/>
              <p:cNvSpPr/>
              <p:nvPr/>
            </p:nvSpPr>
            <p:spPr>
              <a:xfrm>
                <a:off x="10974960" y="5581080"/>
                <a:ext cx="535680" cy="456840"/>
              </a:xfrm>
              <a:custGeom>
                <a:avLst/>
                <a:gdLst/>
                <a:ahLst/>
                <a:rect l="l" t="t" r="r" b="b"/>
                <a:pathLst>
                  <a:path w="138" h="144">
                    <a:moveTo>
                      <a:pt x="0" y="18"/>
                    </a:moveTo>
                    <a:lnTo>
                      <a:pt x="60" y="0"/>
                    </a:lnTo>
                    <a:lnTo>
                      <a:pt x="66" y="0"/>
                    </a:lnTo>
                    <a:lnTo>
                      <a:pt x="78" y="12"/>
                    </a:lnTo>
                    <a:lnTo>
                      <a:pt x="90" y="18"/>
                    </a:lnTo>
                    <a:lnTo>
                      <a:pt x="90" y="42"/>
                    </a:lnTo>
                    <a:lnTo>
                      <a:pt x="108" y="60"/>
                    </a:lnTo>
                    <a:lnTo>
                      <a:pt x="102" y="78"/>
                    </a:lnTo>
                    <a:lnTo>
                      <a:pt x="120" y="96"/>
                    </a:lnTo>
                    <a:lnTo>
                      <a:pt x="132" y="96"/>
                    </a:lnTo>
                    <a:lnTo>
                      <a:pt x="132" y="120"/>
                    </a:lnTo>
                    <a:lnTo>
                      <a:pt x="126" y="120"/>
                    </a:lnTo>
                    <a:lnTo>
                      <a:pt x="138" y="144"/>
                    </a:lnTo>
                    <a:lnTo>
                      <a:pt x="114" y="144"/>
                    </a:lnTo>
                    <a:lnTo>
                      <a:pt x="102" y="102"/>
                    </a:lnTo>
                    <a:lnTo>
                      <a:pt x="84" y="102"/>
                    </a:lnTo>
                    <a:lnTo>
                      <a:pt x="66" y="90"/>
                    </a:lnTo>
                    <a:lnTo>
                      <a:pt x="54" y="96"/>
                    </a:lnTo>
                    <a:lnTo>
                      <a:pt x="48" y="90"/>
                    </a:lnTo>
                    <a:lnTo>
                      <a:pt x="12" y="66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38" name=""/>
              <p:cNvSpPr/>
              <p:nvPr/>
            </p:nvSpPr>
            <p:spPr>
              <a:xfrm>
                <a:off x="11185200" y="5866560"/>
                <a:ext cx="233640" cy="171360"/>
              </a:xfrm>
              <a:custGeom>
                <a:avLst/>
                <a:gdLst/>
                <a:ahLst/>
                <a:rect l="l" t="t" r="r" b="b"/>
                <a:pathLst>
                  <a:path w="60" h="54">
                    <a:moveTo>
                      <a:pt x="0" y="6"/>
                    </a:moveTo>
                    <a:lnTo>
                      <a:pt x="12" y="0"/>
                    </a:lnTo>
                    <a:lnTo>
                      <a:pt x="30" y="12"/>
                    </a:lnTo>
                    <a:lnTo>
                      <a:pt x="48" y="12"/>
                    </a:lnTo>
                    <a:lnTo>
                      <a:pt x="60" y="54"/>
                    </a:lnTo>
                    <a:lnTo>
                      <a:pt x="30" y="48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39" name=""/>
              <p:cNvSpPr/>
              <p:nvPr/>
            </p:nvSpPr>
            <p:spPr>
              <a:xfrm>
                <a:off x="11232000" y="5466960"/>
                <a:ext cx="899640" cy="630360"/>
              </a:xfrm>
              <a:custGeom>
                <a:avLst/>
                <a:gdLst/>
                <a:ahLst/>
                <a:rect l="l" t="t" r="r" b="b"/>
                <a:pathLst>
                  <a:path w="233" h="198">
                    <a:moveTo>
                      <a:pt x="72" y="180"/>
                    </a:moveTo>
                    <a:lnTo>
                      <a:pt x="60" y="156"/>
                    </a:lnTo>
                    <a:lnTo>
                      <a:pt x="66" y="156"/>
                    </a:lnTo>
                    <a:lnTo>
                      <a:pt x="66" y="132"/>
                    </a:lnTo>
                    <a:lnTo>
                      <a:pt x="54" y="132"/>
                    </a:lnTo>
                    <a:lnTo>
                      <a:pt x="36" y="114"/>
                    </a:lnTo>
                    <a:lnTo>
                      <a:pt x="42" y="96"/>
                    </a:lnTo>
                    <a:lnTo>
                      <a:pt x="24" y="78"/>
                    </a:lnTo>
                    <a:lnTo>
                      <a:pt x="24" y="54"/>
                    </a:lnTo>
                    <a:lnTo>
                      <a:pt x="12" y="48"/>
                    </a:lnTo>
                    <a:lnTo>
                      <a:pt x="0" y="36"/>
                    </a:lnTo>
                    <a:lnTo>
                      <a:pt x="18" y="24"/>
                    </a:lnTo>
                    <a:lnTo>
                      <a:pt x="72" y="42"/>
                    </a:lnTo>
                    <a:lnTo>
                      <a:pt x="72" y="30"/>
                    </a:lnTo>
                    <a:lnTo>
                      <a:pt x="54" y="12"/>
                    </a:lnTo>
                    <a:lnTo>
                      <a:pt x="66" y="0"/>
                    </a:lnTo>
                    <a:lnTo>
                      <a:pt x="96" y="18"/>
                    </a:lnTo>
                    <a:lnTo>
                      <a:pt x="102" y="36"/>
                    </a:lnTo>
                    <a:lnTo>
                      <a:pt x="132" y="36"/>
                    </a:lnTo>
                    <a:lnTo>
                      <a:pt x="150" y="6"/>
                    </a:lnTo>
                    <a:lnTo>
                      <a:pt x="173" y="30"/>
                    </a:lnTo>
                    <a:lnTo>
                      <a:pt x="203" y="78"/>
                    </a:lnTo>
                    <a:lnTo>
                      <a:pt x="227" y="84"/>
                    </a:lnTo>
                    <a:lnTo>
                      <a:pt x="233" y="96"/>
                    </a:lnTo>
                    <a:lnTo>
                      <a:pt x="215" y="90"/>
                    </a:lnTo>
                    <a:lnTo>
                      <a:pt x="203" y="102"/>
                    </a:lnTo>
                    <a:lnTo>
                      <a:pt x="185" y="168"/>
                    </a:lnTo>
                    <a:lnTo>
                      <a:pt x="167" y="162"/>
                    </a:lnTo>
                    <a:lnTo>
                      <a:pt x="167" y="198"/>
                    </a:lnTo>
                    <a:lnTo>
                      <a:pt x="132" y="180"/>
                    </a:lnTo>
                    <a:lnTo>
                      <a:pt x="144" y="168"/>
                    </a:lnTo>
                    <a:lnTo>
                      <a:pt x="138" y="138"/>
                    </a:lnTo>
                    <a:lnTo>
                      <a:pt x="126" y="138"/>
                    </a:lnTo>
                    <a:lnTo>
                      <a:pt x="96" y="144"/>
                    </a:lnTo>
                    <a:lnTo>
                      <a:pt x="72" y="18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40" name=""/>
              <p:cNvSpPr/>
              <p:nvPr/>
            </p:nvSpPr>
            <p:spPr>
              <a:xfrm>
                <a:off x="10347480" y="5158440"/>
                <a:ext cx="1163160" cy="479520"/>
              </a:xfrm>
              <a:custGeom>
                <a:avLst/>
                <a:gdLst/>
                <a:ahLst/>
                <a:rect l="l" t="t" r="r" b="b"/>
                <a:pathLst>
                  <a:path w="300" h="150">
                    <a:moveTo>
                      <a:pt x="162" y="150"/>
                    </a:moveTo>
                    <a:lnTo>
                      <a:pt x="126" y="120"/>
                    </a:lnTo>
                    <a:lnTo>
                      <a:pt x="108" y="126"/>
                    </a:lnTo>
                    <a:lnTo>
                      <a:pt x="72" y="120"/>
                    </a:lnTo>
                    <a:lnTo>
                      <a:pt x="84" y="108"/>
                    </a:lnTo>
                    <a:lnTo>
                      <a:pt x="84" y="90"/>
                    </a:lnTo>
                    <a:lnTo>
                      <a:pt x="66" y="48"/>
                    </a:lnTo>
                    <a:lnTo>
                      <a:pt x="18" y="18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84" y="18"/>
                    </a:lnTo>
                    <a:lnTo>
                      <a:pt x="138" y="18"/>
                    </a:lnTo>
                    <a:lnTo>
                      <a:pt x="186" y="54"/>
                    </a:lnTo>
                    <a:lnTo>
                      <a:pt x="216" y="42"/>
                    </a:lnTo>
                    <a:lnTo>
                      <a:pt x="240" y="48"/>
                    </a:lnTo>
                    <a:lnTo>
                      <a:pt x="264" y="60"/>
                    </a:lnTo>
                    <a:lnTo>
                      <a:pt x="264" y="78"/>
                    </a:lnTo>
                    <a:lnTo>
                      <a:pt x="294" y="96"/>
                    </a:lnTo>
                    <a:lnTo>
                      <a:pt x="282" y="108"/>
                    </a:lnTo>
                    <a:lnTo>
                      <a:pt x="300" y="126"/>
                    </a:lnTo>
                    <a:lnTo>
                      <a:pt x="300" y="138"/>
                    </a:lnTo>
                    <a:lnTo>
                      <a:pt x="246" y="120"/>
                    </a:lnTo>
                    <a:lnTo>
                      <a:pt x="228" y="132"/>
                    </a:lnTo>
                    <a:lnTo>
                      <a:pt x="222" y="132"/>
                    </a:lnTo>
                    <a:lnTo>
                      <a:pt x="162" y="150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41" name=""/>
              <p:cNvSpPr/>
              <p:nvPr/>
            </p:nvSpPr>
            <p:spPr>
              <a:xfrm>
                <a:off x="7027920" y="5385240"/>
                <a:ext cx="304200" cy="554040"/>
              </a:xfrm>
              <a:custGeom>
                <a:avLst/>
                <a:gdLst/>
                <a:ahLst/>
                <a:rect l="l" t="t" r="r" b="b"/>
                <a:pathLst>
                  <a:path w="78" h="174">
                    <a:moveTo>
                      <a:pt x="72" y="108"/>
                    </a:moveTo>
                    <a:lnTo>
                      <a:pt x="78" y="126"/>
                    </a:lnTo>
                    <a:lnTo>
                      <a:pt x="36" y="174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0" y="78"/>
                    </a:lnTo>
                    <a:lnTo>
                      <a:pt x="12" y="54"/>
                    </a:lnTo>
                    <a:lnTo>
                      <a:pt x="0" y="48"/>
                    </a:lnTo>
                    <a:lnTo>
                      <a:pt x="6" y="12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36" y="6"/>
                    </a:lnTo>
                    <a:lnTo>
                      <a:pt x="60" y="30"/>
                    </a:lnTo>
                    <a:lnTo>
                      <a:pt x="48" y="78"/>
                    </a:lnTo>
                    <a:lnTo>
                      <a:pt x="72" y="10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42" name=""/>
              <p:cNvSpPr/>
              <p:nvPr/>
            </p:nvSpPr>
            <p:spPr>
              <a:xfrm>
                <a:off x="7219080" y="5420880"/>
                <a:ext cx="438120" cy="303120"/>
              </a:xfrm>
              <a:custGeom>
                <a:avLst/>
                <a:gdLst/>
                <a:ahLst/>
                <a:rect l="l" t="t" r="r" b="b"/>
                <a:pathLst>
                  <a:path w="114" h="96">
                    <a:moveTo>
                      <a:pt x="24" y="96"/>
                    </a:moveTo>
                    <a:lnTo>
                      <a:pt x="0" y="66"/>
                    </a:lnTo>
                    <a:lnTo>
                      <a:pt x="12" y="18"/>
                    </a:lnTo>
                    <a:lnTo>
                      <a:pt x="42" y="0"/>
                    </a:lnTo>
                    <a:lnTo>
                      <a:pt x="90" y="0"/>
                    </a:lnTo>
                    <a:lnTo>
                      <a:pt x="90" y="12"/>
                    </a:lnTo>
                    <a:lnTo>
                      <a:pt x="108" y="24"/>
                    </a:lnTo>
                    <a:lnTo>
                      <a:pt x="114" y="66"/>
                    </a:lnTo>
                    <a:lnTo>
                      <a:pt x="24" y="96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43" name=""/>
              <p:cNvSpPr/>
              <p:nvPr/>
            </p:nvSpPr>
            <p:spPr>
              <a:xfrm>
                <a:off x="7542360" y="5095440"/>
                <a:ext cx="1086840" cy="556200"/>
              </a:xfrm>
              <a:custGeom>
                <a:avLst/>
                <a:gdLst/>
                <a:ahLst/>
                <a:rect l="l" t="t" r="r" b="b"/>
                <a:pathLst>
                  <a:path w="281" h="174">
                    <a:moveTo>
                      <a:pt x="281" y="18"/>
                    </a:moveTo>
                    <a:lnTo>
                      <a:pt x="203" y="0"/>
                    </a:lnTo>
                    <a:lnTo>
                      <a:pt x="137" y="30"/>
                    </a:lnTo>
                    <a:lnTo>
                      <a:pt x="30" y="18"/>
                    </a:lnTo>
                    <a:lnTo>
                      <a:pt x="24" y="12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6" y="36"/>
                    </a:lnTo>
                    <a:lnTo>
                      <a:pt x="24" y="66"/>
                    </a:lnTo>
                    <a:lnTo>
                      <a:pt x="6" y="90"/>
                    </a:lnTo>
                    <a:lnTo>
                      <a:pt x="6" y="102"/>
                    </a:lnTo>
                    <a:lnTo>
                      <a:pt x="6" y="114"/>
                    </a:lnTo>
                    <a:lnTo>
                      <a:pt x="24" y="126"/>
                    </a:lnTo>
                    <a:lnTo>
                      <a:pt x="30" y="168"/>
                    </a:lnTo>
                    <a:lnTo>
                      <a:pt x="96" y="156"/>
                    </a:lnTo>
                    <a:lnTo>
                      <a:pt x="137" y="174"/>
                    </a:lnTo>
                    <a:lnTo>
                      <a:pt x="155" y="168"/>
                    </a:lnTo>
                    <a:lnTo>
                      <a:pt x="167" y="156"/>
                    </a:lnTo>
                    <a:lnTo>
                      <a:pt x="167" y="144"/>
                    </a:lnTo>
                    <a:lnTo>
                      <a:pt x="173" y="144"/>
                    </a:lnTo>
                    <a:lnTo>
                      <a:pt x="215" y="126"/>
                    </a:lnTo>
                    <a:lnTo>
                      <a:pt x="251" y="132"/>
                    </a:lnTo>
                    <a:lnTo>
                      <a:pt x="227" y="102"/>
                    </a:lnTo>
                    <a:lnTo>
                      <a:pt x="245" y="84"/>
                    </a:lnTo>
                    <a:lnTo>
                      <a:pt x="251" y="60"/>
                    </a:lnTo>
                    <a:lnTo>
                      <a:pt x="275" y="42"/>
                    </a:lnTo>
                    <a:lnTo>
                      <a:pt x="281" y="18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44" name=""/>
              <p:cNvSpPr/>
              <p:nvPr/>
            </p:nvSpPr>
            <p:spPr>
              <a:xfrm>
                <a:off x="7729560" y="1405080"/>
                <a:ext cx="72000" cy="72360"/>
              </a:xfrm>
              <a:custGeom>
                <a:avLst/>
                <a:gdLst/>
                <a:ahLst/>
                <a:rect l="l" t="t" r="r" b="b"/>
                <a:pathLst>
                  <a:path w="27" h="32">
                    <a:moveTo>
                      <a:pt x="9" y="32"/>
                    </a:moveTo>
                    <a:lnTo>
                      <a:pt x="27" y="0"/>
                    </a:lnTo>
                    <a:lnTo>
                      <a:pt x="0" y="32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560" bIns="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45" name=""/>
              <p:cNvSpPr/>
              <p:nvPr/>
            </p:nvSpPr>
            <p:spPr>
              <a:xfrm>
                <a:off x="7729560" y="1405080"/>
                <a:ext cx="72000" cy="72360"/>
              </a:xfrm>
              <a:custGeom>
                <a:avLst/>
                <a:gdLst/>
                <a:ahLst/>
                <a:rect l="l" t="t" r="r" b="b"/>
                <a:pathLst>
                  <a:path w="27" h="32">
                    <a:moveTo>
                      <a:pt x="9" y="32"/>
                    </a:moveTo>
                    <a:lnTo>
                      <a:pt x="27" y="0"/>
                    </a:lnTo>
                    <a:lnTo>
                      <a:pt x="0" y="32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560" bIns="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46" name=""/>
              <p:cNvSpPr/>
              <p:nvPr/>
            </p:nvSpPr>
            <p:spPr>
              <a:xfrm>
                <a:off x="7729560" y="1405080"/>
                <a:ext cx="72000" cy="72360"/>
              </a:xfrm>
              <a:custGeom>
                <a:avLst/>
                <a:gdLst/>
                <a:ahLst/>
                <a:rect l="l" t="t" r="r" b="b"/>
                <a:pathLst>
                  <a:path w="27" h="32">
                    <a:moveTo>
                      <a:pt x="9" y="32"/>
                    </a:moveTo>
                    <a:lnTo>
                      <a:pt x="27" y="0"/>
                    </a:lnTo>
                    <a:lnTo>
                      <a:pt x="0" y="32"/>
                    </a:lnTo>
                    <a:lnTo>
                      <a:pt x="9" y="32"/>
                    </a:lnTo>
                    <a:close/>
                  </a:path>
                </a:pathLst>
              </a:custGeom>
              <a:solidFill>
                <a:srgbClr val="00f008">
                  <a:alpha val="50000"/>
                </a:srgbClr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5560" bIns="25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8047" name=""/>
            <p:cNvSpPr/>
            <p:nvPr/>
          </p:nvSpPr>
          <p:spPr>
            <a:xfrm>
              <a:off x="2336760" y="1425600"/>
              <a:ext cx="6780240" cy="4943520"/>
            </a:xfrm>
            <a:custGeom>
              <a:avLst/>
              <a:gdLst/>
              <a:ahLst/>
              <a:rect l="l" t="t" r="r" b="b"/>
              <a:pathLst>
                <a:path w="3188" h="2596">
                  <a:moveTo>
                    <a:pt x="3092" y="48"/>
                  </a:moveTo>
                  <a:lnTo>
                    <a:pt x="3004" y="44"/>
                  </a:lnTo>
                  <a:lnTo>
                    <a:pt x="2944" y="76"/>
                  </a:lnTo>
                  <a:lnTo>
                    <a:pt x="2892" y="116"/>
                  </a:lnTo>
                  <a:lnTo>
                    <a:pt x="2700" y="92"/>
                  </a:lnTo>
                  <a:lnTo>
                    <a:pt x="2532" y="136"/>
                  </a:lnTo>
                  <a:lnTo>
                    <a:pt x="2624" y="224"/>
                  </a:lnTo>
                  <a:lnTo>
                    <a:pt x="2652" y="308"/>
                  </a:lnTo>
                  <a:lnTo>
                    <a:pt x="2624" y="448"/>
                  </a:lnTo>
                  <a:lnTo>
                    <a:pt x="2480" y="472"/>
                  </a:lnTo>
                  <a:lnTo>
                    <a:pt x="2420" y="408"/>
                  </a:lnTo>
                  <a:lnTo>
                    <a:pt x="2372" y="508"/>
                  </a:lnTo>
                  <a:lnTo>
                    <a:pt x="2392" y="644"/>
                  </a:lnTo>
                  <a:lnTo>
                    <a:pt x="2344" y="724"/>
                  </a:lnTo>
                  <a:lnTo>
                    <a:pt x="2248" y="716"/>
                  </a:lnTo>
                  <a:lnTo>
                    <a:pt x="2200" y="784"/>
                  </a:lnTo>
                  <a:lnTo>
                    <a:pt x="2124" y="792"/>
                  </a:lnTo>
                  <a:lnTo>
                    <a:pt x="2108" y="728"/>
                  </a:lnTo>
                  <a:lnTo>
                    <a:pt x="2028" y="732"/>
                  </a:lnTo>
                  <a:lnTo>
                    <a:pt x="1848" y="828"/>
                  </a:lnTo>
                  <a:lnTo>
                    <a:pt x="1844" y="856"/>
                  </a:lnTo>
                  <a:lnTo>
                    <a:pt x="1804" y="876"/>
                  </a:lnTo>
                  <a:lnTo>
                    <a:pt x="1752" y="856"/>
                  </a:lnTo>
                  <a:lnTo>
                    <a:pt x="1692" y="804"/>
                  </a:lnTo>
                  <a:lnTo>
                    <a:pt x="1648" y="788"/>
                  </a:lnTo>
                  <a:lnTo>
                    <a:pt x="1568" y="848"/>
                  </a:lnTo>
                  <a:lnTo>
                    <a:pt x="1484" y="836"/>
                  </a:lnTo>
                  <a:lnTo>
                    <a:pt x="1436" y="792"/>
                  </a:lnTo>
                  <a:lnTo>
                    <a:pt x="1404" y="860"/>
                  </a:lnTo>
                  <a:lnTo>
                    <a:pt x="1352" y="936"/>
                  </a:lnTo>
                  <a:lnTo>
                    <a:pt x="1272" y="960"/>
                  </a:lnTo>
                  <a:lnTo>
                    <a:pt x="1172" y="964"/>
                  </a:lnTo>
                  <a:lnTo>
                    <a:pt x="1120" y="1040"/>
                  </a:lnTo>
                  <a:lnTo>
                    <a:pt x="1072" y="1068"/>
                  </a:lnTo>
                  <a:lnTo>
                    <a:pt x="1060" y="1132"/>
                  </a:lnTo>
                  <a:lnTo>
                    <a:pt x="956" y="1196"/>
                  </a:lnTo>
                  <a:lnTo>
                    <a:pt x="820" y="1280"/>
                  </a:lnTo>
                  <a:lnTo>
                    <a:pt x="624" y="1476"/>
                  </a:lnTo>
                  <a:lnTo>
                    <a:pt x="616" y="1992"/>
                  </a:lnTo>
                  <a:lnTo>
                    <a:pt x="428" y="2124"/>
                  </a:lnTo>
                  <a:lnTo>
                    <a:pt x="252" y="2064"/>
                  </a:lnTo>
                  <a:lnTo>
                    <a:pt x="0" y="2396"/>
                  </a:lnTo>
                  <a:lnTo>
                    <a:pt x="88" y="2524"/>
                  </a:lnTo>
                  <a:lnTo>
                    <a:pt x="236" y="2596"/>
                  </a:lnTo>
                  <a:lnTo>
                    <a:pt x="396" y="2572"/>
                  </a:lnTo>
                  <a:lnTo>
                    <a:pt x="524" y="2560"/>
                  </a:lnTo>
                  <a:lnTo>
                    <a:pt x="564" y="2504"/>
                  </a:lnTo>
                  <a:lnTo>
                    <a:pt x="600" y="2412"/>
                  </a:lnTo>
                  <a:lnTo>
                    <a:pt x="712" y="2220"/>
                  </a:lnTo>
                  <a:lnTo>
                    <a:pt x="872" y="2156"/>
                  </a:lnTo>
                  <a:lnTo>
                    <a:pt x="868" y="2024"/>
                  </a:lnTo>
                  <a:lnTo>
                    <a:pt x="996" y="1944"/>
                  </a:lnTo>
                  <a:lnTo>
                    <a:pt x="1156" y="2004"/>
                  </a:lnTo>
                  <a:lnTo>
                    <a:pt x="1340" y="1872"/>
                  </a:lnTo>
                  <a:lnTo>
                    <a:pt x="1556" y="1956"/>
                  </a:lnTo>
                  <a:lnTo>
                    <a:pt x="1648" y="2108"/>
                  </a:lnTo>
                  <a:lnTo>
                    <a:pt x="1712" y="2056"/>
                  </a:lnTo>
                  <a:lnTo>
                    <a:pt x="1640" y="1956"/>
                  </a:lnTo>
                  <a:lnTo>
                    <a:pt x="1612" y="1776"/>
                  </a:lnTo>
                  <a:lnTo>
                    <a:pt x="1768" y="1704"/>
                  </a:lnTo>
                  <a:lnTo>
                    <a:pt x="1808" y="1764"/>
                  </a:lnTo>
                  <a:lnTo>
                    <a:pt x="1880" y="1772"/>
                  </a:lnTo>
                  <a:lnTo>
                    <a:pt x="1908" y="1828"/>
                  </a:lnTo>
                  <a:lnTo>
                    <a:pt x="2004" y="1904"/>
                  </a:lnTo>
                  <a:lnTo>
                    <a:pt x="2096" y="1960"/>
                  </a:lnTo>
                  <a:lnTo>
                    <a:pt x="2104" y="2048"/>
                  </a:lnTo>
                  <a:lnTo>
                    <a:pt x="2272" y="2188"/>
                  </a:lnTo>
                  <a:lnTo>
                    <a:pt x="2252" y="2280"/>
                  </a:lnTo>
                  <a:lnTo>
                    <a:pt x="2336" y="2416"/>
                  </a:lnTo>
                  <a:lnTo>
                    <a:pt x="2400" y="2440"/>
                  </a:lnTo>
                  <a:lnTo>
                    <a:pt x="2468" y="2400"/>
                  </a:lnTo>
                  <a:lnTo>
                    <a:pt x="2480" y="2376"/>
                  </a:lnTo>
                  <a:lnTo>
                    <a:pt x="2460" y="2256"/>
                  </a:lnTo>
                  <a:lnTo>
                    <a:pt x="2508" y="2248"/>
                  </a:lnTo>
                  <a:lnTo>
                    <a:pt x="2528" y="2280"/>
                  </a:lnTo>
                  <a:lnTo>
                    <a:pt x="2540" y="2244"/>
                  </a:lnTo>
                  <a:lnTo>
                    <a:pt x="2704" y="2216"/>
                  </a:lnTo>
                  <a:lnTo>
                    <a:pt x="2804" y="2252"/>
                  </a:lnTo>
                  <a:lnTo>
                    <a:pt x="2880" y="2176"/>
                  </a:lnTo>
                  <a:lnTo>
                    <a:pt x="2828" y="2092"/>
                  </a:lnTo>
                  <a:lnTo>
                    <a:pt x="2880" y="2040"/>
                  </a:lnTo>
                  <a:lnTo>
                    <a:pt x="2876" y="1992"/>
                  </a:lnTo>
                  <a:lnTo>
                    <a:pt x="2936" y="1976"/>
                  </a:lnTo>
                  <a:lnTo>
                    <a:pt x="2944" y="1844"/>
                  </a:lnTo>
                  <a:lnTo>
                    <a:pt x="3004" y="1780"/>
                  </a:lnTo>
                  <a:lnTo>
                    <a:pt x="3020" y="1720"/>
                  </a:lnTo>
                  <a:lnTo>
                    <a:pt x="3052" y="1728"/>
                  </a:lnTo>
                  <a:lnTo>
                    <a:pt x="3064" y="1668"/>
                  </a:lnTo>
                  <a:lnTo>
                    <a:pt x="3104" y="1676"/>
                  </a:lnTo>
                  <a:lnTo>
                    <a:pt x="3176" y="1624"/>
                  </a:lnTo>
                  <a:lnTo>
                    <a:pt x="3188" y="0"/>
                  </a:lnTo>
                  <a:lnTo>
                    <a:pt x="3116" y="52"/>
                  </a:lnTo>
                  <a:lnTo>
                    <a:pt x="3092" y="48"/>
                  </a:lnTo>
                  <a:close/>
                </a:path>
              </a:pathLst>
            </a:custGeom>
            <a:solidFill>
              <a:srgbClr val="00f008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anchor="ctr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048" name=""/>
          <p:cNvSpPr/>
          <p:nvPr/>
        </p:nvSpPr>
        <p:spPr>
          <a:xfrm>
            <a:off x="8991720" y="658800"/>
            <a:ext cx="4305240" cy="61992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49" name=""/>
          <p:cNvSpPr/>
          <p:nvPr/>
        </p:nvSpPr>
        <p:spPr>
          <a:xfrm>
            <a:off x="1465200" y="2101680"/>
            <a:ext cx="7542360" cy="46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2276"/>
              </a:spcBef>
              <a:tabLst>
                <a:tab algn="l" pos="0"/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The Only Pan-Continental Gas and Power </a:t>
            </a:r>
            <a:br>
              <a:rPr sz="2600"/>
            </a:b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Merchant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276"/>
              </a:spcBef>
              <a:tabLst>
                <a:tab algn="l" pos="0"/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Rapidly Changing Markets Provide Significant Opportunities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276"/>
              </a:spcBef>
              <a:tabLst>
                <a:tab algn="l" pos="0"/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Enron’s Scale, Scope and Network Provide Tremendous Competitive Advantages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100"/>
              </a:spcBef>
              <a:tabLst>
                <a:tab algn="l" pos="0"/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2100"/>
              </a:spcBef>
              <a:tabLst>
                <a:tab algn="l" pos="0"/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tabLst>
                <a:tab algn="l" pos="0"/>
                <a:tab algn="l" pos="442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0" name=""/>
          <p:cNvSpPr/>
          <p:nvPr/>
        </p:nvSpPr>
        <p:spPr>
          <a:xfrm>
            <a:off x="542880" y="5070600"/>
            <a:ext cx="4335480" cy="5567400"/>
          </a:xfrm>
          <a:custGeom>
            <a:avLst/>
            <a:gdLst/>
            <a:ahLst/>
            <a:rect l="l" t="t" r="r" b="b"/>
            <a:pathLst>
              <a:path w="5462" h="3507">
                <a:moveTo>
                  <a:pt x="3251" y="0"/>
                </a:moveTo>
                <a:lnTo>
                  <a:pt x="3251" y="112"/>
                </a:lnTo>
                <a:lnTo>
                  <a:pt x="3715" y="336"/>
                </a:lnTo>
                <a:lnTo>
                  <a:pt x="3833" y="486"/>
                </a:lnTo>
                <a:lnTo>
                  <a:pt x="4124" y="411"/>
                </a:lnTo>
                <a:lnTo>
                  <a:pt x="4124" y="598"/>
                </a:lnTo>
                <a:lnTo>
                  <a:pt x="4473" y="635"/>
                </a:lnTo>
                <a:lnTo>
                  <a:pt x="4706" y="673"/>
                </a:lnTo>
                <a:lnTo>
                  <a:pt x="4880" y="822"/>
                </a:lnTo>
                <a:lnTo>
                  <a:pt x="5462" y="897"/>
                </a:lnTo>
                <a:lnTo>
                  <a:pt x="5229" y="1271"/>
                </a:lnTo>
                <a:lnTo>
                  <a:pt x="5229" y="1458"/>
                </a:lnTo>
                <a:lnTo>
                  <a:pt x="4995" y="1495"/>
                </a:lnTo>
                <a:lnTo>
                  <a:pt x="4589" y="1943"/>
                </a:lnTo>
                <a:lnTo>
                  <a:pt x="4589" y="2056"/>
                </a:lnTo>
                <a:lnTo>
                  <a:pt x="4764" y="1981"/>
                </a:lnTo>
                <a:lnTo>
                  <a:pt x="4880" y="1981"/>
                </a:lnTo>
                <a:lnTo>
                  <a:pt x="4995" y="2168"/>
                </a:lnTo>
                <a:lnTo>
                  <a:pt x="4880" y="2205"/>
                </a:lnTo>
                <a:lnTo>
                  <a:pt x="5055" y="2392"/>
                </a:lnTo>
                <a:lnTo>
                  <a:pt x="4880" y="2541"/>
                </a:lnTo>
                <a:lnTo>
                  <a:pt x="4938" y="2579"/>
                </a:lnTo>
                <a:lnTo>
                  <a:pt x="5055" y="2797"/>
                </a:lnTo>
                <a:lnTo>
                  <a:pt x="5229" y="2834"/>
                </a:lnTo>
                <a:lnTo>
                  <a:pt x="5229" y="2946"/>
                </a:lnTo>
                <a:lnTo>
                  <a:pt x="4647" y="3245"/>
                </a:lnTo>
                <a:lnTo>
                  <a:pt x="4182" y="3133"/>
                </a:lnTo>
                <a:lnTo>
                  <a:pt x="3715" y="3059"/>
                </a:lnTo>
                <a:lnTo>
                  <a:pt x="3424" y="3208"/>
                </a:lnTo>
                <a:lnTo>
                  <a:pt x="3366" y="3320"/>
                </a:lnTo>
                <a:lnTo>
                  <a:pt x="3366" y="3507"/>
                </a:lnTo>
                <a:lnTo>
                  <a:pt x="2912" y="3507"/>
                </a:lnTo>
                <a:lnTo>
                  <a:pt x="2736" y="3470"/>
                </a:lnTo>
                <a:lnTo>
                  <a:pt x="2621" y="3395"/>
                </a:lnTo>
                <a:lnTo>
                  <a:pt x="2445" y="3358"/>
                </a:lnTo>
                <a:lnTo>
                  <a:pt x="2212" y="3395"/>
                </a:lnTo>
                <a:lnTo>
                  <a:pt x="1747" y="3358"/>
                </a:lnTo>
                <a:lnTo>
                  <a:pt x="1281" y="3133"/>
                </a:lnTo>
                <a:lnTo>
                  <a:pt x="1514" y="3059"/>
                </a:lnTo>
                <a:lnTo>
                  <a:pt x="1630" y="2616"/>
                </a:lnTo>
                <a:lnTo>
                  <a:pt x="1572" y="2616"/>
                </a:lnTo>
                <a:lnTo>
                  <a:pt x="1630" y="2317"/>
                </a:lnTo>
                <a:lnTo>
                  <a:pt x="1747" y="2429"/>
                </a:lnTo>
                <a:lnTo>
                  <a:pt x="1572" y="2205"/>
                </a:lnTo>
                <a:lnTo>
                  <a:pt x="1572" y="2018"/>
                </a:lnTo>
                <a:lnTo>
                  <a:pt x="1281" y="1906"/>
                </a:lnTo>
                <a:lnTo>
                  <a:pt x="1165" y="1794"/>
                </a:lnTo>
                <a:lnTo>
                  <a:pt x="1165" y="1644"/>
                </a:lnTo>
                <a:lnTo>
                  <a:pt x="1338" y="1644"/>
                </a:lnTo>
                <a:lnTo>
                  <a:pt x="989" y="1607"/>
                </a:lnTo>
                <a:lnTo>
                  <a:pt x="989" y="1532"/>
                </a:lnTo>
                <a:lnTo>
                  <a:pt x="349" y="1383"/>
                </a:lnTo>
                <a:lnTo>
                  <a:pt x="234" y="1420"/>
                </a:lnTo>
                <a:lnTo>
                  <a:pt x="58" y="1308"/>
                </a:lnTo>
                <a:lnTo>
                  <a:pt x="176" y="1271"/>
                </a:lnTo>
                <a:lnTo>
                  <a:pt x="116" y="1233"/>
                </a:lnTo>
                <a:lnTo>
                  <a:pt x="176" y="1159"/>
                </a:lnTo>
                <a:lnTo>
                  <a:pt x="0" y="1196"/>
                </a:lnTo>
                <a:lnTo>
                  <a:pt x="58" y="1084"/>
                </a:lnTo>
                <a:lnTo>
                  <a:pt x="583" y="972"/>
                </a:lnTo>
                <a:lnTo>
                  <a:pt x="932" y="1084"/>
                </a:lnTo>
                <a:lnTo>
                  <a:pt x="1456" y="1084"/>
                </a:lnTo>
                <a:lnTo>
                  <a:pt x="1281" y="598"/>
                </a:lnTo>
                <a:lnTo>
                  <a:pt x="1514" y="635"/>
                </a:lnTo>
                <a:lnTo>
                  <a:pt x="1630" y="747"/>
                </a:lnTo>
                <a:lnTo>
                  <a:pt x="2270" y="710"/>
                </a:lnTo>
                <a:lnTo>
                  <a:pt x="2154" y="710"/>
                </a:lnTo>
                <a:lnTo>
                  <a:pt x="2212" y="598"/>
                </a:lnTo>
                <a:lnTo>
                  <a:pt x="2736" y="374"/>
                </a:lnTo>
                <a:lnTo>
                  <a:pt x="2794" y="112"/>
                </a:lnTo>
                <a:lnTo>
                  <a:pt x="3251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51" name=""/>
          <p:cNvSpPr/>
          <p:nvPr/>
        </p:nvSpPr>
        <p:spPr>
          <a:xfrm>
            <a:off x="2614680" y="10466280"/>
            <a:ext cx="96840" cy="171720"/>
          </a:xfrm>
          <a:custGeom>
            <a:avLst/>
            <a:gdLst/>
            <a:ahLst/>
            <a:rect l="l" t="t" r="r" b="b"/>
            <a:pathLst>
              <a:path w="121" h="108">
                <a:moveTo>
                  <a:pt x="0" y="0"/>
                </a:moveTo>
                <a:lnTo>
                  <a:pt x="121" y="72"/>
                </a:lnTo>
                <a:lnTo>
                  <a:pt x="121" y="10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52" name=""/>
          <p:cNvSpPr/>
          <p:nvPr/>
        </p:nvSpPr>
        <p:spPr>
          <a:xfrm>
            <a:off x="6218280" y="5070600"/>
            <a:ext cx="2211480" cy="1730160"/>
          </a:xfrm>
          <a:custGeom>
            <a:avLst/>
            <a:gdLst/>
            <a:ahLst/>
            <a:rect l="l" t="t" r="r" b="b"/>
            <a:pathLst>
              <a:path w="2786" h="1090">
                <a:moveTo>
                  <a:pt x="2028" y="1090"/>
                </a:moveTo>
                <a:lnTo>
                  <a:pt x="2203" y="977"/>
                </a:lnTo>
                <a:lnTo>
                  <a:pt x="2319" y="977"/>
                </a:lnTo>
                <a:lnTo>
                  <a:pt x="2495" y="827"/>
                </a:lnTo>
                <a:lnTo>
                  <a:pt x="2495" y="752"/>
                </a:lnTo>
                <a:lnTo>
                  <a:pt x="2670" y="677"/>
                </a:lnTo>
                <a:lnTo>
                  <a:pt x="2786" y="639"/>
                </a:lnTo>
                <a:lnTo>
                  <a:pt x="2437" y="451"/>
                </a:lnTo>
                <a:lnTo>
                  <a:pt x="2437" y="338"/>
                </a:lnTo>
                <a:lnTo>
                  <a:pt x="2088" y="301"/>
                </a:lnTo>
                <a:lnTo>
                  <a:pt x="1970" y="376"/>
                </a:lnTo>
                <a:lnTo>
                  <a:pt x="1679" y="150"/>
                </a:lnTo>
                <a:lnTo>
                  <a:pt x="1330" y="38"/>
                </a:lnTo>
                <a:lnTo>
                  <a:pt x="1155" y="113"/>
                </a:lnTo>
                <a:lnTo>
                  <a:pt x="921" y="0"/>
                </a:lnTo>
                <a:lnTo>
                  <a:pt x="863" y="113"/>
                </a:lnTo>
                <a:lnTo>
                  <a:pt x="116" y="413"/>
                </a:lnTo>
                <a:lnTo>
                  <a:pt x="0" y="338"/>
                </a:lnTo>
                <a:lnTo>
                  <a:pt x="233" y="677"/>
                </a:lnTo>
                <a:lnTo>
                  <a:pt x="748" y="1015"/>
                </a:lnTo>
                <a:lnTo>
                  <a:pt x="1097" y="1052"/>
                </a:lnTo>
                <a:lnTo>
                  <a:pt x="1330" y="902"/>
                </a:lnTo>
                <a:lnTo>
                  <a:pt x="1970" y="977"/>
                </a:lnTo>
                <a:lnTo>
                  <a:pt x="2028" y="109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53" name=""/>
          <p:cNvSpPr/>
          <p:nvPr/>
        </p:nvSpPr>
        <p:spPr>
          <a:xfrm>
            <a:off x="5337000" y="6508800"/>
            <a:ext cx="2578320" cy="1658880"/>
          </a:xfrm>
          <a:custGeom>
            <a:avLst/>
            <a:gdLst/>
            <a:ahLst/>
            <a:rect l="l" t="t" r="r" b="b"/>
            <a:pathLst>
              <a:path w="3249" h="1045">
                <a:moveTo>
                  <a:pt x="3133" y="187"/>
                </a:moveTo>
                <a:lnTo>
                  <a:pt x="3073" y="75"/>
                </a:lnTo>
                <a:lnTo>
                  <a:pt x="2435" y="0"/>
                </a:lnTo>
                <a:lnTo>
                  <a:pt x="2202" y="149"/>
                </a:lnTo>
                <a:lnTo>
                  <a:pt x="1853" y="112"/>
                </a:lnTo>
                <a:lnTo>
                  <a:pt x="1454" y="299"/>
                </a:lnTo>
                <a:lnTo>
                  <a:pt x="1514" y="560"/>
                </a:lnTo>
                <a:lnTo>
                  <a:pt x="1454" y="597"/>
                </a:lnTo>
                <a:lnTo>
                  <a:pt x="1223" y="522"/>
                </a:lnTo>
                <a:lnTo>
                  <a:pt x="756" y="634"/>
                </a:lnTo>
                <a:lnTo>
                  <a:pt x="465" y="597"/>
                </a:lnTo>
                <a:lnTo>
                  <a:pt x="349" y="672"/>
                </a:lnTo>
                <a:lnTo>
                  <a:pt x="176" y="597"/>
                </a:lnTo>
                <a:lnTo>
                  <a:pt x="0" y="634"/>
                </a:lnTo>
                <a:lnTo>
                  <a:pt x="116" y="821"/>
                </a:lnTo>
                <a:lnTo>
                  <a:pt x="407" y="858"/>
                </a:lnTo>
                <a:lnTo>
                  <a:pt x="1105" y="784"/>
                </a:lnTo>
                <a:lnTo>
                  <a:pt x="1281" y="933"/>
                </a:lnTo>
                <a:lnTo>
                  <a:pt x="1803" y="1008"/>
                </a:lnTo>
                <a:lnTo>
                  <a:pt x="2144" y="1045"/>
                </a:lnTo>
                <a:lnTo>
                  <a:pt x="2842" y="858"/>
                </a:lnTo>
                <a:lnTo>
                  <a:pt x="3015" y="784"/>
                </a:lnTo>
                <a:lnTo>
                  <a:pt x="3015" y="522"/>
                </a:lnTo>
                <a:lnTo>
                  <a:pt x="3249" y="522"/>
                </a:lnTo>
                <a:lnTo>
                  <a:pt x="3249" y="373"/>
                </a:lnTo>
                <a:lnTo>
                  <a:pt x="3133" y="18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54" name=""/>
          <p:cNvSpPr/>
          <p:nvPr/>
        </p:nvSpPr>
        <p:spPr>
          <a:xfrm>
            <a:off x="4878360" y="115920"/>
            <a:ext cx="927000" cy="2243160"/>
          </a:xfrm>
          <a:custGeom>
            <a:avLst/>
            <a:gdLst/>
            <a:ahLst/>
            <a:rect l="l" t="t" r="r" b="b"/>
            <a:pathLst>
              <a:path w="1169" h="1413">
                <a:moveTo>
                  <a:pt x="584" y="1413"/>
                </a:moveTo>
                <a:lnTo>
                  <a:pt x="233" y="1376"/>
                </a:lnTo>
                <a:lnTo>
                  <a:pt x="233" y="1190"/>
                </a:lnTo>
                <a:lnTo>
                  <a:pt x="0" y="1078"/>
                </a:lnTo>
                <a:lnTo>
                  <a:pt x="0" y="669"/>
                </a:lnTo>
                <a:lnTo>
                  <a:pt x="58" y="409"/>
                </a:lnTo>
                <a:lnTo>
                  <a:pt x="993" y="0"/>
                </a:lnTo>
                <a:lnTo>
                  <a:pt x="1051" y="260"/>
                </a:lnTo>
                <a:lnTo>
                  <a:pt x="818" y="558"/>
                </a:lnTo>
                <a:lnTo>
                  <a:pt x="935" y="558"/>
                </a:lnTo>
                <a:lnTo>
                  <a:pt x="875" y="632"/>
                </a:lnTo>
                <a:lnTo>
                  <a:pt x="1169" y="632"/>
                </a:lnTo>
                <a:lnTo>
                  <a:pt x="1169" y="706"/>
                </a:lnTo>
                <a:lnTo>
                  <a:pt x="1051" y="818"/>
                </a:lnTo>
                <a:lnTo>
                  <a:pt x="935" y="781"/>
                </a:lnTo>
                <a:lnTo>
                  <a:pt x="935" y="892"/>
                </a:lnTo>
                <a:lnTo>
                  <a:pt x="760" y="930"/>
                </a:lnTo>
                <a:lnTo>
                  <a:pt x="760" y="1004"/>
                </a:lnTo>
                <a:lnTo>
                  <a:pt x="642" y="1004"/>
                </a:lnTo>
                <a:lnTo>
                  <a:pt x="702" y="1078"/>
                </a:lnTo>
                <a:lnTo>
                  <a:pt x="584" y="1301"/>
                </a:lnTo>
                <a:lnTo>
                  <a:pt x="702" y="1413"/>
                </a:lnTo>
                <a:lnTo>
                  <a:pt x="584" y="141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55" name=""/>
          <p:cNvSpPr/>
          <p:nvPr/>
        </p:nvSpPr>
        <p:spPr>
          <a:xfrm>
            <a:off x="4191120" y="2314440"/>
            <a:ext cx="3000240" cy="5264280"/>
          </a:xfrm>
          <a:custGeom>
            <a:avLst/>
            <a:gdLst/>
            <a:ahLst/>
            <a:rect l="l" t="t" r="r" b="b"/>
            <a:pathLst>
              <a:path w="3780" h="3316">
                <a:moveTo>
                  <a:pt x="3723" y="1860"/>
                </a:moveTo>
                <a:lnTo>
                  <a:pt x="3780" y="1636"/>
                </a:lnTo>
                <a:lnTo>
                  <a:pt x="3665" y="1524"/>
                </a:lnTo>
                <a:lnTo>
                  <a:pt x="3547" y="1045"/>
                </a:lnTo>
                <a:lnTo>
                  <a:pt x="3431" y="971"/>
                </a:lnTo>
                <a:lnTo>
                  <a:pt x="3547" y="747"/>
                </a:lnTo>
                <a:lnTo>
                  <a:pt x="3431" y="560"/>
                </a:lnTo>
                <a:lnTo>
                  <a:pt x="2915" y="261"/>
                </a:lnTo>
                <a:lnTo>
                  <a:pt x="2682" y="299"/>
                </a:lnTo>
                <a:lnTo>
                  <a:pt x="2799" y="224"/>
                </a:lnTo>
                <a:lnTo>
                  <a:pt x="2275" y="485"/>
                </a:lnTo>
                <a:lnTo>
                  <a:pt x="1982" y="485"/>
                </a:lnTo>
                <a:lnTo>
                  <a:pt x="2099" y="299"/>
                </a:lnTo>
                <a:lnTo>
                  <a:pt x="1691" y="261"/>
                </a:lnTo>
                <a:lnTo>
                  <a:pt x="1633" y="187"/>
                </a:lnTo>
                <a:lnTo>
                  <a:pt x="1633" y="75"/>
                </a:lnTo>
                <a:lnTo>
                  <a:pt x="1457" y="37"/>
                </a:lnTo>
                <a:lnTo>
                  <a:pt x="1108" y="0"/>
                </a:lnTo>
                <a:lnTo>
                  <a:pt x="1282" y="187"/>
                </a:lnTo>
                <a:lnTo>
                  <a:pt x="1108" y="299"/>
                </a:lnTo>
                <a:lnTo>
                  <a:pt x="1282" y="523"/>
                </a:lnTo>
                <a:lnTo>
                  <a:pt x="1108" y="560"/>
                </a:lnTo>
                <a:lnTo>
                  <a:pt x="1108" y="747"/>
                </a:lnTo>
                <a:lnTo>
                  <a:pt x="1049" y="672"/>
                </a:lnTo>
                <a:lnTo>
                  <a:pt x="875" y="709"/>
                </a:lnTo>
                <a:lnTo>
                  <a:pt x="875" y="597"/>
                </a:lnTo>
                <a:lnTo>
                  <a:pt x="700" y="597"/>
                </a:lnTo>
                <a:lnTo>
                  <a:pt x="524" y="597"/>
                </a:lnTo>
                <a:lnTo>
                  <a:pt x="466" y="709"/>
                </a:lnTo>
                <a:lnTo>
                  <a:pt x="642" y="821"/>
                </a:lnTo>
                <a:lnTo>
                  <a:pt x="466" y="821"/>
                </a:lnTo>
                <a:lnTo>
                  <a:pt x="349" y="1008"/>
                </a:lnTo>
                <a:lnTo>
                  <a:pt x="233" y="1083"/>
                </a:lnTo>
                <a:lnTo>
                  <a:pt x="408" y="1232"/>
                </a:lnTo>
                <a:lnTo>
                  <a:pt x="233" y="1418"/>
                </a:lnTo>
                <a:lnTo>
                  <a:pt x="0" y="1381"/>
                </a:lnTo>
                <a:lnTo>
                  <a:pt x="0" y="1898"/>
                </a:lnTo>
                <a:lnTo>
                  <a:pt x="115" y="2047"/>
                </a:lnTo>
                <a:lnTo>
                  <a:pt x="0" y="2159"/>
                </a:lnTo>
                <a:lnTo>
                  <a:pt x="115" y="2345"/>
                </a:lnTo>
                <a:lnTo>
                  <a:pt x="115" y="2420"/>
                </a:lnTo>
                <a:lnTo>
                  <a:pt x="291" y="2569"/>
                </a:lnTo>
                <a:lnTo>
                  <a:pt x="875" y="2644"/>
                </a:lnTo>
                <a:lnTo>
                  <a:pt x="642" y="3017"/>
                </a:lnTo>
                <a:lnTo>
                  <a:pt x="642" y="3204"/>
                </a:lnTo>
                <a:lnTo>
                  <a:pt x="1166" y="3204"/>
                </a:lnTo>
                <a:lnTo>
                  <a:pt x="1457" y="3279"/>
                </a:lnTo>
                <a:lnTo>
                  <a:pt x="1633" y="3241"/>
                </a:lnTo>
                <a:lnTo>
                  <a:pt x="1808" y="3316"/>
                </a:lnTo>
                <a:lnTo>
                  <a:pt x="1924" y="3241"/>
                </a:lnTo>
                <a:lnTo>
                  <a:pt x="2215" y="3279"/>
                </a:lnTo>
                <a:lnTo>
                  <a:pt x="2682" y="3167"/>
                </a:lnTo>
                <a:lnTo>
                  <a:pt x="2915" y="3241"/>
                </a:lnTo>
                <a:lnTo>
                  <a:pt x="2973" y="3204"/>
                </a:lnTo>
                <a:lnTo>
                  <a:pt x="2915" y="2943"/>
                </a:lnTo>
                <a:lnTo>
                  <a:pt x="3314" y="2756"/>
                </a:lnTo>
                <a:lnTo>
                  <a:pt x="2799" y="2420"/>
                </a:lnTo>
                <a:lnTo>
                  <a:pt x="2566" y="2084"/>
                </a:lnTo>
                <a:lnTo>
                  <a:pt x="2682" y="2159"/>
                </a:lnTo>
                <a:lnTo>
                  <a:pt x="3431" y="1860"/>
                </a:lnTo>
                <a:lnTo>
                  <a:pt x="3489" y="1748"/>
                </a:lnTo>
                <a:lnTo>
                  <a:pt x="3723" y="186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56" name=""/>
          <p:cNvSpPr/>
          <p:nvPr/>
        </p:nvSpPr>
        <p:spPr>
          <a:xfrm>
            <a:off x="6883560" y="2384280"/>
            <a:ext cx="3375000" cy="4098960"/>
          </a:xfrm>
          <a:custGeom>
            <a:avLst/>
            <a:gdLst/>
            <a:ahLst/>
            <a:rect l="l" t="t" r="r" b="b"/>
            <a:pathLst>
              <a:path w="4254" h="2582">
                <a:moveTo>
                  <a:pt x="4078" y="419"/>
                </a:moveTo>
                <a:lnTo>
                  <a:pt x="4196" y="952"/>
                </a:lnTo>
                <a:lnTo>
                  <a:pt x="3905" y="1180"/>
                </a:lnTo>
                <a:lnTo>
                  <a:pt x="4078" y="1294"/>
                </a:lnTo>
                <a:lnTo>
                  <a:pt x="4020" y="1478"/>
                </a:lnTo>
                <a:lnTo>
                  <a:pt x="4254" y="1935"/>
                </a:lnTo>
                <a:lnTo>
                  <a:pt x="3845" y="2239"/>
                </a:lnTo>
                <a:lnTo>
                  <a:pt x="3729" y="2430"/>
                </a:lnTo>
                <a:lnTo>
                  <a:pt x="3729" y="2582"/>
                </a:lnTo>
                <a:lnTo>
                  <a:pt x="3614" y="2582"/>
                </a:lnTo>
                <a:lnTo>
                  <a:pt x="3147" y="2430"/>
                </a:lnTo>
                <a:lnTo>
                  <a:pt x="2505" y="2506"/>
                </a:lnTo>
                <a:lnTo>
                  <a:pt x="2332" y="2392"/>
                </a:lnTo>
                <a:lnTo>
                  <a:pt x="2098" y="2430"/>
                </a:lnTo>
                <a:lnTo>
                  <a:pt x="1923" y="2354"/>
                </a:lnTo>
                <a:lnTo>
                  <a:pt x="1574" y="2163"/>
                </a:lnTo>
                <a:lnTo>
                  <a:pt x="1574" y="2049"/>
                </a:lnTo>
                <a:lnTo>
                  <a:pt x="1225" y="2011"/>
                </a:lnTo>
                <a:lnTo>
                  <a:pt x="1107" y="2087"/>
                </a:lnTo>
                <a:lnTo>
                  <a:pt x="816" y="1859"/>
                </a:lnTo>
                <a:lnTo>
                  <a:pt x="467" y="1745"/>
                </a:lnTo>
                <a:lnTo>
                  <a:pt x="292" y="1821"/>
                </a:lnTo>
                <a:lnTo>
                  <a:pt x="349" y="1592"/>
                </a:lnTo>
                <a:lnTo>
                  <a:pt x="234" y="1478"/>
                </a:lnTo>
                <a:lnTo>
                  <a:pt x="116" y="990"/>
                </a:lnTo>
                <a:lnTo>
                  <a:pt x="0" y="914"/>
                </a:lnTo>
                <a:lnTo>
                  <a:pt x="116" y="685"/>
                </a:lnTo>
                <a:lnTo>
                  <a:pt x="0" y="495"/>
                </a:lnTo>
                <a:lnTo>
                  <a:pt x="176" y="533"/>
                </a:lnTo>
                <a:lnTo>
                  <a:pt x="176" y="457"/>
                </a:lnTo>
                <a:lnTo>
                  <a:pt x="58" y="457"/>
                </a:lnTo>
                <a:lnTo>
                  <a:pt x="116" y="419"/>
                </a:lnTo>
                <a:lnTo>
                  <a:pt x="1340" y="0"/>
                </a:lnTo>
                <a:lnTo>
                  <a:pt x="1981" y="0"/>
                </a:lnTo>
                <a:lnTo>
                  <a:pt x="1981" y="76"/>
                </a:lnTo>
                <a:lnTo>
                  <a:pt x="1865" y="38"/>
                </a:lnTo>
                <a:lnTo>
                  <a:pt x="1981" y="228"/>
                </a:lnTo>
                <a:lnTo>
                  <a:pt x="2389" y="152"/>
                </a:lnTo>
                <a:lnTo>
                  <a:pt x="2972" y="228"/>
                </a:lnTo>
                <a:lnTo>
                  <a:pt x="3729" y="190"/>
                </a:lnTo>
                <a:lnTo>
                  <a:pt x="4078" y="343"/>
                </a:lnTo>
                <a:lnTo>
                  <a:pt x="4078" y="41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57" name=""/>
          <p:cNvSpPr/>
          <p:nvPr/>
        </p:nvSpPr>
        <p:spPr>
          <a:xfrm>
            <a:off x="8124840" y="-68400"/>
            <a:ext cx="209088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58" name=""/>
          <p:cNvSpPr/>
          <p:nvPr/>
        </p:nvSpPr>
        <p:spPr>
          <a:xfrm>
            <a:off x="76320" y="-68400"/>
            <a:ext cx="238104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59" name=""/>
          <p:cNvSpPr/>
          <p:nvPr/>
        </p:nvSpPr>
        <p:spPr>
          <a:xfrm>
            <a:off x="7570800" y="-66600"/>
            <a:ext cx="112860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60" name=""/>
          <p:cNvSpPr/>
          <p:nvPr/>
        </p:nvSpPr>
        <p:spPr>
          <a:xfrm>
            <a:off x="1738440" y="-66600"/>
            <a:ext cx="112860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61" name=""/>
          <p:cNvSpPr/>
          <p:nvPr/>
        </p:nvSpPr>
        <p:spPr>
          <a:xfrm>
            <a:off x="542880" y="5070600"/>
            <a:ext cx="4335480" cy="5567400"/>
          </a:xfrm>
          <a:custGeom>
            <a:avLst/>
            <a:gdLst/>
            <a:ahLst/>
            <a:rect l="l" t="t" r="r" b="b"/>
            <a:pathLst>
              <a:path w="5462" h="3507">
                <a:moveTo>
                  <a:pt x="3251" y="0"/>
                </a:moveTo>
                <a:lnTo>
                  <a:pt x="3251" y="112"/>
                </a:lnTo>
                <a:lnTo>
                  <a:pt x="3715" y="336"/>
                </a:lnTo>
                <a:lnTo>
                  <a:pt x="3833" y="486"/>
                </a:lnTo>
                <a:lnTo>
                  <a:pt x="4124" y="411"/>
                </a:lnTo>
                <a:lnTo>
                  <a:pt x="4124" y="598"/>
                </a:lnTo>
                <a:lnTo>
                  <a:pt x="4473" y="635"/>
                </a:lnTo>
                <a:lnTo>
                  <a:pt x="4706" y="673"/>
                </a:lnTo>
                <a:lnTo>
                  <a:pt x="4880" y="822"/>
                </a:lnTo>
                <a:lnTo>
                  <a:pt x="5462" y="897"/>
                </a:lnTo>
                <a:lnTo>
                  <a:pt x="5229" y="1271"/>
                </a:lnTo>
                <a:lnTo>
                  <a:pt x="5229" y="1458"/>
                </a:lnTo>
                <a:lnTo>
                  <a:pt x="4995" y="1495"/>
                </a:lnTo>
                <a:lnTo>
                  <a:pt x="4589" y="1943"/>
                </a:lnTo>
                <a:lnTo>
                  <a:pt x="4589" y="2056"/>
                </a:lnTo>
                <a:lnTo>
                  <a:pt x="4764" y="1981"/>
                </a:lnTo>
                <a:lnTo>
                  <a:pt x="4880" y="1981"/>
                </a:lnTo>
                <a:lnTo>
                  <a:pt x="4995" y="2168"/>
                </a:lnTo>
                <a:lnTo>
                  <a:pt x="4880" y="2205"/>
                </a:lnTo>
                <a:lnTo>
                  <a:pt x="5055" y="2392"/>
                </a:lnTo>
                <a:lnTo>
                  <a:pt x="4880" y="2541"/>
                </a:lnTo>
                <a:lnTo>
                  <a:pt x="4938" y="2579"/>
                </a:lnTo>
                <a:lnTo>
                  <a:pt x="5055" y="2797"/>
                </a:lnTo>
                <a:lnTo>
                  <a:pt x="5229" y="2834"/>
                </a:lnTo>
                <a:lnTo>
                  <a:pt x="5229" y="2946"/>
                </a:lnTo>
                <a:lnTo>
                  <a:pt x="4647" y="3245"/>
                </a:lnTo>
                <a:lnTo>
                  <a:pt x="4182" y="3133"/>
                </a:lnTo>
                <a:lnTo>
                  <a:pt x="3715" y="3059"/>
                </a:lnTo>
                <a:lnTo>
                  <a:pt x="3424" y="3208"/>
                </a:lnTo>
                <a:lnTo>
                  <a:pt x="3366" y="3320"/>
                </a:lnTo>
                <a:lnTo>
                  <a:pt x="3366" y="3507"/>
                </a:lnTo>
                <a:lnTo>
                  <a:pt x="2912" y="3507"/>
                </a:lnTo>
                <a:lnTo>
                  <a:pt x="2736" y="3470"/>
                </a:lnTo>
                <a:lnTo>
                  <a:pt x="2621" y="3395"/>
                </a:lnTo>
                <a:lnTo>
                  <a:pt x="2445" y="3358"/>
                </a:lnTo>
                <a:lnTo>
                  <a:pt x="2212" y="3395"/>
                </a:lnTo>
                <a:lnTo>
                  <a:pt x="1747" y="3358"/>
                </a:lnTo>
                <a:lnTo>
                  <a:pt x="1281" y="3133"/>
                </a:lnTo>
                <a:lnTo>
                  <a:pt x="1514" y="3059"/>
                </a:lnTo>
                <a:lnTo>
                  <a:pt x="1630" y="2616"/>
                </a:lnTo>
                <a:lnTo>
                  <a:pt x="1572" y="2616"/>
                </a:lnTo>
                <a:lnTo>
                  <a:pt x="1630" y="2317"/>
                </a:lnTo>
                <a:lnTo>
                  <a:pt x="1747" y="2429"/>
                </a:lnTo>
                <a:lnTo>
                  <a:pt x="1572" y="2205"/>
                </a:lnTo>
                <a:lnTo>
                  <a:pt x="1572" y="2018"/>
                </a:lnTo>
                <a:lnTo>
                  <a:pt x="1281" y="1906"/>
                </a:lnTo>
                <a:lnTo>
                  <a:pt x="1165" y="1794"/>
                </a:lnTo>
                <a:lnTo>
                  <a:pt x="1165" y="1644"/>
                </a:lnTo>
                <a:lnTo>
                  <a:pt x="1338" y="1644"/>
                </a:lnTo>
                <a:lnTo>
                  <a:pt x="989" y="1607"/>
                </a:lnTo>
                <a:lnTo>
                  <a:pt x="989" y="1532"/>
                </a:lnTo>
                <a:lnTo>
                  <a:pt x="349" y="1383"/>
                </a:lnTo>
                <a:lnTo>
                  <a:pt x="234" y="1420"/>
                </a:lnTo>
                <a:lnTo>
                  <a:pt x="58" y="1308"/>
                </a:lnTo>
                <a:lnTo>
                  <a:pt x="176" y="1271"/>
                </a:lnTo>
                <a:lnTo>
                  <a:pt x="116" y="1233"/>
                </a:lnTo>
                <a:lnTo>
                  <a:pt x="176" y="1159"/>
                </a:lnTo>
                <a:lnTo>
                  <a:pt x="0" y="1196"/>
                </a:lnTo>
                <a:lnTo>
                  <a:pt x="58" y="1084"/>
                </a:lnTo>
                <a:lnTo>
                  <a:pt x="583" y="972"/>
                </a:lnTo>
                <a:lnTo>
                  <a:pt x="932" y="1084"/>
                </a:lnTo>
                <a:lnTo>
                  <a:pt x="1456" y="1084"/>
                </a:lnTo>
                <a:lnTo>
                  <a:pt x="1281" y="598"/>
                </a:lnTo>
                <a:lnTo>
                  <a:pt x="1514" y="635"/>
                </a:lnTo>
                <a:lnTo>
                  <a:pt x="1630" y="747"/>
                </a:lnTo>
                <a:lnTo>
                  <a:pt x="2270" y="710"/>
                </a:lnTo>
                <a:lnTo>
                  <a:pt x="2154" y="710"/>
                </a:lnTo>
                <a:lnTo>
                  <a:pt x="2212" y="598"/>
                </a:lnTo>
                <a:lnTo>
                  <a:pt x="2736" y="374"/>
                </a:lnTo>
                <a:lnTo>
                  <a:pt x="2794" y="112"/>
                </a:lnTo>
                <a:lnTo>
                  <a:pt x="3251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62" name=""/>
          <p:cNvSpPr/>
          <p:nvPr/>
        </p:nvSpPr>
        <p:spPr>
          <a:xfrm>
            <a:off x="2614680" y="10466280"/>
            <a:ext cx="96840" cy="171720"/>
          </a:xfrm>
          <a:custGeom>
            <a:avLst/>
            <a:gdLst/>
            <a:ahLst/>
            <a:rect l="l" t="t" r="r" b="b"/>
            <a:pathLst>
              <a:path w="121" h="108">
                <a:moveTo>
                  <a:pt x="0" y="0"/>
                </a:moveTo>
                <a:lnTo>
                  <a:pt x="121" y="72"/>
                </a:lnTo>
                <a:lnTo>
                  <a:pt x="121" y="10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63" name=""/>
          <p:cNvSpPr/>
          <p:nvPr/>
        </p:nvSpPr>
        <p:spPr>
          <a:xfrm>
            <a:off x="6218280" y="5070600"/>
            <a:ext cx="2211480" cy="1730160"/>
          </a:xfrm>
          <a:custGeom>
            <a:avLst/>
            <a:gdLst/>
            <a:ahLst/>
            <a:rect l="l" t="t" r="r" b="b"/>
            <a:pathLst>
              <a:path w="2786" h="1090">
                <a:moveTo>
                  <a:pt x="2028" y="1090"/>
                </a:moveTo>
                <a:lnTo>
                  <a:pt x="2203" y="977"/>
                </a:lnTo>
                <a:lnTo>
                  <a:pt x="2319" y="977"/>
                </a:lnTo>
                <a:lnTo>
                  <a:pt x="2495" y="827"/>
                </a:lnTo>
                <a:lnTo>
                  <a:pt x="2495" y="752"/>
                </a:lnTo>
                <a:lnTo>
                  <a:pt x="2670" y="677"/>
                </a:lnTo>
                <a:lnTo>
                  <a:pt x="2786" y="639"/>
                </a:lnTo>
                <a:lnTo>
                  <a:pt x="2437" y="451"/>
                </a:lnTo>
                <a:lnTo>
                  <a:pt x="2437" y="338"/>
                </a:lnTo>
                <a:lnTo>
                  <a:pt x="2088" y="301"/>
                </a:lnTo>
                <a:lnTo>
                  <a:pt x="1970" y="376"/>
                </a:lnTo>
                <a:lnTo>
                  <a:pt x="1679" y="150"/>
                </a:lnTo>
                <a:lnTo>
                  <a:pt x="1330" y="38"/>
                </a:lnTo>
                <a:lnTo>
                  <a:pt x="1155" y="113"/>
                </a:lnTo>
                <a:lnTo>
                  <a:pt x="921" y="0"/>
                </a:lnTo>
                <a:lnTo>
                  <a:pt x="863" y="113"/>
                </a:lnTo>
                <a:lnTo>
                  <a:pt x="116" y="413"/>
                </a:lnTo>
                <a:lnTo>
                  <a:pt x="0" y="338"/>
                </a:lnTo>
                <a:lnTo>
                  <a:pt x="233" y="677"/>
                </a:lnTo>
                <a:lnTo>
                  <a:pt x="748" y="1015"/>
                </a:lnTo>
                <a:lnTo>
                  <a:pt x="1097" y="1052"/>
                </a:lnTo>
                <a:lnTo>
                  <a:pt x="1330" y="902"/>
                </a:lnTo>
                <a:lnTo>
                  <a:pt x="1970" y="977"/>
                </a:lnTo>
                <a:lnTo>
                  <a:pt x="2028" y="109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64" name=""/>
          <p:cNvSpPr/>
          <p:nvPr/>
        </p:nvSpPr>
        <p:spPr>
          <a:xfrm>
            <a:off x="5337000" y="6508800"/>
            <a:ext cx="2578320" cy="1658880"/>
          </a:xfrm>
          <a:custGeom>
            <a:avLst/>
            <a:gdLst/>
            <a:ahLst/>
            <a:rect l="l" t="t" r="r" b="b"/>
            <a:pathLst>
              <a:path w="3249" h="1045">
                <a:moveTo>
                  <a:pt x="3133" y="187"/>
                </a:moveTo>
                <a:lnTo>
                  <a:pt x="3073" y="75"/>
                </a:lnTo>
                <a:lnTo>
                  <a:pt x="2435" y="0"/>
                </a:lnTo>
                <a:lnTo>
                  <a:pt x="2202" y="149"/>
                </a:lnTo>
                <a:lnTo>
                  <a:pt x="1853" y="112"/>
                </a:lnTo>
                <a:lnTo>
                  <a:pt x="1454" y="299"/>
                </a:lnTo>
                <a:lnTo>
                  <a:pt x="1514" y="560"/>
                </a:lnTo>
                <a:lnTo>
                  <a:pt x="1454" y="597"/>
                </a:lnTo>
                <a:lnTo>
                  <a:pt x="1223" y="522"/>
                </a:lnTo>
                <a:lnTo>
                  <a:pt x="756" y="634"/>
                </a:lnTo>
                <a:lnTo>
                  <a:pt x="465" y="597"/>
                </a:lnTo>
                <a:lnTo>
                  <a:pt x="349" y="672"/>
                </a:lnTo>
                <a:lnTo>
                  <a:pt x="176" y="597"/>
                </a:lnTo>
                <a:lnTo>
                  <a:pt x="0" y="634"/>
                </a:lnTo>
                <a:lnTo>
                  <a:pt x="116" y="821"/>
                </a:lnTo>
                <a:lnTo>
                  <a:pt x="407" y="858"/>
                </a:lnTo>
                <a:lnTo>
                  <a:pt x="1105" y="784"/>
                </a:lnTo>
                <a:lnTo>
                  <a:pt x="1281" y="933"/>
                </a:lnTo>
                <a:lnTo>
                  <a:pt x="1803" y="1008"/>
                </a:lnTo>
                <a:lnTo>
                  <a:pt x="2144" y="1045"/>
                </a:lnTo>
                <a:lnTo>
                  <a:pt x="2842" y="858"/>
                </a:lnTo>
                <a:lnTo>
                  <a:pt x="3015" y="784"/>
                </a:lnTo>
                <a:lnTo>
                  <a:pt x="3015" y="522"/>
                </a:lnTo>
                <a:lnTo>
                  <a:pt x="3249" y="522"/>
                </a:lnTo>
                <a:lnTo>
                  <a:pt x="3249" y="373"/>
                </a:lnTo>
                <a:lnTo>
                  <a:pt x="3133" y="18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65" name=""/>
          <p:cNvSpPr/>
          <p:nvPr/>
        </p:nvSpPr>
        <p:spPr>
          <a:xfrm>
            <a:off x="4878360" y="115920"/>
            <a:ext cx="927000" cy="2243160"/>
          </a:xfrm>
          <a:custGeom>
            <a:avLst/>
            <a:gdLst/>
            <a:ahLst/>
            <a:rect l="l" t="t" r="r" b="b"/>
            <a:pathLst>
              <a:path w="1169" h="1413">
                <a:moveTo>
                  <a:pt x="584" y="1413"/>
                </a:moveTo>
                <a:lnTo>
                  <a:pt x="233" y="1376"/>
                </a:lnTo>
                <a:lnTo>
                  <a:pt x="233" y="1190"/>
                </a:lnTo>
                <a:lnTo>
                  <a:pt x="0" y="1078"/>
                </a:lnTo>
                <a:lnTo>
                  <a:pt x="0" y="669"/>
                </a:lnTo>
                <a:lnTo>
                  <a:pt x="58" y="409"/>
                </a:lnTo>
                <a:lnTo>
                  <a:pt x="993" y="0"/>
                </a:lnTo>
                <a:lnTo>
                  <a:pt x="1051" y="260"/>
                </a:lnTo>
                <a:lnTo>
                  <a:pt x="818" y="558"/>
                </a:lnTo>
                <a:lnTo>
                  <a:pt x="935" y="558"/>
                </a:lnTo>
                <a:lnTo>
                  <a:pt x="875" y="632"/>
                </a:lnTo>
                <a:lnTo>
                  <a:pt x="1169" y="632"/>
                </a:lnTo>
                <a:lnTo>
                  <a:pt x="1169" y="706"/>
                </a:lnTo>
                <a:lnTo>
                  <a:pt x="1051" y="818"/>
                </a:lnTo>
                <a:lnTo>
                  <a:pt x="935" y="781"/>
                </a:lnTo>
                <a:lnTo>
                  <a:pt x="935" y="892"/>
                </a:lnTo>
                <a:lnTo>
                  <a:pt x="760" y="930"/>
                </a:lnTo>
                <a:lnTo>
                  <a:pt x="760" y="1004"/>
                </a:lnTo>
                <a:lnTo>
                  <a:pt x="642" y="1004"/>
                </a:lnTo>
                <a:lnTo>
                  <a:pt x="702" y="1078"/>
                </a:lnTo>
                <a:lnTo>
                  <a:pt x="584" y="1301"/>
                </a:lnTo>
                <a:lnTo>
                  <a:pt x="702" y="1413"/>
                </a:lnTo>
                <a:lnTo>
                  <a:pt x="584" y="141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66" name=""/>
          <p:cNvSpPr/>
          <p:nvPr/>
        </p:nvSpPr>
        <p:spPr>
          <a:xfrm>
            <a:off x="4191120" y="2314440"/>
            <a:ext cx="3000240" cy="5264280"/>
          </a:xfrm>
          <a:custGeom>
            <a:avLst/>
            <a:gdLst/>
            <a:ahLst/>
            <a:rect l="l" t="t" r="r" b="b"/>
            <a:pathLst>
              <a:path w="3780" h="3316">
                <a:moveTo>
                  <a:pt x="3723" y="1860"/>
                </a:moveTo>
                <a:lnTo>
                  <a:pt x="3780" y="1636"/>
                </a:lnTo>
                <a:lnTo>
                  <a:pt x="3665" y="1524"/>
                </a:lnTo>
                <a:lnTo>
                  <a:pt x="3547" y="1045"/>
                </a:lnTo>
                <a:lnTo>
                  <a:pt x="3431" y="971"/>
                </a:lnTo>
                <a:lnTo>
                  <a:pt x="3547" y="747"/>
                </a:lnTo>
                <a:lnTo>
                  <a:pt x="3431" y="560"/>
                </a:lnTo>
                <a:lnTo>
                  <a:pt x="2915" y="261"/>
                </a:lnTo>
                <a:lnTo>
                  <a:pt x="2682" y="299"/>
                </a:lnTo>
                <a:lnTo>
                  <a:pt x="2799" y="224"/>
                </a:lnTo>
                <a:lnTo>
                  <a:pt x="2275" y="485"/>
                </a:lnTo>
                <a:lnTo>
                  <a:pt x="1982" y="485"/>
                </a:lnTo>
                <a:lnTo>
                  <a:pt x="2099" y="299"/>
                </a:lnTo>
                <a:lnTo>
                  <a:pt x="1691" y="261"/>
                </a:lnTo>
                <a:lnTo>
                  <a:pt x="1633" y="187"/>
                </a:lnTo>
                <a:lnTo>
                  <a:pt x="1633" y="75"/>
                </a:lnTo>
                <a:lnTo>
                  <a:pt x="1457" y="37"/>
                </a:lnTo>
                <a:lnTo>
                  <a:pt x="1108" y="0"/>
                </a:lnTo>
                <a:lnTo>
                  <a:pt x="1282" y="187"/>
                </a:lnTo>
                <a:lnTo>
                  <a:pt x="1108" y="299"/>
                </a:lnTo>
                <a:lnTo>
                  <a:pt x="1282" y="523"/>
                </a:lnTo>
                <a:lnTo>
                  <a:pt x="1108" y="560"/>
                </a:lnTo>
                <a:lnTo>
                  <a:pt x="1108" y="747"/>
                </a:lnTo>
                <a:lnTo>
                  <a:pt x="1049" y="672"/>
                </a:lnTo>
                <a:lnTo>
                  <a:pt x="875" y="709"/>
                </a:lnTo>
                <a:lnTo>
                  <a:pt x="875" y="597"/>
                </a:lnTo>
                <a:lnTo>
                  <a:pt x="700" y="597"/>
                </a:lnTo>
                <a:lnTo>
                  <a:pt x="524" y="597"/>
                </a:lnTo>
                <a:lnTo>
                  <a:pt x="466" y="709"/>
                </a:lnTo>
                <a:lnTo>
                  <a:pt x="642" y="821"/>
                </a:lnTo>
                <a:lnTo>
                  <a:pt x="466" y="821"/>
                </a:lnTo>
                <a:lnTo>
                  <a:pt x="349" y="1008"/>
                </a:lnTo>
                <a:lnTo>
                  <a:pt x="233" y="1083"/>
                </a:lnTo>
                <a:lnTo>
                  <a:pt x="408" y="1232"/>
                </a:lnTo>
                <a:lnTo>
                  <a:pt x="233" y="1418"/>
                </a:lnTo>
                <a:lnTo>
                  <a:pt x="0" y="1381"/>
                </a:lnTo>
                <a:lnTo>
                  <a:pt x="0" y="1898"/>
                </a:lnTo>
                <a:lnTo>
                  <a:pt x="115" y="2047"/>
                </a:lnTo>
                <a:lnTo>
                  <a:pt x="0" y="2159"/>
                </a:lnTo>
                <a:lnTo>
                  <a:pt x="115" y="2345"/>
                </a:lnTo>
                <a:lnTo>
                  <a:pt x="115" y="2420"/>
                </a:lnTo>
                <a:lnTo>
                  <a:pt x="291" y="2569"/>
                </a:lnTo>
                <a:lnTo>
                  <a:pt x="875" y="2644"/>
                </a:lnTo>
                <a:lnTo>
                  <a:pt x="642" y="3017"/>
                </a:lnTo>
                <a:lnTo>
                  <a:pt x="642" y="3204"/>
                </a:lnTo>
                <a:lnTo>
                  <a:pt x="1166" y="3204"/>
                </a:lnTo>
                <a:lnTo>
                  <a:pt x="1457" y="3279"/>
                </a:lnTo>
                <a:lnTo>
                  <a:pt x="1633" y="3241"/>
                </a:lnTo>
                <a:lnTo>
                  <a:pt x="1808" y="3316"/>
                </a:lnTo>
                <a:lnTo>
                  <a:pt x="1924" y="3241"/>
                </a:lnTo>
                <a:lnTo>
                  <a:pt x="2215" y="3279"/>
                </a:lnTo>
                <a:lnTo>
                  <a:pt x="2682" y="3167"/>
                </a:lnTo>
                <a:lnTo>
                  <a:pt x="2915" y="3241"/>
                </a:lnTo>
                <a:lnTo>
                  <a:pt x="2973" y="3204"/>
                </a:lnTo>
                <a:lnTo>
                  <a:pt x="2915" y="2943"/>
                </a:lnTo>
                <a:lnTo>
                  <a:pt x="3314" y="2756"/>
                </a:lnTo>
                <a:lnTo>
                  <a:pt x="2799" y="2420"/>
                </a:lnTo>
                <a:lnTo>
                  <a:pt x="2566" y="2084"/>
                </a:lnTo>
                <a:lnTo>
                  <a:pt x="2682" y="2159"/>
                </a:lnTo>
                <a:lnTo>
                  <a:pt x="3431" y="1860"/>
                </a:lnTo>
                <a:lnTo>
                  <a:pt x="3489" y="1748"/>
                </a:lnTo>
                <a:lnTo>
                  <a:pt x="3723" y="186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067" name=""/>
          <p:cNvSpPr/>
          <p:nvPr/>
        </p:nvSpPr>
        <p:spPr>
          <a:xfrm>
            <a:off x="6883560" y="2384280"/>
            <a:ext cx="3375000" cy="4098960"/>
          </a:xfrm>
          <a:custGeom>
            <a:avLst/>
            <a:gdLst/>
            <a:ahLst/>
            <a:rect l="l" t="t" r="r" b="b"/>
            <a:pathLst>
              <a:path w="4254" h="2582">
                <a:moveTo>
                  <a:pt x="4078" y="419"/>
                </a:moveTo>
                <a:lnTo>
                  <a:pt x="4196" y="952"/>
                </a:lnTo>
                <a:lnTo>
                  <a:pt x="3905" y="1180"/>
                </a:lnTo>
                <a:lnTo>
                  <a:pt x="4078" y="1294"/>
                </a:lnTo>
                <a:lnTo>
                  <a:pt x="4020" y="1478"/>
                </a:lnTo>
                <a:lnTo>
                  <a:pt x="4254" y="1935"/>
                </a:lnTo>
                <a:lnTo>
                  <a:pt x="3845" y="2239"/>
                </a:lnTo>
                <a:lnTo>
                  <a:pt x="3729" y="2430"/>
                </a:lnTo>
                <a:lnTo>
                  <a:pt x="3729" y="2582"/>
                </a:lnTo>
                <a:lnTo>
                  <a:pt x="3614" y="2582"/>
                </a:lnTo>
                <a:lnTo>
                  <a:pt x="3147" y="2430"/>
                </a:lnTo>
                <a:lnTo>
                  <a:pt x="2505" y="2506"/>
                </a:lnTo>
                <a:lnTo>
                  <a:pt x="2332" y="2392"/>
                </a:lnTo>
                <a:lnTo>
                  <a:pt x="2098" y="2430"/>
                </a:lnTo>
                <a:lnTo>
                  <a:pt x="1923" y="2354"/>
                </a:lnTo>
                <a:lnTo>
                  <a:pt x="1574" y="2163"/>
                </a:lnTo>
                <a:lnTo>
                  <a:pt x="1574" y="2049"/>
                </a:lnTo>
                <a:lnTo>
                  <a:pt x="1225" y="2011"/>
                </a:lnTo>
                <a:lnTo>
                  <a:pt x="1107" y="2087"/>
                </a:lnTo>
                <a:lnTo>
                  <a:pt x="816" y="1859"/>
                </a:lnTo>
                <a:lnTo>
                  <a:pt x="467" y="1745"/>
                </a:lnTo>
                <a:lnTo>
                  <a:pt x="292" y="1821"/>
                </a:lnTo>
                <a:lnTo>
                  <a:pt x="349" y="1592"/>
                </a:lnTo>
                <a:lnTo>
                  <a:pt x="234" y="1478"/>
                </a:lnTo>
                <a:lnTo>
                  <a:pt x="116" y="990"/>
                </a:lnTo>
                <a:lnTo>
                  <a:pt x="0" y="914"/>
                </a:lnTo>
                <a:lnTo>
                  <a:pt x="116" y="685"/>
                </a:lnTo>
                <a:lnTo>
                  <a:pt x="0" y="495"/>
                </a:lnTo>
                <a:lnTo>
                  <a:pt x="176" y="533"/>
                </a:lnTo>
                <a:lnTo>
                  <a:pt x="176" y="457"/>
                </a:lnTo>
                <a:lnTo>
                  <a:pt x="58" y="457"/>
                </a:lnTo>
                <a:lnTo>
                  <a:pt x="116" y="419"/>
                </a:lnTo>
                <a:lnTo>
                  <a:pt x="1340" y="0"/>
                </a:lnTo>
                <a:lnTo>
                  <a:pt x="1981" y="0"/>
                </a:lnTo>
                <a:lnTo>
                  <a:pt x="1981" y="76"/>
                </a:lnTo>
                <a:lnTo>
                  <a:pt x="1865" y="38"/>
                </a:lnTo>
                <a:lnTo>
                  <a:pt x="1981" y="228"/>
                </a:lnTo>
                <a:lnTo>
                  <a:pt x="2389" y="152"/>
                </a:lnTo>
                <a:lnTo>
                  <a:pt x="2972" y="228"/>
                </a:lnTo>
                <a:lnTo>
                  <a:pt x="3729" y="190"/>
                </a:lnTo>
                <a:lnTo>
                  <a:pt x="4078" y="343"/>
                </a:lnTo>
                <a:lnTo>
                  <a:pt x="4078" y="41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068" name=""/>
          <p:cNvGrpSpPr/>
          <p:nvPr/>
        </p:nvGrpSpPr>
        <p:grpSpPr>
          <a:xfrm>
            <a:off x="2870280" y="1319040"/>
            <a:ext cx="4686120" cy="4867560"/>
            <a:chOff x="2870280" y="1319040"/>
            <a:chExt cx="4686120" cy="4867560"/>
          </a:xfrm>
        </p:grpSpPr>
        <p:sp>
          <p:nvSpPr>
            <p:cNvPr id="8069" name=""/>
            <p:cNvSpPr/>
            <p:nvPr/>
          </p:nvSpPr>
          <p:spPr>
            <a:xfrm>
              <a:off x="3114720" y="4905360"/>
              <a:ext cx="1158840" cy="1176480"/>
            </a:xfrm>
            <a:custGeom>
              <a:avLst/>
              <a:gdLst/>
              <a:ahLst/>
              <a:rect l="l" t="t" r="r" b="b"/>
              <a:pathLst>
                <a:path w="1459" h="741">
                  <a:moveTo>
                    <a:pt x="933" y="0"/>
                  </a:moveTo>
                  <a:lnTo>
                    <a:pt x="409" y="74"/>
                  </a:lnTo>
                  <a:lnTo>
                    <a:pt x="233" y="0"/>
                  </a:lnTo>
                  <a:lnTo>
                    <a:pt x="0" y="111"/>
                  </a:lnTo>
                  <a:lnTo>
                    <a:pt x="0" y="222"/>
                  </a:lnTo>
                  <a:lnTo>
                    <a:pt x="466" y="445"/>
                  </a:lnTo>
                  <a:lnTo>
                    <a:pt x="584" y="593"/>
                  </a:lnTo>
                  <a:lnTo>
                    <a:pt x="875" y="519"/>
                  </a:lnTo>
                  <a:lnTo>
                    <a:pt x="875" y="704"/>
                  </a:lnTo>
                  <a:lnTo>
                    <a:pt x="1226" y="741"/>
                  </a:lnTo>
                  <a:lnTo>
                    <a:pt x="1168" y="630"/>
                  </a:lnTo>
                  <a:lnTo>
                    <a:pt x="1342" y="519"/>
                  </a:lnTo>
                  <a:lnTo>
                    <a:pt x="1459" y="408"/>
                  </a:lnTo>
                  <a:lnTo>
                    <a:pt x="1342" y="259"/>
                  </a:lnTo>
                  <a:lnTo>
                    <a:pt x="1168" y="222"/>
                  </a:lnTo>
                  <a:lnTo>
                    <a:pt x="1168" y="74"/>
                  </a:lnTo>
                  <a:lnTo>
                    <a:pt x="933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70" name=""/>
            <p:cNvSpPr/>
            <p:nvPr/>
          </p:nvSpPr>
          <p:spPr>
            <a:xfrm>
              <a:off x="7080120" y="2070000"/>
              <a:ext cx="142920" cy="177840"/>
            </a:xfrm>
            <a:custGeom>
              <a:avLst/>
              <a:gdLst/>
              <a:ahLst/>
              <a:rect l="l" t="t" r="r" b="b"/>
              <a:pathLst>
                <a:path w="179" h="112">
                  <a:moveTo>
                    <a:pt x="179" y="112"/>
                  </a:moveTo>
                  <a:lnTo>
                    <a:pt x="0" y="0"/>
                  </a:lnTo>
                  <a:lnTo>
                    <a:pt x="0" y="75"/>
                  </a:lnTo>
                  <a:lnTo>
                    <a:pt x="179" y="112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71" name=""/>
            <p:cNvSpPr/>
            <p:nvPr/>
          </p:nvSpPr>
          <p:spPr>
            <a:xfrm>
              <a:off x="5757840" y="2247840"/>
              <a:ext cx="85680" cy="239760"/>
            </a:xfrm>
            <a:custGeom>
              <a:avLst/>
              <a:gdLst/>
              <a:ahLst/>
              <a:rect l="l" t="t" r="r" b="b"/>
              <a:pathLst>
                <a:path w="107" h="151">
                  <a:moveTo>
                    <a:pt x="107" y="0"/>
                  </a:moveTo>
                  <a:lnTo>
                    <a:pt x="54" y="151"/>
                  </a:lnTo>
                  <a:lnTo>
                    <a:pt x="0" y="75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72" name=""/>
            <p:cNvSpPr/>
            <p:nvPr/>
          </p:nvSpPr>
          <p:spPr>
            <a:xfrm>
              <a:off x="5429160" y="1778040"/>
              <a:ext cx="414360" cy="469800"/>
            </a:xfrm>
            <a:custGeom>
              <a:avLst/>
              <a:gdLst/>
              <a:ahLst/>
              <a:rect l="l" t="t" r="r" b="b"/>
              <a:pathLst>
                <a:path w="520" h="296">
                  <a:moveTo>
                    <a:pt x="173" y="37"/>
                  </a:moveTo>
                  <a:lnTo>
                    <a:pt x="405" y="0"/>
                  </a:lnTo>
                  <a:lnTo>
                    <a:pt x="520" y="185"/>
                  </a:lnTo>
                  <a:lnTo>
                    <a:pt x="463" y="259"/>
                  </a:lnTo>
                  <a:lnTo>
                    <a:pt x="173" y="296"/>
                  </a:lnTo>
                  <a:lnTo>
                    <a:pt x="0" y="74"/>
                  </a:lnTo>
                  <a:lnTo>
                    <a:pt x="173" y="37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73" name=""/>
            <p:cNvSpPr/>
            <p:nvPr/>
          </p:nvSpPr>
          <p:spPr>
            <a:xfrm>
              <a:off x="5894280" y="2301840"/>
              <a:ext cx="276480" cy="241200"/>
            </a:xfrm>
            <a:custGeom>
              <a:avLst/>
              <a:gdLst/>
              <a:ahLst/>
              <a:rect l="l" t="t" r="r" b="b"/>
              <a:pathLst>
                <a:path w="349" h="152">
                  <a:moveTo>
                    <a:pt x="116" y="0"/>
                  </a:moveTo>
                  <a:lnTo>
                    <a:pt x="291" y="38"/>
                  </a:lnTo>
                  <a:lnTo>
                    <a:pt x="349" y="152"/>
                  </a:lnTo>
                  <a:lnTo>
                    <a:pt x="0" y="76"/>
                  </a:lnTo>
                  <a:lnTo>
                    <a:pt x="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74" name=""/>
            <p:cNvSpPr/>
            <p:nvPr/>
          </p:nvSpPr>
          <p:spPr>
            <a:xfrm>
              <a:off x="6170760" y="2301840"/>
              <a:ext cx="85680" cy="300240"/>
            </a:xfrm>
            <a:custGeom>
              <a:avLst/>
              <a:gdLst/>
              <a:ahLst/>
              <a:rect l="l" t="t" r="r" b="b"/>
              <a:pathLst>
                <a:path w="108" h="189">
                  <a:moveTo>
                    <a:pt x="0" y="0"/>
                  </a:moveTo>
                  <a:lnTo>
                    <a:pt x="108" y="38"/>
                  </a:lnTo>
                  <a:lnTo>
                    <a:pt x="54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75" name=""/>
            <p:cNvSpPr/>
            <p:nvPr/>
          </p:nvSpPr>
          <p:spPr>
            <a:xfrm>
              <a:off x="5843520" y="1424160"/>
              <a:ext cx="600120" cy="823680"/>
            </a:xfrm>
            <a:custGeom>
              <a:avLst/>
              <a:gdLst/>
              <a:ahLst/>
              <a:rect l="l" t="t" r="r" b="b"/>
              <a:pathLst>
                <a:path w="756" h="519">
                  <a:moveTo>
                    <a:pt x="234" y="37"/>
                  </a:moveTo>
                  <a:lnTo>
                    <a:pt x="292" y="111"/>
                  </a:lnTo>
                  <a:lnTo>
                    <a:pt x="0" y="185"/>
                  </a:lnTo>
                  <a:lnTo>
                    <a:pt x="116" y="259"/>
                  </a:lnTo>
                  <a:lnTo>
                    <a:pt x="174" y="408"/>
                  </a:lnTo>
                  <a:lnTo>
                    <a:pt x="407" y="445"/>
                  </a:lnTo>
                  <a:lnTo>
                    <a:pt x="349" y="519"/>
                  </a:lnTo>
                  <a:lnTo>
                    <a:pt x="523" y="519"/>
                  </a:lnTo>
                  <a:lnTo>
                    <a:pt x="523" y="408"/>
                  </a:lnTo>
                  <a:lnTo>
                    <a:pt x="641" y="408"/>
                  </a:lnTo>
                  <a:lnTo>
                    <a:pt x="583" y="297"/>
                  </a:lnTo>
                  <a:lnTo>
                    <a:pt x="756" y="222"/>
                  </a:lnTo>
                  <a:lnTo>
                    <a:pt x="641" y="0"/>
                  </a:lnTo>
                  <a:lnTo>
                    <a:pt x="465" y="37"/>
                  </a:lnTo>
                  <a:lnTo>
                    <a:pt x="465" y="111"/>
                  </a:lnTo>
                  <a:lnTo>
                    <a:pt x="407" y="222"/>
                  </a:lnTo>
                  <a:lnTo>
                    <a:pt x="407" y="74"/>
                  </a:lnTo>
                  <a:lnTo>
                    <a:pt x="234" y="37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76" name=""/>
            <p:cNvSpPr/>
            <p:nvPr/>
          </p:nvSpPr>
          <p:spPr>
            <a:xfrm>
              <a:off x="6586560" y="2543040"/>
              <a:ext cx="183960" cy="236520"/>
            </a:xfrm>
            <a:custGeom>
              <a:avLst/>
              <a:gdLst/>
              <a:ahLst/>
              <a:rect l="l" t="t" r="r" b="b"/>
              <a:pathLst>
                <a:path w="231" h="149">
                  <a:moveTo>
                    <a:pt x="173" y="74"/>
                  </a:moveTo>
                  <a:lnTo>
                    <a:pt x="231" y="149"/>
                  </a:lnTo>
                  <a:lnTo>
                    <a:pt x="0" y="112"/>
                  </a:lnTo>
                  <a:lnTo>
                    <a:pt x="0" y="37"/>
                  </a:lnTo>
                  <a:lnTo>
                    <a:pt x="115" y="74"/>
                  </a:lnTo>
                  <a:lnTo>
                    <a:pt x="57" y="0"/>
                  </a:lnTo>
                  <a:lnTo>
                    <a:pt x="173" y="37"/>
                  </a:lnTo>
                  <a:lnTo>
                    <a:pt x="173" y="74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77" name=""/>
            <p:cNvSpPr/>
            <p:nvPr/>
          </p:nvSpPr>
          <p:spPr>
            <a:xfrm>
              <a:off x="6586560" y="2543040"/>
              <a:ext cx="183960" cy="236520"/>
            </a:xfrm>
            <a:custGeom>
              <a:avLst/>
              <a:gdLst/>
              <a:ahLst/>
              <a:rect l="l" t="t" r="r" b="b"/>
              <a:pathLst>
                <a:path w="231" h="149">
                  <a:moveTo>
                    <a:pt x="173" y="74"/>
                  </a:moveTo>
                  <a:lnTo>
                    <a:pt x="231" y="149"/>
                  </a:lnTo>
                  <a:lnTo>
                    <a:pt x="0" y="112"/>
                  </a:lnTo>
                  <a:lnTo>
                    <a:pt x="0" y="37"/>
                  </a:lnTo>
                  <a:lnTo>
                    <a:pt x="115" y="74"/>
                  </a:lnTo>
                  <a:lnTo>
                    <a:pt x="57" y="0"/>
                  </a:lnTo>
                  <a:lnTo>
                    <a:pt x="173" y="37"/>
                  </a:lnTo>
                  <a:lnTo>
                    <a:pt x="173" y="74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78" name=""/>
            <p:cNvSpPr/>
            <p:nvPr/>
          </p:nvSpPr>
          <p:spPr>
            <a:xfrm>
              <a:off x="4041720" y="5735520"/>
              <a:ext cx="231840" cy="416160"/>
            </a:xfrm>
            <a:custGeom>
              <a:avLst/>
              <a:gdLst/>
              <a:ahLst/>
              <a:rect l="l" t="t" r="r" b="b"/>
              <a:pathLst>
                <a:path w="291" h="262">
                  <a:moveTo>
                    <a:pt x="58" y="225"/>
                  </a:moveTo>
                  <a:lnTo>
                    <a:pt x="291" y="262"/>
                  </a:lnTo>
                  <a:lnTo>
                    <a:pt x="291" y="187"/>
                  </a:lnTo>
                  <a:lnTo>
                    <a:pt x="176" y="0"/>
                  </a:lnTo>
                  <a:lnTo>
                    <a:pt x="0" y="112"/>
                  </a:lnTo>
                  <a:lnTo>
                    <a:pt x="58" y="225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79" name=""/>
            <p:cNvSpPr/>
            <p:nvPr/>
          </p:nvSpPr>
          <p:spPr>
            <a:xfrm>
              <a:off x="3303720" y="3433680"/>
              <a:ext cx="1250640" cy="1882800"/>
            </a:xfrm>
            <a:custGeom>
              <a:avLst/>
              <a:gdLst/>
              <a:ahLst/>
              <a:rect l="l" t="t" r="r" b="b"/>
              <a:pathLst>
                <a:path w="1577" h="1186">
                  <a:moveTo>
                    <a:pt x="702" y="261"/>
                  </a:moveTo>
                  <a:lnTo>
                    <a:pt x="760" y="335"/>
                  </a:lnTo>
                  <a:lnTo>
                    <a:pt x="702" y="373"/>
                  </a:lnTo>
                  <a:lnTo>
                    <a:pt x="702" y="484"/>
                  </a:lnTo>
                  <a:lnTo>
                    <a:pt x="875" y="522"/>
                  </a:lnTo>
                  <a:lnTo>
                    <a:pt x="818" y="410"/>
                  </a:lnTo>
                  <a:lnTo>
                    <a:pt x="935" y="261"/>
                  </a:lnTo>
                  <a:lnTo>
                    <a:pt x="875" y="261"/>
                  </a:lnTo>
                  <a:lnTo>
                    <a:pt x="875" y="112"/>
                  </a:lnTo>
                  <a:lnTo>
                    <a:pt x="1402" y="0"/>
                  </a:lnTo>
                  <a:lnTo>
                    <a:pt x="1577" y="112"/>
                  </a:lnTo>
                  <a:lnTo>
                    <a:pt x="1460" y="298"/>
                  </a:lnTo>
                  <a:lnTo>
                    <a:pt x="1344" y="373"/>
                  </a:lnTo>
                  <a:lnTo>
                    <a:pt x="1519" y="522"/>
                  </a:lnTo>
                  <a:lnTo>
                    <a:pt x="1344" y="708"/>
                  </a:lnTo>
                  <a:lnTo>
                    <a:pt x="1111" y="671"/>
                  </a:lnTo>
                  <a:lnTo>
                    <a:pt x="1111" y="1186"/>
                  </a:lnTo>
                  <a:lnTo>
                    <a:pt x="935" y="1149"/>
                  </a:lnTo>
                  <a:lnTo>
                    <a:pt x="935" y="1000"/>
                  </a:lnTo>
                  <a:lnTo>
                    <a:pt x="702" y="925"/>
                  </a:lnTo>
                  <a:lnTo>
                    <a:pt x="175" y="1000"/>
                  </a:lnTo>
                  <a:lnTo>
                    <a:pt x="0" y="925"/>
                  </a:lnTo>
                  <a:lnTo>
                    <a:pt x="409" y="925"/>
                  </a:lnTo>
                  <a:lnTo>
                    <a:pt x="233" y="851"/>
                  </a:lnTo>
                  <a:lnTo>
                    <a:pt x="642" y="782"/>
                  </a:lnTo>
                  <a:lnTo>
                    <a:pt x="409" y="782"/>
                  </a:lnTo>
                  <a:lnTo>
                    <a:pt x="351" y="708"/>
                  </a:lnTo>
                  <a:lnTo>
                    <a:pt x="702" y="261"/>
                  </a:lnTo>
                  <a:close/>
                </a:path>
              </a:pathLst>
            </a:custGeom>
            <a:solidFill>
              <a:srgbClr val="ccffcc"/>
            </a:solidFill>
            <a:ln w="284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80" name=""/>
            <p:cNvSpPr/>
            <p:nvPr/>
          </p:nvSpPr>
          <p:spPr>
            <a:xfrm>
              <a:off x="4830840" y="1335240"/>
              <a:ext cx="833400" cy="27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81" name=""/>
            <p:cNvSpPr/>
            <p:nvPr/>
          </p:nvSpPr>
          <p:spPr>
            <a:xfrm>
              <a:off x="4921200" y="1382760"/>
              <a:ext cx="72252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82" name=""/>
            <p:cNvSpPr/>
            <p:nvPr/>
          </p:nvSpPr>
          <p:spPr>
            <a:xfrm>
              <a:off x="4919400" y="1384200"/>
              <a:ext cx="6530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b2b2b2"/>
                  </a:solidFill>
                  <a:effectLst/>
                  <a:uFillTx/>
                  <a:latin typeface="Frutiger 45 Light"/>
                </a:rPr>
                <a:t>Denmark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83" name=""/>
            <p:cNvSpPr/>
            <p:nvPr/>
          </p:nvSpPr>
          <p:spPr>
            <a:xfrm>
              <a:off x="5429160" y="4694400"/>
              <a:ext cx="835200" cy="27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84" name=""/>
            <p:cNvSpPr/>
            <p:nvPr/>
          </p:nvSpPr>
          <p:spPr>
            <a:xfrm>
              <a:off x="5521320" y="4741920"/>
              <a:ext cx="72216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85" name=""/>
            <p:cNvSpPr/>
            <p:nvPr/>
          </p:nvSpPr>
          <p:spPr>
            <a:xfrm>
              <a:off x="5515560" y="4743360"/>
              <a:ext cx="6613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Germany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86" name=""/>
            <p:cNvSpPr/>
            <p:nvPr/>
          </p:nvSpPr>
          <p:spPr>
            <a:xfrm>
              <a:off x="6880320" y="3198960"/>
              <a:ext cx="676080" cy="27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87" name=""/>
            <p:cNvSpPr/>
            <p:nvPr/>
          </p:nvSpPr>
          <p:spPr>
            <a:xfrm>
              <a:off x="6972480" y="3246480"/>
              <a:ext cx="56484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88" name=""/>
            <p:cNvSpPr/>
            <p:nvPr/>
          </p:nvSpPr>
          <p:spPr>
            <a:xfrm>
              <a:off x="6964200" y="3247920"/>
              <a:ext cx="50868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Poland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89" name=""/>
            <p:cNvSpPr/>
            <p:nvPr/>
          </p:nvSpPr>
          <p:spPr>
            <a:xfrm>
              <a:off x="3317760" y="5227560"/>
              <a:ext cx="77148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90" name=""/>
            <p:cNvSpPr/>
            <p:nvPr/>
          </p:nvSpPr>
          <p:spPr>
            <a:xfrm>
              <a:off x="3409920" y="5275440"/>
              <a:ext cx="658800" cy="22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91" name=""/>
            <p:cNvSpPr/>
            <p:nvPr/>
          </p:nvSpPr>
          <p:spPr>
            <a:xfrm>
              <a:off x="3402000" y="5276880"/>
              <a:ext cx="6019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Belgium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92" name=""/>
            <p:cNvSpPr/>
            <p:nvPr/>
          </p:nvSpPr>
          <p:spPr>
            <a:xfrm>
              <a:off x="6234120" y="5651640"/>
              <a:ext cx="1255680" cy="27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93" name=""/>
            <p:cNvSpPr/>
            <p:nvPr/>
          </p:nvSpPr>
          <p:spPr>
            <a:xfrm>
              <a:off x="6326280" y="5699160"/>
              <a:ext cx="114300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94" name=""/>
            <p:cNvSpPr/>
            <p:nvPr/>
          </p:nvSpPr>
          <p:spPr>
            <a:xfrm>
              <a:off x="6294240" y="5700600"/>
              <a:ext cx="11354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Czech Republic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8095" name=""/>
            <p:cNvGrpSpPr/>
            <p:nvPr/>
          </p:nvGrpSpPr>
          <p:grpSpPr>
            <a:xfrm>
              <a:off x="4178160" y="4413240"/>
              <a:ext cx="2556000" cy="1222560"/>
              <a:chOff x="4178160" y="4413240"/>
              <a:chExt cx="2556000" cy="1222560"/>
            </a:xfrm>
          </p:grpSpPr>
          <p:sp>
            <p:nvSpPr>
              <p:cNvPr id="8096" name=""/>
              <p:cNvSpPr/>
              <p:nvPr/>
            </p:nvSpPr>
            <p:spPr>
              <a:xfrm>
                <a:off x="4371840" y="4489560"/>
                <a:ext cx="2362320" cy="1146240"/>
              </a:xfrm>
              <a:custGeom>
                <a:avLst/>
                <a:gdLst/>
                <a:ahLst/>
                <a:rect l="l" t="t" r="r" b="b"/>
                <a:pathLst>
                  <a:path w="2975" h="722">
                    <a:moveTo>
                      <a:pt x="2941" y="722"/>
                    </a:moveTo>
                    <a:lnTo>
                      <a:pt x="2975" y="686"/>
                    </a:lnTo>
                    <a:lnTo>
                      <a:pt x="34" y="0"/>
                    </a:lnTo>
                    <a:lnTo>
                      <a:pt x="0" y="36"/>
                    </a:lnTo>
                    <a:lnTo>
                      <a:pt x="2941" y="722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097" name=""/>
              <p:cNvSpPr/>
              <p:nvPr/>
            </p:nvSpPr>
            <p:spPr>
              <a:xfrm>
                <a:off x="4178160" y="4413240"/>
                <a:ext cx="262080" cy="212760"/>
              </a:xfrm>
              <a:custGeom>
                <a:avLst/>
                <a:gdLst/>
                <a:ahLst/>
                <a:rect l="l" t="t" r="r" b="b"/>
                <a:pathLst>
                  <a:path w="331" h="134">
                    <a:moveTo>
                      <a:pt x="331" y="0"/>
                    </a:moveTo>
                    <a:lnTo>
                      <a:pt x="0" y="5"/>
                    </a:lnTo>
                    <a:lnTo>
                      <a:pt x="205" y="134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8098" name=""/>
            <p:cNvSpPr/>
            <p:nvPr/>
          </p:nvSpPr>
          <p:spPr>
            <a:xfrm>
              <a:off x="2870280" y="1319040"/>
              <a:ext cx="4678200" cy="4867560"/>
            </a:xfrm>
            <a:prstGeom prst="rect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099" name=""/>
            <p:cNvSpPr/>
            <p:nvPr/>
          </p:nvSpPr>
          <p:spPr>
            <a:xfrm>
              <a:off x="2874960" y="5746680"/>
              <a:ext cx="109044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00" name=""/>
            <p:cNvSpPr/>
            <p:nvPr/>
          </p:nvSpPr>
          <p:spPr>
            <a:xfrm>
              <a:off x="2967120" y="5794200"/>
              <a:ext cx="97776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01" name=""/>
            <p:cNvSpPr/>
            <p:nvPr/>
          </p:nvSpPr>
          <p:spPr>
            <a:xfrm>
              <a:off x="2958480" y="5796000"/>
              <a:ext cx="92376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Luxembourg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8102" name=""/>
            <p:cNvGrpSpPr/>
            <p:nvPr/>
          </p:nvGrpSpPr>
          <p:grpSpPr>
            <a:xfrm>
              <a:off x="4165560" y="3759120"/>
              <a:ext cx="3290760" cy="235080"/>
              <a:chOff x="4165560" y="3759120"/>
              <a:chExt cx="3290760" cy="235080"/>
            </a:xfrm>
          </p:grpSpPr>
          <p:sp>
            <p:nvSpPr>
              <p:cNvPr id="8103" name=""/>
              <p:cNvSpPr/>
              <p:nvPr/>
            </p:nvSpPr>
            <p:spPr>
              <a:xfrm>
                <a:off x="4394160" y="3794040"/>
                <a:ext cx="3062160" cy="114480"/>
              </a:xfrm>
              <a:custGeom>
                <a:avLst/>
                <a:gdLst/>
                <a:ahLst/>
                <a:rect l="l" t="t" r="r" b="b"/>
                <a:pathLst>
                  <a:path w="3856" h="72">
                    <a:moveTo>
                      <a:pt x="3856" y="40"/>
                    </a:moveTo>
                    <a:lnTo>
                      <a:pt x="3854" y="0"/>
                    </a:lnTo>
                    <a:lnTo>
                      <a:pt x="0" y="32"/>
                    </a:lnTo>
                    <a:lnTo>
                      <a:pt x="2" y="72"/>
                    </a:lnTo>
                    <a:lnTo>
                      <a:pt x="3856" y="40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104" name=""/>
              <p:cNvSpPr/>
              <p:nvPr/>
            </p:nvSpPr>
            <p:spPr>
              <a:xfrm>
                <a:off x="4165560" y="3759120"/>
                <a:ext cx="235080" cy="235080"/>
              </a:xfrm>
              <a:custGeom>
                <a:avLst/>
                <a:gdLst/>
                <a:ahLst/>
                <a:rect l="l" t="t" r="r" b="b"/>
                <a:pathLst>
                  <a:path w="297" h="148">
                    <a:moveTo>
                      <a:pt x="293" y="0"/>
                    </a:moveTo>
                    <a:lnTo>
                      <a:pt x="0" y="77"/>
                    </a:lnTo>
                    <a:lnTo>
                      <a:pt x="297" y="148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8105" name=""/>
            <p:cNvGrpSpPr/>
            <p:nvPr/>
          </p:nvGrpSpPr>
          <p:grpSpPr>
            <a:xfrm>
              <a:off x="4181400" y="1906560"/>
              <a:ext cx="1238400" cy="1957320"/>
              <a:chOff x="4181400" y="1906560"/>
              <a:chExt cx="1238400" cy="1957320"/>
            </a:xfrm>
          </p:grpSpPr>
          <p:sp>
            <p:nvSpPr>
              <p:cNvPr id="8106" name=""/>
              <p:cNvSpPr/>
              <p:nvPr/>
            </p:nvSpPr>
            <p:spPr>
              <a:xfrm>
                <a:off x="4262400" y="1906560"/>
                <a:ext cx="1157400" cy="1913040"/>
              </a:xfrm>
              <a:custGeom>
                <a:avLst/>
                <a:gdLst/>
                <a:ahLst/>
                <a:rect l="l" t="t" r="r" b="b"/>
                <a:pathLst>
                  <a:path w="1458" h="1205">
                    <a:moveTo>
                      <a:pt x="1173" y="0"/>
                    </a:moveTo>
                    <a:lnTo>
                      <a:pt x="1099" y="13"/>
                    </a:lnTo>
                    <a:lnTo>
                      <a:pt x="1135" y="67"/>
                    </a:lnTo>
                    <a:lnTo>
                      <a:pt x="1175" y="121"/>
                    </a:lnTo>
                    <a:lnTo>
                      <a:pt x="1213" y="174"/>
                    </a:lnTo>
                    <a:lnTo>
                      <a:pt x="1251" y="227"/>
                    </a:lnTo>
                    <a:lnTo>
                      <a:pt x="1285" y="281"/>
                    </a:lnTo>
                    <a:lnTo>
                      <a:pt x="1314" y="335"/>
                    </a:lnTo>
                    <a:lnTo>
                      <a:pt x="1336" y="391"/>
                    </a:lnTo>
                    <a:lnTo>
                      <a:pt x="1374" y="383"/>
                    </a:lnTo>
                    <a:lnTo>
                      <a:pt x="1334" y="383"/>
                    </a:lnTo>
                    <a:lnTo>
                      <a:pt x="1342" y="411"/>
                    </a:lnTo>
                    <a:lnTo>
                      <a:pt x="1352" y="442"/>
                    </a:lnTo>
                    <a:lnTo>
                      <a:pt x="1362" y="497"/>
                    </a:lnTo>
                    <a:lnTo>
                      <a:pt x="1372" y="553"/>
                    </a:lnTo>
                    <a:lnTo>
                      <a:pt x="1378" y="609"/>
                    </a:lnTo>
                    <a:lnTo>
                      <a:pt x="1378" y="666"/>
                    </a:lnTo>
                    <a:lnTo>
                      <a:pt x="1376" y="695"/>
                    </a:lnTo>
                    <a:lnTo>
                      <a:pt x="1372" y="726"/>
                    </a:lnTo>
                    <a:lnTo>
                      <a:pt x="1364" y="756"/>
                    </a:lnTo>
                    <a:lnTo>
                      <a:pt x="1354" y="788"/>
                    </a:lnTo>
                    <a:lnTo>
                      <a:pt x="1342" y="821"/>
                    </a:lnTo>
                    <a:lnTo>
                      <a:pt x="1382" y="821"/>
                    </a:lnTo>
                    <a:lnTo>
                      <a:pt x="1346" y="813"/>
                    </a:lnTo>
                    <a:lnTo>
                      <a:pt x="1330" y="848"/>
                    </a:lnTo>
                    <a:lnTo>
                      <a:pt x="1312" y="884"/>
                    </a:lnTo>
                    <a:lnTo>
                      <a:pt x="1291" y="923"/>
                    </a:lnTo>
                    <a:lnTo>
                      <a:pt x="1277" y="940"/>
                    </a:lnTo>
                    <a:lnTo>
                      <a:pt x="1263" y="957"/>
                    </a:lnTo>
                    <a:lnTo>
                      <a:pt x="1249" y="973"/>
                    </a:lnTo>
                    <a:lnTo>
                      <a:pt x="1233" y="989"/>
                    </a:lnTo>
                    <a:lnTo>
                      <a:pt x="1201" y="1016"/>
                    </a:lnTo>
                    <a:lnTo>
                      <a:pt x="1237" y="1024"/>
                    </a:lnTo>
                    <a:lnTo>
                      <a:pt x="1209" y="1010"/>
                    </a:lnTo>
                    <a:lnTo>
                      <a:pt x="1173" y="1034"/>
                    </a:lnTo>
                    <a:lnTo>
                      <a:pt x="1133" y="1055"/>
                    </a:lnTo>
                    <a:lnTo>
                      <a:pt x="1091" y="1073"/>
                    </a:lnTo>
                    <a:lnTo>
                      <a:pt x="1047" y="1088"/>
                    </a:lnTo>
                    <a:lnTo>
                      <a:pt x="1075" y="1102"/>
                    </a:lnTo>
                    <a:lnTo>
                      <a:pt x="1059" y="1083"/>
                    </a:lnTo>
                    <a:lnTo>
                      <a:pt x="1015" y="1096"/>
                    </a:lnTo>
                    <a:lnTo>
                      <a:pt x="967" y="1107"/>
                    </a:lnTo>
                    <a:lnTo>
                      <a:pt x="922" y="1116"/>
                    </a:lnTo>
                    <a:lnTo>
                      <a:pt x="874" y="1124"/>
                    </a:lnTo>
                    <a:lnTo>
                      <a:pt x="828" y="1130"/>
                    </a:lnTo>
                    <a:lnTo>
                      <a:pt x="736" y="1142"/>
                    </a:lnTo>
                    <a:lnTo>
                      <a:pt x="690" y="1148"/>
                    </a:lnTo>
                    <a:lnTo>
                      <a:pt x="652" y="1154"/>
                    </a:lnTo>
                    <a:lnTo>
                      <a:pt x="652" y="1155"/>
                    </a:lnTo>
                    <a:lnTo>
                      <a:pt x="607" y="1160"/>
                    </a:lnTo>
                    <a:lnTo>
                      <a:pt x="623" y="1179"/>
                    </a:lnTo>
                    <a:lnTo>
                      <a:pt x="623" y="1159"/>
                    </a:lnTo>
                    <a:lnTo>
                      <a:pt x="577" y="1162"/>
                    </a:lnTo>
                    <a:lnTo>
                      <a:pt x="531" y="1164"/>
                    </a:lnTo>
                    <a:lnTo>
                      <a:pt x="485" y="1165"/>
                    </a:lnTo>
                    <a:lnTo>
                      <a:pt x="437" y="1164"/>
                    </a:lnTo>
                    <a:lnTo>
                      <a:pt x="387" y="1162"/>
                    </a:lnTo>
                    <a:lnTo>
                      <a:pt x="294" y="1155"/>
                    </a:lnTo>
                    <a:lnTo>
                      <a:pt x="248" y="1151"/>
                    </a:lnTo>
                    <a:lnTo>
                      <a:pt x="248" y="1171"/>
                    </a:lnTo>
                    <a:lnTo>
                      <a:pt x="264" y="1152"/>
                    </a:lnTo>
                    <a:lnTo>
                      <a:pt x="220" y="1148"/>
                    </a:lnTo>
                    <a:lnTo>
                      <a:pt x="178" y="1143"/>
                    </a:lnTo>
                    <a:lnTo>
                      <a:pt x="138" y="1139"/>
                    </a:lnTo>
                    <a:lnTo>
                      <a:pt x="104" y="1135"/>
                    </a:lnTo>
                    <a:lnTo>
                      <a:pt x="72" y="1132"/>
                    </a:lnTo>
                    <a:lnTo>
                      <a:pt x="56" y="1130"/>
                    </a:lnTo>
                    <a:lnTo>
                      <a:pt x="28" y="1128"/>
                    </a:lnTo>
                    <a:lnTo>
                      <a:pt x="8" y="1127"/>
                    </a:lnTo>
                    <a:lnTo>
                      <a:pt x="0" y="1166"/>
                    </a:lnTo>
                    <a:lnTo>
                      <a:pt x="28" y="1168"/>
                    </a:lnTo>
                    <a:lnTo>
                      <a:pt x="56" y="1170"/>
                    </a:lnTo>
                    <a:lnTo>
                      <a:pt x="56" y="1150"/>
                    </a:lnTo>
                    <a:lnTo>
                      <a:pt x="40" y="1169"/>
                    </a:lnTo>
                    <a:lnTo>
                      <a:pt x="72" y="1172"/>
                    </a:lnTo>
                    <a:lnTo>
                      <a:pt x="106" y="1176"/>
                    </a:lnTo>
                    <a:lnTo>
                      <a:pt x="146" y="1180"/>
                    </a:lnTo>
                    <a:lnTo>
                      <a:pt x="188" y="1185"/>
                    </a:lnTo>
                    <a:lnTo>
                      <a:pt x="232" y="1189"/>
                    </a:lnTo>
                    <a:lnTo>
                      <a:pt x="248" y="1191"/>
                    </a:lnTo>
                    <a:lnTo>
                      <a:pt x="294" y="1195"/>
                    </a:lnTo>
                    <a:lnTo>
                      <a:pt x="387" y="1202"/>
                    </a:lnTo>
                    <a:lnTo>
                      <a:pt x="437" y="1204"/>
                    </a:lnTo>
                    <a:lnTo>
                      <a:pt x="485" y="1205"/>
                    </a:lnTo>
                    <a:lnTo>
                      <a:pt x="531" y="1204"/>
                    </a:lnTo>
                    <a:lnTo>
                      <a:pt x="577" y="1202"/>
                    </a:lnTo>
                    <a:lnTo>
                      <a:pt x="623" y="1199"/>
                    </a:lnTo>
                    <a:lnTo>
                      <a:pt x="638" y="1197"/>
                    </a:lnTo>
                    <a:lnTo>
                      <a:pt x="676" y="1192"/>
                    </a:lnTo>
                    <a:lnTo>
                      <a:pt x="664" y="1173"/>
                    </a:lnTo>
                    <a:lnTo>
                      <a:pt x="676" y="1192"/>
                    </a:lnTo>
                    <a:lnTo>
                      <a:pt x="722" y="1185"/>
                    </a:lnTo>
                    <a:lnTo>
                      <a:pt x="768" y="1179"/>
                    </a:lnTo>
                    <a:lnTo>
                      <a:pt x="860" y="1167"/>
                    </a:lnTo>
                    <a:lnTo>
                      <a:pt x="906" y="1161"/>
                    </a:lnTo>
                    <a:lnTo>
                      <a:pt x="954" y="1153"/>
                    </a:lnTo>
                    <a:lnTo>
                      <a:pt x="999" y="1144"/>
                    </a:lnTo>
                    <a:lnTo>
                      <a:pt x="1047" y="1133"/>
                    </a:lnTo>
                    <a:lnTo>
                      <a:pt x="1091" y="1120"/>
                    </a:lnTo>
                    <a:lnTo>
                      <a:pt x="1103" y="1116"/>
                    </a:lnTo>
                    <a:lnTo>
                      <a:pt x="1147" y="1101"/>
                    </a:lnTo>
                    <a:lnTo>
                      <a:pt x="1189" y="1083"/>
                    </a:lnTo>
                    <a:lnTo>
                      <a:pt x="1229" y="1062"/>
                    </a:lnTo>
                    <a:lnTo>
                      <a:pt x="1265" y="1038"/>
                    </a:lnTo>
                    <a:lnTo>
                      <a:pt x="1275" y="1032"/>
                    </a:lnTo>
                    <a:lnTo>
                      <a:pt x="1306" y="1005"/>
                    </a:lnTo>
                    <a:lnTo>
                      <a:pt x="1322" y="989"/>
                    </a:lnTo>
                    <a:lnTo>
                      <a:pt x="1336" y="973"/>
                    </a:lnTo>
                    <a:lnTo>
                      <a:pt x="1350" y="956"/>
                    </a:lnTo>
                    <a:lnTo>
                      <a:pt x="1364" y="935"/>
                    </a:lnTo>
                    <a:lnTo>
                      <a:pt x="1386" y="900"/>
                    </a:lnTo>
                    <a:lnTo>
                      <a:pt x="1404" y="864"/>
                    </a:lnTo>
                    <a:lnTo>
                      <a:pt x="1420" y="829"/>
                    </a:lnTo>
                    <a:lnTo>
                      <a:pt x="1422" y="821"/>
                    </a:lnTo>
                    <a:lnTo>
                      <a:pt x="1434" y="788"/>
                    </a:lnTo>
                    <a:lnTo>
                      <a:pt x="1444" y="756"/>
                    </a:lnTo>
                    <a:lnTo>
                      <a:pt x="1452" y="726"/>
                    </a:lnTo>
                    <a:lnTo>
                      <a:pt x="1456" y="695"/>
                    </a:lnTo>
                    <a:lnTo>
                      <a:pt x="1458" y="666"/>
                    </a:lnTo>
                    <a:lnTo>
                      <a:pt x="1458" y="609"/>
                    </a:lnTo>
                    <a:lnTo>
                      <a:pt x="1452" y="553"/>
                    </a:lnTo>
                    <a:lnTo>
                      <a:pt x="1442" y="497"/>
                    </a:lnTo>
                    <a:lnTo>
                      <a:pt x="1430" y="438"/>
                    </a:lnTo>
                    <a:lnTo>
                      <a:pt x="1422" y="411"/>
                    </a:lnTo>
                    <a:lnTo>
                      <a:pt x="1414" y="383"/>
                    </a:lnTo>
                    <a:lnTo>
                      <a:pt x="1410" y="375"/>
                    </a:lnTo>
                    <a:lnTo>
                      <a:pt x="1388" y="319"/>
                    </a:lnTo>
                    <a:lnTo>
                      <a:pt x="1358" y="265"/>
                    </a:lnTo>
                    <a:lnTo>
                      <a:pt x="1324" y="211"/>
                    </a:lnTo>
                    <a:lnTo>
                      <a:pt x="1287" y="158"/>
                    </a:lnTo>
                    <a:lnTo>
                      <a:pt x="1249" y="105"/>
                    </a:lnTo>
                    <a:lnTo>
                      <a:pt x="1209" y="51"/>
                    </a:lnTo>
                    <a:lnTo>
                      <a:pt x="1173" y="0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107" name=""/>
              <p:cNvSpPr/>
              <p:nvPr/>
            </p:nvSpPr>
            <p:spPr>
              <a:xfrm>
                <a:off x="4181400" y="3649680"/>
                <a:ext cx="235080" cy="214200"/>
              </a:xfrm>
              <a:custGeom>
                <a:avLst/>
                <a:gdLst/>
                <a:ahLst/>
                <a:rect l="l" t="t" r="r" b="b"/>
                <a:pathLst>
                  <a:path w="297" h="135">
                    <a:moveTo>
                      <a:pt x="297" y="0"/>
                    </a:moveTo>
                    <a:lnTo>
                      <a:pt x="0" y="40"/>
                    </a:lnTo>
                    <a:lnTo>
                      <a:pt x="243" y="135"/>
                    </a:lnTo>
                    <a:lnTo>
                      <a:pt x="297" y="0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8108" name=""/>
            <p:cNvGrpSpPr/>
            <p:nvPr/>
          </p:nvGrpSpPr>
          <p:grpSpPr>
            <a:xfrm>
              <a:off x="4178160" y="4140360"/>
              <a:ext cx="1382760" cy="519120"/>
              <a:chOff x="4178160" y="4140360"/>
              <a:chExt cx="1382760" cy="519120"/>
            </a:xfrm>
          </p:grpSpPr>
          <p:sp>
            <p:nvSpPr>
              <p:cNvPr id="8109" name=""/>
              <p:cNvSpPr/>
              <p:nvPr/>
            </p:nvSpPr>
            <p:spPr>
              <a:xfrm>
                <a:off x="4384800" y="4222800"/>
                <a:ext cx="1176120" cy="436680"/>
              </a:xfrm>
              <a:custGeom>
                <a:avLst/>
                <a:gdLst/>
                <a:ahLst/>
                <a:rect l="l" t="t" r="r" b="b"/>
                <a:pathLst>
                  <a:path w="1481" h="275">
                    <a:moveTo>
                      <a:pt x="1456" y="275"/>
                    </a:moveTo>
                    <a:lnTo>
                      <a:pt x="1481" y="238"/>
                    </a:lnTo>
                    <a:lnTo>
                      <a:pt x="26" y="0"/>
                    </a:lnTo>
                    <a:lnTo>
                      <a:pt x="0" y="37"/>
                    </a:lnTo>
                    <a:lnTo>
                      <a:pt x="1456" y="275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110" name=""/>
              <p:cNvSpPr/>
              <p:nvPr/>
            </p:nvSpPr>
            <p:spPr>
              <a:xfrm>
                <a:off x="4178160" y="4140360"/>
                <a:ext cx="257400" cy="223560"/>
              </a:xfrm>
              <a:custGeom>
                <a:avLst/>
                <a:gdLst/>
                <a:ahLst/>
                <a:rect l="l" t="t" r="r" b="b"/>
                <a:pathLst>
                  <a:path w="325" h="141">
                    <a:moveTo>
                      <a:pt x="325" y="0"/>
                    </a:moveTo>
                    <a:lnTo>
                      <a:pt x="0" y="25"/>
                    </a:lnTo>
                    <a:lnTo>
                      <a:pt x="233" y="141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8111" name=""/>
            <p:cNvSpPr/>
            <p:nvPr/>
          </p:nvSpPr>
          <p:spPr>
            <a:xfrm>
              <a:off x="3114720" y="4905360"/>
              <a:ext cx="1174680" cy="1176480"/>
            </a:xfrm>
            <a:custGeom>
              <a:avLst/>
              <a:gdLst/>
              <a:ahLst/>
              <a:rect l="l" t="t" r="r" b="b"/>
              <a:pathLst>
                <a:path w="1479" h="741">
                  <a:moveTo>
                    <a:pt x="933" y="0"/>
                  </a:moveTo>
                  <a:lnTo>
                    <a:pt x="409" y="74"/>
                  </a:lnTo>
                  <a:lnTo>
                    <a:pt x="233" y="0"/>
                  </a:lnTo>
                  <a:lnTo>
                    <a:pt x="0" y="111"/>
                  </a:lnTo>
                  <a:lnTo>
                    <a:pt x="0" y="222"/>
                  </a:lnTo>
                  <a:lnTo>
                    <a:pt x="466" y="445"/>
                  </a:lnTo>
                  <a:lnTo>
                    <a:pt x="584" y="593"/>
                  </a:lnTo>
                  <a:lnTo>
                    <a:pt x="875" y="519"/>
                  </a:lnTo>
                  <a:lnTo>
                    <a:pt x="875" y="704"/>
                  </a:lnTo>
                  <a:lnTo>
                    <a:pt x="1226" y="741"/>
                  </a:lnTo>
                  <a:lnTo>
                    <a:pt x="1168" y="630"/>
                  </a:lnTo>
                  <a:lnTo>
                    <a:pt x="1356" y="519"/>
                  </a:lnTo>
                  <a:lnTo>
                    <a:pt x="1479" y="419"/>
                  </a:lnTo>
                  <a:lnTo>
                    <a:pt x="1364" y="257"/>
                  </a:lnTo>
                  <a:lnTo>
                    <a:pt x="1168" y="222"/>
                  </a:lnTo>
                  <a:lnTo>
                    <a:pt x="1168" y="74"/>
                  </a:lnTo>
                  <a:lnTo>
                    <a:pt x="933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12" name=""/>
            <p:cNvSpPr/>
            <p:nvPr/>
          </p:nvSpPr>
          <p:spPr>
            <a:xfrm>
              <a:off x="7080120" y="2070000"/>
              <a:ext cx="142920" cy="177840"/>
            </a:xfrm>
            <a:custGeom>
              <a:avLst/>
              <a:gdLst/>
              <a:ahLst/>
              <a:rect l="l" t="t" r="r" b="b"/>
              <a:pathLst>
                <a:path w="179" h="112">
                  <a:moveTo>
                    <a:pt x="179" y="112"/>
                  </a:moveTo>
                  <a:lnTo>
                    <a:pt x="0" y="0"/>
                  </a:lnTo>
                  <a:lnTo>
                    <a:pt x="0" y="75"/>
                  </a:lnTo>
                  <a:lnTo>
                    <a:pt x="179" y="112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13" name=""/>
            <p:cNvSpPr/>
            <p:nvPr/>
          </p:nvSpPr>
          <p:spPr>
            <a:xfrm>
              <a:off x="5757840" y="2247840"/>
              <a:ext cx="85680" cy="239760"/>
            </a:xfrm>
            <a:custGeom>
              <a:avLst/>
              <a:gdLst/>
              <a:ahLst/>
              <a:rect l="l" t="t" r="r" b="b"/>
              <a:pathLst>
                <a:path w="107" h="151">
                  <a:moveTo>
                    <a:pt x="107" y="0"/>
                  </a:moveTo>
                  <a:lnTo>
                    <a:pt x="54" y="151"/>
                  </a:lnTo>
                  <a:lnTo>
                    <a:pt x="0" y="75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14" name=""/>
            <p:cNvSpPr/>
            <p:nvPr/>
          </p:nvSpPr>
          <p:spPr>
            <a:xfrm>
              <a:off x="5429160" y="1778040"/>
              <a:ext cx="414360" cy="469800"/>
            </a:xfrm>
            <a:custGeom>
              <a:avLst/>
              <a:gdLst/>
              <a:ahLst/>
              <a:rect l="l" t="t" r="r" b="b"/>
              <a:pathLst>
                <a:path w="520" h="296">
                  <a:moveTo>
                    <a:pt x="173" y="37"/>
                  </a:moveTo>
                  <a:lnTo>
                    <a:pt x="405" y="0"/>
                  </a:lnTo>
                  <a:lnTo>
                    <a:pt x="520" y="185"/>
                  </a:lnTo>
                  <a:lnTo>
                    <a:pt x="463" y="259"/>
                  </a:lnTo>
                  <a:lnTo>
                    <a:pt x="173" y="296"/>
                  </a:lnTo>
                  <a:lnTo>
                    <a:pt x="0" y="74"/>
                  </a:lnTo>
                  <a:lnTo>
                    <a:pt x="173" y="37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15" name=""/>
            <p:cNvSpPr/>
            <p:nvPr/>
          </p:nvSpPr>
          <p:spPr>
            <a:xfrm>
              <a:off x="5894280" y="2301840"/>
              <a:ext cx="276480" cy="241200"/>
            </a:xfrm>
            <a:custGeom>
              <a:avLst/>
              <a:gdLst/>
              <a:ahLst/>
              <a:rect l="l" t="t" r="r" b="b"/>
              <a:pathLst>
                <a:path w="349" h="152">
                  <a:moveTo>
                    <a:pt x="116" y="0"/>
                  </a:moveTo>
                  <a:lnTo>
                    <a:pt x="291" y="38"/>
                  </a:lnTo>
                  <a:lnTo>
                    <a:pt x="349" y="152"/>
                  </a:lnTo>
                  <a:lnTo>
                    <a:pt x="0" y="76"/>
                  </a:lnTo>
                  <a:lnTo>
                    <a:pt x="0" y="0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16" name=""/>
            <p:cNvSpPr/>
            <p:nvPr/>
          </p:nvSpPr>
          <p:spPr>
            <a:xfrm>
              <a:off x="6170760" y="2301840"/>
              <a:ext cx="85680" cy="300240"/>
            </a:xfrm>
            <a:custGeom>
              <a:avLst/>
              <a:gdLst/>
              <a:ahLst/>
              <a:rect l="l" t="t" r="r" b="b"/>
              <a:pathLst>
                <a:path w="108" h="189">
                  <a:moveTo>
                    <a:pt x="0" y="0"/>
                  </a:moveTo>
                  <a:lnTo>
                    <a:pt x="108" y="38"/>
                  </a:lnTo>
                  <a:lnTo>
                    <a:pt x="54" y="1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17" name=""/>
            <p:cNvSpPr/>
            <p:nvPr/>
          </p:nvSpPr>
          <p:spPr>
            <a:xfrm>
              <a:off x="5843520" y="1424160"/>
              <a:ext cx="600120" cy="823680"/>
            </a:xfrm>
            <a:custGeom>
              <a:avLst/>
              <a:gdLst/>
              <a:ahLst/>
              <a:rect l="l" t="t" r="r" b="b"/>
              <a:pathLst>
                <a:path w="756" h="519">
                  <a:moveTo>
                    <a:pt x="234" y="37"/>
                  </a:moveTo>
                  <a:lnTo>
                    <a:pt x="292" y="111"/>
                  </a:lnTo>
                  <a:lnTo>
                    <a:pt x="0" y="185"/>
                  </a:lnTo>
                  <a:lnTo>
                    <a:pt x="116" y="259"/>
                  </a:lnTo>
                  <a:lnTo>
                    <a:pt x="174" y="408"/>
                  </a:lnTo>
                  <a:lnTo>
                    <a:pt x="407" y="445"/>
                  </a:lnTo>
                  <a:lnTo>
                    <a:pt x="349" y="519"/>
                  </a:lnTo>
                  <a:lnTo>
                    <a:pt x="523" y="519"/>
                  </a:lnTo>
                  <a:lnTo>
                    <a:pt x="523" y="408"/>
                  </a:lnTo>
                  <a:lnTo>
                    <a:pt x="641" y="408"/>
                  </a:lnTo>
                  <a:lnTo>
                    <a:pt x="583" y="297"/>
                  </a:lnTo>
                  <a:lnTo>
                    <a:pt x="756" y="222"/>
                  </a:lnTo>
                  <a:lnTo>
                    <a:pt x="641" y="0"/>
                  </a:lnTo>
                  <a:lnTo>
                    <a:pt x="465" y="37"/>
                  </a:lnTo>
                  <a:lnTo>
                    <a:pt x="465" y="111"/>
                  </a:lnTo>
                  <a:lnTo>
                    <a:pt x="407" y="222"/>
                  </a:lnTo>
                  <a:lnTo>
                    <a:pt x="407" y="74"/>
                  </a:lnTo>
                  <a:lnTo>
                    <a:pt x="234" y="37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18" name=""/>
            <p:cNvSpPr/>
            <p:nvPr/>
          </p:nvSpPr>
          <p:spPr>
            <a:xfrm>
              <a:off x="6586560" y="2543040"/>
              <a:ext cx="183960" cy="236520"/>
            </a:xfrm>
            <a:custGeom>
              <a:avLst/>
              <a:gdLst/>
              <a:ahLst/>
              <a:rect l="l" t="t" r="r" b="b"/>
              <a:pathLst>
                <a:path w="231" h="149">
                  <a:moveTo>
                    <a:pt x="173" y="74"/>
                  </a:moveTo>
                  <a:lnTo>
                    <a:pt x="231" y="149"/>
                  </a:lnTo>
                  <a:lnTo>
                    <a:pt x="0" y="112"/>
                  </a:lnTo>
                  <a:lnTo>
                    <a:pt x="0" y="37"/>
                  </a:lnTo>
                  <a:lnTo>
                    <a:pt x="115" y="74"/>
                  </a:lnTo>
                  <a:lnTo>
                    <a:pt x="57" y="0"/>
                  </a:lnTo>
                  <a:lnTo>
                    <a:pt x="173" y="37"/>
                  </a:lnTo>
                  <a:lnTo>
                    <a:pt x="173" y="74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19" name=""/>
            <p:cNvSpPr/>
            <p:nvPr/>
          </p:nvSpPr>
          <p:spPr>
            <a:xfrm>
              <a:off x="6586560" y="2543040"/>
              <a:ext cx="183960" cy="236520"/>
            </a:xfrm>
            <a:custGeom>
              <a:avLst/>
              <a:gdLst/>
              <a:ahLst/>
              <a:rect l="l" t="t" r="r" b="b"/>
              <a:pathLst>
                <a:path w="231" h="149">
                  <a:moveTo>
                    <a:pt x="173" y="74"/>
                  </a:moveTo>
                  <a:lnTo>
                    <a:pt x="231" y="149"/>
                  </a:lnTo>
                  <a:lnTo>
                    <a:pt x="0" y="112"/>
                  </a:lnTo>
                  <a:lnTo>
                    <a:pt x="0" y="37"/>
                  </a:lnTo>
                  <a:lnTo>
                    <a:pt x="115" y="74"/>
                  </a:lnTo>
                  <a:lnTo>
                    <a:pt x="57" y="0"/>
                  </a:lnTo>
                  <a:lnTo>
                    <a:pt x="173" y="37"/>
                  </a:lnTo>
                  <a:lnTo>
                    <a:pt x="173" y="74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20" name=""/>
            <p:cNvSpPr/>
            <p:nvPr/>
          </p:nvSpPr>
          <p:spPr>
            <a:xfrm>
              <a:off x="4041720" y="5735520"/>
              <a:ext cx="231840" cy="416160"/>
            </a:xfrm>
            <a:custGeom>
              <a:avLst/>
              <a:gdLst/>
              <a:ahLst/>
              <a:rect l="l" t="t" r="r" b="b"/>
              <a:pathLst>
                <a:path w="291" h="262">
                  <a:moveTo>
                    <a:pt x="58" y="225"/>
                  </a:moveTo>
                  <a:lnTo>
                    <a:pt x="291" y="262"/>
                  </a:lnTo>
                  <a:lnTo>
                    <a:pt x="291" y="187"/>
                  </a:lnTo>
                  <a:lnTo>
                    <a:pt x="176" y="0"/>
                  </a:lnTo>
                  <a:lnTo>
                    <a:pt x="0" y="112"/>
                  </a:lnTo>
                  <a:lnTo>
                    <a:pt x="58" y="225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21" name=""/>
            <p:cNvSpPr/>
            <p:nvPr/>
          </p:nvSpPr>
          <p:spPr>
            <a:xfrm>
              <a:off x="3303720" y="3433680"/>
              <a:ext cx="1250640" cy="1882800"/>
            </a:xfrm>
            <a:custGeom>
              <a:avLst/>
              <a:gdLst/>
              <a:ahLst/>
              <a:rect l="l" t="t" r="r" b="b"/>
              <a:pathLst>
                <a:path w="1577" h="1186">
                  <a:moveTo>
                    <a:pt x="702" y="261"/>
                  </a:moveTo>
                  <a:lnTo>
                    <a:pt x="760" y="335"/>
                  </a:lnTo>
                  <a:lnTo>
                    <a:pt x="702" y="373"/>
                  </a:lnTo>
                  <a:lnTo>
                    <a:pt x="702" y="484"/>
                  </a:lnTo>
                  <a:lnTo>
                    <a:pt x="875" y="522"/>
                  </a:lnTo>
                  <a:lnTo>
                    <a:pt x="818" y="410"/>
                  </a:lnTo>
                  <a:lnTo>
                    <a:pt x="935" y="261"/>
                  </a:lnTo>
                  <a:lnTo>
                    <a:pt x="875" y="261"/>
                  </a:lnTo>
                  <a:lnTo>
                    <a:pt x="875" y="112"/>
                  </a:lnTo>
                  <a:lnTo>
                    <a:pt x="1402" y="0"/>
                  </a:lnTo>
                  <a:lnTo>
                    <a:pt x="1577" y="112"/>
                  </a:lnTo>
                  <a:lnTo>
                    <a:pt x="1460" y="298"/>
                  </a:lnTo>
                  <a:lnTo>
                    <a:pt x="1344" y="373"/>
                  </a:lnTo>
                  <a:lnTo>
                    <a:pt x="1519" y="522"/>
                  </a:lnTo>
                  <a:lnTo>
                    <a:pt x="1344" y="708"/>
                  </a:lnTo>
                  <a:lnTo>
                    <a:pt x="1111" y="671"/>
                  </a:lnTo>
                  <a:lnTo>
                    <a:pt x="1111" y="1186"/>
                  </a:lnTo>
                  <a:lnTo>
                    <a:pt x="935" y="1149"/>
                  </a:lnTo>
                  <a:lnTo>
                    <a:pt x="935" y="1000"/>
                  </a:lnTo>
                  <a:lnTo>
                    <a:pt x="702" y="925"/>
                  </a:lnTo>
                  <a:lnTo>
                    <a:pt x="175" y="1000"/>
                  </a:lnTo>
                  <a:lnTo>
                    <a:pt x="0" y="925"/>
                  </a:lnTo>
                  <a:lnTo>
                    <a:pt x="409" y="925"/>
                  </a:lnTo>
                  <a:lnTo>
                    <a:pt x="233" y="851"/>
                  </a:lnTo>
                  <a:lnTo>
                    <a:pt x="642" y="782"/>
                  </a:lnTo>
                  <a:lnTo>
                    <a:pt x="409" y="782"/>
                  </a:lnTo>
                  <a:lnTo>
                    <a:pt x="351" y="708"/>
                  </a:lnTo>
                  <a:lnTo>
                    <a:pt x="702" y="261"/>
                  </a:lnTo>
                  <a:close/>
                </a:path>
              </a:pathLst>
            </a:custGeom>
            <a:solidFill>
              <a:srgbClr val="91ff91"/>
            </a:solidFill>
            <a:ln w="28440">
              <a:solidFill>
                <a:srgbClr val="80808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22" name=""/>
            <p:cNvSpPr/>
            <p:nvPr/>
          </p:nvSpPr>
          <p:spPr>
            <a:xfrm>
              <a:off x="4830840" y="1335240"/>
              <a:ext cx="833400" cy="27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23" name=""/>
            <p:cNvSpPr/>
            <p:nvPr/>
          </p:nvSpPr>
          <p:spPr>
            <a:xfrm>
              <a:off x="4921200" y="1382760"/>
              <a:ext cx="649440" cy="1839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24" name=""/>
            <p:cNvSpPr/>
            <p:nvPr/>
          </p:nvSpPr>
          <p:spPr>
            <a:xfrm>
              <a:off x="4919400" y="1384200"/>
              <a:ext cx="6530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Denmark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25" name=""/>
            <p:cNvSpPr/>
            <p:nvPr/>
          </p:nvSpPr>
          <p:spPr>
            <a:xfrm>
              <a:off x="5429160" y="4694400"/>
              <a:ext cx="835200" cy="27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26" name=""/>
            <p:cNvSpPr/>
            <p:nvPr/>
          </p:nvSpPr>
          <p:spPr>
            <a:xfrm>
              <a:off x="5521320" y="4741920"/>
              <a:ext cx="72216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27" name=""/>
            <p:cNvSpPr/>
            <p:nvPr/>
          </p:nvSpPr>
          <p:spPr>
            <a:xfrm>
              <a:off x="5515560" y="4743360"/>
              <a:ext cx="6613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Germany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28" name=""/>
            <p:cNvSpPr/>
            <p:nvPr/>
          </p:nvSpPr>
          <p:spPr>
            <a:xfrm>
              <a:off x="6880320" y="3198960"/>
              <a:ext cx="676080" cy="27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29" name=""/>
            <p:cNvSpPr/>
            <p:nvPr/>
          </p:nvSpPr>
          <p:spPr>
            <a:xfrm>
              <a:off x="6972480" y="3246480"/>
              <a:ext cx="56484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30" name=""/>
            <p:cNvSpPr/>
            <p:nvPr/>
          </p:nvSpPr>
          <p:spPr>
            <a:xfrm>
              <a:off x="6964200" y="3247920"/>
              <a:ext cx="50868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Poland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31" name=""/>
            <p:cNvSpPr/>
            <p:nvPr/>
          </p:nvSpPr>
          <p:spPr>
            <a:xfrm>
              <a:off x="3317760" y="5227560"/>
              <a:ext cx="77148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32" name=""/>
            <p:cNvSpPr/>
            <p:nvPr/>
          </p:nvSpPr>
          <p:spPr>
            <a:xfrm>
              <a:off x="3409920" y="5275440"/>
              <a:ext cx="658800" cy="22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33" name=""/>
            <p:cNvSpPr/>
            <p:nvPr/>
          </p:nvSpPr>
          <p:spPr>
            <a:xfrm>
              <a:off x="3402000" y="5276880"/>
              <a:ext cx="60192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Belgium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34" name=""/>
            <p:cNvSpPr/>
            <p:nvPr/>
          </p:nvSpPr>
          <p:spPr>
            <a:xfrm>
              <a:off x="6234120" y="5651640"/>
              <a:ext cx="1255680" cy="27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35" name=""/>
            <p:cNvSpPr/>
            <p:nvPr/>
          </p:nvSpPr>
          <p:spPr>
            <a:xfrm>
              <a:off x="6326280" y="5699160"/>
              <a:ext cx="114300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36" name=""/>
            <p:cNvSpPr/>
            <p:nvPr/>
          </p:nvSpPr>
          <p:spPr>
            <a:xfrm>
              <a:off x="6294240" y="5700600"/>
              <a:ext cx="11354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Czech Republic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8137" name=""/>
            <p:cNvGrpSpPr/>
            <p:nvPr/>
          </p:nvGrpSpPr>
          <p:grpSpPr>
            <a:xfrm>
              <a:off x="4178160" y="4413240"/>
              <a:ext cx="2556000" cy="1222560"/>
              <a:chOff x="4178160" y="4413240"/>
              <a:chExt cx="2556000" cy="1222560"/>
            </a:xfrm>
          </p:grpSpPr>
          <p:sp>
            <p:nvSpPr>
              <p:cNvPr id="8138" name=""/>
              <p:cNvSpPr/>
              <p:nvPr/>
            </p:nvSpPr>
            <p:spPr>
              <a:xfrm>
                <a:off x="4371840" y="4489560"/>
                <a:ext cx="2362320" cy="1146240"/>
              </a:xfrm>
              <a:custGeom>
                <a:avLst/>
                <a:gdLst/>
                <a:ahLst/>
                <a:rect l="l" t="t" r="r" b="b"/>
                <a:pathLst>
                  <a:path w="2975" h="722">
                    <a:moveTo>
                      <a:pt x="2941" y="722"/>
                    </a:moveTo>
                    <a:lnTo>
                      <a:pt x="2975" y="686"/>
                    </a:lnTo>
                    <a:lnTo>
                      <a:pt x="34" y="0"/>
                    </a:lnTo>
                    <a:lnTo>
                      <a:pt x="0" y="36"/>
                    </a:lnTo>
                    <a:lnTo>
                      <a:pt x="2941" y="722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139" name=""/>
              <p:cNvSpPr/>
              <p:nvPr/>
            </p:nvSpPr>
            <p:spPr>
              <a:xfrm>
                <a:off x="4178160" y="4413240"/>
                <a:ext cx="262080" cy="212760"/>
              </a:xfrm>
              <a:custGeom>
                <a:avLst/>
                <a:gdLst/>
                <a:ahLst/>
                <a:rect l="l" t="t" r="r" b="b"/>
                <a:pathLst>
                  <a:path w="331" h="134">
                    <a:moveTo>
                      <a:pt x="331" y="0"/>
                    </a:moveTo>
                    <a:lnTo>
                      <a:pt x="0" y="5"/>
                    </a:lnTo>
                    <a:lnTo>
                      <a:pt x="205" y="134"/>
                    </a:lnTo>
                    <a:lnTo>
                      <a:pt x="331" y="0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8140" name=""/>
            <p:cNvSpPr/>
            <p:nvPr/>
          </p:nvSpPr>
          <p:spPr>
            <a:xfrm>
              <a:off x="2870280" y="1319040"/>
              <a:ext cx="4678200" cy="4867560"/>
            </a:xfrm>
            <a:prstGeom prst="rect">
              <a:avLst/>
            </a:prstGeom>
            <a:noFill/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41" name=""/>
            <p:cNvSpPr/>
            <p:nvPr/>
          </p:nvSpPr>
          <p:spPr>
            <a:xfrm>
              <a:off x="2874960" y="5746680"/>
              <a:ext cx="109044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42" name=""/>
            <p:cNvSpPr/>
            <p:nvPr/>
          </p:nvSpPr>
          <p:spPr>
            <a:xfrm>
              <a:off x="2967120" y="5794200"/>
              <a:ext cx="97776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43" name=""/>
            <p:cNvSpPr/>
            <p:nvPr/>
          </p:nvSpPr>
          <p:spPr>
            <a:xfrm>
              <a:off x="2958480" y="5796000"/>
              <a:ext cx="92376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Luxembourg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8144" name=""/>
            <p:cNvGrpSpPr/>
            <p:nvPr/>
          </p:nvGrpSpPr>
          <p:grpSpPr>
            <a:xfrm>
              <a:off x="4165560" y="3759120"/>
              <a:ext cx="3290760" cy="235080"/>
              <a:chOff x="4165560" y="3759120"/>
              <a:chExt cx="3290760" cy="235080"/>
            </a:xfrm>
          </p:grpSpPr>
          <p:sp>
            <p:nvSpPr>
              <p:cNvPr id="8145" name=""/>
              <p:cNvSpPr/>
              <p:nvPr/>
            </p:nvSpPr>
            <p:spPr>
              <a:xfrm>
                <a:off x="4394160" y="3794040"/>
                <a:ext cx="3062160" cy="114480"/>
              </a:xfrm>
              <a:custGeom>
                <a:avLst/>
                <a:gdLst/>
                <a:ahLst/>
                <a:rect l="l" t="t" r="r" b="b"/>
                <a:pathLst>
                  <a:path w="3856" h="72">
                    <a:moveTo>
                      <a:pt x="3856" y="40"/>
                    </a:moveTo>
                    <a:lnTo>
                      <a:pt x="3854" y="0"/>
                    </a:lnTo>
                    <a:lnTo>
                      <a:pt x="0" y="32"/>
                    </a:lnTo>
                    <a:lnTo>
                      <a:pt x="2" y="72"/>
                    </a:lnTo>
                    <a:lnTo>
                      <a:pt x="3856" y="40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146" name=""/>
              <p:cNvSpPr/>
              <p:nvPr/>
            </p:nvSpPr>
            <p:spPr>
              <a:xfrm>
                <a:off x="4165560" y="3759120"/>
                <a:ext cx="235080" cy="235080"/>
              </a:xfrm>
              <a:custGeom>
                <a:avLst/>
                <a:gdLst/>
                <a:ahLst/>
                <a:rect l="l" t="t" r="r" b="b"/>
                <a:pathLst>
                  <a:path w="297" h="148">
                    <a:moveTo>
                      <a:pt x="293" y="0"/>
                    </a:moveTo>
                    <a:lnTo>
                      <a:pt x="0" y="77"/>
                    </a:lnTo>
                    <a:lnTo>
                      <a:pt x="297" y="148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8147" name=""/>
            <p:cNvSpPr/>
            <p:nvPr/>
          </p:nvSpPr>
          <p:spPr>
            <a:xfrm>
              <a:off x="3243240" y="3176640"/>
              <a:ext cx="1068480" cy="290520"/>
            </a:xfrm>
            <a:prstGeom prst="rect">
              <a:avLst/>
            </a:prstGeom>
            <a:solidFill>
              <a:srgbClr val="ffff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48" name=""/>
            <p:cNvSpPr/>
            <p:nvPr/>
          </p:nvSpPr>
          <p:spPr>
            <a:xfrm>
              <a:off x="3340080" y="3244680"/>
              <a:ext cx="871560" cy="18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49" name=""/>
            <p:cNvSpPr/>
            <p:nvPr/>
          </p:nvSpPr>
          <p:spPr>
            <a:xfrm>
              <a:off x="3335040" y="3246480"/>
              <a:ext cx="8816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rPr>
                <a:t>Netherlands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50" name=""/>
            <p:cNvSpPr/>
            <p:nvPr/>
          </p:nvSpPr>
          <p:spPr>
            <a:xfrm>
              <a:off x="4262400" y="1906560"/>
              <a:ext cx="1157400" cy="1913040"/>
            </a:xfrm>
            <a:custGeom>
              <a:avLst/>
              <a:gdLst/>
              <a:ahLst/>
              <a:rect l="l" t="t" r="r" b="b"/>
              <a:pathLst>
                <a:path w="1458" h="1205">
                  <a:moveTo>
                    <a:pt x="1173" y="0"/>
                  </a:moveTo>
                  <a:lnTo>
                    <a:pt x="1099" y="13"/>
                  </a:lnTo>
                  <a:lnTo>
                    <a:pt x="1135" y="67"/>
                  </a:lnTo>
                  <a:lnTo>
                    <a:pt x="1175" y="121"/>
                  </a:lnTo>
                  <a:lnTo>
                    <a:pt x="1213" y="174"/>
                  </a:lnTo>
                  <a:lnTo>
                    <a:pt x="1251" y="227"/>
                  </a:lnTo>
                  <a:lnTo>
                    <a:pt x="1285" y="281"/>
                  </a:lnTo>
                  <a:lnTo>
                    <a:pt x="1314" y="335"/>
                  </a:lnTo>
                  <a:lnTo>
                    <a:pt x="1336" y="391"/>
                  </a:lnTo>
                  <a:lnTo>
                    <a:pt x="1374" y="383"/>
                  </a:lnTo>
                  <a:lnTo>
                    <a:pt x="1334" y="383"/>
                  </a:lnTo>
                  <a:lnTo>
                    <a:pt x="1342" y="411"/>
                  </a:lnTo>
                  <a:lnTo>
                    <a:pt x="1352" y="442"/>
                  </a:lnTo>
                  <a:lnTo>
                    <a:pt x="1362" y="497"/>
                  </a:lnTo>
                  <a:lnTo>
                    <a:pt x="1372" y="553"/>
                  </a:lnTo>
                  <a:lnTo>
                    <a:pt x="1378" y="609"/>
                  </a:lnTo>
                  <a:lnTo>
                    <a:pt x="1378" y="666"/>
                  </a:lnTo>
                  <a:lnTo>
                    <a:pt x="1376" y="695"/>
                  </a:lnTo>
                  <a:lnTo>
                    <a:pt x="1372" y="726"/>
                  </a:lnTo>
                  <a:lnTo>
                    <a:pt x="1364" y="756"/>
                  </a:lnTo>
                  <a:lnTo>
                    <a:pt x="1354" y="788"/>
                  </a:lnTo>
                  <a:lnTo>
                    <a:pt x="1342" y="821"/>
                  </a:lnTo>
                  <a:lnTo>
                    <a:pt x="1382" y="821"/>
                  </a:lnTo>
                  <a:lnTo>
                    <a:pt x="1346" y="813"/>
                  </a:lnTo>
                  <a:lnTo>
                    <a:pt x="1330" y="848"/>
                  </a:lnTo>
                  <a:lnTo>
                    <a:pt x="1312" y="884"/>
                  </a:lnTo>
                  <a:lnTo>
                    <a:pt x="1291" y="923"/>
                  </a:lnTo>
                  <a:lnTo>
                    <a:pt x="1277" y="940"/>
                  </a:lnTo>
                  <a:lnTo>
                    <a:pt x="1263" y="957"/>
                  </a:lnTo>
                  <a:lnTo>
                    <a:pt x="1249" y="973"/>
                  </a:lnTo>
                  <a:lnTo>
                    <a:pt x="1233" y="989"/>
                  </a:lnTo>
                  <a:lnTo>
                    <a:pt x="1201" y="1016"/>
                  </a:lnTo>
                  <a:lnTo>
                    <a:pt x="1237" y="1024"/>
                  </a:lnTo>
                  <a:lnTo>
                    <a:pt x="1209" y="1010"/>
                  </a:lnTo>
                  <a:lnTo>
                    <a:pt x="1173" y="1034"/>
                  </a:lnTo>
                  <a:lnTo>
                    <a:pt x="1133" y="1055"/>
                  </a:lnTo>
                  <a:lnTo>
                    <a:pt x="1091" y="1073"/>
                  </a:lnTo>
                  <a:lnTo>
                    <a:pt x="1047" y="1088"/>
                  </a:lnTo>
                  <a:lnTo>
                    <a:pt x="1075" y="1102"/>
                  </a:lnTo>
                  <a:lnTo>
                    <a:pt x="1059" y="1083"/>
                  </a:lnTo>
                  <a:lnTo>
                    <a:pt x="1015" y="1096"/>
                  </a:lnTo>
                  <a:lnTo>
                    <a:pt x="967" y="1107"/>
                  </a:lnTo>
                  <a:lnTo>
                    <a:pt x="922" y="1116"/>
                  </a:lnTo>
                  <a:lnTo>
                    <a:pt x="874" y="1124"/>
                  </a:lnTo>
                  <a:lnTo>
                    <a:pt x="828" y="1130"/>
                  </a:lnTo>
                  <a:lnTo>
                    <a:pt x="736" y="1142"/>
                  </a:lnTo>
                  <a:lnTo>
                    <a:pt x="690" y="1148"/>
                  </a:lnTo>
                  <a:lnTo>
                    <a:pt x="652" y="1154"/>
                  </a:lnTo>
                  <a:lnTo>
                    <a:pt x="652" y="1155"/>
                  </a:lnTo>
                  <a:lnTo>
                    <a:pt x="607" y="1160"/>
                  </a:lnTo>
                  <a:lnTo>
                    <a:pt x="623" y="1179"/>
                  </a:lnTo>
                  <a:lnTo>
                    <a:pt x="623" y="1159"/>
                  </a:lnTo>
                  <a:lnTo>
                    <a:pt x="577" y="1162"/>
                  </a:lnTo>
                  <a:lnTo>
                    <a:pt x="531" y="1164"/>
                  </a:lnTo>
                  <a:lnTo>
                    <a:pt x="485" y="1165"/>
                  </a:lnTo>
                  <a:lnTo>
                    <a:pt x="437" y="1164"/>
                  </a:lnTo>
                  <a:lnTo>
                    <a:pt x="387" y="1162"/>
                  </a:lnTo>
                  <a:lnTo>
                    <a:pt x="294" y="1155"/>
                  </a:lnTo>
                  <a:lnTo>
                    <a:pt x="248" y="1151"/>
                  </a:lnTo>
                  <a:lnTo>
                    <a:pt x="248" y="1171"/>
                  </a:lnTo>
                  <a:lnTo>
                    <a:pt x="264" y="1152"/>
                  </a:lnTo>
                  <a:lnTo>
                    <a:pt x="220" y="1148"/>
                  </a:lnTo>
                  <a:lnTo>
                    <a:pt x="178" y="1143"/>
                  </a:lnTo>
                  <a:lnTo>
                    <a:pt x="138" y="1139"/>
                  </a:lnTo>
                  <a:lnTo>
                    <a:pt x="104" y="1135"/>
                  </a:lnTo>
                  <a:lnTo>
                    <a:pt x="72" y="1132"/>
                  </a:lnTo>
                  <a:lnTo>
                    <a:pt x="56" y="1130"/>
                  </a:lnTo>
                  <a:lnTo>
                    <a:pt x="28" y="1128"/>
                  </a:lnTo>
                  <a:lnTo>
                    <a:pt x="8" y="1127"/>
                  </a:lnTo>
                  <a:lnTo>
                    <a:pt x="0" y="1166"/>
                  </a:lnTo>
                  <a:lnTo>
                    <a:pt x="28" y="1168"/>
                  </a:lnTo>
                  <a:lnTo>
                    <a:pt x="56" y="1170"/>
                  </a:lnTo>
                  <a:lnTo>
                    <a:pt x="56" y="1150"/>
                  </a:lnTo>
                  <a:lnTo>
                    <a:pt x="40" y="1169"/>
                  </a:lnTo>
                  <a:lnTo>
                    <a:pt x="72" y="1172"/>
                  </a:lnTo>
                  <a:lnTo>
                    <a:pt x="106" y="1176"/>
                  </a:lnTo>
                  <a:lnTo>
                    <a:pt x="146" y="1180"/>
                  </a:lnTo>
                  <a:lnTo>
                    <a:pt x="188" y="1185"/>
                  </a:lnTo>
                  <a:lnTo>
                    <a:pt x="232" y="1189"/>
                  </a:lnTo>
                  <a:lnTo>
                    <a:pt x="248" y="1191"/>
                  </a:lnTo>
                  <a:lnTo>
                    <a:pt x="294" y="1195"/>
                  </a:lnTo>
                  <a:lnTo>
                    <a:pt x="387" y="1202"/>
                  </a:lnTo>
                  <a:lnTo>
                    <a:pt x="437" y="1204"/>
                  </a:lnTo>
                  <a:lnTo>
                    <a:pt x="485" y="1205"/>
                  </a:lnTo>
                  <a:lnTo>
                    <a:pt x="531" y="1204"/>
                  </a:lnTo>
                  <a:lnTo>
                    <a:pt x="577" y="1202"/>
                  </a:lnTo>
                  <a:lnTo>
                    <a:pt x="623" y="1199"/>
                  </a:lnTo>
                  <a:lnTo>
                    <a:pt x="638" y="1197"/>
                  </a:lnTo>
                  <a:lnTo>
                    <a:pt x="676" y="1192"/>
                  </a:lnTo>
                  <a:lnTo>
                    <a:pt x="664" y="1173"/>
                  </a:lnTo>
                  <a:lnTo>
                    <a:pt x="676" y="1192"/>
                  </a:lnTo>
                  <a:lnTo>
                    <a:pt x="722" y="1185"/>
                  </a:lnTo>
                  <a:lnTo>
                    <a:pt x="768" y="1179"/>
                  </a:lnTo>
                  <a:lnTo>
                    <a:pt x="860" y="1167"/>
                  </a:lnTo>
                  <a:lnTo>
                    <a:pt x="906" y="1161"/>
                  </a:lnTo>
                  <a:lnTo>
                    <a:pt x="954" y="1153"/>
                  </a:lnTo>
                  <a:lnTo>
                    <a:pt x="999" y="1144"/>
                  </a:lnTo>
                  <a:lnTo>
                    <a:pt x="1047" y="1133"/>
                  </a:lnTo>
                  <a:lnTo>
                    <a:pt x="1091" y="1120"/>
                  </a:lnTo>
                  <a:lnTo>
                    <a:pt x="1103" y="1116"/>
                  </a:lnTo>
                  <a:lnTo>
                    <a:pt x="1147" y="1101"/>
                  </a:lnTo>
                  <a:lnTo>
                    <a:pt x="1189" y="1083"/>
                  </a:lnTo>
                  <a:lnTo>
                    <a:pt x="1229" y="1062"/>
                  </a:lnTo>
                  <a:lnTo>
                    <a:pt x="1265" y="1038"/>
                  </a:lnTo>
                  <a:lnTo>
                    <a:pt x="1275" y="1032"/>
                  </a:lnTo>
                  <a:lnTo>
                    <a:pt x="1306" y="1005"/>
                  </a:lnTo>
                  <a:lnTo>
                    <a:pt x="1322" y="989"/>
                  </a:lnTo>
                  <a:lnTo>
                    <a:pt x="1336" y="973"/>
                  </a:lnTo>
                  <a:lnTo>
                    <a:pt x="1350" y="956"/>
                  </a:lnTo>
                  <a:lnTo>
                    <a:pt x="1364" y="935"/>
                  </a:lnTo>
                  <a:lnTo>
                    <a:pt x="1386" y="900"/>
                  </a:lnTo>
                  <a:lnTo>
                    <a:pt x="1404" y="864"/>
                  </a:lnTo>
                  <a:lnTo>
                    <a:pt x="1420" y="829"/>
                  </a:lnTo>
                  <a:lnTo>
                    <a:pt x="1422" y="821"/>
                  </a:lnTo>
                  <a:lnTo>
                    <a:pt x="1434" y="788"/>
                  </a:lnTo>
                  <a:lnTo>
                    <a:pt x="1444" y="756"/>
                  </a:lnTo>
                  <a:lnTo>
                    <a:pt x="1452" y="726"/>
                  </a:lnTo>
                  <a:lnTo>
                    <a:pt x="1456" y="695"/>
                  </a:lnTo>
                  <a:lnTo>
                    <a:pt x="1458" y="666"/>
                  </a:lnTo>
                  <a:lnTo>
                    <a:pt x="1458" y="609"/>
                  </a:lnTo>
                  <a:lnTo>
                    <a:pt x="1452" y="553"/>
                  </a:lnTo>
                  <a:lnTo>
                    <a:pt x="1442" y="497"/>
                  </a:lnTo>
                  <a:lnTo>
                    <a:pt x="1430" y="438"/>
                  </a:lnTo>
                  <a:lnTo>
                    <a:pt x="1422" y="411"/>
                  </a:lnTo>
                  <a:lnTo>
                    <a:pt x="1414" y="383"/>
                  </a:lnTo>
                  <a:lnTo>
                    <a:pt x="1410" y="375"/>
                  </a:lnTo>
                  <a:lnTo>
                    <a:pt x="1388" y="319"/>
                  </a:lnTo>
                  <a:lnTo>
                    <a:pt x="1358" y="265"/>
                  </a:lnTo>
                  <a:lnTo>
                    <a:pt x="1324" y="211"/>
                  </a:lnTo>
                  <a:lnTo>
                    <a:pt x="1287" y="158"/>
                  </a:lnTo>
                  <a:lnTo>
                    <a:pt x="1249" y="105"/>
                  </a:lnTo>
                  <a:lnTo>
                    <a:pt x="1209" y="51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51" name=""/>
            <p:cNvSpPr/>
            <p:nvPr/>
          </p:nvSpPr>
          <p:spPr>
            <a:xfrm>
              <a:off x="4181400" y="3649680"/>
              <a:ext cx="235080" cy="214200"/>
            </a:xfrm>
            <a:custGeom>
              <a:avLst/>
              <a:gdLst/>
              <a:ahLst/>
              <a:rect l="l" t="t" r="r" b="b"/>
              <a:pathLst>
                <a:path w="297" h="135">
                  <a:moveTo>
                    <a:pt x="297" y="0"/>
                  </a:moveTo>
                  <a:lnTo>
                    <a:pt x="0" y="40"/>
                  </a:lnTo>
                  <a:lnTo>
                    <a:pt x="243" y="135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52" name=""/>
            <p:cNvSpPr/>
            <p:nvPr/>
          </p:nvSpPr>
          <p:spPr>
            <a:xfrm>
              <a:off x="4262400" y="1906560"/>
              <a:ext cx="1157400" cy="1913040"/>
            </a:xfrm>
            <a:custGeom>
              <a:avLst/>
              <a:gdLst/>
              <a:ahLst/>
              <a:rect l="l" t="t" r="r" b="b"/>
              <a:pathLst>
                <a:path w="1458" h="1205">
                  <a:moveTo>
                    <a:pt x="1173" y="0"/>
                  </a:moveTo>
                  <a:lnTo>
                    <a:pt x="1099" y="13"/>
                  </a:lnTo>
                  <a:lnTo>
                    <a:pt x="1135" y="67"/>
                  </a:lnTo>
                  <a:lnTo>
                    <a:pt x="1175" y="121"/>
                  </a:lnTo>
                  <a:lnTo>
                    <a:pt x="1213" y="174"/>
                  </a:lnTo>
                  <a:lnTo>
                    <a:pt x="1251" y="227"/>
                  </a:lnTo>
                  <a:lnTo>
                    <a:pt x="1285" y="281"/>
                  </a:lnTo>
                  <a:lnTo>
                    <a:pt x="1314" y="335"/>
                  </a:lnTo>
                  <a:lnTo>
                    <a:pt x="1336" y="391"/>
                  </a:lnTo>
                  <a:lnTo>
                    <a:pt x="1374" y="383"/>
                  </a:lnTo>
                  <a:lnTo>
                    <a:pt x="1334" y="383"/>
                  </a:lnTo>
                  <a:lnTo>
                    <a:pt x="1342" y="411"/>
                  </a:lnTo>
                  <a:lnTo>
                    <a:pt x="1352" y="442"/>
                  </a:lnTo>
                  <a:lnTo>
                    <a:pt x="1362" y="497"/>
                  </a:lnTo>
                  <a:lnTo>
                    <a:pt x="1372" y="553"/>
                  </a:lnTo>
                  <a:lnTo>
                    <a:pt x="1378" y="609"/>
                  </a:lnTo>
                  <a:lnTo>
                    <a:pt x="1378" y="666"/>
                  </a:lnTo>
                  <a:lnTo>
                    <a:pt x="1376" y="695"/>
                  </a:lnTo>
                  <a:lnTo>
                    <a:pt x="1372" y="726"/>
                  </a:lnTo>
                  <a:lnTo>
                    <a:pt x="1364" y="756"/>
                  </a:lnTo>
                  <a:lnTo>
                    <a:pt x="1354" y="788"/>
                  </a:lnTo>
                  <a:lnTo>
                    <a:pt x="1342" y="821"/>
                  </a:lnTo>
                  <a:lnTo>
                    <a:pt x="1382" y="821"/>
                  </a:lnTo>
                  <a:lnTo>
                    <a:pt x="1346" y="813"/>
                  </a:lnTo>
                  <a:lnTo>
                    <a:pt x="1330" y="848"/>
                  </a:lnTo>
                  <a:lnTo>
                    <a:pt x="1312" y="884"/>
                  </a:lnTo>
                  <a:lnTo>
                    <a:pt x="1291" y="923"/>
                  </a:lnTo>
                  <a:lnTo>
                    <a:pt x="1277" y="940"/>
                  </a:lnTo>
                  <a:lnTo>
                    <a:pt x="1263" y="957"/>
                  </a:lnTo>
                  <a:lnTo>
                    <a:pt x="1249" y="973"/>
                  </a:lnTo>
                  <a:lnTo>
                    <a:pt x="1233" y="989"/>
                  </a:lnTo>
                  <a:lnTo>
                    <a:pt x="1201" y="1016"/>
                  </a:lnTo>
                  <a:lnTo>
                    <a:pt x="1237" y="1024"/>
                  </a:lnTo>
                  <a:lnTo>
                    <a:pt x="1209" y="1010"/>
                  </a:lnTo>
                  <a:lnTo>
                    <a:pt x="1173" y="1034"/>
                  </a:lnTo>
                  <a:lnTo>
                    <a:pt x="1133" y="1055"/>
                  </a:lnTo>
                  <a:lnTo>
                    <a:pt x="1091" y="1073"/>
                  </a:lnTo>
                  <a:lnTo>
                    <a:pt x="1047" y="1088"/>
                  </a:lnTo>
                  <a:lnTo>
                    <a:pt x="1075" y="1102"/>
                  </a:lnTo>
                  <a:lnTo>
                    <a:pt x="1059" y="1083"/>
                  </a:lnTo>
                  <a:lnTo>
                    <a:pt x="1015" y="1096"/>
                  </a:lnTo>
                  <a:lnTo>
                    <a:pt x="967" y="1107"/>
                  </a:lnTo>
                  <a:lnTo>
                    <a:pt x="922" y="1116"/>
                  </a:lnTo>
                  <a:lnTo>
                    <a:pt x="874" y="1124"/>
                  </a:lnTo>
                  <a:lnTo>
                    <a:pt x="828" y="1130"/>
                  </a:lnTo>
                  <a:lnTo>
                    <a:pt x="736" y="1142"/>
                  </a:lnTo>
                  <a:lnTo>
                    <a:pt x="690" y="1148"/>
                  </a:lnTo>
                  <a:lnTo>
                    <a:pt x="652" y="1154"/>
                  </a:lnTo>
                  <a:lnTo>
                    <a:pt x="652" y="1155"/>
                  </a:lnTo>
                  <a:lnTo>
                    <a:pt x="607" y="1160"/>
                  </a:lnTo>
                  <a:lnTo>
                    <a:pt x="623" y="1179"/>
                  </a:lnTo>
                  <a:lnTo>
                    <a:pt x="623" y="1159"/>
                  </a:lnTo>
                  <a:lnTo>
                    <a:pt x="577" y="1162"/>
                  </a:lnTo>
                  <a:lnTo>
                    <a:pt x="531" y="1164"/>
                  </a:lnTo>
                  <a:lnTo>
                    <a:pt x="485" y="1165"/>
                  </a:lnTo>
                  <a:lnTo>
                    <a:pt x="437" y="1164"/>
                  </a:lnTo>
                  <a:lnTo>
                    <a:pt x="387" y="1162"/>
                  </a:lnTo>
                  <a:lnTo>
                    <a:pt x="294" y="1155"/>
                  </a:lnTo>
                  <a:lnTo>
                    <a:pt x="248" y="1151"/>
                  </a:lnTo>
                  <a:lnTo>
                    <a:pt x="248" y="1171"/>
                  </a:lnTo>
                  <a:lnTo>
                    <a:pt x="264" y="1152"/>
                  </a:lnTo>
                  <a:lnTo>
                    <a:pt x="220" y="1148"/>
                  </a:lnTo>
                  <a:lnTo>
                    <a:pt x="178" y="1143"/>
                  </a:lnTo>
                  <a:lnTo>
                    <a:pt x="138" y="1139"/>
                  </a:lnTo>
                  <a:lnTo>
                    <a:pt x="104" y="1135"/>
                  </a:lnTo>
                  <a:lnTo>
                    <a:pt x="72" y="1132"/>
                  </a:lnTo>
                  <a:lnTo>
                    <a:pt x="56" y="1130"/>
                  </a:lnTo>
                  <a:lnTo>
                    <a:pt x="28" y="1128"/>
                  </a:lnTo>
                  <a:lnTo>
                    <a:pt x="8" y="1127"/>
                  </a:lnTo>
                  <a:lnTo>
                    <a:pt x="0" y="1166"/>
                  </a:lnTo>
                  <a:lnTo>
                    <a:pt x="28" y="1168"/>
                  </a:lnTo>
                  <a:lnTo>
                    <a:pt x="56" y="1170"/>
                  </a:lnTo>
                  <a:lnTo>
                    <a:pt x="56" y="1150"/>
                  </a:lnTo>
                  <a:lnTo>
                    <a:pt x="40" y="1169"/>
                  </a:lnTo>
                  <a:lnTo>
                    <a:pt x="72" y="1172"/>
                  </a:lnTo>
                  <a:lnTo>
                    <a:pt x="106" y="1176"/>
                  </a:lnTo>
                  <a:lnTo>
                    <a:pt x="146" y="1180"/>
                  </a:lnTo>
                  <a:lnTo>
                    <a:pt x="188" y="1185"/>
                  </a:lnTo>
                  <a:lnTo>
                    <a:pt x="232" y="1189"/>
                  </a:lnTo>
                  <a:lnTo>
                    <a:pt x="248" y="1191"/>
                  </a:lnTo>
                  <a:lnTo>
                    <a:pt x="294" y="1195"/>
                  </a:lnTo>
                  <a:lnTo>
                    <a:pt x="387" y="1202"/>
                  </a:lnTo>
                  <a:lnTo>
                    <a:pt x="437" y="1204"/>
                  </a:lnTo>
                  <a:lnTo>
                    <a:pt x="485" y="1205"/>
                  </a:lnTo>
                  <a:lnTo>
                    <a:pt x="531" y="1204"/>
                  </a:lnTo>
                  <a:lnTo>
                    <a:pt x="577" y="1202"/>
                  </a:lnTo>
                  <a:lnTo>
                    <a:pt x="623" y="1199"/>
                  </a:lnTo>
                  <a:lnTo>
                    <a:pt x="638" y="1197"/>
                  </a:lnTo>
                  <a:lnTo>
                    <a:pt x="676" y="1192"/>
                  </a:lnTo>
                  <a:lnTo>
                    <a:pt x="664" y="1173"/>
                  </a:lnTo>
                  <a:lnTo>
                    <a:pt x="676" y="1192"/>
                  </a:lnTo>
                  <a:lnTo>
                    <a:pt x="722" y="1185"/>
                  </a:lnTo>
                  <a:lnTo>
                    <a:pt x="768" y="1179"/>
                  </a:lnTo>
                  <a:lnTo>
                    <a:pt x="860" y="1167"/>
                  </a:lnTo>
                  <a:lnTo>
                    <a:pt x="906" y="1161"/>
                  </a:lnTo>
                  <a:lnTo>
                    <a:pt x="954" y="1153"/>
                  </a:lnTo>
                  <a:lnTo>
                    <a:pt x="999" y="1144"/>
                  </a:lnTo>
                  <a:lnTo>
                    <a:pt x="1047" y="1133"/>
                  </a:lnTo>
                  <a:lnTo>
                    <a:pt x="1091" y="1120"/>
                  </a:lnTo>
                  <a:lnTo>
                    <a:pt x="1103" y="1116"/>
                  </a:lnTo>
                  <a:lnTo>
                    <a:pt x="1147" y="1101"/>
                  </a:lnTo>
                  <a:lnTo>
                    <a:pt x="1189" y="1083"/>
                  </a:lnTo>
                  <a:lnTo>
                    <a:pt x="1229" y="1062"/>
                  </a:lnTo>
                  <a:lnTo>
                    <a:pt x="1265" y="1038"/>
                  </a:lnTo>
                  <a:lnTo>
                    <a:pt x="1275" y="1032"/>
                  </a:lnTo>
                  <a:lnTo>
                    <a:pt x="1306" y="1005"/>
                  </a:lnTo>
                  <a:lnTo>
                    <a:pt x="1322" y="989"/>
                  </a:lnTo>
                  <a:lnTo>
                    <a:pt x="1336" y="973"/>
                  </a:lnTo>
                  <a:lnTo>
                    <a:pt x="1350" y="956"/>
                  </a:lnTo>
                  <a:lnTo>
                    <a:pt x="1364" y="935"/>
                  </a:lnTo>
                  <a:lnTo>
                    <a:pt x="1386" y="900"/>
                  </a:lnTo>
                  <a:lnTo>
                    <a:pt x="1404" y="864"/>
                  </a:lnTo>
                  <a:lnTo>
                    <a:pt x="1420" y="829"/>
                  </a:lnTo>
                  <a:lnTo>
                    <a:pt x="1422" y="821"/>
                  </a:lnTo>
                  <a:lnTo>
                    <a:pt x="1434" y="788"/>
                  </a:lnTo>
                  <a:lnTo>
                    <a:pt x="1444" y="756"/>
                  </a:lnTo>
                  <a:lnTo>
                    <a:pt x="1452" y="726"/>
                  </a:lnTo>
                  <a:lnTo>
                    <a:pt x="1456" y="695"/>
                  </a:lnTo>
                  <a:lnTo>
                    <a:pt x="1458" y="666"/>
                  </a:lnTo>
                  <a:lnTo>
                    <a:pt x="1458" y="609"/>
                  </a:lnTo>
                  <a:lnTo>
                    <a:pt x="1452" y="553"/>
                  </a:lnTo>
                  <a:lnTo>
                    <a:pt x="1442" y="497"/>
                  </a:lnTo>
                  <a:lnTo>
                    <a:pt x="1430" y="438"/>
                  </a:lnTo>
                  <a:lnTo>
                    <a:pt x="1422" y="411"/>
                  </a:lnTo>
                  <a:lnTo>
                    <a:pt x="1414" y="383"/>
                  </a:lnTo>
                  <a:lnTo>
                    <a:pt x="1410" y="375"/>
                  </a:lnTo>
                  <a:lnTo>
                    <a:pt x="1388" y="319"/>
                  </a:lnTo>
                  <a:lnTo>
                    <a:pt x="1358" y="265"/>
                  </a:lnTo>
                  <a:lnTo>
                    <a:pt x="1324" y="211"/>
                  </a:lnTo>
                  <a:lnTo>
                    <a:pt x="1287" y="158"/>
                  </a:lnTo>
                  <a:lnTo>
                    <a:pt x="1249" y="105"/>
                  </a:lnTo>
                  <a:lnTo>
                    <a:pt x="1209" y="51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53" name=""/>
            <p:cNvSpPr/>
            <p:nvPr/>
          </p:nvSpPr>
          <p:spPr>
            <a:xfrm>
              <a:off x="4181400" y="3649680"/>
              <a:ext cx="235080" cy="214200"/>
            </a:xfrm>
            <a:custGeom>
              <a:avLst/>
              <a:gdLst/>
              <a:ahLst/>
              <a:rect l="l" t="t" r="r" b="b"/>
              <a:pathLst>
                <a:path w="297" h="135">
                  <a:moveTo>
                    <a:pt x="297" y="0"/>
                  </a:moveTo>
                  <a:lnTo>
                    <a:pt x="0" y="40"/>
                  </a:lnTo>
                  <a:lnTo>
                    <a:pt x="243" y="135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8154" name=""/>
            <p:cNvGrpSpPr/>
            <p:nvPr/>
          </p:nvGrpSpPr>
          <p:grpSpPr>
            <a:xfrm>
              <a:off x="4178160" y="4140360"/>
              <a:ext cx="1382760" cy="519120"/>
              <a:chOff x="4178160" y="4140360"/>
              <a:chExt cx="1382760" cy="519120"/>
            </a:xfrm>
          </p:grpSpPr>
          <p:sp>
            <p:nvSpPr>
              <p:cNvPr id="8155" name=""/>
              <p:cNvSpPr/>
              <p:nvPr/>
            </p:nvSpPr>
            <p:spPr>
              <a:xfrm>
                <a:off x="4384800" y="4222800"/>
                <a:ext cx="1176120" cy="436680"/>
              </a:xfrm>
              <a:custGeom>
                <a:avLst/>
                <a:gdLst/>
                <a:ahLst/>
                <a:rect l="l" t="t" r="r" b="b"/>
                <a:pathLst>
                  <a:path w="1481" h="275">
                    <a:moveTo>
                      <a:pt x="1456" y="275"/>
                    </a:moveTo>
                    <a:lnTo>
                      <a:pt x="1481" y="238"/>
                    </a:lnTo>
                    <a:lnTo>
                      <a:pt x="26" y="0"/>
                    </a:lnTo>
                    <a:lnTo>
                      <a:pt x="0" y="37"/>
                    </a:lnTo>
                    <a:lnTo>
                      <a:pt x="1456" y="275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8156" name=""/>
              <p:cNvSpPr/>
              <p:nvPr/>
            </p:nvSpPr>
            <p:spPr>
              <a:xfrm>
                <a:off x="4178160" y="4140360"/>
                <a:ext cx="257400" cy="223560"/>
              </a:xfrm>
              <a:custGeom>
                <a:avLst/>
                <a:gdLst/>
                <a:ahLst/>
                <a:rect l="l" t="t" r="r" b="b"/>
                <a:pathLst>
                  <a:path w="325" h="141">
                    <a:moveTo>
                      <a:pt x="325" y="0"/>
                    </a:moveTo>
                    <a:lnTo>
                      <a:pt x="0" y="25"/>
                    </a:lnTo>
                    <a:lnTo>
                      <a:pt x="233" y="141"/>
                    </a:lnTo>
                    <a:lnTo>
                      <a:pt x="325" y="0"/>
                    </a:lnTo>
                    <a:close/>
                  </a:path>
                </a:pathLst>
              </a:custGeom>
              <a:solidFill>
                <a:srgbClr val="f0d9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8157" name=""/>
          <p:cNvSpPr/>
          <p:nvPr/>
        </p:nvSpPr>
        <p:spPr>
          <a:xfrm>
            <a:off x="8124840" y="-68400"/>
            <a:ext cx="216216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158" name=""/>
          <p:cNvGrpSpPr/>
          <p:nvPr/>
        </p:nvGrpSpPr>
        <p:grpSpPr>
          <a:xfrm>
            <a:off x="-1192320" y="6081840"/>
            <a:ext cx="11636640" cy="1917720"/>
            <a:chOff x="-1192320" y="6081840"/>
            <a:chExt cx="11636640" cy="1917720"/>
          </a:xfrm>
        </p:grpSpPr>
        <p:sp>
          <p:nvSpPr>
            <p:cNvPr id="8159" name=""/>
            <p:cNvSpPr/>
            <p:nvPr/>
          </p:nvSpPr>
          <p:spPr>
            <a:xfrm>
              <a:off x="7826400" y="6081840"/>
              <a:ext cx="1941480" cy="1253880"/>
            </a:xfrm>
            <a:custGeom>
              <a:avLst/>
              <a:gdLst/>
              <a:ahLst/>
              <a:rect l="l" t="t" r="r" b="b"/>
              <a:pathLst>
                <a:path w="2447" h="790">
                  <a:moveTo>
                    <a:pt x="0" y="451"/>
                  </a:moveTo>
                  <a:lnTo>
                    <a:pt x="175" y="339"/>
                  </a:lnTo>
                  <a:lnTo>
                    <a:pt x="291" y="339"/>
                  </a:lnTo>
                  <a:lnTo>
                    <a:pt x="467" y="188"/>
                  </a:lnTo>
                  <a:lnTo>
                    <a:pt x="467" y="113"/>
                  </a:lnTo>
                  <a:lnTo>
                    <a:pt x="640" y="38"/>
                  </a:lnTo>
                  <a:lnTo>
                    <a:pt x="758" y="0"/>
                  </a:lnTo>
                  <a:lnTo>
                    <a:pt x="931" y="75"/>
                  </a:lnTo>
                  <a:lnTo>
                    <a:pt x="1164" y="38"/>
                  </a:lnTo>
                  <a:lnTo>
                    <a:pt x="1340" y="150"/>
                  </a:lnTo>
                  <a:lnTo>
                    <a:pt x="1980" y="75"/>
                  </a:lnTo>
                  <a:lnTo>
                    <a:pt x="2447" y="226"/>
                  </a:lnTo>
                  <a:lnTo>
                    <a:pt x="2271" y="527"/>
                  </a:lnTo>
                  <a:lnTo>
                    <a:pt x="1689" y="451"/>
                  </a:lnTo>
                  <a:lnTo>
                    <a:pt x="1340" y="602"/>
                  </a:lnTo>
                  <a:lnTo>
                    <a:pt x="815" y="677"/>
                  </a:lnTo>
                  <a:lnTo>
                    <a:pt x="700" y="790"/>
                  </a:lnTo>
                  <a:lnTo>
                    <a:pt x="407" y="790"/>
                  </a:lnTo>
                  <a:lnTo>
                    <a:pt x="116" y="640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60" name=""/>
            <p:cNvSpPr/>
            <p:nvPr/>
          </p:nvSpPr>
          <p:spPr>
            <a:xfrm>
              <a:off x="2212920" y="6176880"/>
              <a:ext cx="64944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61" name=""/>
            <p:cNvSpPr/>
            <p:nvPr/>
          </p:nvSpPr>
          <p:spPr>
            <a:xfrm>
              <a:off x="2303640" y="6224760"/>
              <a:ext cx="537840" cy="22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62" name=""/>
            <p:cNvSpPr/>
            <p:nvPr/>
          </p:nvSpPr>
          <p:spPr>
            <a:xfrm>
              <a:off x="2286000" y="6226200"/>
              <a:ext cx="50040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France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63" name=""/>
            <p:cNvSpPr/>
            <p:nvPr/>
          </p:nvSpPr>
          <p:spPr>
            <a:xfrm>
              <a:off x="6676920" y="6834240"/>
              <a:ext cx="80352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64" name=""/>
            <p:cNvSpPr/>
            <p:nvPr/>
          </p:nvSpPr>
          <p:spPr>
            <a:xfrm>
              <a:off x="6769080" y="6881760"/>
              <a:ext cx="69048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65" name=""/>
            <p:cNvSpPr/>
            <p:nvPr/>
          </p:nvSpPr>
          <p:spPr>
            <a:xfrm>
              <a:off x="6768360" y="6883560"/>
              <a:ext cx="6188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Hungary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66" name=""/>
            <p:cNvSpPr/>
            <p:nvPr/>
          </p:nvSpPr>
          <p:spPr>
            <a:xfrm>
              <a:off x="-1035000" y="6199200"/>
              <a:ext cx="11479320" cy="18003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67" name=""/>
            <p:cNvSpPr/>
            <p:nvPr/>
          </p:nvSpPr>
          <p:spPr>
            <a:xfrm>
              <a:off x="7826400" y="6081840"/>
              <a:ext cx="1941480" cy="1253880"/>
            </a:xfrm>
            <a:custGeom>
              <a:avLst/>
              <a:gdLst/>
              <a:ahLst/>
              <a:rect l="l" t="t" r="r" b="b"/>
              <a:pathLst>
                <a:path w="2447" h="790">
                  <a:moveTo>
                    <a:pt x="0" y="451"/>
                  </a:moveTo>
                  <a:lnTo>
                    <a:pt x="175" y="339"/>
                  </a:lnTo>
                  <a:lnTo>
                    <a:pt x="291" y="339"/>
                  </a:lnTo>
                  <a:lnTo>
                    <a:pt x="467" y="188"/>
                  </a:lnTo>
                  <a:lnTo>
                    <a:pt x="467" y="113"/>
                  </a:lnTo>
                  <a:lnTo>
                    <a:pt x="640" y="38"/>
                  </a:lnTo>
                  <a:lnTo>
                    <a:pt x="758" y="0"/>
                  </a:lnTo>
                  <a:lnTo>
                    <a:pt x="931" y="75"/>
                  </a:lnTo>
                  <a:lnTo>
                    <a:pt x="1164" y="38"/>
                  </a:lnTo>
                  <a:lnTo>
                    <a:pt x="1340" y="150"/>
                  </a:lnTo>
                  <a:lnTo>
                    <a:pt x="1980" y="75"/>
                  </a:lnTo>
                  <a:lnTo>
                    <a:pt x="2447" y="226"/>
                  </a:lnTo>
                  <a:lnTo>
                    <a:pt x="2271" y="527"/>
                  </a:lnTo>
                  <a:lnTo>
                    <a:pt x="1689" y="451"/>
                  </a:lnTo>
                  <a:lnTo>
                    <a:pt x="1340" y="602"/>
                  </a:lnTo>
                  <a:lnTo>
                    <a:pt x="815" y="677"/>
                  </a:lnTo>
                  <a:lnTo>
                    <a:pt x="700" y="790"/>
                  </a:lnTo>
                  <a:lnTo>
                    <a:pt x="407" y="790"/>
                  </a:lnTo>
                  <a:lnTo>
                    <a:pt x="116" y="640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68" name=""/>
            <p:cNvSpPr/>
            <p:nvPr/>
          </p:nvSpPr>
          <p:spPr>
            <a:xfrm>
              <a:off x="2212920" y="6176880"/>
              <a:ext cx="64944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69" name=""/>
            <p:cNvSpPr/>
            <p:nvPr/>
          </p:nvSpPr>
          <p:spPr>
            <a:xfrm>
              <a:off x="2303640" y="6224760"/>
              <a:ext cx="537840" cy="22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70" name=""/>
            <p:cNvSpPr/>
            <p:nvPr/>
          </p:nvSpPr>
          <p:spPr>
            <a:xfrm>
              <a:off x="2286000" y="6226200"/>
              <a:ext cx="50040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France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71" name=""/>
            <p:cNvSpPr/>
            <p:nvPr/>
          </p:nvSpPr>
          <p:spPr>
            <a:xfrm>
              <a:off x="6676920" y="6834240"/>
              <a:ext cx="80352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72" name=""/>
            <p:cNvSpPr/>
            <p:nvPr/>
          </p:nvSpPr>
          <p:spPr>
            <a:xfrm>
              <a:off x="6769080" y="6881760"/>
              <a:ext cx="69048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73" name=""/>
            <p:cNvSpPr/>
            <p:nvPr/>
          </p:nvSpPr>
          <p:spPr>
            <a:xfrm>
              <a:off x="6768360" y="6883560"/>
              <a:ext cx="6188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Hungary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174" name=""/>
            <p:cNvSpPr/>
            <p:nvPr/>
          </p:nvSpPr>
          <p:spPr>
            <a:xfrm>
              <a:off x="-1192320" y="6199200"/>
              <a:ext cx="11479320" cy="18003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175" name=""/>
          <p:cNvSpPr/>
          <p:nvPr/>
        </p:nvSpPr>
        <p:spPr>
          <a:xfrm>
            <a:off x="76320" y="-68400"/>
            <a:ext cx="238104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76" name=""/>
          <p:cNvSpPr/>
          <p:nvPr/>
        </p:nvSpPr>
        <p:spPr>
          <a:xfrm>
            <a:off x="7570800" y="-66600"/>
            <a:ext cx="112860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77" name=""/>
          <p:cNvSpPr/>
          <p:nvPr/>
        </p:nvSpPr>
        <p:spPr>
          <a:xfrm>
            <a:off x="1738440" y="-66600"/>
            <a:ext cx="112860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78" name=""/>
          <p:cNvSpPr/>
          <p:nvPr/>
        </p:nvSpPr>
        <p:spPr>
          <a:xfrm>
            <a:off x="8366040" y="5846760"/>
            <a:ext cx="911160" cy="890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79" name=""/>
          <p:cNvSpPr/>
          <p:nvPr/>
        </p:nvSpPr>
        <p:spPr>
          <a:xfrm>
            <a:off x="542880" y="5070600"/>
            <a:ext cx="4335480" cy="5567400"/>
          </a:xfrm>
          <a:custGeom>
            <a:avLst/>
            <a:gdLst/>
            <a:ahLst/>
            <a:rect l="l" t="t" r="r" b="b"/>
            <a:pathLst>
              <a:path w="5462" h="3507">
                <a:moveTo>
                  <a:pt x="3251" y="0"/>
                </a:moveTo>
                <a:lnTo>
                  <a:pt x="3251" y="112"/>
                </a:lnTo>
                <a:lnTo>
                  <a:pt x="3715" y="336"/>
                </a:lnTo>
                <a:lnTo>
                  <a:pt x="3833" y="486"/>
                </a:lnTo>
                <a:lnTo>
                  <a:pt x="4124" y="411"/>
                </a:lnTo>
                <a:lnTo>
                  <a:pt x="4124" y="598"/>
                </a:lnTo>
                <a:lnTo>
                  <a:pt x="4473" y="635"/>
                </a:lnTo>
                <a:lnTo>
                  <a:pt x="4706" y="673"/>
                </a:lnTo>
                <a:lnTo>
                  <a:pt x="4880" y="822"/>
                </a:lnTo>
                <a:lnTo>
                  <a:pt x="5462" y="897"/>
                </a:lnTo>
                <a:lnTo>
                  <a:pt x="5229" y="1271"/>
                </a:lnTo>
                <a:lnTo>
                  <a:pt x="5229" y="1458"/>
                </a:lnTo>
                <a:lnTo>
                  <a:pt x="4995" y="1495"/>
                </a:lnTo>
                <a:lnTo>
                  <a:pt x="4589" y="1943"/>
                </a:lnTo>
                <a:lnTo>
                  <a:pt x="4589" y="2056"/>
                </a:lnTo>
                <a:lnTo>
                  <a:pt x="4764" y="1981"/>
                </a:lnTo>
                <a:lnTo>
                  <a:pt x="4880" y="1981"/>
                </a:lnTo>
                <a:lnTo>
                  <a:pt x="4995" y="2168"/>
                </a:lnTo>
                <a:lnTo>
                  <a:pt x="4880" y="2205"/>
                </a:lnTo>
                <a:lnTo>
                  <a:pt x="5055" y="2392"/>
                </a:lnTo>
                <a:lnTo>
                  <a:pt x="4880" y="2541"/>
                </a:lnTo>
                <a:lnTo>
                  <a:pt x="4938" y="2579"/>
                </a:lnTo>
                <a:lnTo>
                  <a:pt x="5055" y="2797"/>
                </a:lnTo>
                <a:lnTo>
                  <a:pt x="5229" y="2834"/>
                </a:lnTo>
                <a:lnTo>
                  <a:pt x="5229" y="2946"/>
                </a:lnTo>
                <a:lnTo>
                  <a:pt x="4647" y="3245"/>
                </a:lnTo>
                <a:lnTo>
                  <a:pt x="4182" y="3133"/>
                </a:lnTo>
                <a:lnTo>
                  <a:pt x="3715" y="3059"/>
                </a:lnTo>
                <a:lnTo>
                  <a:pt x="3424" y="3208"/>
                </a:lnTo>
                <a:lnTo>
                  <a:pt x="3366" y="3320"/>
                </a:lnTo>
                <a:lnTo>
                  <a:pt x="3366" y="3507"/>
                </a:lnTo>
                <a:lnTo>
                  <a:pt x="2912" y="3507"/>
                </a:lnTo>
                <a:lnTo>
                  <a:pt x="2736" y="3470"/>
                </a:lnTo>
                <a:lnTo>
                  <a:pt x="2621" y="3395"/>
                </a:lnTo>
                <a:lnTo>
                  <a:pt x="2445" y="3358"/>
                </a:lnTo>
                <a:lnTo>
                  <a:pt x="2212" y="3395"/>
                </a:lnTo>
                <a:lnTo>
                  <a:pt x="1747" y="3358"/>
                </a:lnTo>
                <a:lnTo>
                  <a:pt x="1281" y="3133"/>
                </a:lnTo>
                <a:lnTo>
                  <a:pt x="1514" y="3059"/>
                </a:lnTo>
                <a:lnTo>
                  <a:pt x="1630" y="2616"/>
                </a:lnTo>
                <a:lnTo>
                  <a:pt x="1572" y="2616"/>
                </a:lnTo>
                <a:lnTo>
                  <a:pt x="1630" y="2317"/>
                </a:lnTo>
                <a:lnTo>
                  <a:pt x="1747" y="2429"/>
                </a:lnTo>
                <a:lnTo>
                  <a:pt x="1572" y="2205"/>
                </a:lnTo>
                <a:lnTo>
                  <a:pt x="1572" y="2018"/>
                </a:lnTo>
                <a:lnTo>
                  <a:pt x="1281" y="1906"/>
                </a:lnTo>
                <a:lnTo>
                  <a:pt x="1165" y="1794"/>
                </a:lnTo>
                <a:lnTo>
                  <a:pt x="1165" y="1644"/>
                </a:lnTo>
                <a:lnTo>
                  <a:pt x="1338" y="1644"/>
                </a:lnTo>
                <a:lnTo>
                  <a:pt x="989" y="1607"/>
                </a:lnTo>
                <a:lnTo>
                  <a:pt x="989" y="1532"/>
                </a:lnTo>
                <a:lnTo>
                  <a:pt x="349" y="1383"/>
                </a:lnTo>
                <a:lnTo>
                  <a:pt x="234" y="1420"/>
                </a:lnTo>
                <a:lnTo>
                  <a:pt x="58" y="1308"/>
                </a:lnTo>
                <a:lnTo>
                  <a:pt x="176" y="1271"/>
                </a:lnTo>
                <a:lnTo>
                  <a:pt x="116" y="1233"/>
                </a:lnTo>
                <a:lnTo>
                  <a:pt x="176" y="1159"/>
                </a:lnTo>
                <a:lnTo>
                  <a:pt x="0" y="1196"/>
                </a:lnTo>
                <a:lnTo>
                  <a:pt x="58" y="1084"/>
                </a:lnTo>
                <a:lnTo>
                  <a:pt x="583" y="972"/>
                </a:lnTo>
                <a:lnTo>
                  <a:pt x="932" y="1084"/>
                </a:lnTo>
                <a:lnTo>
                  <a:pt x="1456" y="1084"/>
                </a:lnTo>
                <a:lnTo>
                  <a:pt x="1281" y="598"/>
                </a:lnTo>
                <a:lnTo>
                  <a:pt x="1514" y="635"/>
                </a:lnTo>
                <a:lnTo>
                  <a:pt x="1630" y="747"/>
                </a:lnTo>
                <a:lnTo>
                  <a:pt x="2270" y="710"/>
                </a:lnTo>
                <a:lnTo>
                  <a:pt x="2154" y="710"/>
                </a:lnTo>
                <a:lnTo>
                  <a:pt x="2212" y="598"/>
                </a:lnTo>
                <a:lnTo>
                  <a:pt x="2736" y="374"/>
                </a:lnTo>
                <a:lnTo>
                  <a:pt x="2794" y="112"/>
                </a:lnTo>
                <a:lnTo>
                  <a:pt x="3251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80" name=""/>
          <p:cNvSpPr/>
          <p:nvPr/>
        </p:nvSpPr>
        <p:spPr>
          <a:xfrm>
            <a:off x="2614680" y="10466280"/>
            <a:ext cx="96840" cy="171720"/>
          </a:xfrm>
          <a:custGeom>
            <a:avLst/>
            <a:gdLst/>
            <a:ahLst/>
            <a:rect l="l" t="t" r="r" b="b"/>
            <a:pathLst>
              <a:path w="121" h="108">
                <a:moveTo>
                  <a:pt x="0" y="0"/>
                </a:moveTo>
                <a:lnTo>
                  <a:pt x="121" y="72"/>
                </a:lnTo>
                <a:lnTo>
                  <a:pt x="121" y="10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81" name=""/>
          <p:cNvSpPr/>
          <p:nvPr/>
        </p:nvSpPr>
        <p:spPr>
          <a:xfrm>
            <a:off x="6218280" y="5070600"/>
            <a:ext cx="2211480" cy="1730160"/>
          </a:xfrm>
          <a:custGeom>
            <a:avLst/>
            <a:gdLst/>
            <a:ahLst/>
            <a:rect l="l" t="t" r="r" b="b"/>
            <a:pathLst>
              <a:path w="2786" h="1090">
                <a:moveTo>
                  <a:pt x="2028" y="1090"/>
                </a:moveTo>
                <a:lnTo>
                  <a:pt x="2203" y="977"/>
                </a:lnTo>
                <a:lnTo>
                  <a:pt x="2319" y="977"/>
                </a:lnTo>
                <a:lnTo>
                  <a:pt x="2495" y="827"/>
                </a:lnTo>
                <a:lnTo>
                  <a:pt x="2495" y="752"/>
                </a:lnTo>
                <a:lnTo>
                  <a:pt x="2670" y="677"/>
                </a:lnTo>
                <a:lnTo>
                  <a:pt x="2786" y="639"/>
                </a:lnTo>
                <a:lnTo>
                  <a:pt x="2437" y="451"/>
                </a:lnTo>
                <a:lnTo>
                  <a:pt x="2437" y="338"/>
                </a:lnTo>
                <a:lnTo>
                  <a:pt x="2088" y="301"/>
                </a:lnTo>
                <a:lnTo>
                  <a:pt x="1970" y="376"/>
                </a:lnTo>
                <a:lnTo>
                  <a:pt x="1679" y="150"/>
                </a:lnTo>
                <a:lnTo>
                  <a:pt x="1330" y="38"/>
                </a:lnTo>
                <a:lnTo>
                  <a:pt x="1155" y="113"/>
                </a:lnTo>
                <a:lnTo>
                  <a:pt x="921" y="0"/>
                </a:lnTo>
                <a:lnTo>
                  <a:pt x="863" y="113"/>
                </a:lnTo>
                <a:lnTo>
                  <a:pt x="116" y="413"/>
                </a:lnTo>
                <a:lnTo>
                  <a:pt x="0" y="338"/>
                </a:lnTo>
                <a:lnTo>
                  <a:pt x="233" y="677"/>
                </a:lnTo>
                <a:lnTo>
                  <a:pt x="748" y="1015"/>
                </a:lnTo>
                <a:lnTo>
                  <a:pt x="1097" y="1052"/>
                </a:lnTo>
                <a:lnTo>
                  <a:pt x="1330" y="902"/>
                </a:lnTo>
                <a:lnTo>
                  <a:pt x="1970" y="977"/>
                </a:lnTo>
                <a:lnTo>
                  <a:pt x="2028" y="109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82" name=""/>
          <p:cNvSpPr/>
          <p:nvPr/>
        </p:nvSpPr>
        <p:spPr>
          <a:xfrm>
            <a:off x="5337000" y="6508800"/>
            <a:ext cx="2578320" cy="1658880"/>
          </a:xfrm>
          <a:custGeom>
            <a:avLst/>
            <a:gdLst/>
            <a:ahLst/>
            <a:rect l="l" t="t" r="r" b="b"/>
            <a:pathLst>
              <a:path w="3249" h="1045">
                <a:moveTo>
                  <a:pt x="3133" y="187"/>
                </a:moveTo>
                <a:lnTo>
                  <a:pt x="3073" y="75"/>
                </a:lnTo>
                <a:lnTo>
                  <a:pt x="2435" y="0"/>
                </a:lnTo>
                <a:lnTo>
                  <a:pt x="2202" y="149"/>
                </a:lnTo>
                <a:lnTo>
                  <a:pt x="1853" y="112"/>
                </a:lnTo>
                <a:lnTo>
                  <a:pt x="1454" y="299"/>
                </a:lnTo>
                <a:lnTo>
                  <a:pt x="1514" y="560"/>
                </a:lnTo>
                <a:lnTo>
                  <a:pt x="1454" y="597"/>
                </a:lnTo>
                <a:lnTo>
                  <a:pt x="1223" y="522"/>
                </a:lnTo>
                <a:lnTo>
                  <a:pt x="756" y="634"/>
                </a:lnTo>
                <a:lnTo>
                  <a:pt x="465" y="597"/>
                </a:lnTo>
                <a:lnTo>
                  <a:pt x="349" y="672"/>
                </a:lnTo>
                <a:lnTo>
                  <a:pt x="176" y="597"/>
                </a:lnTo>
                <a:lnTo>
                  <a:pt x="0" y="634"/>
                </a:lnTo>
                <a:lnTo>
                  <a:pt x="116" y="821"/>
                </a:lnTo>
                <a:lnTo>
                  <a:pt x="407" y="858"/>
                </a:lnTo>
                <a:lnTo>
                  <a:pt x="1105" y="784"/>
                </a:lnTo>
                <a:lnTo>
                  <a:pt x="1281" y="933"/>
                </a:lnTo>
                <a:lnTo>
                  <a:pt x="1803" y="1008"/>
                </a:lnTo>
                <a:lnTo>
                  <a:pt x="2144" y="1045"/>
                </a:lnTo>
                <a:lnTo>
                  <a:pt x="2842" y="858"/>
                </a:lnTo>
                <a:lnTo>
                  <a:pt x="3015" y="784"/>
                </a:lnTo>
                <a:lnTo>
                  <a:pt x="3015" y="522"/>
                </a:lnTo>
                <a:lnTo>
                  <a:pt x="3249" y="522"/>
                </a:lnTo>
                <a:lnTo>
                  <a:pt x="3249" y="373"/>
                </a:lnTo>
                <a:lnTo>
                  <a:pt x="3133" y="18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83" name=""/>
          <p:cNvSpPr/>
          <p:nvPr/>
        </p:nvSpPr>
        <p:spPr>
          <a:xfrm>
            <a:off x="4878360" y="115920"/>
            <a:ext cx="927000" cy="2243160"/>
          </a:xfrm>
          <a:custGeom>
            <a:avLst/>
            <a:gdLst/>
            <a:ahLst/>
            <a:rect l="l" t="t" r="r" b="b"/>
            <a:pathLst>
              <a:path w="1169" h="1413">
                <a:moveTo>
                  <a:pt x="584" y="1413"/>
                </a:moveTo>
                <a:lnTo>
                  <a:pt x="233" y="1376"/>
                </a:lnTo>
                <a:lnTo>
                  <a:pt x="233" y="1190"/>
                </a:lnTo>
                <a:lnTo>
                  <a:pt x="0" y="1078"/>
                </a:lnTo>
                <a:lnTo>
                  <a:pt x="0" y="669"/>
                </a:lnTo>
                <a:lnTo>
                  <a:pt x="58" y="409"/>
                </a:lnTo>
                <a:lnTo>
                  <a:pt x="993" y="0"/>
                </a:lnTo>
                <a:lnTo>
                  <a:pt x="1051" y="260"/>
                </a:lnTo>
                <a:lnTo>
                  <a:pt x="818" y="558"/>
                </a:lnTo>
                <a:lnTo>
                  <a:pt x="935" y="558"/>
                </a:lnTo>
                <a:lnTo>
                  <a:pt x="875" y="632"/>
                </a:lnTo>
                <a:lnTo>
                  <a:pt x="1169" y="632"/>
                </a:lnTo>
                <a:lnTo>
                  <a:pt x="1169" y="706"/>
                </a:lnTo>
                <a:lnTo>
                  <a:pt x="1051" y="818"/>
                </a:lnTo>
                <a:lnTo>
                  <a:pt x="935" y="781"/>
                </a:lnTo>
                <a:lnTo>
                  <a:pt x="935" y="892"/>
                </a:lnTo>
                <a:lnTo>
                  <a:pt x="760" y="930"/>
                </a:lnTo>
                <a:lnTo>
                  <a:pt x="760" y="1004"/>
                </a:lnTo>
                <a:lnTo>
                  <a:pt x="642" y="1004"/>
                </a:lnTo>
                <a:lnTo>
                  <a:pt x="702" y="1078"/>
                </a:lnTo>
                <a:lnTo>
                  <a:pt x="584" y="1301"/>
                </a:lnTo>
                <a:lnTo>
                  <a:pt x="702" y="1413"/>
                </a:lnTo>
                <a:lnTo>
                  <a:pt x="584" y="141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84" name=""/>
          <p:cNvSpPr/>
          <p:nvPr/>
        </p:nvSpPr>
        <p:spPr>
          <a:xfrm>
            <a:off x="4191120" y="2314440"/>
            <a:ext cx="3000240" cy="5264280"/>
          </a:xfrm>
          <a:custGeom>
            <a:avLst/>
            <a:gdLst/>
            <a:ahLst/>
            <a:rect l="l" t="t" r="r" b="b"/>
            <a:pathLst>
              <a:path w="3780" h="3316">
                <a:moveTo>
                  <a:pt x="3723" y="1860"/>
                </a:moveTo>
                <a:lnTo>
                  <a:pt x="3780" y="1636"/>
                </a:lnTo>
                <a:lnTo>
                  <a:pt x="3665" y="1524"/>
                </a:lnTo>
                <a:lnTo>
                  <a:pt x="3547" y="1045"/>
                </a:lnTo>
                <a:lnTo>
                  <a:pt x="3431" y="971"/>
                </a:lnTo>
                <a:lnTo>
                  <a:pt x="3547" y="747"/>
                </a:lnTo>
                <a:lnTo>
                  <a:pt x="3431" y="560"/>
                </a:lnTo>
                <a:lnTo>
                  <a:pt x="2915" y="261"/>
                </a:lnTo>
                <a:lnTo>
                  <a:pt x="2682" y="299"/>
                </a:lnTo>
                <a:lnTo>
                  <a:pt x="2799" y="224"/>
                </a:lnTo>
                <a:lnTo>
                  <a:pt x="2275" y="485"/>
                </a:lnTo>
                <a:lnTo>
                  <a:pt x="1982" y="485"/>
                </a:lnTo>
                <a:lnTo>
                  <a:pt x="2099" y="299"/>
                </a:lnTo>
                <a:lnTo>
                  <a:pt x="1691" y="261"/>
                </a:lnTo>
                <a:lnTo>
                  <a:pt x="1633" y="187"/>
                </a:lnTo>
                <a:lnTo>
                  <a:pt x="1633" y="75"/>
                </a:lnTo>
                <a:lnTo>
                  <a:pt x="1457" y="37"/>
                </a:lnTo>
                <a:lnTo>
                  <a:pt x="1108" y="0"/>
                </a:lnTo>
                <a:lnTo>
                  <a:pt x="1282" y="187"/>
                </a:lnTo>
                <a:lnTo>
                  <a:pt x="1108" y="299"/>
                </a:lnTo>
                <a:lnTo>
                  <a:pt x="1282" y="523"/>
                </a:lnTo>
                <a:lnTo>
                  <a:pt x="1108" y="560"/>
                </a:lnTo>
                <a:lnTo>
                  <a:pt x="1108" y="747"/>
                </a:lnTo>
                <a:lnTo>
                  <a:pt x="1049" y="672"/>
                </a:lnTo>
                <a:lnTo>
                  <a:pt x="875" y="709"/>
                </a:lnTo>
                <a:lnTo>
                  <a:pt x="875" y="597"/>
                </a:lnTo>
                <a:lnTo>
                  <a:pt x="700" y="597"/>
                </a:lnTo>
                <a:lnTo>
                  <a:pt x="524" y="597"/>
                </a:lnTo>
                <a:lnTo>
                  <a:pt x="466" y="709"/>
                </a:lnTo>
                <a:lnTo>
                  <a:pt x="642" y="821"/>
                </a:lnTo>
                <a:lnTo>
                  <a:pt x="466" y="821"/>
                </a:lnTo>
                <a:lnTo>
                  <a:pt x="349" y="1008"/>
                </a:lnTo>
                <a:lnTo>
                  <a:pt x="233" y="1083"/>
                </a:lnTo>
                <a:lnTo>
                  <a:pt x="408" y="1232"/>
                </a:lnTo>
                <a:lnTo>
                  <a:pt x="233" y="1418"/>
                </a:lnTo>
                <a:lnTo>
                  <a:pt x="0" y="1381"/>
                </a:lnTo>
                <a:lnTo>
                  <a:pt x="0" y="1898"/>
                </a:lnTo>
                <a:lnTo>
                  <a:pt x="115" y="2047"/>
                </a:lnTo>
                <a:lnTo>
                  <a:pt x="0" y="2159"/>
                </a:lnTo>
                <a:lnTo>
                  <a:pt x="115" y="2345"/>
                </a:lnTo>
                <a:lnTo>
                  <a:pt x="115" y="2420"/>
                </a:lnTo>
                <a:lnTo>
                  <a:pt x="291" y="2569"/>
                </a:lnTo>
                <a:lnTo>
                  <a:pt x="875" y="2644"/>
                </a:lnTo>
                <a:lnTo>
                  <a:pt x="642" y="3017"/>
                </a:lnTo>
                <a:lnTo>
                  <a:pt x="642" y="3204"/>
                </a:lnTo>
                <a:lnTo>
                  <a:pt x="1166" y="3204"/>
                </a:lnTo>
                <a:lnTo>
                  <a:pt x="1457" y="3279"/>
                </a:lnTo>
                <a:lnTo>
                  <a:pt x="1633" y="3241"/>
                </a:lnTo>
                <a:lnTo>
                  <a:pt x="1808" y="3316"/>
                </a:lnTo>
                <a:lnTo>
                  <a:pt x="1924" y="3241"/>
                </a:lnTo>
                <a:lnTo>
                  <a:pt x="2215" y="3279"/>
                </a:lnTo>
                <a:lnTo>
                  <a:pt x="2682" y="3167"/>
                </a:lnTo>
                <a:lnTo>
                  <a:pt x="2915" y="3241"/>
                </a:lnTo>
                <a:lnTo>
                  <a:pt x="2973" y="3204"/>
                </a:lnTo>
                <a:lnTo>
                  <a:pt x="2915" y="2943"/>
                </a:lnTo>
                <a:lnTo>
                  <a:pt x="3314" y="2756"/>
                </a:lnTo>
                <a:lnTo>
                  <a:pt x="2799" y="2420"/>
                </a:lnTo>
                <a:lnTo>
                  <a:pt x="2566" y="2084"/>
                </a:lnTo>
                <a:lnTo>
                  <a:pt x="2682" y="2159"/>
                </a:lnTo>
                <a:lnTo>
                  <a:pt x="3431" y="1860"/>
                </a:lnTo>
                <a:lnTo>
                  <a:pt x="3489" y="1748"/>
                </a:lnTo>
                <a:lnTo>
                  <a:pt x="3723" y="186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85" name=""/>
          <p:cNvSpPr/>
          <p:nvPr/>
        </p:nvSpPr>
        <p:spPr>
          <a:xfrm>
            <a:off x="6883560" y="2384280"/>
            <a:ext cx="3375000" cy="4098960"/>
          </a:xfrm>
          <a:custGeom>
            <a:avLst/>
            <a:gdLst/>
            <a:ahLst/>
            <a:rect l="l" t="t" r="r" b="b"/>
            <a:pathLst>
              <a:path w="4254" h="2582">
                <a:moveTo>
                  <a:pt x="4078" y="419"/>
                </a:moveTo>
                <a:lnTo>
                  <a:pt x="4196" y="952"/>
                </a:lnTo>
                <a:lnTo>
                  <a:pt x="3905" y="1180"/>
                </a:lnTo>
                <a:lnTo>
                  <a:pt x="4078" y="1294"/>
                </a:lnTo>
                <a:lnTo>
                  <a:pt x="4020" y="1478"/>
                </a:lnTo>
                <a:lnTo>
                  <a:pt x="4254" y="1935"/>
                </a:lnTo>
                <a:lnTo>
                  <a:pt x="3845" y="2239"/>
                </a:lnTo>
                <a:lnTo>
                  <a:pt x="3729" y="2430"/>
                </a:lnTo>
                <a:lnTo>
                  <a:pt x="3729" y="2582"/>
                </a:lnTo>
                <a:lnTo>
                  <a:pt x="3614" y="2582"/>
                </a:lnTo>
                <a:lnTo>
                  <a:pt x="3147" y="2430"/>
                </a:lnTo>
                <a:lnTo>
                  <a:pt x="2505" y="2506"/>
                </a:lnTo>
                <a:lnTo>
                  <a:pt x="2332" y="2392"/>
                </a:lnTo>
                <a:lnTo>
                  <a:pt x="2098" y="2430"/>
                </a:lnTo>
                <a:lnTo>
                  <a:pt x="1923" y="2354"/>
                </a:lnTo>
                <a:lnTo>
                  <a:pt x="1574" y="2163"/>
                </a:lnTo>
                <a:lnTo>
                  <a:pt x="1574" y="2049"/>
                </a:lnTo>
                <a:lnTo>
                  <a:pt x="1225" y="2011"/>
                </a:lnTo>
                <a:lnTo>
                  <a:pt x="1107" y="2087"/>
                </a:lnTo>
                <a:lnTo>
                  <a:pt x="816" y="1859"/>
                </a:lnTo>
                <a:lnTo>
                  <a:pt x="467" y="1745"/>
                </a:lnTo>
                <a:lnTo>
                  <a:pt x="292" y="1821"/>
                </a:lnTo>
                <a:lnTo>
                  <a:pt x="349" y="1592"/>
                </a:lnTo>
                <a:lnTo>
                  <a:pt x="234" y="1478"/>
                </a:lnTo>
                <a:lnTo>
                  <a:pt x="116" y="990"/>
                </a:lnTo>
                <a:lnTo>
                  <a:pt x="0" y="914"/>
                </a:lnTo>
                <a:lnTo>
                  <a:pt x="116" y="685"/>
                </a:lnTo>
                <a:lnTo>
                  <a:pt x="0" y="495"/>
                </a:lnTo>
                <a:lnTo>
                  <a:pt x="176" y="533"/>
                </a:lnTo>
                <a:lnTo>
                  <a:pt x="176" y="457"/>
                </a:lnTo>
                <a:lnTo>
                  <a:pt x="58" y="457"/>
                </a:lnTo>
                <a:lnTo>
                  <a:pt x="116" y="419"/>
                </a:lnTo>
                <a:lnTo>
                  <a:pt x="1340" y="0"/>
                </a:lnTo>
                <a:lnTo>
                  <a:pt x="1981" y="0"/>
                </a:lnTo>
                <a:lnTo>
                  <a:pt x="1981" y="76"/>
                </a:lnTo>
                <a:lnTo>
                  <a:pt x="1865" y="38"/>
                </a:lnTo>
                <a:lnTo>
                  <a:pt x="1981" y="228"/>
                </a:lnTo>
                <a:lnTo>
                  <a:pt x="2389" y="152"/>
                </a:lnTo>
                <a:lnTo>
                  <a:pt x="2972" y="228"/>
                </a:lnTo>
                <a:lnTo>
                  <a:pt x="3729" y="190"/>
                </a:lnTo>
                <a:lnTo>
                  <a:pt x="4078" y="343"/>
                </a:lnTo>
                <a:lnTo>
                  <a:pt x="4078" y="41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86" name=""/>
          <p:cNvSpPr/>
          <p:nvPr/>
        </p:nvSpPr>
        <p:spPr>
          <a:xfrm>
            <a:off x="8124840" y="-68400"/>
            <a:ext cx="209088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87" name=""/>
          <p:cNvSpPr/>
          <p:nvPr/>
        </p:nvSpPr>
        <p:spPr>
          <a:xfrm>
            <a:off x="76320" y="-68400"/>
            <a:ext cx="238104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88" name=""/>
          <p:cNvSpPr/>
          <p:nvPr/>
        </p:nvSpPr>
        <p:spPr>
          <a:xfrm>
            <a:off x="7570800" y="-66600"/>
            <a:ext cx="112860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89" name=""/>
          <p:cNvSpPr/>
          <p:nvPr/>
        </p:nvSpPr>
        <p:spPr>
          <a:xfrm>
            <a:off x="1738440" y="-66600"/>
            <a:ext cx="1128600" cy="65008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90" name=""/>
          <p:cNvSpPr/>
          <p:nvPr/>
        </p:nvSpPr>
        <p:spPr>
          <a:xfrm>
            <a:off x="542880" y="5070600"/>
            <a:ext cx="4335480" cy="5567400"/>
          </a:xfrm>
          <a:custGeom>
            <a:avLst/>
            <a:gdLst/>
            <a:ahLst/>
            <a:rect l="l" t="t" r="r" b="b"/>
            <a:pathLst>
              <a:path w="5462" h="3507">
                <a:moveTo>
                  <a:pt x="3251" y="0"/>
                </a:moveTo>
                <a:lnTo>
                  <a:pt x="3251" y="112"/>
                </a:lnTo>
                <a:lnTo>
                  <a:pt x="3715" y="336"/>
                </a:lnTo>
                <a:lnTo>
                  <a:pt x="3833" y="486"/>
                </a:lnTo>
                <a:lnTo>
                  <a:pt x="4124" y="411"/>
                </a:lnTo>
                <a:lnTo>
                  <a:pt x="4124" y="598"/>
                </a:lnTo>
                <a:lnTo>
                  <a:pt x="4473" y="635"/>
                </a:lnTo>
                <a:lnTo>
                  <a:pt x="4706" y="673"/>
                </a:lnTo>
                <a:lnTo>
                  <a:pt x="4880" y="822"/>
                </a:lnTo>
                <a:lnTo>
                  <a:pt x="5462" y="897"/>
                </a:lnTo>
                <a:lnTo>
                  <a:pt x="5229" y="1271"/>
                </a:lnTo>
                <a:lnTo>
                  <a:pt x="5229" y="1458"/>
                </a:lnTo>
                <a:lnTo>
                  <a:pt x="4995" y="1495"/>
                </a:lnTo>
                <a:lnTo>
                  <a:pt x="4589" y="1943"/>
                </a:lnTo>
                <a:lnTo>
                  <a:pt x="4589" y="2056"/>
                </a:lnTo>
                <a:lnTo>
                  <a:pt x="4764" y="1981"/>
                </a:lnTo>
                <a:lnTo>
                  <a:pt x="4880" y="1981"/>
                </a:lnTo>
                <a:lnTo>
                  <a:pt x="4995" y="2168"/>
                </a:lnTo>
                <a:lnTo>
                  <a:pt x="4880" y="2205"/>
                </a:lnTo>
                <a:lnTo>
                  <a:pt x="5055" y="2392"/>
                </a:lnTo>
                <a:lnTo>
                  <a:pt x="4880" y="2541"/>
                </a:lnTo>
                <a:lnTo>
                  <a:pt x="4938" y="2579"/>
                </a:lnTo>
                <a:lnTo>
                  <a:pt x="5055" y="2797"/>
                </a:lnTo>
                <a:lnTo>
                  <a:pt x="5229" y="2834"/>
                </a:lnTo>
                <a:lnTo>
                  <a:pt x="5229" y="2946"/>
                </a:lnTo>
                <a:lnTo>
                  <a:pt x="4647" y="3245"/>
                </a:lnTo>
                <a:lnTo>
                  <a:pt x="4182" y="3133"/>
                </a:lnTo>
                <a:lnTo>
                  <a:pt x="3715" y="3059"/>
                </a:lnTo>
                <a:lnTo>
                  <a:pt x="3424" y="3208"/>
                </a:lnTo>
                <a:lnTo>
                  <a:pt x="3366" y="3320"/>
                </a:lnTo>
                <a:lnTo>
                  <a:pt x="3366" y="3507"/>
                </a:lnTo>
                <a:lnTo>
                  <a:pt x="2912" y="3507"/>
                </a:lnTo>
                <a:lnTo>
                  <a:pt x="2736" y="3470"/>
                </a:lnTo>
                <a:lnTo>
                  <a:pt x="2621" y="3395"/>
                </a:lnTo>
                <a:lnTo>
                  <a:pt x="2445" y="3358"/>
                </a:lnTo>
                <a:lnTo>
                  <a:pt x="2212" y="3395"/>
                </a:lnTo>
                <a:lnTo>
                  <a:pt x="1747" y="3358"/>
                </a:lnTo>
                <a:lnTo>
                  <a:pt x="1281" y="3133"/>
                </a:lnTo>
                <a:lnTo>
                  <a:pt x="1514" y="3059"/>
                </a:lnTo>
                <a:lnTo>
                  <a:pt x="1630" y="2616"/>
                </a:lnTo>
                <a:lnTo>
                  <a:pt x="1572" y="2616"/>
                </a:lnTo>
                <a:lnTo>
                  <a:pt x="1630" y="2317"/>
                </a:lnTo>
                <a:lnTo>
                  <a:pt x="1747" y="2429"/>
                </a:lnTo>
                <a:lnTo>
                  <a:pt x="1572" y="2205"/>
                </a:lnTo>
                <a:lnTo>
                  <a:pt x="1572" y="2018"/>
                </a:lnTo>
                <a:lnTo>
                  <a:pt x="1281" y="1906"/>
                </a:lnTo>
                <a:lnTo>
                  <a:pt x="1165" y="1794"/>
                </a:lnTo>
                <a:lnTo>
                  <a:pt x="1165" y="1644"/>
                </a:lnTo>
                <a:lnTo>
                  <a:pt x="1338" y="1644"/>
                </a:lnTo>
                <a:lnTo>
                  <a:pt x="989" y="1607"/>
                </a:lnTo>
                <a:lnTo>
                  <a:pt x="989" y="1532"/>
                </a:lnTo>
                <a:lnTo>
                  <a:pt x="349" y="1383"/>
                </a:lnTo>
                <a:lnTo>
                  <a:pt x="234" y="1420"/>
                </a:lnTo>
                <a:lnTo>
                  <a:pt x="58" y="1308"/>
                </a:lnTo>
                <a:lnTo>
                  <a:pt x="176" y="1271"/>
                </a:lnTo>
                <a:lnTo>
                  <a:pt x="116" y="1233"/>
                </a:lnTo>
                <a:lnTo>
                  <a:pt x="176" y="1159"/>
                </a:lnTo>
                <a:lnTo>
                  <a:pt x="0" y="1196"/>
                </a:lnTo>
                <a:lnTo>
                  <a:pt x="58" y="1084"/>
                </a:lnTo>
                <a:lnTo>
                  <a:pt x="583" y="972"/>
                </a:lnTo>
                <a:lnTo>
                  <a:pt x="932" y="1084"/>
                </a:lnTo>
                <a:lnTo>
                  <a:pt x="1456" y="1084"/>
                </a:lnTo>
                <a:lnTo>
                  <a:pt x="1281" y="598"/>
                </a:lnTo>
                <a:lnTo>
                  <a:pt x="1514" y="635"/>
                </a:lnTo>
                <a:lnTo>
                  <a:pt x="1630" y="747"/>
                </a:lnTo>
                <a:lnTo>
                  <a:pt x="2270" y="710"/>
                </a:lnTo>
                <a:lnTo>
                  <a:pt x="2154" y="710"/>
                </a:lnTo>
                <a:lnTo>
                  <a:pt x="2212" y="598"/>
                </a:lnTo>
                <a:lnTo>
                  <a:pt x="2736" y="374"/>
                </a:lnTo>
                <a:lnTo>
                  <a:pt x="2794" y="112"/>
                </a:lnTo>
                <a:lnTo>
                  <a:pt x="3251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91" name=""/>
          <p:cNvSpPr/>
          <p:nvPr/>
        </p:nvSpPr>
        <p:spPr>
          <a:xfrm>
            <a:off x="2614680" y="10466280"/>
            <a:ext cx="96840" cy="171720"/>
          </a:xfrm>
          <a:custGeom>
            <a:avLst/>
            <a:gdLst/>
            <a:ahLst/>
            <a:rect l="l" t="t" r="r" b="b"/>
            <a:pathLst>
              <a:path w="121" h="108">
                <a:moveTo>
                  <a:pt x="0" y="0"/>
                </a:moveTo>
                <a:lnTo>
                  <a:pt x="121" y="72"/>
                </a:lnTo>
                <a:lnTo>
                  <a:pt x="121" y="10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92" name=""/>
          <p:cNvSpPr/>
          <p:nvPr/>
        </p:nvSpPr>
        <p:spPr>
          <a:xfrm>
            <a:off x="6218280" y="5070600"/>
            <a:ext cx="2211480" cy="1730160"/>
          </a:xfrm>
          <a:custGeom>
            <a:avLst/>
            <a:gdLst/>
            <a:ahLst/>
            <a:rect l="l" t="t" r="r" b="b"/>
            <a:pathLst>
              <a:path w="2786" h="1090">
                <a:moveTo>
                  <a:pt x="2028" y="1090"/>
                </a:moveTo>
                <a:lnTo>
                  <a:pt x="2203" y="977"/>
                </a:lnTo>
                <a:lnTo>
                  <a:pt x="2319" y="977"/>
                </a:lnTo>
                <a:lnTo>
                  <a:pt x="2495" y="827"/>
                </a:lnTo>
                <a:lnTo>
                  <a:pt x="2495" y="752"/>
                </a:lnTo>
                <a:lnTo>
                  <a:pt x="2670" y="677"/>
                </a:lnTo>
                <a:lnTo>
                  <a:pt x="2786" y="639"/>
                </a:lnTo>
                <a:lnTo>
                  <a:pt x="2437" y="451"/>
                </a:lnTo>
                <a:lnTo>
                  <a:pt x="2437" y="338"/>
                </a:lnTo>
                <a:lnTo>
                  <a:pt x="2088" y="301"/>
                </a:lnTo>
                <a:lnTo>
                  <a:pt x="1970" y="376"/>
                </a:lnTo>
                <a:lnTo>
                  <a:pt x="1679" y="150"/>
                </a:lnTo>
                <a:lnTo>
                  <a:pt x="1330" y="38"/>
                </a:lnTo>
                <a:lnTo>
                  <a:pt x="1155" y="113"/>
                </a:lnTo>
                <a:lnTo>
                  <a:pt x="921" y="0"/>
                </a:lnTo>
                <a:lnTo>
                  <a:pt x="863" y="113"/>
                </a:lnTo>
                <a:lnTo>
                  <a:pt x="116" y="413"/>
                </a:lnTo>
                <a:lnTo>
                  <a:pt x="0" y="338"/>
                </a:lnTo>
                <a:lnTo>
                  <a:pt x="233" y="677"/>
                </a:lnTo>
                <a:lnTo>
                  <a:pt x="748" y="1015"/>
                </a:lnTo>
                <a:lnTo>
                  <a:pt x="1097" y="1052"/>
                </a:lnTo>
                <a:lnTo>
                  <a:pt x="1330" y="902"/>
                </a:lnTo>
                <a:lnTo>
                  <a:pt x="1970" y="977"/>
                </a:lnTo>
                <a:lnTo>
                  <a:pt x="2028" y="109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93" name=""/>
          <p:cNvSpPr/>
          <p:nvPr/>
        </p:nvSpPr>
        <p:spPr>
          <a:xfrm>
            <a:off x="5337000" y="6508800"/>
            <a:ext cx="2578320" cy="1658880"/>
          </a:xfrm>
          <a:custGeom>
            <a:avLst/>
            <a:gdLst/>
            <a:ahLst/>
            <a:rect l="l" t="t" r="r" b="b"/>
            <a:pathLst>
              <a:path w="3249" h="1045">
                <a:moveTo>
                  <a:pt x="3133" y="187"/>
                </a:moveTo>
                <a:lnTo>
                  <a:pt x="3073" y="75"/>
                </a:lnTo>
                <a:lnTo>
                  <a:pt x="2435" y="0"/>
                </a:lnTo>
                <a:lnTo>
                  <a:pt x="2202" y="149"/>
                </a:lnTo>
                <a:lnTo>
                  <a:pt x="1853" y="112"/>
                </a:lnTo>
                <a:lnTo>
                  <a:pt x="1454" y="299"/>
                </a:lnTo>
                <a:lnTo>
                  <a:pt x="1514" y="560"/>
                </a:lnTo>
                <a:lnTo>
                  <a:pt x="1454" y="597"/>
                </a:lnTo>
                <a:lnTo>
                  <a:pt x="1223" y="522"/>
                </a:lnTo>
                <a:lnTo>
                  <a:pt x="756" y="634"/>
                </a:lnTo>
                <a:lnTo>
                  <a:pt x="465" y="597"/>
                </a:lnTo>
                <a:lnTo>
                  <a:pt x="349" y="672"/>
                </a:lnTo>
                <a:lnTo>
                  <a:pt x="176" y="597"/>
                </a:lnTo>
                <a:lnTo>
                  <a:pt x="0" y="634"/>
                </a:lnTo>
                <a:lnTo>
                  <a:pt x="116" y="821"/>
                </a:lnTo>
                <a:lnTo>
                  <a:pt x="407" y="858"/>
                </a:lnTo>
                <a:lnTo>
                  <a:pt x="1105" y="784"/>
                </a:lnTo>
                <a:lnTo>
                  <a:pt x="1281" y="933"/>
                </a:lnTo>
                <a:lnTo>
                  <a:pt x="1803" y="1008"/>
                </a:lnTo>
                <a:lnTo>
                  <a:pt x="2144" y="1045"/>
                </a:lnTo>
                <a:lnTo>
                  <a:pt x="2842" y="858"/>
                </a:lnTo>
                <a:lnTo>
                  <a:pt x="3015" y="784"/>
                </a:lnTo>
                <a:lnTo>
                  <a:pt x="3015" y="522"/>
                </a:lnTo>
                <a:lnTo>
                  <a:pt x="3249" y="522"/>
                </a:lnTo>
                <a:lnTo>
                  <a:pt x="3249" y="373"/>
                </a:lnTo>
                <a:lnTo>
                  <a:pt x="3133" y="18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94" name=""/>
          <p:cNvSpPr/>
          <p:nvPr/>
        </p:nvSpPr>
        <p:spPr>
          <a:xfrm>
            <a:off x="4878360" y="115920"/>
            <a:ext cx="927000" cy="2243160"/>
          </a:xfrm>
          <a:custGeom>
            <a:avLst/>
            <a:gdLst/>
            <a:ahLst/>
            <a:rect l="l" t="t" r="r" b="b"/>
            <a:pathLst>
              <a:path w="1169" h="1413">
                <a:moveTo>
                  <a:pt x="584" y="1413"/>
                </a:moveTo>
                <a:lnTo>
                  <a:pt x="233" y="1376"/>
                </a:lnTo>
                <a:lnTo>
                  <a:pt x="233" y="1190"/>
                </a:lnTo>
                <a:lnTo>
                  <a:pt x="0" y="1078"/>
                </a:lnTo>
                <a:lnTo>
                  <a:pt x="0" y="669"/>
                </a:lnTo>
                <a:lnTo>
                  <a:pt x="58" y="409"/>
                </a:lnTo>
                <a:lnTo>
                  <a:pt x="993" y="0"/>
                </a:lnTo>
                <a:lnTo>
                  <a:pt x="1051" y="260"/>
                </a:lnTo>
                <a:lnTo>
                  <a:pt x="818" y="558"/>
                </a:lnTo>
                <a:lnTo>
                  <a:pt x="935" y="558"/>
                </a:lnTo>
                <a:lnTo>
                  <a:pt x="875" y="632"/>
                </a:lnTo>
                <a:lnTo>
                  <a:pt x="1169" y="632"/>
                </a:lnTo>
                <a:lnTo>
                  <a:pt x="1169" y="706"/>
                </a:lnTo>
                <a:lnTo>
                  <a:pt x="1051" y="818"/>
                </a:lnTo>
                <a:lnTo>
                  <a:pt x="935" y="781"/>
                </a:lnTo>
                <a:lnTo>
                  <a:pt x="935" y="892"/>
                </a:lnTo>
                <a:lnTo>
                  <a:pt x="760" y="930"/>
                </a:lnTo>
                <a:lnTo>
                  <a:pt x="760" y="1004"/>
                </a:lnTo>
                <a:lnTo>
                  <a:pt x="642" y="1004"/>
                </a:lnTo>
                <a:lnTo>
                  <a:pt x="702" y="1078"/>
                </a:lnTo>
                <a:lnTo>
                  <a:pt x="584" y="1301"/>
                </a:lnTo>
                <a:lnTo>
                  <a:pt x="702" y="1413"/>
                </a:lnTo>
                <a:lnTo>
                  <a:pt x="584" y="141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95" name=""/>
          <p:cNvSpPr/>
          <p:nvPr/>
        </p:nvSpPr>
        <p:spPr>
          <a:xfrm>
            <a:off x="4191120" y="2314440"/>
            <a:ext cx="3000240" cy="5264280"/>
          </a:xfrm>
          <a:custGeom>
            <a:avLst/>
            <a:gdLst/>
            <a:ahLst/>
            <a:rect l="l" t="t" r="r" b="b"/>
            <a:pathLst>
              <a:path w="3780" h="3316">
                <a:moveTo>
                  <a:pt x="3723" y="1860"/>
                </a:moveTo>
                <a:lnTo>
                  <a:pt x="3780" y="1636"/>
                </a:lnTo>
                <a:lnTo>
                  <a:pt x="3665" y="1524"/>
                </a:lnTo>
                <a:lnTo>
                  <a:pt x="3547" y="1045"/>
                </a:lnTo>
                <a:lnTo>
                  <a:pt x="3431" y="971"/>
                </a:lnTo>
                <a:lnTo>
                  <a:pt x="3547" y="747"/>
                </a:lnTo>
                <a:lnTo>
                  <a:pt x="3431" y="560"/>
                </a:lnTo>
                <a:lnTo>
                  <a:pt x="2915" y="261"/>
                </a:lnTo>
                <a:lnTo>
                  <a:pt x="2682" y="299"/>
                </a:lnTo>
                <a:lnTo>
                  <a:pt x="2799" y="224"/>
                </a:lnTo>
                <a:lnTo>
                  <a:pt x="2275" y="485"/>
                </a:lnTo>
                <a:lnTo>
                  <a:pt x="1982" y="485"/>
                </a:lnTo>
                <a:lnTo>
                  <a:pt x="2099" y="299"/>
                </a:lnTo>
                <a:lnTo>
                  <a:pt x="1691" y="261"/>
                </a:lnTo>
                <a:lnTo>
                  <a:pt x="1633" y="187"/>
                </a:lnTo>
                <a:lnTo>
                  <a:pt x="1633" y="75"/>
                </a:lnTo>
                <a:lnTo>
                  <a:pt x="1457" y="37"/>
                </a:lnTo>
                <a:lnTo>
                  <a:pt x="1108" y="0"/>
                </a:lnTo>
                <a:lnTo>
                  <a:pt x="1282" y="187"/>
                </a:lnTo>
                <a:lnTo>
                  <a:pt x="1108" y="299"/>
                </a:lnTo>
                <a:lnTo>
                  <a:pt x="1282" y="523"/>
                </a:lnTo>
                <a:lnTo>
                  <a:pt x="1108" y="560"/>
                </a:lnTo>
                <a:lnTo>
                  <a:pt x="1108" y="747"/>
                </a:lnTo>
                <a:lnTo>
                  <a:pt x="1049" y="672"/>
                </a:lnTo>
                <a:lnTo>
                  <a:pt x="875" y="709"/>
                </a:lnTo>
                <a:lnTo>
                  <a:pt x="875" y="597"/>
                </a:lnTo>
                <a:lnTo>
                  <a:pt x="700" y="597"/>
                </a:lnTo>
                <a:lnTo>
                  <a:pt x="524" y="597"/>
                </a:lnTo>
                <a:lnTo>
                  <a:pt x="466" y="709"/>
                </a:lnTo>
                <a:lnTo>
                  <a:pt x="642" y="821"/>
                </a:lnTo>
                <a:lnTo>
                  <a:pt x="466" y="821"/>
                </a:lnTo>
                <a:lnTo>
                  <a:pt x="349" y="1008"/>
                </a:lnTo>
                <a:lnTo>
                  <a:pt x="233" y="1083"/>
                </a:lnTo>
                <a:lnTo>
                  <a:pt x="408" y="1232"/>
                </a:lnTo>
                <a:lnTo>
                  <a:pt x="233" y="1418"/>
                </a:lnTo>
                <a:lnTo>
                  <a:pt x="0" y="1381"/>
                </a:lnTo>
                <a:lnTo>
                  <a:pt x="0" y="1898"/>
                </a:lnTo>
                <a:lnTo>
                  <a:pt x="115" y="2047"/>
                </a:lnTo>
                <a:lnTo>
                  <a:pt x="0" y="2159"/>
                </a:lnTo>
                <a:lnTo>
                  <a:pt x="115" y="2345"/>
                </a:lnTo>
                <a:lnTo>
                  <a:pt x="115" y="2420"/>
                </a:lnTo>
                <a:lnTo>
                  <a:pt x="291" y="2569"/>
                </a:lnTo>
                <a:lnTo>
                  <a:pt x="875" y="2644"/>
                </a:lnTo>
                <a:lnTo>
                  <a:pt x="642" y="3017"/>
                </a:lnTo>
                <a:lnTo>
                  <a:pt x="642" y="3204"/>
                </a:lnTo>
                <a:lnTo>
                  <a:pt x="1166" y="3204"/>
                </a:lnTo>
                <a:lnTo>
                  <a:pt x="1457" y="3279"/>
                </a:lnTo>
                <a:lnTo>
                  <a:pt x="1633" y="3241"/>
                </a:lnTo>
                <a:lnTo>
                  <a:pt x="1808" y="3316"/>
                </a:lnTo>
                <a:lnTo>
                  <a:pt x="1924" y="3241"/>
                </a:lnTo>
                <a:lnTo>
                  <a:pt x="2215" y="3279"/>
                </a:lnTo>
                <a:lnTo>
                  <a:pt x="2682" y="3167"/>
                </a:lnTo>
                <a:lnTo>
                  <a:pt x="2915" y="3241"/>
                </a:lnTo>
                <a:lnTo>
                  <a:pt x="2973" y="3204"/>
                </a:lnTo>
                <a:lnTo>
                  <a:pt x="2915" y="2943"/>
                </a:lnTo>
                <a:lnTo>
                  <a:pt x="3314" y="2756"/>
                </a:lnTo>
                <a:lnTo>
                  <a:pt x="2799" y="2420"/>
                </a:lnTo>
                <a:lnTo>
                  <a:pt x="2566" y="2084"/>
                </a:lnTo>
                <a:lnTo>
                  <a:pt x="2682" y="2159"/>
                </a:lnTo>
                <a:lnTo>
                  <a:pt x="3431" y="1860"/>
                </a:lnTo>
                <a:lnTo>
                  <a:pt x="3489" y="1748"/>
                </a:lnTo>
                <a:lnTo>
                  <a:pt x="3723" y="186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96" name=""/>
          <p:cNvSpPr/>
          <p:nvPr/>
        </p:nvSpPr>
        <p:spPr>
          <a:xfrm>
            <a:off x="6883560" y="2384280"/>
            <a:ext cx="3375000" cy="4098960"/>
          </a:xfrm>
          <a:custGeom>
            <a:avLst/>
            <a:gdLst/>
            <a:ahLst/>
            <a:rect l="l" t="t" r="r" b="b"/>
            <a:pathLst>
              <a:path w="4254" h="2582">
                <a:moveTo>
                  <a:pt x="4078" y="419"/>
                </a:moveTo>
                <a:lnTo>
                  <a:pt x="4196" y="952"/>
                </a:lnTo>
                <a:lnTo>
                  <a:pt x="3905" y="1180"/>
                </a:lnTo>
                <a:lnTo>
                  <a:pt x="4078" y="1294"/>
                </a:lnTo>
                <a:lnTo>
                  <a:pt x="4020" y="1478"/>
                </a:lnTo>
                <a:lnTo>
                  <a:pt x="4254" y="1935"/>
                </a:lnTo>
                <a:lnTo>
                  <a:pt x="3845" y="2239"/>
                </a:lnTo>
                <a:lnTo>
                  <a:pt x="3729" y="2430"/>
                </a:lnTo>
                <a:lnTo>
                  <a:pt x="3729" y="2582"/>
                </a:lnTo>
                <a:lnTo>
                  <a:pt x="3614" y="2582"/>
                </a:lnTo>
                <a:lnTo>
                  <a:pt x="3147" y="2430"/>
                </a:lnTo>
                <a:lnTo>
                  <a:pt x="2505" y="2506"/>
                </a:lnTo>
                <a:lnTo>
                  <a:pt x="2332" y="2392"/>
                </a:lnTo>
                <a:lnTo>
                  <a:pt x="2098" y="2430"/>
                </a:lnTo>
                <a:lnTo>
                  <a:pt x="1923" y="2354"/>
                </a:lnTo>
                <a:lnTo>
                  <a:pt x="1574" y="2163"/>
                </a:lnTo>
                <a:lnTo>
                  <a:pt x="1574" y="2049"/>
                </a:lnTo>
                <a:lnTo>
                  <a:pt x="1225" y="2011"/>
                </a:lnTo>
                <a:lnTo>
                  <a:pt x="1107" y="2087"/>
                </a:lnTo>
                <a:lnTo>
                  <a:pt x="816" y="1859"/>
                </a:lnTo>
                <a:lnTo>
                  <a:pt x="467" y="1745"/>
                </a:lnTo>
                <a:lnTo>
                  <a:pt x="292" y="1821"/>
                </a:lnTo>
                <a:lnTo>
                  <a:pt x="349" y="1592"/>
                </a:lnTo>
                <a:lnTo>
                  <a:pt x="234" y="1478"/>
                </a:lnTo>
                <a:lnTo>
                  <a:pt x="116" y="990"/>
                </a:lnTo>
                <a:lnTo>
                  <a:pt x="0" y="914"/>
                </a:lnTo>
                <a:lnTo>
                  <a:pt x="116" y="685"/>
                </a:lnTo>
                <a:lnTo>
                  <a:pt x="0" y="495"/>
                </a:lnTo>
                <a:lnTo>
                  <a:pt x="176" y="533"/>
                </a:lnTo>
                <a:lnTo>
                  <a:pt x="176" y="457"/>
                </a:lnTo>
                <a:lnTo>
                  <a:pt x="58" y="457"/>
                </a:lnTo>
                <a:lnTo>
                  <a:pt x="116" y="419"/>
                </a:lnTo>
                <a:lnTo>
                  <a:pt x="1340" y="0"/>
                </a:lnTo>
                <a:lnTo>
                  <a:pt x="1981" y="0"/>
                </a:lnTo>
                <a:lnTo>
                  <a:pt x="1981" y="76"/>
                </a:lnTo>
                <a:lnTo>
                  <a:pt x="1865" y="38"/>
                </a:lnTo>
                <a:lnTo>
                  <a:pt x="1981" y="228"/>
                </a:lnTo>
                <a:lnTo>
                  <a:pt x="2389" y="152"/>
                </a:lnTo>
                <a:lnTo>
                  <a:pt x="2972" y="228"/>
                </a:lnTo>
                <a:lnTo>
                  <a:pt x="3729" y="190"/>
                </a:lnTo>
                <a:lnTo>
                  <a:pt x="4078" y="343"/>
                </a:lnTo>
                <a:lnTo>
                  <a:pt x="4078" y="41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97" name=""/>
          <p:cNvSpPr/>
          <p:nvPr/>
        </p:nvSpPr>
        <p:spPr>
          <a:xfrm>
            <a:off x="3114720" y="4905360"/>
            <a:ext cx="1158840" cy="1176480"/>
          </a:xfrm>
          <a:custGeom>
            <a:avLst/>
            <a:gdLst/>
            <a:ahLst/>
            <a:rect l="l" t="t" r="r" b="b"/>
            <a:pathLst>
              <a:path w="1459" h="741">
                <a:moveTo>
                  <a:pt x="933" y="0"/>
                </a:moveTo>
                <a:lnTo>
                  <a:pt x="409" y="74"/>
                </a:lnTo>
                <a:lnTo>
                  <a:pt x="233" y="0"/>
                </a:lnTo>
                <a:lnTo>
                  <a:pt x="0" y="111"/>
                </a:lnTo>
                <a:lnTo>
                  <a:pt x="0" y="222"/>
                </a:lnTo>
                <a:lnTo>
                  <a:pt x="466" y="445"/>
                </a:lnTo>
                <a:lnTo>
                  <a:pt x="584" y="593"/>
                </a:lnTo>
                <a:lnTo>
                  <a:pt x="875" y="519"/>
                </a:lnTo>
                <a:lnTo>
                  <a:pt x="875" y="704"/>
                </a:lnTo>
                <a:lnTo>
                  <a:pt x="1226" y="741"/>
                </a:lnTo>
                <a:lnTo>
                  <a:pt x="1168" y="630"/>
                </a:lnTo>
                <a:lnTo>
                  <a:pt x="1342" y="519"/>
                </a:lnTo>
                <a:lnTo>
                  <a:pt x="1459" y="408"/>
                </a:lnTo>
                <a:lnTo>
                  <a:pt x="1342" y="259"/>
                </a:lnTo>
                <a:lnTo>
                  <a:pt x="1168" y="222"/>
                </a:lnTo>
                <a:lnTo>
                  <a:pt x="1168" y="74"/>
                </a:lnTo>
                <a:lnTo>
                  <a:pt x="933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98" name=""/>
          <p:cNvSpPr/>
          <p:nvPr/>
        </p:nvSpPr>
        <p:spPr>
          <a:xfrm>
            <a:off x="7080120" y="2070000"/>
            <a:ext cx="142920" cy="177840"/>
          </a:xfrm>
          <a:custGeom>
            <a:avLst/>
            <a:gdLst/>
            <a:ahLst/>
            <a:rect l="l" t="t" r="r" b="b"/>
            <a:pathLst>
              <a:path w="179" h="112">
                <a:moveTo>
                  <a:pt x="179" y="112"/>
                </a:moveTo>
                <a:lnTo>
                  <a:pt x="0" y="0"/>
                </a:lnTo>
                <a:lnTo>
                  <a:pt x="0" y="75"/>
                </a:lnTo>
                <a:lnTo>
                  <a:pt x="179" y="1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199" name=""/>
          <p:cNvSpPr/>
          <p:nvPr/>
        </p:nvSpPr>
        <p:spPr>
          <a:xfrm>
            <a:off x="5757840" y="2247840"/>
            <a:ext cx="85680" cy="239760"/>
          </a:xfrm>
          <a:custGeom>
            <a:avLst/>
            <a:gdLst/>
            <a:ahLst/>
            <a:rect l="l" t="t" r="r" b="b"/>
            <a:pathLst>
              <a:path w="107" h="151">
                <a:moveTo>
                  <a:pt x="107" y="0"/>
                </a:moveTo>
                <a:lnTo>
                  <a:pt x="54" y="151"/>
                </a:lnTo>
                <a:lnTo>
                  <a:pt x="0" y="75"/>
                </a:lnTo>
                <a:lnTo>
                  <a:pt x="10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00" name=""/>
          <p:cNvSpPr/>
          <p:nvPr/>
        </p:nvSpPr>
        <p:spPr>
          <a:xfrm>
            <a:off x="5429160" y="1778040"/>
            <a:ext cx="414360" cy="469800"/>
          </a:xfrm>
          <a:custGeom>
            <a:avLst/>
            <a:gdLst/>
            <a:ahLst/>
            <a:rect l="l" t="t" r="r" b="b"/>
            <a:pathLst>
              <a:path w="520" h="296">
                <a:moveTo>
                  <a:pt x="173" y="37"/>
                </a:moveTo>
                <a:lnTo>
                  <a:pt x="405" y="0"/>
                </a:lnTo>
                <a:lnTo>
                  <a:pt x="520" y="185"/>
                </a:lnTo>
                <a:lnTo>
                  <a:pt x="463" y="259"/>
                </a:lnTo>
                <a:lnTo>
                  <a:pt x="173" y="296"/>
                </a:lnTo>
                <a:lnTo>
                  <a:pt x="0" y="74"/>
                </a:lnTo>
                <a:lnTo>
                  <a:pt x="173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01" name=""/>
          <p:cNvSpPr/>
          <p:nvPr/>
        </p:nvSpPr>
        <p:spPr>
          <a:xfrm>
            <a:off x="5894280" y="2301840"/>
            <a:ext cx="276480" cy="241200"/>
          </a:xfrm>
          <a:custGeom>
            <a:avLst/>
            <a:gdLst/>
            <a:ahLst/>
            <a:rect l="l" t="t" r="r" b="b"/>
            <a:pathLst>
              <a:path w="349" h="152">
                <a:moveTo>
                  <a:pt x="116" y="0"/>
                </a:moveTo>
                <a:lnTo>
                  <a:pt x="291" y="38"/>
                </a:lnTo>
                <a:lnTo>
                  <a:pt x="349" y="152"/>
                </a:lnTo>
                <a:lnTo>
                  <a:pt x="0" y="76"/>
                </a:lnTo>
                <a:lnTo>
                  <a:pt x="0" y="0"/>
                </a:lnTo>
                <a:lnTo>
                  <a:pt x="116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02" name=""/>
          <p:cNvSpPr/>
          <p:nvPr/>
        </p:nvSpPr>
        <p:spPr>
          <a:xfrm>
            <a:off x="6170760" y="2301840"/>
            <a:ext cx="85680" cy="300240"/>
          </a:xfrm>
          <a:custGeom>
            <a:avLst/>
            <a:gdLst/>
            <a:ahLst/>
            <a:rect l="l" t="t" r="r" b="b"/>
            <a:pathLst>
              <a:path w="108" h="189">
                <a:moveTo>
                  <a:pt x="0" y="0"/>
                </a:moveTo>
                <a:lnTo>
                  <a:pt x="108" y="38"/>
                </a:lnTo>
                <a:lnTo>
                  <a:pt x="54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03" name=""/>
          <p:cNvSpPr/>
          <p:nvPr/>
        </p:nvSpPr>
        <p:spPr>
          <a:xfrm>
            <a:off x="5843520" y="1424160"/>
            <a:ext cx="600120" cy="823680"/>
          </a:xfrm>
          <a:custGeom>
            <a:avLst/>
            <a:gdLst/>
            <a:ahLst/>
            <a:rect l="l" t="t" r="r" b="b"/>
            <a:pathLst>
              <a:path w="756" h="519">
                <a:moveTo>
                  <a:pt x="234" y="37"/>
                </a:moveTo>
                <a:lnTo>
                  <a:pt x="292" y="111"/>
                </a:lnTo>
                <a:lnTo>
                  <a:pt x="0" y="185"/>
                </a:lnTo>
                <a:lnTo>
                  <a:pt x="116" y="259"/>
                </a:lnTo>
                <a:lnTo>
                  <a:pt x="174" y="408"/>
                </a:lnTo>
                <a:lnTo>
                  <a:pt x="407" y="445"/>
                </a:lnTo>
                <a:lnTo>
                  <a:pt x="349" y="519"/>
                </a:lnTo>
                <a:lnTo>
                  <a:pt x="523" y="519"/>
                </a:lnTo>
                <a:lnTo>
                  <a:pt x="523" y="408"/>
                </a:lnTo>
                <a:lnTo>
                  <a:pt x="641" y="408"/>
                </a:lnTo>
                <a:lnTo>
                  <a:pt x="583" y="297"/>
                </a:lnTo>
                <a:lnTo>
                  <a:pt x="756" y="222"/>
                </a:lnTo>
                <a:lnTo>
                  <a:pt x="641" y="0"/>
                </a:lnTo>
                <a:lnTo>
                  <a:pt x="465" y="37"/>
                </a:lnTo>
                <a:lnTo>
                  <a:pt x="465" y="111"/>
                </a:lnTo>
                <a:lnTo>
                  <a:pt x="407" y="222"/>
                </a:lnTo>
                <a:lnTo>
                  <a:pt x="407" y="74"/>
                </a:lnTo>
                <a:lnTo>
                  <a:pt x="234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04" name=""/>
          <p:cNvSpPr/>
          <p:nvPr/>
        </p:nvSpPr>
        <p:spPr>
          <a:xfrm>
            <a:off x="6586560" y="2543040"/>
            <a:ext cx="183960" cy="236520"/>
          </a:xfrm>
          <a:custGeom>
            <a:avLst/>
            <a:gdLst/>
            <a:ahLst/>
            <a:rect l="l" t="t" r="r" b="b"/>
            <a:pathLst>
              <a:path w="231" h="149">
                <a:moveTo>
                  <a:pt x="173" y="74"/>
                </a:moveTo>
                <a:lnTo>
                  <a:pt x="231" y="149"/>
                </a:lnTo>
                <a:lnTo>
                  <a:pt x="0" y="112"/>
                </a:lnTo>
                <a:lnTo>
                  <a:pt x="0" y="37"/>
                </a:lnTo>
                <a:lnTo>
                  <a:pt x="115" y="74"/>
                </a:lnTo>
                <a:lnTo>
                  <a:pt x="57" y="0"/>
                </a:lnTo>
                <a:lnTo>
                  <a:pt x="173" y="37"/>
                </a:lnTo>
                <a:lnTo>
                  <a:pt x="173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05" name=""/>
          <p:cNvSpPr/>
          <p:nvPr/>
        </p:nvSpPr>
        <p:spPr>
          <a:xfrm>
            <a:off x="6586560" y="2543040"/>
            <a:ext cx="183960" cy="236520"/>
          </a:xfrm>
          <a:custGeom>
            <a:avLst/>
            <a:gdLst/>
            <a:ahLst/>
            <a:rect l="l" t="t" r="r" b="b"/>
            <a:pathLst>
              <a:path w="231" h="149">
                <a:moveTo>
                  <a:pt x="173" y="74"/>
                </a:moveTo>
                <a:lnTo>
                  <a:pt x="231" y="149"/>
                </a:lnTo>
                <a:lnTo>
                  <a:pt x="0" y="112"/>
                </a:lnTo>
                <a:lnTo>
                  <a:pt x="0" y="37"/>
                </a:lnTo>
                <a:lnTo>
                  <a:pt x="115" y="74"/>
                </a:lnTo>
                <a:lnTo>
                  <a:pt x="57" y="0"/>
                </a:lnTo>
                <a:lnTo>
                  <a:pt x="173" y="37"/>
                </a:lnTo>
                <a:lnTo>
                  <a:pt x="173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06" name=""/>
          <p:cNvSpPr/>
          <p:nvPr/>
        </p:nvSpPr>
        <p:spPr>
          <a:xfrm>
            <a:off x="4041720" y="5735520"/>
            <a:ext cx="231840" cy="416160"/>
          </a:xfrm>
          <a:custGeom>
            <a:avLst/>
            <a:gdLst/>
            <a:ahLst/>
            <a:rect l="l" t="t" r="r" b="b"/>
            <a:pathLst>
              <a:path w="291" h="262">
                <a:moveTo>
                  <a:pt x="58" y="225"/>
                </a:moveTo>
                <a:lnTo>
                  <a:pt x="291" y="262"/>
                </a:lnTo>
                <a:lnTo>
                  <a:pt x="291" y="187"/>
                </a:lnTo>
                <a:lnTo>
                  <a:pt x="176" y="0"/>
                </a:lnTo>
                <a:lnTo>
                  <a:pt x="0" y="112"/>
                </a:lnTo>
                <a:lnTo>
                  <a:pt x="58" y="2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07" name=""/>
          <p:cNvSpPr/>
          <p:nvPr/>
        </p:nvSpPr>
        <p:spPr>
          <a:xfrm>
            <a:off x="3303720" y="3433680"/>
            <a:ext cx="1250640" cy="1882800"/>
          </a:xfrm>
          <a:custGeom>
            <a:avLst/>
            <a:gdLst/>
            <a:ahLst/>
            <a:rect l="l" t="t" r="r" b="b"/>
            <a:pathLst>
              <a:path w="1577" h="1186">
                <a:moveTo>
                  <a:pt x="702" y="261"/>
                </a:moveTo>
                <a:lnTo>
                  <a:pt x="760" y="335"/>
                </a:lnTo>
                <a:lnTo>
                  <a:pt x="702" y="373"/>
                </a:lnTo>
                <a:lnTo>
                  <a:pt x="702" y="484"/>
                </a:lnTo>
                <a:lnTo>
                  <a:pt x="875" y="522"/>
                </a:lnTo>
                <a:lnTo>
                  <a:pt x="818" y="410"/>
                </a:lnTo>
                <a:lnTo>
                  <a:pt x="935" y="261"/>
                </a:lnTo>
                <a:lnTo>
                  <a:pt x="875" y="261"/>
                </a:lnTo>
                <a:lnTo>
                  <a:pt x="875" y="112"/>
                </a:lnTo>
                <a:lnTo>
                  <a:pt x="1402" y="0"/>
                </a:lnTo>
                <a:lnTo>
                  <a:pt x="1577" y="112"/>
                </a:lnTo>
                <a:lnTo>
                  <a:pt x="1460" y="298"/>
                </a:lnTo>
                <a:lnTo>
                  <a:pt x="1344" y="373"/>
                </a:lnTo>
                <a:lnTo>
                  <a:pt x="1519" y="522"/>
                </a:lnTo>
                <a:lnTo>
                  <a:pt x="1344" y="708"/>
                </a:lnTo>
                <a:lnTo>
                  <a:pt x="1111" y="671"/>
                </a:lnTo>
                <a:lnTo>
                  <a:pt x="1111" y="1186"/>
                </a:lnTo>
                <a:lnTo>
                  <a:pt x="935" y="1149"/>
                </a:lnTo>
                <a:lnTo>
                  <a:pt x="935" y="1000"/>
                </a:lnTo>
                <a:lnTo>
                  <a:pt x="702" y="925"/>
                </a:lnTo>
                <a:lnTo>
                  <a:pt x="175" y="1000"/>
                </a:lnTo>
                <a:lnTo>
                  <a:pt x="0" y="925"/>
                </a:lnTo>
                <a:lnTo>
                  <a:pt x="409" y="925"/>
                </a:lnTo>
                <a:lnTo>
                  <a:pt x="233" y="851"/>
                </a:lnTo>
                <a:lnTo>
                  <a:pt x="642" y="782"/>
                </a:lnTo>
                <a:lnTo>
                  <a:pt x="409" y="782"/>
                </a:lnTo>
                <a:lnTo>
                  <a:pt x="351" y="708"/>
                </a:lnTo>
                <a:lnTo>
                  <a:pt x="702" y="261"/>
                </a:lnTo>
                <a:close/>
              </a:path>
            </a:pathLst>
          </a:custGeom>
          <a:solidFill>
            <a:srgbClr val="ccffcc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08" name=""/>
          <p:cNvSpPr/>
          <p:nvPr/>
        </p:nvSpPr>
        <p:spPr>
          <a:xfrm>
            <a:off x="4830840" y="1335240"/>
            <a:ext cx="83340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09" name=""/>
          <p:cNvSpPr/>
          <p:nvPr/>
        </p:nvSpPr>
        <p:spPr>
          <a:xfrm>
            <a:off x="4921200" y="1382760"/>
            <a:ext cx="72252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10" name=""/>
          <p:cNvSpPr/>
          <p:nvPr/>
        </p:nvSpPr>
        <p:spPr>
          <a:xfrm>
            <a:off x="4919400" y="138420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11" name=""/>
          <p:cNvSpPr/>
          <p:nvPr/>
        </p:nvSpPr>
        <p:spPr>
          <a:xfrm>
            <a:off x="5429160" y="4694400"/>
            <a:ext cx="83520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12" name=""/>
          <p:cNvSpPr/>
          <p:nvPr/>
        </p:nvSpPr>
        <p:spPr>
          <a:xfrm>
            <a:off x="5521320" y="4741920"/>
            <a:ext cx="72216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13" name=""/>
          <p:cNvSpPr/>
          <p:nvPr/>
        </p:nvSpPr>
        <p:spPr>
          <a:xfrm>
            <a:off x="5515560" y="4743360"/>
            <a:ext cx="661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Germany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14" name=""/>
          <p:cNvSpPr/>
          <p:nvPr/>
        </p:nvSpPr>
        <p:spPr>
          <a:xfrm>
            <a:off x="6880320" y="3198960"/>
            <a:ext cx="67608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15" name=""/>
          <p:cNvSpPr/>
          <p:nvPr/>
        </p:nvSpPr>
        <p:spPr>
          <a:xfrm>
            <a:off x="6972480" y="3246480"/>
            <a:ext cx="5648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16" name=""/>
          <p:cNvSpPr/>
          <p:nvPr/>
        </p:nvSpPr>
        <p:spPr>
          <a:xfrm>
            <a:off x="6964200" y="324792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17" name=""/>
          <p:cNvSpPr/>
          <p:nvPr/>
        </p:nvSpPr>
        <p:spPr>
          <a:xfrm>
            <a:off x="3317760" y="5227560"/>
            <a:ext cx="77148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18" name=""/>
          <p:cNvSpPr/>
          <p:nvPr/>
        </p:nvSpPr>
        <p:spPr>
          <a:xfrm>
            <a:off x="3409920" y="5275440"/>
            <a:ext cx="658800" cy="22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19" name=""/>
          <p:cNvSpPr/>
          <p:nvPr/>
        </p:nvSpPr>
        <p:spPr>
          <a:xfrm>
            <a:off x="3402000" y="527688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20" name=""/>
          <p:cNvSpPr/>
          <p:nvPr/>
        </p:nvSpPr>
        <p:spPr>
          <a:xfrm>
            <a:off x="6234120" y="5651640"/>
            <a:ext cx="125568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21" name=""/>
          <p:cNvSpPr/>
          <p:nvPr/>
        </p:nvSpPr>
        <p:spPr>
          <a:xfrm>
            <a:off x="6326280" y="5699160"/>
            <a:ext cx="11430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22" name=""/>
          <p:cNvSpPr/>
          <p:nvPr/>
        </p:nvSpPr>
        <p:spPr>
          <a:xfrm>
            <a:off x="6294240" y="570060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223" name=""/>
          <p:cNvGrpSpPr/>
          <p:nvPr/>
        </p:nvGrpSpPr>
        <p:grpSpPr>
          <a:xfrm>
            <a:off x="4178160" y="4413240"/>
            <a:ext cx="2556000" cy="1222560"/>
            <a:chOff x="4178160" y="4413240"/>
            <a:chExt cx="2556000" cy="1222560"/>
          </a:xfrm>
        </p:grpSpPr>
        <p:sp>
          <p:nvSpPr>
            <p:cNvPr id="8224" name=""/>
            <p:cNvSpPr/>
            <p:nvPr/>
          </p:nvSpPr>
          <p:spPr>
            <a:xfrm>
              <a:off x="4371840" y="4489560"/>
              <a:ext cx="2362320" cy="1146240"/>
            </a:xfrm>
            <a:custGeom>
              <a:avLst/>
              <a:gdLst/>
              <a:ahLst/>
              <a:rect l="l" t="t" r="r" b="b"/>
              <a:pathLst>
                <a:path w="2975" h="722">
                  <a:moveTo>
                    <a:pt x="2941" y="722"/>
                  </a:moveTo>
                  <a:lnTo>
                    <a:pt x="2975" y="686"/>
                  </a:lnTo>
                  <a:lnTo>
                    <a:pt x="34" y="0"/>
                  </a:lnTo>
                  <a:lnTo>
                    <a:pt x="0" y="36"/>
                  </a:lnTo>
                  <a:lnTo>
                    <a:pt x="2941" y="722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225" name=""/>
            <p:cNvSpPr/>
            <p:nvPr/>
          </p:nvSpPr>
          <p:spPr>
            <a:xfrm>
              <a:off x="4178160" y="4413240"/>
              <a:ext cx="262080" cy="212760"/>
            </a:xfrm>
            <a:custGeom>
              <a:avLst/>
              <a:gdLst/>
              <a:ahLst/>
              <a:rect l="l" t="t" r="r" b="b"/>
              <a:pathLst>
                <a:path w="331" h="134">
                  <a:moveTo>
                    <a:pt x="331" y="0"/>
                  </a:moveTo>
                  <a:lnTo>
                    <a:pt x="0" y="5"/>
                  </a:lnTo>
                  <a:lnTo>
                    <a:pt x="205" y="134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226" name=""/>
          <p:cNvSpPr/>
          <p:nvPr/>
        </p:nvSpPr>
        <p:spPr>
          <a:xfrm>
            <a:off x="2870280" y="1319040"/>
            <a:ext cx="4678200" cy="486756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27" name=""/>
          <p:cNvSpPr/>
          <p:nvPr/>
        </p:nvSpPr>
        <p:spPr>
          <a:xfrm>
            <a:off x="2874960" y="5746680"/>
            <a:ext cx="109044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28" name=""/>
          <p:cNvSpPr/>
          <p:nvPr/>
        </p:nvSpPr>
        <p:spPr>
          <a:xfrm>
            <a:off x="2967120" y="5794200"/>
            <a:ext cx="97776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29" name=""/>
          <p:cNvSpPr/>
          <p:nvPr/>
        </p:nvSpPr>
        <p:spPr>
          <a:xfrm>
            <a:off x="2958480" y="579600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230" name=""/>
          <p:cNvGrpSpPr/>
          <p:nvPr/>
        </p:nvGrpSpPr>
        <p:grpSpPr>
          <a:xfrm>
            <a:off x="4165560" y="3759120"/>
            <a:ext cx="3290760" cy="235080"/>
            <a:chOff x="4165560" y="3759120"/>
            <a:chExt cx="3290760" cy="235080"/>
          </a:xfrm>
        </p:grpSpPr>
        <p:sp>
          <p:nvSpPr>
            <p:cNvPr id="8231" name=""/>
            <p:cNvSpPr/>
            <p:nvPr/>
          </p:nvSpPr>
          <p:spPr>
            <a:xfrm>
              <a:off x="4394160" y="3794040"/>
              <a:ext cx="3062160" cy="114480"/>
            </a:xfrm>
            <a:custGeom>
              <a:avLst/>
              <a:gdLst/>
              <a:ahLst/>
              <a:rect l="l" t="t" r="r" b="b"/>
              <a:pathLst>
                <a:path w="3856" h="72">
                  <a:moveTo>
                    <a:pt x="3856" y="40"/>
                  </a:moveTo>
                  <a:lnTo>
                    <a:pt x="3854" y="0"/>
                  </a:lnTo>
                  <a:lnTo>
                    <a:pt x="0" y="32"/>
                  </a:lnTo>
                  <a:lnTo>
                    <a:pt x="2" y="72"/>
                  </a:lnTo>
                  <a:lnTo>
                    <a:pt x="3856" y="4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232" name=""/>
            <p:cNvSpPr/>
            <p:nvPr/>
          </p:nvSpPr>
          <p:spPr>
            <a:xfrm>
              <a:off x="4165560" y="3759120"/>
              <a:ext cx="235080" cy="235080"/>
            </a:xfrm>
            <a:custGeom>
              <a:avLst/>
              <a:gdLst/>
              <a:ahLst/>
              <a:rect l="l" t="t" r="r" b="b"/>
              <a:pathLst>
                <a:path w="297" h="148">
                  <a:moveTo>
                    <a:pt x="293" y="0"/>
                  </a:moveTo>
                  <a:lnTo>
                    <a:pt x="0" y="77"/>
                  </a:lnTo>
                  <a:lnTo>
                    <a:pt x="297" y="148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8233" name=""/>
          <p:cNvGrpSpPr/>
          <p:nvPr/>
        </p:nvGrpSpPr>
        <p:grpSpPr>
          <a:xfrm>
            <a:off x="4181400" y="1906560"/>
            <a:ext cx="1238400" cy="1957320"/>
            <a:chOff x="4181400" y="1906560"/>
            <a:chExt cx="1238400" cy="1957320"/>
          </a:xfrm>
        </p:grpSpPr>
        <p:sp>
          <p:nvSpPr>
            <p:cNvPr id="8234" name=""/>
            <p:cNvSpPr/>
            <p:nvPr/>
          </p:nvSpPr>
          <p:spPr>
            <a:xfrm>
              <a:off x="4262400" y="1906560"/>
              <a:ext cx="1157400" cy="1913040"/>
            </a:xfrm>
            <a:custGeom>
              <a:avLst/>
              <a:gdLst/>
              <a:ahLst/>
              <a:rect l="l" t="t" r="r" b="b"/>
              <a:pathLst>
                <a:path w="1458" h="1205">
                  <a:moveTo>
                    <a:pt x="1173" y="0"/>
                  </a:moveTo>
                  <a:lnTo>
                    <a:pt x="1099" y="13"/>
                  </a:lnTo>
                  <a:lnTo>
                    <a:pt x="1135" y="67"/>
                  </a:lnTo>
                  <a:lnTo>
                    <a:pt x="1175" y="121"/>
                  </a:lnTo>
                  <a:lnTo>
                    <a:pt x="1213" y="174"/>
                  </a:lnTo>
                  <a:lnTo>
                    <a:pt x="1251" y="227"/>
                  </a:lnTo>
                  <a:lnTo>
                    <a:pt x="1285" y="281"/>
                  </a:lnTo>
                  <a:lnTo>
                    <a:pt x="1314" y="335"/>
                  </a:lnTo>
                  <a:lnTo>
                    <a:pt x="1336" y="391"/>
                  </a:lnTo>
                  <a:lnTo>
                    <a:pt x="1374" y="383"/>
                  </a:lnTo>
                  <a:lnTo>
                    <a:pt x="1334" y="383"/>
                  </a:lnTo>
                  <a:lnTo>
                    <a:pt x="1342" y="411"/>
                  </a:lnTo>
                  <a:lnTo>
                    <a:pt x="1352" y="442"/>
                  </a:lnTo>
                  <a:lnTo>
                    <a:pt x="1362" y="497"/>
                  </a:lnTo>
                  <a:lnTo>
                    <a:pt x="1372" y="553"/>
                  </a:lnTo>
                  <a:lnTo>
                    <a:pt x="1378" y="609"/>
                  </a:lnTo>
                  <a:lnTo>
                    <a:pt x="1378" y="666"/>
                  </a:lnTo>
                  <a:lnTo>
                    <a:pt x="1376" y="695"/>
                  </a:lnTo>
                  <a:lnTo>
                    <a:pt x="1372" y="726"/>
                  </a:lnTo>
                  <a:lnTo>
                    <a:pt x="1364" y="756"/>
                  </a:lnTo>
                  <a:lnTo>
                    <a:pt x="1354" y="788"/>
                  </a:lnTo>
                  <a:lnTo>
                    <a:pt x="1342" y="821"/>
                  </a:lnTo>
                  <a:lnTo>
                    <a:pt x="1382" y="821"/>
                  </a:lnTo>
                  <a:lnTo>
                    <a:pt x="1346" y="813"/>
                  </a:lnTo>
                  <a:lnTo>
                    <a:pt x="1330" y="848"/>
                  </a:lnTo>
                  <a:lnTo>
                    <a:pt x="1312" y="884"/>
                  </a:lnTo>
                  <a:lnTo>
                    <a:pt x="1291" y="923"/>
                  </a:lnTo>
                  <a:lnTo>
                    <a:pt x="1277" y="940"/>
                  </a:lnTo>
                  <a:lnTo>
                    <a:pt x="1263" y="957"/>
                  </a:lnTo>
                  <a:lnTo>
                    <a:pt x="1249" y="973"/>
                  </a:lnTo>
                  <a:lnTo>
                    <a:pt x="1233" y="989"/>
                  </a:lnTo>
                  <a:lnTo>
                    <a:pt x="1201" y="1016"/>
                  </a:lnTo>
                  <a:lnTo>
                    <a:pt x="1237" y="1024"/>
                  </a:lnTo>
                  <a:lnTo>
                    <a:pt x="1209" y="1010"/>
                  </a:lnTo>
                  <a:lnTo>
                    <a:pt x="1173" y="1034"/>
                  </a:lnTo>
                  <a:lnTo>
                    <a:pt x="1133" y="1055"/>
                  </a:lnTo>
                  <a:lnTo>
                    <a:pt x="1091" y="1073"/>
                  </a:lnTo>
                  <a:lnTo>
                    <a:pt x="1047" y="1088"/>
                  </a:lnTo>
                  <a:lnTo>
                    <a:pt x="1075" y="1102"/>
                  </a:lnTo>
                  <a:lnTo>
                    <a:pt x="1059" y="1083"/>
                  </a:lnTo>
                  <a:lnTo>
                    <a:pt x="1015" y="1096"/>
                  </a:lnTo>
                  <a:lnTo>
                    <a:pt x="967" y="1107"/>
                  </a:lnTo>
                  <a:lnTo>
                    <a:pt x="922" y="1116"/>
                  </a:lnTo>
                  <a:lnTo>
                    <a:pt x="874" y="1124"/>
                  </a:lnTo>
                  <a:lnTo>
                    <a:pt x="828" y="1130"/>
                  </a:lnTo>
                  <a:lnTo>
                    <a:pt x="736" y="1142"/>
                  </a:lnTo>
                  <a:lnTo>
                    <a:pt x="690" y="1148"/>
                  </a:lnTo>
                  <a:lnTo>
                    <a:pt x="652" y="1154"/>
                  </a:lnTo>
                  <a:lnTo>
                    <a:pt x="652" y="1155"/>
                  </a:lnTo>
                  <a:lnTo>
                    <a:pt x="607" y="1160"/>
                  </a:lnTo>
                  <a:lnTo>
                    <a:pt x="623" y="1179"/>
                  </a:lnTo>
                  <a:lnTo>
                    <a:pt x="623" y="1159"/>
                  </a:lnTo>
                  <a:lnTo>
                    <a:pt x="577" y="1162"/>
                  </a:lnTo>
                  <a:lnTo>
                    <a:pt x="531" y="1164"/>
                  </a:lnTo>
                  <a:lnTo>
                    <a:pt x="485" y="1165"/>
                  </a:lnTo>
                  <a:lnTo>
                    <a:pt x="437" y="1164"/>
                  </a:lnTo>
                  <a:lnTo>
                    <a:pt x="387" y="1162"/>
                  </a:lnTo>
                  <a:lnTo>
                    <a:pt x="294" y="1155"/>
                  </a:lnTo>
                  <a:lnTo>
                    <a:pt x="248" y="1151"/>
                  </a:lnTo>
                  <a:lnTo>
                    <a:pt x="248" y="1171"/>
                  </a:lnTo>
                  <a:lnTo>
                    <a:pt x="264" y="1152"/>
                  </a:lnTo>
                  <a:lnTo>
                    <a:pt x="220" y="1148"/>
                  </a:lnTo>
                  <a:lnTo>
                    <a:pt x="178" y="1143"/>
                  </a:lnTo>
                  <a:lnTo>
                    <a:pt x="138" y="1139"/>
                  </a:lnTo>
                  <a:lnTo>
                    <a:pt x="104" y="1135"/>
                  </a:lnTo>
                  <a:lnTo>
                    <a:pt x="72" y="1132"/>
                  </a:lnTo>
                  <a:lnTo>
                    <a:pt x="56" y="1130"/>
                  </a:lnTo>
                  <a:lnTo>
                    <a:pt x="28" y="1128"/>
                  </a:lnTo>
                  <a:lnTo>
                    <a:pt x="8" y="1127"/>
                  </a:lnTo>
                  <a:lnTo>
                    <a:pt x="0" y="1166"/>
                  </a:lnTo>
                  <a:lnTo>
                    <a:pt x="28" y="1168"/>
                  </a:lnTo>
                  <a:lnTo>
                    <a:pt x="56" y="1170"/>
                  </a:lnTo>
                  <a:lnTo>
                    <a:pt x="56" y="1150"/>
                  </a:lnTo>
                  <a:lnTo>
                    <a:pt x="40" y="1169"/>
                  </a:lnTo>
                  <a:lnTo>
                    <a:pt x="72" y="1172"/>
                  </a:lnTo>
                  <a:lnTo>
                    <a:pt x="106" y="1176"/>
                  </a:lnTo>
                  <a:lnTo>
                    <a:pt x="146" y="1180"/>
                  </a:lnTo>
                  <a:lnTo>
                    <a:pt x="188" y="1185"/>
                  </a:lnTo>
                  <a:lnTo>
                    <a:pt x="232" y="1189"/>
                  </a:lnTo>
                  <a:lnTo>
                    <a:pt x="248" y="1191"/>
                  </a:lnTo>
                  <a:lnTo>
                    <a:pt x="294" y="1195"/>
                  </a:lnTo>
                  <a:lnTo>
                    <a:pt x="387" y="1202"/>
                  </a:lnTo>
                  <a:lnTo>
                    <a:pt x="437" y="1204"/>
                  </a:lnTo>
                  <a:lnTo>
                    <a:pt x="485" y="1205"/>
                  </a:lnTo>
                  <a:lnTo>
                    <a:pt x="531" y="1204"/>
                  </a:lnTo>
                  <a:lnTo>
                    <a:pt x="577" y="1202"/>
                  </a:lnTo>
                  <a:lnTo>
                    <a:pt x="623" y="1199"/>
                  </a:lnTo>
                  <a:lnTo>
                    <a:pt x="638" y="1197"/>
                  </a:lnTo>
                  <a:lnTo>
                    <a:pt x="676" y="1192"/>
                  </a:lnTo>
                  <a:lnTo>
                    <a:pt x="664" y="1173"/>
                  </a:lnTo>
                  <a:lnTo>
                    <a:pt x="676" y="1192"/>
                  </a:lnTo>
                  <a:lnTo>
                    <a:pt x="722" y="1185"/>
                  </a:lnTo>
                  <a:lnTo>
                    <a:pt x="768" y="1179"/>
                  </a:lnTo>
                  <a:lnTo>
                    <a:pt x="860" y="1167"/>
                  </a:lnTo>
                  <a:lnTo>
                    <a:pt x="906" y="1161"/>
                  </a:lnTo>
                  <a:lnTo>
                    <a:pt x="954" y="1153"/>
                  </a:lnTo>
                  <a:lnTo>
                    <a:pt x="999" y="1144"/>
                  </a:lnTo>
                  <a:lnTo>
                    <a:pt x="1047" y="1133"/>
                  </a:lnTo>
                  <a:lnTo>
                    <a:pt x="1091" y="1120"/>
                  </a:lnTo>
                  <a:lnTo>
                    <a:pt x="1103" y="1116"/>
                  </a:lnTo>
                  <a:lnTo>
                    <a:pt x="1147" y="1101"/>
                  </a:lnTo>
                  <a:lnTo>
                    <a:pt x="1189" y="1083"/>
                  </a:lnTo>
                  <a:lnTo>
                    <a:pt x="1229" y="1062"/>
                  </a:lnTo>
                  <a:lnTo>
                    <a:pt x="1265" y="1038"/>
                  </a:lnTo>
                  <a:lnTo>
                    <a:pt x="1275" y="1032"/>
                  </a:lnTo>
                  <a:lnTo>
                    <a:pt x="1306" y="1005"/>
                  </a:lnTo>
                  <a:lnTo>
                    <a:pt x="1322" y="989"/>
                  </a:lnTo>
                  <a:lnTo>
                    <a:pt x="1336" y="973"/>
                  </a:lnTo>
                  <a:lnTo>
                    <a:pt x="1350" y="956"/>
                  </a:lnTo>
                  <a:lnTo>
                    <a:pt x="1364" y="935"/>
                  </a:lnTo>
                  <a:lnTo>
                    <a:pt x="1386" y="900"/>
                  </a:lnTo>
                  <a:lnTo>
                    <a:pt x="1404" y="864"/>
                  </a:lnTo>
                  <a:lnTo>
                    <a:pt x="1420" y="829"/>
                  </a:lnTo>
                  <a:lnTo>
                    <a:pt x="1422" y="821"/>
                  </a:lnTo>
                  <a:lnTo>
                    <a:pt x="1434" y="788"/>
                  </a:lnTo>
                  <a:lnTo>
                    <a:pt x="1444" y="756"/>
                  </a:lnTo>
                  <a:lnTo>
                    <a:pt x="1452" y="726"/>
                  </a:lnTo>
                  <a:lnTo>
                    <a:pt x="1456" y="695"/>
                  </a:lnTo>
                  <a:lnTo>
                    <a:pt x="1458" y="666"/>
                  </a:lnTo>
                  <a:lnTo>
                    <a:pt x="1458" y="609"/>
                  </a:lnTo>
                  <a:lnTo>
                    <a:pt x="1452" y="553"/>
                  </a:lnTo>
                  <a:lnTo>
                    <a:pt x="1442" y="497"/>
                  </a:lnTo>
                  <a:lnTo>
                    <a:pt x="1430" y="438"/>
                  </a:lnTo>
                  <a:lnTo>
                    <a:pt x="1422" y="411"/>
                  </a:lnTo>
                  <a:lnTo>
                    <a:pt x="1414" y="383"/>
                  </a:lnTo>
                  <a:lnTo>
                    <a:pt x="1410" y="375"/>
                  </a:lnTo>
                  <a:lnTo>
                    <a:pt x="1388" y="319"/>
                  </a:lnTo>
                  <a:lnTo>
                    <a:pt x="1358" y="265"/>
                  </a:lnTo>
                  <a:lnTo>
                    <a:pt x="1324" y="211"/>
                  </a:lnTo>
                  <a:lnTo>
                    <a:pt x="1287" y="158"/>
                  </a:lnTo>
                  <a:lnTo>
                    <a:pt x="1249" y="105"/>
                  </a:lnTo>
                  <a:lnTo>
                    <a:pt x="1209" y="51"/>
                  </a:lnTo>
                  <a:lnTo>
                    <a:pt x="1173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235" name=""/>
            <p:cNvSpPr/>
            <p:nvPr/>
          </p:nvSpPr>
          <p:spPr>
            <a:xfrm>
              <a:off x="4181400" y="3649680"/>
              <a:ext cx="235080" cy="214200"/>
            </a:xfrm>
            <a:custGeom>
              <a:avLst/>
              <a:gdLst/>
              <a:ahLst/>
              <a:rect l="l" t="t" r="r" b="b"/>
              <a:pathLst>
                <a:path w="297" h="135">
                  <a:moveTo>
                    <a:pt x="297" y="0"/>
                  </a:moveTo>
                  <a:lnTo>
                    <a:pt x="0" y="40"/>
                  </a:lnTo>
                  <a:lnTo>
                    <a:pt x="243" y="135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8236" name=""/>
          <p:cNvGrpSpPr/>
          <p:nvPr/>
        </p:nvGrpSpPr>
        <p:grpSpPr>
          <a:xfrm>
            <a:off x="4178160" y="4140360"/>
            <a:ext cx="1382760" cy="519120"/>
            <a:chOff x="4178160" y="4140360"/>
            <a:chExt cx="1382760" cy="519120"/>
          </a:xfrm>
        </p:grpSpPr>
        <p:sp>
          <p:nvSpPr>
            <p:cNvPr id="8237" name=""/>
            <p:cNvSpPr/>
            <p:nvPr/>
          </p:nvSpPr>
          <p:spPr>
            <a:xfrm>
              <a:off x="4384800" y="4222800"/>
              <a:ext cx="1176120" cy="436680"/>
            </a:xfrm>
            <a:custGeom>
              <a:avLst/>
              <a:gdLst/>
              <a:ahLst/>
              <a:rect l="l" t="t" r="r" b="b"/>
              <a:pathLst>
                <a:path w="1481" h="275">
                  <a:moveTo>
                    <a:pt x="1456" y="275"/>
                  </a:moveTo>
                  <a:lnTo>
                    <a:pt x="1481" y="238"/>
                  </a:lnTo>
                  <a:lnTo>
                    <a:pt x="26" y="0"/>
                  </a:lnTo>
                  <a:lnTo>
                    <a:pt x="0" y="37"/>
                  </a:lnTo>
                  <a:lnTo>
                    <a:pt x="1456" y="275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238" name=""/>
            <p:cNvSpPr/>
            <p:nvPr/>
          </p:nvSpPr>
          <p:spPr>
            <a:xfrm>
              <a:off x="4178160" y="4140360"/>
              <a:ext cx="257400" cy="223560"/>
            </a:xfrm>
            <a:custGeom>
              <a:avLst/>
              <a:gdLst/>
              <a:ahLst/>
              <a:rect l="l" t="t" r="r" b="b"/>
              <a:pathLst>
                <a:path w="325" h="141">
                  <a:moveTo>
                    <a:pt x="325" y="0"/>
                  </a:moveTo>
                  <a:lnTo>
                    <a:pt x="0" y="25"/>
                  </a:lnTo>
                  <a:lnTo>
                    <a:pt x="233" y="141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239" name=""/>
          <p:cNvSpPr/>
          <p:nvPr/>
        </p:nvSpPr>
        <p:spPr>
          <a:xfrm>
            <a:off x="3114720" y="4905360"/>
            <a:ext cx="1174680" cy="1176480"/>
          </a:xfrm>
          <a:custGeom>
            <a:avLst/>
            <a:gdLst/>
            <a:ahLst/>
            <a:rect l="l" t="t" r="r" b="b"/>
            <a:pathLst>
              <a:path w="1479" h="741">
                <a:moveTo>
                  <a:pt x="933" y="0"/>
                </a:moveTo>
                <a:lnTo>
                  <a:pt x="409" y="74"/>
                </a:lnTo>
                <a:lnTo>
                  <a:pt x="233" y="0"/>
                </a:lnTo>
                <a:lnTo>
                  <a:pt x="0" y="111"/>
                </a:lnTo>
                <a:lnTo>
                  <a:pt x="0" y="222"/>
                </a:lnTo>
                <a:lnTo>
                  <a:pt x="466" y="445"/>
                </a:lnTo>
                <a:lnTo>
                  <a:pt x="584" y="593"/>
                </a:lnTo>
                <a:lnTo>
                  <a:pt x="875" y="519"/>
                </a:lnTo>
                <a:lnTo>
                  <a:pt x="875" y="704"/>
                </a:lnTo>
                <a:lnTo>
                  <a:pt x="1226" y="741"/>
                </a:lnTo>
                <a:lnTo>
                  <a:pt x="1168" y="630"/>
                </a:lnTo>
                <a:lnTo>
                  <a:pt x="1356" y="519"/>
                </a:lnTo>
                <a:lnTo>
                  <a:pt x="1479" y="419"/>
                </a:lnTo>
                <a:lnTo>
                  <a:pt x="1364" y="257"/>
                </a:lnTo>
                <a:lnTo>
                  <a:pt x="1168" y="222"/>
                </a:lnTo>
                <a:lnTo>
                  <a:pt x="1168" y="74"/>
                </a:lnTo>
                <a:lnTo>
                  <a:pt x="933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40" name=""/>
          <p:cNvSpPr/>
          <p:nvPr/>
        </p:nvSpPr>
        <p:spPr>
          <a:xfrm>
            <a:off x="7080120" y="2070000"/>
            <a:ext cx="142920" cy="177840"/>
          </a:xfrm>
          <a:custGeom>
            <a:avLst/>
            <a:gdLst/>
            <a:ahLst/>
            <a:rect l="l" t="t" r="r" b="b"/>
            <a:pathLst>
              <a:path w="179" h="112">
                <a:moveTo>
                  <a:pt x="179" y="112"/>
                </a:moveTo>
                <a:lnTo>
                  <a:pt x="0" y="0"/>
                </a:lnTo>
                <a:lnTo>
                  <a:pt x="0" y="75"/>
                </a:lnTo>
                <a:lnTo>
                  <a:pt x="179" y="1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41" name=""/>
          <p:cNvSpPr/>
          <p:nvPr/>
        </p:nvSpPr>
        <p:spPr>
          <a:xfrm>
            <a:off x="5757840" y="2247840"/>
            <a:ext cx="85680" cy="239760"/>
          </a:xfrm>
          <a:custGeom>
            <a:avLst/>
            <a:gdLst/>
            <a:ahLst/>
            <a:rect l="l" t="t" r="r" b="b"/>
            <a:pathLst>
              <a:path w="107" h="151">
                <a:moveTo>
                  <a:pt x="107" y="0"/>
                </a:moveTo>
                <a:lnTo>
                  <a:pt x="54" y="151"/>
                </a:lnTo>
                <a:lnTo>
                  <a:pt x="0" y="75"/>
                </a:lnTo>
                <a:lnTo>
                  <a:pt x="10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42" name=""/>
          <p:cNvSpPr/>
          <p:nvPr/>
        </p:nvSpPr>
        <p:spPr>
          <a:xfrm>
            <a:off x="5429160" y="1778040"/>
            <a:ext cx="414360" cy="469800"/>
          </a:xfrm>
          <a:custGeom>
            <a:avLst/>
            <a:gdLst/>
            <a:ahLst/>
            <a:rect l="l" t="t" r="r" b="b"/>
            <a:pathLst>
              <a:path w="520" h="296">
                <a:moveTo>
                  <a:pt x="173" y="37"/>
                </a:moveTo>
                <a:lnTo>
                  <a:pt x="405" y="0"/>
                </a:lnTo>
                <a:lnTo>
                  <a:pt x="520" y="185"/>
                </a:lnTo>
                <a:lnTo>
                  <a:pt x="463" y="259"/>
                </a:lnTo>
                <a:lnTo>
                  <a:pt x="173" y="296"/>
                </a:lnTo>
                <a:lnTo>
                  <a:pt x="0" y="74"/>
                </a:lnTo>
                <a:lnTo>
                  <a:pt x="173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43" name=""/>
          <p:cNvSpPr/>
          <p:nvPr/>
        </p:nvSpPr>
        <p:spPr>
          <a:xfrm>
            <a:off x="5894280" y="2301840"/>
            <a:ext cx="276480" cy="241200"/>
          </a:xfrm>
          <a:custGeom>
            <a:avLst/>
            <a:gdLst/>
            <a:ahLst/>
            <a:rect l="l" t="t" r="r" b="b"/>
            <a:pathLst>
              <a:path w="349" h="152">
                <a:moveTo>
                  <a:pt x="116" y="0"/>
                </a:moveTo>
                <a:lnTo>
                  <a:pt x="291" y="38"/>
                </a:lnTo>
                <a:lnTo>
                  <a:pt x="349" y="152"/>
                </a:lnTo>
                <a:lnTo>
                  <a:pt x="0" y="76"/>
                </a:lnTo>
                <a:lnTo>
                  <a:pt x="0" y="0"/>
                </a:lnTo>
                <a:lnTo>
                  <a:pt x="116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44" name=""/>
          <p:cNvSpPr/>
          <p:nvPr/>
        </p:nvSpPr>
        <p:spPr>
          <a:xfrm>
            <a:off x="6170760" y="2301840"/>
            <a:ext cx="85680" cy="300240"/>
          </a:xfrm>
          <a:custGeom>
            <a:avLst/>
            <a:gdLst/>
            <a:ahLst/>
            <a:rect l="l" t="t" r="r" b="b"/>
            <a:pathLst>
              <a:path w="108" h="189">
                <a:moveTo>
                  <a:pt x="0" y="0"/>
                </a:moveTo>
                <a:lnTo>
                  <a:pt x="108" y="38"/>
                </a:lnTo>
                <a:lnTo>
                  <a:pt x="54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45" name=""/>
          <p:cNvSpPr/>
          <p:nvPr/>
        </p:nvSpPr>
        <p:spPr>
          <a:xfrm>
            <a:off x="5843520" y="1424160"/>
            <a:ext cx="600120" cy="823680"/>
          </a:xfrm>
          <a:custGeom>
            <a:avLst/>
            <a:gdLst/>
            <a:ahLst/>
            <a:rect l="l" t="t" r="r" b="b"/>
            <a:pathLst>
              <a:path w="756" h="519">
                <a:moveTo>
                  <a:pt x="234" y="37"/>
                </a:moveTo>
                <a:lnTo>
                  <a:pt x="292" y="111"/>
                </a:lnTo>
                <a:lnTo>
                  <a:pt x="0" y="185"/>
                </a:lnTo>
                <a:lnTo>
                  <a:pt x="116" y="259"/>
                </a:lnTo>
                <a:lnTo>
                  <a:pt x="174" y="408"/>
                </a:lnTo>
                <a:lnTo>
                  <a:pt x="407" y="445"/>
                </a:lnTo>
                <a:lnTo>
                  <a:pt x="349" y="519"/>
                </a:lnTo>
                <a:lnTo>
                  <a:pt x="523" y="519"/>
                </a:lnTo>
                <a:lnTo>
                  <a:pt x="523" y="408"/>
                </a:lnTo>
                <a:lnTo>
                  <a:pt x="641" y="408"/>
                </a:lnTo>
                <a:lnTo>
                  <a:pt x="583" y="297"/>
                </a:lnTo>
                <a:lnTo>
                  <a:pt x="756" y="222"/>
                </a:lnTo>
                <a:lnTo>
                  <a:pt x="641" y="0"/>
                </a:lnTo>
                <a:lnTo>
                  <a:pt x="465" y="37"/>
                </a:lnTo>
                <a:lnTo>
                  <a:pt x="465" y="111"/>
                </a:lnTo>
                <a:lnTo>
                  <a:pt x="407" y="222"/>
                </a:lnTo>
                <a:lnTo>
                  <a:pt x="407" y="74"/>
                </a:lnTo>
                <a:lnTo>
                  <a:pt x="234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46" name=""/>
          <p:cNvSpPr/>
          <p:nvPr/>
        </p:nvSpPr>
        <p:spPr>
          <a:xfrm>
            <a:off x="6586560" y="2543040"/>
            <a:ext cx="183960" cy="236520"/>
          </a:xfrm>
          <a:custGeom>
            <a:avLst/>
            <a:gdLst/>
            <a:ahLst/>
            <a:rect l="l" t="t" r="r" b="b"/>
            <a:pathLst>
              <a:path w="231" h="149">
                <a:moveTo>
                  <a:pt x="173" y="74"/>
                </a:moveTo>
                <a:lnTo>
                  <a:pt x="231" y="149"/>
                </a:lnTo>
                <a:lnTo>
                  <a:pt x="0" y="112"/>
                </a:lnTo>
                <a:lnTo>
                  <a:pt x="0" y="37"/>
                </a:lnTo>
                <a:lnTo>
                  <a:pt x="115" y="74"/>
                </a:lnTo>
                <a:lnTo>
                  <a:pt x="57" y="0"/>
                </a:lnTo>
                <a:lnTo>
                  <a:pt x="173" y="37"/>
                </a:lnTo>
                <a:lnTo>
                  <a:pt x="173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47" name=""/>
          <p:cNvSpPr/>
          <p:nvPr/>
        </p:nvSpPr>
        <p:spPr>
          <a:xfrm>
            <a:off x="6586560" y="2543040"/>
            <a:ext cx="183960" cy="236520"/>
          </a:xfrm>
          <a:custGeom>
            <a:avLst/>
            <a:gdLst/>
            <a:ahLst/>
            <a:rect l="l" t="t" r="r" b="b"/>
            <a:pathLst>
              <a:path w="231" h="149">
                <a:moveTo>
                  <a:pt x="173" y="74"/>
                </a:moveTo>
                <a:lnTo>
                  <a:pt x="231" y="149"/>
                </a:lnTo>
                <a:lnTo>
                  <a:pt x="0" y="112"/>
                </a:lnTo>
                <a:lnTo>
                  <a:pt x="0" y="37"/>
                </a:lnTo>
                <a:lnTo>
                  <a:pt x="115" y="74"/>
                </a:lnTo>
                <a:lnTo>
                  <a:pt x="57" y="0"/>
                </a:lnTo>
                <a:lnTo>
                  <a:pt x="173" y="37"/>
                </a:lnTo>
                <a:lnTo>
                  <a:pt x="173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48" name=""/>
          <p:cNvSpPr/>
          <p:nvPr/>
        </p:nvSpPr>
        <p:spPr>
          <a:xfrm>
            <a:off x="4041720" y="5735520"/>
            <a:ext cx="231840" cy="416160"/>
          </a:xfrm>
          <a:custGeom>
            <a:avLst/>
            <a:gdLst/>
            <a:ahLst/>
            <a:rect l="l" t="t" r="r" b="b"/>
            <a:pathLst>
              <a:path w="291" h="262">
                <a:moveTo>
                  <a:pt x="58" y="225"/>
                </a:moveTo>
                <a:lnTo>
                  <a:pt x="291" y="262"/>
                </a:lnTo>
                <a:lnTo>
                  <a:pt x="291" y="187"/>
                </a:lnTo>
                <a:lnTo>
                  <a:pt x="176" y="0"/>
                </a:lnTo>
                <a:lnTo>
                  <a:pt x="0" y="112"/>
                </a:lnTo>
                <a:lnTo>
                  <a:pt x="58" y="2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49" name=""/>
          <p:cNvSpPr/>
          <p:nvPr/>
        </p:nvSpPr>
        <p:spPr>
          <a:xfrm>
            <a:off x="3303720" y="3433680"/>
            <a:ext cx="1250640" cy="1882800"/>
          </a:xfrm>
          <a:custGeom>
            <a:avLst/>
            <a:gdLst/>
            <a:ahLst/>
            <a:rect l="l" t="t" r="r" b="b"/>
            <a:pathLst>
              <a:path w="1577" h="1186">
                <a:moveTo>
                  <a:pt x="702" y="261"/>
                </a:moveTo>
                <a:lnTo>
                  <a:pt x="760" y="335"/>
                </a:lnTo>
                <a:lnTo>
                  <a:pt x="702" y="373"/>
                </a:lnTo>
                <a:lnTo>
                  <a:pt x="702" y="484"/>
                </a:lnTo>
                <a:lnTo>
                  <a:pt x="875" y="522"/>
                </a:lnTo>
                <a:lnTo>
                  <a:pt x="818" y="410"/>
                </a:lnTo>
                <a:lnTo>
                  <a:pt x="935" y="261"/>
                </a:lnTo>
                <a:lnTo>
                  <a:pt x="875" y="261"/>
                </a:lnTo>
                <a:lnTo>
                  <a:pt x="875" y="112"/>
                </a:lnTo>
                <a:lnTo>
                  <a:pt x="1402" y="0"/>
                </a:lnTo>
                <a:lnTo>
                  <a:pt x="1577" y="112"/>
                </a:lnTo>
                <a:lnTo>
                  <a:pt x="1460" y="298"/>
                </a:lnTo>
                <a:lnTo>
                  <a:pt x="1344" y="373"/>
                </a:lnTo>
                <a:lnTo>
                  <a:pt x="1519" y="522"/>
                </a:lnTo>
                <a:lnTo>
                  <a:pt x="1344" y="708"/>
                </a:lnTo>
                <a:lnTo>
                  <a:pt x="1111" y="671"/>
                </a:lnTo>
                <a:lnTo>
                  <a:pt x="1111" y="1186"/>
                </a:lnTo>
                <a:lnTo>
                  <a:pt x="935" y="1149"/>
                </a:lnTo>
                <a:lnTo>
                  <a:pt x="935" y="1000"/>
                </a:lnTo>
                <a:lnTo>
                  <a:pt x="702" y="925"/>
                </a:lnTo>
                <a:lnTo>
                  <a:pt x="175" y="1000"/>
                </a:lnTo>
                <a:lnTo>
                  <a:pt x="0" y="925"/>
                </a:lnTo>
                <a:lnTo>
                  <a:pt x="409" y="925"/>
                </a:lnTo>
                <a:lnTo>
                  <a:pt x="233" y="851"/>
                </a:lnTo>
                <a:lnTo>
                  <a:pt x="642" y="782"/>
                </a:lnTo>
                <a:lnTo>
                  <a:pt x="409" y="782"/>
                </a:lnTo>
                <a:lnTo>
                  <a:pt x="351" y="708"/>
                </a:lnTo>
                <a:lnTo>
                  <a:pt x="702" y="261"/>
                </a:lnTo>
                <a:close/>
              </a:path>
            </a:pathLst>
          </a:custGeom>
          <a:solidFill>
            <a:srgbClr val="91ff91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50" name=""/>
          <p:cNvSpPr/>
          <p:nvPr/>
        </p:nvSpPr>
        <p:spPr>
          <a:xfrm>
            <a:off x="4830840" y="1335240"/>
            <a:ext cx="83340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51" name=""/>
          <p:cNvSpPr/>
          <p:nvPr/>
        </p:nvSpPr>
        <p:spPr>
          <a:xfrm>
            <a:off x="4921200" y="1382760"/>
            <a:ext cx="64944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52" name=""/>
          <p:cNvSpPr/>
          <p:nvPr/>
        </p:nvSpPr>
        <p:spPr>
          <a:xfrm>
            <a:off x="4919400" y="138420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53" name=""/>
          <p:cNvSpPr/>
          <p:nvPr/>
        </p:nvSpPr>
        <p:spPr>
          <a:xfrm>
            <a:off x="5429160" y="4694400"/>
            <a:ext cx="83520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54" name=""/>
          <p:cNvSpPr/>
          <p:nvPr/>
        </p:nvSpPr>
        <p:spPr>
          <a:xfrm>
            <a:off x="5521320" y="4741920"/>
            <a:ext cx="72216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55" name=""/>
          <p:cNvSpPr/>
          <p:nvPr/>
        </p:nvSpPr>
        <p:spPr>
          <a:xfrm>
            <a:off x="5515560" y="4743360"/>
            <a:ext cx="661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Germany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56" name=""/>
          <p:cNvSpPr/>
          <p:nvPr/>
        </p:nvSpPr>
        <p:spPr>
          <a:xfrm>
            <a:off x="6880320" y="3198960"/>
            <a:ext cx="67608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57" name=""/>
          <p:cNvSpPr/>
          <p:nvPr/>
        </p:nvSpPr>
        <p:spPr>
          <a:xfrm>
            <a:off x="6972480" y="3246480"/>
            <a:ext cx="5648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58" name=""/>
          <p:cNvSpPr/>
          <p:nvPr/>
        </p:nvSpPr>
        <p:spPr>
          <a:xfrm>
            <a:off x="6964200" y="324792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59" name=""/>
          <p:cNvSpPr/>
          <p:nvPr/>
        </p:nvSpPr>
        <p:spPr>
          <a:xfrm>
            <a:off x="3317760" y="5227560"/>
            <a:ext cx="77148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60" name=""/>
          <p:cNvSpPr/>
          <p:nvPr/>
        </p:nvSpPr>
        <p:spPr>
          <a:xfrm>
            <a:off x="3409920" y="5275440"/>
            <a:ext cx="658800" cy="22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61" name=""/>
          <p:cNvSpPr/>
          <p:nvPr/>
        </p:nvSpPr>
        <p:spPr>
          <a:xfrm>
            <a:off x="3402000" y="527688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62" name=""/>
          <p:cNvSpPr/>
          <p:nvPr/>
        </p:nvSpPr>
        <p:spPr>
          <a:xfrm>
            <a:off x="6234120" y="5651640"/>
            <a:ext cx="125568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63" name=""/>
          <p:cNvSpPr/>
          <p:nvPr/>
        </p:nvSpPr>
        <p:spPr>
          <a:xfrm>
            <a:off x="6326280" y="5699160"/>
            <a:ext cx="11430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64" name=""/>
          <p:cNvSpPr/>
          <p:nvPr/>
        </p:nvSpPr>
        <p:spPr>
          <a:xfrm>
            <a:off x="6294240" y="570060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265" name=""/>
          <p:cNvGrpSpPr/>
          <p:nvPr/>
        </p:nvGrpSpPr>
        <p:grpSpPr>
          <a:xfrm>
            <a:off x="4178160" y="4413240"/>
            <a:ext cx="2556000" cy="1222560"/>
            <a:chOff x="4178160" y="4413240"/>
            <a:chExt cx="2556000" cy="1222560"/>
          </a:xfrm>
        </p:grpSpPr>
        <p:sp>
          <p:nvSpPr>
            <p:cNvPr id="8266" name=""/>
            <p:cNvSpPr/>
            <p:nvPr/>
          </p:nvSpPr>
          <p:spPr>
            <a:xfrm>
              <a:off x="4371840" y="4489560"/>
              <a:ext cx="2362320" cy="1146240"/>
            </a:xfrm>
            <a:custGeom>
              <a:avLst/>
              <a:gdLst/>
              <a:ahLst/>
              <a:rect l="l" t="t" r="r" b="b"/>
              <a:pathLst>
                <a:path w="2975" h="722">
                  <a:moveTo>
                    <a:pt x="2941" y="722"/>
                  </a:moveTo>
                  <a:lnTo>
                    <a:pt x="2975" y="686"/>
                  </a:lnTo>
                  <a:lnTo>
                    <a:pt x="34" y="0"/>
                  </a:lnTo>
                  <a:lnTo>
                    <a:pt x="0" y="36"/>
                  </a:lnTo>
                  <a:lnTo>
                    <a:pt x="2941" y="722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267" name=""/>
            <p:cNvSpPr/>
            <p:nvPr/>
          </p:nvSpPr>
          <p:spPr>
            <a:xfrm>
              <a:off x="4178160" y="4413240"/>
              <a:ext cx="262080" cy="212760"/>
            </a:xfrm>
            <a:custGeom>
              <a:avLst/>
              <a:gdLst/>
              <a:ahLst/>
              <a:rect l="l" t="t" r="r" b="b"/>
              <a:pathLst>
                <a:path w="331" h="134">
                  <a:moveTo>
                    <a:pt x="331" y="0"/>
                  </a:moveTo>
                  <a:lnTo>
                    <a:pt x="0" y="5"/>
                  </a:lnTo>
                  <a:lnTo>
                    <a:pt x="205" y="134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268" name=""/>
          <p:cNvSpPr/>
          <p:nvPr/>
        </p:nvSpPr>
        <p:spPr>
          <a:xfrm>
            <a:off x="2870280" y="1319040"/>
            <a:ext cx="4678200" cy="486756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69" name=""/>
          <p:cNvSpPr/>
          <p:nvPr/>
        </p:nvSpPr>
        <p:spPr>
          <a:xfrm>
            <a:off x="2874960" y="5746680"/>
            <a:ext cx="109044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70" name=""/>
          <p:cNvSpPr/>
          <p:nvPr/>
        </p:nvSpPr>
        <p:spPr>
          <a:xfrm>
            <a:off x="2967120" y="5794200"/>
            <a:ext cx="97776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71" name=""/>
          <p:cNvSpPr/>
          <p:nvPr/>
        </p:nvSpPr>
        <p:spPr>
          <a:xfrm>
            <a:off x="2958480" y="579600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272" name=""/>
          <p:cNvGrpSpPr/>
          <p:nvPr/>
        </p:nvGrpSpPr>
        <p:grpSpPr>
          <a:xfrm>
            <a:off x="4165560" y="3759120"/>
            <a:ext cx="3290760" cy="235080"/>
            <a:chOff x="4165560" y="3759120"/>
            <a:chExt cx="3290760" cy="235080"/>
          </a:xfrm>
        </p:grpSpPr>
        <p:sp>
          <p:nvSpPr>
            <p:cNvPr id="8273" name=""/>
            <p:cNvSpPr/>
            <p:nvPr/>
          </p:nvSpPr>
          <p:spPr>
            <a:xfrm>
              <a:off x="4394160" y="3794040"/>
              <a:ext cx="3062160" cy="114480"/>
            </a:xfrm>
            <a:custGeom>
              <a:avLst/>
              <a:gdLst/>
              <a:ahLst/>
              <a:rect l="l" t="t" r="r" b="b"/>
              <a:pathLst>
                <a:path w="3856" h="72">
                  <a:moveTo>
                    <a:pt x="3856" y="40"/>
                  </a:moveTo>
                  <a:lnTo>
                    <a:pt x="3854" y="0"/>
                  </a:lnTo>
                  <a:lnTo>
                    <a:pt x="0" y="32"/>
                  </a:lnTo>
                  <a:lnTo>
                    <a:pt x="2" y="72"/>
                  </a:lnTo>
                  <a:lnTo>
                    <a:pt x="3856" y="4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274" name=""/>
            <p:cNvSpPr/>
            <p:nvPr/>
          </p:nvSpPr>
          <p:spPr>
            <a:xfrm>
              <a:off x="4165560" y="3759120"/>
              <a:ext cx="235080" cy="235080"/>
            </a:xfrm>
            <a:custGeom>
              <a:avLst/>
              <a:gdLst/>
              <a:ahLst/>
              <a:rect l="l" t="t" r="r" b="b"/>
              <a:pathLst>
                <a:path w="297" h="148">
                  <a:moveTo>
                    <a:pt x="293" y="0"/>
                  </a:moveTo>
                  <a:lnTo>
                    <a:pt x="0" y="77"/>
                  </a:lnTo>
                  <a:lnTo>
                    <a:pt x="297" y="148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275" name=""/>
          <p:cNvSpPr/>
          <p:nvPr/>
        </p:nvSpPr>
        <p:spPr>
          <a:xfrm>
            <a:off x="3243240" y="3176640"/>
            <a:ext cx="1068480" cy="2905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76" name=""/>
          <p:cNvSpPr/>
          <p:nvPr/>
        </p:nvSpPr>
        <p:spPr>
          <a:xfrm>
            <a:off x="3340080" y="3244680"/>
            <a:ext cx="871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77" name=""/>
          <p:cNvSpPr/>
          <p:nvPr/>
        </p:nvSpPr>
        <p:spPr>
          <a:xfrm>
            <a:off x="3335040" y="3246480"/>
            <a:ext cx="8816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Netherlands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78" name=""/>
          <p:cNvSpPr/>
          <p:nvPr/>
        </p:nvSpPr>
        <p:spPr>
          <a:xfrm>
            <a:off x="4262400" y="1906560"/>
            <a:ext cx="1157400" cy="1913040"/>
          </a:xfrm>
          <a:custGeom>
            <a:avLst/>
            <a:gdLst/>
            <a:ahLst/>
            <a:rect l="l" t="t" r="r" b="b"/>
            <a:pathLst>
              <a:path w="1458" h="1205">
                <a:moveTo>
                  <a:pt x="1173" y="0"/>
                </a:moveTo>
                <a:lnTo>
                  <a:pt x="1099" y="13"/>
                </a:lnTo>
                <a:lnTo>
                  <a:pt x="1135" y="67"/>
                </a:lnTo>
                <a:lnTo>
                  <a:pt x="1175" y="121"/>
                </a:lnTo>
                <a:lnTo>
                  <a:pt x="1213" y="174"/>
                </a:lnTo>
                <a:lnTo>
                  <a:pt x="1251" y="227"/>
                </a:lnTo>
                <a:lnTo>
                  <a:pt x="1285" y="281"/>
                </a:lnTo>
                <a:lnTo>
                  <a:pt x="1314" y="335"/>
                </a:lnTo>
                <a:lnTo>
                  <a:pt x="1336" y="391"/>
                </a:lnTo>
                <a:lnTo>
                  <a:pt x="1374" y="383"/>
                </a:lnTo>
                <a:lnTo>
                  <a:pt x="1334" y="383"/>
                </a:lnTo>
                <a:lnTo>
                  <a:pt x="1342" y="411"/>
                </a:lnTo>
                <a:lnTo>
                  <a:pt x="1352" y="442"/>
                </a:lnTo>
                <a:lnTo>
                  <a:pt x="1362" y="497"/>
                </a:lnTo>
                <a:lnTo>
                  <a:pt x="1372" y="553"/>
                </a:lnTo>
                <a:lnTo>
                  <a:pt x="1378" y="609"/>
                </a:lnTo>
                <a:lnTo>
                  <a:pt x="1378" y="666"/>
                </a:lnTo>
                <a:lnTo>
                  <a:pt x="1376" y="695"/>
                </a:lnTo>
                <a:lnTo>
                  <a:pt x="1372" y="726"/>
                </a:lnTo>
                <a:lnTo>
                  <a:pt x="1364" y="756"/>
                </a:lnTo>
                <a:lnTo>
                  <a:pt x="1354" y="788"/>
                </a:lnTo>
                <a:lnTo>
                  <a:pt x="1342" y="821"/>
                </a:lnTo>
                <a:lnTo>
                  <a:pt x="1382" y="821"/>
                </a:lnTo>
                <a:lnTo>
                  <a:pt x="1346" y="813"/>
                </a:lnTo>
                <a:lnTo>
                  <a:pt x="1330" y="848"/>
                </a:lnTo>
                <a:lnTo>
                  <a:pt x="1312" y="884"/>
                </a:lnTo>
                <a:lnTo>
                  <a:pt x="1291" y="923"/>
                </a:lnTo>
                <a:lnTo>
                  <a:pt x="1277" y="940"/>
                </a:lnTo>
                <a:lnTo>
                  <a:pt x="1263" y="957"/>
                </a:lnTo>
                <a:lnTo>
                  <a:pt x="1249" y="973"/>
                </a:lnTo>
                <a:lnTo>
                  <a:pt x="1233" y="989"/>
                </a:lnTo>
                <a:lnTo>
                  <a:pt x="1201" y="1016"/>
                </a:lnTo>
                <a:lnTo>
                  <a:pt x="1237" y="1024"/>
                </a:lnTo>
                <a:lnTo>
                  <a:pt x="1209" y="1010"/>
                </a:lnTo>
                <a:lnTo>
                  <a:pt x="1173" y="1034"/>
                </a:lnTo>
                <a:lnTo>
                  <a:pt x="1133" y="1055"/>
                </a:lnTo>
                <a:lnTo>
                  <a:pt x="1091" y="1073"/>
                </a:lnTo>
                <a:lnTo>
                  <a:pt x="1047" y="1088"/>
                </a:lnTo>
                <a:lnTo>
                  <a:pt x="1075" y="1102"/>
                </a:lnTo>
                <a:lnTo>
                  <a:pt x="1059" y="1083"/>
                </a:lnTo>
                <a:lnTo>
                  <a:pt x="1015" y="1096"/>
                </a:lnTo>
                <a:lnTo>
                  <a:pt x="967" y="1107"/>
                </a:lnTo>
                <a:lnTo>
                  <a:pt x="922" y="1116"/>
                </a:lnTo>
                <a:lnTo>
                  <a:pt x="874" y="1124"/>
                </a:lnTo>
                <a:lnTo>
                  <a:pt x="828" y="1130"/>
                </a:lnTo>
                <a:lnTo>
                  <a:pt x="736" y="1142"/>
                </a:lnTo>
                <a:lnTo>
                  <a:pt x="690" y="1148"/>
                </a:lnTo>
                <a:lnTo>
                  <a:pt x="652" y="1154"/>
                </a:lnTo>
                <a:lnTo>
                  <a:pt x="652" y="1155"/>
                </a:lnTo>
                <a:lnTo>
                  <a:pt x="607" y="1160"/>
                </a:lnTo>
                <a:lnTo>
                  <a:pt x="623" y="1179"/>
                </a:lnTo>
                <a:lnTo>
                  <a:pt x="623" y="1159"/>
                </a:lnTo>
                <a:lnTo>
                  <a:pt x="577" y="1162"/>
                </a:lnTo>
                <a:lnTo>
                  <a:pt x="531" y="1164"/>
                </a:lnTo>
                <a:lnTo>
                  <a:pt x="485" y="1165"/>
                </a:lnTo>
                <a:lnTo>
                  <a:pt x="437" y="1164"/>
                </a:lnTo>
                <a:lnTo>
                  <a:pt x="387" y="1162"/>
                </a:lnTo>
                <a:lnTo>
                  <a:pt x="294" y="1155"/>
                </a:lnTo>
                <a:lnTo>
                  <a:pt x="248" y="1151"/>
                </a:lnTo>
                <a:lnTo>
                  <a:pt x="248" y="1171"/>
                </a:lnTo>
                <a:lnTo>
                  <a:pt x="264" y="1152"/>
                </a:lnTo>
                <a:lnTo>
                  <a:pt x="220" y="1148"/>
                </a:lnTo>
                <a:lnTo>
                  <a:pt x="178" y="1143"/>
                </a:lnTo>
                <a:lnTo>
                  <a:pt x="138" y="1139"/>
                </a:lnTo>
                <a:lnTo>
                  <a:pt x="104" y="1135"/>
                </a:lnTo>
                <a:lnTo>
                  <a:pt x="72" y="1132"/>
                </a:lnTo>
                <a:lnTo>
                  <a:pt x="56" y="1130"/>
                </a:lnTo>
                <a:lnTo>
                  <a:pt x="28" y="1128"/>
                </a:lnTo>
                <a:lnTo>
                  <a:pt x="8" y="1127"/>
                </a:lnTo>
                <a:lnTo>
                  <a:pt x="0" y="1166"/>
                </a:lnTo>
                <a:lnTo>
                  <a:pt x="28" y="1168"/>
                </a:lnTo>
                <a:lnTo>
                  <a:pt x="56" y="1170"/>
                </a:lnTo>
                <a:lnTo>
                  <a:pt x="56" y="1150"/>
                </a:lnTo>
                <a:lnTo>
                  <a:pt x="40" y="1169"/>
                </a:lnTo>
                <a:lnTo>
                  <a:pt x="72" y="1172"/>
                </a:lnTo>
                <a:lnTo>
                  <a:pt x="106" y="1176"/>
                </a:lnTo>
                <a:lnTo>
                  <a:pt x="146" y="1180"/>
                </a:lnTo>
                <a:lnTo>
                  <a:pt x="188" y="1185"/>
                </a:lnTo>
                <a:lnTo>
                  <a:pt x="232" y="1189"/>
                </a:lnTo>
                <a:lnTo>
                  <a:pt x="248" y="1191"/>
                </a:lnTo>
                <a:lnTo>
                  <a:pt x="294" y="1195"/>
                </a:lnTo>
                <a:lnTo>
                  <a:pt x="387" y="1202"/>
                </a:lnTo>
                <a:lnTo>
                  <a:pt x="437" y="1204"/>
                </a:lnTo>
                <a:lnTo>
                  <a:pt x="485" y="1205"/>
                </a:lnTo>
                <a:lnTo>
                  <a:pt x="531" y="1204"/>
                </a:lnTo>
                <a:lnTo>
                  <a:pt x="577" y="1202"/>
                </a:lnTo>
                <a:lnTo>
                  <a:pt x="623" y="1199"/>
                </a:lnTo>
                <a:lnTo>
                  <a:pt x="638" y="1197"/>
                </a:lnTo>
                <a:lnTo>
                  <a:pt x="676" y="1192"/>
                </a:lnTo>
                <a:lnTo>
                  <a:pt x="664" y="1173"/>
                </a:lnTo>
                <a:lnTo>
                  <a:pt x="676" y="1192"/>
                </a:lnTo>
                <a:lnTo>
                  <a:pt x="722" y="1185"/>
                </a:lnTo>
                <a:lnTo>
                  <a:pt x="768" y="1179"/>
                </a:lnTo>
                <a:lnTo>
                  <a:pt x="860" y="1167"/>
                </a:lnTo>
                <a:lnTo>
                  <a:pt x="906" y="1161"/>
                </a:lnTo>
                <a:lnTo>
                  <a:pt x="954" y="1153"/>
                </a:lnTo>
                <a:lnTo>
                  <a:pt x="999" y="1144"/>
                </a:lnTo>
                <a:lnTo>
                  <a:pt x="1047" y="1133"/>
                </a:lnTo>
                <a:lnTo>
                  <a:pt x="1091" y="1120"/>
                </a:lnTo>
                <a:lnTo>
                  <a:pt x="1103" y="1116"/>
                </a:lnTo>
                <a:lnTo>
                  <a:pt x="1147" y="1101"/>
                </a:lnTo>
                <a:lnTo>
                  <a:pt x="1189" y="1083"/>
                </a:lnTo>
                <a:lnTo>
                  <a:pt x="1229" y="1062"/>
                </a:lnTo>
                <a:lnTo>
                  <a:pt x="1265" y="1038"/>
                </a:lnTo>
                <a:lnTo>
                  <a:pt x="1275" y="1032"/>
                </a:lnTo>
                <a:lnTo>
                  <a:pt x="1306" y="1005"/>
                </a:lnTo>
                <a:lnTo>
                  <a:pt x="1322" y="989"/>
                </a:lnTo>
                <a:lnTo>
                  <a:pt x="1336" y="973"/>
                </a:lnTo>
                <a:lnTo>
                  <a:pt x="1350" y="956"/>
                </a:lnTo>
                <a:lnTo>
                  <a:pt x="1364" y="935"/>
                </a:lnTo>
                <a:lnTo>
                  <a:pt x="1386" y="900"/>
                </a:lnTo>
                <a:lnTo>
                  <a:pt x="1404" y="864"/>
                </a:lnTo>
                <a:lnTo>
                  <a:pt x="1420" y="829"/>
                </a:lnTo>
                <a:lnTo>
                  <a:pt x="1422" y="821"/>
                </a:lnTo>
                <a:lnTo>
                  <a:pt x="1434" y="788"/>
                </a:lnTo>
                <a:lnTo>
                  <a:pt x="1444" y="756"/>
                </a:lnTo>
                <a:lnTo>
                  <a:pt x="1452" y="726"/>
                </a:lnTo>
                <a:lnTo>
                  <a:pt x="1456" y="695"/>
                </a:lnTo>
                <a:lnTo>
                  <a:pt x="1458" y="666"/>
                </a:lnTo>
                <a:lnTo>
                  <a:pt x="1458" y="609"/>
                </a:lnTo>
                <a:lnTo>
                  <a:pt x="1452" y="553"/>
                </a:lnTo>
                <a:lnTo>
                  <a:pt x="1442" y="497"/>
                </a:lnTo>
                <a:lnTo>
                  <a:pt x="1430" y="438"/>
                </a:lnTo>
                <a:lnTo>
                  <a:pt x="1422" y="411"/>
                </a:lnTo>
                <a:lnTo>
                  <a:pt x="1414" y="383"/>
                </a:lnTo>
                <a:lnTo>
                  <a:pt x="1410" y="375"/>
                </a:lnTo>
                <a:lnTo>
                  <a:pt x="1388" y="319"/>
                </a:lnTo>
                <a:lnTo>
                  <a:pt x="1358" y="265"/>
                </a:lnTo>
                <a:lnTo>
                  <a:pt x="1324" y="211"/>
                </a:lnTo>
                <a:lnTo>
                  <a:pt x="1287" y="158"/>
                </a:lnTo>
                <a:lnTo>
                  <a:pt x="1249" y="105"/>
                </a:lnTo>
                <a:lnTo>
                  <a:pt x="1209" y="51"/>
                </a:lnTo>
                <a:lnTo>
                  <a:pt x="1173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79" name=""/>
          <p:cNvSpPr/>
          <p:nvPr/>
        </p:nvSpPr>
        <p:spPr>
          <a:xfrm>
            <a:off x="4181400" y="3649680"/>
            <a:ext cx="235080" cy="214200"/>
          </a:xfrm>
          <a:custGeom>
            <a:avLst/>
            <a:gdLst/>
            <a:ahLst/>
            <a:rect l="l" t="t" r="r" b="b"/>
            <a:pathLst>
              <a:path w="297" h="135">
                <a:moveTo>
                  <a:pt x="297" y="0"/>
                </a:moveTo>
                <a:lnTo>
                  <a:pt x="0" y="40"/>
                </a:lnTo>
                <a:lnTo>
                  <a:pt x="243" y="135"/>
                </a:lnTo>
                <a:lnTo>
                  <a:pt x="297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80" name=""/>
          <p:cNvSpPr/>
          <p:nvPr/>
        </p:nvSpPr>
        <p:spPr>
          <a:xfrm>
            <a:off x="4262400" y="1906560"/>
            <a:ext cx="1157400" cy="1913040"/>
          </a:xfrm>
          <a:custGeom>
            <a:avLst/>
            <a:gdLst/>
            <a:ahLst/>
            <a:rect l="l" t="t" r="r" b="b"/>
            <a:pathLst>
              <a:path w="1458" h="1205">
                <a:moveTo>
                  <a:pt x="1173" y="0"/>
                </a:moveTo>
                <a:lnTo>
                  <a:pt x="1099" y="13"/>
                </a:lnTo>
                <a:lnTo>
                  <a:pt x="1135" y="67"/>
                </a:lnTo>
                <a:lnTo>
                  <a:pt x="1175" y="121"/>
                </a:lnTo>
                <a:lnTo>
                  <a:pt x="1213" y="174"/>
                </a:lnTo>
                <a:lnTo>
                  <a:pt x="1251" y="227"/>
                </a:lnTo>
                <a:lnTo>
                  <a:pt x="1285" y="281"/>
                </a:lnTo>
                <a:lnTo>
                  <a:pt x="1314" y="335"/>
                </a:lnTo>
                <a:lnTo>
                  <a:pt x="1336" y="391"/>
                </a:lnTo>
                <a:lnTo>
                  <a:pt x="1374" y="383"/>
                </a:lnTo>
                <a:lnTo>
                  <a:pt x="1334" y="383"/>
                </a:lnTo>
                <a:lnTo>
                  <a:pt x="1342" y="411"/>
                </a:lnTo>
                <a:lnTo>
                  <a:pt x="1352" y="442"/>
                </a:lnTo>
                <a:lnTo>
                  <a:pt x="1362" y="497"/>
                </a:lnTo>
                <a:lnTo>
                  <a:pt x="1372" y="553"/>
                </a:lnTo>
                <a:lnTo>
                  <a:pt x="1378" y="609"/>
                </a:lnTo>
                <a:lnTo>
                  <a:pt x="1378" y="666"/>
                </a:lnTo>
                <a:lnTo>
                  <a:pt x="1376" y="695"/>
                </a:lnTo>
                <a:lnTo>
                  <a:pt x="1372" y="726"/>
                </a:lnTo>
                <a:lnTo>
                  <a:pt x="1364" y="756"/>
                </a:lnTo>
                <a:lnTo>
                  <a:pt x="1354" y="788"/>
                </a:lnTo>
                <a:lnTo>
                  <a:pt x="1342" y="821"/>
                </a:lnTo>
                <a:lnTo>
                  <a:pt x="1382" y="821"/>
                </a:lnTo>
                <a:lnTo>
                  <a:pt x="1346" y="813"/>
                </a:lnTo>
                <a:lnTo>
                  <a:pt x="1330" y="848"/>
                </a:lnTo>
                <a:lnTo>
                  <a:pt x="1312" y="884"/>
                </a:lnTo>
                <a:lnTo>
                  <a:pt x="1291" y="923"/>
                </a:lnTo>
                <a:lnTo>
                  <a:pt x="1277" y="940"/>
                </a:lnTo>
                <a:lnTo>
                  <a:pt x="1263" y="957"/>
                </a:lnTo>
                <a:lnTo>
                  <a:pt x="1249" y="973"/>
                </a:lnTo>
                <a:lnTo>
                  <a:pt x="1233" y="989"/>
                </a:lnTo>
                <a:lnTo>
                  <a:pt x="1201" y="1016"/>
                </a:lnTo>
                <a:lnTo>
                  <a:pt x="1237" y="1024"/>
                </a:lnTo>
                <a:lnTo>
                  <a:pt x="1209" y="1010"/>
                </a:lnTo>
                <a:lnTo>
                  <a:pt x="1173" y="1034"/>
                </a:lnTo>
                <a:lnTo>
                  <a:pt x="1133" y="1055"/>
                </a:lnTo>
                <a:lnTo>
                  <a:pt x="1091" y="1073"/>
                </a:lnTo>
                <a:lnTo>
                  <a:pt x="1047" y="1088"/>
                </a:lnTo>
                <a:lnTo>
                  <a:pt x="1075" y="1102"/>
                </a:lnTo>
                <a:lnTo>
                  <a:pt x="1059" y="1083"/>
                </a:lnTo>
                <a:lnTo>
                  <a:pt x="1015" y="1096"/>
                </a:lnTo>
                <a:lnTo>
                  <a:pt x="967" y="1107"/>
                </a:lnTo>
                <a:lnTo>
                  <a:pt x="922" y="1116"/>
                </a:lnTo>
                <a:lnTo>
                  <a:pt x="874" y="1124"/>
                </a:lnTo>
                <a:lnTo>
                  <a:pt x="828" y="1130"/>
                </a:lnTo>
                <a:lnTo>
                  <a:pt x="736" y="1142"/>
                </a:lnTo>
                <a:lnTo>
                  <a:pt x="690" y="1148"/>
                </a:lnTo>
                <a:lnTo>
                  <a:pt x="652" y="1154"/>
                </a:lnTo>
                <a:lnTo>
                  <a:pt x="652" y="1155"/>
                </a:lnTo>
                <a:lnTo>
                  <a:pt x="607" y="1160"/>
                </a:lnTo>
                <a:lnTo>
                  <a:pt x="623" y="1179"/>
                </a:lnTo>
                <a:lnTo>
                  <a:pt x="623" y="1159"/>
                </a:lnTo>
                <a:lnTo>
                  <a:pt x="577" y="1162"/>
                </a:lnTo>
                <a:lnTo>
                  <a:pt x="531" y="1164"/>
                </a:lnTo>
                <a:lnTo>
                  <a:pt x="485" y="1165"/>
                </a:lnTo>
                <a:lnTo>
                  <a:pt x="437" y="1164"/>
                </a:lnTo>
                <a:lnTo>
                  <a:pt x="387" y="1162"/>
                </a:lnTo>
                <a:lnTo>
                  <a:pt x="294" y="1155"/>
                </a:lnTo>
                <a:lnTo>
                  <a:pt x="248" y="1151"/>
                </a:lnTo>
                <a:lnTo>
                  <a:pt x="248" y="1171"/>
                </a:lnTo>
                <a:lnTo>
                  <a:pt x="264" y="1152"/>
                </a:lnTo>
                <a:lnTo>
                  <a:pt x="220" y="1148"/>
                </a:lnTo>
                <a:lnTo>
                  <a:pt x="178" y="1143"/>
                </a:lnTo>
                <a:lnTo>
                  <a:pt x="138" y="1139"/>
                </a:lnTo>
                <a:lnTo>
                  <a:pt x="104" y="1135"/>
                </a:lnTo>
                <a:lnTo>
                  <a:pt x="72" y="1132"/>
                </a:lnTo>
                <a:lnTo>
                  <a:pt x="56" y="1130"/>
                </a:lnTo>
                <a:lnTo>
                  <a:pt x="28" y="1128"/>
                </a:lnTo>
                <a:lnTo>
                  <a:pt x="8" y="1127"/>
                </a:lnTo>
                <a:lnTo>
                  <a:pt x="0" y="1166"/>
                </a:lnTo>
                <a:lnTo>
                  <a:pt x="28" y="1168"/>
                </a:lnTo>
                <a:lnTo>
                  <a:pt x="56" y="1170"/>
                </a:lnTo>
                <a:lnTo>
                  <a:pt x="56" y="1150"/>
                </a:lnTo>
                <a:lnTo>
                  <a:pt x="40" y="1169"/>
                </a:lnTo>
                <a:lnTo>
                  <a:pt x="72" y="1172"/>
                </a:lnTo>
                <a:lnTo>
                  <a:pt x="106" y="1176"/>
                </a:lnTo>
                <a:lnTo>
                  <a:pt x="146" y="1180"/>
                </a:lnTo>
                <a:lnTo>
                  <a:pt x="188" y="1185"/>
                </a:lnTo>
                <a:lnTo>
                  <a:pt x="232" y="1189"/>
                </a:lnTo>
                <a:lnTo>
                  <a:pt x="248" y="1191"/>
                </a:lnTo>
                <a:lnTo>
                  <a:pt x="294" y="1195"/>
                </a:lnTo>
                <a:lnTo>
                  <a:pt x="387" y="1202"/>
                </a:lnTo>
                <a:lnTo>
                  <a:pt x="437" y="1204"/>
                </a:lnTo>
                <a:lnTo>
                  <a:pt x="485" y="1205"/>
                </a:lnTo>
                <a:lnTo>
                  <a:pt x="531" y="1204"/>
                </a:lnTo>
                <a:lnTo>
                  <a:pt x="577" y="1202"/>
                </a:lnTo>
                <a:lnTo>
                  <a:pt x="623" y="1199"/>
                </a:lnTo>
                <a:lnTo>
                  <a:pt x="638" y="1197"/>
                </a:lnTo>
                <a:lnTo>
                  <a:pt x="676" y="1192"/>
                </a:lnTo>
                <a:lnTo>
                  <a:pt x="664" y="1173"/>
                </a:lnTo>
                <a:lnTo>
                  <a:pt x="676" y="1192"/>
                </a:lnTo>
                <a:lnTo>
                  <a:pt x="722" y="1185"/>
                </a:lnTo>
                <a:lnTo>
                  <a:pt x="768" y="1179"/>
                </a:lnTo>
                <a:lnTo>
                  <a:pt x="860" y="1167"/>
                </a:lnTo>
                <a:lnTo>
                  <a:pt x="906" y="1161"/>
                </a:lnTo>
                <a:lnTo>
                  <a:pt x="954" y="1153"/>
                </a:lnTo>
                <a:lnTo>
                  <a:pt x="999" y="1144"/>
                </a:lnTo>
                <a:lnTo>
                  <a:pt x="1047" y="1133"/>
                </a:lnTo>
                <a:lnTo>
                  <a:pt x="1091" y="1120"/>
                </a:lnTo>
                <a:lnTo>
                  <a:pt x="1103" y="1116"/>
                </a:lnTo>
                <a:lnTo>
                  <a:pt x="1147" y="1101"/>
                </a:lnTo>
                <a:lnTo>
                  <a:pt x="1189" y="1083"/>
                </a:lnTo>
                <a:lnTo>
                  <a:pt x="1229" y="1062"/>
                </a:lnTo>
                <a:lnTo>
                  <a:pt x="1265" y="1038"/>
                </a:lnTo>
                <a:lnTo>
                  <a:pt x="1275" y="1032"/>
                </a:lnTo>
                <a:lnTo>
                  <a:pt x="1306" y="1005"/>
                </a:lnTo>
                <a:lnTo>
                  <a:pt x="1322" y="989"/>
                </a:lnTo>
                <a:lnTo>
                  <a:pt x="1336" y="973"/>
                </a:lnTo>
                <a:lnTo>
                  <a:pt x="1350" y="956"/>
                </a:lnTo>
                <a:lnTo>
                  <a:pt x="1364" y="935"/>
                </a:lnTo>
                <a:lnTo>
                  <a:pt x="1386" y="900"/>
                </a:lnTo>
                <a:lnTo>
                  <a:pt x="1404" y="864"/>
                </a:lnTo>
                <a:lnTo>
                  <a:pt x="1420" y="829"/>
                </a:lnTo>
                <a:lnTo>
                  <a:pt x="1422" y="821"/>
                </a:lnTo>
                <a:lnTo>
                  <a:pt x="1434" y="788"/>
                </a:lnTo>
                <a:lnTo>
                  <a:pt x="1444" y="756"/>
                </a:lnTo>
                <a:lnTo>
                  <a:pt x="1452" y="726"/>
                </a:lnTo>
                <a:lnTo>
                  <a:pt x="1456" y="695"/>
                </a:lnTo>
                <a:lnTo>
                  <a:pt x="1458" y="666"/>
                </a:lnTo>
                <a:lnTo>
                  <a:pt x="1458" y="609"/>
                </a:lnTo>
                <a:lnTo>
                  <a:pt x="1452" y="553"/>
                </a:lnTo>
                <a:lnTo>
                  <a:pt x="1442" y="497"/>
                </a:lnTo>
                <a:lnTo>
                  <a:pt x="1430" y="438"/>
                </a:lnTo>
                <a:lnTo>
                  <a:pt x="1422" y="411"/>
                </a:lnTo>
                <a:lnTo>
                  <a:pt x="1414" y="383"/>
                </a:lnTo>
                <a:lnTo>
                  <a:pt x="1410" y="375"/>
                </a:lnTo>
                <a:lnTo>
                  <a:pt x="1388" y="319"/>
                </a:lnTo>
                <a:lnTo>
                  <a:pt x="1358" y="265"/>
                </a:lnTo>
                <a:lnTo>
                  <a:pt x="1324" y="211"/>
                </a:lnTo>
                <a:lnTo>
                  <a:pt x="1287" y="158"/>
                </a:lnTo>
                <a:lnTo>
                  <a:pt x="1249" y="105"/>
                </a:lnTo>
                <a:lnTo>
                  <a:pt x="1209" y="51"/>
                </a:lnTo>
                <a:lnTo>
                  <a:pt x="1173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81" name=""/>
          <p:cNvSpPr/>
          <p:nvPr/>
        </p:nvSpPr>
        <p:spPr>
          <a:xfrm>
            <a:off x="4181400" y="3649680"/>
            <a:ext cx="235080" cy="214200"/>
          </a:xfrm>
          <a:custGeom>
            <a:avLst/>
            <a:gdLst/>
            <a:ahLst/>
            <a:rect l="l" t="t" r="r" b="b"/>
            <a:pathLst>
              <a:path w="297" h="135">
                <a:moveTo>
                  <a:pt x="297" y="0"/>
                </a:moveTo>
                <a:lnTo>
                  <a:pt x="0" y="40"/>
                </a:lnTo>
                <a:lnTo>
                  <a:pt x="243" y="135"/>
                </a:lnTo>
                <a:lnTo>
                  <a:pt x="297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282" name=""/>
          <p:cNvGrpSpPr/>
          <p:nvPr/>
        </p:nvGrpSpPr>
        <p:grpSpPr>
          <a:xfrm>
            <a:off x="4178160" y="4140360"/>
            <a:ext cx="1382760" cy="519120"/>
            <a:chOff x="4178160" y="4140360"/>
            <a:chExt cx="1382760" cy="519120"/>
          </a:xfrm>
        </p:grpSpPr>
        <p:sp>
          <p:nvSpPr>
            <p:cNvPr id="8283" name=""/>
            <p:cNvSpPr/>
            <p:nvPr/>
          </p:nvSpPr>
          <p:spPr>
            <a:xfrm>
              <a:off x="4384800" y="4222800"/>
              <a:ext cx="1176120" cy="436680"/>
            </a:xfrm>
            <a:custGeom>
              <a:avLst/>
              <a:gdLst/>
              <a:ahLst/>
              <a:rect l="l" t="t" r="r" b="b"/>
              <a:pathLst>
                <a:path w="1481" h="275">
                  <a:moveTo>
                    <a:pt x="1456" y="275"/>
                  </a:moveTo>
                  <a:lnTo>
                    <a:pt x="1481" y="238"/>
                  </a:lnTo>
                  <a:lnTo>
                    <a:pt x="26" y="0"/>
                  </a:lnTo>
                  <a:lnTo>
                    <a:pt x="0" y="37"/>
                  </a:lnTo>
                  <a:lnTo>
                    <a:pt x="1456" y="275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284" name=""/>
            <p:cNvSpPr/>
            <p:nvPr/>
          </p:nvSpPr>
          <p:spPr>
            <a:xfrm>
              <a:off x="4178160" y="4140360"/>
              <a:ext cx="257400" cy="223560"/>
            </a:xfrm>
            <a:custGeom>
              <a:avLst/>
              <a:gdLst/>
              <a:ahLst/>
              <a:rect l="l" t="t" r="r" b="b"/>
              <a:pathLst>
                <a:path w="325" h="141">
                  <a:moveTo>
                    <a:pt x="325" y="0"/>
                  </a:moveTo>
                  <a:lnTo>
                    <a:pt x="0" y="25"/>
                  </a:lnTo>
                  <a:lnTo>
                    <a:pt x="233" y="141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285" name=""/>
          <p:cNvSpPr/>
          <p:nvPr/>
        </p:nvSpPr>
        <p:spPr>
          <a:xfrm>
            <a:off x="3114720" y="4905360"/>
            <a:ext cx="1158840" cy="1176480"/>
          </a:xfrm>
          <a:custGeom>
            <a:avLst/>
            <a:gdLst/>
            <a:ahLst/>
            <a:rect l="l" t="t" r="r" b="b"/>
            <a:pathLst>
              <a:path w="1459" h="741">
                <a:moveTo>
                  <a:pt x="933" y="0"/>
                </a:moveTo>
                <a:lnTo>
                  <a:pt x="409" y="74"/>
                </a:lnTo>
                <a:lnTo>
                  <a:pt x="233" y="0"/>
                </a:lnTo>
                <a:lnTo>
                  <a:pt x="0" y="111"/>
                </a:lnTo>
                <a:lnTo>
                  <a:pt x="0" y="222"/>
                </a:lnTo>
                <a:lnTo>
                  <a:pt x="466" y="445"/>
                </a:lnTo>
                <a:lnTo>
                  <a:pt x="584" y="593"/>
                </a:lnTo>
                <a:lnTo>
                  <a:pt x="875" y="519"/>
                </a:lnTo>
                <a:lnTo>
                  <a:pt x="875" y="704"/>
                </a:lnTo>
                <a:lnTo>
                  <a:pt x="1226" y="741"/>
                </a:lnTo>
                <a:lnTo>
                  <a:pt x="1168" y="630"/>
                </a:lnTo>
                <a:lnTo>
                  <a:pt x="1342" y="519"/>
                </a:lnTo>
                <a:lnTo>
                  <a:pt x="1459" y="408"/>
                </a:lnTo>
                <a:lnTo>
                  <a:pt x="1342" y="259"/>
                </a:lnTo>
                <a:lnTo>
                  <a:pt x="1168" y="222"/>
                </a:lnTo>
                <a:lnTo>
                  <a:pt x="1168" y="74"/>
                </a:lnTo>
                <a:lnTo>
                  <a:pt x="933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86" name=""/>
          <p:cNvSpPr/>
          <p:nvPr/>
        </p:nvSpPr>
        <p:spPr>
          <a:xfrm>
            <a:off x="7080120" y="2070000"/>
            <a:ext cx="142920" cy="177840"/>
          </a:xfrm>
          <a:custGeom>
            <a:avLst/>
            <a:gdLst/>
            <a:ahLst/>
            <a:rect l="l" t="t" r="r" b="b"/>
            <a:pathLst>
              <a:path w="179" h="112">
                <a:moveTo>
                  <a:pt x="179" y="112"/>
                </a:moveTo>
                <a:lnTo>
                  <a:pt x="0" y="0"/>
                </a:lnTo>
                <a:lnTo>
                  <a:pt x="0" y="75"/>
                </a:lnTo>
                <a:lnTo>
                  <a:pt x="179" y="1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87" name=""/>
          <p:cNvSpPr/>
          <p:nvPr/>
        </p:nvSpPr>
        <p:spPr>
          <a:xfrm>
            <a:off x="5757840" y="2247840"/>
            <a:ext cx="85680" cy="239760"/>
          </a:xfrm>
          <a:custGeom>
            <a:avLst/>
            <a:gdLst/>
            <a:ahLst/>
            <a:rect l="l" t="t" r="r" b="b"/>
            <a:pathLst>
              <a:path w="107" h="151">
                <a:moveTo>
                  <a:pt x="107" y="0"/>
                </a:moveTo>
                <a:lnTo>
                  <a:pt x="54" y="151"/>
                </a:lnTo>
                <a:lnTo>
                  <a:pt x="0" y="75"/>
                </a:lnTo>
                <a:lnTo>
                  <a:pt x="10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88" name=""/>
          <p:cNvSpPr/>
          <p:nvPr/>
        </p:nvSpPr>
        <p:spPr>
          <a:xfrm>
            <a:off x="5429160" y="1778040"/>
            <a:ext cx="414360" cy="469800"/>
          </a:xfrm>
          <a:custGeom>
            <a:avLst/>
            <a:gdLst/>
            <a:ahLst/>
            <a:rect l="l" t="t" r="r" b="b"/>
            <a:pathLst>
              <a:path w="520" h="296">
                <a:moveTo>
                  <a:pt x="173" y="37"/>
                </a:moveTo>
                <a:lnTo>
                  <a:pt x="405" y="0"/>
                </a:lnTo>
                <a:lnTo>
                  <a:pt x="520" y="185"/>
                </a:lnTo>
                <a:lnTo>
                  <a:pt x="463" y="259"/>
                </a:lnTo>
                <a:lnTo>
                  <a:pt x="173" y="296"/>
                </a:lnTo>
                <a:lnTo>
                  <a:pt x="0" y="74"/>
                </a:lnTo>
                <a:lnTo>
                  <a:pt x="173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89" name=""/>
          <p:cNvSpPr/>
          <p:nvPr/>
        </p:nvSpPr>
        <p:spPr>
          <a:xfrm>
            <a:off x="5894280" y="2301840"/>
            <a:ext cx="276480" cy="241200"/>
          </a:xfrm>
          <a:custGeom>
            <a:avLst/>
            <a:gdLst/>
            <a:ahLst/>
            <a:rect l="l" t="t" r="r" b="b"/>
            <a:pathLst>
              <a:path w="349" h="152">
                <a:moveTo>
                  <a:pt x="116" y="0"/>
                </a:moveTo>
                <a:lnTo>
                  <a:pt x="291" y="38"/>
                </a:lnTo>
                <a:lnTo>
                  <a:pt x="349" y="152"/>
                </a:lnTo>
                <a:lnTo>
                  <a:pt x="0" y="76"/>
                </a:lnTo>
                <a:lnTo>
                  <a:pt x="0" y="0"/>
                </a:lnTo>
                <a:lnTo>
                  <a:pt x="116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90" name=""/>
          <p:cNvSpPr/>
          <p:nvPr/>
        </p:nvSpPr>
        <p:spPr>
          <a:xfrm>
            <a:off x="6170760" y="2301840"/>
            <a:ext cx="85680" cy="300240"/>
          </a:xfrm>
          <a:custGeom>
            <a:avLst/>
            <a:gdLst/>
            <a:ahLst/>
            <a:rect l="l" t="t" r="r" b="b"/>
            <a:pathLst>
              <a:path w="108" h="189">
                <a:moveTo>
                  <a:pt x="0" y="0"/>
                </a:moveTo>
                <a:lnTo>
                  <a:pt x="108" y="38"/>
                </a:lnTo>
                <a:lnTo>
                  <a:pt x="54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91" name=""/>
          <p:cNvSpPr/>
          <p:nvPr/>
        </p:nvSpPr>
        <p:spPr>
          <a:xfrm>
            <a:off x="5843520" y="1424160"/>
            <a:ext cx="600120" cy="823680"/>
          </a:xfrm>
          <a:custGeom>
            <a:avLst/>
            <a:gdLst/>
            <a:ahLst/>
            <a:rect l="l" t="t" r="r" b="b"/>
            <a:pathLst>
              <a:path w="756" h="519">
                <a:moveTo>
                  <a:pt x="234" y="37"/>
                </a:moveTo>
                <a:lnTo>
                  <a:pt x="292" y="111"/>
                </a:lnTo>
                <a:lnTo>
                  <a:pt x="0" y="185"/>
                </a:lnTo>
                <a:lnTo>
                  <a:pt x="116" y="259"/>
                </a:lnTo>
                <a:lnTo>
                  <a:pt x="174" y="408"/>
                </a:lnTo>
                <a:lnTo>
                  <a:pt x="407" y="445"/>
                </a:lnTo>
                <a:lnTo>
                  <a:pt x="349" y="519"/>
                </a:lnTo>
                <a:lnTo>
                  <a:pt x="523" y="519"/>
                </a:lnTo>
                <a:lnTo>
                  <a:pt x="523" y="408"/>
                </a:lnTo>
                <a:lnTo>
                  <a:pt x="641" y="408"/>
                </a:lnTo>
                <a:lnTo>
                  <a:pt x="583" y="297"/>
                </a:lnTo>
                <a:lnTo>
                  <a:pt x="756" y="222"/>
                </a:lnTo>
                <a:lnTo>
                  <a:pt x="641" y="0"/>
                </a:lnTo>
                <a:lnTo>
                  <a:pt x="465" y="37"/>
                </a:lnTo>
                <a:lnTo>
                  <a:pt x="465" y="111"/>
                </a:lnTo>
                <a:lnTo>
                  <a:pt x="407" y="222"/>
                </a:lnTo>
                <a:lnTo>
                  <a:pt x="407" y="74"/>
                </a:lnTo>
                <a:lnTo>
                  <a:pt x="234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92" name=""/>
          <p:cNvSpPr/>
          <p:nvPr/>
        </p:nvSpPr>
        <p:spPr>
          <a:xfrm>
            <a:off x="6586560" y="2543040"/>
            <a:ext cx="183960" cy="236520"/>
          </a:xfrm>
          <a:custGeom>
            <a:avLst/>
            <a:gdLst/>
            <a:ahLst/>
            <a:rect l="l" t="t" r="r" b="b"/>
            <a:pathLst>
              <a:path w="231" h="149">
                <a:moveTo>
                  <a:pt x="173" y="74"/>
                </a:moveTo>
                <a:lnTo>
                  <a:pt x="231" y="149"/>
                </a:lnTo>
                <a:lnTo>
                  <a:pt x="0" y="112"/>
                </a:lnTo>
                <a:lnTo>
                  <a:pt x="0" y="37"/>
                </a:lnTo>
                <a:lnTo>
                  <a:pt x="115" y="74"/>
                </a:lnTo>
                <a:lnTo>
                  <a:pt x="57" y="0"/>
                </a:lnTo>
                <a:lnTo>
                  <a:pt x="173" y="37"/>
                </a:lnTo>
                <a:lnTo>
                  <a:pt x="173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93" name=""/>
          <p:cNvSpPr/>
          <p:nvPr/>
        </p:nvSpPr>
        <p:spPr>
          <a:xfrm>
            <a:off x="6586560" y="2543040"/>
            <a:ext cx="183960" cy="236520"/>
          </a:xfrm>
          <a:custGeom>
            <a:avLst/>
            <a:gdLst/>
            <a:ahLst/>
            <a:rect l="l" t="t" r="r" b="b"/>
            <a:pathLst>
              <a:path w="231" h="149">
                <a:moveTo>
                  <a:pt x="173" y="74"/>
                </a:moveTo>
                <a:lnTo>
                  <a:pt x="231" y="149"/>
                </a:lnTo>
                <a:lnTo>
                  <a:pt x="0" y="112"/>
                </a:lnTo>
                <a:lnTo>
                  <a:pt x="0" y="37"/>
                </a:lnTo>
                <a:lnTo>
                  <a:pt x="115" y="74"/>
                </a:lnTo>
                <a:lnTo>
                  <a:pt x="57" y="0"/>
                </a:lnTo>
                <a:lnTo>
                  <a:pt x="173" y="37"/>
                </a:lnTo>
                <a:lnTo>
                  <a:pt x="173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94" name=""/>
          <p:cNvSpPr/>
          <p:nvPr/>
        </p:nvSpPr>
        <p:spPr>
          <a:xfrm>
            <a:off x="4041720" y="5735520"/>
            <a:ext cx="231840" cy="416160"/>
          </a:xfrm>
          <a:custGeom>
            <a:avLst/>
            <a:gdLst/>
            <a:ahLst/>
            <a:rect l="l" t="t" r="r" b="b"/>
            <a:pathLst>
              <a:path w="291" h="262">
                <a:moveTo>
                  <a:pt x="58" y="225"/>
                </a:moveTo>
                <a:lnTo>
                  <a:pt x="291" y="262"/>
                </a:lnTo>
                <a:lnTo>
                  <a:pt x="291" y="187"/>
                </a:lnTo>
                <a:lnTo>
                  <a:pt x="176" y="0"/>
                </a:lnTo>
                <a:lnTo>
                  <a:pt x="0" y="112"/>
                </a:lnTo>
                <a:lnTo>
                  <a:pt x="58" y="2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95" name=""/>
          <p:cNvSpPr/>
          <p:nvPr/>
        </p:nvSpPr>
        <p:spPr>
          <a:xfrm>
            <a:off x="3303720" y="3433680"/>
            <a:ext cx="1250640" cy="1882800"/>
          </a:xfrm>
          <a:custGeom>
            <a:avLst/>
            <a:gdLst/>
            <a:ahLst/>
            <a:rect l="l" t="t" r="r" b="b"/>
            <a:pathLst>
              <a:path w="1577" h="1186">
                <a:moveTo>
                  <a:pt x="702" y="261"/>
                </a:moveTo>
                <a:lnTo>
                  <a:pt x="760" y="335"/>
                </a:lnTo>
                <a:lnTo>
                  <a:pt x="702" y="373"/>
                </a:lnTo>
                <a:lnTo>
                  <a:pt x="702" y="484"/>
                </a:lnTo>
                <a:lnTo>
                  <a:pt x="875" y="522"/>
                </a:lnTo>
                <a:lnTo>
                  <a:pt x="818" y="410"/>
                </a:lnTo>
                <a:lnTo>
                  <a:pt x="935" y="261"/>
                </a:lnTo>
                <a:lnTo>
                  <a:pt x="875" y="261"/>
                </a:lnTo>
                <a:lnTo>
                  <a:pt x="875" y="112"/>
                </a:lnTo>
                <a:lnTo>
                  <a:pt x="1402" y="0"/>
                </a:lnTo>
                <a:lnTo>
                  <a:pt x="1577" y="112"/>
                </a:lnTo>
                <a:lnTo>
                  <a:pt x="1460" y="298"/>
                </a:lnTo>
                <a:lnTo>
                  <a:pt x="1344" y="373"/>
                </a:lnTo>
                <a:lnTo>
                  <a:pt x="1519" y="522"/>
                </a:lnTo>
                <a:lnTo>
                  <a:pt x="1344" y="708"/>
                </a:lnTo>
                <a:lnTo>
                  <a:pt x="1111" y="671"/>
                </a:lnTo>
                <a:lnTo>
                  <a:pt x="1111" y="1186"/>
                </a:lnTo>
                <a:lnTo>
                  <a:pt x="935" y="1149"/>
                </a:lnTo>
                <a:lnTo>
                  <a:pt x="935" y="1000"/>
                </a:lnTo>
                <a:lnTo>
                  <a:pt x="702" y="925"/>
                </a:lnTo>
                <a:lnTo>
                  <a:pt x="175" y="1000"/>
                </a:lnTo>
                <a:lnTo>
                  <a:pt x="0" y="925"/>
                </a:lnTo>
                <a:lnTo>
                  <a:pt x="409" y="925"/>
                </a:lnTo>
                <a:lnTo>
                  <a:pt x="233" y="851"/>
                </a:lnTo>
                <a:lnTo>
                  <a:pt x="642" y="782"/>
                </a:lnTo>
                <a:lnTo>
                  <a:pt x="409" y="782"/>
                </a:lnTo>
                <a:lnTo>
                  <a:pt x="351" y="708"/>
                </a:lnTo>
                <a:lnTo>
                  <a:pt x="702" y="261"/>
                </a:lnTo>
                <a:close/>
              </a:path>
            </a:pathLst>
          </a:custGeom>
          <a:solidFill>
            <a:srgbClr val="ccffcc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96" name=""/>
          <p:cNvSpPr/>
          <p:nvPr/>
        </p:nvSpPr>
        <p:spPr>
          <a:xfrm>
            <a:off x="4830840" y="1335240"/>
            <a:ext cx="83340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97" name=""/>
          <p:cNvSpPr/>
          <p:nvPr/>
        </p:nvSpPr>
        <p:spPr>
          <a:xfrm>
            <a:off x="4921200" y="1382760"/>
            <a:ext cx="72252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98" name=""/>
          <p:cNvSpPr/>
          <p:nvPr/>
        </p:nvSpPr>
        <p:spPr>
          <a:xfrm>
            <a:off x="4919400" y="138420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299" name=""/>
          <p:cNvSpPr/>
          <p:nvPr/>
        </p:nvSpPr>
        <p:spPr>
          <a:xfrm>
            <a:off x="5429160" y="4694400"/>
            <a:ext cx="83520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00" name=""/>
          <p:cNvSpPr/>
          <p:nvPr/>
        </p:nvSpPr>
        <p:spPr>
          <a:xfrm>
            <a:off x="5521320" y="4741920"/>
            <a:ext cx="72216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01" name=""/>
          <p:cNvSpPr/>
          <p:nvPr/>
        </p:nvSpPr>
        <p:spPr>
          <a:xfrm>
            <a:off x="5515560" y="4743360"/>
            <a:ext cx="661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Germany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02" name=""/>
          <p:cNvSpPr/>
          <p:nvPr/>
        </p:nvSpPr>
        <p:spPr>
          <a:xfrm>
            <a:off x="6880320" y="3198960"/>
            <a:ext cx="67608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03" name=""/>
          <p:cNvSpPr/>
          <p:nvPr/>
        </p:nvSpPr>
        <p:spPr>
          <a:xfrm>
            <a:off x="6972480" y="3246480"/>
            <a:ext cx="5648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04" name=""/>
          <p:cNvSpPr/>
          <p:nvPr/>
        </p:nvSpPr>
        <p:spPr>
          <a:xfrm>
            <a:off x="6964200" y="324792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05" name=""/>
          <p:cNvSpPr/>
          <p:nvPr/>
        </p:nvSpPr>
        <p:spPr>
          <a:xfrm>
            <a:off x="3317760" y="5227560"/>
            <a:ext cx="77148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06" name=""/>
          <p:cNvSpPr/>
          <p:nvPr/>
        </p:nvSpPr>
        <p:spPr>
          <a:xfrm>
            <a:off x="3409920" y="5275440"/>
            <a:ext cx="658800" cy="22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07" name=""/>
          <p:cNvSpPr/>
          <p:nvPr/>
        </p:nvSpPr>
        <p:spPr>
          <a:xfrm>
            <a:off x="3402000" y="527688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08" name=""/>
          <p:cNvSpPr/>
          <p:nvPr/>
        </p:nvSpPr>
        <p:spPr>
          <a:xfrm>
            <a:off x="6234120" y="5651640"/>
            <a:ext cx="125568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09" name=""/>
          <p:cNvSpPr/>
          <p:nvPr/>
        </p:nvSpPr>
        <p:spPr>
          <a:xfrm>
            <a:off x="6326280" y="5699160"/>
            <a:ext cx="11430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10" name=""/>
          <p:cNvSpPr/>
          <p:nvPr/>
        </p:nvSpPr>
        <p:spPr>
          <a:xfrm>
            <a:off x="6294240" y="570060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11" name=""/>
          <p:cNvSpPr/>
          <p:nvPr/>
        </p:nvSpPr>
        <p:spPr>
          <a:xfrm>
            <a:off x="4371840" y="4489560"/>
            <a:ext cx="2362320" cy="1146240"/>
          </a:xfrm>
          <a:custGeom>
            <a:avLst/>
            <a:gdLst/>
            <a:ahLst/>
            <a:rect l="l" t="t" r="r" b="b"/>
            <a:pathLst>
              <a:path w="2975" h="722">
                <a:moveTo>
                  <a:pt x="2941" y="722"/>
                </a:moveTo>
                <a:lnTo>
                  <a:pt x="2975" y="686"/>
                </a:lnTo>
                <a:lnTo>
                  <a:pt x="34" y="0"/>
                </a:lnTo>
                <a:lnTo>
                  <a:pt x="0" y="36"/>
                </a:lnTo>
                <a:lnTo>
                  <a:pt x="294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12" name=""/>
          <p:cNvSpPr/>
          <p:nvPr/>
        </p:nvSpPr>
        <p:spPr>
          <a:xfrm>
            <a:off x="4178160" y="4413240"/>
            <a:ext cx="262080" cy="212760"/>
          </a:xfrm>
          <a:custGeom>
            <a:avLst/>
            <a:gdLst/>
            <a:ahLst/>
            <a:rect l="l" t="t" r="r" b="b"/>
            <a:pathLst>
              <a:path w="331" h="134">
                <a:moveTo>
                  <a:pt x="331" y="0"/>
                </a:moveTo>
                <a:lnTo>
                  <a:pt x="0" y="5"/>
                </a:lnTo>
                <a:lnTo>
                  <a:pt x="205" y="134"/>
                </a:lnTo>
                <a:lnTo>
                  <a:pt x="331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13" name=""/>
          <p:cNvSpPr/>
          <p:nvPr/>
        </p:nvSpPr>
        <p:spPr>
          <a:xfrm>
            <a:off x="4371840" y="4489560"/>
            <a:ext cx="2362320" cy="1146240"/>
          </a:xfrm>
          <a:custGeom>
            <a:avLst/>
            <a:gdLst/>
            <a:ahLst/>
            <a:rect l="l" t="t" r="r" b="b"/>
            <a:pathLst>
              <a:path w="2975" h="722">
                <a:moveTo>
                  <a:pt x="2941" y="722"/>
                </a:moveTo>
                <a:lnTo>
                  <a:pt x="2975" y="686"/>
                </a:lnTo>
                <a:lnTo>
                  <a:pt x="34" y="0"/>
                </a:lnTo>
                <a:lnTo>
                  <a:pt x="0" y="36"/>
                </a:lnTo>
                <a:lnTo>
                  <a:pt x="294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14" name=""/>
          <p:cNvSpPr/>
          <p:nvPr/>
        </p:nvSpPr>
        <p:spPr>
          <a:xfrm>
            <a:off x="4178160" y="4413240"/>
            <a:ext cx="262080" cy="212760"/>
          </a:xfrm>
          <a:custGeom>
            <a:avLst/>
            <a:gdLst/>
            <a:ahLst/>
            <a:rect l="l" t="t" r="r" b="b"/>
            <a:pathLst>
              <a:path w="331" h="134">
                <a:moveTo>
                  <a:pt x="331" y="0"/>
                </a:moveTo>
                <a:lnTo>
                  <a:pt x="0" y="5"/>
                </a:lnTo>
                <a:lnTo>
                  <a:pt x="205" y="134"/>
                </a:lnTo>
                <a:lnTo>
                  <a:pt x="331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15" name=""/>
          <p:cNvSpPr/>
          <p:nvPr/>
        </p:nvSpPr>
        <p:spPr>
          <a:xfrm>
            <a:off x="2870280" y="1319040"/>
            <a:ext cx="4678200" cy="486756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16" name=""/>
          <p:cNvSpPr/>
          <p:nvPr/>
        </p:nvSpPr>
        <p:spPr>
          <a:xfrm>
            <a:off x="2874960" y="5746680"/>
            <a:ext cx="109044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17" name=""/>
          <p:cNvSpPr/>
          <p:nvPr/>
        </p:nvSpPr>
        <p:spPr>
          <a:xfrm>
            <a:off x="2967120" y="5794200"/>
            <a:ext cx="97776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18" name=""/>
          <p:cNvSpPr/>
          <p:nvPr/>
        </p:nvSpPr>
        <p:spPr>
          <a:xfrm>
            <a:off x="2958480" y="579600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19" name=""/>
          <p:cNvSpPr/>
          <p:nvPr/>
        </p:nvSpPr>
        <p:spPr>
          <a:xfrm>
            <a:off x="4394160" y="3794040"/>
            <a:ext cx="3062160" cy="114480"/>
          </a:xfrm>
          <a:custGeom>
            <a:avLst/>
            <a:gdLst/>
            <a:ahLst/>
            <a:rect l="l" t="t" r="r" b="b"/>
            <a:pathLst>
              <a:path w="3856" h="72">
                <a:moveTo>
                  <a:pt x="3856" y="40"/>
                </a:moveTo>
                <a:lnTo>
                  <a:pt x="3854" y="0"/>
                </a:lnTo>
                <a:lnTo>
                  <a:pt x="0" y="32"/>
                </a:lnTo>
                <a:lnTo>
                  <a:pt x="2" y="72"/>
                </a:lnTo>
                <a:lnTo>
                  <a:pt x="3856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20" name=""/>
          <p:cNvSpPr/>
          <p:nvPr/>
        </p:nvSpPr>
        <p:spPr>
          <a:xfrm>
            <a:off x="4165560" y="3759120"/>
            <a:ext cx="235080" cy="235080"/>
          </a:xfrm>
          <a:custGeom>
            <a:avLst/>
            <a:gdLst/>
            <a:ahLst/>
            <a:rect l="l" t="t" r="r" b="b"/>
            <a:pathLst>
              <a:path w="297" h="148">
                <a:moveTo>
                  <a:pt x="293" y="0"/>
                </a:moveTo>
                <a:lnTo>
                  <a:pt x="0" y="77"/>
                </a:lnTo>
                <a:lnTo>
                  <a:pt x="297" y="148"/>
                </a:lnTo>
                <a:lnTo>
                  <a:pt x="293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21" name=""/>
          <p:cNvSpPr/>
          <p:nvPr/>
        </p:nvSpPr>
        <p:spPr>
          <a:xfrm>
            <a:off x="4394160" y="3794040"/>
            <a:ext cx="3062160" cy="114480"/>
          </a:xfrm>
          <a:custGeom>
            <a:avLst/>
            <a:gdLst/>
            <a:ahLst/>
            <a:rect l="l" t="t" r="r" b="b"/>
            <a:pathLst>
              <a:path w="3856" h="72">
                <a:moveTo>
                  <a:pt x="3856" y="40"/>
                </a:moveTo>
                <a:lnTo>
                  <a:pt x="3854" y="0"/>
                </a:lnTo>
                <a:lnTo>
                  <a:pt x="0" y="32"/>
                </a:lnTo>
                <a:lnTo>
                  <a:pt x="2" y="72"/>
                </a:lnTo>
                <a:lnTo>
                  <a:pt x="3856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22" name=""/>
          <p:cNvSpPr/>
          <p:nvPr/>
        </p:nvSpPr>
        <p:spPr>
          <a:xfrm>
            <a:off x="4165560" y="3759120"/>
            <a:ext cx="235080" cy="235080"/>
          </a:xfrm>
          <a:custGeom>
            <a:avLst/>
            <a:gdLst/>
            <a:ahLst/>
            <a:rect l="l" t="t" r="r" b="b"/>
            <a:pathLst>
              <a:path w="297" h="148">
                <a:moveTo>
                  <a:pt x="293" y="0"/>
                </a:moveTo>
                <a:lnTo>
                  <a:pt x="0" y="77"/>
                </a:lnTo>
                <a:lnTo>
                  <a:pt x="297" y="148"/>
                </a:lnTo>
                <a:lnTo>
                  <a:pt x="293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23" name=""/>
          <p:cNvSpPr/>
          <p:nvPr/>
        </p:nvSpPr>
        <p:spPr>
          <a:xfrm>
            <a:off x="4262400" y="1906560"/>
            <a:ext cx="1157400" cy="1913040"/>
          </a:xfrm>
          <a:custGeom>
            <a:avLst/>
            <a:gdLst/>
            <a:ahLst/>
            <a:rect l="l" t="t" r="r" b="b"/>
            <a:pathLst>
              <a:path w="1458" h="1205">
                <a:moveTo>
                  <a:pt x="1173" y="0"/>
                </a:moveTo>
                <a:lnTo>
                  <a:pt x="1099" y="13"/>
                </a:lnTo>
                <a:lnTo>
                  <a:pt x="1135" y="67"/>
                </a:lnTo>
                <a:lnTo>
                  <a:pt x="1175" y="121"/>
                </a:lnTo>
                <a:lnTo>
                  <a:pt x="1213" y="174"/>
                </a:lnTo>
                <a:lnTo>
                  <a:pt x="1251" y="227"/>
                </a:lnTo>
                <a:lnTo>
                  <a:pt x="1285" y="281"/>
                </a:lnTo>
                <a:lnTo>
                  <a:pt x="1314" y="335"/>
                </a:lnTo>
                <a:lnTo>
                  <a:pt x="1336" y="391"/>
                </a:lnTo>
                <a:lnTo>
                  <a:pt x="1374" y="383"/>
                </a:lnTo>
                <a:lnTo>
                  <a:pt x="1334" y="383"/>
                </a:lnTo>
                <a:lnTo>
                  <a:pt x="1342" y="411"/>
                </a:lnTo>
                <a:lnTo>
                  <a:pt x="1352" y="442"/>
                </a:lnTo>
                <a:lnTo>
                  <a:pt x="1362" y="497"/>
                </a:lnTo>
                <a:lnTo>
                  <a:pt x="1372" y="553"/>
                </a:lnTo>
                <a:lnTo>
                  <a:pt x="1378" y="609"/>
                </a:lnTo>
                <a:lnTo>
                  <a:pt x="1378" y="666"/>
                </a:lnTo>
                <a:lnTo>
                  <a:pt x="1376" y="695"/>
                </a:lnTo>
                <a:lnTo>
                  <a:pt x="1372" y="726"/>
                </a:lnTo>
                <a:lnTo>
                  <a:pt x="1364" y="756"/>
                </a:lnTo>
                <a:lnTo>
                  <a:pt x="1354" y="788"/>
                </a:lnTo>
                <a:lnTo>
                  <a:pt x="1342" y="821"/>
                </a:lnTo>
                <a:lnTo>
                  <a:pt x="1382" y="821"/>
                </a:lnTo>
                <a:lnTo>
                  <a:pt x="1346" y="813"/>
                </a:lnTo>
                <a:lnTo>
                  <a:pt x="1330" y="848"/>
                </a:lnTo>
                <a:lnTo>
                  <a:pt x="1312" y="884"/>
                </a:lnTo>
                <a:lnTo>
                  <a:pt x="1291" y="923"/>
                </a:lnTo>
                <a:lnTo>
                  <a:pt x="1277" y="940"/>
                </a:lnTo>
                <a:lnTo>
                  <a:pt x="1263" y="957"/>
                </a:lnTo>
                <a:lnTo>
                  <a:pt x="1249" y="973"/>
                </a:lnTo>
                <a:lnTo>
                  <a:pt x="1233" y="989"/>
                </a:lnTo>
                <a:lnTo>
                  <a:pt x="1201" y="1016"/>
                </a:lnTo>
                <a:lnTo>
                  <a:pt x="1237" y="1024"/>
                </a:lnTo>
                <a:lnTo>
                  <a:pt x="1209" y="1010"/>
                </a:lnTo>
                <a:lnTo>
                  <a:pt x="1173" y="1034"/>
                </a:lnTo>
                <a:lnTo>
                  <a:pt x="1133" y="1055"/>
                </a:lnTo>
                <a:lnTo>
                  <a:pt x="1091" y="1073"/>
                </a:lnTo>
                <a:lnTo>
                  <a:pt x="1047" y="1088"/>
                </a:lnTo>
                <a:lnTo>
                  <a:pt x="1075" y="1102"/>
                </a:lnTo>
                <a:lnTo>
                  <a:pt x="1059" y="1083"/>
                </a:lnTo>
                <a:lnTo>
                  <a:pt x="1015" y="1096"/>
                </a:lnTo>
                <a:lnTo>
                  <a:pt x="967" y="1107"/>
                </a:lnTo>
                <a:lnTo>
                  <a:pt x="922" y="1116"/>
                </a:lnTo>
                <a:lnTo>
                  <a:pt x="874" y="1124"/>
                </a:lnTo>
                <a:lnTo>
                  <a:pt x="828" y="1130"/>
                </a:lnTo>
                <a:lnTo>
                  <a:pt x="736" y="1142"/>
                </a:lnTo>
                <a:lnTo>
                  <a:pt x="690" y="1148"/>
                </a:lnTo>
                <a:lnTo>
                  <a:pt x="652" y="1154"/>
                </a:lnTo>
                <a:lnTo>
                  <a:pt x="652" y="1155"/>
                </a:lnTo>
                <a:lnTo>
                  <a:pt x="607" y="1160"/>
                </a:lnTo>
                <a:lnTo>
                  <a:pt x="623" y="1179"/>
                </a:lnTo>
                <a:lnTo>
                  <a:pt x="623" y="1159"/>
                </a:lnTo>
                <a:lnTo>
                  <a:pt x="577" y="1162"/>
                </a:lnTo>
                <a:lnTo>
                  <a:pt x="531" y="1164"/>
                </a:lnTo>
                <a:lnTo>
                  <a:pt x="485" y="1165"/>
                </a:lnTo>
                <a:lnTo>
                  <a:pt x="437" y="1164"/>
                </a:lnTo>
                <a:lnTo>
                  <a:pt x="387" y="1162"/>
                </a:lnTo>
                <a:lnTo>
                  <a:pt x="294" y="1155"/>
                </a:lnTo>
                <a:lnTo>
                  <a:pt x="248" y="1151"/>
                </a:lnTo>
                <a:lnTo>
                  <a:pt x="248" y="1171"/>
                </a:lnTo>
                <a:lnTo>
                  <a:pt x="264" y="1152"/>
                </a:lnTo>
                <a:lnTo>
                  <a:pt x="220" y="1148"/>
                </a:lnTo>
                <a:lnTo>
                  <a:pt x="178" y="1143"/>
                </a:lnTo>
                <a:lnTo>
                  <a:pt x="138" y="1139"/>
                </a:lnTo>
                <a:lnTo>
                  <a:pt x="104" y="1135"/>
                </a:lnTo>
                <a:lnTo>
                  <a:pt x="72" y="1132"/>
                </a:lnTo>
                <a:lnTo>
                  <a:pt x="56" y="1130"/>
                </a:lnTo>
                <a:lnTo>
                  <a:pt x="28" y="1128"/>
                </a:lnTo>
                <a:lnTo>
                  <a:pt x="8" y="1127"/>
                </a:lnTo>
                <a:lnTo>
                  <a:pt x="0" y="1166"/>
                </a:lnTo>
                <a:lnTo>
                  <a:pt x="28" y="1168"/>
                </a:lnTo>
                <a:lnTo>
                  <a:pt x="56" y="1170"/>
                </a:lnTo>
                <a:lnTo>
                  <a:pt x="56" y="1150"/>
                </a:lnTo>
                <a:lnTo>
                  <a:pt x="40" y="1169"/>
                </a:lnTo>
                <a:lnTo>
                  <a:pt x="72" y="1172"/>
                </a:lnTo>
                <a:lnTo>
                  <a:pt x="106" y="1176"/>
                </a:lnTo>
                <a:lnTo>
                  <a:pt x="146" y="1180"/>
                </a:lnTo>
                <a:lnTo>
                  <a:pt x="188" y="1185"/>
                </a:lnTo>
                <a:lnTo>
                  <a:pt x="232" y="1189"/>
                </a:lnTo>
                <a:lnTo>
                  <a:pt x="248" y="1191"/>
                </a:lnTo>
                <a:lnTo>
                  <a:pt x="294" y="1195"/>
                </a:lnTo>
                <a:lnTo>
                  <a:pt x="387" y="1202"/>
                </a:lnTo>
                <a:lnTo>
                  <a:pt x="437" y="1204"/>
                </a:lnTo>
                <a:lnTo>
                  <a:pt x="485" y="1205"/>
                </a:lnTo>
                <a:lnTo>
                  <a:pt x="531" y="1204"/>
                </a:lnTo>
                <a:lnTo>
                  <a:pt x="577" y="1202"/>
                </a:lnTo>
                <a:lnTo>
                  <a:pt x="623" y="1199"/>
                </a:lnTo>
                <a:lnTo>
                  <a:pt x="638" y="1197"/>
                </a:lnTo>
                <a:lnTo>
                  <a:pt x="676" y="1192"/>
                </a:lnTo>
                <a:lnTo>
                  <a:pt x="664" y="1173"/>
                </a:lnTo>
                <a:lnTo>
                  <a:pt x="676" y="1192"/>
                </a:lnTo>
                <a:lnTo>
                  <a:pt x="722" y="1185"/>
                </a:lnTo>
                <a:lnTo>
                  <a:pt x="768" y="1179"/>
                </a:lnTo>
                <a:lnTo>
                  <a:pt x="860" y="1167"/>
                </a:lnTo>
                <a:lnTo>
                  <a:pt x="906" y="1161"/>
                </a:lnTo>
                <a:lnTo>
                  <a:pt x="954" y="1153"/>
                </a:lnTo>
                <a:lnTo>
                  <a:pt x="999" y="1144"/>
                </a:lnTo>
                <a:lnTo>
                  <a:pt x="1047" y="1133"/>
                </a:lnTo>
                <a:lnTo>
                  <a:pt x="1091" y="1120"/>
                </a:lnTo>
                <a:lnTo>
                  <a:pt x="1103" y="1116"/>
                </a:lnTo>
                <a:lnTo>
                  <a:pt x="1147" y="1101"/>
                </a:lnTo>
                <a:lnTo>
                  <a:pt x="1189" y="1083"/>
                </a:lnTo>
                <a:lnTo>
                  <a:pt x="1229" y="1062"/>
                </a:lnTo>
                <a:lnTo>
                  <a:pt x="1265" y="1038"/>
                </a:lnTo>
                <a:lnTo>
                  <a:pt x="1275" y="1032"/>
                </a:lnTo>
                <a:lnTo>
                  <a:pt x="1306" y="1005"/>
                </a:lnTo>
                <a:lnTo>
                  <a:pt x="1322" y="989"/>
                </a:lnTo>
                <a:lnTo>
                  <a:pt x="1336" y="973"/>
                </a:lnTo>
                <a:lnTo>
                  <a:pt x="1350" y="956"/>
                </a:lnTo>
                <a:lnTo>
                  <a:pt x="1364" y="935"/>
                </a:lnTo>
                <a:lnTo>
                  <a:pt x="1386" y="900"/>
                </a:lnTo>
                <a:lnTo>
                  <a:pt x="1404" y="864"/>
                </a:lnTo>
                <a:lnTo>
                  <a:pt x="1420" y="829"/>
                </a:lnTo>
                <a:lnTo>
                  <a:pt x="1422" y="821"/>
                </a:lnTo>
                <a:lnTo>
                  <a:pt x="1434" y="788"/>
                </a:lnTo>
                <a:lnTo>
                  <a:pt x="1444" y="756"/>
                </a:lnTo>
                <a:lnTo>
                  <a:pt x="1452" y="726"/>
                </a:lnTo>
                <a:lnTo>
                  <a:pt x="1456" y="695"/>
                </a:lnTo>
                <a:lnTo>
                  <a:pt x="1458" y="666"/>
                </a:lnTo>
                <a:lnTo>
                  <a:pt x="1458" y="609"/>
                </a:lnTo>
                <a:lnTo>
                  <a:pt x="1452" y="553"/>
                </a:lnTo>
                <a:lnTo>
                  <a:pt x="1442" y="497"/>
                </a:lnTo>
                <a:lnTo>
                  <a:pt x="1430" y="438"/>
                </a:lnTo>
                <a:lnTo>
                  <a:pt x="1422" y="411"/>
                </a:lnTo>
                <a:lnTo>
                  <a:pt x="1414" y="383"/>
                </a:lnTo>
                <a:lnTo>
                  <a:pt x="1410" y="375"/>
                </a:lnTo>
                <a:lnTo>
                  <a:pt x="1388" y="319"/>
                </a:lnTo>
                <a:lnTo>
                  <a:pt x="1358" y="265"/>
                </a:lnTo>
                <a:lnTo>
                  <a:pt x="1324" y="211"/>
                </a:lnTo>
                <a:lnTo>
                  <a:pt x="1287" y="158"/>
                </a:lnTo>
                <a:lnTo>
                  <a:pt x="1249" y="105"/>
                </a:lnTo>
                <a:lnTo>
                  <a:pt x="1209" y="51"/>
                </a:lnTo>
                <a:lnTo>
                  <a:pt x="1173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24" name=""/>
          <p:cNvSpPr/>
          <p:nvPr/>
        </p:nvSpPr>
        <p:spPr>
          <a:xfrm>
            <a:off x="4181400" y="3649680"/>
            <a:ext cx="235080" cy="214200"/>
          </a:xfrm>
          <a:custGeom>
            <a:avLst/>
            <a:gdLst/>
            <a:ahLst/>
            <a:rect l="l" t="t" r="r" b="b"/>
            <a:pathLst>
              <a:path w="297" h="135">
                <a:moveTo>
                  <a:pt x="297" y="0"/>
                </a:moveTo>
                <a:lnTo>
                  <a:pt x="0" y="40"/>
                </a:lnTo>
                <a:lnTo>
                  <a:pt x="243" y="135"/>
                </a:lnTo>
                <a:lnTo>
                  <a:pt x="297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25" name=""/>
          <p:cNvSpPr/>
          <p:nvPr/>
        </p:nvSpPr>
        <p:spPr>
          <a:xfrm>
            <a:off x="4262400" y="1906560"/>
            <a:ext cx="1157400" cy="1913040"/>
          </a:xfrm>
          <a:custGeom>
            <a:avLst/>
            <a:gdLst/>
            <a:ahLst/>
            <a:rect l="l" t="t" r="r" b="b"/>
            <a:pathLst>
              <a:path w="1458" h="1205">
                <a:moveTo>
                  <a:pt x="1173" y="0"/>
                </a:moveTo>
                <a:lnTo>
                  <a:pt x="1099" y="13"/>
                </a:lnTo>
                <a:lnTo>
                  <a:pt x="1135" y="67"/>
                </a:lnTo>
                <a:lnTo>
                  <a:pt x="1175" y="121"/>
                </a:lnTo>
                <a:lnTo>
                  <a:pt x="1213" y="174"/>
                </a:lnTo>
                <a:lnTo>
                  <a:pt x="1251" y="227"/>
                </a:lnTo>
                <a:lnTo>
                  <a:pt x="1285" y="281"/>
                </a:lnTo>
                <a:lnTo>
                  <a:pt x="1314" y="335"/>
                </a:lnTo>
                <a:lnTo>
                  <a:pt x="1336" y="391"/>
                </a:lnTo>
                <a:lnTo>
                  <a:pt x="1374" y="383"/>
                </a:lnTo>
                <a:lnTo>
                  <a:pt x="1334" y="383"/>
                </a:lnTo>
                <a:lnTo>
                  <a:pt x="1342" y="411"/>
                </a:lnTo>
                <a:lnTo>
                  <a:pt x="1352" y="442"/>
                </a:lnTo>
                <a:lnTo>
                  <a:pt x="1362" y="497"/>
                </a:lnTo>
                <a:lnTo>
                  <a:pt x="1372" y="553"/>
                </a:lnTo>
                <a:lnTo>
                  <a:pt x="1378" y="609"/>
                </a:lnTo>
                <a:lnTo>
                  <a:pt x="1378" y="666"/>
                </a:lnTo>
                <a:lnTo>
                  <a:pt x="1376" y="695"/>
                </a:lnTo>
                <a:lnTo>
                  <a:pt x="1372" y="726"/>
                </a:lnTo>
                <a:lnTo>
                  <a:pt x="1364" y="756"/>
                </a:lnTo>
                <a:lnTo>
                  <a:pt x="1354" y="788"/>
                </a:lnTo>
                <a:lnTo>
                  <a:pt x="1342" y="821"/>
                </a:lnTo>
                <a:lnTo>
                  <a:pt x="1382" y="821"/>
                </a:lnTo>
                <a:lnTo>
                  <a:pt x="1346" y="813"/>
                </a:lnTo>
                <a:lnTo>
                  <a:pt x="1330" y="848"/>
                </a:lnTo>
                <a:lnTo>
                  <a:pt x="1312" y="884"/>
                </a:lnTo>
                <a:lnTo>
                  <a:pt x="1291" y="923"/>
                </a:lnTo>
                <a:lnTo>
                  <a:pt x="1277" y="940"/>
                </a:lnTo>
                <a:lnTo>
                  <a:pt x="1263" y="957"/>
                </a:lnTo>
                <a:lnTo>
                  <a:pt x="1249" y="973"/>
                </a:lnTo>
                <a:lnTo>
                  <a:pt x="1233" y="989"/>
                </a:lnTo>
                <a:lnTo>
                  <a:pt x="1201" y="1016"/>
                </a:lnTo>
                <a:lnTo>
                  <a:pt x="1237" y="1024"/>
                </a:lnTo>
                <a:lnTo>
                  <a:pt x="1209" y="1010"/>
                </a:lnTo>
                <a:lnTo>
                  <a:pt x="1173" y="1034"/>
                </a:lnTo>
                <a:lnTo>
                  <a:pt x="1133" y="1055"/>
                </a:lnTo>
                <a:lnTo>
                  <a:pt x="1091" y="1073"/>
                </a:lnTo>
                <a:lnTo>
                  <a:pt x="1047" y="1088"/>
                </a:lnTo>
                <a:lnTo>
                  <a:pt x="1075" y="1102"/>
                </a:lnTo>
                <a:lnTo>
                  <a:pt x="1059" y="1083"/>
                </a:lnTo>
                <a:lnTo>
                  <a:pt x="1015" y="1096"/>
                </a:lnTo>
                <a:lnTo>
                  <a:pt x="967" y="1107"/>
                </a:lnTo>
                <a:lnTo>
                  <a:pt x="922" y="1116"/>
                </a:lnTo>
                <a:lnTo>
                  <a:pt x="874" y="1124"/>
                </a:lnTo>
                <a:lnTo>
                  <a:pt x="828" y="1130"/>
                </a:lnTo>
                <a:lnTo>
                  <a:pt x="736" y="1142"/>
                </a:lnTo>
                <a:lnTo>
                  <a:pt x="690" y="1148"/>
                </a:lnTo>
                <a:lnTo>
                  <a:pt x="652" y="1154"/>
                </a:lnTo>
                <a:lnTo>
                  <a:pt x="652" y="1155"/>
                </a:lnTo>
                <a:lnTo>
                  <a:pt x="607" y="1160"/>
                </a:lnTo>
                <a:lnTo>
                  <a:pt x="623" y="1179"/>
                </a:lnTo>
                <a:lnTo>
                  <a:pt x="623" y="1159"/>
                </a:lnTo>
                <a:lnTo>
                  <a:pt x="577" y="1162"/>
                </a:lnTo>
                <a:lnTo>
                  <a:pt x="531" y="1164"/>
                </a:lnTo>
                <a:lnTo>
                  <a:pt x="485" y="1165"/>
                </a:lnTo>
                <a:lnTo>
                  <a:pt x="437" y="1164"/>
                </a:lnTo>
                <a:lnTo>
                  <a:pt x="387" y="1162"/>
                </a:lnTo>
                <a:lnTo>
                  <a:pt x="294" y="1155"/>
                </a:lnTo>
                <a:lnTo>
                  <a:pt x="248" y="1151"/>
                </a:lnTo>
                <a:lnTo>
                  <a:pt x="248" y="1171"/>
                </a:lnTo>
                <a:lnTo>
                  <a:pt x="264" y="1152"/>
                </a:lnTo>
                <a:lnTo>
                  <a:pt x="220" y="1148"/>
                </a:lnTo>
                <a:lnTo>
                  <a:pt x="178" y="1143"/>
                </a:lnTo>
                <a:lnTo>
                  <a:pt x="138" y="1139"/>
                </a:lnTo>
                <a:lnTo>
                  <a:pt x="104" y="1135"/>
                </a:lnTo>
                <a:lnTo>
                  <a:pt x="72" y="1132"/>
                </a:lnTo>
                <a:lnTo>
                  <a:pt x="56" y="1130"/>
                </a:lnTo>
                <a:lnTo>
                  <a:pt x="28" y="1128"/>
                </a:lnTo>
                <a:lnTo>
                  <a:pt x="8" y="1127"/>
                </a:lnTo>
                <a:lnTo>
                  <a:pt x="0" y="1166"/>
                </a:lnTo>
                <a:lnTo>
                  <a:pt x="28" y="1168"/>
                </a:lnTo>
                <a:lnTo>
                  <a:pt x="56" y="1170"/>
                </a:lnTo>
                <a:lnTo>
                  <a:pt x="56" y="1150"/>
                </a:lnTo>
                <a:lnTo>
                  <a:pt x="40" y="1169"/>
                </a:lnTo>
                <a:lnTo>
                  <a:pt x="72" y="1172"/>
                </a:lnTo>
                <a:lnTo>
                  <a:pt x="106" y="1176"/>
                </a:lnTo>
                <a:lnTo>
                  <a:pt x="146" y="1180"/>
                </a:lnTo>
                <a:lnTo>
                  <a:pt x="188" y="1185"/>
                </a:lnTo>
                <a:lnTo>
                  <a:pt x="232" y="1189"/>
                </a:lnTo>
                <a:lnTo>
                  <a:pt x="248" y="1191"/>
                </a:lnTo>
                <a:lnTo>
                  <a:pt x="294" y="1195"/>
                </a:lnTo>
                <a:lnTo>
                  <a:pt x="387" y="1202"/>
                </a:lnTo>
                <a:lnTo>
                  <a:pt x="437" y="1204"/>
                </a:lnTo>
                <a:lnTo>
                  <a:pt x="485" y="1205"/>
                </a:lnTo>
                <a:lnTo>
                  <a:pt x="531" y="1204"/>
                </a:lnTo>
                <a:lnTo>
                  <a:pt x="577" y="1202"/>
                </a:lnTo>
                <a:lnTo>
                  <a:pt x="623" y="1199"/>
                </a:lnTo>
                <a:lnTo>
                  <a:pt x="638" y="1197"/>
                </a:lnTo>
                <a:lnTo>
                  <a:pt x="676" y="1192"/>
                </a:lnTo>
                <a:lnTo>
                  <a:pt x="664" y="1173"/>
                </a:lnTo>
                <a:lnTo>
                  <a:pt x="676" y="1192"/>
                </a:lnTo>
                <a:lnTo>
                  <a:pt x="722" y="1185"/>
                </a:lnTo>
                <a:lnTo>
                  <a:pt x="768" y="1179"/>
                </a:lnTo>
                <a:lnTo>
                  <a:pt x="860" y="1167"/>
                </a:lnTo>
                <a:lnTo>
                  <a:pt x="906" y="1161"/>
                </a:lnTo>
                <a:lnTo>
                  <a:pt x="954" y="1153"/>
                </a:lnTo>
                <a:lnTo>
                  <a:pt x="999" y="1144"/>
                </a:lnTo>
                <a:lnTo>
                  <a:pt x="1047" y="1133"/>
                </a:lnTo>
                <a:lnTo>
                  <a:pt x="1091" y="1120"/>
                </a:lnTo>
                <a:lnTo>
                  <a:pt x="1103" y="1116"/>
                </a:lnTo>
                <a:lnTo>
                  <a:pt x="1147" y="1101"/>
                </a:lnTo>
                <a:lnTo>
                  <a:pt x="1189" y="1083"/>
                </a:lnTo>
                <a:lnTo>
                  <a:pt x="1229" y="1062"/>
                </a:lnTo>
                <a:lnTo>
                  <a:pt x="1265" y="1038"/>
                </a:lnTo>
                <a:lnTo>
                  <a:pt x="1275" y="1032"/>
                </a:lnTo>
                <a:lnTo>
                  <a:pt x="1306" y="1005"/>
                </a:lnTo>
                <a:lnTo>
                  <a:pt x="1322" y="989"/>
                </a:lnTo>
                <a:lnTo>
                  <a:pt x="1336" y="973"/>
                </a:lnTo>
                <a:lnTo>
                  <a:pt x="1350" y="956"/>
                </a:lnTo>
                <a:lnTo>
                  <a:pt x="1364" y="935"/>
                </a:lnTo>
                <a:lnTo>
                  <a:pt x="1386" y="900"/>
                </a:lnTo>
                <a:lnTo>
                  <a:pt x="1404" y="864"/>
                </a:lnTo>
                <a:lnTo>
                  <a:pt x="1420" y="829"/>
                </a:lnTo>
                <a:lnTo>
                  <a:pt x="1422" y="821"/>
                </a:lnTo>
                <a:lnTo>
                  <a:pt x="1434" y="788"/>
                </a:lnTo>
                <a:lnTo>
                  <a:pt x="1444" y="756"/>
                </a:lnTo>
                <a:lnTo>
                  <a:pt x="1452" y="726"/>
                </a:lnTo>
                <a:lnTo>
                  <a:pt x="1456" y="695"/>
                </a:lnTo>
                <a:lnTo>
                  <a:pt x="1458" y="666"/>
                </a:lnTo>
                <a:lnTo>
                  <a:pt x="1458" y="609"/>
                </a:lnTo>
                <a:lnTo>
                  <a:pt x="1452" y="553"/>
                </a:lnTo>
                <a:lnTo>
                  <a:pt x="1442" y="497"/>
                </a:lnTo>
                <a:lnTo>
                  <a:pt x="1430" y="438"/>
                </a:lnTo>
                <a:lnTo>
                  <a:pt x="1422" y="411"/>
                </a:lnTo>
                <a:lnTo>
                  <a:pt x="1414" y="383"/>
                </a:lnTo>
                <a:lnTo>
                  <a:pt x="1410" y="375"/>
                </a:lnTo>
                <a:lnTo>
                  <a:pt x="1388" y="319"/>
                </a:lnTo>
                <a:lnTo>
                  <a:pt x="1358" y="265"/>
                </a:lnTo>
                <a:lnTo>
                  <a:pt x="1324" y="211"/>
                </a:lnTo>
                <a:lnTo>
                  <a:pt x="1287" y="158"/>
                </a:lnTo>
                <a:lnTo>
                  <a:pt x="1249" y="105"/>
                </a:lnTo>
                <a:lnTo>
                  <a:pt x="1209" y="51"/>
                </a:lnTo>
                <a:lnTo>
                  <a:pt x="1173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26" name=""/>
          <p:cNvSpPr/>
          <p:nvPr/>
        </p:nvSpPr>
        <p:spPr>
          <a:xfrm>
            <a:off x="4181400" y="3649680"/>
            <a:ext cx="235080" cy="214200"/>
          </a:xfrm>
          <a:custGeom>
            <a:avLst/>
            <a:gdLst/>
            <a:ahLst/>
            <a:rect l="l" t="t" r="r" b="b"/>
            <a:pathLst>
              <a:path w="297" h="135">
                <a:moveTo>
                  <a:pt x="297" y="0"/>
                </a:moveTo>
                <a:lnTo>
                  <a:pt x="0" y="40"/>
                </a:lnTo>
                <a:lnTo>
                  <a:pt x="243" y="135"/>
                </a:lnTo>
                <a:lnTo>
                  <a:pt x="297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27" name=""/>
          <p:cNvSpPr/>
          <p:nvPr/>
        </p:nvSpPr>
        <p:spPr>
          <a:xfrm>
            <a:off x="4384800" y="4222800"/>
            <a:ext cx="1176120" cy="436680"/>
          </a:xfrm>
          <a:custGeom>
            <a:avLst/>
            <a:gdLst/>
            <a:ahLst/>
            <a:rect l="l" t="t" r="r" b="b"/>
            <a:pathLst>
              <a:path w="1481" h="275">
                <a:moveTo>
                  <a:pt x="1456" y="275"/>
                </a:moveTo>
                <a:lnTo>
                  <a:pt x="1481" y="238"/>
                </a:lnTo>
                <a:lnTo>
                  <a:pt x="26" y="0"/>
                </a:lnTo>
                <a:lnTo>
                  <a:pt x="0" y="37"/>
                </a:lnTo>
                <a:lnTo>
                  <a:pt x="1456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28" name=""/>
          <p:cNvSpPr/>
          <p:nvPr/>
        </p:nvSpPr>
        <p:spPr>
          <a:xfrm>
            <a:off x="4178160" y="4140360"/>
            <a:ext cx="257400" cy="223560"/>
          </a:xfrm>
          <a:custGeom>
            <a:avLst/>
            <a:gdLst/>
            <a:ahLst/>
            <a:rect l="l" t="t" r="r" b="b"/>
            <a:pathLst>
              <a:path w="325" h="141">
                <a:moveTo>
                  <a:pt x="325" y="0"/>
                </a:moveTo>
                <a:lnTo>
                  <a:pt x="0" y="25"/>
                </a:lnTo>
                <a:lnTo>
                  <a:pt x="233" y="141"/>
                </a:lnTo>
                <a:lnTo>
                  <a:pt x="32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29" name=""/>
          <p:cNvSpPr/>
          <p:nvPr/>
        </p:nvSpPr>
        <p:spPr>
          <a:xfrm>
            <a:off x="4384800" y="4222800"/>
            <a:ext cx="1176120" cy="436680"/>
          </a:xfrm>
          <a:custGeom>
            <a:avLst/>
            <a:gdLst/>
            <a:ahLst/>
            <a:rect l="l" t="t" r="r" b="b"/>
            <a:pathLst>
              <a:path w="1481" h="275">
                <a:moveTo>
                  <a:pt x="1456" y="275"/>
                </a:moveTo>
                <a:lnTo>
                  <a:pt x="1481" y="238"/>
                </a:lnTo>
                <a:lnTo>
                  <a:pt x="26" y="0"/>
                </a:lnTo>
                <a:lnTo>
                  <a:pt x="0" y="37"/>
                </a:lnTo>
                <a:lnTo>
                  <a:pt x="1456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30" name=""/>
          <p:cNvSpPr/>
          <p:nvPr/>
        </p:nvSpPr>
        <p:spPr>
          <a:xfrm>
            <a:off x="4178160" y="4140360"/>
            <a:ext cx="257400" cy="223560"/>
          </a:xfrm>
          <a:custGeom>
            <a:avLst/>
            <a:gdLst/>
            <a:ahLst/>
            <a:rect l="l" t="t" r="r" b="b"/>
            <a:pathLst>
              <a:path w="325" h="141">
                <a:moveTo>
                  <a:pt x="325" y="0"/>
                </a:moveTo>
                <a:lnTo>
                  <a:pt x="0" y="25"/>
                </a:lnTo>
                <a:lnTo>
                  <a:pt x="233" y="141"/>
                </a:lnTo>
                <a:lnTo>
                  <a:pt x="32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31" name=""/>
          <p:cNvSpPr/>
          <p:nvPr/>
        </p:nvSpPr>
        <p:spPr>
          <a:xfrm>
            <a:off x="3114720" y="4905360"/>
            <a:ext cx="1174680" cy="1176480"/>
          </a:xfrm>
          <a:custGeom>
            <a:avLst/>
            <a:gdLst/>
            <a:ahLst/>
            <a:rect l="l" t="t" r="r" b="b"/>
            <a:pathLst>
              <a:path w="1479" h="741">
                <a:moveTo>
                  <a:pt x="933" y="0"/>
                </a:moveTo>
                <a:lnTo>
                  <a:pt x="409" y="74"/>
                </a:lnTo>
                <a:lnTo>
                  <a:pt x="233" y="0"/>
                </a:lnTo>
                <a:lnTo>
                  <a:pt x="0" y="111"/>
                </a:lnTo>
                <a:lnTo>
                  <a:pt x="0" y="222"/>
                </a:lnTo>
                <a:lnTo>
                  <a:pt x="466" y="445"/>
                </a:lnTo>
                <a:lnTo>
                  <a:pt x="584" y="593"/>
                </a:lnTo>
                <a:lnTo>
                  <a:pt x="875" y="519"/>
                </a:lnTo>
                <a:lnTo>
                  <a:pt x="875" y="704"/>
                </a:lnTo>
                <a:lnTo>
                  <a:pt x="1226" y="741"/>
                </a:lnTo>
                <a:lnTo>
                  <a:pt x="1168" y="630"/>
                </a:lnTo>
                <a:lnTo>
                  <a:pt x="1356" y="519"/>
                </a:lnTo>
                <a:lnTo>
                  <a:pt x="1479" y="419"/>
                </a:lnTo>
                <a:lnTo>
                  <a:pt x="1364" y="257"/>
                </a:lnTo>
                <a:lnTo>
                  <a:pt x="1168" y="222"/>
                </a:lnTo>
                <a:lnTo>
                  <a:pt x="1168" y="74"/>
                </a:lnTo>
                <a:lnTo>
                  <a:pt x="933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32" name=""/>
          <p:cNvSpPr/>
          <p:nvPr/>
        </p:nvSpPr>
        <p:spPr>
          <a:xfrm>
            <a:off x="7080120" y="2070000"/>
            <a:ext cx="142920" cy="177840"/>
          </a:xfrm>
          <a:custGeom>
            <a:avLst/>
            <a:gdLst/>
            <a:ahLst/>
            <a:rect l="l" t="t" r="r" b="b"/>
            <a:pathLst>
              <a:path w="179" h="112">
                <a:moveTo>
                  <a:pt x="179" y="112"/>
                </a:moveTo>
                <a:lnTo>
                  <a:pt x="0" y="0"/>
                </a:lnTo>
                <a:lnTo>
                  <a:pt x="0" y="75"/>
                </a:lnTo>
                <a:lnTo>
                  <a:pt x="179" y="11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33" name=""/>
          <p:cNvSpPr/>
          <p:nvPr/>
        </p:nvSpPr>
        <p:spPr>
          <a:xfrm>
            <a:off x="5757840" y="2247840"/>
            <a:ext cx="85680" cy="239760"/>
          </a:xfrm>
          <a:custGeom>
            <a:avLst/>
            <a:gdLst/>
            <a:ahLst/>
            <a:rect l="l" t="t" r="r" b="b"/>
            <a:pathLst>
              <a:path w="107" h="151">
                <a:moveTo>
                  <a:pt x="107" y="0"/>
                </a:moveTo>
                <a:lnTo>
                  <a:pt x="54" y="151"/>
                </a:lnTo>
                <a:lnTo>
                  <a:pt x="0" y="75"/>
                </a:lnTo>
                <a:lnTo>
                  <a:pt x="10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34" name=""/>
          <p:cNvSpPr/>
          <p:nvPr/>
        </p:nvSpPr>
        <p:spPr>
          <a:xfrm>
            <a:off x="5429160" y="1778040"/>
            <a:ext cx="414360" cy="469800"/>
          </a:xfrm>
          <a:custGeom>
            <a:avLst/>
            <a:gdLst/>
            <a:ahLst/>
            <a:rect l="l" t="t" r="r" b="b"/>
            <a:pathLst>
              <a:path w="520" h="296">
                <a:moveTo>
                  <a:pt x="173" y="37"/>
                </a:moveTo>
                <a:lnTo>
                  <a:pt x="405" y="0"/>
                </a:lnTo>
                <a:lnTo>
                  <a:pt x="520" y="185"/>
                </a:lnTo>
                <a:lnTo>
                  <a:pt x="463" y="259"/>
                </a:lnTo>
                <a:lnTo>
                  <a:pt x="173" y="296"/>
                </a:lnTo>
                <a:lnTo>
                  <a:pt x="0" y="74"/>
                </a:lnTo>
                <a:lnTo>
                  <a:pt x="173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35" name=""/>
          <p:cNvSpPr/>
          <p:nvPr/>
        </p:nvSpPr>
        <p:spPr>
          <a:xfrm>
            <a:off x="5894280" y="2301840"/>
            <a:ext cx="276480" cy="241200"/>
          </a:xfrm>
          <a:custGeom>
            <a:avLst/>
            <a:gdLst/>
            <a:ahLst/>
            <a:rect l="l" t="t" r="r" b="b"/>
            <a:pathLst>
              <a:path w="349" h="152">
                <a:moveTo>
                  <a:pt x="116" y="0"/>
                </a:moveTo>
                <a:lnTo>
                  <a:pt x="291" y="38"/>
                </a:lnTo>
                <a:lnTo>
                  <a:pt x="349" y="152"/>
                </a:lnTo>
                <a:lnTo>
                  <a:pt x="0" y="76"/>
                </a:lnTo>
                <a:lnTo>
                  <a:pt x="0" y="0"/>
                </a:lnTo>
                <a:lnTo>
                  <a:pt x="116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36" name=""/>
          <p:cNvSpPr/>
          <p:nvPr/>
        </p:nvSpPr>
        <p:spPr>
          <a:xfrm>
            <a:off x="6170760" y="2301840"/>
            <a:ext cx="85680" cy="300240"/>
          </a:xfrm>
          <a:custGeom>
            <a:avLst/>
            <a:gdLst/>
            <a:ahLst/>
            <a:rect l="l" t="t" r="r" b="b"/>
            <a:pathLst>
              <a:path w="108" h="189">
                <a:moveTo>
                  <a:pt x="0" y="0"/>
                </a:moveTo>
                <a:lnTo>
                  <a:pt x="108" y="38"/>
                </a:lnTo>
                <a:lnTo>
                  <a:pt x="54" y="189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37" name=""/>
          <p:cNvSpPr/>
          <p:nvPr/>
        </p:nvSpPr>
        <p:spPr>
          <a:xfrm>
            <a:off x="5843520" y="1424160"/>
            <a:ext cx="600120" cy="823680"/>
          </a:xfrm>
          <a:custGeom>
            <a:avLst/>
            <a:gdLst/>
            <a:ahLst/>
            <a:rect l="l" t="t" r="r" b="b"/>
            <a:pathLst>
              <a:path w="756" h="519">
                <a:moveTo>
                  <a:pt x="234" y="37"/>
                </a:moveTo>
                <a:lnTo>
                  <a:pt x="292" y="111"/>
                </a:lnTo>
                <a:lnTo>
                  <a:pt x="0" y="185"/>
                </a:lnTo>
                <a:lnTo>
                  <a:pt x="116" y="259"/>
                </a:lnTo>
                <a:lnTo>
                  <a:pt x="174" y="408"/>
                </a:lnTo>
                <a:lnTo>
                  <a:pt x="407" y="445"/>
                </a:lnTo>
                <a:lnTo>
                  <a:pt x="349" y="519"/>
                </a:lnTo>
                <a:lnTo>
                  <a:pt x="523" y="519"/>
                </a:lnTo>
                <a:lnTo>
                  <a:pt x="523" y="408"/>
                </a:lnTo>
                <a:lnTo>
                  <a:pt x="641" y="408"/>
                </a:lnTo>
                <a:lnTo>
                  <a:pt x="583" y="297"/>
                </a:lnTo>
                <a:lnTo>
                  <a:pt x="756" y="222"/>
                </a:lnTo>
                <a:lnTo>
                  <a:pt x="641" y="0"/>
                </a:lnTo>
                <a:lnTo>
                  <a:pt x="465" y="37"/>
                </a:lnTo>
                <a:lnTo>
                  <a:pt x="465" y="111"/>
                </a:lnTo>
                <a:lnTo>
                  <a:pt x="407" y="222"/>
                </a:lnTo>
                <a:lnTo>
                  <a:pt x="407" y="74"/>
                </a:lnTo>
                <a:lnTo>
                  <a:pt x="234" y="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38" name=""/>
          <p:cNvSpPr/>
          <p:nvPr/>
        </p:nvSpPr>
        <p:spPr>
          <a:xfrm>
            <a:off x="6586560" y="2543040"/>
            <a:ext cx="183960" cy="236520"/>
          </a:xfrm>
          <a:custGeom>
            <a:avLst/>
            <a:gdLst/>
            <a:ahLst/>
            <a:rect l="l" t="t" r="r" b="b"/>
            <a:pathLst>
              <a:path w="231" h="149">
                <a:moveTo>
                  <a:pt x="173" y="74"/>
                </a:moveTo>
                <a:lnTo>
                  <a:pt x="231" y="149"/>
                </a:lnTo>
                <a:lnTo>
                  <a:pt x="0" y="112"/>
                </a:lnTo>
                <a:lnTo>
                  <a:pt x="0" y="37"/>
                </a:lnTo>
                <a:lnTo>
                  <a:pt x="115" y="74"/>
                </a:lnTo>
                <a:lnTo>
                  <a:pt x="57" y="0"/>
                </a:lnTo>
                <a:lnTo>
                  <a:pt x="173" y="37"/>
                </a:lnTo>
                <a:lnTo>
                  <a:pt x="173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39" name=""/>
          <p:cNvSpPr/>
          <p:nvPr/>
        </p:nvSpPr>
        <p:spPr>
          <a:xfrm>
            <a:off x="6586560" y="2543040"/>
            <a:ext cx="183960" cy="236520"/>
          </a:xfrm>
          <a:custGeom>
            <a:avLst/>
            <a:gdLst/>
            <a:ahLst/>
            <a:rect l="l" t="t" r="r" b="b"/>
            <a:pathLst>
              <a:path w="231" h="149">
                <a:moveTo>
                  <a:pt x="173" y="74"/>
                </a:moveTo>
                <a:lnTo>
                  <a:pt x="231" y="149"/>
                </a:lnTo>
                <a:lnTo>
                  <a:pt x="0" y="112"/>
                </a:lnTo>
                <a:lnTo>
                  <a:pt x="0" y="37"/>
                </a:lnTo>
                <a:lnTo>
                  <a:pt x="115" y="74"/>
                </a:lnTo>
                <a:lnTo>
                  <a:pt x="57" y="0"/>
                </a:lnTo>
                <a:lnTo>
                  <a:pt x="173" y="37"/>
                </a:lnTo>
                <a:lnTo>
                  <a:pt x="173" y="74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40" name=""/>
          <p:cNvSpPr/>
          <p:nvPr/>
        </p:nvSpPr>
        <p:spPr>
          <a:xfrm>
            <a:off x="4041720" y="5735520"/>
            <a:ext cx="231840" cy="416160"/>
          </a:xfrm>
          <a:custGeom>
            <a:avLst/>
            <a:gdLst/>
            <a:ahLst/>
            <a:rect l="l" t="t" r="r" b="b"/>
            <a:pathLst>
              <a:path w="291" h="262">
                <a:moveTo>
                  <a:pt x="58" y="225"/>
                </a:moveTo>
                <a:lnTo>
                  <a:pt x="291" y="262"/>
                </a:lnTo>
                <a:lnTo>
                  <a:pt x="291" y="187"/>
                </a:lnTo>
                <a:lnTo>
                  <a:pt x="176" y="0"/>
                </a:lnTo>
                <a:lnTo>
                  <a:pt x="0" y="112"/>
                </a:lnTo>
                <a:lnTo>
                  <a:pt x="58" y="22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41" name=""/>
          <p:cNvSpPr/>
          <p:nvPr/>
        </p:nvSpPr>
        <p:spPr>
          <a:xfrm>
            <a:off x="3303720" y="3433680"/>
            <a:ext cx="1250640" cy="1882800"/>
          </a:xfrm>
          <a:custGeom>
            <a:avLst/>
            <a:gdLst/>
            <a:ahLst/>
            <a:rect l="l" t="t" r="r" b="b"/>
            <a:pathLst>
              <a:path w="1577" h="1186">
                <a:moveTo>
                  <a:pt x="702" y="261"/>
                </a:moveTo>
                <a:lnTo>
                  <a:pt x="760" y="335"/>
                </a:lnTo>
                <a:lnTo>
                  <a:pt x="702" y="373"/>
                </a:lnTo>
                <a:lnTo>
                  <a:pt x="702" y="484"/>
                </a:lnTo>
                <a:lnTo>
                  <a:pt x="875" y="522"/>
                </a:lnTo>
                <a:lnTo>
                  <a:pt x="818" y="410"/>
                </a:lnTo>
                <a:lnTo>
                  <a:pt x="935" y="261"/>
                </a:lnTo>
                <a:lnTo>
                  <a:pt x="875" y="261"/>
                </a:lnTo>
                <a:lnTo>
                  <a:pt x="875" y="112"/>
                </a:lnTo>
                <a:lnTo>
                  <a:pt x="1402" y="0"/>
                </a:lnTo>
                <a:lnTo>
                  <a:pt x="1577" y="112"/>
                </a:lnTo>
                <a:lnTo>
                  <a:pt x="1460" y="298"/>
                </a:lnTo>
                <a:lnTo>
                  <a:pt x="1344" y="373"/>
                </a:lnTo>
                <a:lnTo>
                  <a:pt x="1519" y="522"/>
                </a:lnTo>
                <a:lnTo>
                  <a:pt x="1344" y="708"/>
                </a:lnTo>
                <a:lnTo>
                  <a:pt x="1111" y="671"/>
                </a:lnTo>
                <a:lnTo>
                  <a:pt x="1111" y="1186"/>
                </a:lnTo>
                <a:lnTo>
                  <a:pt x="935" y="1149"/>
                </a:lnTo>
                <a:lnTo>
                  <a:pt x="935" y="1000"/>
                </a:lnTo>
                <a:lnTo>
                  <a:pt x="702" y="925"/>
                </a:lnTo>
                <a:lnTo>
                  <a:pt x="175" y="1000"/>
                </a:lnTo>
                <a:lnTo>
                  <a:pt x="0" y="925"/>
                </a:lnTo>
                <a:lnTo>
                  <a:pt x="409" y="925"/>
                </a:lnTo>
                <a:lnTo>
                  <a:pt x="233" y="851"/>
                </a:lnTo>
                <a:lnTo>
                  <a:pt x="642" y="782"/>
                </a:lnTo>
                <a:lnTo>
                  <a:pt x="409" y="782"/>
                </a:lnTo>
                <a:lnTo>
                  <a:pt x="351" y="708"/>
                </a:lnTo>
                <a:lnTo>
                  <a:pt x="702" y="261"/>
                </a:lnTo>
                <a:close/>
              </a:path>
            </a:pathLst>
          </a:custGeom>
          <a:solidFill>
            <a:srgbClr val="91ff91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42" name=""/>
          <p:cNvSpPr/>
          <p:nvPr/>
        </p:nvSpPr>
        <p:spPr>
          <a:xfrm>
            <a:off x="4830840" y="1335240"/>
            <a:ext cx="83340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43" name=""/>
          <p:cNvSpPr/>
          <p:nvPr/>
        </p:nvSpPr>
        <p:spPr>
          <a:xfrm>
            <a:off x="4921200" y="1382760"/>
            <a:ext cx="64944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44" name=""/>
          <p:cNvSpPr/>
          <p:nvPr/>
        </p:nvSpPr>
        <p:spPr>
          <a:xfrm>
            <a:off x="4919400" y="138420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45" name=""/>
          <p:cNvSpPr/>
          <p:nvPr/>
        </p:nvSpPr>
        <p:spPr>
          <a:xfrm>
            <a:off x="5429160" y="4694400"/>
            <a:ext cx="83520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46" name=""/>
          <p:cNvSpPr/>
          <p:nvPr/>
        </p:nvSpPr>
        <p:spPr>
          <a:xfrm>
            <a:off x="5521320" y="4741920"/>
            <a:ext cx="72216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47" name=""/>
          <p:cNvSpPr/>
          <p:nvPr/>
        </p:nvSpPr>
        <p:spPr>
          <a:xfrm>
            <a:off x="5515560" y="4743360"/>
            <a:ext cx="6613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Germany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48" name=""/>
          <p:cNvSpPr/>
          <p:nvPr/>
        </p:nvSpPr>
        <p:spPr>
          <a:xfrm>
            <a:off x="6880320" y="3198960"/>
            <a:ext cx="67608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49" name=""/>
          <p:cNvSpPr/>
          <p:nvPr/>
        </p:nvSpPr>
        <p:spPr>
          <a:xfrm>
            <a:off x="6972480" y="3246480"/>
            <a:ext cx="5648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50" name=""/>
          <p:cNvSpPr/>
          <p:nvPr/>
        </p:nvSpPr>
        <p:spPr>
          <a:xfrm>
            <a:off x="6964200" y="324792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51" name=""/>
          <p:cNvSpPr/>
          <p:nvPr/>
        </p:nvSpPr>
        <p:spPr>
          <a:xfrm>
            <a:off x="3317760" y="5227560"/>
            <a:ext cx="77148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52" name=""/>
          <p:cNvSpPr/>
          <p:nvPr/>
        </p:nvSpPr>
        <p:spPr>
          <a:xfrm>
            <a:off x="3409920" y="5275440"/>
            <a:ext cx="658800" cy="22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53" name=""/>
          <p:cNvSpPr/>
          <p:nvPr/>
        </p:nvSpPr>
        <p:spPr>
          <a:xfrm>
            <a:off x="3402000" y="527688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54" name=""/>
          <p:cNvSpPr/>
          <p:nvPr/>
        </p:nvSpPr>
        <p:spPr>
          <a:xfrm>
            <a:off x="6234120" y="5651640"/>
            <a:ext cx="125568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55" name=""/>
          <p:cNvSpPr/>
          <p:nvPr/>
        </p:nvSpPr>
        <p:spPr>
          <a:xfrm>
            <a:off x="6326280" y="5699160"/>
            <a:ext cx="11430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56" name=""/>
          <p:cNvSpPr/>
          <p:nvPr/>
        </p:nvSpPr>
        <p:spPr>
          <a:xfrm>
            <a:off x="6294240" y="570060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57" name=""/>
          <p:cNvSpPr/>
          <p:nvPr/>
        </p:nvSpPr>
        <p:spPr>
          <a:xfrm>
            <a:off x="4371840" y="4489560"/>
            <a:ext cx="2362320" cy="1146240"/>
          </a:xfrm>
          <a:custGeom>
            <a:avLst/>
            <a:gdLst/>
            <a:ahLst/>
            <a:rect l="l" t="t" r="r" b="b"/>
            <a:pathLst>
              <a:path w="2975" h="722">
                <a:moveTo>
                  <a:pt x="2941" y="722"/>
                </a:moveTo>
                <a:lnTo>
                  <a:pt x="2975" y="686"/>
                </a:lnTo>
                <a:lnTo>
                  <a:pt x="34" y="0"/>
                </a:lnTo>
                <a:lnTo>
                  <a:pt x="0" y="36"/>
                </a:lnTo>
                <a:lnTo>
                  <a:pt x="2941" y="72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58" name=""/>
          <p:cNvSpPr/>
          <p:nvPr/>
        </p:nvSpPr>
        <p:spPr>
          <a:xfrm>
            <a:off x="4178160" y="4413240"/>
            <a:ext cx="262080" cy="212760"/>
          </a:xfrm>
          <a:custGeom>
            <a:avLst/>
            <a:gdLst/>
            <a:ahLst/>
            <a:rect l="l" t="t" r="r" b="b"/>
            <a:pathLst>
              <a:path w="331" h="134">
                <a:moveTo>
                  <a:pt x="331" y="0"/>
                </a:moveTo>
                <a:lnTo>
                  <a:pt x="0" y="5"/>
                </a:lnTo>
                <a:lnTo>
                  <a:pt x="205" y="134"/>
                </a:lnTo>
                <a:lnTo>
                  <a:pt x="331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59" name=""/>
          <p:cNvSpPr/>
          <p:nvPr/>
        </p:nvSpPr>
        <p:spPr>
          <a:xfrm>
            <a:off x="4371840" y="4489560"/>
            <a:ext cx="2362320" cy="1146240"/>
          </a:xfrm>
          <a:custGeom>
            <a:avLst/>
            <a:gdLst/>
            <a:ahLst/>
            <a:rect l="l" t="t" r="r" b="b"/>
            <a:pathLst>
              <a:path w="2975" h="722">
                <a:moveTo>
                  <a:pt x="2941" y="722"/>
                </a:moveTo>
                <a:lnTo>
                  <a:pt x="2975" y="686"/>
                </a:lnTo>
                <a:lnTo>
                  <a:pt x="34" y="0"/>
                </a:lnTo>
                <a:lnTo>
                  <a:pt x="0" y="36"/>
                </a:lnTo>
                <a:lnTo>
                  <a:pt x="2941" y="722"/>
                </a:lnTo>
                <a:close/>
              </a:path>
            </a:pathLst>
          </a:custGeom>
          <a:solidFill>
            <a:srgbClr val="2828a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60" name=""/>
          <p:cNvSpPr/>
          <p:nvPr/>
        </p:nvSpPr>
        <p:spPr>
          <a:xfrm>
            <a:off x="4178160" y="4413240"/>
            <a:ext cx="262080" cy="212760"/>
          </a:xfrm>
          <a:custGeom>
            <a:avLst/>
            <a:gdLst/>
            <a:ahLst/>
            <a:rect l="l" t="t" r="r" b="b"/>
            <a:pathLst>
              <a:path w="331" h="134">
                <a:moveTo>
                  <a:pt x="331" y="0"/>
                </a:moveTo>
                <a:lnTo>
                  <a:pt x="0" y="5"/>
                </a:lnTo>
                <a:lnTo>
                  <a:pt x="205" y="134"/>
                </a:lnTo>
                <a:lnTo>
                  <a:pt x="331" y="0"/>
                </a:lnTo>
                <a:close/>
              </a:path>
            </a:pathLst>
          </a:custGeom>
          <a:solidFill>
            <a:srgbClr val="2828a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61" name=""/>
          <p:cNvSpPr/>
          <p:nvPr/>
        </p:nvSpPr>
        <p:spPr>
          <a:xfrm>
            <a:off x="2870280" y="1319040"/>
            <a:ext cx="4678200" cy="486756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62" name=""/>
          <p:cNvSpPr/>
          <p:nvPr/>
        </p:nvSpPr>
        <p:spPr>
          <a:xfrm>
            <a:off x="2874960" y="5746680"/>
            <a:ext cx="109044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63" name=""/>
          <p:cNvSpPr/>
          <p:nvPr/>
        </p:nvSpPr>
        <p:spPr>
          <a:xfrm>
            <a:off x="2967120" y="5794200"/>
            <a:ext cx="97776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64" name=""/>
          <p:cNvSpPr/>
          <p:nvPr/>
        </p:nvSpPr>
        <p:spPr>
          <a:xfrm>
            <a:off x="2958480" y="579600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65" name=""/>
          <p:cNvSpPr/>
          <p:nvPr/>
        </p:nvSpPr>
        <p:spPr>
          <a:xfrm>
            <a:off x="4394160" y="3794040"/>
            <a:ext cx="3062160" cy="114480"/>
          </a:xfrm>
          <a:custGeom>
            <a:avLst/>
            <a:gdLst/>
            <a:ahLst/>
            <a:rect l="l" t="t" r="r" b="b"/>
            <a:pathLst>
              <a:path w="3856" h="72">
                <a:moveTo>
                  <a:pt x="3856" y="40"/>
                </a:moveTo>
                <a:lnTo>
                  <a:pt x="3854" y="0"/>
                </a:lnTo>
                <a:lnTo>
                  <a:pt x="0" y="32"/>
                </a:lnTo>
                <a:lnTo>
                  <a:pt x="2" y="72"/>
                </a:lnTo>
                <a:lnTo>
                  <a:pt x="3856" y="4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66" name=""/>
          <p:cNvSpPr/>
          <p:nvPr/>
        </p:nvSpPr>
        <p:spPr>
          <a:xfrm>
            <a:off x="4165560" y="3759120"/>
            <a:ext cx="235080" cy="235080"/>
          </a:xfrm>
          <a:custGeom>
            <a:avLst/>
            <a:gdLst/>
            <a:ahLst/>
            <a:rect l="l" t="t" r="r" b="b"/>
            <a:pathLst>
              <a:path w="297" h="148">
                <a:moveTo>
                  <a:pt x="293" y="0"/>
                </a:moveTo>
                <a:lnTo>
                  <a:pt x="0" y="77"/>
                </a:lnTo>
                <a:lnTo>
                  <a:pt x="297" y="148"/>
                </a:lnTo>
                <a:lnTo>
                  <a:pt x="293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67" name=""/>
          <p:cNvSpPr/>
          <p:nvPr/>
        </p:nvSpPr>
        <p:spPr>
          <a:xfrm>
            <a:off x="4394160" y="3794040"/>
            <a:ext cx="3062160" cy="114480"/>
          </a:xfrm>
          <a:custGeom>
            <a:avLst/>
            <a:gdLst/>
            <a:ahLst/>
            <a:rect l="l" t="t" r="r" b="b"/>
            <a:pathLst>
              <a:path w="3856" h="72">
                <a:moveTo>
                  <a:pt x="3856" y="40"/>
                </a:moveTo>
                <a:lnTo>
                  <a:pt x="3854" y="0"/>
                </a:lnTo>
                <a:lnTo>
                  <a:pt x="0" y="32"/>
                </a:lnTo>
                <a:lnTo>
                  <a:pt x="2" y="72"/>
                </a:lnTo>
                <a:lnTo>
                  <a:pt x="3856" y="40"/>
                </a:lnTo>
                <a:close/>
              </a:path>
            </a:pathLst>
          </a:custGeom>
          <a:solidFill>
            <a:srgbClr val="2828a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68" name=""/>
          <p:cNvSpPr/>
          <p:nvPr/>
        </p:nvSpPr>
        <p:spPr>
          <a:xfrm>
            <a:off x="4165560" y="3759120"/>
            <a:ext cx="235080" cy="235080"/>
          </a:xfrm>
          <a:custGeom>
            <a:avLst/>
            <a:gdLst/>
            <a:ahLst/>
            <a:rect l="l" t="t" r="r" b="b"/>
            <a:pathLst>
              <a:path w="297" h="148">
                <a:moveTo>
                  <a:pt x="293" y="0"/>
                </a:moveTo>
                <a:lnTo>
                  <a:pt x="0" y="77"/>
                </a:lnTo>
                <a:lnTo>
                  <a:pt x="297" y="148"/>
                </a:lnTo>
                <a:lnTo>
                  <a:pt x="293" y="0"/>
                </a:lnTo>
                <a:close/>
              </a:path>
            </a:pathLst>
          </a:custGeom>
          <a:solidFill>
            <a:srgbClr val="2828a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69" name=""/>
          <p:cNvSpPr/>
          <p:nvPr/>
        </p:nvSpPr>
        <p:spPr>
          <a:xfrm>
            <a:off x="3243240" y="3176640"/>
            <a:ext cx="1068480" cy="29052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70" name=""/>
          <p:cNvSpPr/>
          <p:nvPr/>
        </p:nvSpPr>
        <p:spPr>
          <a:xfrm>
            <a:off x="3340080" y="3244680"/>
            <a:ext cx="871560" cy="18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71" name=""/>
          <p:cNvSpPr/>
          <p:nvPr/>
        </p:nvSpPr>
        <p:spPr>
          <a:xfrm>
            <a:off x="3335040" y="3246480"/>
            <a:ext cx="8816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Netherlands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72" name=""/>
          <p:cNvSpPr/>
          <p:nvPr/>
        </p:nvSpPr>
        <p:spPr>
          <a:xfrm>
            <a:off x="4262400" y="1906560"/>
            <a:ext cx="1157400" cy="1913040"/>
          </a:xfrm>
          <a:custGeom>
            <a:avLst/>
            <a:gdLst/>
            <a:ahLst/>
            <a:rect l="l" t="t" r="r" b="b"/>
            <a:pathLst>
              <a:path w="1458" h="1205">
                <a:moveTo>
                  <a:pt x="1173" y="0"/>
                </a:moveTo>
                <a:lnTo>
                  <a:pt x="1099" y="13"/>
                </a:lnTo>
                <a:lnTo>
                  <a:pt x="1135" y="67"/>
                </a:lnTo>
                <a:lnTo>
                  <a:pt x="1175" y="121"/>
                </a:lnTo>
                <a:lnTo>
                  <a:pt x="1213" y="174"/>
                </a:lnTo>
                <a:lnTo>
                  <a:pt x="1251" y="227"/>
                </a:lnTo>
                <a:lnTo>
                  <a:pt x="1285" y="281"/>
                </a:lnTo>
                <a:lnTo>
                  <a:pt x="1314" y="335"/>
                </a:lnTo>
                <a:lnTo>
                  <a:pt x="1336" y="391"/>
                </a:lnTo>
                <a:lnTo>
                  <a:pt x="1374" y="383"/>
                </a:lnTo>
                <a:lnTo>
                  <a:pt x="1334" y="383"/>
                </a:lnTo>
                <a:lnTo>
                  <a:pt x="1342" y="411"/>
                </a:lnTo>
                <a:lnTo>
                  <a:pt x="1352" y="442"/>
                </a:lnTo>
                <a:lnTo>
                  <a:pt x="1362" y="497"/>
                </a:lnTo>
                <a:lnTo>
                  <a:pt x="1372" y="553"/>
                </a:lnTo>
                <a:lnTo>
                  <a:pt x="1378" y="609"/>
                </a:lnTo>
                <a:lnTo>
                  <a:pt x="1378" y="666"/>
                </a:lnTo>
                <a:lnTo>
                  <a:pt x="1376" y="695"/>
                </a:lnTo>
                <a:lnTo>
                  <a:pt x="1372" y="726"/>
                </a:lnTo>
                <a:lnTo>
                  <a:pt x="1364" y="756"/>
                </a:lnTo>
                <a:lnTo>
                  <a:pt x="1354" y="788"/>
                </a:lnTo>
                <a:lnTo>
                  <a:pt x="1342" y="821"/>
                </a:lnTo>
                <a:lnTo>
                  <a:pt x="1382" y="821"/>
                </a:lnTo>
                <a:lnTo>
                  <a:pt x="1346" y="813"/>
                </a:lnTo>
                <a:lnTo>
                  <a:pt x="1330" y="848"/>
                </a:lnTo>
                <a:lnTo>
                  <a:pt x="1312" y="884"/>
                </a:lnTo>
                <a:lnTo>
                  <a:pt x="1291" y="923"/>
                </a:lnTo>
                <a:lnTo>
                  <a:pt x="1277" y="940"/>
                </a:lnTo>
                <a:lnTo>
                  <a:pt x="1263" y="957"/>
                </a:lnTo>
                <a:lnTo>
                  <a:pt x="1249" y="973"/>
                </a:lnTo>
                <a:lnTo>
                  <a:pt x="1233" y="989"/>
                </a:lnTo>
                <a:lnTo>
                  <a:pt x="1201" y="1016"/>
                </a:lnTo>
                <a:lnTo>
                  <a:pt x="1237" y="1024"/>
                </a:lnTo>
                <a:lnTo>
                  <a:pt x="1209" y="1010"/>
                </a:lnTo>
                <a:lnTo>
                  <a:pt x="1173" y="1034"/>
                </a:lnTo>
                <a:lnTo>
                  <a:pt x="1133" y="1055"/>
                </a:lnTo>
                <a:lnTo>
                  <a:pt x="1091" y="1073"/>
                </a:lnTo>
                <a:lnTo>
                  <a:pt x="1047" y="1088"/>
                </a:lnTo>
                <a:lnTo>
                  <a:pt x="1075" y="1102"/>
                </a:lnTo>
                <a:lnTo>
                  <a:pt x="1059" y="1083"/>
                </a:lnTo>
                <a:lnTo>
                  <a:pt x="1015" y="1096"/>
                </a:lnTo>
                <a:lnTo>
                  <a:pt x="967" y="1107"/>
                </a:lnTo>
                <a:lnTo>
                  <a:pt x="922" y="1116"/>
                </a:lnTo>
                <a:lnTo>
                  <a:pt x="874" y="1124"/>
                </a:lnTo>
                <a:lnTo>
                  <a:pt x="828" y="1130"/>
                </a:lnTo>
                <a:lnTo>
                  <a:pt x="736" y="1142"/>
                </a:lnTo>
                <a:lnTo>
                  <a:pt x="690" y="1148"/>
                </a:lnTo>
                <a:lnTo>
                  <a:pt x="652" y="1154"/>
                </a:lnTo>
                <a:lnTo>
                  <a:pt x="652" y="1155"/>
                </a:lnTo>
                <a:lnTo>
                  <a:pt x="607" y="1160"/>
                </a:lnTo>
                <a:lnTo>
                  <a:pt x="623" y="1179"/>
                </a:lnTo>
                <a:lnTo>
                  <a:pt x="623" y="1159"/>
                </a:lnTo>
                <a:lnTo>
                  <a:pt x="577" y="1162"/>
                </a:lnTo>
                <a:lnTo>
                  <a:pt x="531" y="1164"/>
                </a:lnTo>
                <a:lnTo>
                  <a:pt x="485" y="1165"/>
                </a:lnTo>
                <a:lnTo>
                  <a:pt x="437" y="1164"/>
                </a:lnTo>
                <a:lnTo>
                  <a:pt x="387" y="1162"/>
                </a:lnTo>
                <a:lnTo>
                  <a:pt x="294" y="1155"/>
                </a:lnTo>
                <a:lnTo>
                  <a:pt x="248" y="1151"/>
                </a:lnTo>
                <a:lnTo>
                  <a:pt x="248" y="1171"/>
                </a:lnTo>
                <a:lnTo>
                  <a:pt x="264" y="1152"/>
                </a:lnTo>
                <a:lnTo>
                  <a:pt x="220" y="1148"/>
                </a:lnTo>
                <a:lnTo>
                  <a:pt x="178" y="1143"/>
                </a:lnTo>
                <a:lnTo>
                  <a:pt x="138" y="1139"/>
                </a:lnTo>
                <a:lnTo>
                  <a:pt x="104" y="1135"/>
                </a:lnTo>
                <a:lnTo>
                  <a:pt x="72" y="1132"/>
                </a:lnTo>
                <a:lnTo>
                  <a:pt x="56" y="1130"/>
                </a:lnTo>
                <a:lnTo>
                  <a:pt x="28" y="1128"/>
                </a:lnTo>
                <a:lnTo>
                  <a:pt x="8" y="1127"/>
                </a:lnTo>
                <a:lnTo>
                  <a:pt x="0" y="1166"/>
                </a:lnTo>
                <a:lnTo>
                  <a:pt x="28" y="1168"/>
                </a:lnTo>
                <a:lnTo>
                  <a:pt x="56" y="1170"/>
                </a:lnTo>
                <a:lnTo>
                  <a:pt x="56" y="1150"/>
                </a:lnTo>
                <a:lnTo>
                  <a:pt x="40" y="1169"/>
                </a:lnTo>
                <a:lnTo>
                  <a:pt x="72" y="1172"/>
                </a:lnTo>
                <a:lnTo>
                  <a:pt x="106" y="1176"/>
                </a:lnTo>
                <a:lnTo>
                  <a:pt x="146" y="1180"/>
                </a:lnTo>
                <a:lnTo>
                  <a:pt x="188" y="1185"/>
                </a:lnTo>
                <a:lnTo>
                  <a:pt x="232" y="1189"/>
                </a:lnTo>
                <a:lnTo>
                  <a:pt x="248" y="1191"/>
                </a:lnTo>
                <a:lnTo>
                  <a:pt x="294" y="1195"/>
                </a:lnTo>
                <a:lnTo>
                  <a:pt x="387" y="1202"/>
                </a:lnTo>
                <a:lnTo>
                  <a:pt x="437" y="1204"/>
                </a:lnTo>
                <a:lnTo>
                  <a:pt x="485" y="1205"/>
                </a:lnTo>
                <a:lnTo>
                  <a:pt x="531" y="1204"/>
                </a:lnTo>
                <a:lnTo>
                  <a:pt x="577" y="1202"/>
                </a:lnTo>
                <a:lnTo>
                  <a:pt x="623" y="1199"/>
                </a:lnTo>
                <a:lnTo>
                  <a:pt x="638" y="1197"/>
                </a:lnTo>
                <a:lnTo>
                  <a:pt x="676" y="1192"/>
                </a:lnTo>
                <a:lnTo>
                  <a:pt x="664" y="1173"/>
                </a:lnTo>
                <a:lnTo>
                  <a:pt x="676" y="1192"/>
                </a:lnTo>
                <a:lnTo>
                  <a:pt x="722" y="1185"/>
                </a:lnTo>
                <a:lnTo>
                  <a:pt x="768" y="1179"/>
                </a:lnTo>
                <a:lnTo>
                  <a:pt x="860" y="1167"/>
                </a:lnTo>
                <a:lnTo>
                  <a:pt x="906" y="1161"/>
                </a:lnTo>
                <a:lnTo>
                  <a:pt x="954" y="1153"/>
                </a:lnTo>
                <a:lnTo>
                  <a:pt x="999" y="1144"/>
                </a:lnTo>
                <a:lnTo>
                  <a:pt x="1047" y="1133"/>
                </a:lnTo>
                <a:lnTo>
                  <a:pt x="1091" y="1120"/>
                </a:lnTo>
                <a:lnTo>
                  <a:pt x="1103" y="1116"/>
                </a:lnTo>
                <a:lnTo>
                  <a:pt x="1147" y="1101"/>
                </a:lnTo>
                <a:lnTo>
                  <a:pt x="1189" y="1083"/>
                </a:lnTo>
                <a:lnTo>
                  <a:pt x="1229" y="1062"/>
                </a:lnTo>
                <a:lnTo>
                  <a:pt x="1265" y="1038"/>
                </a:lnTo>
                <a:lnTo>
                  <a:pt x="1275" y="1032"/>
                </a:lnTo>
                <a:lnTo>
                  <a:pt x="1306" y="1005"/>
                </a:lnTo>
                <a:lnTo>
                  <a:pt x="1322" y="989"/>
                </a:lnTo>
                <a:lnTo>
                  <a:pt x="1336" y="973"/>
                </a:lnTo>
                <a:lnTo>
                  <a:pt x="1350" y="956"/>
                </a:lnTo>
                <a:lnTo>
                  <a:pt x="1364" y="935"/>
                </a:lnTo>
                <a:lnTo>
                  <a:pt x="1386" y="900"/>
                </a:lnTo>
                <a:lnTo>
                  <a:pt x="1404" y="864"/>
                </a:lnTo>
                <a:lnTo>
                  <a:pt x="1420" y="829"/>
                </a:lnTo>
                <a:lnTo>
                  <a:pt x="1422" y="821"/>
                </a:lnTo>
                <a:lnTo>
                  <a:pt x="1434" y="788"/>
                </a:lnTo>
                <a:lnTo>
                  <a:pt x="1444" y="756"/>
                </a:lnTo>
                <a:lnTo>
                  <a:pt x="1452" y="726"/>
                </a:lnTo>
                <a:lnTo>
                  <a:pt x="1456" y="695"/>
                </a:lnTo>
                <a:lnTo>
                  <a:pt x="1458" y="666"/>
                </a:lnTo>
                <a:lnTo>
                  <a:pt x="1458" y="609"/>
                </a:lnTo>
                <a:lnTo>
                  <a:pt x="1452" y="553"/>
                </a:lnTo>
                <a:lnTo>
                  <a:pt x="1442" y="497"/>
                </a:lnTo>
                <a:lnTo>
                  <a:pt x="1430" y="438"/>
                </a:lnTo>
                <a:lnTo>
                  <a:pt x="1422" y="411"/>
                </a:lnTo>
                <a:lnTo>
                  <a:pt x="1414" y="383"/>
                </a:lnTo>
                <a:lnTo>
                  <a:pt x="1410" y="375"/>
                </a:lnTo>
                <a:lnTo>
                  <a:pt x="1388" y="319"/>
                </a:lnTo>
                <a:lnTo>
                  <a:pt x="1358" y="265"/>
                </a:lnTo>
                <a:lnTo>
                  <a:pt x="1324" y="211"/>
                </a:lnTo>
                <a:lnTo>
                  <a:pt x="1287" y="158"/>
                </a:lnTo>
                <a:lnTo>
                  <a:pt x="1249" y="105"/>
                </a:lnTo>
                <a:lnTo>
                  <a:pt x="1209" y="51"/>
                </a:lnTo>
                <a:lnTo>
                  <a:pt x="1173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73" name=""/>
          <p:cNvSpPr/>
          <p:nvPr/>
        </p:nvSpPr>
        <p:spPr>
          <a:xfrm>
            <a:off x="4181400" y="3649680"/>
            <a:ext cx="235080" cy="214200"/>
          </a:xfrm>
          <a:custGeom>
            <a:avLst/>
            <a:gdLst/>
            <a:ahLst/>
            <a:rect l="l" t="t" r="r" b="b"/>
            <a:pathLst>
              <a:path w="297" h="135">
                <a:moveTo>
                  <a:pt x="297" y="0"/>
                </a:moveTo>
                <a:lnTo>
                  <a:pt x="0" y="40"/>
                </a:lnTo>
                <a:lnTo>
                  <a:pt x="243" y="135"/>
                </a:lnTo>
                <a:lnTo>
                  <a:pt x="297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74" name=""/>
          <p:cNvSpPr/>
          <p:nvPr/>
        </p:nvSpPr>
        <p:spPr>
          <a:xfrm>
            <a:off x="4262400" y="1906560"/>
            <a:ext cx="1157400" cy="1913040"/>
          </a:xfrm>
          <a:custGeom>
            <a:avLst/>
            <a:gdLst/>
            <a:ahLst/>
            <a:rect l="l" t="t" r="r" b="b"/>
            <a:pathLst>
              <a:path w="1458" h="1205">
                <a:moveTo>
                  <a:pt x="1173" y="0"/>
                </a:moveTo>
                <a:lnTo>
                  <a:pt x="1099" y="13"/>
                </a:lnTo>
                <a:lnTo>
                  <a:pt x="1135" y="67"/>
                </a:lnTo>
                <a:lnTo>
                  <a:pt x="1175" y="121"/>
                </a:lnTo>
                <a:lnTo>
                  <a:pt x="1213" y="174"/>
                </a:lnTo>
                <a:lnTo>
                  <a:pt x="1251" y="227"/>
                </a:lnTo>
                <a:lnTo>
                  <a:pt x="1285" y="281"/>
                </a:lnTo>
                <a:lnTo>
                  <a:pt x="1314" y="335"/>
                </a:lnTo>
                <a:lnTo>
                  <a:pt x="1336" y="391"/>
                </a:lnTo>
                <a:lnTo>
                  <a:pt x="1374" y="383"/>
                </a:lnTo>
                <a:lnTo>
                  <a:pt x="1334" y="383"/>
                </a:lnTo>
                <a:lnTo>
                  <a:pt x="1342" y="411"/>
                </a:lnTo>
                <a:lnTo>
                  <a:pt x="1352" y="442"/>
                </a:lnTo>
                <a:lnTo>
                  <a:pt x="1362" y="497"/>
                </a:lnTo>
                <a:lnTo>
                  <a:pt x="1372" y="553"/>
                </a:lnTo>
                <a:lnTo>
                  <a:pt x="1378" y="609"/>
                </a:lnTo>
                <a:lnTo>
                  <a:pt x="1378" y="666"/>
                </a:lnTo>
                <a:lnTo>
                  <a:pt x="1376" y="695"/>
                </a:lnTo>
                <a:lnTo>
                  <a:pt x="1372" y="726"/>
                </a:lnTo>
                <a:lnTo>
                  <a:pt x="1364" y="756"/>
                </a:lnTo>
                <a:lnTo>
                  <a:pt x="1354" y="788"/>
                </a:lnTo>
                <a:lnTo>
                  <a:pt x="1342" y="821"/>
                </a:lnTo>
                <a:lnTo>
                  <a:pt x="1382" y="821"/>
                </a:lnTo>
                <a:lnTo>
                  <a:pt x="1346" y="813"/>
                </a:lnTo>
                <a:lnTo>
                  <a:pt x="1330" y="848"/>
                </a:lnTo>
                <a:lnTo>
                  <a:pt x="1312" y="884"/>
                </a:lnTo>
                <a:lnTo>
                  <a:pt x="1291" y="923"/>
                </a:lnTo>
                <a:lnTo>
                  <a:pt x="1277" y="940"/>
                </a:lnTo>
                <a:lnTo>
                  <a:pt x="1263" y="957"/>
                </a:lnTo>
                <a:lnTo>
                  <a:pt x="1249" y="973"/>
                </a:lnTo>
                <a:lnTo>
                  <a:pt x="1233" y="989"/>
                </a:lnTo>
                <a:lnTo>
                  <a:pt x="1201" y="1016"/>
                </a:lnTo>
                <a:lnTo>
                  <a:pt x="1237" y="1024"/>
                </a:lnTo>
                <a:lnTo>
                  <a:pt x="1209" y="1010"/>
                </a:lnTo>
                <a:lnTo>
                  <a:pt x="1173" y="1034"/>
                </a:lnTo>
                <a:lnTo>
                  <a:pt x="1133" y="1055"/>
                </a:lnTo>
                <a:lnTo>
                  <a:pt x="1091" y="1073"/>
                </a:lnTo>
                <a:lnTo>
                  <a:pt x="1047" y="1088"/>
                </a:lnTo>
                <a:lnTo>
                  <a:pt x="1075" y="1102"/>
                </a:lnTo>
                <a:lnTo>
                  <a:pt x="1059" y="1083"/>
                </a:lnTo>
                <a:lnTo>
                  <a:pt x="1015" y="1096"/>
                </a:lnTo>
                <a:lnTo>
                  <a:pt x="967" y="1107"/>
                </a:lnTo>
                <a:lnTo>
                  <a:pt x="922" y="1116"/>
                </a:lnTo>
                <a:lnTo>
                  <a:pt x="874" y="1124"/>
                </a:lnTo>
                <a:lnTo>
                  <a:pt x="828" y="1130"/>
                </a:lnTo>
                <a:lnTo>
                  <a:pt x="736" y="1142"/>
                </a:lnTo>
                <a:lnTo>
                  <a:pt x="690" y="1148"/>
                </a:lnTo>
                <a:lnTo>
                  <a:pt x="652" y="1154"/>
                </a:lnTo>
                <a:lnTo>
                  <a:pt x="652" y="1155"/>
                </a:lnTo>
                <a:lnTo>
                  <a:pt x="607" y="1160"/>
                </a:lnTo>
                <a:lnTo>
                  <a:pt x="623" y="1179"/>
                </a:lnTo>
                <a:lnTo>
                  <a:pt x="623" y="1159"/>
                </a:lnTo>
                <a:lnTo>
                  <a:pt x="577" y="1162"/>
                </a:lnTo>
                <a:lnTo>
                  <a:pt x="531" y="1164"/>
                </a:lnTo>
                <a:lnTo>
                  <a:pt x="485" y="1165"/>
                </a:lnTo>
                <a:lnTo>
                  <a:pt x="437" y="1164"/>
                </a:lnTo>
                <a:lnTo>
                  <a:pt x="387" y="1162"/>
                </a:lnTo>
                <a:lnTo>
                  <a:pt x="294" y="1155"/>
                </a:lnTo>
                <a:lnTo>
                  <a:pt x="248" y="1151"/>
                </a:lnTo>
                <a:lnTo>
                  <a:pt x="248" y="1171"/>
                </a:lnTo>
                <a:lnTo>
                  <a:pt x="264" y="1152"/>
                </a:lnTo>
                <a:lnTo>
                  <a:pt x="220" y="1148"/>
                </a:lnTo>
                <a:lnTo>
                  <a:pt x="178" y="1143"/>
                </a:lnTo>
                <a:lnTo>
                  <a:pt x="138" y="1139"/>
                </a:lnTo>
                <a:lnTo>
                  <a:pt x="104" y="1135"/>
                </a:lnTo>
                <a:lnTo>
                  <a:pt x="72" y="1132"/>
                </a:lnTo>
                <a:lnTo>
                  <a:pt x="56" y="1130"/>
                </a:lnTo>
                <a:lnTo>
                  <a:pt x="28" y="1128"/>
                </a:lnTo>
                <a:lnTo>
                  <a:pt x="8" y="1127"/>
                </a:lnTo>
                <a:lnTo>
                  <a:pt x="0" y="1166"/>
                </a:lnTo>
                <a:lnTo>
                  <a:pt x="28" y="1168"/>
                </a:lnTo>
                <a:lnTo>
                  <a:pt x="56" y="1170"/>
                </a:lnTo>
                <a:lnTo>
                  <a:pt x="56" y="1150"/>
                </a:lnTo>
                <a:lnTo>
                  <a:pt x="40" y="1169"/>
                </a:lnTo>
                <a:lnTo>
                  <a:pt x="72" y="1172"/>
                </a:lnTo>
                <a:lnTo>
                  <a:pt x="106" y="1176"/>
                </a:lnTo>
                <a:lnTo>
                  <a:pt x="146" y="1180"/>
                </a:lnTo>
                <a:lnTo>
                  <a:pt x="188" y="1185"/>
                </a:lnTo>
                <a:lnTo>
                  <a:pt x="232" y="1189"/>
                </a:lnTo>
                <a:lnTo>
                  <a:pt x="248" y="1191"/>
                </a:lnTo>
                <a:lnTo>
                  <a:pt x="294" y="1195"/>
                </a:lnTo>
                <a:lnTo>
                  <a:pt x="387" y="1202"/>
                </a:lnTo>
                <a:lnTo>
                  <a:pt x="437" y="1204"/>
                </a:lnTo>
                <a:lnTo>
                  <a:pt x="485" y="1205"/>
                </a:lnTo>
                <a:lnTo>
                  <a:pt x="531" y="1204"/>
                </a:lnTo>
                <a:lnTo>
                  <a:pt x="577" y="1202"/>
                </a:lnTo>
                <a:lnTo>
                  <a:pt x="623" y="1199"/>
                </a:lnTo>
                <a:lnTo>
                  <a:pt x="638" y="1197"/>
                </a:lnTo>
                <a:lnTo>
                  <a:pt x="676" y="1192"/>
                </a:lnTo>
                <a:lnTo>
                  <a:pt x="664" y="1173"/>
                </a:lnTo>
                <a:lnTo>
                  <a:pt x="676" y="1192"/>
                </a:lnTo>
                <a:lnTo>
                  <a:pt x="722" y="1185"/>
                </a:lnTo>
                <a:lnTo>
                  <a:pt x="768" y="1179"/>
                </a:lnTo>
                <a:lnTo>
                  <a:pt x="860" y="1167"/>
                </a:lnTo>
                <a:lnTo>
                  <a:pt x="906" y="1161"/>
                </a:lnTo>
                <a:lnTo>
                  <a:pt x="954" y="1153"/>
                </a:lnTo>
                <a:lnTo>
                  <a:pt x="999" y="1144"/>
                </a:lnTo>
                <a:lnTo>
                  <a:pt x="1047" y="1133"/>
                </a:lnTo>
                <a:lnTo>
                  <a:pt x="1091" y="1120"/>
                </a:lnTo>
                <a:lnTo>
                  <a:pt x="1103" y="1116"/>
                </a:lnTo>
                <a:lnTo>
                  <a:pt x="1147" y="1101"/>
                </a:lnTo>
                <a:lnTo>
                  <a:pt x="1189" y="1083"/>
                </a:lnTo>
                <a:lnTo>
                  <a:pt x="1229" y="1062"/>
                </a:lnTo>
                <a:lnTo>
                  <a:pt x="1265" y="1038"/>
                </a:lnTo>
                <a:lnTo>
                  <a:pt x="1275" y="1032"/>
                </a:lnTo>
                <a:lnTo>
                  <a:pt x="1306" y="1005"/>
                </a:lnTo>
                <a:lnTo>
                  <a:pt x="1322" y="989"/>
                </a:lnTo>
                <a:lnTo>
                  <a:pt x="1336" y="973"/>
                </a:lnTo>
                <a:lnTo>
                  <a:pt x="1350" y="956"/>
                </a:lnTo>
                <a:lnTo>
                  <a:pt x="1364" y="935"/>
                </a:lnTo>
                <a:lnTo>
                  <a:pt x="1386" y="900"/>
                </a:lnTo>
                <a:lnTo>
                  <a:pt x="1404" y="864"/>
                </a:lnTo>
                <a:lnTo>
                  <a:pt x="1420" y="829"/>
                </a:lnTo>
                <a:lnTo>
                  <a:pt x="1422" y="821"/>
                </a:lnTo>
                <a:lnTo>
                  <a:pt x="1434" y="788"/>
                </a:lnTo>
                <a:lnTo>
                  <a:pt x="1444" y="756"/>
                </a:lnTo>
                <a:lnTo>
                  <a:pt x="1452" y="726"/>
                </a:lnTo>
                <a:lnTo>
                  <a:pt x="1456" y="695"/>
                </a:lnTo>
                <a:lnTo>
                  <a:pt x="1458" y="666"/>
                </a:lnTo>
                <a:lnTo>
                  <a:pt x="1458" y="609"/>
                </a:lnTo>
                <a:lnTo>
                  <a:pt x="1452" y="553"/>
                </a:lnTo>
                <a:lnTo>
                  <a:pt x="1442" y="497"/>
                </a:lnTo>
                <a:lnTo>
                  <a:pt x="1430" y="438"/>
                </a:lnTo>
                <a:lnTo>
                  <a:pt x="1422" y="411"/>
                </a:lnTo>
                <a:lnTo>
                  <a:pt x="1414" y="383"/>
                </a:lnTo>
                <a:lnTo>
                  <a:pt x="1410" y="375"/>
                </a:lnTo>
                <a:lnTo>
                  <a:pt x="1388" y="319"/>
                </a:lnTo>
                <a:lnTo>
                  <a:pt x="1358" y="265"/>
                </a:lnTo>
                <a:lnTo>
                  <a:pt x="1324" y="211"/>
                </a:lnTo>
                <a:lnTo>
                  <a:pt x="1287" y="158"/>
                </a:lnTo>
                <a:lnTo>
                  <a:pt x="1249" y="105"/>
                </a:lnTo>
                <a:lnTo>
                  <a:pt x="1209" y="51"/>
                </a:lnTo>
                <a:lnTo>
                  <a:pt x="1173" y="0"/>
                </a:lnTo>
                <a:close/>
              </a:path>
            </a:pathLst>
          </a:custGeom>
          <a:solidFill>
            <a:srgbClr val="2828a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75" name=""/>
          <p:cNvSpPr/>
          <p:nvPr/>
        </p:nvSpPr>
        <p:spPr>
          <a:xfrm>
            <a:off x="4181400" y="3649680"/>
            <a:ext cx="235080" cy="214200"/>
          </a:xfrm>
          <a:custGeom>
            <a:avLst/>
            <a:gdLst/>
            <a:ahLst/>
            <a:rect l="l" t="t" r="r" b="b"/>
            <a:pathLst>
              <a:path w="297" h="135">
                <a:moveTo>
                  <a:pt x="297" y="0"/>
                </a:moveTo>
                <a:lnTo>
                  <a:pt x="0" y="40"/>
                </a:lnTo>
                <a:lnTo>
                  <a:pt x="243" y="135"/>
                </a:lnTo>
                <a:lnTo>
                  <a:pt x="297" y="0"/>
                </a:lnTo>
                <a:close/>
              </a:path>
            </a:pathLst>
          </a:custGeom>
          <a:solidFill>
            <a:srgbClr val="2828a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76" name=""/>
          <p:cNvSpPr/>
          <p:nvPr/>
        </p:nvSpPr>
        <p:spPr>
          <a:xfrm>
            <a:off x="4384800" y="4222800"/>
            <a:ext cx="1176120" cy="436680"/>
          </a:xfrm>
          <a:custGeom>
            <a:avLst/>
            <a:gdLst/>
            <a:ahLst/>
            <a:rect l="l" t="t" r="r" b="b"/>
            <a:pathLst>
              <a:path w="1481" h="275">
                <a:moveTo>
                  <a:pt x="1456" y="275"/>
                </a:moveTo>
                <a:lnTo>
                  <a:pt x="1481" y="238"/>
                </a:lnTo>
                <a:lnTo>
                  <a:pt x="26" y="0"/>
                </a:lnTo>
                <a:lnTo>
                  <a:pt x="0" y="37"/>
                </a:lnTo>
                <a:lnTo>
                  <a:pt x="1456" y="275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77" name=""/>
          <p:cNvSpPr/>
          <p:nvPr/>
        </p:nvSpPr>
        <p:spPr>
          <a:xfrm>
            <a:off x="4178160" y="4140360"/>
            <a:ext cx="257400" cy="223560"/>
          </a:xfrm>
          <a:custGeom>
            <a:avLst/>
            <a:gdLst/>
            <a:ahLst/>
            <a:rect l="l" t="t" r="r" b="b"/>
            <a:pathLst>
              <a:path w="325" h="141">
                <a:moveTo>
                  <a:pt x="325" y="0"/>
                </a:moveTo>
                <a:lnTo>
                  <a:pt x="0" y="25"/>
                </a:lnTo>
                <a:lnTo>
                  <a:pt x="233" y="141"/>
                </a:lnTo>
                <a:lnTo>
                  <a:pt x="32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78" name=""/>
          <p:cNvSpPr/>
          <p:nvPr/>
        </p:nvSpPr>
        <p:spPr>
          <a:xfrm>
            <a:off x="4384800" y="4222800"/>
            <a:ext cx="1176120" cy="436680"/>
          </a:xfrm>
          <a:custGeom>
            <a:avLst/>
            <a:gdLst/>
            <a:ahLst/>
            <a:rect l="l" t="t" r="r" b="b"/>
            <a:pathLst>
              <a:path w="1481" h="275">
                <a:moveTo>
                  <a:pt x="1456" y="275"/>
                </a:moveTo>
                <a:lnTo>
                  <a:pt x="1481" y="238"/>
                </a:lnTo>
                <a:lnTo>
                  <a:pt x="26" y="0"/>
                </a:lnTo>
                <a:lnTo>
                  <a:pt x="0" y="37"/>
                </a:lnTo>
                <a:lnTo>
                  <a:pt x="1456" y="275"/>
                </a:lnTo>
                <a:close/>
              </a:path>
            </a:pathLst>
          </a:custGeom>
          <a:solidFill>
            <a:srgbClr val="2828a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79" name=""/>
          <p:cNvSpPr/>
          <p:nvPr/>
        </p:nvSpPr>
        <p:spPr>
          <a:xfrm>
            <a:off x="4178160" y="4140360"/>
            <a:ext cx="257400" cy="223560"/>
          </a:xfrm>
          <a:custGeom>
            <a:avLst/>
            <a:gdLst/>
            <a:ahLst/>
            <a:rect l="l" t="t" r="r" b="b"/>
            <a:pathLst>
              <a:path w="325" h="141">
                <a:moveTo>
                  <a:pt x="325" y="0"/>
                </a:moveTo>
                <a:lnTo>
                  <a:pt x="0" y="25"/>
                </a:lnTo>
                <a:lnTo>
                  <a:pt x="233" y="141"/>
                </a:lnTo>
                <a:lnTo>
                  <a:pt x="325" y="0"/>
                </a:lnTo>
                <a:close/>
              </a:path>
            </a:pathLst>
          </a:custGeom>
          <a:solidFill>
            <a:srgbClr val="2828a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380" name=""/>
          <p:cNvSpPr/>
          <p:nvPr/>
        </p:nvSpPr>
        <p:spPr>
          <a:xfrm>
            <a:off x="8124840" y="-68400"/>
            <a:ext cx="2162160" cy="6858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381" name=""/>
          <p:cNvGrpSpPr/>
          <p:nvPr/>
        </p:nvGrpSpPr>
        <p:grpSpPr>
          <a:xfrm>
            <a:off x="-1192320" y="-233280"/>
            <a:ext cx="11636640" cy="8232840"/>
            <a:chOff x="-1192320" y="-233280"/>
            <a:chExt cx="11636640" cy="8232840"/>
          </a:xfrm>
        </p:grpSpPr>
        <p:sp>
          <p:nvSpPr>
            <p:cNvPr id="8382" name=""/>
            <p:cNvSpPr/>
            <p:nvPr/>
          </p:nvSpPr>
          <p:spPr>
            <a:xfrm>
              <a:off x="7826400" y="6081840"/>
              <a:ext cx="1941480" cy="1253880"/>
            </a:xfrm>
            <a:custGeom>
              <a:avLst/>
              <a:gdLst/>
              <a:ahLst/>
              <a:rect l="l" t="t" r="r" b="b"/>
              <a:pathLst>
                <a:path w="2447" h="790">
                  <a:moveTo>
                    <a:pt x="0" y="451"/>
                  </a:moveTo>
                  <a:lnTo>
                    <a:pt x="175" y="339"/>
                  </a:lnTo>
                  <a:lnTo>
                    <a:pt x="291" y="339"/>
                  </a:lnTo>
                  <a:lnTo>
                    <a:pt x="467" y="188"/>
                  </a:lnTo>
                  <a:lnTo>
                    <a:pt x="467" y="113"/>
                  </a:lnTo>
                  <a:lnTo>
                    <a:pt x="640" y="38"/>
                  </a:lnTo>
                  <a:lnTo>
                    <a:pt x="758" y="0"/>
                  </a:lnTo>
                  <a:lnTo>
                    <a:pt x="931" y="75"/>
                  </a:lnTo>
                  <a:lnTo>
                    <a:pt x="1164" y="38"/>
                  </a:lnTo>
                  <a:lnTo>
                    <a:pt x="1340" y="150"/>
                  </a:lnTo>
                  <a:lnTo>
                    <a:pt x="1980" y="75"/>
                  </a:lnTo>
                  <a:lnTo>
                    <a:pt x="2447" y="226"/>
                  </a:lnTo>
                  <a:lnTo>
                    <a:pt x="2271" y="527"/>
                  </a:lnTo>
                  <a:lnTo>
                    <a:pt x="1689" y="451"/>
                  </a:lnTo>
                  <a:lnTo>
                    <a:pt x="1340" y="602"/>
                  </a:lnTo>
                  <a:lnTo>
                    <a:pt x="815" y="677"/>
                  </a:lnTo>
                  <a:lnTo>
                    <a:pt x="700" y="790"/>
                  </a:lnTo>
                  <a:lnTo>
                    <a:pt x="407" y="790"/>
                  </a:lnTo>
                  <a:lnTo>
                    <a:pt x="116" y="640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83" name=""/>
            <p:cNvSpPr/>
            <p:nvPr/>
          </p:nvSpPr>
          <p:spPr>
            <a:xfrm>
              <a:off x="2212920" y="6176880"/>
              <a:ext cx="64944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84" name=""/>
            <p:cNvSpPr/>
            <p:nvPr/>
          </p:nvSpPr>
          <p:spPr>
            <a:xfrm>
              <a:off x="2303640" y="6224760"/>
              <a:ext cx="537840" cy="22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85" name=""/>
            <p:cNvSpPr/>
            <p:nvPr/>
          </p:nvSpPr>
          <p:spPr>
            <a:xfrm>
              <a:off x="2286000" y="6226200"/>
              <a:ext cx="50040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France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86" name=""/>
            <p:cNvSpPr/>
            <p:nvPr/>
          </p:nvSpPr>
          <p:spPr>
            <a:xfrm>
              <a:off x="6676920" y="6834240"/>
              <a:ext cx="80352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87" name=""/>
            <p:cNvSpPr/>
            <p:nvPr/>
          </p:nvSpPr>
          <p:spPr>
            <a:xfrm>
              <a:off x="6769080" y="6881760"/>
              <a:ext cx="69048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88" name=""/>
            <p:cNvSpPr/>
            <p:nvPr/>
          </p:nvSpPr>
          <p:spPr>
            <a:xfrm>
              <a:off x="6768360" y="6883560"/>
              <a:ext cx="6188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Hungary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89" name=""/>
            <p:cNvSpPr/>
            <p:nvPr/>
          </p:nvSpPr>
          <p:spPr>
            <a:xfrm>
              <a:off x="-1035000" y="6199200"/>
              <a:ext cx="11479320" cy="18003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90" name=""/>
            <p:cNvSpPr/>
            <p:nvPr/>
          </p:nvSpPr>
          <p:spPr>
            <a:xfrm>
              <a:off x="7826400" y="6081840"/>
              <a:ext cx="1941480" cy="1253880"/>
            </a:xfrm>
            <a:custGeom>
              <a:avLst/>
              <a:gdLst/>
              <a:ahLst/>
              <a:rect l="l" t="t" r="r" b="b"/>
              <a:pathLst>
                <a:path w="2447" h="790">
                  <a:moveTo>
                    <a:pt x="0" y="451"/>
                  </a:moveTo>
                  <a:lnTo>
                    <a:pt x="175" y="339"/>
                  </a:lnTo>
                  <a:lnTo>
                    <a:pt x="291" y="339"/>
                  </a:lnTo>
                  <a:lnTo>
                    <a:pt x="467" y="188"/>
                  </a:lnTo>
                  <a:lnTo>
                    <a:pt x="467" y="113"/>
                  </a:lnTo>
                  <a:lnTo>
                    <a:pt x="640" y="38"/>
                  </a:lnTo>
                  <a:lnTo>
                    <a:pt x="758" y="0"/>
                  </a:lnTo>
                  <a:lnTo>
                    <a:pt x="931" y="75"/>
                  </a:lnTo>
                  <a:lnTo>
                    <a:pt x="1164" y="38"/>
                  </a:lnTo>
                  <a:lnTo>
                    <a:pt x="1340" y="150"/>
                  </a:lnTo>
                  <a:lnTo>
                    <a:pt x="1980" y="75"/>
                  </a:lnTo>
                  <a:lnTo>
                    <a:pt x="2447" y="226"/>
                  </a:lnTo>
                  <a:lnTo>
                    <a:pt x="2271" y="527"/>
                  </a:lnTo>
                  <a:lnTo>
                    <a:pt x="1689" y="451"/>
                  </a:lnTo>
                  <a:lnTo>
                    <a:pt x="1340" y="602"/>
                  </a:lnTo>
                  <a:lnTo>
                    <a:pt x="815" y="677"/>
                  </a:lnTo>
                  <a:lnTo>
                    <a:pt x="700" y="790"/>
                  </a:lnTo>
                  <a:lnTo>
                    <a:pt x="407" y="790"/>
                  </a:lnTo>
                  <a:lnTo>
                    <a:pt x="116" y="640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91" name=""/>
            <p:cNvSpPr/>
            <p:nvPr/>
          </p:nvSpPr>
          <p:spPr>
            <a:xfrm>
              <a:off x="2212920" y="6176880"/>
              <a:ext cx="64944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92" name=""/>
            <p:cNvSpPr/>
            <p:nvPr/>
          </p:nvSpPr>
          <p:spPr>
            <a:xfrm>
              <a:off x="2303640" y="6224760"/>
              <a:ext cx="537840" cy="22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93" name=""/>
            <p:cNvSpPr/>
            <p:nvPr/>
          </p:nvSpPr>
          <p:spPr>
            <a:xfrm>
              <a:off x="2286000" y="6226200"/>
              <a:ext cx="50040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France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94" name=""/>
            <p:cNvSpPr/>
            <p:nvPr/>
          </p:nvSpPr>
          <p:spPr>
            <a:xfrm>
              <a:off x="6676920" y="6834240"/>
              <a:ext cx="80352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95" name=""/>
            <p:cNvSpPr/>
            <p:nvPr/>
          </p:nvSpPr>
          <p:spPr>
            <a:xfrm>
              <a:off x="6769080" y="6881760"/>
              <a:ext cx="69048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96" name=""/>
            <p:cNvSpPr/>
            <p:nvPr/>
          </p:nvSpPr>
          <p:spPr>
            <a:xfrm>
              <a:off x="6768360" y="6883560"/>
              <a:ext cx="6188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Hungary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97" name=""/>
            <p:cNvSpPr/>
            <p:nvPr/>
          </p:nvSpPr>
          <p:spPr>
            <a:xfrm>
              <a:off x="-1192320" y="6199200"/>
              <a:ext cx="11479320" cy="18003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98" name=""/>
            <p:cNvSpPr/>
            <p:nvPr/>
          </p:nvSpPr>
          <p:spPr>
            <a:xfrm>
              <a:off x="7826400" y="6081840"/>
              <a:ext cx="1941480" cy="1253880"/>
            </a:xfrm>
            <a:custGeom>
              <a:avLst/>
              <a:gdLst/>
              <a:ahLst/>
              <a:rect l="l" t="t" r="r" b="b"/>
              <a:pathLst>
                <a:path w="2447" h="790">
                  <a:moveTo>
                    <a:pt x="0" y="451"/>
                  </a:moveTo>
                  <a:lnTo>
                    <a:pt x="175" y="339"/>
                  </a:lnTo>
                  <a:lnTo>
                    <a:pt x="291" y="339"/>
                  </a:lnTo>
                  <a:lnTo>
                    <a:pt x="467" y="188"/>
                  </a:lnTo>
                  <a:lnTo>
                    <a:pt x="467" y="113"/>
                  </a:lnTo>
                  <a:lnTo>
                    <a:pt x="640" y="38"/>
                  </a:lnTo>
                  <a:lnTo>
                    <a:pt x="758" y="0"/>
                  </a:lnTo>
                  <a:lnTo>
                    <a:pt x="931" y="75"/>
                  </a:lnTo>
                  <a:lnTo>
                    <a:pt x="1164" y="38"/>
                  </a:lnTo>
                  <a:lnTo>
                    <a:pt x="1340" y="150"/>
                  </a:lnTo>
                  <a:lnTo>
                    <a:pt x="1980" y="75"/>
                  </a:lnTo>
                  <a:lnTo>
                    <a:pt x="2447" y="226"/>
                  </a:lnTo>
                  <a:lnTo>
                    <a:pt x="2271" y="527"/>
                  </a:lnTo>
                  <a:lnTo>
                    <a:pt x="1689" y="451"/>
                  </a:lnTo>
                  <a:lnTo>
                    <a:pt x="1340" y="602"/>
                  </a:lnTo>
                  <a:lnTo>
                    <a:pt x="815" y="677"/>
                  </a:lnTo>
                  <a:lnTo>
                    <a:pt x="700" y="790"/>
                  </a:lnTo>
                  <a:lnTo>
                    <a:pt x="407" y="790"/>
                  </a:lnTo>
                  <a:lnTo>
                    <a:pt x="116" y="640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399" name=""/>
            <p:cNvSpPr/>
            <p:nvPr/>
          </p:nvSpPr>
          <p:spPr>
            <a:xfrm>
              <a:off x="2212920" y="6176880"/>
              <a:ext cx="64944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00" name=""/>
            <p:cNvSpPr/>
            <p:nvPr/>
          </p:nvSpPr>
          <p:spPr>
            <a:xfrm>
              <a:off x="2303640" y="6224760"/>
              <a:ext cx="537840" cy="22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01" name=""/>
            <p:cNvSpPr/>
            <p:nvPr/>
          </p:nvSpPr>
          <p:spPr>
            <a:xfrm>
              <a:off x="2286000" y="6226200"/>
              <a:ext cx="50040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France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02" name=""/>
            <p:cNvSpPr/>
            <p:nvPr/>
          </p:nvSpPr>
          <p:spPr>
            <a:xfrm>
              <a:off x="6676920" y="6834240"/>
              <a:ext cx="80352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03" name=""/>
            <p:cNvSpPr/>
            <p:nvPr/>
          </p:nvSpPr>
          <p:spPr>
            <a:xfrm>
              <a:off x="6769080" y="6881760"/>
              <a:ext cx="69048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04" name=""/>
            <p:cNvSpPr/>
            <p:nvPr/>
          </p:nvSpPr>
          <p:spPr>
            <a:xfrm>
              <a:off x="6768360" y="6883560"/>
              <a:ext cx="6188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Hungary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05" name=""/>
            <p:cNvSpPr/>
            <p:nvPr/>
          </p:nvSpPr>
          <p:spPr>
            <a:xfrm>
              <a:off x="-1035000" y="6199200"/>
              <a:ext cx="11479320" cy="18003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06" name=""/>
            <p:cNvSpPr/>
            <p:nvPr/>
          </p:nvSpPr>
          <p:spPr>
            <a:xfrm>
              <a:off x="7826400" y="6081840"/>
              <a:ext cx="1941480" cy="1253880"/>
            </a:xfrm>
            <a:custGeom>
              <a:avLst/>
              <a:gdLst/>
              <a:ahLst/>
              <a:rect l="l" t="t" r="r" b="b"/>
              <a:pathLst>
                <a:path w="2447" h="790">
                  <a:moveTo>
                    <a:pt x="0" y="451"/>
                  </a:moveTo>
                  <a:lnTo>
                    <a:pt x="175" y="339"/>
                  </a:lnTo>
                  <a:lnTo>
                    <a:pt x="291" y="339"/>
                  </a:lnTo>
                  <a:lnTo>
                    <a:pt x="467" y="188"/>
                  </a:lnTo>
                  <a:lnTo>
                    <a:pt x="467" y="113"/>
                  </a:lnTo>
                  <a:lnTo>
                    <a:pt x="640" y="38"/>
                  </a:lnTo>
                  <a:lnTo>
                    <a:pt x="758" y="0"/>
                  </a:lnTo>
                  <a:lnTo>
                    <a:pt x="931" y="75"/>
                  </a:lnTo>
                  <a:lnTo>
                    <a:pt x="1164" y="38"/>
                  </a:lnTo>
                  <a:lnTo>
                    <a:pt x="1340" y="150"/>
                  </a:lnTo>
                  <a:lnTo>
                    <a:pt x="1980" y="75"/>
                  </a:lnTo>
                  <a:lnTo>
                    <a:pt x="2447" y="226"/>
                  </a:lnTo>
                  <a:lnTo>
                    <a:pt x="2271" y="527"/>
                  </a:lnTo>
                  <a:lnTo>
                    <a:pt x="1689" y="451"/>
                  </a:lnTo>
                  <a:lnTo>
                    <a:pt x="1340" y="602"/>
                  </a:lnTo>
                  <a:lnTo>
                    <a:pt x="815" y="677"/>
                  </a:lnTo>
                  <a:lnTo>
                    <a:pt x="700" y="790"/>
                  </a:lnTo>
                  <a:lnTo>
                    <a:pt x="407" y="790"/>
                  </a:lnTo>
                  <a:lnTo>
                    <a:pt x="116" y="640"/>
                  </a:lnTo>
                  <a:lnTo>
                    <a:pt x="0" y="451"/>
                  </a:lnTo>
                  <a:close/>
                </a:path>
              </a:pathLst>
            </a:custGeom>
            <a:solidFill>
              <a:srgbClr val="00f008"/>
            </a:solidFill>
            <a:ln w="12600">
              <a:solidFill>
                <a:srgbClr val="50505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07" name=""/>
            <p:cNvSpPr/>
            <p:nvPr/>
          </p:nvSpPr>
          <p:spPr>
            <a:xfrm>
              <a:off x="2212920" y="6176880"/>
              <a:ext cx="64944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08" name=""/>
            <p:cNvSpPr/>
            <p:nvPr/>
          </p:nvSpPr>
          <p:spPr>
            <a:xfrm>
              <a:off x="2303640" y="6224760"/>
              <a:ext cx="537840" cy="22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09" name=""/>
            <p:cNvSpPr/>
            <p:nvPr/>
          </p:nvSpPr>
          <p:spPr>
            <a:xfrm>
              <a:off x="2286000" y="6226200"/>
              <a:ext cx="50040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France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10" name=""/>
            <p:cNvSpPr/>
            <p:nvPr/>
          </p:nvSpPr>
          <p:spPr>
            <a:xfrm>
              <a:off x="6676920" y="6834240"/>
              <a:ext cx="803520" cy="277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11" name=""/>
            <p:cNvSpPr/>
            <p:nvPr/>
          </p:nvSpPr>
          <p:spPr>
            <a:xfrm>
              <a:off x="6769080" y="6881760"/>
              <a:ext cx="690480" cy="2206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12" name=""/>
            <p:cNvSpPr/>
            <p:nvPr/>
          </p:nvSpPr>
          <p:spPr>
            <a:xfrm>
              <a:off x="6768360" y="6883560"/>
              <a:ext cx="618840" cy="183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eaeaea"/>
                  </a:solidFill>
                  <a:effectLst/>
                  <a:uFillTx/>
                  <a:latin typeface="Frutiger 45 Light"/>
                </a:rPr>
                <a:t>Hungary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13" name=""/>
            <p:cNvSpPr/>
            <p:nvPr/>
          </p:nvSpPr>
          <p:spPr>
            <a:xfrm>
              <a:off x="-1192320" y="6199200"/>
              <a:ext cx="11479320" cy="180036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14" name=""/>
            <p:cNvSpPr/>
            <p:nvPr/>
          </p:nvSpPr>
          <p:spPr>
            <a:xfrm>
              <a:off x="76320" y="-68400"/>
              <a:ext cx="2381040" cy="68580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15" name=""/>
            <p:cNvSpPr/>
            <p:nvPr/>
          </p:nvSpPr>
          <p:spPr>
            <a:xfrm>
              <a:off x="2266920" y="-233280"/>
              <a:ext cx="5897520" cy="1528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16" name=""/>
            <p:cNvSpPr/>
            <p:nvPr/>
          </p:nvSpPr>
          <p:spPr>
            <a:xfrm>
              <a:off x="7570800" y="-66600"/>
              <a:ext cx="1128600" cy="65008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17" name=""/>
            <p:cNvSpPr/>
            <p:nvPr/>
          </p:nvSpPr>
          <p:spPr>
            <a:xfrm>
              <a:off x="1738440" y="-66600"/>
              <a:ext cx="1128600" cy="65008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18" name=""/>
            <p:cNvSpPr/>
            <p:nvPr/>
          </p:nvSpPr>
          <p:spPr>
            <a:xfrm>
              <a:off x="662040" y="15840"/>
              <a:ext cx="9553680" cy="129060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19" name=""/>
            <p:cNvSpPr/>
            <p:nvPr/>
          </p:nvSpPr>
          <p:spPr>
            <a:xfrm>
              <a:off x="665280" y="150840"/>
              <a:ext cx="9120240" cy="1069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20" name=""/>
            <p:cNvSpPr/>
            <p:nvPr/>
          </p:nvSpPr>
          <p:spPr>
            <a:xfrm>
              <a:off x="8366040" y="5846760"/>
              <a:ext cx="911160" cy="89064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421" name=""/>
          <p:cNvSpPr/>
          <p:nvPr/>
        </p:nvSpPr>
        <p:spPr>
          <a:xfrm>
            <a:off x="2873520" y="1320840"/>
            <a:ext cx="4673520" cy="4848120"/>
          </a:xfrm>
          <a:prstGeom prst="rect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22" name=""/>
          <p:cNvSpPr/>
          <p:nvPr/>
        </p:nvSpPr>
        <p:spPr>
          <a:xfrm>
            <a:off x="2757600" y="6195960"/>
            <a:ext cx="5413320" cy="420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23" name=""/>
          <p:cNvSpPr/>
          <p:nvPr/>
        </p:nvSpPr>
        <p:spPr>
          <a:xfrm>
            <a:off x="662040" y="15840"/>
            <a:ext cx="9553680" cy="1290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24" name=""/>
          <p:cNvSpPr/>
          <p:nvPr/>
        </p:nvSpPr>
        <p:spPr>
          <a:xfrm>
            <a:off x="565200" y="219240"/>
            <a:ext cx="914400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Continental Europe</a:t>
            </a:r>
            <a:br>
              <a:rPr sz="24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Netherlands – Power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25" name=""/>
          <p:cNvSpPr/>
          <p:nvPr/>
        </p:nvSpPr>
        <p:spPr>
          <a:xfrm>
            <a:off x="2266920" y="-233280"/>
            <a:ext cx="5897520" cy="152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26" name=""/>
          <p:cNvSpPr/>
          <p:nvPr/>
        </p:nvSpPr>
        <p:spPr>
          <a:xfrm>
            <a:off x="662040" y="15840"/>
            <a:ext cx="9553680" cy="1290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27" name=""/>
          <p:cNvSpPr/>
          <p:nvPr/>
        </p:nvSpPr>
        <p:spPr>
          <a:xfrm>
            <a:off x="665280" y="150840"/>
            <a:ext cx="9120240" cy="10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28" name=""/>
          <p:cNvSpPr/>
          <p:nvPr/>
        </p:nvSpPr>
        <p:spPr>
          <a:xfrm>
            <a:off x="2266920" y="-233280"/>
            <a:ext cx="5897520" cy="152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29" name=""/>
          <p:cNvSpPr/>
          <p:nvPr/>
        </p:nvSpPr>
        <p:spPr>
          <a:xfrm>
            <a:off x="665280" y="150840"/>
            <a:ext cx="9120240" cy="10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30" name=""/>
          <p:cNvSpPr/>
          <p:nvPr/>
        </p:nvSpPr>
        <p:spPr>
          <a:xfrm>
            <a:off x="2266920" y="-233280"/>
            <a:ext cx="5897520" cy="152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31" name=""/>
          <p:cNvSpPr/>
          <p:nvPr/>
        </p:nvSpPr>
        <p:spPr>
          <a:xfrm>
            <a:off x="665280" y="150840"/>
            <a:ext cx="9120240" cy="10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32" name=""/>
          <p:cNvSpPr/>
          <p:nvPr/>
        </p:nvSpPr>
        <p:spPr>
          <a:xfrm>
            <a:off x="662040" y="15840"/>
            <a:ext cx="9553680" cy="1290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3" name=""/>
          <p:cNvSpPr/>
          <p:nvPr/>
        </p:nvSpPr>
        <p:spPr>
          <a:xfrm>
            <a:off x="800280" y="171360"/>
            <a:ext cx="9144000" cy="106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Continental Europe</a:t>
            </a:r>
            <a:br>
              <a:rPr sz="2400"/>
            </a:b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Germany – Power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34" name=""/>
          <p:cNvSpPr/>
          <p:nvPr/>
        </p:nvSpPr>
        <p:spPr>
          <a:xfrm>
            <a:off x="4248000" y="5678640"/>
            <a:ext cx="1422720" cy="847440"/>
          </a:xfrm>
          <a:custGeom>
            <a:avLst/>
            <a:gdLst/>
            <a:ahLst/>
            <a:rect l="l" t="t" r="r" b="b"/>
            <a:pathLst>
              <a:path w="896" h="534">
                <a:moveTo>
                  <a:pt x="308" y="0"/>
                </a:moveTo>
                <a:lnTo>
                  <a:pt x="560" y="0"/>
                </a:lnTo>
                <a:lnTo>
                  <a:pt x="700" y="56"/>
                </a:lnTo>
                <a:lnTo>
                  <a:pt x="756" y="197"/>
                </a:lnTo>
                <a:lnTo>
                  <a:pt x="896" y="225"/>
                </a:lnTo>
                <a:lnTo>
                  <a:pt x="896" y="309"/>
                </a:lnTo>
                <a:lnTo>
                  <a:pt x="840" y="309"/>
                </a:lnTo>
                <a:lnTo>
                  <a:pt x="840" y="393"/>
                </a:lnTo>
                <a:lnTo>
                  <a:pt x="672" y="337"/>
                </a:lnTo>
                <a:lnTo>
                  <a:pt x="616" y="506"/>
                </a:lnTo>
                <a:lnTo>
                  <a:pt x="504" y="393"/>
                </a:lnTo>
                <a:lnTo>
                  <a:pt x="364" y="506"/>
                </a:lnTo>
                <a:lnTo>
                  <a:pt x="196" y="534"/>
                </a:lnTo>
                <a:lnTo>
                  <a:pt x="140" y="393"/>
                </a:lnTo>
                <a:lnTo>
                  <a:pt x="84" y="393"/>
                </a:lnTo>
                <a:lnTo>
                  <a:pt x="0" y="450"/>
                </a:lnTo>
                <a:lnTo>
                  <a:pt x="0" y="365"/>
                </a:lnTo>
                <a:lnTo>
                  <a:pt x="196" y="28"/>
                </a:lnTo>
                <a:lnTo>
                  <a:pt x="30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35" name=""/>
          <p:cNvSpPr/>
          <p:nvPr/>
        </p:nvSpPr>
        <p:spPr>
          <a:xfrm>
            <a:off x="4119480" y="4444920"/>
            <a:ext cx="220680" cy="314280"/>
          </a:xfrm>
          <a:custGeom>
            <a:avLst/>
            <a:gdLst/>
            <a:ahLst/>
            <a:rect l="l" t="t" r="r" b="b"/>
            <a:pathLst>
              <a:path w="139" h="198">
                <a:moveTo>
                  <a:pt x="28" y="170"/>
                </a:moveTo>
                <a:lnTo>
                  <a:pt x="139" y="198"/>
                </a:lnTo>
                <a:lnTo>
                  <a:pt x="139" y="141"/>
                </a:lnTo>
                <a:lnTo>
                  <a:pt x="83" y="0"/>
                </a:lnTo>
                <a:lnTo>
                  <a:pt x="0" y="85"/>
                </a:lnTo>
                <a:lnTo>
                  <a:pt x="28" y="17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36" name=""/>
          <p:cNvSpPr/>
          <p:nvPr/>
        </p:nvSpPr>
        <p:spPr>
          <a:xfrm>
            <a:off x="770040" y="3951360"/>
            <a:ext cx="4146480" cy="4164120"/>
          </a:xfrm>
          <a:custGeom>
            <a:avLst/>
            <a:gdLst/>
            <a:ahLst/>
            <a:rect l="l" t="t" r="r" b="b"/>
            <a:pathLst>
              <a:path w="2612" h="2623">
                <a:moveTo>
                  <a:pt x="1554" y="0"/>
                </a:moveTo>
                <a:lnTo>
                  <a:pt x="1554" y="84"/>
                </a:lnTo>
                <a:lnTo>
                  <a:pt x="1777" y="252"/>
                </a:lnTo>
                <a:lnTo>
                  <a:pt x="1833" y="363"/>
                </a:lnTo>
                <a:lnTo>
                  <a:pt x="1972" y="307"/>
                </a:lnTo>
                <a:lnTo>
                  <a:pt x="1972" y="447"/>
                </a:lnTo>
                <a:lnTo>
                  <a:pt x="2139" y="475"/>
                </a:lnTo>
                <a:lnTo>
                  <a:pt x="2250" y="503"/>
                </a:lnTo>
                <a:lnTo>
                  <a:pt x="2334" y="615"/>
                </a:lnTo>
                <a:lnTo>
                  <a:pt x="2612" y="671"/>
                </a:lnTo>
                <a:lnTo>
                  <a:pt x="2501" y="950"/>
                </a:lnTo>
                <a:lnTo>
                  <a:pt x="2501" y="1090"/>
                </a:lnTo>
                <a:lnTo>
                  <a:pt x="2389" y="1118"/>
                </a:lnTo>
                <a:lnTo>
                  <a:pt x="2194" y="1454"/>
                </a:lnTo>
                <a:lnTo>
                  <a:pt x="2194" y="1537"/>
                </a:lnTo>
                <a:lnTo>
                  <a:pt x="2278" y="1482"/>
                </a:lnTo>
                <a:lnTo>
                  <a:pt x="2334" y="1482"/>
                </a:lnTo>
                <a:lnTo>
                  <a:pt x="2389" y="1621"/>
                </a:lnTo>
                <a:lnTo>
                  <a:pt x="2334" y="1649"/>
                </a:lnTo>
                <a:lnTo>
                  <a:pt x="2417" y="1789"/>
                </a:lnTo>
                <a:lnTo>
                  <a:pt x="2334" y="1901"/>
                </a:lnTo>
                <a:lnTo>
                  <a:pt x="2361" y="1929"/>
                </a:lnTo>
                <a:lnTo>
                  <a:pt x="2417" y="2092"/>
                </a:lnTo>
                <a:lnTo>
                  <a:pt x="2501" y="2120"/>
                </a:lnTo>
                <a:lnTo>
                  <a:pt x="2501" y="2204"/>
                </a:lnTo>
                <a:lnTo>
                  <a:pt x="2222" y="2427"/>
                </a:lnTo>
                <a:lnTo>
                  <a:pt x="2000" y="2343"/>
                </a:lnTo>
                <a:lnTo>
                  <a:pt x="1777" y="2288"/>
                </a:lnTo>
                <a:lnTo>
                  <a:pt x="1638" y="2399"/>
                </a:lnTo>
                <a:lnTo>
                  <a:pt x="1610" y="2483"/>
                </a:lnTo>
                <a:lnTo>
                  <a:pt x="1610" y="2623"/>
                </a:lnTo>
                <a:lnTo>
                  <a:pt x="1392" y="2623"/>
                </a:lnTo>
                <a:lnTo>
                  <a:pt x="1308" y="2595"/>
                </a:lnTo>
                <a:lnTo>
                  <a:pt x="1253" y="2539"/>
                </a:lnTo>
                <a:lnTo>
                  <a:pt x="1169" y="2511"/>
                </a:lnTo>
                <a:lnTo>
                  <a:pt x="1058" y="2539"/>
                </a:lnTo>
                <a:lnTo>
                  <a:pt x="835" y="2511"/>
                </a:lnTo>
                <a:lnTo>
                  <a:pt x="612" y="2343"/>
                </a:lnTo>
                <a:lnTo>
                  <a:pt x="724" y="2288"/>
                </a:lnTo>
                <a:lnTo>
                  <a:pt x="779" y="1957"/>
                </a:lnTo>
                <a:lnTo>
                  <a:pt x="752" y="1957"/>
                </a:lnTo>
                <a:lnTo>
                  <a:pt x="779" y="1733"/>
                </a:lnTo>
                <a:lnTo>
                  <a:pt x="835" y="1817"/>
                </a:lnTo>
                <a:lnTo>
                  <a:pt x="752" y="1649"/>
                </a:lnTo>
                <a:lnTo>
                  <a:pt x="752" y="1510"/>
                </a:lnTo>
                <a:lnTo>
                  <a:pt x="612" y="1426"/>
                </a:lnTo>
                <a:lnTo>
                  <a:pt x="557" y="1342"/>
                </a:lnTo>
                <a:lnTo>
                  <a:pt x="557" y="1230"/>
                </a:lnTo>
                <a:lnTo>
                  <a:pt x="640" y="1230"/>
                </a:lnTo>
                <a:lnTo>
                  <a:pt x="473" y="1202"/>
                </a:lnTo>
                <a:lnTo>
                  <a:pt x="473" y="1146"/>
                </a:lnTo>
                <a:lnTo>
                  <a:pt x="167" y="1034"/>
                </a:lnTo>
                <a:lnTo>
                  <a:pt x="111" y="1062"/>
                </a:lnTo>
                <a:lnTo>
                  <a:pt x="28" y="978"/>
                </a:lnTo>
                <a:lnTo>
                  <a:pt x="84" y="950"/>
                </a:lnTo>
                <a:lnTo>
                  <a:pt x="56" y="922"/>
                </a:lnTo>
                <a:lnTo>
                  <a:pt x="84" y="867"/>
                </a:lnTo>
                <a:lnTo>
                  <a:pt x="0" y="895"/>
                </a:lnTo>
                <a:lnTo>
                  <a:pt x="28" y="811"/>
                </a:lnTo>
                <a:lnTo>
                  <a:pt x="278" y="727"/>
                </a:lnTo>
                <a:lnTo>
                  <a:pt x="445" y="811"/>
                </a:lnTo>
                <a:lnTo>
                  <a:pt x="696" y="811"/>
                </a:lnTo>
                <a:lnTo>
                  <a:pt x="612" y="447"/>
                </a:lnTo>
                <a:lnTo>
                  <a:pt x="724" y="475"/>
                </a:lnTo>
                <a:lnTo>
                  <a:pt x="779" y="559"/>
                </a:lnTo>
                <a:lnTo>
                  <a:pt x="1086" y="531"/>
                </a:lnTo>
                <a:lnTo>
                  <a:pt x="1030" y="531"/>
                </a:lnTo>
                <a:lnTo>
                  <a:pt x="1058" y="447"/>
                </a:lnTo>
                <a:lnTo>
                  <a:pt x="1308" y="280"/>
                </a:lnTo>
                <a:lnTo>
                  <a:pt x="1336" y="84"/>
                </a:lnTo>
                <a:lnTo>
                  <a:pt x="155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37" name=""/>
          <p:cNvSpPr/>
          <p:nvPr/>
        </p:nvSpPr>
        <p:spPr>
          <a:xfrm>
            <a:off x="3414600" y="2724120"/>
            <a:ext cx="1197000" cy="1408320"/>
          </a:xfrm>
          <a:custGeom>
            <a:avLst/>
            <a:gdLst/>
            <a:ahLst/>
            <a:rect l="l" t="t" r="r" b="b"/>
            <a:pathLst>
              <a:path w="754" h="887">
                <a:moveTo>
                  <a:pt x="335" y="195"/>
                </a:moveTo>
                <a:lnTo>
                  <a:pt x="363" y="251"/>
                </a:lnTo>
                <a:lnTo>
                  <a:pt x="335" y="279"/>
                </a:lnTo>
                <a:lnTo>
                  <a:pt x="335" y="362"/>
                </a:lnTo>
                <a:lnTo>
                  <a:pt x="419" y="390"/>
                </a:lnTo>
                <a:lnTo>
                  <a:pt x="391" y="307"/>
                </a:lnTo>
                <a:lnTo>
                  <a:pt x="447" y="195"/>
                </a:lnTo>
                <a:lnTo>
                  <a:pt x="419" y="195"/>
                </a:lnTo>
                <a:lnTo>
                  <a:pt x="419" y="84"/>
                </a:lnTo>
                <a:lnTo>
                  <a:pt x="670" y="0"/>
                </a:lnTo>
                <a:lnTo>
                  <a:pt x="754" y="84"/>
                </a:lnTo>
                <a:lnTo>
                  <a:pt x="698" y="223"/>
                </a:lnTo>
                <a:lnTo>
                  <a:pt x="642" y="279"/>
                </a:lnTo>
                <a:lnTo>
                  <a:pt x="726" y="390"/>
                </a:lnTo>
                <a:lnTo>
                  <a:pt x="642" y="529"/>
                </a:lnTo>
                <a:lnTo>
                  <a:pt x="531" y="502"/>
                </a:lnTo>
                <a:lnTo>
                  <a:pt x="531" y="887"/>
                </a:lnTo>
                <a:lnTo>
                  <a:pt x="447" y="859"/>
                </a:lnTo>
                <a:lnTo>
                  <a:pt x="447" y="748"/>
                </a:lnTo>
                <a:lnTo>
                  <a:pt x="335" y="692"/>
                </a:lnTo>
                <a:lnTo>
                  <a:pt x="84" y="748"/>
                </a:lnTo>
                <a:lnTo>
                  <a:pt x="0" y="692"/>
                </a:lnTo>
                <a:lnTo>
                  <a:pt x="195" y="692"/>
                </a:lnTo>
                <a:lnTo>
                  <a:pt x="112" y="636"/>
                </a:lnTo>
                <a:lnTo>
                  <a:pt x="307" y="585"/>
                </a:lnTo>
                <a:lnTo>
                  <a:pt x="195" y="585"/>
                </a:lnTo>
                <a:lnTo>
                  <a:pt x="168" y="529"/>
                </a:lnTo>
                <a:lnTo>
                  <a:pt x="335" y="19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38" name=""/>
          <p:cNvSpPr/>
          <p:nvPr/>
        </p:nvSpPr>
        <p:spPr>
          <a:xfrm>
            <a:off x="6853320" y="1909800"/>
            <a:ext cx="3232080" cy="3065400"/>
          </a:xfrm>
          <a:custGeom>
            <a:avLst/>
            <a:gdLst/>
            <a:ahLst/>
            <a:rect l="l" t="t" r="r" b="b"/>
            <a:pathLst>
              <a:path w="2036" h="1931">
                <a:moveTo>
                  <a:pt x="1952" y="313"/>
                </a:moveTo>
                <a:lnTo>
                  <a:pt x="2008" y="712"/>
                </a:lnTo>
                <a:lnTo>
                  <a:pt x="1869" y="882"/>
                </a:lnTo>
                <a:lnTo>
                  <a:pt x="1952" y="968"/>
                </a:lnTo>
                <a:lnTo>
                  <a:pt x="1924" y="1105"/>
                </a:lnTo>
                <a:lnTo>
                  <a:pt x="2036" y="1447"/>
                </a:lnTo>
                <a:lnTo>
                  <a:pt x="1841" y="1675"/>
                </a:lnTo>
                <a:lnTo>
                  <a:pt x="1785" y="1817"/>
                </a:lnTo>
                <a:lnTo>
                  <a:pt x="1785" y="1931"/>
                </a:lnTo>
                <a:lnTo>
                  <a:pt x="1729" y="1931"/>
                </a:lnTo>
                <a:lnTo>
                  <a:pt x="1506" y="1817"/>
                </a:lnTo>
                <a:lnTo>
                  <a:pt x="1199" y="1874"/>
                </a:lnTo>
                <a:lnTo>
                  <a:pt x="1116" y="1789"/>
                </a:lnTo>
                <a:lnTo>
                  <a:pt x="1004" y="1817"/>
                </a:lnTo>
                <a:lnTo>
                  <a:pt x="920" y="1760"/>
                </a:lnTo>
                <a:lnTo>
                  <a:pt x="753" y="1618"/>
                </a:lnTo>
                <a:lnTo>
                  <a:pt x="753" y="1532"/>
                </a:lnTo>
                <a:lnTo>
                  <a:pt x="586" y="1504"/>
                </a:lnTo>
                <a:lnTo>
                  <a:pt x="530" y="1561"/>
                </a:lnTo>
                <a:lnTo>
                  <a:pt x="390" y="1390"/>
                </a:lnTo>
                <a:lnTo>
                  <a:pt x="223" y="1305"/>
                </a:lnTo>
                <a:lnTo>
                  <a:pt x="139" y="1362"/>
                </a:lnTo>
                <a:lnTo>
                  <a:pt x="167" y="1191"/>
                </a:lnTo>
                <a:lnTo>
                  <a:pt x="112" y="1105"/>
                </a:lnTo>
                <a:lnTo>
                  <a:pt x="56" y="740"/>
                </a:lnTo>
                <a:lnTo>
                  <a:pt x="0" y="683"/>
                </a:lnTo>
                <a:lnTo>
                  <a:pt x="56" y="512"/>
                </a:lnTo>
                <a:lnTo>
                  <a:pt x="0" y="370"/>
                </a:lnTo>
                <a:lnTo>
                  <a:pt x="84" y="399"/>
                </a:lnTo>
                <a:lnTo>
                  <a:pt x="84" y="342"/>
                </a:lnTo>
                <a:lnTo>
                  <a:pt x="28" y="342"/>
                </a:lnTo>
                <a:lnTo>
                  <a:pt x="56" y="313"/>
                </a:lnTo>
                <a:lnTo>
                  <a:pt x="641" y="0"/>
                </a:lnTo>
                <a:lnTo>
                  <a:pt x="948" y="0"/>
                </a:lnTo>
                <a:lnTo>
                  <a:pt x="948" y="57"/>
                </a:lnTo>
                <a:lnTo>
                  <a:pt x="892" y="28"/>
                </a:lnTo>
                <a:lnTo>
                  <a:pt x="948" y="171"/>
                </a:lnTo>
                <a:lnTo>
                  <a:pt x="1144" y="114"/>
                </a:lnTo>
                <a:lnTo>
                  <a:pt x="1422" y="171"/>
                </a:lnTo>
                <a:lnTo>
                  <a:pt x="1785" y="142"/>
                </a:lnTo>
                <a:lnTo>
                  <a:pt x="1952" y="256"/>
                </a:lnTo>
                <a:lnTo>
                  <a:pt x="1952" y="31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39" name=""/>
          <p:cNvSpPr/>
          <p:nvPr/>
        </p:nvSpPr>
        <p:spPr>
          <a:xfrm>
            <a:off x="7743960" y="4705200"/>
            <a:ext cx="1860480" cy="936720"/>
          </a:xfrm>
          <a:custGeom>
            <a:avLst/>
            <a:gdLst/>
            <a:ahLst/>
            <a:rect l="l" t="t" r="r" b="b"/>
            <a:pathLst>
              <a:path w="1172" h="590">
                <a:moveTo>
                  <a:pt x="0" y="337"/>
                </a:moveTo>
                <a:lnTo>
                  <a:pt x="84" y="253"/>
                </a:lnTo>
                <a:lnTo>
                  <a:pt x="140" y="253"/>
                </a:lnTo>
                <a:lnTo>
                  <a:pt x="223" y="140"/>
                </a:lnTo>
                <a:lnTo>
                  <a:pt x="223" y="84"/>
                </a:lnTo>
                <a:lnTo>
                  <a:pt x="307" y="28"/>
                </a:lnTo>
                <a:lnTo>
                  <a:pt x="363" y="0"/>
                </a:lnTo>
                <a:lnTo>
                  <a:pt x="446" y="56"/>
                </a:lnTo>
                <a:lnTo>
                  <a:pt x="558" y="28"/>
                </a:lnTo>
                <a:lnTo>
                  <a:pt x="642" y="112"/>
                </a:lnTo>
                <a:lnTo>
                  <a:pt x="949" y="56"/>
                </a:lnTo>
                <a:lnTo>
                  <a:pt x="1172" y="169"/>
                </a:lnTo>
                <a:lnTo>
                  <a:pt x="1088" y="393"/>
                </a:lnTo>
                <a:lnTo>
                  <a:pt x="809" y="337"/>
                </a:lnTo>
                <a:lnTo>
                  <a:pt x="642" y="450"/>
                </a:lnTo>
                <a:lnTo>
                  <a:pt x="391" y="506"/>
                </a:lnTo>
                <a:lnTo>
                  <a:pt x="335" y="590"/>
                </a:lnTo>
                <a:lnTo>
                  <a:pt x="195" y="590"/>
                </a:lnTo>
                <a:lnTo>
                  <a:pt x="56" y="478"/>
                </a:lnTo>
                <a:lnTo>
                  <a:pt x="0" y="3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40" name=""/>
          <p:cNvSpPr/>
          <p:nvPr/>
        </p:nvSpPr>
        <p:spPr>
          <a:xfrm>
            <a:off x="6203880" y="3951360"/>
            <a:ext cx="2117880" cy="1293840"/>
          </a:xfrm>
          <a:custGeom>
            <a:avLst/>
            <a:gdLst/>
            <a:ahLst/>
            <a:rect l="l" t="t" r="r" b="b"/>
            <a:pathLst>
              <a:path w="1334" h="815">
                <a:moveTo>
                  <a:pt x="971" y="815"/>
                </a:moveTo>
                <a:lnTo>
                  <a:pt x="1055" y="731"/>
                </a:lnTo>
                <a:lnTo>
                  <a:pt x="1111" y="731"/>
                </a:lnTo>
                <a:lnTo>
                  <a:pt x="1195" y="618"/>
                </a:lnTo>
                <a:lnTo>
                  <a:pt x="1195" y="562"/>
                </a:lnTo>
                <a:lnTo>
                  <a:pt x="1278" y="506"/>
                </a:lnTo>
                <a:lnTo>
                  <a:pt x="1334" y="478"/>
                </a:lnTo>
                <a:lnTo>
                  <a:pt x="1167" y="337"/>
                </a:lnTo>
                <a:lnTo>
                  <a:pt x="1167" y="253"/>
                </a:lnTo>
                <a:lnTo>
                  <a:pt x="999" y="225"/>
                </a:lnTo>
                <a:lnTo>
                  <a:pt x="944" y="281"/>
                </a:lnTo>
                <a:lnTo>
                  <a:pt x="804" y="112"/>
                </a:lnTo>
                <a:lnTo>
                  <a:pt x="637" y="28"/>
                </a:lnTo>
                <a:lnTo>
                  <a:pt x="553" y="84"/>
                </a:lnTo>
                <a:lnTo>
                  <a:pt x="442" y="0"/>
                </a:lnTo>
                <a:lnTo>
                  <a:pt x="414" y="84"/>
                </a:lnTo>
                <a:lnTo>
                  <a:pt x="56" y="309"/>
                </a:lnTo>
                <a:lnTo>
                  <a:pt x="0" y="253"/>
                </a:lnTo>
                <a:lnTo>
                  <a:pt x="112" y="506"/>
                </a:lnTo>
                <a:lnTo>
                  <a:pt x="358" y="759"/>
                </a:lnTo>
                <a:lnTo>
                  <a:pt x="525" y="787"/>
                </a:lnTo>
                <a:lnTo>
                  <a:pt x="637" y="674"/>
                </a:lnTo>
                <a:lnTo>
                  <a:pt x="944" y="731"/>
                </a:lnTo>
                <a:lnTo>
                  <a:pt x="971" y="81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41" name=""/>
          <p:cNvSpPr/>
          <p:nvPr/>
        </p:nvSpPr>
        <p:spPr>
          <a:xfrm>
            <a:off x="5359320" y="5024520"/>
            <a:ext cx="2470320" cy="1239840"/>
          </a:xfrm>
          <a:custGeom>
            <a:avLst/>
            <a:gdLst/>
            <a:ahLst/>
            <a:rect l="l" t="t" r="r" b="b"/>
            <a:pathLst>
              <a:path w="1556" h="781">
                <a:moveTo>
                  <a:pt x="1500" y="139"/>
                </a:moveTo>
                <a:lnTo>
                  <a:pt x="1472" y="56"/>
                </a:lnTo>
                <a:lnTo>
                  <a:pt x="1166" y="0"/>
                </a:lnTo>
                <a:lnTo>
                  <a:pt x="1054" y="112"/>
                </a:lnTo>
                <a:lnTo>
                  <a:pt x="887" y="84"/>
                </a:lnTo>
                <a:lnTo>
                  <a:pt x="697" y="223"/>
                </a:lnTo>
                <a:lnTo>
                  <a:pt x="725" y="418"/>
                </a:lnTo>
                <a:lnTo>
                  <a:pt x="697" y="446"/>
                </a:lnTo>
                <a:lnTo>
                  <a:pt x="585" y="390"/>
                </a:lnTo>
                <a:lnTo>
                  <a:pt x="362" y="474"/>
                </a:lnTo>
                <a:lnTo>
                  <a:pt x="223" y="446"/>
                </a:lnTo>
                <a:lnTo>
                  <a:pt x="167" y="502"/>
                </a:lnTo>
                <a:lnTo>
                  <a:pt x="84" y="446"/>
                </a:lnTo>
                <a:lnTo>
                  <a:pt x="0" y="474"/>
                </a:lnTo>
                <a:lnTo>
                  <a:pt x="56" y="614"/>
                </a:lnTo>
                <a:lnTo>
                  <a:pt x="195" y="642"/>
                </a:lnTo>
                <a:lnTo>
                  <a:pt x="530" y="586"/>
                </a:lnTo>
                <a:lnTo>
                  <a:pt x="613" y="697"/>
                </a:lnTo>
                <a:lnTo>
                  <a:pt x="864" y="753"/>
                </a:lnTo>
                <a:lnTo>
                  <a:pt x="1026" y="781"/>
                </a:lnTo>
                <a:lnTo>
                  <a:pt x="1361" y="642"/>
                </a:lnTo>
                <a:lnTo>
                  <a:pt x="1445" y="586"/>
                </a:lnTo>
                <a:lnTo>
                  <a:pt x="1445" y="390"/>
                </a:lnTo>
                <a:lnTo>
                  <a:pt x="1556" y="390"/>
                </a:lnTo>
                <a:lnTo>
                  <a:pt x="1556" y="279"/>
                </a:lnTo>
                <a:lnTo>
                  <a:pt x="1500" y="13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42" name=""/>
          <p:cNvSpPr/>
          <p:nvPr/>
        </p:nvSpPr>
        <p:spPr>
          <a:xfrm>
            <a:off x="3230640" y="3822840"/>
            <a:ext cx="1109520" cy="882360"/>
          </a:xfrm>
          <a:custGeom>
            <a:avLst/>
            <a:gdLst/>
            <a:ahLst/>
            <a:rect l="l" t="t" r="r" b="b"/>
            <a:pathLst>
              <a:path w="699" h="556">
                <a:moveTo>
                  <a:pt x="447" y="0"/>
                </a:moveTo>
                <a:lnTo>
                  <a:pt x="196" y="56"/>
                </a:lnTo>
                <a:lnTo>
                  <a:pt x="112" y="0"/>
                </a:lnTo>
                <a:lnTo>
                  <a:pt x="0" y="83"/>
                </a:lnTo>
                <a:lnTo>
                  <a:pt x="0" y="167"/>
                </a:lnTo>
                <a:lnTo>
                  <a:pt x="224" y="334"/>
                </a:lnTo>
                <a:lnTo>
                  <a:pt x="280" y="445"/>
                </a:lnTo>
                <a:lnTo>
                  <a:pt x="419" y="389"/>
                </a:lnTo>
                <a:lnTo>
                  <a:pt x="419" y="528"/>
                </a:lnTo>
                <a:lnTo>
                  <a:pt x="587" y="556"/>
                </a:lnTo>
                <a:lnTo>
                  <a:pt x="559" y="473"/>
                </a:lnTo>
                <a:lnTo>
                  <a:pt x="643" y="389"/>
                </a:lnTo>
                <a:lnTo>
                  <a:pt x="699" y="306"/>
                </a:lnTo>
                <a:lnTo>
                  <a:pt x="643" y="195"/>
                </a:lnTo>
                <a:lnTo>
                  <a:pt x="559" y="167"/>
                </a:lnTo>
                <a:lnTo>
                  <a:pt x="559" y="56"/>
                </a:lnTo>
                <a:lnTo>
                  <a:pt x="44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43" name=""/>
          <p:cNvSpPr/>
          <p:nvPr/>
        </p:nvSpPr>
        <p:spPr>
          <a:xfrm>
            <a:off x="7516800" y="5245200"/>
            <a:ext cx="2171880" cy="1323720"/>
          </a:xfrm>
          <a:custGeom>
            <a:avLst/>
            <a:gdLst/>
            <a:ahLst/>
            <a:rect l="l" t="t" r="r" b="b"/>
            <a:pathLst>
              <a:path w="1368" h="834">
                <a:moveTo>
                  <a:pt x="56" y="556"/>
                </a:moveTo>
                <a:lnTo>
                  <a:pt x="363" y="834"/>
                </a:lnTo>
                <a:lnTo>
                  <a:pt x="530" y="778"/>
                </a:lnTo>
                <a:lnTo>
                  <a:pt x="726" y="723"/>
                </a:lnTo>
                <a:lnTo>
                  <a:pt x="838" y="723"/>
                </a:lnTo>
                <a:lnTo>
                  <a:pt x="1033" y="667"/>
                </a:lnTo>
                <a:lnTo>
                  <a:pt x="1200" y="278"/>
                </a:lnTo>
                <a:lnTo>
                  <a:pt x="1368" y="167"/>
                </a:lnTo>
                <a:lnTo>
                  <a:pt x="1228" y="56"/>
                </a:lnTo>
                <a:lnTo>
                  <a:pt x="949" y="0"/>
                </a:lnTo>
                <a:lnTo>
                  <a:pt x="782" y="111"/>
                </a:lnTo>
                <a:lnTo>
                  <a:pt x="530" y="167"/>
                </a:lnTo>
                <a:lnTo>
                  <a:pt x="475" y="250"/>
                </a:lnTo>
                <a:lnTo>
                  <a:pt x="335" y="250"/>
                </a:lnTo>
                <a:lnTo>
                  <a:pt x="195" y="139"/>
                </a:lnTo>
                <a:lnTo>
                  <a:pt x="195" y="250"/>
                </a:lnTo>
                <a:lnTo>
                  <a:pt x="84" y="250"/>
                </a:lnTo>
                <a:lnTo>
                  <a:pt x="84" y="445"/>
                </a:lnTo>
                <a:lnTo>
                  <a:pt x="0" y="500"/>
                </a:lnTo>
                <a:lnTo>
                  <a:pt x="56" y="55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44" name=""/>
          <p:cNvSpPr/>
          <p:nvPr/>
        </p:nvSpPr>
        <p:spPr>
          <a:xfrm>
            <a:off x="7031160" y="1704960"/>
            <a:ext cx="134640" cy="130320"/>
          </a:xfrm>
          <a:custGeom>
            <a:avLst/>
            <a:gdLst/>
            <a:ahLst/>
            <a:rect l="l" t="t" r="r" b="b"/>
            <a:pathLst>
              <a:path w="85" h="82">
                <a:moveTo>
                  <a:pt x="85" y="82"/>
                </a:moveTo>
                <a:lnTo>
                  <a:pt x="0" y="0"/>
                </a:lnTo>
                <a:lnTo>
                  <a:pt x="0" y="55"/>
                </a:lnTo>
                <a:lnTo>
                  <a:pt x="85" y="8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45" name=""/>
          <p:cNvSpPr/>
          <p:nvPr/>
        </p:nvSpPr>
        <p:spPr>
          <a:xfrm>
            <a:off x="4916520" y="241200"/>
            <a:ext cx="888840" cy="1677960"/>
          </a:xfrm>
          <a:custGeom>
            <a:avLst/>
            <a:gdLst/>
            <a:ahLst/>
            <a:rect l="l" t="t" r="r" b="b"/>
            <a:pathLst>
              <a:path w="560" h="1057">
                <a:moveTo>
                  <a:pt x="280" y="1057"/>
                </a:moveTo>
                <a:lnTo>
                  <a:pt x="112" y="1029"/>
                </a:lnTo>
                <a:lnTo>
                  <a:pt x="112" y="890"/>
                </a:lnTo>
                <a:lnTo>
                  <a:pt x="0" y="807"/>
                </a:lnTo>
                <a:lnTo>
                  <a:pt x="0" y="501"/>
                </a:lnTo>
                <a:lnTo>
                  <a:pt x="28" y="306"/>
                </a:lnTo>
                <a:lnTo>
                  <a:pt x="476" y="0"/>
                </a:lnTo>
                <a:lnTo>
                  <a:pt x="504" y="195"/>
                </a:lnTo>
                <a:lnTo>
                  <a:pt x="392" y="417"/>
                </a:lnTo>
                <a:lnTo>
                  <a:pt x="448" y="417"/>
                </a:lnTo>
                <a:lnTo>
                  <a:pt x="420" y="473"/>
                </a:lnTo>
                <a:lnTo>
                  <a:pt x="560" y="473"/>
                </a:lnTo>
                <a:lnTo>
                  <a:pt x="560" y="528"/>
                </a:lnTo>
                <a:lnTo>
                  <a:pt x="504" y="612"/>
                </a:lnTo>
                <a:lnTo>
                  <a:pt x="448" y="584"/>
                </a:lnTo>
                <a:lnTo>
                  <a:pt x="448" y="668"/>
                </a:lnTo>
                <a:lnTo>
                  <a:pt x="364" y="695"/>
                </a:lnTo>
                <a:lnTo>
                  <a:pt x="364" y="751"/>
                </a:lnTo>
                <a:lnTo>
                  <a:pt x="308" y="751"/>
                </a:lnTo>
                <a:lnTo>
                  <a:pt x="336" y="807"/>
                </a:lnTo>
                <a:lnTo>
                  <a:pt x="280" y="974"/>
                </a:lnTo>
                <a:lnTo>
                  <a:pt x="336" y="1057"/>
                </a:lnTo>
                <a:lnTo>
                  <a:pt x="280" y="105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46" name=""/>
          <p:cNvSpPr/>
          <p:nvPr/>
        </p:nvSpPr>
        <p:spPr>
          <a:xfrm>
            <a:off x="5762520" y="1835280"/>
            <a:ext cx="81000" cy="180720"/>
          </a:xfrm>
          <a:custGeom>
            <a:avLst/>
            <a:gdLst/>
            <a:ahLst/>
            <a:rect l="l" t="t" r="r" b="b"/>
            <a:pathLst>
              <a:path w="51" h="114">
                <a:moveTo>
                  <a:pt x="51" y="0"/>
                </a:moveTo>
                <a:lnTo>
                  <a:pt x="25" y="114"/>
                </a:lnTo>
                <a:lnTo>
                  <a:pt x="0" y="57"/>
                </a:lnTo>
                <a:lnTo>
                  <a:pt x="51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47" name=""/>
          <p:cNvSpPr/>
          <p:nvPr/>
        </p:nvSpPr>
        <p:spPr>
          <a:xfrm>
            <a:off x="5446800" y="1486080"/>
            <a:ext cx="396720" cy="349200"/>
          </a:xfrm>
          <a:custGeom>
            <a:avLst/>
            <a:gdLst/>
            <a:ahLst/>
            <a:rect l="l" t="t" r="r" b="b"/>
            <a:pathLst>
              <a:path w="250" h="220">
                <a:moveTo>
                  <a:pt x="83" y="27"/>
                </a:moveTo>
                <a:lnTo>
                  <a:pt x="194" y="0"/>
                </a:lnTo>
                <a:lnTo>
                  <a:pt x="250" y="137"/>
                </a:lnTo>
                <a:lnTo>
                  <a:pt x="222" y="192"/>
                </a:lnTo>
                <a:lnTo>
                  <a:pt x="83" y="220"/>
                </a:lnTo>
                <a:lnTo>
                  <a:pt x="0" y="55"/>
                </a:lnTo>
                <a:lnTo>
                  <a:pt x="83" y="2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48" name=""/>
          <p:cNvSpPr/>
          <p:nvPr/>
        </p:nvSpPr>
        <p:spPr>
          <a:xfrm>
            <a:off x="5891040" y="1876320"/>
            <a:ext cx="265320" cy="181080"/>
          </a:xfrm>
          <a:custGeom>
            <a:avLst/>
            <a:gdLst/>
            <a:ahLst/>
            <a:rect l="l" t="t" r="r" b="b"/>
            <a:pathLst>
              <a:path w="167" h="114">
                <a:moveTo>
                  <a:pt x="56" y="0"/>
                </a:moveTo>
                <a:lnTo>
                  <a:pt x="139" y="28"/>
                </a:lnTo>
                <a:lnTo>
                  <a:pt x="167" y="114"/>
                </a:lnTo>
                <a:lnTo>
                  <a:pt x="0" y="57"/>
                </a:lnTo>
                <a:lnTo>
                  <a:pt x="0" y="0"/>
                </a:lnTo>
                <a:lnTo>
                  <a:pt x="56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49" name=""/>
          <p:cNvSpPr/>
          <p:nvPr/>
        </p:nvSpPr>
        <p:spPr>
          <a:xfrm>
            <a:off x="6156360" y="1876320"/>
            <a:ext cx="81000" cy="225360"/>
          </a:xfrm>
          <a:custGeom>
            <a:avLst/>
            <a:gdLst/>
            <a:ahLst/>
            <a:rect l="l" t="t" r="r" b="b"/>
            <a:pathLst>
              <a:path w="51" h="142">
                <a:moveTo>
                  <a:pt x="0" y="0"/>
                </a:moveTo>
                <a:lnTo>
                  <a:pt x="51" y="28"/>
                </a:lnTo>
                <a:lnTo>
                  <a:pt x="25" y="142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50" name=""/>
          <p:cNvSpPr/>
          <p:nvPr/>
        </p:nvSpPr>
        <p:spPr>
          <a:xfrm>
            <a:off x="5843520" y="1220760"/>
            <a:ext cx="576360" cy="614520"/>
          </a:xfrm>
          <a:custGeom>
            <a:avLst/>
            <a:gdLst/>
            <a:ahLst/>
            <a:rect l="l" t="t" r="r" b="b"/>
            <a:pathLst>
              <a:path w="363" h="387">
                <a:moveTo>
                  <a:pt x="112" y="28"/>
                </a:moveTo>
                <a:lnTo>
                  <a:pt x="140" y="83"/>
                </a:lnTo>
                <a:lnTo>
                  <a:pt x="0" y="138"/>
                </a:lnTo>
                <a:lnTo>
                  <a:pt x="56" y="193"/>
                </a:lnTo>
                <a:lnTo>
                  <a:pt x="84" y="304"/>
                </a:lnTo>
                <a:lnTo>
                  <a:pt x="195" y="332"/>
                </a:lnTo>
                <a:lnTo>
                  <a:pt x="168" y="387"/>
                </a:lnTo>
                <a:lnTo>
                  <a:pt x="251" y="387"/>
                </a:lnTo>
                <a:lnTo>
                  <a:pt x="251" y="304"/>
                </a:lnTo>
                <a:lnTo>
                  <a:pt x="307" y="304"/>
                </a:lnTo>
                <a:lnTo>
                  <a:pt x="279" y="221"/>
                </a:lnTo>
                <a:lnTo>
                  <a:pt x="363" y="166"/>
                </a:lnTo>
                <a:lnTo>
                  <a:pt x="307" y="0"/>
                </a:lnTo>
                <a:lnTo>
                  <a:pt x="223" y="28"/>
                </a:lnTo>
                <a:lnTo>
                  <a:pt x="223" y="83"/>
                </a:lnTo>
                <a:lnTo>
                  <a:pt x="195" y="166"/>
                </a:lnTo>
                <a:lnTo>
                  <a:pt x="195" y="55"/>
                </a:lnTo>
                <a:lnTo>
                  <a:pt x="112" y="28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51" name=""/>
          <p:cNvSpPr/>
          <p:nvPr/>
        </p:nvSpPr>
        <p:spPr>
          <a:xfrm>
            <a:off x="6556320" y="2057400"/>
            <a:ext cx="171360" cy="177840"/>
          </a:xfrm>
          <a:custGeom>
            <a:avLst/>
            <a:gdLst/>
            <a:ahLst/>
            <a:rect l="l" t="t" r="r" b="b"/>
            <a:pathLst>
              <a:path w="108" h="112">
                <a:moveTo>
                  <a:pt x="81" y="56"/>
                </a:moveTo>
                <a:lnTo>
                  <a:pt x="108" y="112"/>
                </a:lnTo>
                <a:lnTo>
                  <a:pt x="0" y="84"/>
                </a:lnTo>
                <a:lnTo>
                  <a:pt x="0" y="28"/>
                </a:lnTo>
                <a:lnTo>
                  <a:pt x="54" y="56"/>
                </a:lnTo>
                <a:lnTo>
                  <a:pt x="27" y="0"/>
                </a:lnTo>
                <a:lnTo>
                  <a:pt x="81" y="28"/>
                </a:lnTo>
                <a:lnTo>
                  <a:pt x="81" y="5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52" name=""/>
          <p:cNvSpPr/>
          <p:nvPr/>
        </p:nvSpPr>
        <p:spPr>
          <a:xfrm>
            <a:off x="6556320" y="2057400"/>
            <a:ext cx="171360" cy="177840"/>
          </a:xfrm>
          <a:custGeom>
            <a:avLst/>
            <a:gdLst/>
            <a:ahLst/>
            <a:rect l="l" t="t" r="r" b="b"/>
            <a:pathLst>
              <a:path w="108" h="112">
                <a:moveTo>
                  <a:pt x="81" y="56"/>
                </a:moveTo>
                <a:lnTo>
                  <a:pt x="108" y="112"/>
                </a:lnTo>
                <a:lnTo>
                  <a:pt x="0" y="84"/>
                </a:lnTo>
                <a:lnTo>
                  <a:pt x="0" y="28"/>
                </a:lnTo>
                <a:lnTo>
                  <a:pt x="54" y="56"/>
                </a:lnTo>
                <a:lnTo>
                  <a:pt x="27" y="0"/>
                </a:lnTo>
                <a:lnTo>
                  <a:pt x="81" y="28"/>
                </a:lnTo>
                <a:lnTo>
                  <a:pt x="81" y="5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53" name=""/>
          <p:cNvSpPr/>
          <p:nvPr/>
        </p:nvSpPr>
        <p:spPr>
          <a:xfrm>
            <a:off x="4248000" y="1876320"/>
            <a:ext cx="2874960" cy="3940200"/>
          </a:xfrm>
          <a:custGeom>
            <a:avLst/>
            <a:gdLst/>
            <a:ahLst/>
            <a:rect l="l" t="t" r="r" b="b"/>
            <a:pathLst>
              <a:path w="1811" h="2482">
                <a:moveTo>
                  <a:pt x="1783" y="1392"/>
                </a:moveTo>
                <a:lnTo>
                  <a:pt x="1811" y="1225"/>
                </a:lnTo>
                <a:lnTo>
                  <a:pt x="1755" y="1141"/>
                </a:lnTo>
                <a:lnTo>
                  <a:pt x="1699" y="782"/>
                </a:lnTo>
                <a:lnTo>
                  <a:pt x="1643" y="726"/>
                </a:lnTo>
                <a:lnTo>
                  <a:pt x="1699" y="559"/>
                </a:lnTo>
                <a:lnTo>
                  <a:pt x="1643" y="419"/>
                </a:lnTo>
                <a:lnTo>
                  <a:pt x="1397" y="196"/>
                </a:lnTo>
                <a:lnTo>
                  <a:pt x="1285" y="224"/>
                </a:lnTo>
                <a:lnTo>
                  <a:pt x="1341" y="168"/>
                </a:lnTo>
                <a:lnTo>
                  <a:pt x="1089" y="363"/>
                </a:lnTo>
                <a:lnTo>
                  <a:pt x="950" y="363"/>
                </a:lnTo>
                <a:lnTo>
                  <a:pt x="1006" y="224"/>
                </a:lnTo>
                <a:lnTo>
                  <a:pt x="810" y="196"/>
                </a:lnTo>
                <a:lnTo>
                  <a:pt x="782" y="140"/>
                </a:lnTo>
                <a:lnTo>
                  <a:pt x="782" y="56"/>
                </a:lnTo>
                <a:lnTo>
                  <a:pt x="698" y="28"/>
                </a:lnTo>
                <a:lnTo>
                  <a:pt x="531" y="0"/>
                </a:lnTo>
                <a:lnTo>
                  <a:pt x="615" y="140"/>
                </a:lnTo>
                <a:lnTo>
                  <a:pt x="531" y="224"/>
                </a:lnTo>
                <a:lnTo>
                  <a:pt x="615" y="391"/>
                </a:lnTo>
                <a:lnTo>
                  <a:pt x="531" y="419"/>
                </a:lnTo>
                <a:lnTo>
                  <a:pt x="531" y="559"/>
                </a:lnTo>
                <a:lnTo>
                  <a:pt x="503" y="503"/>
                </a:lnTo>
                <a:lnTo>
                  <a:pt x="419" y="531"/>
                </a:lnTo>
                <a:lnTo>
                  <a:pt x="419" y="447"/>
                </a:lnTo>
                <a:lnTo>
                  <a:pt x="335" y="447"/>
                </a:lnTo>
                <a:lnTo>
                  <a:pt x="251" y="447"/>
                </a:lnTo>
                <a:lnTo>
                  <a:pt x="223" y="531"/>
                </a:lnTo>
                <a:lnTo>
                  <a:pt x="307" y="615"/>
                </a:lnTo>
                <a:lnTo>
                  <a:pt x="223" y="615"/>
                </a:lnTo>
                <a:lnTo>
                  <a:pt x="168" y="754"/>
                </a:lnTo>
                <a:lnTo>
                  <a:pt x="112" y="810"/>
                </a:lnTo>
                <a:lnTo>
                  <a:pt x="196" y="922"/>
                </a:lnTo>
                <a:lnTo>
                  <a:pt x="112" y="1062"/>
                </a:lnTo>
                <a:lnTo>
                  <a:pt x="0" y="1034"/>
                </a:lnTo>
                <a:lnTo>
                  <a:pt x="0" y="1420"/>
                </a:lnTo>
                <a:lnTo>
                  <a:pt x="56" y="1532"/>
                </a:lnTo>
                <a:lnTo>
                  <a:pt x="0" y="1616"/>
                </a:lnTo>
                <a:lnTo>
                  <a:pt x="56" y="1756"/>
                </a:lnTo>
                <a:lnTo>
                  <a:pt x="56" y="1811"/>
                </a:lnTo>
                <a:lnTo>
                  <a:pt x="140" y="1923"/>
                </a:lnTo>
                <a:lnTo>
                  <a:pt x="419" y="1979"/>
                </a:lnTo>
                <a:lnTo>
                  <a:pt x="307" y="2258"/>
                </a:lnTo>
                <a:lnTo>
                  <a:pt x="307" y="2398"/>
                </a:lnTo>
                <a:lnTo>
                  <a:pt x="559" y="2398"/>
                </a:lnTo>
                <a:lnTo>
                  <a:pt x="698" y="2454"/>
                </a:lnTo>
                <a:lnTo>
                  <a:pt x="782" y="2426"/>
                </a:lnTo>
                <a:lnTo>
                  <a:pt x="866" y="2482"/>
                </a:lnTo>
                <a:lnTo>
                  <a:pt x="922" y="2426"/>
                </a:lnTo>
                <a:lnTo>
                  <a:pt x="1061" y="2454"/>
                </a:lnTo>
                <a:lnTo>
                  <a:pt x="1285" y="2370"/>
                </a:lnTo>
                <a:lnTo>
                  <a:pt x="1397" y="2426"/>
                </a:lnTo>
                <a:lnTo>
                  <a:pt x="1425" y="2398"/>
                </a:lnTo>
                <a:lnTo>
                  <a:pt x="1397" y="2203"/>
                </a:lnTo>
                <a:lnTo>
                  <a:pt x="1588" y="2063"/>
                </a:lnTo>
                <a:lnTo>
                  <a:pt x="1341" y="1811"/>
                </a:lnTo>
                <a:lnTo>
                  <a:pt x="1229" y="1560"/>
                </a:lnTo>
                <a:lnTo>
                  <a:pt x="1285" y="1616"/>
                </a:lnTo>
                <a:lnTo>
                  <a:pt x="1643" y="1392"/>
                </a:lnTo>
                <a:lnTo>
                  <a:pt x="1671" y="1309"/>
                </a:lnTo>
                <a:lnTo>
                  <a:pt x="1783" y="1392"/>
                </a:lnTo>
                <a:close/>
              </a:path>
            </a:pathLst>
          </a:custGeom>
          <a:solidFill>
            <a:srgbClr val="ccffcc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54" name=""/>
          <p:cNvSpPr/>
          <p:nvPr/>
        </p:nvSpPr>
        <p:spPr>
          <a:xfrm>
            <a:off x="4475160" y="5950080"/>
            <a:ext cx="3846600" cy="4027320"/>
          </a:xfrm>
          <a:custGeom>
            <a:avLst/>
            <a:gdLst/>
            <a:ahLst/>
            <a:rect l="l" t="t" r="r" b="b"/>
            <a:pathLst>
              <a:path w="2423" h="2537">
                <a:moveTo>
                  <a:pt x="1423" y="447"/>
                </a:moveTo>
                <a:lnTo>
                  <a:pt x="1474" y="419"/>
                </a:lnTo>
                <a:lnTo>
                  <a:pt x="1423" y="363"/>
                </a:lnTo>
                <a:lnTo>
                  <a:pt x="1395" y="251"/>
                </a:lnTo>
                <a:lnTo>
                  <a:pt x="1367" y="251"/>
                </a:lnTo>
                <a:lnTo>
                  <a:pt x="1423" y="168"/>
                </a:lnTo>
                <a:lnTo>
                  <a:pt x="1172" y="112"/>
                </a:lnTo>
                <a:lnTo>
                  <a:pt x="1088" y="0"/>
                </a:lnTo>
                <a:lnTo>
                  <a:pt x="753" y="56"/>
                </a:lnTo>
                <a:lnTo>
                  <a:pt x="753" y="140"/>
                </a:lnTo>
                <a:lnTo>
                  <a:pt x="698" y="140"/>
                </a:lnTo>
                <a:lnTo>
                  <a:pt x="698" y="223"/>
                </a:lnTo>
                <a:lnTo>
                  <a:pt x="530" y="168"/>
                </a:lnTo>
                <a:lnTo>
                  <a:pt x="474" y="335"/>
                </a:lnTo>
                <a:lnTo>
                  <a:pt x="363" y="223"/>
                </a:lnTo>
                <a:lnTo>
                  <a:pt x="223" y="335"/>
                </a:lnTo>
                <a:lnTo>
                  <a:pt x="56" y="363"/>
                </a:lnTo>
                <a:lnTo>
                  <a:pt x="0" y="391"/>
                </a:lnTo>
                <a:lnTo>
                  <a:pt x="84" y="531"/>
                </a:lnTo>
                <a:lnTo>
                  <a:pt x="0" y="642"/>
                </a:lnTo>
                <a:lnTo>
                  <a:pt x="28" y="670"/>
                </a:lnTo>
                <a:lnTo>
                  <a:pt x="84" y="833"/>
                </a:lnTo>
                <a:lnTo>
                  <a:pt x="167" y="861"/>
                </a:lnTo>
                <a:lnTo>
                  <a:pt x="167" y="945"/>
                </a:lnTo>
                <a:lnTo>
                  <a:pt x="279" y="917"/>
                </a:lnTo>
                <a:lnTo>
                  <a:pt x="419" y="782"/>
                </a:lnTo>
                <a:lnTo>
                  <a:pt x="698" y="917"/>
                </a:lnTo>
                <a:lnTo>
                  <a:pt x="781" y="1168"/>
                </a:lnTo>
                <a:lnTo>
                  <a:pt x="921" y="1364"/>
                </a:lnTo>
                <a:lnTo>
                  <a:pt x="1005" y="1364"/>
                </a:lnTo>
                <a:lnTo>
                  <a:pt x="1311" y="1671"/>
                </a:lnTo>
                <a:lnTo>
                  <a:pt x="1423" y="1671"/>
                </a:lnTo>
                <a:lnTo>
                  <a:pt x="1558" y="1839"/>
                </a:lnTo>
                <a:lnTo>
                  <a:pt x="1670" y="1839"/>
                </a:lnTo>
                <a:lnTo>
                  <a:pt x="1697" y="1950"/>
                </a:lnTo>
                <a:lnTo>
                  <a:pt x="1781" y="2006"/>
                </a:lnTo>
                <a:lnTo>
                  <a:pt x="1837" y="1978"/>
                </a:lnTo>
                <a:lnTo>
                  <a:pt x="1949" y="2314"/>
                </a:lnTo>
                <a:lnTo>
                  <a:pt x="1865" y="2369"/>
                </a:lnTo>
                <a:lnTo>
                  <a:pt x="1837" y="2481"/>
                </a:lnTo>
                <a:lnTo>
                  <a:pt x="1837" y="2537"/>
                </a:lnTo>
                <a:lnTo>
                  <a:pt x="1921" y="2537"/>
                </a:lnTo>
                <a:lnTo>
                  <a:pt x="2004" y="2425"/>
                </a:lnTo>
                <a:lnTo>
                  <a:pt x="2032" y="2314"/>
                </a:lnTo>
                <a:lnTo>
                  <a:pt x="2116" y="2258"/>
                </a:lnTo>
                <a:lnTo>
                  <a:pt x="2116" y="2146"/>
                </a:lnTo>
                <a:lnTo>
                  <a:pt x="2004" y="2062"/>
                </a:lnTo>
                <a:lnTo>
                  <a:pt x="2060" y="1895"/>
                </a:lnTo>
                <a:lnTo>
                  <a:pt x="2144" y="1867"/>
                </a:lnTo>
                <a:lnTo>
                  <a:pt x="2283" y="1950"/>
                </a:lnTo>
                <a:lnTo>
                  <a:pt x="2395" y="2034"/>
                </a:lnTo>
                <a:lnTo>
                  <a:pt x="2423" y="1978"/>
                </a:lnTo>
                <a:lnTo>
                  <a:pt x="2283" y="1811"/>
                </a:lnTo>
                <a:lnTo>
                  <a:pt x="1893" y="1615"/>
                </a:lnTo>
                <a:lnTo>
                  <a:pt x="1921" y="1504"/>
                </a:lnTo>
                <a:lnTo>
                  <a:pt x="1921" y="1476"/>
                </a:lnTo>
                <a:lnTo>
                  <a:pt x="1725" y="1504"/>
                </a:lnTo>
                <a:lnTo>
                  <a:pt x="1642" y="1420"/>
                </a:lnTo>
                <a:lnTo>
                  <a:pt x="1502" y="1280"/>
                </a:lnTo>
                <a:lnTo>
                  <a:pt x="1395" y="1001"/>
                </a:lnTo>
                <a:lnTo>
                  <a:pt x="1172" y="861"/>
                </a:lnTo>
                <a:lnTo>
                  <a:pt x="1144" y="726"/>
                </a:lnTo>
                <a:lnTo>
                  <a:pt x="1172" y="642"/>
                </a:lnTo>
                <a:lnTo>
                  <a:pt x="1144" y="587"/>
                </a:lnTo>
                <a:lnTo>
                  <a:pt x="1144" y="503"/>
                </a:lnTo>
                <a:lnTo>
                  <a:pt x="1339" y="391"/>
                </a:lnTo>
                <a:lnTo>
                  <a:pt x="1395" y="391"/>
                </a:lnTo>
                <a:lnTo>
                  <a:pt x="1423" y="44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55" name=""/>
          <p:cNvSpPr/>
          <p:nvPr/>
        </p:nvSpPr>
        <p:spPr>
          <a:xfrm>
            <a:off x="3862440" y="2855880"/>
            <a:ext cx="122040" cy="138240"/>
          </a:xfrm>
          <a:custGeom>
            <a:avLst/>
            <a:gdLst/>
            <a:ahLst/>
            <a:rect l="l" t="t" r="r" b="b"/>
            <a:pathLst>
              <a:path w="77" h="87">
                <a:moveTo>
                  <a:pt x="77" y="0"/>
                </a:moveTo>
                <a:lnTo>
                  <a:pt x="0" y="87"/>
                </a:lnTo>
                <a:lnTo>
                  <a:pt x="51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56" name=""/>
          <p:cNvSpPr/>
          <p:nvPr/>
        </p:nvSpPr>
        <p:spPr>
          <a:xfrm>
            <a:off x="6642000" y="6037200"/>
            <a:ext cx="960480" cy="587520"/>
          </a:xfrm>
          <a:custGeom>
            <a:avLst/>
            <a:gdLst/>
            <a:ahLst/>
            <a:rect l="l" t="t" r="r" b="b"/>
            <a:pathLst>
              <a:path w="605" h="370">
                <a:moveTo>
                  <a:pt x="605" y="57"/>
                </a:moveTo>
                <a:lnTo>
                  <a:pt x="577" y="114"/>
                </a:lnTo>
                <a:lnTo>
                  <a:pt x="439" y="171"/>
                </a:lnTo>
                <a:lnTo>
                  <a:pt x="383" y="370"/>
                </a:lnTo>
                <a:lnTo>
                  <a:pt x="217" y="342"/>
                </a:lnTo>
                <a:lnTo>
                  <a:pt x="106" y="370"/>
                </a:lnTo>
                <a:lnTo>
                  <a:pt x="55" y="313"/>
                </a:lnTo>
                <a:lnTo>
                  <a:pt x="28" y="199"/>
                </a:lnTo>
                <a:lnTo>
                  <a:pt x="0" y="199"/>
                </a:lnTo>
                <a:lnTo>
                  <a:pt x="55" y="114"/>
                </a:lnTo>
                <a:lnTo>
                  <a:pt x="217" y="142"/>
                </a:lnTo>
                <a:lnTo>
                  <a:pt x="550" y="0"/>
                </a:lnTo>
                <a:lnTo>
                  <a:pt x="605" y="5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57" name=""/>
          <p:cNvSpPr/>
          <p:nvPr/>
        </p:nvSpPr>
        <p:spPr>
          <a:xfrm>
            <a:off x="6727680" y="6124680"/>
            <a:ext cx="1898640" cy="1858680"/>
          </a:xfrm>
          <a:custGeom>
            <a:avLst/>
            <a:gdLst/>
            <a:ahLst/>
            <a:rect l="l" t="t" r="r" b="b"/>
            <a:pathLst>
              <a:path w="1196" h="1171">
                <a:moveTo>
                  <a:pt x="721" y="947"/>
                </a:moveTo>
                <a:lnTo>
                  <a:pt x="973" y="1143"/>
                </a:lnTo>
                <a:lnTo>
                  <a:pt x="945" y="1171"/>
                </a:lnTo>
                <a:lnTo>
                  <a:pt x="861" y="1115"/>
                </a:lnTo>
                <a:lnTo>
                  <a:pt x="693" y="1059"/>
                </a:lnTo>
                <a:lnTo>
                  <a:pt x="805" y="1059"/>
                </a:lnTo>
                <a:lnTo>
                  <a:pt x="665" y="947"/>
                </a:lnTo>
                <a:lnTo>
                  <a:pt x="498" y="919"/>
                </a:lnTo>
                <a:lnTo>
                  <a:pt x="302" y="751"/>
                </a:lnTo>
                <a:lnTo>
                  <a:pt x="358" y="700"/>
                </a:lnTo>
                <a:lnTo>
                  <a:pt x="302" y="644"/>
                </a:lnTo>
                <a:lnTo>
                  <a:pt x="247" y="476"/>
                </a:lnTo>
                <a:lnTo>
                  <a:pt x="191" y="420"/>
                </a:lnTo>
                <a:lnTo>
                  <a:pt x="135" y="420"/>
                </a:lnTo>
                <a:lnTo>
                  <a:pt x="79" y="560"/>
                </a:lnTo>
                <a:lnTo>
                  <a:pt x="51" y="532"/>
                </a:lnTo>
                <a:lnTo>
                  <a:pt x="0" y="448"/>
                </a:lnTo>
                <a:lnTo>
                  <a:pt x="0" y="336"/>
                </a:lnTo>
                <a:lnTo>
                  <a:pt x="51" y="308"/>
                </a:lnTo>
                <a:lnTo>
                  <a:pt x="163" y="280"/>
                </a:lnTo>
                <a:lnTo>
                  <a:pt x="330" y="308"/>
                </a:lnTo>
                <a:lnTo>
                  <a:pt x="386" y="112"/>
                </a:lnTo>
                <a:lnTo>
                  <a:pt x="526" y="56"/>
                </a:lnTo>
                <a:lnTo>
                  <a:pt x="554" y="0"/>
                </a:lnTo>
                <a:lnTo>
                  <a:pt x="861" y="280"/>
                </a:lnTo>
                <a:lnTo>
                  <a:pt x="1028" y="224"/>
                </a:lnTo>
                <a:lnTo>
                  <a:pt x="1084" y="392"/>
                </a:lnTo>
                <a:lnTo>
                  <a:pt x="1196" y="448"/>
                </a:lnTo>
                <a:lnTo>
                  <a:pt x="1140" y="448"/>
                </a:lnTo>
                <a:lnTo>
                  <a:pt x="1112" y="504"/>
                </a:lnTo>
                <a:lnTo>
                  <a:pt x="1084" y="532"/>
                </a:lnTo>
                <a:lnTo>
                  <a:pt x="1028" y="448"/>
                </a:lnTo>
                <a:lnTo>
                  <a:pt x="665" y="392"/>
                </a:lnTo>
                <a:lnTo>
                  <a:pt x="526" y="448"/>
                </a:lnTo>
                <a:lnTo>
                  <a:pt x="470" y="364"/>
                </a:lnTo>
                <a:lnTo>
                  <a:pt x="414" y="504"/>
                </a:lnTo>
                <a:lnTo>
                  <a:pt x="470" y="560"/>
                </a:lnTo>
                <a:lnTo>
                  <a:pt x="721" y="94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58" name=""/>
          <p:cNvSpPr/>
          <p:nvPr/>
        </p:nvSpPr>
        <p:spPr>
          <a:xfrm>
            <a:off x="6994440" y="6840360"/>
            <a:ext cx="84240" cy="132120"/>
          </a:xfrm>
          <a:custGeom>
            <a:avLst/>
            <a:gdLst/>
            <a:ahLst/>
            <a:rect l="l" t="t" r="r" b="b"/>
            <a:pathLst>
              <a:path w="53" h="83">
                <a:moveTo>
                  <a:pt x="0" y="0"/>
                </a:moveTo>
                <a:lnTo>
                  <a:pt x="53" y="83"/>
                </a:lnTo>
                <a:lnTo>
                  <a:pt x="0" y="2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59" name=""/>
          <p:cNvSpPr/>
          <p:nvPr/>
        </p:nvSpPr>
        <p:spPr>
          <a:xfrm>
            <a:off x="2752560" y="7983360"/>
            <a:ext cx="90720" cy="132120"/>
          </a:xfrm>
          <a:custGeom>
            <a:avLst/>
            <a:gdLst/>
            <a:ahLst/>
            <a:rect l="l" t="t" r="r" b="b"/>
            <a:pathLst>
              <a:path w="57" h="83">
                <a:moveTo>
                  <a:pt x="0" y="0"/>
                </a:moveTo>
                <a:lnTo>
                  <a:pt x="57" y="55"/>
                </a:lnTo>
                <a:lnTo>
                  <a:pt x="57" y="83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60" name=""/>
          <p:cNvSpPr/>
          <p:nvPr/>
        </p:nvSpPr>
        <p:spPr>
          <a:xfrm>
            <a:off x="3116160" y="5584680"/>
            <a:ext cx="65268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61" name=""/>
          <p:cNvSpPr/>
          <p:nvPr/>
        </p:nvSpPr>
        <p:spPr>
          <a:xfrm>
            <a:off x="3208320" y="5632560"/>
            <a:ext cx="5396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62" name=""/>
          <p:cNvSpPr/>
          <p:nvPr/>
        </p:nvSpPr>
        <p:spPr>
          <a:xfrm>
            <a:off x="3227040" y="56340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63" name=""/>
          <p:cNvSpPr/>
          <p:nvPr/>
        </p:nvSpPr>
        <p:spPr>
          <a:xfrm>
            <a:off x="5418000" y="7126200"/>
            <a:ext cx="49860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64" name=""/>
          <p:cNvSpPr/>
          <p:nvPr/>
        </p:nvSpPr>
        <p:spPr>
          <a:xfrm>
            <a:off x="5510160" y="7174080"/>
            <a:ext cx="387360" cy="22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65" name=""/>
          <p:cNvSpPr/>
          <p:nvPr/>
        </p:nvSpPr>
        <p:spPr>
          <a:xfrm>
            <a:off x="5550120" y="7175520"/>
            <a:ext cx="3056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Italy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66" name=""/>
          <p:cNvSpPr/>
          <p:nvPr/>
        </p:nvSpPr>
        <p:spPr>
          <a:xfrm>
            <a:off x="4608360" y="1424160"/>
            <a:ext cx="83664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67" name=""/>
          <p:cNvSpPr/>
          <p:nvPr/>
        </p:nvSpPr>
        <p:spPr>
          <a:xfrm>
            <a:off x="4700520" y="1471680"/>
            <a:ext cx="72396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68" name=""/>
          <p:cNvSpPr/>
          <p:nvPr/>
        </p:nvSpPr>
        <p:spPr>
          <a:xfrm>
            <a:off x="4735080" y="147312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69" name=""/>
          <p:cNvSpPr/>
          <p:nvPr/>
        </p:nvSpPr>
        <p:spPr>
          <a:xfrm>
            <a:off x="4935600" y="3522600"/>
            <a:ext cx="1068480" cy="3524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70" name=""/>
          <p:cNvSpPr/>
          <p:nvPr/>
        </p:nvSpPr>
        <p:spPr>
          <a:xfrm>
            <a:off x="5033880" y="3578400"/>
            <a:ext cx="966960" cy="29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71" name=""/>
          <p:cNvSpPr/>
          <p:nvPr/>
        </p:nvSpPr>
        <p:spPr>
          <a:xfrm>
            <a:off x="5076720" y="3581280"/>
            <a:ext cx="8794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Germany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72" name=""/>
          <p:cNvSpPr/>
          <p:nvPr/>
        </p:nvSpPr>
        <p:spPr>
          <a:xfrm>
            <a:off x="7183440" y="3166920"/>
            <a:ext cx="6793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73" name=""/>
          <p:cNvSpPr/>
          <p:nvPr/>
        </p:nvSpPr>
        <p:spPr>
          <a:xfrm>
            <a:off x="7275600" y="3214800"/>
            <a:ext cx="5666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74" name=""/>
          <p:cNvSpPr/>
          <p:nvPr/>
        </p:nvSpPr>
        <p:spPr>
          <a:xfrm>
            <a:off x="7303680" y="321624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75" name=""/>
          <p:cNvSpPr/>
          <p:nvPr/>
        </p:nvSpPr>
        <p:spPr>
          <a:xfrm>
            <a:off x="2990880" y="2530440"/>
            <a:ext cx="105876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76" name=""/>
          <p:cNvSpPr/>
          <p:nvPr/>
        </p:nvSpPr>
        <p:spPr>
          <a:xfrm>
            <a:off x="3440160" y="4079880"/>
            <a:ext cx="7729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77" name=""/>
          <p:cNvSpPr/>
          <p:nvPr/>
        </p:nvSpPr>
        <p:spPr>
          <a:xfrm>
            <a:off x="3532320" y="4127400"/>
            <a:ext cx="6602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78" name=""/>
          <p:cNvSpPr/>
          <p:nvPr/>
        </p:nvSpPr>
        <p:spPr>
          <a:xfrm>
            <a:off x="3560760" y="412920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79" name=""/>
          <p:cNvSpPr/>
          <p:nvPr/>
        </p:nvSpPr>
        <p:spPr>
          <a:xfrm>
            <a:off x="6508800" y="5484960"/>
            <a:ext cx="70308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80" name=""/>
          <p:cNvSpPr/>
          <p:nvPr/>
        </p:nvSpPr>
        <p:spPr>
          <a:xfrm>
            <a:off x="6600960" y="5532480"/>
            <a:ext cx="5904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81" name=""/>
          <p:cNvSpPr/>
          <p:nvPr/>
        </p:nvSpPr>
        <p:spPr>
          <a:xfrm>
            <a:off x="6632280" y="5533920"/>
            <a:ext cx="525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Austria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82" name=""/>
          <p:cNvSpPr/>
          <p:nvPr/>
        </p:nvSpPr>
        <p:spPr>
          <a:xfrm>
            <a:off x="4403880" y="5823000"/>
            <a:ext cx="10411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83" name=""/>
          <p:cNvSpPr/>
          <p:nvPr/>
        </p:nvSpPr>
        <p:spPr>
          <a:xfrm>
            <a:off x="4495680" y="5870520"/>
            <a:ext cx="9288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84" name=""/>
          <p:cNvSpPr/>
          <p:nvPr/>
        </p:nvSpPr>
        <p:spPr>
          <a:xfrm>
            <a:off x="4535640" y="5872320"/>
            <a:ext cx="847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Switzerland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85" name=""/>
          <p:cNvSpPr/>
          <p:nvPr/>
        </p:nvSpPr>
        <p:spPr>
          <a:xfrm>
            <a:off x="6377040" y="4478400"/>
            <a:ext cx="12589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86" name=""/>
          <p:cNvSpPr/>
          <p:nvPr/>
        </p:nvSpPr>
        <p:spPr>
          <a:xfrm>
            <a:off x="6469200" y="4525920"/>
            <a:ext cx="114588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87" name=""/>
          <p:cNvSpPr/>
          <p:nvPr/>
        </p:nvSpPr>
        <p:spPr>
          <a:xfrm>
            <a:off x="6473520" y="452772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488" name=""/>
          <p:cNvGrpSpPr/>
          <p:nvPr/>
        </p:nvGrpSpPr>
        <p:grpSpPr>
          <a:xfrm>
            <a:off x="6532560" y="2951280"/>
            <a:ext cx="539640" cy="233280"/>
            <a:chOff x="6532560" y="2951280"/>
            <a:chExt cx="539640" cy="233280"/>
          </a:xfrm>
        </p:grpSpPr>
        <p:sp>
          <p:nvSpPr>
            <p:cNvPr id="8489" name=""/>
            <p:cNvSpPr/>
            <p:nvPr/>
          </p:nvSpPr>
          <p:spPr>
            <a:xfrm>
              <a:off x="6743880" y="2951280"/>
              <a:ext cx="328320" cy="150840"/>
            </a:xfrm>
            <a:custGeom>
              <a:avLst/>
              <a:gdLst/>
              <a:ahLst/>
              <a:rect l="l" t="t" r="r" b="b"/>
              <a:pathLst>
                <a:path w="207" h="95">
                  <a:moveTo>
                    <a:pt x="207" y="38"/>
                  </a:moveTo>
                  <a:lnTo>
                    <a:pt x="196" y="0"/>
                  </a:lnTo>
                  <a:lnTo>
                    <a:pt x="0" y="57"/>
                  </a:lnTo>
                  <a:lnTo>
                    <a:pt x="11" y="95"/>
                  </a:lnTo>
                  <a:lnTo>
                    <a:pt x="207" y="38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90" name=""/>
            <p:cNvSpPr/>
            <p:nvPr/>
          </p:nvSpPr>
          <p:spPr>
            <a:xfrm>
              <a:off x="6532560" y="2959200"/>
              <a:ext cx="257040" cy="225360"/>
            </a:xfrm>
            <a:custGeom>
              <a:avLst/>
              <a:gdLst/>
              <a:ahLst/>
              <a:rect l="l" t="t" r="r" b="b"/>
              <a:pathLst>
                <a:path w="162" h="142">
                  <a:moveTo>
                    <a:pt x="121" y="0"/>
                  </a:moveTo>
                  <a:lnTo>
                    <a:pt x="0" y="112"/>
                  </a:lnTo>
                  <a:lnTo>
                    <a:pt x="162" y="14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491" name=""/>
          <p:cNvSpPr/>
          <p:nvPr/>
        </p:nvSpPr>
        <p:spPr>
          <a:xfrm>
            <a:off x="2879640" y="4449600"/>
            <a:ext cx="109404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92" name=""/>
          <p:cNvSpPr/>
          <p:nvPr/>
        </p:nvSpPr>
        <p:spPr>
          <a:xfrm>
            <a:off x="2971800" y="4497480"/>
            <a:ext cx="9810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493" name=""/>
          <p:cNvSpPr/>
          <p:nvPr/>
        </p:nvSpPr>
        <p:spPr>
          <a:xfrm>
            <a:off x="2999520" y="449892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494" name=""/>
          <p:cNvGrpSpPr/>
          <p:nvPr/>
        </p:nvGrpSpPr>
        <p:grpSpPr>
          <a:xfrm>
            <a:off x="4776840" y="5445000"/>
            <a:ext cx="320760" cy="454320"/>
            <a:chOff x="4776840" y="5445000"/>
            <a:chExt cx="320760" cy="454320"/>
          </a:xfrm>
        </p:grpSpPr>
        <p:sp>
          <p:nvSpPr>
            <p:cNvPr id="8495" name=""/>
            <p:cNvSpPr/>
            <p:nvPr/>
          </p:nvSpPr>
          <p:spPr>
            <a:xfrm>
              <a:off x="4870440" y="5591160"/>
              <a:ext cx="133200" cy="158760"/>
            </a:xfrm>
            <a:custGeom>
              <a:avLst/>
              <a:gdLst/>
              <a:ahLst/>
              <a:rect l="l" t="t" r="r" b="b"/>
              <a:pathLst>
                <a:path w="84" h="100">
                  <a:moveTo>
                    <a:pt x="0" y="82"/>
                  </a:moveTo>
                  <a:lnTo>
                    <a:pt x="25" y="100"/>
                  </a:lnTo>
                  <a:lnTo>
                    <a:pt x="84" y="18"/>
                  </a:lnTo>
                  <a:lnTo>
                    <a:pt x="59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96" name=""/>
            <p:cNvSpPr/>
            <p:nvPr/>
          </p:nvSpPr>
          <p:spPr>
            <a:xfrm>
              <a:off x="4776840" y="5673600"/>
              <a:ext cx="199800" cy="225720"/>
            </a:xfrm>
            <a:custGeom>
              <a:avLst/>
              <a:gdLst/>
              <a:ahLst/>
              <a:rect l="l" t="t" r="r" b="b"/>
              <a:pathLst>
                <a:path w="126" h="142">
                  <a:moveTo>
                    <a:pt x="22" y="0"/>
                  </a:moveTo>
                  <a:lnTo>
                    <a:pt x="0" y="142"/>
                  </a:lnTo>
                  <a:lnTo>
                    <a:pt x="126" y="7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497" name=""/>
            <p:cNvSpPr/>
            <p:nvPr/>
          </p:nvSpPr>
          <p:spPr>
            <a:xfrm>
              <a:off x="4897440" y="5445000"/>
              <a:ext cx="200160" cy="223920"/>
            </a:xfrm>
            <a:custGeom>
              <a:avLst/>
              <a:gdLst/>
              <a:ahLst/>
              <a:rect l="l" t="t" r="r" b="b"/>
              <a:pathLst>
                <a:path w="126" h="141">
                  <a:moveTo>
                    <a:pt x="104" y="141"/>
                  </a:moveTo>
                  <a:lnTo>
                    <a:pt x="126" y="0"/>
                  </a:lnTo>
                  <a:lnTo>
                    <a:pt x="0" y="67"/>
                  </a:lnTo>
                  <a:lnTo>
                    <a:pt x="104" y="141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8498" name=""/>
          <p:cNvGrpSpPr/>
          <p:nvPr/>
        </p:nvGrpSpPr>
        <p:grpSpPr>
          <a:xfrm>
            <a:off x="5146560" y="1631880"/>
            <a:ext cx="241560" cy="549360"/>
            <a:chOff x="5146560" y="1631880"/>
            <a:chExt cx="241560" cy="549360"/>
          </a:xfrm>
        </p:grpSpPr>
        <p:sp>
          <p:nvSpPr>
            <p:cNvPr id="8499" name=""/>
            <p:cNvSpPr/>
            <p:nvPr/>
          </p:nvSpPr>
          <p:spPr>
            <a:xfrm>
              <a:off x="5219640" y="1816200"/>
              <a:ext cx="93600" cy="180720"/>
            </a:xfrm>
            <a:custGeom>
              <a:avLst/>
              <a:gdLst/>
              <a:ahLst/>
              <a:rect l="l" t="t" r="r" b="b"/>
              <a:pathLst>
                <a:path w="59" h="114">
                  <a:moveTo>
                    <a:pt x="30" y="0"/>
                  </a:moveTo>
                  <a:lnTo>
                    <a:pt x="0" y="8"/>
                  </a:lnTo>
                  <a:lnTo>
                    <a:pt x="29" y="114"/>
                  </a:lnTo>
                  <a:lnTo>
                    <a:pt x="59" y="10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00" name=""/>
            <p:cNvSpPr/>
            <p:nvPr/>
          </p:nvSpPr>
          <p:spPr>
            <a:xfrm>
              <a:off x="5146560" y="1631880"/>
              <a:ext cx="195480" cy="223920"/>
            </a:xfrm>
            <a:custGeom>
              <a:avLst/>
              <a:gdLst/>
              <a:ahLst/>
              <a:rect l="l" t="t" r="r" b="b"/>
              <a:pathLst>
                <a:path w="123" h="141">
                  <a:moveTo>
                    <a:pt x="123" y="106"/>
                  </a:moveTo>
                  <a:lnTo>
                    <a:pt x="27" y="0"/>
                  </a:lnTo>
                  <a:lnTo>
                    <a:pt x="0" y="141"/>
                  </a:lnTo>
                  <a:lnTo>
                    <a:pt x="123" y="106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01" name=""/>
            <p:cNvSpPr/>
            <p:nvPr/>
          </p:nvSpPr>
          <p:spPr>
            <a:xfrm>
              <a:off x="5191200" y="1959120"/>
              <a:ext cx="196920" cy="222120"/>
            </a:xfrm>
            <a:custGeom>
              <a:avLst/>
              <a:gdLst/>
              <a:ahLst/>
              <a:rect l="l" t="t" r="r" b="b"/>
              <a:pathLst>
                <a:path w="124" h="140">
                  <a:moveTo>
                    <a:pt x="0" y="34"/>
                  </a:moveTo>
                  <a:lnTo>
                    <a:pt x="97" y="140"/>
                  </a:lnTo>
                  <a:lnTo>
                    <a:pt x="124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502" name=""/>
          <p:cNvSpPr/>
          <p:nvPr/>
        </p:nvSpPr>
        <p:spPr>
          <a:xfrm>
            <a:off x="2878200" y="1352520"/>
            <a:ext cx="5219640" cy="471348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03" name=""/>
          <p:cNvSpPr/>
          <p:nvPr/>
        </p:nvSpPr>
        <p:spPr>
          <a:xfrm>
            <a:off x="8104320" y="-200160"/>
            <a:ext cx="3030480" cy="7937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504" name=""/>
          <p:cNvGrpSpPr/>
          <p:nvPr/>
        </p:nvGrpSpPr>
        <p:grpSpPr>
          <a:xfrm>
            <a:off x="4208400" y="3247920"/>
            <a:ext cx="571680" cy="268560"/>
            <a:chOff x="4208400" y="3247920"/>
            <a:chExt cx="571680" cy="268560"/>
          </a:xfrm>
        </p:grpSpPr>
        <p:sp>
          <p:nvSpPr>
            <p:cNvPr id="8505" name=""/>
            <p:cNvSpPr/>
            <p:nvPr/>
          </p:nvSpPr>
          <p:spPr>
            <a:xfrm>
              <a:off x="4411800" y="3327480"/>
              <a:ext cx="368280" cy="189000"/>
            </a:xfrm>
            <a:custGeom>
              <a:avLst/>
              <a:gdLst/>
              <a:ahLst/>
              <a:rect l="l" t="t" r="r" b="b"/>
              <a:pathLst>
                <a:path w="232" h="119">
                  <a:moveTo>
                    <a:pt x="218" y="119"/>
                  </a:moveTo>
                  <a:lnTo>
                    <a:pt x="232" y="82"/>
                  </a:lnTo>
                  <a:lnTo>
                    <a:pt x="14" y="0"/>
                  </a:lnTo>
                  <a:lnTo>
                    <a:pt x="0" y="37"/>
                  </a:lnTo>
                  <a:lnTo>
                    <a:pt x="218" y="119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06" name=""/>
            <p:cNvSpPr/>
            <p:nvPr/>
          </p:nvSpPr>
          <p:spPr>
            <a:xfrm>
              <a:off x="4208400" y="3247920"/>
              <a:ext cx="262080" cy="219240"/>
            </a:xfrm>
            <a:custGeom>
              <a:avLst/>
              <a:gdLst/>
              <a:ahLst/>
              <a:rect l="l" t="t" r="r" b="b"/>
              <a:pathLst>
                <a:path w="165" h="138">
                  <a:moveTo>
                    <a:pt x="165" y="0"/>
                  </a:moveTo>
                  <a:lnTo>
                    <a:pt x="0" y="16"/>
                  </a:lnTo>
                  <a:lnTo>
                    <a:pt x="112" y="1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8507" name=""/>
          <p:cNvGrpSpPr/>
          <p:nvPr/>
        </p:nvGrpSpPr>
        <p:grpSpPr>
          <a:xfrm>
            <a:off x="6377040" y="3975120"/>
            <a:ext cx="407880" cy="415800"/>
            <a:chOff x="6377040" y="3975120"/>
            <a:chExt cx="407880" cy="415800"/>
          </a:xfrm>
        </p:grpSpPr>
        <p:sp>
          <p:nvSpPr>
            <p:cNvPr id="8508" name=""/>
            <p:cNvSpPr/>
            <p:nvPr/>
          </p:nvSpPr>
          <p:spPr>
            <a:xfrm>
              <a:off x="6513480" y="4116240"/>
              <a:ext cx="271440" cy="274680"/>
            </a:xfrm>
            <a:custGeom>
              <a:avLst/>
              <a:gdLst/>
              <a:ahLst/>
              <a:rect l="l" t="t" r="r" b="b"/>
              <a:pathLst>
                <a:path w="171" h="173">
                  <a:moveTo>
                    <a:pt x="143" y="173"/>
                  </a:moveTo>
                  <a:lnTo>
                    <a:pt x="171" y="145"/>
                  </a:lnTo>
                  <a:lnTo>
                    <a:pt x="28" y="0"/>
                  </a:lnTo>
                  <a:lnTo>
                    <a:pt x="0" y="28"/>
                  </a:lnTo>
                  <a:lnTo>
                    <a:pt x="143" y="173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09" name=""/>
            <p:cNvSpPr/>
            <p:nvPr/>
          </p:nvSpPr>
          <p:spPr>
            <a:xfrm>
              <a:off x="6377040" y="3975120"/>
              <a:ext cx="247680" cy="250920"/>
            </a:xfrm>
            <a:custGeom>
              <a:avLst/>
              <a:gdLst/>
              <a:ahLst/>
              <a:rect l="l" t="t" r="r" b="b"/>
              <a:pathLst>
                <a:path w="156" h="158">
                  <a:moveTo>
                    <a:pt x="156" y="54"/>
                  </a:moveTo>
                  <a:lnTo>
                    <a:pt x="0" y="0"/>
                  </a:lnTo>
                  <a:lnTo>
                    <a:pt x="50" y="158"/>
                  </a:lnTo>
                  <a:lnTo>
                    <a:pt x="156" y="54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510" name=""/>
          <p:cNvSpPr/>
          <p:nvPr/>
        </p:nvSpPr>
        <p:spPr>
          <a:xfrm>
            <a:off x="395280" y="-17640"/>
            <a:ext cx="2475000" cy="7734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11" name=""/>
          <p:cNvSpPr/>
          <p:nvPr/>
        </p:nvSpPr>
        <p:spPr>
          <a:xfrm>
            <a:off x="395280" y="82440"/>
            <a:ext cx="10328400" cy="12621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12" name=""/>
          <p:cNvSpPr/>
          <p:nvPr/>
        </p:nvSpPr>
        <p:spPr>
          <a:xfrm>
            <a:off x="974880" y="19080"/>
            <a:ext cx="9146880" cy="10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513" name=""/>
          <p:cNvGrpSpPr/>
          <p:nvPr/>
        </p:nvGrpSpPr>
        <p:grpSpPr>
          <a:xfrm>
            <a:off x="6199200" y="5230800"/>
            <a:ext cx="558720" cy="255600"/>
            <a:chOff x="6199200" y="5230800"/>
            <a:chExt cx="558720" cy="255600"/>
          </a:xfrm>
        </p:grpSpPr>
        <p:sp>
          <p:nvSpPr>
            <p:cNvPr id="8514" name=""/>
            <p:cNvSpPr/>
            <p:nvPr/>
          </p:nvSpPr>
          <p:spPr>
            <a:xfrm>
              <a:off x="6375240" y="5300640"/>
              <a:ext cx="206640" cy="114480"/>
            </a:xfrm>
            <a:custGeom>
              <a:avLst/>
              <a:gdLst/>
              <a:ahLst/>
              <a:rect l="l" t="t" r="r" b="b"/>
              <a:pathLst>
                <a:path w="130" h="72">
                  <a:moveTo>
                    <a:pt x="11" y="0"/>
                  </a:moveTo>
                  <a:lnTo>
                    <a:pt x="0" y="30"/>
                  </a:lnTo>
                  <a:lnTo>
                    <a:pt x="119" y="72"/>
                  </a:lnTo>
                  <a:lnTo>
                    <a:pt x="130" y="4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15" name=""/>
            <p:cNvSpPr/>
            <p:nvPr/>
          </p:nvSpPr>
          <p:spPr>
            <a:xfrm>
              <a:off x="6199200" y="5230800"/>
              <a:ext cx="225360" cy="190440"/>
            </a:xfrm>
            <a:custGeom>
              <a:avLst/>
              <a:gdLst/>
              <a:ahLst/>
              <a:rect l="l" t="t" r="r" b="b"/>
              <a:pathLst>
                <a:path w="142" h="120">
                  <a:moveTo>
                    <a:pt x="142" y="0"/>
                  </a:moveTo>
                  <a:lnTo>
                    <a:pt x="0" y="15"/>
                  </a:lnTo>
                  <a:lnTo>
                    <a:pt x="97" y="12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16" name=""/>
            <p:cNvSpPr/>
            <p:nvPr/>
          </p:nvSpPr>
          <p:spPr>
            <a:xfrm>
              <a:off x="6532560" y="5295960"/>
              <a:ext cx="225360" cy="190440"/>
            </a:xfrm>
            <a:custGeom>
              <a:avLst/>
              <a:gdLst/>
              <a:ahLst/>
              <a:rect l="l" t="t" r="r" b="b"/>
              <a:pathLst>
                <a:path w="142" h="120">
                  <a:moveTo>
                    <a:pt x="0" y="120"/>
                  </a:moveTo>
                  <a:lnTo>
                    <a:pt x="142" y="104"/>
                  </a:lnTo>
                  <a:lnTo>
                    <a:pt x="44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517" name=""/>
          <p:cNvSpPr/>
          <p:nvPr/>
        </p:nvSpPr>
        <p:spPr>
          <a:xfrm>
            <a:off x="395280" y="6076800"/>
            <a:ext cx="10756800" cy="2314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18" name=""/>
          <p:cNvSpPr/>
          <p:nvPr/>
        </p:nvSpPr>
        <p:spPr>
          <a:xfrm>
            <a:off x="4248000" y="5678640"/>
            <a:ext cx="1422720" cy="847440"/>
          </a:xfrm>
          <a:custGeom>
            <a:avLst/>
            <a:gdLst/>
            <a:ahLst/>
            <a:rect l="l" t="t" r="r" b="b"/>
            <a:pathLst>
              <a:path w="896" h="534">
                <a:moveTo>
                  <a:pt x="308" y="0"/>
                </a:moveTo>
                <a:lnTo>
                  <a:pt x="560" y="0"/>
                </a:lnTo>
                <a:lnTo>
                  <a:pt x="700" y="56"/>
                </a:lnTo>
                <a:lnTo>
                  <a:pt x="756" y="197"/>
                </a:lnTo>
                <a:lnTo>
                  <a:pt x="896" y="225"/>
                </a:lnTo>
                <a:lnTo>
                  <a:pt x="896" y="309"/>
                </a:lnTo>
                <a:lnTo>
                  <a:pt x="840" y="309"/>
                </a:lnTo>
                <a:lnTo>
                  <a:pt x="840" y="393"/>
                </a:lnTo>
                <a:lnTo>
                  <a:pt x="672" y="337"/>
                </a:lnTo>
                <a:lnTo>
                  <a:pt x="616" y="506"/>
                </a:lnTo>
                <a:lnTo>
                  <a:pt x="504" y="393"/>
                </a:lnTo>
                <a:lnTo>
                  <a:pt x="364" y="506"/>
                </a:lnTo>
                <a:lnTo>
                  <a:pt x="196" y="534"/>
                </a:lnTo>
                <a:lnTo>
                  <a:pt x="140" y="393"/>
                </a:lnTo>
                <a:lnTo>
                  <a:pt x="84" y="393"/>
                </a:lnTo>
                <a:lnTo>
                  <a:pt x="0" y="450"/>
                </a:lnTo>
                <a:lnTo>
                  <a:pt x="0" y="365"/>
                </a:lnTo>
                <a:lnTo>
                  <a:pt x="196" y="28"/>
                </a:lnTo>
                <a:lnTo>
                  <a:pt x="30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19" name=""/>
          <p:cNvSpPr/>
          <p:nvPr/>
        </p:nvSpPr>
        <p:spPr>
          <a:xfrm>
            <a:off x="4119480" y="4444920"/>
            <a:ext cx="220680" cy="314280"/>
          </a:xfrm>
          <a:custGeom>
            <a:avLst/>
            <a:gdLst/>
            <a:ahLst/>
            <a:rect l="l" t="t" r="r" b="b"/>
            <a:pathLst>
              <a:path w="139" h="198">
                <a:moveTo>
                  <a:pt x="28" y="170"/>
                </a:moveTo>
                <a:lnTo>
                  <a:pt x="139" y="198"/>
                </a:lnTo>
                <a:lnTo>
                  <a:pt x="139" y="141"/>
                </a:lnTo>
                <a:lnTo>
                  <a:pt x="83" y="0"/>
                </a:lnTo>
                <a:lnTo>
                  <a:pt x="0" y="85"/>
                </a:lnTo>
                <a:lnTo>
                  <a:pt x="28" y="17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20" name=""/>
          <p:cNvSpPr/>
          <p:nvPr/>
        </p:nvSpPr>
        <p:spPr>
          <a:xfrm>
            <a:off x="770040" y="3951360"/>
            <a:ext cx="4146480" cy="4164120"/>
          </a:xfrm>
          <a:custGeom>
            <a:avLst/>
            <a:gdLst/>
            <a:ahLst/>
            <a:rect l="l" t="t" r="r" b="b"/>
            <a:pathLst>
              <a:path w="2612" h="2623">
                <a:moveTo>
                  <a:pt x="1554" y="0"/>
                </a:moveTo>
                <a:lnTo>
                  <a:pt x="1554" y="84"/>
                </a:lnTo>
                <a:lnTo>
                  <a:pt x="1777" y="252"/>
                </a:lnTo>
                <a:lnTo>
                  <a:pt x="1833" y="363"/>
                </a:lnTo>
                <a:lnTo>
                  <a:pt x="1972" y="307"/>
                </a:lnTo>
                <a:lnTo>
                  <a:pt x="1972" y="447"/>
                </a:lnTo>
                <a:lnTo>
                  <a:pt x="2139" y="475"/>
                </a:lnTo>
                <a:lnTo>
                  <a:pt x="2250" y="503"/>
                </a:lnTo>
                <a:lnTo>
                  <a:pt x="2334" y="615"/>
                </a:lnTo>
                <a:lnTo>
                  <a:pt x="2612" y="671"/>
                </a:lnTo>
                <a:lnTo>
                  <a:pt x="2501" y="950"/>
                </a:lnTo>
                <a:lnTo>
                  <a:pt x="2501" y="1090"/>
                </a:lnTo>
                <a:lnTo>
                  <a:pt x="2389" y="1118"/>
                </a:lnTo>
                <a:lnTo>
                  <a:pt x="2194" y="1454"/>
                </a:lnTo>
                <a:lnTo>
                  <a:pt x="2194" y="1537"/>
                </a:lnTo>
                <a:lnTo>
                  <a:pt x="2278" y="1482"/>
                </a:lnTo>
                <a:lnTo>
                  <a:pt x="2334" y="1482"/>
                </a:lnTo>
                <a:lnTo>
                  <a:pt x="2389" y="1621"/>
                </a:lnTo>
                <a:lnTo>
                  <a:pt x="2334" y="1649"/>
                </a:lnTo>
                <a:lnTo>
                  <a:pt x="2417" y="1789"/>
                </a:lnTo>
                <a:lnTo>
                  <a:pt x="2334" y="1901"/>
                </a:lnTo>
                <a:lnTo>
                  <a:pt x="2361" y="1929"/>
                </a:lnTo>
                <a:lnTo>
                  <a:pt x="2417" y="2092"/>
                </a:lnTo>
                <a:lnTo>
                  <a:pt x="2501" y="2120"/>
                </a:lnTo>
                <a:lnTo>
                  <a:pt x="2501" y="2204"/>
                </a:lnTo>
                <a:lnTo>
                  <a:pt x="2222" y="2427"/>
                </a:lnTo>
                <a:lnTo>
                  <a:pt x="2000" y="2343"/>
                </a:lnTo>
                <a:lnTo>
                  <a:pt x="1777" y="2288"/>
                </a:lnTo>
                <a:lnTo>
                  <a:pt x="1638" y="2399"/>
                </a:lnTo>
                <a:lnTo>
                  <a:pt x="1610" y="2483"/>
                </a:lnTo>
                <a:lnTo>
                  <a:pt x="1610" y="2623"/>
                </a:lnTo>
                <a:lnTo>
                  <a:pt x="1392" y="2623"/>
                </a:lnTo>
                <a:lnTo>
                  <a:pt x="1308" y="2595"/>
                </a:lnTo>
                <a:lnTo>
                  <a:pt x="1253" y="2539"/>
                </a:lnTo>
                <a:lnTo>
                  <a:pt x="1169" y="2511"/>
                </a:lnTo>
                <a:lnTo>
                  <a:pt x="1058" y="2539"/>
                </a:lnTo>
                <a:lnTo>
                  <a:pt x="835" y="2511"/>
                </a:lnTo>
                <a:lnTo>
                  <a:pt x="612" y="2343"/>
                </a:lnTo>
                <a:lnTo>
                  <a:pt x="724" y="2288"/>
                </a:lnTo>
                <a:lnTo>
                  <a:pt x="779" y="1957"/>
                </a:lnTo>
                <a:lnTo>
                  <a:pt x="752" y="1957"/>
                </a:lnTo>
                <a:lnTo>
                  <a:pt x="779" y="1733"/>
                </a:lnTo>
                <a:lnTo>
                  <a:pt x="835" y="1817"/>
                </a:lnTo>
                <a:lnTo>
                  <a:pt x="752" y="1649"/>
                </a:lnTo>
                <a:lnTo>
                  <a:pt x="752" y="1510"/>
                </a:lnTo>
                <a:lnTo>
                  <a:pt x="612" y="1426"/>
                </a:lnTo>
                <a:lnTo>
                  <a:pt x="557" y="1342"/>
                </a:lnTo>
                <a:lnTo>
                  <a:pt x="557" y="1230"/>
                </a:lnTo>
                <a:lnTo>
                  <a:pt x="640" y="1230"/>
                </a:lnTo>
                <a:lnTo>
                  <a:pt x="473" y="1202"/>
                </a:lnTo>
                <a:lnTo>
                  <a:pt x="473" y="1146"/>
                </a:lnTo>
                <a:lnTo>
                  <a:pt x="167" y="1034"/>
                </a:lnTo>
                <a:lnTo>
                  <a:pt x="111" y="1062"/>
                </a:lnTo>
                <a:lnTo>
                  <a:pt x="28" y="978"/>
                </a:lnTo>
                <a:lnTo>
                  <a:pt x="84" y="950"/>
                </a:lnTo>
                <a:lnTo>
                  <a:pt x="56" y="922"/>
                </a:lnTo>
                <a:lnTo>
                  <a:pt x="84" y="867"/>
                </a:lnTo>
                <a:lnTo>
                  <a:pt x="0" y="895"/>
                </a:lnTo>
                <a:lnTo>
                  <a:pt x="28" y="811"/>
                </a:lnTo>
                <a:lnTo>
                  <a:pt x="278" y="727"/>
                </a:lnTo>
                <a:lnTo>
                  <a:pt x="445" y="811"/>
                </a:lnTo>
                <a:lnTo>
                  <a:pt x="696" y="811"/>
                </a:lnTo>
                <a:lnTo>
                  <a:pt x="612" y="447"/>
                </a:lnTo>
                <a:lnTo>
                  <a:pt x="724" y="475"/>
                </a:lnTo>
                <a:lnTo>
                  <a:pt x="779" y="559"/>
                </a:lnTo>
                <a:lnTo>
                  <a:pt x="1086" y="531"/>
                </a:lnTo>
                <a:lnTo>
                  <a:pt x="1030" y="531"/>
                </a:lnTo>
                <a:lnTo>
                  <a:pt x="1058" y="447"/>
                </a:lnTo>
                <a:lnTo>
                  <a:pt x="1308" y="280"/>
                </a:lnTo>
                <a:lnTo>
                  <a:pt x="1336" y="84"/>
                </a:lnTo>
                <a:lnTo>
                  <a:pt x="155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21" name=""/>
          <p:cNvSpPr/>
          <p:nvPr/>
        </p:nvSpPr>
        <p:spPr>
          <a:xfrm>
            <a:off x="3414600" y="2724120"/>
            <a:ext cx="1197000" cy="1408320"/>
          </a:xfrm>
          <a:custGeom>
            <a:avLst/>
            <a:gdLst/>
            <a:ahLst/>
            <a:rect l="l" t="t" r="r" b="b"/>
            <a:pathLst>
              <a:path w="754" h="887">
                <a:moveTo>
                  <a:pt x="335" y="195"/>
                </a:moveTo>
                <a:lnTo>
                  <a:pt x="363" y="251"/>
                </a:lnTo>
                <a:lnTo>
                  <a:pt x="335" y="279"/>
                </a:lnTo>
                <a:lnTo>
                  <a:pt x="335" y="362"/>
                </a:lnTo>
                <a:lnTo>
                  <a:pt x="419" y="390"/>
                </a:lnTo>
                <a:lnTo>
                  <a:pt x="391" y="307"/>
                </a:lnTo>
                <a:lnTo>
                  <a:pt x="447" y="195"/>
                </a:lnTo>
                <a:lnTo>
                  <a:pt x="419" y="195"/>
                </a:lnTo>
                <a:lnTo>
                  <a:pt x="419" y="84"/>
                </a:lnTo>
                <a:lnTo>
                  <a:pt x="670" y="0"/>
                </a:lnTo>
                <a:lnTo>
                  <a:pt x="754" y="84"/>
                </a:lnTo>
                <a:lnTo>
                  <a:pt x="698" y="223"/>
                </a:lnTo>
                <a:lnTo>
                  <a:pt x="642" y="279"/>
                </a:lnTo>
                <a:lnTo>
                  <a:pt x="726" y="390"/>
                </a:lnTo>
                <a:lnTo>
                  <a:pt x="642" y="529"/>
                </a:lnTo>
                <a:lnTo>
                  <a:pt x="531" y="502"/>
                </a:lnTo>
                <a:lnTo>
                  <a:pt x="531" y="887"/>
                </a:lnTo>
                <a:lnTo>
                  <a:pt x="447" y="859"/>
                </a:lnTo>
                <a:lnTo>
                  <a:pt x="447" y="748"/>
                </a:lnTo>
                <a:lnTo>
                  <a:pt x="335" y="692"/>
                </a:lnTo>
                <a:lnTo>
                  <a:pt x="84" y="748"/>
                </a:lnTo>
                <a:lnTo>
                  <a:pt x="0" y="692"/>
                </a:lnTo>
                <a:lnTo>
                  <a:pt x="195" y="692"/>
                </a:lnTo>
                <a:lnTo>
                  <a:pt x="112" y="636"/>
                </a:lnTo>
                <a:lnTo>
                  <a:pt x="307" y="585"/>
                </a:lnTo>
                <a:lnTo>
                  <a:pt x="195" y="585"/>
                </a:lnTo>
                <a:lnTo>
                  <a:pt x="168" y="529"/>
                </a:lnTo>
                <a:lnTo>
                  <a:pt x="335" y="19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22" name=""/>
          <p:cNvSpPr/>
          <p:nvPr/>
        </p:nvSpPr>
        <p:spPr>
          <a:xfrm>
            <a:off x="6853320" y="1909800"/>
            <a:ext cx="3232080" cy="3065400"/>
          </a:xfrm>
          <a:custGeom>
            <a:avLst/>
            <a:gdLst/>
            <a:ahLst/>
            <a:rect l="l" t="t" r="r" b="b"/>
            <a:pathLst>
              <a:path w="2036" h="1931">
                <a:moveTo>
                  <a:pt x="1952" y="313"/>
                </a:moveTo>
                <a:lnTo>
                  <a:pt x="2008" y="712"/>
                </a:lnTo>
                <a:lnTo>
                  <a:pt x="1869" y="882"/>
                </a:lnTo>
                <a:lnTo>
                  <a:pt x="1952" y="968"/>
                </a:lnTo>
                <a:lnTo>
                  <a:pt x="1924" y="1105"/>
                </a:lnTo>
                <a:lnTo>
                  <a:pt x="2036" y="1447"/>
                </a:lnTo>
                <a:lnTo>
                  <a:pt x="1841" y="1675"/>
                </a:lnTo>
                <a:lnTo>
                  <a:pt x="1785" y="1817"/>
                </a:lnTo>
                <a:lnTo>
                  <a:pt x="1785" y="1931"/>
                </a:lnTo>
                <a:lnTo>
                  <a:pt x="1729" y="1931"/>
                </a:lnTo>
                <a:lnTo>
                  <a:pt x="1506" y="1817"/>
                </a:lnTo>
                <a:lnTo>
                  <a:pt x="1199" y="1874"/>
                </a:lnTo>
                <a:lnTo>
                  <a:pt x="1116" y="1789"/>
                </a:lnTo>
                <a:lnTo>
                  <a:pt x="1004" y="1817"/>
                </a:lnTo>
                <a:lnTo>
                  <a:pt x="920" y="1760"/>
                </a:lnTo>
                <a:lnTo>
                  <a:pt x="753" y="1618"/>
                </a:lnTo>
                <a:lnTo>
                  <a:pt x="753" y="1532"/>
                </a:lnTo>
                <a:lnTo>
                  <a:pt x="586" y="1504"/>
                </a:lnTo>
                <a:lnTo>
                  <a:pt x="530" y="1561"/>
                </a:lnTo>
                <a:lnTo>
                  <a:pt x="390" y="1390"/>
                </a:lnTo>
                <a:lnTo>
                  <a:pt x="223" y="1305"/>
                </a:lnTo>
                <a:lnTo>
                  <a:pt x="139" y="1362"/>
                </a:lnTo>
                <a:lnTo>
                  <a:pt x="167" y="1191"/>
                </a:lnTo>
                <a:lnTo>
                  <a:pt x="112" y="1105"/>
                </a:lnTo>
                <a:lnTo>
                  <a:pt x="56" y="740"/>
                </a:lnTo>
                <a:lnTo>
                  <a:pt x="0" y="683"/>
                </a:lnTo>
                <a:lnTo>
                  <a:pt x="56" y="512"/>
                </a:lnTo>
                <a:lnTo>
                  <a:pt x="0" y="370"/>
                </a:lnTo>
                <a:lnTo>
                  <a:pt x="84" y="399"/>
                </a:lnTo>
                <a:lnTo>
                  <a:pt x="84" y="342"/>
                </a:lnTo>
                <a:lnTo>
                  <a:pt x="28" y="342"/>
                </a:lnTo>
                <a:lnTo>
                  <a:pt x="56" y="313"/>
                </a:lnTo>
                <a:lnTo>
                  <a:pt x="641" y="0"/>
                </a:lnTo>
                <a:lnTo>
                  <a:pt x="948" y="0"/>
                </a:lnTo>
                <a:lnTo>
                  <a:pt x="948" y="57"/>
                </a:lnTo>
                <a:lnTo>
                  <a:pt x="892" y="28"/>
                </a:lnTo>
                <a:lnTo>
                  <a:pt x="948" y="171"/>
                </a:lnTo>
                <a:lnTo>
                  <a:pt x="1144" y="114"/>
                </a:lnTo>
                <a:lnTo>
                  <a:pt x="1422" y="171"/>
                </a:lnTo>
                <a:lnTo>
                  <a:pt x="1785" y="142"/>
                </a:lnTo>
                <a:lnTo>
                  <a:pt x="1952" y="256"/>
                </a:lnTo>
                <a:lnTo>
                  <a:pt x="1952" y="31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23" name=""/>
          <p:cNvSpPr/>
          <p:nvPr/>
        </p:nvSpPr>
        <p:spPr>
          <a:xfrm>
            <a:off x="7743960" y="4705200"/>
            <a:ext cx="1860480" cy="936720"/>
          </a:xfrm>
          <a:custGeom>
            <a:avLst/>
            <a:gdLst/>
            <a:ahLst/>
            <a:rect l="l" t="t" r="r" b="b"/>
            <a:pathLst>
              <a:path w="1172" h="590">
                <a:moveTo>
                  <a:pt x="0" y="337"/>
                </a:moveTo>
                <a:lnTo>
                  <a:pt x="84" y="253"/>
                </a:lnTo>
                <a:lnTo>
                  <a:pt x="140" y="253"/>
                </a:lnTo>
                <a:lnTo>
                  <a:pt x="223" y="140"/>
                </a:lnTo>
                <a:lnTo>
                  <a:pt x="223" y="84"/>
                </a:lnTo>
                <a:lnTo>
                  <a:pt x="307" y="28"/>
                </a:lnTo>
                <a:lnTo>
                  <a:pt x="363" y="0"/>
                </a:lnTo>
                <a:lnTo>
                  <a:pt x="446" y="56"/>
                </a:lnTo>
                <a:lnTo>
                  <a:pt x="558" y="28"/>
                </a:lnTo>
                <a:lnTo>
                  <a:pt x="642" y="112"/>
                </a:lnTo>
                <a:lnTo>
                  <a:pt x="949" y="56"/>
                </a:lnTo>
                <a:lnTo>
                  <a:pt x="1172" y="169"/>
                </a:lnTo>
                <a:lnTo>
                  <a:pt x="1088" y="393"/>
                </a:lnTo>
                <a:lnTo>
                  <a:pt x="809" y="337"/>
                </a:lnTo>
                <a:lnTo>
                  <a:pt x="642" y="450"/>
                </a:lnTo>
                <a:lnTo>
                  <a:pt x="391" y="506"/>
                </a:lnTo>
                <a:lnTo>
                  <a:pt x="335" y="590"/>
                </a:lnTo>
                <a:lnTo>
                  <a:pt x="195" y="590"/>
                </a:lnTo>
                <a:lnTo>
                  <a:pt x="56" y="478"/>
                </a:lnTo>
                <a:lnTo>
                  <a:pt x="0" y="3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24" name=""/>
          <p:cNvSpPr/>
          <p:nvPr/>
        </p:nvSpPr>
        <p:spPr>
          <a:xfrm>
            <a:off x="6203880" y="3951360"/>
            <a:ext cx="2117880" cy="1293840"/>
          </a:xfrm>
          <a:custGeom>
            <a:avLst/>
            <a:gdLst/>
            <a:ahLst/>
            <a:rect l="l" t="t" r="r" b="b"/>
            <a:pathLst>
              <a:path w="1334" h="815">
                <a:moveTo>
                  <a:pt x="971" y="815"/>
                </a:moveTo>
                <a:lnTo>
                  <a:pt x="1055" y="731"/>
                </a:lnTo>
                <a:lnTo>
                  <a:pt x="1111" y="731"/>
                </a:lnTo>
                <a:lnTo>
                  <a:pt x="1195" y="618"/>
                </a:lnTo>
                <a:lnTo>
                  <a:pt x="1195" y="562"/>
                </a:lnTo>
                <a:lnTo>
                  <a:pt x="1278" y="506"/>
                </a:lnTo>
                <a:lnTo>
                  <a:pt x="1334" y="478"/>
                </a:lnTo>
                <a:lnTo>
                  <a:pt x="1167" y="337"/>
                </a:lnTo>
                <a:lnTo>
                  <a:pt x="1167" y="253"/>
                </a:lnTo>
                <a:lnTo>
                  <a:pt x="999" y="225"/>
                </a:lnTo>
                <a:lnTo>
                  <a:pt x="944" y="281"/>
                </a:lnTo>
                <a:lnTo>
                  <a:pt x="804" y="112"/>
                </a:lnTo>
                <a:lnTo>
                  <a:pt x="637" y="28"/>
                </a:lnTo>
                <a:lnTo>
                  <a:pt x="553" y="84"/>
                </a:lnTo>
                <a:lnTo>
                  <a:pt x="442" y="0"/>
                </a:lnTo>
                <a:lnTo>
                  <a:pt x="414" y="84"/>
                </a:lnTo>
                <a:lnTo>
                  <a:pt x="56" y="309"/>
                </a:lnTo>
                <a:lnTo>
                  <a:pt x="0" y="253"/>
                </a:lnTo>
                <a:lnTo>
                  <a:pt x="112" y="506"/>
                </a:lnTo>
                <a:lnTo>
                  <a:pt x="358" y="759"/>
                </a:lnTo>
                <a:lnTo>
                  <a:pt x="525" y="787"/>
                </a:lnTo>
                <a:lnTo>
                  <a:pt x="637" y="674"/>
                </a:lnTo>
                <a:lnTo>
                  <a:pt x="944" y="731"/>
                </a:lnTo>
                <a:lnTo>
                  <a:pt x="971" y="81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25" name=""/>
          <p:cNvSpPr/>
          <p:nvPr/>
        </p:nvSpPr>
        <p:spPr>
          <a:xfrm>
            <a:off x="5359320" y="5024520"/>
            <a:ext cx="2470320" cy="1239840"/>
          </a:xfrm>
          <a:custGeom>
            <a:avLst/>
            <a:gdLst/>
            <a:ahLst/>
            <a:rect l="l" t="t" r="r" b="b"/>
            <a:pathLst>
              <a:path w="1556" h="781">
                <a:moveTo>
                  <a:pt x="1500" y="139"/>
                </a:moveTo>
                <a:lnTo>
                  <a:pt x="1472" y="56"/>
                </a:lnTo>
                <a:lnTo>
                  <a:pt x="1166" y="0"/>
                </a:lnTo>
                <a:lnTo>
                  <a:pt x="1054" y="112"/>
                </a:lnTo>
                <a:lnTo>
                  <a:pt x="887" y="84"/>
                </a:lnTo>
                <a:lnTo>
                  <a:pt x="697" y="223"/>
                </a:lnTo>
                <a:lnTo>
                  <a:pt x="725" y="418"/>
                </a:lnTo>
                <a:lnTo>
                  <a:pt x="697" y="446"/>
                </a:lnTo>
                <a:lnTo>
                  <a:pt x="585" y="390"/>
                </a:lnTo>
                <a:lnTo>
                  <a:pt x="362" y="474"/>
                </a:lnTo>
                <a:lnTo>
                  <a:pt x="223" y="446"/>
                </a:lnTo>
                <a:lnTo>
                  <a:pt x="167" y="502"/>
                </a:lnTo>
                <a:lnTo>
                  <a:pt x="84" y="446"/>
                </a:lnTo>
                <a:lnTo>
                  <a:pt x="0" y="474"/>
                </a:lnTo>
                <a:lnTo>
                  <a:pt x="56" y="614"/>
                </a:lnTo>
                <a:lnTo>
                  <a:pt x="195" y="642"/>
                </a:lnTo>
                <a:lnTo>
                  <a:pt x="530" y="586"/>
                </a:lnTo>
                <a:lnTo>
                  <a:pt x="613" y="697"/>
                </a:lnTo>
                <a:lnTo>
                  <a:pt x="864" y="753"/>
                </a:lnTo>
                <a:lnTo>
                  <a:pt x="1026" y="781"/>
                </a:lnTo>
                <a:lnTo>
                  <a:pt x="1361" y="642"/>
                </a:lnTo>
                <a:lnTo>
                  <a:pt x="1445" y="586"/>
                </a:lnTo>
                <a:lnTo>
                  <a:pt x="1445" y="390"/>
                </a:lnTo>
                <a:lnTo>
                  <a:pt x="1556" y="390"/>
                </a:lnTo>
                <a:lnTo>
                  <a:pt x="1556" y="279"/>
                </a:lnTo>
                <a:lnTo>
                  <a:pt x="1500" y="13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26" name=""/>
          <p:cNvSpPr/>
          <p:nvPr/>
        </p:nvSpPr>
        <p:spPr>
          <a:xfrm>
            <a:off x="3230640" y="3822840"/>
            <a:ext cx="1109520" cy="882360"/>
          </a:xfrm>
          <a:custGeom>
            <a:avLst/>
            <a:gdLst/>
            <a:ahLst/>
            <a:rect l="l" t="t" r="r" b="b"/>
            <a:pathLst>
              <a:path w="699" h="556">
                <a:moveTo>
                  <a:pt x="447" y="0"/>
                </a:moveTo>
                <a:lnTo>
                  <a:pt x="196" y="56"/>
                </a:lnTo>
                <a:lnTo>
                  <a:pt x="112" y="0"/>
                </a:lnTo>
                <a:lnTo>
                  <a:pt x="0" y="83"/>
                </a:lnTo>
                <a:lnTo>
                  <a:pt x="0" y="167"/>
                </a:lnTo>
                <a:lnTo>
                  <a:pt x="224" y="334"/>
                </a:lnTo>
                <a:lnTo>
                  <a:pt x="280" y="445"/>
                </a:lnTo>
                <a:lnTo>
                  <a:pt x="419" y="389"/>
                </a:lnTo>
                <a:lnTo>
                  <a:pt x="419" y="528"/>
                </a:lnTo>
                <a:lnTo>
                  <a:pt x="587" y="556"/>
                </a:lnTo>
                <a:lnTo>
                  <a:pt x="559" y="473"/>
                </a:lnTo>
                <a:lnTo>
                  <a:pt x="643" y="389"/>
                </a:lnTo>
                <a:lnTo>
                  <a:pt x="699" y="306"/>
                </a:lnTo>
                <a:lnTo>
                  <a:pt x="643" y="195"/>
                </a:lnTo>
                <a:lnTo>
                  <a:pt x="559" y="167"/>
                </a:lnTo>
                <a:lnTo>
                  <a:pt x="559" y="56"/>
                </a:lnTo>
                <a:lnTo>
                  <a:pt x="44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27" name=""/>
          <p:cNvSpPr/>
          <p:nvPr/>
        </p:nvSpPr>
        <p:spPr>
          <a:xfrm>
            <a:off x="7516800" y="5245200"/>
            <a:ext cx="2171880" cy="1323720"/>
          </a:xfrm>
          <a:custGeom>
            <a:avLst/>
            <a:gdLst/>
            <a:ahLst/>
            <a:rect l="l" t="t" r="r" b="b"/>
            <a:pathLst>
              <a:path w="1368" h="834">
                <a:moveTo>
                  <a:pt x="56" y="556"/>
                </a:moveTo>
                <a:lnTo>
                  <a:pt x="363" y="834"/>
                </a:lnTo>
                <a:lnTo>
                  <a:pt x="530" y="778"/>
                </a:lnTo>
                <a:lnTo>
                  <a:pt x="726" y="723"/>
                </a:lnTo>
                <a:lnTo>
                  <a:pt x="838" y="723"/>
                </a:lnTo>
                <a:lnTo>
                  <a:pt x="1033" y="667"/>
                </a:lnTo>
                <a:lnTo>
                  <a:pt x="1200" y="278"/>
                </a:lnTo>
                <a:lnTo>
                  <a:pt x="1368" y="167"/>
                </a:lnTo>
                <a:lnTo>
                  <a:pt x="1228" y="56"/>
                </a:lnTo>
                <a:lnTo>
                  <a:pt x="949" y="0"/>
                </a:lnTo>
                <a:lnTo>
                  <a:pt x="782" y="111"/>
                </a:lnTo>
                <a:lnTo>
                  <a:pt x="530" y="167"/>
                </a:lnTo>
                <a:lnTo>
                  <a:pt x="475" y="250"/>
                </a:lnTo>
                <a:lnTo>
                  <a:pt x="335" y="250"/>
                </a:lnTo>
                <a:lnTo>
                  <a:pt x="195" y="139"/>
                </a:lnTo>
                <a:lnTo>
                  <a:pt x="195" y="250"/>
                </a:lnTo>
                <a:lnTo>
                  <a:pt x="84" y="250"/>
                </a:lnTo>
                <a:lnTo>
                  <a:pt x="84" y="445"/>
                </a:lnTo>
                <a:lnTo>
                  <a:pt x="0" y="500"/>
                </a:lnTo>
                <a:lnTo>
                  <a:pt x="56" y="55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28" name=""/>
          <p:cNvSpPr/>
          <p:nvPr/>
        </p:nvSpPr>
        <p:spPr>
          <a:xfrm>
            <a:off x="7031160" y="1704960"/>
            <a:ext cx="134640" cy="130320"/>
          </a:xfrm>
          <a:custGeom>
            <a:avLst/>
            <a:gdLst/>
            <a:ahLst/>
            <a:rect l="l" t="t" r="r" b="b"/>
            <a:pathLst>
              <a:path w="85" h="82">
                <a:moveTo>
                  <a:pt x="85" y="82"/>
                </a:moveTo>
                <a:lnTo>
                  <a:pt x="0" y="0"/>
                </a:lnTo>
                <a:lnTo>
                  <a:pt x="0" y="55"/>
                </a:lnTo>
                <a:lnTo>
                  <a:pt x="85" y="8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29" name=""/>
          <p:cNvSpPr/>
          <p:nvPr/>
        </p:nvSpPr>
        <p:spPr>
          <a:xfrm>
            <a:off x="4916520" y="241200"/>
            <a:ext cx="888840" cy="1677960"/>
          </a:xfrm>
          <a:custGeom>
            <a:avLst/>
            <a:gdLst/>
            <a:ahLst/>
            <a:rect l="l" t="t" r="r" b="b"/>
            <a:pathLst>
              <a:path w="560" h="1057">
                <a:moveTo>
                  <a:pt x="280" y="1057"/>
                </a:moveTo>
                <a:lnTo>
                  <a:pt x="112" y="1029"/>
                </a:lnTo>
                <a:lnTo>
                  <a:pt x="112" y="890"/>
                </a:lnTo>
                <a:lnTo>
                  <a:pt x="0" y="807"/>
                </a:lnTo>
                <a:lnTo>
                  <a:pt x="0" y="501"/>
                </a:lnTo>
                <a:lnTo>
                  <a:pt x="28" y="306"/>
                </a:lnTo>
                <a:lnTo>
                  <a:pt x="476" y="0"/>
                </a:lnTo>
                <a:lnTo>
                  <a:pt x="504" y="195"/>
                </a:lnTo>
                <a:lnTo>
                  <a:pt x="392" y="417"/>
                </a:lnTo>
                <a:lnTo>
                  <a:pt x="448" y="417"/>
                </a:lnTo>
                <a:lnTo>
                  <a:pt x="420" y="473"/>
                </a:lnTo>
                <a:lnTo>
                  <a:pt x="560" y="473"/>
                </a:lnTo>
                <a:lnTo>
                  <a:pt x="560" y="528"/>
                </a:lnTo>
                <a:lnTo>
                  <a:pt x="504" y="612"/>
                </a:lnTo>
                <a:lnTo>
                  <a:pt x="448" y="584"/>
                </a:lnTo>
                <a:lnTo>
                  <a:pt x="448" y="668"/>
                </a:lnTo>
                <a:lnTo>
                  <a:pt x="364" y="695"/>
                </a:lnTo>
                <a:lnTo>
                  <a:pt x="364" y="751"/>
                </a:lnTo>
                <a:lnTo>
                  <a:pt x="308" y="751"/>
                </a:lnTo>
                <a:lnTo>
                  <a:pt x="336" y="807"/>
                </a:lnTo>
                <a:lnTo>
                  <a:pt x="280" y="974"/>
                </a:lnTo>
                <a:lnTo>
                  <a:pt x="336" y="1057"/>
                </a:lnTo>
                <a:lnTo>
                  <a:pt x="280" y="105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30" name=""/>
          <p:cNvSpPr/>
          <p:nvPr/>
        </p:nvSpPr>
        <p:spPr>
          <a:xfrm>
            <a:off x="5762520" y="1835280"/>
            <a:ext cx="81000" cy="180720"/>
          </a:xfrm>
          <a:custGeom>
            <a:avLst/>
            <a:gdLst/>
            <a:ahLst/>
            <a:rect l="l" t="t" r="r" b="b"/>
            <a:pathLst>
              <a:path w="51" h="114">
                <a:moveTo>
                  <a:pt x="51" y="0"/>
                </a:moveTo>
                <a:lnTo>
                  <a:pt x="25" y="114"/>
                </a:lnTo>
                <a:lnTo>
                  <a:pt x="0" y="57"/>
                </a:lnTo>
                <a:lnTo>
                  <a:pt x="51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31" name=""/>
          <p:cNvSpPr/>
          <p:nvPr/>
        </p:nvSpPr>
        <p:spPr>
          <a:xfrm>
            <a:off x="5446800" y="1486080"/>
            <a:ext cx="396720" cy="349200"/>
          </a:xfrm>
          <a:custGeom>
            <a:avLst/>
            <a:gdLst/>
            <a:ahLst/>
            <a:rect l="l" t="t" r="r" b="b"/>
            <a:pathLst>
              <a:path w="250" h="220">
                <a:moveTo>
                  <a:pt x="83" y="27"/>
                </a:moveTo>
                <a:lnTo>
                  <a:pt x="194" y="0"/>
                </a:lnTo>
                <a:lnTo>
                  <a:pt x="250" y="137"/>
                </a:lnTo>
                <a:lnTo>
                  <a:pt x="222" y="192"/>
                </a:lnTo>
                <a:lnTo>
                  <a:pt x="83" y="220"/>
                </a:lnTo>
                <a:lnTo>
                  <a:pt x="0" y="55"/>
                </a:lnTo>
                <a:lnTo>
                  <a:pt x="83" y="2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32" name=""/>
          <p:cNvSpPr/>
          <p:nvPr/>
        </p:nvSpPr>
        <p:spPr>
          <a:xfrm>
            <a:off x="5891040" y="1876320"/>
            <a:ext cx="265320" cy="181080"/>
          </a:xfrm>
          <a:custGeom>
            <a:avLst/>
            <a:gdLst/>
            <a:ahLst/>
            <a:rect l="l" t="t" r="r" b="b"/>
            <a:pathLst>
              <a:path w="167" h="114">
                <a:moveTo>
                  <a:pt x="56" y="0"/>
                </a:moveTo>
                <a:lnTo>
                  <a:pt x="139" y="28"/>
                </a:lnTo>
                <a:lnTo>
                  <a:pt x="167" y="114"/>
                </a:lnTo>
                <a:lnTo>
                  <a:pt x="0" y="57"/>
                </a:lnTo>
                <a:lnTo>
                  <a:pt x="0" y="0"/>
                </a:lnTo>
                <a:lnTo>
                  <a:pt x="56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33" name=""/>
          <p:cNvSpPr/>
          <p:nvPr/>
        </p:nvSpPr>
        <p:spPr>
          <a:xfrm>
            <a:off x="6156360" y="1876320"/>
            <a:ext cx="81000" cy="225360"/>
          </a:xfrm>
          <a:custGeom>
            <a:avLst/>
            <a:gdLst/>
            <a:ahLst/>
            <a:rect l="l" t="t" r="r" b="b"/>
            <a:pathLst>
              <a:path w="51" h="142">
                <a:moveTo>
                  <a:pt x="0" y="0"/>
                </a:moveTo>
                <a:lnTo>
                  <a:pt x="51" y="28"/>
                </a:lnTo>
                <a:lnTo>
                  <a:pt x="25" y="142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34" name=""/>
          <p:cNvSpPr/>
          <p:nvPr/>
        </p:nvSpPr>
        <p:spPr>
          <a:xfrm>
            <a:off x="5843520" y="1220760"/>
            <a:ext cx="576360" cy="614520"/>
          </a:xfrm>
          <a:custGeom>
            <a:avLst/>
            <a:gdLst/>
            <a:ahLst/>
            <a:rect l="l" t="t" r="r" b="b"/>
            <a:pathLst>
              <a:path w="363" h="387">
                <a:moveTo>
                  <a:pt x="112" y="28"/>
                </a:moveTo>
                <a:lnTo>
                  <a:pt x="140" y="83"/>
                </a:lnTo>
                <a:lnTo>
                  <a:pt x="0" y="138"/>
                </a:lnTo>
                <a:lnTo>
                  <a:pt x="56" y="193"/>
                </a:lnTo>
                <a:lnTo>
                  <a:pt x="84" y="304"/>
                </a:lnTo>
                <a:lnTo>
                  <a:pt x="195" y="332"/>
                </a:lnTo>
                <a:lnTo>
                  <a:pt x="168" y="387"/>
                </a:lnTo>
                <a:lnTo>
                  <a:pt x="251" y="387"/>
                </a:lnTo>
                <a:lnTo>
                  <a:pt x="251" y="304"/>
                </a:lnTo>
                <a:lnTo>
                  <a:pt x="307" y="304"/>
                </a:lnTo>
                <a:lnTo>
                  <a:pt x="279" y="221"/>
                </a:lnTo>
                <a:lnTo>
                  <a:pt x="363" y="166"/>
                </a:lnTo>
                <a:lnTo>
                  <a:pt x="307" y="0"/>
                </a:lnTo>
                <a:lnTo>
                  <a:pt x="223" y="28"/>
                </a:lnTo>
                <a:lnTo>
                  <a:pt x="223" y="83"/>
                </a:lnTo>
                <a:lnTo>
                  <a:pt x="195" y="166"/>
                </a:lnTo>
                <a:lnTo>
                  <a:pt x="195" y="55"/>
                </a:lnTo>
                <a:lnTo>
                  <a:pt x="112" y="28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35" name=""/>
          <p:cNvSpPr/>
          <p:nvPr/>
        </p:nvSpPr>
        <p:spPr>
          <a:xfrm>
            <a:off x="6556320" y="2057400"/>
            <a:ext cx="171360" cy="177840"/>
          </a:xfrm>
          <a:custGeom>
            <a:avLst/>
            <a:gdLst/>
            <a:ahLst/>
            <a:rect l="l" t="t" r="r" b="b"/>
            <a:pathLst>
              <a:path w="108" h="112">
                <a:moveTo>
                  <a:pt x="81" y="56"/>
                </a:moveTo>
                <a:lnTo>
                  <a:pt x="108" y="112"/>
                </a:lnTo>
                <a:lnTo>
                  <a:pt x="0" y="84"/>
                </a:lnTo>
                <a:lnTo>
                  <a:pt x="0" y="28"/>
                </a:lnTo>
                <a:lnTo>
                  <a:pt x="54" y="56"/>
                </a:lnTo>
                <a:lnTo>
                  <a:pt x="27" y="0"/>
                </a:lnTo>
                <a:lnTo>
                  <a:pt x="81" y="28"/>
                </a:lnTo>
                <a:lnTo>
                  <a:pt x="81" y="5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36" name=""/>
          <p:cNvSpPr/>
          <p:nvPr/>
        </p:nvSpPr>
        <p:spPr>
          <a:xfrm>
            <a:off x="6556320" y="2057400"/>
            <a:ext cx="171360" cy="177840"/>
          </a:xfrm>
          <a:custGeom>
            <a:avLst/>
            <a:gdLst/>
            <a:ahLst/>
            <a:rect l="l" t="t" r="r" b="b"/>
            <a:pathLst>
              <a:path w="108" h="112">
                <a:moveTo>
                  <a:pt x="81" y="56"/>
                </a:moveTo>
                <a:lnTo>
                  <a:pt x="108" y="112"/>
                </a:lnTo>
                <a:lnTo>
                  <a:pt x="0" y="84"/>
                </a:lnTo>
                <a:lnTo>
                  <a:pt x="0" y="28"/>
                </a:lnTo>
                <a:lnTo>
                  <a:pt x="54" y="56"/>
                </a:lnTo>
                <a:lnTo>
                  <a:pt x="27" y="0"/>
                </a:lnTo>
                <a:lnTo>
                  <a:pt x="81" y="28"/>
                </a:lnTo>
                <a:lnTo>
                  <a:pt x="81" y="5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37" name=""/>
          <p:cNvSpPr/>
          <p:nvPr/>
        </p:nvSpPr>
        <p:spPr>
          <a:xfrm>
            <a:off x="4248000" y="1876320"/>
            <a:ext cx="2874960" cy="3940200"/>
          </a:xfrm>
          <a:custGeom>
            <a:avLst/>
            <a:gdLst/>
            <a:ahLst/>
            <a:rect l="l" t="t" r="r" b="b"/>
            <a:pathLst>
              <a:path w="1811" h="2482">
                <a:moveTo>
                  <a:pt x="1783" y="1392"/>
                </a:moveTo>
                <a:lnTo>
                  <a:pt x="1811" y="1225"/>
                </a:lnTo>
                <a:lnTo>
                  <a:pt x="1755" y="1141"/>
                </a:lnTo>
                <a:lnTo>
                  <a:pt x="1699" y="782"/>
                </a:lnTo>
                <a:lnTo>
                  <a:pt x="1643" y="726"/>
                </a:lnTo>
                <a:lnTo>
                  <a:pt x="1699" y="559"/>
                </a:lnTo>
                <a:lnTo>
                  <a:pt x="1643" y="419"/>
                </a:lnTo>
                <a:lnTo>
                  <a:pt x="1397" y="196"/>
                </a:lnTo>
                <a:lnTo>
                  <a:pt x="1285" y="224"/>
                </a:lnTo>
                <a:lnTo>
                  <a:pt x="1341" y="168"/>
                </a:lnTo>
                <a:lnTo>
                  <a:pt x="1089" y="363"/>
                </a:lnTo>
                <a:lnTo>
                  <a:pt x="950" y="363"/>
                </a:lnTo>
                <a:lnTo>
                  <a:pt x="1006" y="224"/>
                </a:lnTo>
                <a:lnTo>
                  <a:pt x="810" y="196"/>
                </a:lnTo>
                <a:lnTo>
                  <a:pt x="782" y="140"/>
                </a:lnTo>
                <a:lnTo>
                  <a:pt x="782" y="56"/>
                </a:lnTo>
                <a:lnTo>
                  <a:pt x="698" y="28"/>
                </a:lnTo>
                <a:lnTo>
                  <a:pt x="531" y="0"/>
                </a:lnTo>
                <a:lnTo>
                  <a:pt x="615" y="140"/>
                </a:lnTo>
                <a:lnTo>
                  <a:pt x="531" y="224"/>
                </a:lnTo>
                <a:lnTo>
                  <a:pt x="615" y="391"/>
                </a:lnTo>
                <a:lnTo>
                  <a:pt x="531" y="419"/>
                </a:lnTo>
                <a:lnTo>
                  <a:pt x="531" y="559"/>
                </a:lnTo>
                <a:lnTo>
                  <a:pt x="503" y="503"/>
                </a:lnTo>
                <a:lnTo>
                  <a:pt x="419" y="531"/>
                </a:lnTo>
                <a:lnTo>
                  <a:pt x="419" y="447"/>
                </a:lnTo>
                <a:lnTo>
                  <a:pt x="335" y="447"/>
                </a:lnTo>
                <a:lnTo>
                  <a:pt x="251" y="447"/>
                </a:lnTo>
                <a:lnTo>
                  <a:pt x="223" y="531"/>
                </a:lnTo>
                <a:lnTo>
                  <a:pt x="307" y="615"/>
                </a:lnTo>
                <a:lnTo>
                  <a:pt x="223" y="615"/>
                </a:lnTo>
                <a:lnTo>
                  <a:pt x="168" y="754"/>
                </a:lnTo>
                <a:lnTo>
                  <a:pt x="112" y="810"/>
                </a:lnTo>
                <a:lnTo>
                  <a:pt x="196" y="922"/>
                </a:lnTo>
                <a:lnTo>
                  <a:pt x="112" y="1062"/>
                </a:lnTo>
                <a:lnTo>
                  <a:pt x="0" y="1034"/>
                </a:lnTo>
                <a:lnTo>
                  <a:pt x="0" y="1420"/>
                </a:lnTo>
                <a:lnTo>
                  <a:pt x="56" y="1532"/>
                </a:lnTo>
                <a:lnTo>
                  <a:pt x="0" y="1616"/>
                </a:lnTo>
                <a:lnTo>
                  <a:pt x="56" y="1756"/>
                </a:lnTo>
                <a:lnTo>
                  <a:pt x="56" y="1811"/>
                </a:lnTo>
                <a:lnTo>
                  <a:pt x="140" y="1923"/>
                </a:lnTo>
                <a:lnTo>
                  <a:pt x="419" y="1979"/>
                </a:lnTo>
                <a:lnTo>
                  <a:pt x="307" y="2258"/>
                </a:lnTo>
                <a:lnTo>
                  <a:pt x="307" y="2398"/>
                </a:lnTo>
                <a:lnTo>
                  <a:pt x="559" y="2398"/>
                </a:lnTo>
                <a:lnTo>
                  <a:pt x="698" y="2454"/>
                </a:lnTo>
                <a:lnTo>
                  <a:pt x="782" y="2426"/>
                </a:lnTo>
                <a:lnTo>
                  <a:pt x="866" y="2482"/>
                </a:lnTo>
                <a:lnTo>
                  <a:pt x="922" y="2426"/>
                </a:lnTo>
                <a:lnTo>
                  <a:pt x="1061" y="2454"/>
                </a:lnTo>
                <a:lnTo>
                  <a:pt x="1285" y="2370"/>
                </a:lnTo>
                <a:lnTo>
                  <a:pt x="1397" y="2426"/>
                </a:lnTo>
                <a:lnTo>
                  <a:pt x="1425" y="2398"/>
                </a:lnTo>
                <a:lnTo>
                  <a:pt x="1397" y="2203"/>
                </a:lnTo>
                <a:lnTo>
                  <a:pt x="1588" y="2063"/>
                </a:lnTo>
                <a:lnTo>
                  <a:pt x="1341" y="1811"/>
                </a:lnTo>
                <a:lnTo>
                  <a:pt x="1229" y="1560"/>
                </a:lnTo>
                <a:lnTo>
                  <a:pt x="1285" y="1616"/>
                </a:lnTo>
                <a:lnTo>
                  <a:pt x="1643" y="1392"/>
                </a:lnTo>
                <a:lnTo>
                  <a:pt x="1671" y="1309"/>
                </a:lnTo>
                <a:lnTo>
                  <a:pt x="1783" y="1392"/>
                </a:lnTo>
                <a:close/>
              </a:path>
            </a:pathLst>
          </a:custGeom>
          <a:solidFill>
            <a:srgbClr val="91ff91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38" name=""/>
          <p:cNvSpPr/>
          <p:nvPr/>
        </p:nvSpPr>
        <p:spPr>
          <a:xfrm>
            <a:off x="4475160" y="5950080"/>
            <a:ext cx="3846600" cy="4027320"/>
          </a:xfrm>
          <a:custGeom>
            <a:avLst/>
            <a:gdLst/>
            <a:ahLst/>
            <a:rect l="l" t="t" r="r" b="b"/>
            <a:pathLst>
              <a:path w="2423" h="2537">
                <a:moveTo>
                  <a:pt x="1423" y="447"/>
                </a:moveTo>
                <a:lnTo>
                  <a:pt x="1474" y="419"/>
                </a:lnTo>
                <a:lnTo>
                  <a:pt x="1423" y="363"/>
                </a:lnTo>
                <a:lnTo>
                  <a:pt x="1395" y="251"/>
                </a:lnTo>
                <a:lnTo>
                  <a:pt x="1367" y="251"/>
                </a:lnTo>
                <a:lnTo>
                  <a:pt x="1423" y="168"/>
                </a:lnTo>
                <a:lnTo>
                  <a:pt x="1172" y="112"/>
                </a:lnTo>
                <a:lnTo>
                  <a:pt x="1088" y="0"/>
                </a:lnTo>
                <a:lnTo>
                  <a:pt x="753" y="56"/>
                </a:lnTo>
                <a:lnTo>
                  <a:pt x="753" y="140"/>
                </a:lnTo>
                <a:lnTo>
                  <a:pt x="698" y="140"/>
                </a:lnTo>
                <a:lnTo>
                  <a:pt x="698" y="223"/>
                </a:lnTo>
                <a:lnTo>
                  <a:pt x="530" y="168"/>
                </a:lnTo>
                <a:lnTo>
                  <a:pt x="474" y="335"/>
                </a:lnTo>
                <a:lnTo>
                  <a:pt x="363" y="223"/>
                </a:lnTo>
                <a:lnTo>
                  <a:pt x="223" y="335"/>
                </a:lnTo>
                <a:lnTo>
                  <a:pt x="56" y="363"/>
                </a:lnTo>
                <a:lnTo>
                  <a:pt x="0" y="391"/>
                </a:lnTo>
                <a:lnTo>
                  <a:pt x="84" y="531"/>
                </a:lnTo>
                <a:lnTo>
                  <a:pt x="0" y="642"/>
                </a:lnTo>
                <a:lnTo>
                  <a:pt x="28" y="670"/>
                </a:lnTo>
                <a:lnTo>
                  <a:pt x="84" y="833"/>
                </a:lnTo>
                <a:lnTo>
                  <a:pt x="167" y="861"/>
                </a:lnTo>
                <a:lnTo>
                  <a:pt x="167" y="945"/>
                </a:lnTo>
                <a:lnTo>
                  <a:pt x="279" y="917"/>
                </a:lnTo>
                <a:lnTo>
                  <a:pt x="419" y="782"/>
                </a:lnTo>
                <a:lnTo>
                  <a:pt x="698" y="917"/>
                </a:lnTo>
                <a:lnTo>
                  <a:pt x="781" y="1168"/>
                </a:lnTo>
                <a:lnTo>
                  <a:pt x="921" y="1364"/>
                </a:lnTo>
                <a:lnTo>
                  <a:pt x="1005" y="1364"/>
                </a:lnTo>
                <a:lnTo>
                  <a:pt x="1311" y="1671"/>
                </a:lnTo>
                <a:lnTo>
                  <a:pt x="1423" y="1671"/>
                </a:lnTo>
                <a:lnTo>
                  <a:pt x="1558" y="1839"/>
                </a:lnTo>
                <a:lnTo>
                  <a:pt x="1670" y="1839"/>
                </a:lnTo>
                <a:lnTo>
                  <a:pt x="1697" y="1950"/>
                </a:lnTo>
                <a:lnTo>
                  <a:pt x="1781" y="2006"/>
                </a:lnTo>
                <a:lnTo>
                  <a:pt x="1837" y="1978"/>
                </a:lnTo>
                <a:lnTo>
                  <a:pt x="1949" y="2314"/>
                </a:lnTo>
                <a:lnTo>
                  <a:pt x="1865" y="2369"/>
                </a:lnTo>
                <a:lnTo>
                  <a:pt x="1837" y="2481"/>
                </a:lnTo>
                <a:lnTo>
                  <a:pt x="1837" y="2537"/>
                </a:lnTo>
                <a:lnTo>
                  <a:pt x="1921" y="2537"/>
                </a:lnTo>
                <a:lnTo>
                  <a:pt x="2004" y="2425"/>
                </a:lnTo>
                <a:lnTo>
                  <a:pt x="2032" y="2314"/>
                </a:lnTo>
                <a:lnTo>
                  <a:pt x="2116" y="2258"/>
                </a:lnTo>
                <a:lnTo>
                  <a:pt x="2116" y="2146"/>
                </a:lnTo>
                <a:lnTo>
                  <a:pt x="2004" y="2062"/>
                </a:lnTo>
                <a:lnTo>
                  <a:pt x="2060" y="1895"/>
                </a:lnTo>
                <a:lnTo>
                  <a:pt x="2144" y="1867"/>
                </a:lnTo>
                <a:lnTo>
                  <a:pt x="2283" y="1950"/>
                </a:lnTo>
                <a:lnTo>
                  <a:pt x="2395" y="2034"/>
                </a:lnTo>
                <a:lnTo>
                  <a:pt x="2423" y="1978"/>
                </a:lnTo>
                <a:lnTo>
                  <a:pt x="2283" y="1811"/>
                </a:lnTo>
                <a:lnTo>
                  <a:pt x="1893" y="1615"/>
                </a:lnTo>
                <a:lnTo>
                  <a:pt x="1921" y="1504"/>
                </a:lnTo>
                <a:lnTo>
                  <a:pt x="1921" y="1476"/>
                </a:lnTo>
                <a:lnTo>
                  <a:pt x="1725" y="1504"/>
                </a:lnTo>
                <a:lnTo>
                  <a:pt x="1642" y="1420"/>
                </a:lnTo>
                <a:lnTo>
                  <a:pt x="1502" y="1280"/>
                </a:lnTo>
                <a:lnTo>
                  <a:pt x="1395" y="1001"/>
                </a:lnTo>
                <a:lnTo>
                  <a:pt x="1172" y="861"/>
                </a:lnTo>
                <a:lnTo>
                  <a:pt x="1144" y="726"/>
                </a:lnTo>
                <a:lnTo>
                  <a:pt x="1172" y="642"/>
                </a:lnTo>
                <a:lnTo>
                  <a:pt x="1144" y="587"/>
                </a:lnTo>
                <a:lnTo>
                  <a:pt x="1144" y="503"/>
                </a:lnTo>
                <a:lnTo>
                  <a:pt x="1339" y="391"/>
                </a:lnTo>
                <a:lnTo>
                  <a:pt x="1395" y="391"/>
                </a:lnTo>
                <a:lnTo>
                  <a:pt x="1423" y="44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39" name=""/>
          <p:cNvSpPr/>
          <p:nvPr/>
        </p:nvSpPr>
        <p:spPr>
          <a:xfrm>
            <a:off x="3862440" y="2855880"/>
            <a:ext cx="122040" cy="138240"/>
          </a:xfrm>
          <a:custGeom>
            <a:avLst/>
            <a:gdLst/>
            <a:ahLst/>
            <a:rect l="l" t="t" r="r" b="b"/>
            <a:pathLst>
              <a:path w="77" h="87">
                <a:moveTo>
                  <a:pt x="77" y="0"/>
                </a:moveTo>
                <a:lnTo>
                  <a:pt x="0" y="87"/>
                </a:lnTo>
                <a:lnTo>
                  <a:pt x="51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40" name=""/>
          <p:cNvSpPr/>
          <p:nvPr/>
        </p:nvSpPr>
        <p:spPr>
          <a:xfrm>
            <a:off x="6642000" y="6037200"/>
            <a:ext cx="960480" cy="587520"/>
          </a:xfrm>
          <a:custGeom>
            <a:avLst/>
            <a:gdLst/>
            <a:ahLst/>
            <a:rect l="l" t="t" r="r" b="b"/>
            <a:pathLst>
              <a:path w="605" h="370">
                <a:moveTo>
                  <a:pt x="605" y="57"/>
                </a:moveTo>
                <a:lnTo>
                  <a:pt x="577" y="114"/>
                </a:lnTo>
                <a:lnTo>
                  <a:pt x="439" y="171"/>
                </a:lnTo>
                <a:lnTo>
                  <a:pt x="383" y="370"/>
                </a:lnTo>
                <a:lnTo>
                  <a:pt x="217" y="342"/>
                </a:lnTo>
                <a:lnTo>
                  <a:pt x="106" y="370"/>
                </a:lnTo>
                <a:lnTo>
                  <a:pt x="55" y="313"/>
                </a:lnTo>
                <a:lnTo>
                  <a:pt x="28" y="199"/>
                </a:lnTo>
                <a:lnTo>
                  <a:pt x="0" y="199"/>
                </a:lnTo>
                <a:lnTo>
                  <a:pt x="55" y="114"/>
                </a:lnTo>
                <a:lnTo>
                  <a:pt x="217" y="142"/>
                </a:lnTo>
                <a:lnTo>
                  <a:pt x="550" y="0"/>
                </a:lnTo>
                <a:lnTo>
                  <a:pt x="605" y="5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41" name=""/>
          <p:cNvSpPr/>
          <p:nvPr/>
        </p:nvSpPr>
        <p:spPr>
          <a:xfrm>
            <a:off x="6727680" y="6124680"/>
            <a:ext cx="1898640" cy="1858680"/>
          </a:xfrm>
          <a:custGeom>
            <a:avLst/>
            <a:gdLst/>
            <a:ahLst/>
            <a:rect l="l" t="t" r="r" b="b"/>
            <a:pathLst>
              <a:path w="1196" h="1171">
                <a:moveTo>
                  <a:pt x="721" y="947"/>
                </a:moveTo>
                <a:lnTo>
                  <a:pt x="973" y="1143"/>
                </a:lnTo>
                <a:lnTo>
                  <a:pt x="945" y="1171"/>
                </a:lnTo>
                <a:lnTo>
                  <a:pt x="861" y="1115"/>
                </a:lnTo>
                <a:lnTo>
                  <a:pt x="693" y="1059"/>
                </a:lnTo>
                <a:lnTo>
                  <a:pt x="805" y="1059"/>
                </a:lnTo>
                <a:lnTo>
                  <a:pt x="665" y="947"/>
                </a:lnTo>
                <a:lnTo>
                  <a:pt x="498" y="919"/>
                </a:lnTo>
                <a:lnTo>
                  <a:pt x="302" y="751"/>
                </a:lnTo>
                <a:lnTo>
                  <a:pt x="358" y="700"/>
                </a:lnTo>
                <a:lnTo>
                  <a:pt x="302" y="644"/>
                </a:lnTo>
                <a:lnTo>
                  <a:pt x="247" y="476"/>
                </a:lnTo>
                <a:lnTo>
                  <a:pt x="191" y="420"/>
                </a:lnTo>
                <a:lnTo>
                  <a:pt x="135" y="420"/>
                </a:lnTo>
                <a:lnTo>
                  <a:pt x="79" y="560"/>
                </a:lnTo>
                <a:lnTo>
                  <a:pt x="51" y="532"/>
                </a:lnTo>
                <a:lnTo>
                  <a:pt x="0" y="448"/>
                </a:lnTo>
                <a:lnTo>
                  <a:pt x="0" y="336"/>
                </a:lnTo>
                <a:lnTo>
                  <a:pt x="51" y="308"/>
                </a:lnTo>
                <a:lnTo>
                  <a:pt x="163" y="280"/>
                </a:lnTo>
                <a:lnTo>
                  <a:pt x="330" y="308"/>
                </a:lnTo>
                <a:lnTo>
                  <a:pt x="386" y="112"/>
                </a:lnTo>
                <a:lnTo>
                  <a:pt x="526" y="56"/>
                </a:lnTo>
                <a:lnTo>
                  <a:pt x="554" y="0"/>
                </a:lnTo>
                <a:lnTo>
                  <a:pt x="861" y="280"/>
                </a:lnTo>
                <a:lnTo>
                  <a:pt x="1028" y="224"/>
                </a:lnTo>
                <a:lnTo>
                  <a:pt x="1084" y="392"/>
                </a:lnTo>
                <a:lnTo>
                  <a:pt x="1196" y="448"/>
                </a:lnTo>
                <a:lnTo>
                  <a:pt x="1140" y="448"/>
                </a:lnTo>
                <a:lnTo>
                  <a:pt x="1112" y="504"/>
                </a:lnTo>
                <a:lnTo>
                  <a:pt x="1084" y="532"/>
                </a:lnTo>
                <a:lnTo>
                  <a:pt x="1028" y="448"/>
                </a:lnTo>
                <a:lnTo>
                  <a:pt x="665" y="392"/>
                </a:lnTo>
                <a:lnTo>
                  <a:pt x="526" y="448"/>
                </a:lnTo>
                <a:lnTo>
                  <a:pt x="470" y="364"/>
                </a:lnTo>
                <a:lnTo>
                  <a:pt x="414" y="504"/>
                </a:lnTo>
                <a:lnTo>
                  <a:pt x="470" y="560"/>
                </a:lnTo>
                <a:lnTo>
                  <a:pt x="721" y="94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42" name=""/>
          <p:cNvSpPr/>
          <p:nvPr/>
        </p:nvSpPr>
        <p:spPr>
          <a:xfrm>
            <a:off x="6994440" y="6840360"/>
            <a:ext cx="84240" cy="132120"/>
          </a:xfrm>
          <a:custGeom>
            <a:avLst/>
            <a:gdLst/>
            <a:ahLst/>
            <a:rect l="l" t="t" r="r" b="b"/>
            <a:pathLst>
              <a:path w="53" h="83">
                <a:moveTo>
                  <a:pt x="0" y="0"/>
                </a:moveTo>
                <a:lnTo>
                  <a:pt x="53" y="83"/>
                </a:lnTo>
                <a:lnTo>
                  <a:pt x="0" y="2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43" name=""/>
          <p:cNvSpPr/>
          <p:nvPr/>
        </p:nvSpPr>
        <p:spPr>
          <a:xfrm>
            <a:off x="2752560" y="7983360"/>
            <a:ext cx="90720" cy="132120"/>
          </a:xfrm>
          <a:custGeom>
            <a:avLst/>
            <a:gdLst/>
            <a:ahLst/>
            <a:rect l="l" t="t" r="r" b="b"/>
            <a:pathLst>
              <a:path w="57" h="83">
                <a:moveTo>
                  <a:pt x="0" y="0"/>
                </a:moveTo>
                <a:lnTo>
                  <a:pt x="57" y="55"/>
                </a:lnTo>
                <a:lnTo>
                  <a:pt x="57" y="83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44" name=""/>
          <p:cNvSpPr/>
          <p:nvPr/>
        </p:nvSpPr>
        <p:spPr>
          <a:xfrm>
            <a:off x="3116160" y="5584680"/>
            <a:ext cx="65268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45" name=""/>
          <p:cNvSpPr/>
          <p:nvPr/>
        </p:nvSpPr>
        <p:spPr>
          <a:xfrm>
            <a:off x="3208320" y="5632560"/>
            <a:ext cx="5396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46" name=""/>
          <p:cNvSpPr/>
          <p:nvPr/>
        </p:nvSpPr>
        <p:spPr>
          <a:xfrm>
            <a:off x="3227040" y="56340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47" name=""/>
          <p:cNvSpPr/>
          <p:nvPr/>
        </p:nvSpPr>
        <p:spPr>
          <a:xfrm>
            <a:off x="5418000" y="7126200"/>
            <a:ext cx="49860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48" name=""/>
          <p:cNvSpPr/>
          <p:nvPr/>
        </p:nvSpPr>
        <p:spPr>
          <a:xfrm>
            <a:off x="5510160" y="7174080"/>
            <a:ext cx="387360" cy="22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49" name=""/>
          <p:cNvSpPr/>
          <p:nvPr/>
        </p:nvSpPr>
        <p:spPr>
          <a:xfrm>
            <a:off x="5550120" y="7175520"/>
            <a:ext cx="3056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Italy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50" name=""/>
          <p:cNvSpPr/>
          <p:nvPr/>
        </p:nvSpPr>
        <p:spPr>
          <a:xfrm>
            <a:off x="4608360" y="1424160"/>
            <a:ext cx="83664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51" name=""/>
          <p:cNvSpPr/>
          <p:nvPr/>
        </p:nvSpPr>
        <p:spPr>
          <a:xfrm>
            <a:off x="4700520" y="1471680"/>
            <a:ext cx="72396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52" name=""/>
          <p:cNvSpPr/>
          <p:nvPr/>
        </p:nvSpPr>
        <p:spPr>
          <a:xfrm>
            <a:off x="4735080" y="147312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53" name=""/>
          <p:cNvSpPr/>
          <p:nvPr/>
        </p:nvSpPr>
        <p:spPr>
          <a:xfrm>
            <a:off x="4935600" y="3522600"/>
            <a:ext cx="1068480" cy="3524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54" name=""/>
          <p:cNvSpPr/>
          <p:nvPr/>
        </p:nvSpPr>
        <p:spPr>
          <a:xfrm>
            <a:off x="5033880" y="3578400"/>
            <a:ext cx="966960" cy="29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55" name=""/>
          <p:cNvSpPr/>
          <p:nvPr/>
        </p:nvSpPr>
        <p:spPr>
          <a:xfrm>
            <a:off x="5076720" y="3581280"/>
            <a:ext cx="8794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Germany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56" name=""/>
          <p:cNvSpPr/>
          <p:nvPr/>
        </p:nvSpPr>
        <p:spPr>
          <a:xfrm>
            <a:off x="7183440" y="3166920"/>
            <a:ext cx="6793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57" name=""/>
          <p:cNvSpPr/>
          <p:nvPr/>
        </p:nvSpPr>
        <p:spPr>
          <a:xfrm>
            <a:off x="7275600" y="3214800"/>
            <a:ext cx="5666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58" name=""/>
          <p:cNvSpPr/>
          <p:nvPr/>
        </p:nvSpPr>
        <p:spPr>
          <a:xfrm>
            <a:off x="7303680" y="321624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59" name=""/>
          <p:cNvSpPr/>
          <p:nvPr/>
        </p:nvSpPr>
        <p:spPr>
          <a:xfrm>
            <a:off x="3440160" y="4079880"/>
            <a:ext cx="7729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60" name=""/>
          <p:cNvSpPr/>
          <p:nvPr/>
        </p:nvSpPr>
        <p:spPr>
          <a:xfrm>
            <a:off x="3532320" y="4127400"/>
            <a:ext cx="6602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61" name=""/>
          <p:cNvSpPr/>
          <p:nvPr/>
        </p:nvSpPr>
        <p:spPr>
          <a:xfrm>
            <a:off x="3560760" y="412920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62" name=""/>
          <p:cNvSpPr/>
          <p:nvPr/>
        </p:nvSpPr>
        <p:spPr>
          <a:xfrm>
            <a:off x="6508800" y="5484960"/>
            <a:ext cx="70308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63" name=""/>
          <p:cNvSpPr/>
          <p:nvPr/>
        </p:nvSpPr>
        <p:spPr>
          <a:xfrm>
            <a:off x="6600960" y="5532480"/>
            <a:ext cx="5904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64" name=""/>
          <p:cNvSpPr/>
          <p:nvPr/>
        </p:nvSpPr>
        <p:spPr>
          <a:xfrm>
            <a:off x="6632280" y="5533920"/>
            <a:ext cx="525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Austria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65" name=""/>
          <p:cNvSpPr/>
          <p:nvPr/>
        </p:nvSpPr>
        <p:spPr>
          <a:xfrm>
            <a:off x="4403880" y="5823000"/>
            <a:ext cx="10411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66" name=""/>
          <p:cNvSpPr/>
          <p:nvPr/>
        </p:nvSpPr>
        <p:spPr>
          <a:xfrm>
            <a:off x="4495680" y="5870520"/>
            <a:ext cx="9288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67" name=""/>
          <p:cNvSpPr/>
          <p:nvPr/>
        </p:nvSpPr>
        <p:spPr>
          <a:xfrm>
            <a:off x="4535640" y="5872320"/>
            <a:ext cx="847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Switzerland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68" name=""/>
          <p:cNvSpPr/>
          <p:nvPr/>
        </p:nvSpPr>
        <p:spPr>
          <a:xfrm>
            <a:off x="6377040" y="4478400"/>
            <a:ext cx="12589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69" name=""/>
          <p:cNvSpPr/>
          <p:nvPr/>
        </p:nvSpPr>
        <p:spPr>
          <a:xfrm>
            <a:off x="6469200" y="4525920"/>
            <a:ext cx="114588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70" name=""/>
          <p:cNvSpPr/>
          <p:nvPr/>
        </p:nvSpPr>
        <p:spPr>
          <a:xfrm>
            <a:off x="6473520" y="452772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571" name=""/>
          <p:cNvGrpSpPr/>
          <p:nvPr/>
        </p:nvGrpSpPr>
        <p:grpSpPr>
          <a:xfrm>
            <a:off x="6532560" y="2951280"/>
            <a:ext cx="539640" cy="233280"/>
            <a:chOff x="6532560" y="2951280"/>
            <a:chExt cx="539640" cy="233280"/>
          </a:xfrm>
        </p:grpSpPr>
        <p:sp>
          <p:nvSpPr>
            <p:cNvPr id="8572" name=""/>
            <p:cNvSpPr/>
            <p:nvPr/>
          </p:nvSpPr>
          <p:spPr>
            <a:xfrm>
              <a:off x="6743880" y="2951280"/>
              <a:ext cx="328320" cy="150840"/>
            </a:xfrm>
            <a:custGeom>
              <a:avLst/>
              <a:gdLst/>
              <a:ahLst/>
              <a:rect l="l" t="t" r="r" b="b"/>
              <a:pathLst>
                <a:path w="207" h="95">
                  <a:moveTo>
                    <a:pt x="207" y="38"/>
                  </a:moveTo>
                  <a:lnTo>
                    <a:pt x="196" y="0"/>
                  </a:lnTo>
                  <a:lnTo>
                    <a:pt x="0" y="57"/>
                  </a:lnTo>
                  <a:lnTo>
                    <a:pt x="11" y="95"/>
                  </a:lnTo>
                  <a:lnTo>
                    <a:pt x="207" y="38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73" name=""/>
            <p:cNvSpPr/>
            <p:nvPr/>
          </p:nvSpPr>
          <p:spPr>
            <a:xfrm>
              <a:off x="6532560" y="2959200"/>
              <a:ext cx="257040" cy="225360"/>
            </a:xfrm>
            <a:custGeom>
              <a:avLst/>
              <a:gdLst/>
              <a:ahLst/>
              <a:rect l="l" t="t" r="r" b="b"/>
              <a:pathLst>
                <a:path w="162" h="142">
                  <a:moveTo>
                    <a:pt x="121" y="0"/>
                  </a:moveTo>
                  <a:lnTo>
                    <a:pt x="0" y="112"/>
                  </a:lnTo>
                  <a:lnTo>
                    <a:pt x="162" y="14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574" name=""/>
          <p:cNvSpPr/>
          <p:nvPr/>
        </p:nvSpPr>
        <p:spPr>
          <a:xfrm>
            <a:off x="2879640" y="4449600"/>
            <a:ext cx="109404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75" name=""/>
          <p:cNvSpPr/>
          <p:nvPr/>
        </p:nvSpPr>
        <p:spPr>
          <a:xfrm>
            <a:off x="2971800" y="4497480"/>
            <a:ext cx="9810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76" name=""/>
          <p:cNvSpPr/>
          <p:nvPr/>
        </p:nvSpPr>
        <p:spPr>
          <a:xfrm>
            <a:off x="2999520" y="449892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577" name=""/>
          <p:cNvGrpSpPr/>
          <p:nvPr/>
        </p:nvGrpSpPr>
        <p:grpSpPr>
          <a:xfrm>
            <a:off x="4776840" y="5445000"/>
            <a:ext cx="320760" cy="454320"/>
            <a:chOff x="4776840" y="5445000"/>
            <a:chExt cx="320760" cy="454320"/>
          </a:xfrm>
        </p:grpSpPr>
        <p:sp>
          <p:nvSpPr>
            <p:cNvPr id="8578" name=""/>
            <p:cNvSpPr/>
            <p:nvPr/>
          </p:nvSpPr>
          <p:spPr>
            <a:xfrm>
              <a:off x="4870440" y="5591160"/>
              <a:ext cx="133200" cy="158760"/>
            </a:xfrm>
            <a:custGeom>
              <a:avLst/>
              <a:gdLst/>
              <a:ahLst/>
              <a:rect l="l" t="t" r="r" b="b"/>
              <a:pathLst>
                <a:path w="84" h="100">
                  <a:moveTo>
                    <a:pt x="0" y="82"/>
                  </a:moveTo>
                  <a:lnTo>
                    <a:pt x="25" y="100"/>
                  </a:lnTo>
                  <a:lnTo>
                    <a:pt x="84" y="18"/>
                  </a:lnTo>
                  <a:lnTo>
                    <a:pt x="59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79" name=""/>
            <p:cNvSpPr/>
            <p:nvPr/>
          </p:nvSpPr>
          <p:spPr>
            <a:xfrm>
              <a:off x="4776840" y="5673600"/>
              <a:ext cx="199800" cy="225720"/>
            </a:xfrm>
            <a:custGeom>
              <a:avLst/>
              <a:gdLst/>
              <a:ahLst/>
              <a:rect l="l" t="t" r="r" b="b"/>
              <a:pathLst>
                <a:path w="126" h="142">
                  <a:moveTo>
                    <a:pt x="22" y="0"/>
                  </a:moveTo>
                  <a:lnTo>
                    <a:pt x="0" y="142"/>
                  </a:lnTo>
                  <a:lnTo>
                    <a:pt x="126" y="7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80" name=""/>
            <p:cNvSpPr/>
            <p:nvPr/>
          </p:nvSpPr>
          <p:spPr>
            <a:xfrm>
              <a:off x="4897440" y="5445000"/>
              <a:ext cx="200160" cy="223920"/>
            </a:xfrm>
            <a:custGeom>
              <a:avLst/>
              <a:gdLst/>
              <a:ahLst/>
              <a:rect l="l" t="t" r="r" b="b"/>
              <a:pathLst>
                <a:path w="126" h="141">
                  <a:moveTo>
                    <a:pt x="104" y="141"/>
                  </a:moveTo>
                  <a:lnTo>
                    <a:pt x="126" y="0"/>
                  </a:lnTo>
                  <a:lnTo>
                    <a:pt x="0" y="67"/>
                  </a:lnTo>
                  <a:lnTo>
                    <a:pt x="104" y="141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8581" name=""/>
          <p:cNvGrpSpPr/>
          <p:nvPr/>
        </p:nvGrpSpPr>
        <p:grpSpPr>
          <a:xfrm>
            <a:off x="5146560" y="1631880"/>
            <a:ext cx="241560" cy="549360"/>
            <a:chOff x="5146560" y="1631880"/>
            <a:chExt cx="241560" cy="549360"/>
          </a:xfrm>
        </p:grpSpPr>
        <p:sp>
          <p:nvSpPr>
            <p:cNvPr id="8582" name=""/>
            <p:cNvSpPr/>
            <p:nvPr/>
          </p:nvSpPr>
          <p:spPr>
            <a:xfrm>
              <a:off x="5219640" y="1816200"/>
              <a:ext cx="93600" cy="180720"/>
            </a:xfrm>
            <a:custGeom>
              <a:avLst/>
              <a:gdLst/>
              <a:ahLst/>
              <a:rect l="l" t="t" r="r" b="b"/>
              <a:pathLst>
                <a:path w="59" h="114">
                  <a:moveTo>
                    <a:pt x="30" y="0"/>
                  </a:moveTo>
                  <a:lnTo>
                    <a:pt x="0" y="8"/>
                  </a:lnTo>
                  <a:lnTo>
                    <a:pt x="29" y="114"/>
                  </a:lnTo>
                  <a:lnTo>
                    <a:pt x="59" y="10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83" name=""/>
            <p:cNvSpPr/>
            <p:nvPr/>
          </p:nvSpPr>
          <p:spPr>
            <a:xfrm>
              <a:off x="5146560" y="1631880"/>
              <a:ext cx="195480" cy="223920"/>
            </a:xfrm>
            <a:custGeom>
              <a:avLst/>
              <a:gdLst/>
              <a:ahLst/>
              <a:rect l="l" t="t" r="r" b="b"/>
              <a:pathLst>
                <a:path w="123" h="141">
                  <a:moveTo>
                    <a:pt x="123" y="106"/>
                  </a:moveTo>
                  <a:lnTo>
                    <a:pt x="27" y="0"/>
                  </a:lnTo>
                  <a:lnTo>
                    <a:pt x="0" y="141"/>
                  </a:lnTo>
                  <a:lnTo>
                    <a:pt x="123" y="106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84" name=""/>
            <p:cNvSpPr/>
            <p:nvPr/>
          </p:nvSpPr>
          <p:spPr>
            <a:xfrm>
              <a:off x="5191200" y="1959120"/>
              <a:ext cx="196920" cy="222120"/>
            </a:xfrm>
            <a:custGeom>
              <a:avLst/>
              <a:gdLst/>
              <a:ahLst/>
              <a:rect l="l" t="t" r="r" b="b"/>
              <a:pathLst>
                <a:path w="124" h="140">
                  <a:moveTo>
                    <a:pt x="0" y="34"/>
                  </a:moveTo>
                  <a:lnTo>
                    <a:pt x="97" y="140"/>
                  </a:lnTo>
                  <a:lnTo>
                    <a:pt x="124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585" name=""/>
          <p:cNvSpPr/>
          <p:nvPr/>
        </p:nvSpPr>
        <p:spPr>
          <a:xfrm>
            <a:off x="2878200" y="1352520"/>
            <a:ext cx="5219640" cy="471348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86" name=""/>
          <p:cNvSpPr/>
          <p:nvPr/>
        </p:nvSpPr>
        <p:spPr>
          <a:xfrm>
            <a:off x="8118360" y="-200160"/>
            <a:ext cx="3030480" cy="7937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587" name=""/>
          <p:cNvGrpSpPr/>
          <p:nvPr/>
        </p:nvGrpSpPr>
        <p:grpSpPr>
          <a:xfrm>
            <a:off x="4208400" y="3247920"/>
            <a:ext cx="571680" cy="268560"/>
            <a:chOff x="4208400" y="3247920"/>
            <a:chExt cx="571680" cy="268560"/>
          </a:xfrm>
        </p:grpSpPr>
        <p:sp>
          <p:nvSpPr>
            <p:cNvPr id="8588" name=""/>
            <p:cNvSpPr/>
            <p:nvPr/>
          </p:nvSpPr>
          <p:spPr>
            <a:xfrm>
              <a:off x="4411800" y="3327480"/>
              <a:ext cx="368280" cy="189000"/>
            </a:xfrm>
            <a:custGeom>
              <a:avLst/>
              <a:gdLst/>
              <a:ahLst/>
              <a:rect l="l" t="t" r="r" b="b"/>
              <a:pathLst>
                <a:path w="232" h="119">
                  <a:moveTo>
                    <a:pt x="218" y="119"/>
                  </a:moveTo>
                  <a:lnTo>
                    <a:pt x="232" y="82"/>
                  </a:lnTo>
                  <a:lnTo>
                    <a:pt x="14" y="0"/>
                  </a:lnTo>
                  <a:lnTo>
                    <a:pt x="0" y="37"/>
                  </a:lnTo>
                  <a:lnTo>
                    <a:pt x="218" y="119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89" name=""/>
            <p:cNvSpPr/>
            <p:nvPr/>
          </p:nvSpPr>
          <p:spPr>
            <a:xfrm>
              <a:off x="4208400" y="3247920"/>
              <a:ext cx="262080" cy="219240"/>
            </a:xfrm>
            <a:custGeom>
              <a:avLst/>
              <a:gdLst/>
              <a:ahLst/>
              <a:rect l="l" t="t" r="r" b="b"/>
              <a:pathLst>
                <a:path w="165" h="138">
                  <a:moveTo>
                    <a:pt x="165" y="0"/>
                  </a:moveTo>
                  <a:lnTo>
                    <a:pt x="0" y="16"/>
                  </a:lnTo>
                  <a:lnTo>
                    <a:pt x="112" y="1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8590" name=""/>
          <p:cNvGrpSpPr/>
          <p:nvPr/>
        </p:nvGrpSpPr>
        <p:grpSpPr>
          <a:xfrm>
            <a:off x="6377040" y="3975120"/>
            <a:ext cx="407880" cy="415800"/>
            <a:chOff x="6377040" y="3975120"/>
            <a:chExt cx="407880" cy="415800"/>
          </a:xfrm>
        </p:grpSpPr>
        <p:sp>
          <p:nvSpPr>
            <p:cNvPr id="8591" name=""/>
            <p:cNvSpPr/>
            <p:nvPr/>
          </p:nvSpPr>
          <p:spPr>
            <a:xfrm>
              <a:off x="6513480" y="4116240"/>
              <a:ext cx="271440" cy="274680"/>
            </a:xfrm>
            <a:custGeom>
              <a:avLst/>
              <a:gdLst/>
              <a:ahLst/>
              <a:rect l="l" t="t" r="r" b="b"/>
              <a:pathLst>
                <a:path w="171" h="173">
                  <a:moveTo>
                    <a:pt x="143" y="173"/>
                  </a:moveTo>
                  <a:lnTo>
                    <a:pt x="171" y="145"/>
                  </a:lnTo>
                  <a:lnTo>
                    <a:pt x="28" y="0"/>
                  </a:lnTo>
                  <a:lnTo>
                    <a:pt x="0" y="28"/>
                  </a:lnTo>
                  <a:lnTo>
                    <a:pt x="143" y="173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92" name=""/>
            <p:cNvSpPr/>
            <p:nvPr/>
          </p:nvSpPr>
          <p:spPr>
            <a:xfrm>
              <a:off x="6377040" y="3975120"/>
              <a:ext cx="247680" cy="250920"/>
            </a:xfrm>
            <a:custGeom>
              <a:avLst/>
              <a:gdLst/>
              <a:ahLst/>
              <a:rect l="l" t="t" r="r" b="b"/>
              <a:pathLst>
                <a:path w="156" h="158">
                  <a:moveTo>
                    <a:pt x="156" y="54"/>
                  </a:moveTo>
                  <a:lnTo>
                    <a:pt x="0" y="0"/>
                  </a:lnTo>
                  <a:lnTo>
                    <a:pt x="50" y="158"/>
                  </a:lnTo>
                  <a:lnTo>
                    <a:pt x="156" y="54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593" name=""/>
          <p:cNvSpPr/>
          <p:nvPr/>
        </p:nvSpPr>
        <p:spPr>
          <a:xfrm>
            <a:off x="395280" y="272880"/>
            <a:ext cx="2475000" cy="7734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94" name=""/>
          <p:cNvSpPr/>
          <p:nvPr/>
        </p:nvSpPr>
        <p:spPr>
          <a:xfrm>
            <a:off x="395280" y="82440"/>
            <a:ext cx="10328400" cy="12621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595" name=""/>
          <p:cNvSpPr/>
          <p:nvPr/>
        </p:nvSpPr>
        <p:spPr>
          <a:xfrm>
            <a:off x="974880" y="19080"/>
            <a:ext cx="9146880" cy="10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596" name=""/>
          <p:cNvGrpSpPr/>
          <p:nvPr/>
        </p:nvGrpSpPr>
        <p:grpSpPr>
          <a:xfrm>
            <a:off x="6199200" y="5230800"/>
            <a:ext cx="558720" cy="255600"/>
            <a:chOff x="6199200" y="5230800"/>
            <a:chExt cx="558720" cy="255600"/>
          </a:xfrm>
        </p:grpSpPr>
        <p:sp>
          <p:nvSpPr>
            <p:cNvPr id="8597" name=""/>
            <p:cNvSpPr/>
            <p:nvPr/>
          </p:nvSpPr>
          <p:spPr>
            <a:xfrm>
              <a:off x="6375240" y="5300640"/>
              <a:ext cx="206640" cy="114480"/>
            </a:xfrm>
            <a:custGeom>
              <a:avLst/>
              <a:gdLst/>
              <a:ahLst/>
              <a:rect l="l" t="t" r="r" b="b"/>
              <a:pathLst>
                <a:path w="130" h="72">
                  <a:moveTo>
                    <a:pt x="11" y="0"/>
                  </a:moveTo>
                  <a:lnTo>
                    <a:pt x="0" y="30"/>
                  </a:lnTo>
                  <a:lnTo>
                    <a:pt x="119" y="72"/>
                  </a:lnTo>
                  <a:lnTo>
                    <a:pt x="130" y="4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98" name=""/>
            <p:cNvSpPr/>
            <p:nvPr/>
          </p:nvSpPr>
          <p:spPr>
            <a:xfrm>
              <a:off x="6199200" y="5230800"/>
              <a:ext cx="225360" cy="190440"/>
            </a:xfrm>
            <a:custGeom>
              <a:avLst/>
              <a:gdLst/>
              <a:ahLst/>
              <a:rect l="l" t="t" r="r" b="b"/>
              <a:pathLst>
                <a:path w="142" h="120">
                  <a:moveTo>
                    <a:pt x="142" y="0"/>
                  </a:moveTo>
                  <a:lnTo>
                    <a:pt x="0" y="15"/>
                  </a:lnTo>
                  <a:lnTo>
                    <a:pt x="97" y="12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599" name=""/>
            <p:cNvSpPr/>
            <p:nvPr/>
          </p:nvSpPr>
          <p:spPr>
            <a:xfrm>
              <a:off x="6532560" y="5295960"/>
              <a:ext cx="225360" cy="190440"/>
            </a:xfrm>
            <a:custGeom>
              <a:avLst/>
              <a:gdLst/>
              <a:ahLst/>
              <a:rect l="l" t="t" r="r" b="b"/>
              <a:pathLst>
                <a:path w="142" h="120">
                  <a:moveTo>
                    <a:pt x="0" y="120"/>
                  </a:moveTo>
                  <a:lnTo>
                    <a:pt x="142" y="104"/>
                  </a:lnTo>
                  <a:lnTo>
                    <a:pt x="44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f0d9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600" name=""/>
          <p:cNvSpPr/>
          <p:nvPr/>
        </p:nvSpPr>
        <p:spPr>
          <a:xfrm>
            <a:off x="3382920" y="2892600"/>
            <a:ext cx="87300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01" name=""/>
          <p:cNvSpPr/>
          <p:nvPr/>
        </p:nvSpPr>
        <p:spPr>
          <a:xfrm>
            <a:off x="3414240" y="2894040"/>
            <a:ext cx="8816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Netherlands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02" name=""/>
          <p:cNvSpPr/>
          <p:nvPr/>
        </p:nvSpPr>
        <p:spPr>
          <a:xfrm>
            <a:off x="395280" y="6078600"/>
            <a:ext cx="9247320" cy="2317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03" name=""/>
          <p:cNvSpPr/>
          <p:nvPr/>
        </p:nvSpPr>
        <p:spPr>
          <a:xfrm>
            <a:off x="4248000" y="5678640"/>
            <a:ext cx="1422720" cy="847440"/>
          </a:xfrm>
          <a:custGeom>
            <a:avLst/>
            <a:gdLst/>
            <a:ahLst/>
            <a:rect l="l" t="t" r="r" b="b"/>
            <a:pathLst>
              <a:path w="896" h="534">
                <a:moveTo>
                  <a:pt x="308" y="0"/>
                </a:moveTo>
                <a:lnTo>
                  <a:pt x="560" y="0"/>
                </a:lnTo>
                <a:lnTo>
                  <a:pt x="700" y="56"/>
                </a:lnTo>
                <a:lnTo>
                  <a:pt x="756" y="197"/>
                </a:lnTo>
                <a:lnTo>
                  <a:pt x="896" y="225"/>
                </a:lnTo>
                <a:lnTo>
                  <a:pt x="896" y="309"/>
                </a:lnTo>
                <a:lnTo>
                  <a:pt x="840" y="309"/>
                </a:lnTo>
                <a:lnTo>
                  <a:pt x="840" y="393"/>
                </a:lnTo>
                <a:lnTo>
                  <a:pt x="672" y="337"/>
                </a:lnTo>
                <a:lnTo>
                  <a:pt x="616" y="506"/>
                </a:lnTo>
                <a:lnTo>
                  <a:pt x="504" y="393"/>
                </a:lnTo>
                <a:lnTo>
                  <a:pt x="364" y="506"/>
                </a:lnTo>
                <a:lnTo>
                  <a:pt x="196" y="534"/>
                </a:lnTo>
                <a:lnTo>
                  <a:pt x="140" y="393"/>
                </a:lnTo>
                <a:lnTo>
                  <a:pt x="84" y="393"/>
                </a:lnTo>
                <a:lnTo>
                  <a:pt x="0" y="450"/>
                </a:lnTo>
                <a:lnTo>
                  <a:pt x="0" y="365"/>
                </a:lnTo>
                <a:lnTo>
                  <a:pt x="196" y="28"/>
                </a:lnTo>
                <a:lnTo>
                  <a:pt x="30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04" name=""/>
          <p:cNvSpPr/>
          <p:nvPr/>
        </p:nvSpPr>
        <p:spPr>
          <a:xfrm>
            <a:off x="4119480" y="4444920"/>
            <a:ext cx="220680" cy="314280"/>
          </a:xfrm>
          <a:custGeom>
            <a:avLst/>
            <a:gdLst/>
            <a:ahLst/>
            <a:rect l="l" t="t" r="r" b="b"/>
            <a:pathLst>
              <a:path w="139" h="198">
                <a:moveTo>
                  <a:pt x="28" y="170"/>
                </a:moveTo>
                <a:lnTo>
                  <a:pt x="139" y="198"/>
                </a:lnTo>
                <a:lnTo>
                  <a:pt x="139" y="141"/>
                </a:lnTo>
                <a:lnTo>
                  <a:pt x="83" y="0"/>
                </a:lnTo>
                <a:lnTo>
                  <a:pt x="0" y="85"/>
                </a:lnTo>
                <a:lnTo>
                  <a:pt x="28" y="17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05" name=""/>
          <p:cNvSpPr/>
          <p:nvPr/>
        </p:nvSpPr>
        <p:spPr>
          <a:xfrm>
            <a:off x="770040" y="3951360"/>
            <a:ext cx="4146480" cy="4164120"/>
          </a:xfrm>
          <a:custGeom>
            <a:avLst/>
            <a:gdLst/>
            <a:ahLst/>
            <a:rect l="l" t="t" r="r" b="b"/>
            <a:pathLst>
              <a:path w="2612" h="2623">
                <a:moveTo>
                  <a:pt x="1554" y="0"/>
                </a:moveTo>
                <a:lnTo>
                  <a:pt x="1554" y="84"/>
                </a:lnTo>
                <a:lnTo>
                  <a:pt x="1777" y="252"/>
                </a:lnTo>
                <a:lnTo>
                  <a:pt x="1833" y="363"/>
                </a:lnTo>
                <a:lnTo>
                  <a:pt x="1972" y="307"/>
                </a:lnTo>
                <a:lnTo>
                  <a:pt x="1972" y="447"/>
                </a:lnTo>
                <a:lnTo>
                  <a:pt x="2139" y="475"/>
                </a:lnTo>
                <a:lnTo>
                  <a:pt x="2250" y="503"/>
                </a:lnTo>
                <a:lnTo>
                  <a:pt x="2334" y="615"/>
                </a:lnTo>
                <a:lnTo>
                  <a:pt x="2612" y="671"/>
                </a:lnTo>
                <a:lnTo>
                  <a:pt x="2501" y="950"/>
                </a:lnTo>
                <a:lnTo>
                  <a:pt x="2501" y="1090"/>
                </a:lnTo>
                <a:lnTo>
                  <a:pt x="2389" y="1118"/>
                </a:lnTo>
                <a:lnTo>
                  <a:pt x="2194" y="1454"/>
                </a:lnTo>
                <a:lnTo>
                  <a:pt x="2194" y="1537"/>
                </a:lnTo>
                <a:lnTo>
                  <a:pt x="2278" y="1482"/>
                </a:lnTo>
                <a:lnTo>
                  <a:pt x="2334" y="1482"/>
                </a:lnTo>
                <a:lnTo>
                  <a:pt x="2389" y="1621"/>
                </a:lnTo>
                <a:lnTo>
                  <a:pt x="2334" y="1649"/>
                </a:lnTo>
                <a:lnTo>
                  <a:pt x="2417" y="1789"/>
                </a:lnTo>
                <a:lnTo>
                  <a:pt x="2334" y="1901"/>
                </a:lnTo>
                <a:lnTo>
                  <a:pt x="2361" y="1929"/>
                </a:lnTo>
                <a:lnTo>
                  <a:pt x="2417" y="2092"/>
                </a:lnTo>
                <a:lnTo>
                  <a:pt x="2501" y="2120"/>
                </a:lnTo>
                <a:lnTo>
                  <a:pt x="2501" y="2204"/>
                </a:lnTo>
                <a:lnTo>
                  <a:pt x="2222" y="2427"/>
                </a:lnTo>
                <a:lnTo>
                  <a:pt x="2000" y="2343"/>
                </a:lnTo>
                <a:lnTo>
                  <a:pt x="1777" y="2288"/>
                </a:lnTo>
                <a:lnTo>
                  <a:pt x="1638" y="2399"/>
                </a:lnTo>
                <a:lnTo>
                  <a:pt x="1610" y="2483"/>
                </a:lnTo>
                <a:lnTo>
                  <a:pt x="1610" y="2623"/>
                </a:lnTo>
                <a:lnTo>
                  <a:pt x="1392" y="2623"/>
                </a:lnTo>
                <a:lnTo>
                  <a:pt x="1308" y="2595"/>
                </a:lnTo>
                <a:lnTo>
                  <a:pt x="1253" y="2539"/>
                </a:lnTo>
                <a:lnTo>
                  <a:pt x="1169" y="2511"/>
                </a:lnTo>
                <a:lnTo>
                  <a:pt x="1058" y="2539"/>
                </a:lnTo>
                <a:lnTo>
                  <a:pt x="835" y="2511"/>
                </a:lnTo>
                <a:lnTo>
                  <a:pt x="612" y="2343"/>
                </a:lnTo>
                <a:lnTo>
                  <a:pt x="724" y="2288"/>
                </a:lnTo>
                <a:lnTo>
                  <a:pt x="779" y="1957"/>
                </a:lnTo>
                <a:lnTo>
                  <a:pt x="752" y="1957"/>
                </a:lnTo>
                <a:lnTo>
                  <a:pt x="779" y="1733"/>
                </a:lnTo>
                <a:lnTo>
                  <a:pt x="835" y="1817"/>
                </a:lnTo>
                <a:lnTo>
                  <a:pt x="752" y="1649"/>
                </a:lnTo>
                <a:lnTo>
                  <a:pt x="752" y="1510"/>
                </a:lnTo>
                <a:lnTo>
                  <a:pt x="612" y="1426"/>
                </a:lnTo>
                <a:lnTo>
                  <a:pt x="557" y="1342"/>
                </a:lnTo>
                <a:lnTo>
                  <a:pt x="557" y="1230"/>
                </a:lnTo>
                <a:lnTo>
                  <a:pt x="640" y="1230"/>
                </a:lnTo>
                <a:lnTo>
                  <a:pt x="473" y="1202"/>
                </a:lnTo>
                <a:lnTo>
                  <a:pt x="473" y="1146"/>
                </a:lnTo>
                <a:lnTo>
                  <a:pt x="167" y="1034"/>
                </a:lnTo>
                <a:lnTo>
                  <a:pt x="111" y="1062"/>
                </a:lnTo>
                <a:lnTo>
                  <a:pt x="28" y="978"/>
                </a:lnTo>
                <a:lnTo>
                  <a:pt x="84" y="950"/>
                </a:lnTo>
                <a:lnTo>
                  <a:pt x="56" y="922"/>
                </a:lnTo>
                <a:lnTo>
                  <a:pt x="84" y="867"/>
                </a:lnTo>
                <a:lnTo>
                  <a:pt x="0" y="895"/>
                </a:lnTo>
                <a:lnTo>
                  <a:pt x="28" y="811"/>
                </a:lnTo>
                <a:lnTo>
                  <a:pt x="278" y="727"/>
                </a:lnTo>
                <a:lnTo>
                  <a:pt x="445" y="811"/>
                </a:lnTo>
                <a:lnTo>
                  <a:pt x="696" y="811"/>
                </a:lnTo>
                <a:lnTo>
                  <a:pt x="612" y="447"/>
                </a:lnTo>
                <a:lnTo>
                  <a:pt x="724" y="475"/>
                </a:lnTo>
                <a:lnTo>
                  <a:pt x="779" y="559"/>
                </a:lnTo>
                <a:lnTo>
                  <a:pt x="1086" y="531"/>
                </a:lnTo>
                <a:lnTo>
                  <a:pt x="1030" y="531"/>
                </a:lnTo>
                <a:lnTo>
                  <a:pt x="1058" y="447"/>
                </a:lnTo>
                <a:lnTo>
                  <a:pt x="1308" y="280"/>
                </a:lnTo>
                <a:lnTo>
                  <a:pt x="1336" y="84"/>
                </a:lnTo>
                <a:lnTo>
                  <a:pt x="155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06" name=""/>
          <p:cNvSpPr/>
          <p:nvPr/>
        </p:nvSpPr>
        <p:spPr>
          <a:xfrm>
            <a:off x="3414600" y="2724120"/>
            <a:ext cx="1197000" cy="1408320"/>
          </a:xfrm>
          <a:custGeom>
            <a:avLst/>
            <a:gdLst/>
            <a:ahLst/>
            <a:rect l="l" t="t" r="r" b="b"/>
            <a:pathLst>
              <a:path w="754" h="887">
                <a:moveTo>
                  <a:pt x="335" y="195"/>
                </a:moveTo>
                <a:lnTo>
                  <a:pt x="363" y="251"/>
                </a:lnTo>
                <a:lnTo>
                  <a:pt x="335" y="279"/>
                </a:lnTo>
                <a:lnTo>
                  <a:pt x="335" y="362"/>
                </a:lnTo>
                <a:lnTo>
                  <a:pt x="419" y="390"/>
                </a:lnTo>
                <a:lnTo>
                  <a:pt x="391" y="307"/>
                </a:lnTo>
                <a:lnTo>
                  <a:pt x="447" y="195"/>
                </a:lnTo>
                <a:lnTo>
                  <a:pt x="419" y="195"/>
                </a:lnTo>
                <a:lnTo>
                  <a:pt x="419" y="84"/>
                </a:lnTo>
                <a:lnTo>
                  <a:pt x="670" y="0"/>
                </a:lnTo>
                <a:lnTo>
                  <a:pt x="754" y="84"/>
                </a:lnTo>
                <a:lnTo>
                  <a:pt x="698" y="223"/>
                </a:lnTo>
                <a:lnTo>
                  <a:pt x="642" y="279"/>
                </a:lnTo>
                <a:lnTo>
                  <a:pt x="726" y="390"/>
                </a:lnTo>
                <a:lnTo>
                  <a:pt x="642" y="529"/>
                </a:lnTo>
                <a:lnTo>
                  <a:pt x="531" y="502"/>
                </a:lnTo>
                <a:lnTo>
                  <a:pt x="531" y="887"/>
                </a:lnTo>
                <a:lnTo>
                  <a:pt x="447" y="859"/>
                </a:lnTo>
                <a:lnTo>
                  <a:pt x="447" y="748"/>
                </a:lnTo>
                <a:lnTo>
                  <a:pt x="335" y="692"/>
                </a:lnTo>
                <a:lnTo>
                  <a:pt x="84" y="748"/>
                </a:lnTo>
                <a:lnTo>
                  <a:pt x="0" y="692"/>
                </a:lnTo>
                <a:lnTo>
                  <a:pt x="195" y="692"/>
                </a:lnTo>
                <a:lnTo>
                  <a:pt x="112" y="636"/>
                </a:lnTo>
                <a:lnTo>
                  <a:pt x="307" y="585"/>
                </a:lnTo>
                <a:lnTo>
                  <a:pt x="195" y="585"/>
                </a:lnTo>
                <a:lnTo>
                  <a:pt x="168" y="529"/>
                </a:lnTo>
                <a:lnTo>
                  <a:pt x="335" y="19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07" name=""/>
          <p:cNvSpPr/>
          <p:nvPr/>
        </p:nvSpPr>
        <p:spPr>
          <a:xfrm>
            <a:off x="6853320" y="1909800"/>
            <a:ext cx="3232080" cy="3065400"/>
          </a:xfrm>
          <a:custGeom>
            <a:avLst/>
            <a:gdLst/>
            <a:ahLst/>
            <a:rect l="l" t="t" r="r" b="b"/>
            <a:pathLst>
              <a:path w="2036" h="1931">
                <a:moveTo>
                  <a:pt x="1952" y="313"/>
                </a:moveTo>
                <a:lnTo>
                  <a:pt x="2008" y="712"/>
                </a:lnTo>
                <a:lnTo>
                  <a:pt x="1869" y="882"/>
                </a:lnTo>
                <a:lnTo>
                  <a:pt x="1952" y="968"/>
                </a:lnTo>
                <a:lnTo>
                  <a:pt x="1924" y="1105"/>
                </a:lnTo>
                <a:lnTo>
                  <a:pt x="2036" y="1447"/>
                </a:lnTo>
                <a:lnTo>
                  <a:pt x="1841" y="1675"/>
                </a:lnTo>
                <a:lnTo>
                  <a:pt x="1785" y="1817"/>
                </a:lnTo>
                <a:lnTo>
                  <a:pt x="1785" y="1931"/>
                </a:lnTo>
                <a:lnTo>
                  <a:pt x="1729" y="1931"/>
                </a:lnTo>
                <a:lnTo>
                  <a:pt x="1506" y="1817"/>
                </a:lnTo>
                <a:lnTo>
                  <a:pt x="1199" y="1874"/>
                </a:lnTo>
                <a:lnTo>
                  <a:pt x="1116" y="1789"/>
                </a:lnTo>
                <a:lnTo>
                  <a:pt x="1004" y="1817"/>
                </a:lnTo>
                <a:lnTo>
                  <a:pt x="920" y="1760"/>
                </a:lnTo>
                <a:lnTo>
                  <a:pt x="753" y="1618"/>
                </a:lnTo>
                <a:lnTo>
                  <a:pt x="753" y="1532"/>
                </a:lnTo>
                <a:lnTo>
                  <a:pt x="586" y="1504"/>
                </a:lnTo>
                <a:lnTo>
                  <a:pt x="530" y="1561"/>
                </a:lnTo>
                <a:lnTo>
                  <a:pt x="390" y="1390"/>
                </a:lnTo>
                <a:lnTo>
                  <a:pt x="223" y="1305"/>
                </a:lnTo>
                <a:lnTo>
                  <a:pt x="139" y="1362"/>
                </a:lnTo>
                <a:lnTo>
                  <a:pt x="167" y="1191"/>
                </a:lnTo>
                <a:lnTo>
                  <a:pt x="112" y="1105"/>
                </a:lnTo>
                <a:lnTo>
                  <a:pt x="56" y="740"/>
                </a:lnTo>
                <a:lnTo>
                  <a:pt x="0" y="683"/>
                </a:lnTo>
                <a:lnTo>
                  <a:pt x="56" y="512"/>
                </a:lnTo>
                <a:lnTo>
                  <a:pt x="0" y="370"/>
                </a:lnTo>
                <a:lnTo>
                  <a:pt x="84" y="399"/>
                </a:lnTo>
                <a:lnTo>
                  <a:pt x="84" y="342"/>
                </a:lnTo>
                <a:lnTo>
                  <a:pt x="28" y="342"/>
                </a:lnTo>
                <a:lnTo>
                  <a:pt x="56" y="313"/>
                </a:lnTo>
                <a:lnTo>
                  <a:pt x="641" y="0"/>
                </a:lnTo>
                <a:lnTo>
                  <a:pt x="948" y="0"/>
                </a:lnTo>
                <a:lnTo>
                  <a:pt x="948" y="57"/>
                </a:lnTo>
                <a:lnTo>
                  <a:pt x="892" y="28"/>
                </a:lnTo>
                <a:lnTo>
                  <a:pt x="948" y="171"/>
                </a:lnTo>
                <a:lnTo>
                  <a:pt x="1144" y="114"/>
                </a:lnTo>
                <a:lnTo>
                  <a:pt x="1422" y="171"/>
                </a:lnTo>
                <a:lnTo>
                  <a:pt x="1785" y="142"/>
                </a:lnTo>
                <a:lnTo>
                  <a:pt x="1952" y="256"/>
                </a:lnTo>
                <a:lnTo>
                  <a:pt x="1952" y="31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08" name=""/>
          <p:cNvSpPr/>
          <p:nvPr/>
        </p:nvSpPr>
        <p:spPr>
          <a:xfrm>
            <a:off x="7743960" y="4705200"/>
            <a:ext cx="1860480" cy="936720"/>
          </a:xfrm>
          <a:custGeom>
            <a:avLst/>
            <a:gdLst/>
            <a:ahLst/>
            <a:rect l="l" t="t" r="r" b="b"/>
            <a:pathLst>
              <a:path w="1172" h="590">
                <a:moveTo>
                  <a:pt x="0" y="337"/>
                </a:moveTo>
                <a:lnTo>
                  <a:pt x="84" y="253"/>
                </a:lnTo>
                <a:lnTo>
                  <a:pt x="140" y="253"/>
                </a:lnTo>
                <a:lnTo>
                  <a:pt x="223" y="140"/>
                </a:lnTo>
                <a:lnTo>
                  <a:pt x="223" y="84"/>
                </a:lnTo>
                <a:lnTo>
                  <a:pt x="307" y="28"/>
                </a:lnTo>
                <a:lnTo>
                  <a:pt x="363" y="0"/>
                </a:lnTo>
                <a:lnTo>
                  <a:pt x="446" y="56"/>
                </a:lnTo>
                <a:lnTo>
                  <a:pt x="558" y="28"/>
                </a:lnTo>
                <a:lnTo>
                  <a:pt x="642" y="112"/>
                </a:lnTo>
                <a:lnTo>
                  <a:pt x="949" y="56"/>
                </a:lnTo>
                <a:lnTo>
                  <a:pt x="1172" y="169"/>
                </a:lnTo>
                <a:lnTo>
                  <a:pt x="1088" y="393"/>
                </a:lnTo>
                <a:lnTo>
                  <a:pt x="809" y="337"/>
                </a:lnTo>
                <a:lnTo>
                  <a:pt x="642" y="450"/>
                </a:lnTo>
                <a:lnTo>
                  <a:pt x="391" y="506"/>
                </a:lnTo>
                <a:lnTo>
                  <a:pt x="335" y="590"/>
                </a:lnTo>
                <a:lnTo>
                  <a:pt x="195" y="590"/>
                </a:lnTo>
                <a:lnTo>
                  <a:pt x="56" y="478"/>
                </a:lnTo>
                <a:lnTo>
                  <a:pt x="0" y="3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09" name=""/>
          <p:cNvSpPr/>
          <p:nvPr/>
        </p:nvSpPr>
        <p:spPr>
          <a:xfrm>
            <a:off x="6203880" y="3951360"/>
            <a:ext cx="2117880" cy="1293840"/>
          </a:xfrm>
          <a:custGeom>
            <a:avLst/>
            <a:gdLst/>
            <a:ahLst/>
            <a:rect l="l" t="t" r="r" b="b"/>
            <a:pathLst>
              <a:path w="1334" h="815">
                <a:moveTo>
                  <a:pt x="971" y="815"/>
                </a:moveTo>
                <a:lnTo>
                  <a:pt x="1055" y="731"/>
                </a:lnTo>
                <a:lnTo>
                  <a:pt x="1111" y="731"/>
                </a:lnTo>
                <a:lnTo>
                  <a:pt x="1195" y="618"/>
                </a:lnTo>
                <a:lnTo>
                  <a:pt x="1195" y="562"/>
                </a:lnTo>
                <a:lnTo>
                  <a:pt x="1278" y="506"/>
                </a:lnTo>
                <a:lnTo>
                  <a:pt x="1334" y="478"/>
                </a:lnTo>
                <a:lnTo>
                  <a:pt x="1167" y="337"/>
                </a:lnTo>
                <a:lnTo>
                  <a:pt x="1167" y="253"/>
                </a:lnTo>
                <a:lnTo>
                  <a:pt x="999" y="225"/>
                </a:lnTo>
                <a:lnTo>
                  <a:pt x="944" y="281"/>
                </a:lnTo>
                <a:lnTo>
                  <a:pt x="804" y="112"/>
                </a:lnTo>
                <a:lnTo>
                  <a:pt x="637" y="28"/>
                </a:lnTo>
                <a:lnTo>
                  <a:pt x="553" y="84"/>
                </a:lnTo>
                <a:lnTo>
                  <a:pt x="442" y="0"/>
                </a:lnTo>
                <a:lnTo>
                  <a:pt x="414" y="84"/>
                </a:lnTo>
                <a:lnTo>
                  <a:pt x="56" y="309"/>
                </a:lnTo>
                <a:lnTo>
                  <a:pt x="0" y="253"/>
                </a:lnTo>
                <a:lnTo>
                  <a:pt x="112" y="506"/>
                </a:lnTo>
                <a:lnTo>
                  <a:pt x="358" y="759"/>
                </a:lnTo>
                <a:lnTo>
                  <a:pt x="525" y="787"/>
                </a:lnTo>
                <a:lnTo>
                  <a:pt x="637" y="674"/>
                </a:lnTo>
                <a:lnTo>
                  <a:pt x="944" y="731"/>
                </a:lnTo>
                <a:lnTo>
                  <a:pt x="971" y="81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10" name=""/>
          <p:cNvSpPr/>
          <p:nvPr/>
        </p:nvSpPr>
        <p:spPr>
          <a:xfrm>
            <a:off x="5359320" y="5024520"/>
            <a:ext cx="2470320" cy="1239840"/>
          </a:xfrm>
          <a:custGeom>
            <a:avLst/>
            <a:gdLst/>
            <a:ahLst/>
            <a:rect l="l" t="t" r="r" b="b"/>
            <a:pathLst>
              <a:path w="1556" h="781">
                <a:moveTo>
                  <a:pt x="1500" y="139"/>
                </a:moveTo>
                <a:lnTo>
                  <a:pt x="1472" y="56"/>
                </a:lnTo>
                <a:lnTo>
                  <a:pt x="1166" y="0"/>
                </a:lnTo>
                <a:lnTo>
                  <a:pt x="1054" y="112"/>
                </a:lnTo>
                <a:lnTo>
                  <a:pt x="887" y="84"/>
                </a:lnTo>
                <a:lnTo>
                  <a:pt x="697" y="223"/>
                </a:lnTo>
                <a:lnTo>
                  <a:pt x="725" y="418"/>
                </a:lnTo>
                <a:lnTo>
                  <a:pt x="697" y="446"/>
                </a:lnTo>
                <a:lnTo>
                  <a:pt x="585" y="390"/>
                </a:lnTo>
                <a:lnTo>
                  <a:pt x="362" y="474"/>
                </a:lnTo>
                <a:lnTo>
                  <a:pt x="223" y="446"/>
                </a:lnTo>
                <a:lnTo>
                  <a:pt x="167" y="502"/>
                </a:lnTo>
                <a:lnTo>
                  <a:pt x="84" y="446"/>
                </a:lnTo>
                <a:lnTo>
                  <a:pt x="0" y="474"/>
                </a:lnTo>
                <a:lnTo>
                  <a:pt x="56" y="614"/>
                </a:lnTo>
                <a:lnTo>
                  <a:pt x="195" y="642"/>
                </a:lnTo>
                <a:lnTo>
                  <a:pt x="530" y="586"/>
                </a:lnTo>
                <a:lnTo>
                  <a:pt x="613" y="697"/>
                </a:lnTo>
                <a:lnTo>
                  <a:pt x="864" y="753"/>
                </a:lnTo>
                <a:lnTo>
                  <a:pt x="1026" y="781"/>
                </a:lnTo>
                <a:lnTo>
                  <a:pt x="1361" y="642"/>
                </a:lnTo>
                <a:lnTo>
                  <a:pt x="1445" y="586"/>
                </a:lnTo>
                <a:lnTo>
                  <a:pt x="1445" y="390"/>
                </a:lnTo>
                <a:lnTo>
                  <a:pt x="1556" y="390"/>
                </a:lnTo>
                <a:lnTo>
                  <a:pt x="1556" y="279"/>
                </a:lnTo>
                <a:lnTo>
                  <a:pt x="1500" y="13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11" name=""/>
          <p:cNvSpPr/>
          <p:nvPr/>
        </p:nvSpPr>
        <p:spPr>
          <a:xfrm>
            <a:off x="3230640" y="3822840"/>
            <a:ext cx="1109520" cy="882360"/>
          </a:xfrm>
          <a:custGeom>
            <a:avLst/>
            <a:gdLst/>
            <a:ahLst/>
            <a:rect l="l" t="t" r="r" b="b"/>
            <a:pathLst>
              <a:path w="699" h="556">
                <a:moveTo>
                  <a:pt x="447" y="0"/>
                </a:moveTo>
                <a:lnTo>
                  <a:pt x="196" y="56"/>
                </a:lnTo>
                <a:lnTo>
                  <a:pt x="112" y="0"/>
                </a:lnTo>
                <a:lnTo>
                  <a:pt x="0" y="83"/>
                </a:lnTo>
                <a:lnTo>
                  <a:pt x="0" y="167"/>
                </a:lnTo>
                <a:lnTo>
                  <a:pt x="224" y="334"/>
                </a:lnTo>
                <a:lnTo>
                  <a:pt x="280" y="445"/>
                </a:lnTo>
                <a:lnTo>
                  <a:pt x="419" y="389"/>
                </a:lnTo>
                <a:lnTo>
                  <a:pt x="419" y="528"/>
                </a:lnTo>
                <a:lnTo>
                  <a:pt x="587" y="556"/>
                </a:lnTo>
                <a:lnTo>
                  <a:pt x="559" y="473"/>
                </a:lnTo>
                <a:lnTo>
                  <a:pt x="643" y="389"/>
                </a:lnTo>
                <a:lnTo>
                  <a:pt x="699" y="306"/>
                </a:lnTo>
                <a:lnTo>
                  <a:pt x="643" y="195"/>
                </a:lnTo>
                <a:lnTo>
                  <a:pt x="559" y="167"/>
                </a:lnTo>
                <a:lnTo>
                  <a:pt x="559" y="56"/>
                </a:lnTo>
                <a:lnTo>
                  <a:pt x="44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12" name=""/>
          <p:cNvSpPr/>
          <p:nvPr/>
        </p:nvSpPr>
        <p:spPr>
          <a:xfrm>
            <a:off x="7516800" y="5245200"/>
            <a:ext cx="2171880" cy="1323720"/>
          </a:xfrm>
          <a:custGeom>
            <a:avLst/>
            <a:gdLst/>
            <a:ahLst/>
            <a:rect l="l" t="t" r="r" b="b"/>
            <a:pathLst>
              <a:path w="1368" h="834">
                <a:moveTo>
                  <a:pt x="56" y="556"/>
                </a:moveTo>
                <a:lnTo>
                  <a:pt x="363" y="834"/>
                </a:lnTo>
                <a:lnTo>
                  <a:pt x="530" y="778"/>
                </a:lnTo>
                <a:lnTo>
                  <a:pt x="726" y="723"/>
                </a:lnTo>
                <a:lnTo>
                  <a:pt x="838" y="723"/>
                </a:lnTo>
                <a:lnTo>
                  <a:pt x="1033" y="667"/>
                </a:lnTo>
                <a:lnTo>
                  <a:pt x="1200" y="278"/>
                </a:lnTo>
                <a:lnTo>
                  <a:pt x="1368" y="167"/>
                </a:lnTo>
                <a:lnTo>
                  <a:pt x="1228" y="56"/>
                </a:lnTo>
                <a:lnTo>
                  <a:pt x="949" y="0"/>
                </a:lnTo>
                <a:lnTo>
                  <a:pt x="782" y="111"/>
                </a:lnTo>
                <a:lnTo>
                  <a:pt x="530" y="167"/>
                </a:lnTo>
                <a:lnTo>
                  <a:pt x="475" y="250"/>
                </a:lnTo>
                <a:lnTo>
                  <a:pt x="335" y="250"/>
                </a:lnTo>
                <a:lnTo>
                  <a:pt x="195" y="139"/>
                </a:lnTo>
                <a:lnTo>
                  <a:pt x="195" y="250"/>
                </a:lnTo>
                <a:lnTo>
                  <a:pt x="84" y="250"/>
                </a:lnTo>
                <a:lnTo>
                  <a:pt x="84" y="445"/>
                </a:lnTo>
                <a:lnTo>
                  <a:pt x="0" y="500"/>
                </a:lnTo>
                <a:lnTo>
                  <a:pt x="56" y="55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13" name=""/>
          <p:cNvSpPr/>
          <p:nvPr/>
        </p:nvSpPr>
        <p:spPr>
          <a:xfrm>
            <a:off x="7031160" y="1704960"/>
            <a:ext cx="134640" cy="130320"/>
          </a:xfrm>
          <a:custGeom>
            <a:avLst/>
            <a:gdLst/>
            <a:ahLst/>
            <a:rect l="l" t="t" r="r" b="b"/>
            <a:pathLst>
              <a:path w="85" h="82">
                <a:moveTo>
                  <a:pt x="85" y="82"/>
                </a:moveTo>
                <a:lnTo>
                  <a:pt x="0" y="0"/>
                </a:lnTo>
                <a:lnTo>
                  <a:pt x="0" y="55"/>
                </a:lnTo>
                <a:lnTo>
                  <a:pt x="85" y="8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14" name=""/>
          <p:cNvSpPr/>
          <p:nvPr/>
        </p:nvSpPr>
        <p:spPr>
          <a:xfrm>
            <a:off x="4916520" y="241200"/>
            <a:ext cx="888840" cy="1677960"/>
          </a:xfrm>
          <a:custGeom>
            <a:avLst/>
            <a:gdLst/>
            <a:ahLst/>
            <a:rect l="l" t="t" r="r" b="b"/>
            <a:pathLst>
              <a:path w="560" h="1057">
                <a:moveTo>
                  <a:pt x="280" y="1057"/>
                </a:moveTo>
                <a:lnTo>
                  <a:pt x="112" y="1029"/>
                </a:lnTo>
                <a:lnTo>
                  <a:pt x="112" y="890"/>
                </a:lnTo>
                <a:lnTo>
                  <a:pt x="0" y="807"/>
                </a:lnTo>
                <a:lnTo>
                  <a:pt x="0" y="501"/>
                </a:lnTo>
                <a:lnTo>
                  <a:pt x="28" y="306"/>
                </a:lnTo>
                <a:lnTo>
                  <a:pt x="476" y="0"/>
                </a:lnTo>
                <a:lnTo>
                  <a:pt x="504" y="195"/>
                </a:lnTo>
                <a:lnTo>
                  <a:pt x="392" y="417"/>
                </a:lnTo>
                <a:lnTo>
                  <a:pt x="448" y="417"/>
                </a:lnTo>
                <a:lnTo>
                  <a:pt x="420" y="473"/>
                </a:lnTo>
                <a:lnTo>
                  <a:pt x="560" y="473"/>
                </a:lnTo>
                <a:lnTo>
                  <a:pt x="560" y="528"/>
                </a:lnTo>
                <a:lnTo>
                  <a:pt x="504" y="612"/>
                </a:lnTo>
                <a:lnTo>
                  <a:pt x="448" y="584"/>
                </a:lnTo>
                <a:lnTo>
                  <a:pt x="448" y="668"/>
                </a:lnTo>
                <a:lnTo>
                  <a:pt x="364" y="695"/>
                </a:lnTo>
                <a:lnTo>
                  <a:pt x="364" y="751"/>
                </a:lnTo>
                <a:lnTo>
                  <a:pt x="308" y="751"/>
                </a:lnTo>
                <a:lnTo>
                  <a:pt x="336" y="807"/>
                </a:lnTo>
                <a:lnTo>
                  <a:pt x="280" y="974"/>
                </a:lnTo>
                <a:lnTo>
                  <a:pt x="336" y="1057"/>
                </a:lnTo>
                <a:lnTo>
                  <a:pt x="280" y="105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15" name=""/>
          <p:cNvSpPr/>
          <p:nvPr/>
        </p:nvSpPr>
        <p:spPr>
          <a:xfrm>
            <a:off x="5762520" y="1835280"/>
            <a:ext cx="81000" cy="180720"/>
          </a:xfrm>
          <a:custGeom>
            <a:avLst/>
            <a:gdLst/>
            <a:ahLst/>
            <a:rect l="l" t="t" r="r" b="b"/>
            <a:pathLst>
              <a:path w="51" h="114">
                <a:moveTo>
                  <a:pt x="51" y="0"/>
                </a:moveTo>
                <a:lnTo>
                  <a:pt x="25" y="114"/>
                </a:lnTo>
                <a:lnTo>
                  <a:pt x="0" y="57"/>
                </a:lnTo>
                <a:lnTo>
                  <a:pt x="51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16" name=""/>
          <p:cNvSpPr/>
          <p:nvPr/>
        </p:nvSpPr>
        <p:spPr>
          <a:xfrm>
            <a:off x="5446800" y="1486080"/>
            <a:ext cx="396720" cy="349200"/>
          </a:xfrm>
          <a:custGeom>
            <a:avLst/>
            <a:gdLst/>
            <a:ahLst/>
            <a:rect l="l" t="t" r="r" b="b"/>
            <a:pathLst>
              <a:path w="250" h="220">
                <a:moveTo>
                  <a:pt x="83" y="27"/>
                </a:moveTo>
                <a:lnTo>
                  <a:pt x="194" y="0"/>
                </a:lnTo>
                <a:lnTo>
                  <a:pt x="250" y="137"/>
                </a:lnTo>
                <a:lnTo>
                  <a:pt x="222" y="192"/>
                </a:lnTo>
                <a:lnTo>
                  <a:pt x="83" y="220"/>
                </a:lnTo>
                <a:lnTo>
                  <a:pt x="0" y="55"/>
                </a:lnTo>
                <a:lnTo>
                  <a:pt x="83" y="2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17" name=""/>
          <p:cNvSpPr/>
          <p:nvPr/>
        </p:nvSpPr>
        <p:spPr>
          <a:xfrm>
            <a:off x="5891040" y="1876320"/>
            <a:ext cx="265320" cy="181080"/>
          </a:xfrm>
          <a:custGeom>
            <a:avLst/>
            <a:gdLst/>
            <a:ahLst/>
            <a:rect l="l" t="t" r="r" b="b"/>
            <a:pathLst>
              <a:path w="167" h="114">
                <a:moveTo>
                  <a:pt x="56" y="0"/>
                </a:moveTo>
                <a:lnTo>
                  <a:pt x="139" y="28"/>
                </a:lnTo>
                <a:lnTo>
                  <a:pt x="167" y="114"/>
                </a:lnTo>
                <a:lnTo>
                  <a:pt x="0" y="57"/>
                </a:lnTo>
                <a:lnTo>
                  <a:pt x="0" y="0"/>
                </a:lnTo>
                <a:lnTo>
                  <a:pt x="56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18" name=""/>
          <p:cNvSpPr/>
          <p:nvPr/>
        </p:nvSpPr>
        <p:spPr>
          <a:xfrm>
            <a:off x="6156360" y="1876320"/>
            <a:ext cx="81000" cy="225360"/>
          </a:xfrm>
          <a:custGeom>
            <a:avLst/>
            <a:gdLst/>
            <a:ahLst/>
            <a:rect l="l" t="t" r="r" b="b"/>
            <a:pathLst>
              <a:path w="51" h="142">
                <a:moveTo>
                  <a:pt x="0" y="0"/>
                </a:moveTo>
                <a:lnTo>
                  <a:pt x="51" y="28"/>
                </a:lnTo>
                <a:lnTo>
                  <a:pt x="25" y="142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19" name=""/>
          <p:cNvSpPr/>
          <p:nvPr/>
        </p:nvSpPr>
        <p:spPr>
          <a:xfrm>
            <a:off x="5843520" y="1220760"/>
            <a:ext cx="576360" cy="614520"/>
          </a:xfrm>
          <a:custGeom>
            <a:avLst/>
            <a:gdLst/>
            <a:ahLst/>
            <a:rect l="l" t="t" r="r" b="b"/>
            <a:pathLst>
              <a:path w="363" h="387">
                <a:moveTo>
                  <a:pt x="112" y="28"/>
                </a:moveTo>
                <a:lnTo>
                  <a:pt x="140" y="83"/>
                </a:lnTo>
                <a:lnTo>
                  <a:pt x="0" y="138"/>
                </a:lnTo>
                <a:lnTo>
                  <a:pt x="56" y="193"/>
                </a:lnTo>
                <a:lnTo>
                  <a:pt x="84" y="304"/>
                </a:lnTo>
                <a:lnTo>
                  <a:pt x="195" y="332"/>
                </a:lnTo>
                <a:lnTo>
                  <a:pt x="168" y="387"/>
                </a:lnTo>
                <a:lnTo>
                  <a:pt x="251" y="387"/>
                </a:lnTo>
                <a:lnTo>
                  <a:pt x="251" y="304"/>
                </a:lnTo>
                <a:lnTo>
                  <a:pt x="307" y="304"/>
                </a:lnTo>
                <a:lnTo>
                  <a:pt x="279" y="221"/>
                </a:lnTo>
                <a:lnTo>
                  <a:pt x="363" y="166"/>
                </a:lnTo>
                <a:lnTo>
                  <a:pt x="307" y="0"/>
                </a:lnTo>
                <a:lnTo>
                  <a:pt x="223" y="28"/>
                </a:lnTo>
                <a:lnTo>
                  <a:pt x="223" y="83"/>
                </a:lnTo>
                <a:lnTo>
                  <a:pt x="195" y="166"/>
                </a:lnTo>
                <a:lnTo>
                  <a:pt x="195" y="55"/>
                </a:lnTo>
                <a:lnTo>
                  <a:pt x="112" y="28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20" name=""/>
          <p:cNvSpPr/>
          <p:nvPr/>
        </p:nvSpPr>
        <p:spPr>
          <a:xfrm>
            <a:off x="6556320" y="2057400"/>
            <a:ext cx="171360" cy="177840"/>
          </a:xfrm>
          <a:custGeom>
            <a:avLst/>
            <a:gdLst/>
            <a:ahLst/>
            <a:rect l="l" t="t" r="r" b="b"/>
            <a:pathLst>
              <a:path w="108" h="112">
                <a:moveTo>
                  <a:pt x="81" y="56"/>
                </a:moveTo>
                <a:lnTo>
                  <a:pt x="108" y="112"/>
                </a:lnTo>
                <a:lnTo>
                  <a:pt x="0" y="84"/>
                </a:lnTo>
                <a:lnTo>
                  <a:pt x="0" y="28"/>
                </a:lnTo>
                <a:lnTo>
                  <a:pt x="54" y="56"/>
                </a:lnTo>
                <a:lnTo>
                  <a:pt x="27" y="0"/>
                </a:lnTo>
                <a:lnTo>
                  <a:pt x="81" y="28"/>
                </a:lnTo>
                <a:lnTo>
                  <a:pt x="81" y="5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21" name=""/>
          <p:cNvSpPr/>
          <p:nvPr/>
        </p:nvSpPr>
        <p:spPr>
          <a:xfrm>
            <a:off x="6556320" y="2057400"/>
            <a:ext cx="171360" cy="177840"/>
          </a:xfrm>
          <a:custGeom>
            <a:avLst/>
            <a:gdLst/>
            <a:ahLst/>
            <a:rect l="l" t="t" r="r" b="b"/>
            <a:pathLst>
              <a:path w="108" h="112">
                <a:moveTo>
                  <a:pt x="81" y="56"/>
                </a:moveTo>
                <a:lnTo>
                  <a:pt x="108" y="112"/>
                </a:lnTo>
                <a:lnTo>
                  <a:pt x="0" y="84"/>
                </a:lnTo>
                <a:lnTo>
                  <a:pt x="0" y="28"/>
                </a:lnTo>
                <a:lnTo>
                  <a:pt x="54" y="56"/>
                </a:lnTo>
                <a:lnTo>
                  <a:pt x="27" y="0"/>
                </a:lnTo>
                <a:lnTo>
                  <a:pt x="81" y="28"/>
                </a:lnTo>
                <a:lnTo>
                  <a:pt x="81" y="5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22" name=""/>
          <p:cNvSpPr/>
          <p:nvPr/>
        </p:nvSpPr>
        <p:spPr>
          <a:xfrm>
            <a:off x="4248000" y="1876320"/>
            <a:ext cx="2874960" cy="3940200"/>
          </a:xfrm>
          <a:custGeom>
            <a:avLst/>
            <a:gdLst/>
            <a:ahLst/>
            <a:rect l="l" t="t" r="r" b="b"/>
            <a:pathLst>
              <a:path w="1811" h="2482">
                <a:moveTo>
                  <a:pt x="1783" y="1392"/>
                </a:moveTo>
                <a:lnTo>
                  <a:pt x="1811" y="1225"/>
                </a:lnTo>
                <a:lnTo>
                  <a:pt x="1755" y="1141"/>
                </a:lnTo>
                <a:lnTo>
                  <a:pt x="1699" y="782"/>
                </a:lnTo>
                <a:lnTo>
                  <a:pt x="1643" y="726"/>
                </a:lnTo>
                <a:lnTo>
                  <a:pt x="1699" y="559"/>
                </a:lnTo>
                <a:lnTo>
                  <a:pt x="1643" y="419"/>
                </a:lnTo>
                <a:lnTo>
                  <a:pt x="1397" y="196"/>
                </a:lnTo>
                <a:lnTo>
                  <a:pt x="1285" y="224"/>
                </a:lnTo>
                <a:lnTo>
                  <a:pt x="1341" y="168"/>
                </a:lnTo>
                <a:lnTo>
                  <a:pt x="1089" y="363"/>
                </a:lnTo>
                <a:lnTo>
                  <a:pt x="950" y="363"/>
                </a:lnTo>
                <a:lnTo>
                  <a:pt x="1006" y="224"/>
                </a:lnTo>
                <a:lnTo>
                  <a:pt x="810" y="196"/>
                </a:lnTo>
                <a:lnTo>
                  <a:pt x="782" y="140"/>
                </a:lnTo>
                <a:lnTo>
                  <a:pt x="782" y="56"/>
                </a:lnTo>
                <a:lnTo>
                  <a:pt x="698" y="28"/>
                </a:lnTo>
                <a:lnTo>
                  <a:pt x="531" y="0"/>
                </a:lnTo>
                <a:lnTo>
                  <a:pt x="615" y="140"/>
                </a:lnTo>
                <a:lnTo>
                  <a:pt x="531" y="224"/>
                </a:lnTo>
                <a:lnTo>
                  <a:pt x="615" y="391"/>
                </a:lnTo>
                <a:lnTo>
                  <a:pt x="531" y="419"/>
                </a:lnTo>
                <a:lnTo>
                  <a:pt x="531" y="559"/>
                </a:lnTo>
                <a:lnTo>
                  <a:pt x="503" y="503"/>
                </a:lnTo>
                <a:lnTo>
                  <a:pt x="419" y="531"/>
                </a:lnTo>
                <a:lnTo>
                  <a:pt x="419" y="447"/>
                </a:lnTo>
                <a:lnTo>
                  <a:pt x="335" y="447"/>
                </a:lnTo>
                <a:lnTo>
                  <a:pt x="251" y="447"/>
                </a:lnTo>
                <a:lnTo>
                  <a:pt x="223" y="531"/>
                </a:lnTo>
                <a:lnTo>
                  <a:pt x="307" y="615"/>
                </a:lnTo>
                <a:lnTo>
                  <a:pt x="223" y="615"/>
                </a:lnTo>
                <a:lnTo>
                  <a:pt x="168" y="754"/>
                </a:lnTo>
                <a:lnTo>
                  <a:pt x="112" y="810"/>
                </a:lnTo>
                <a:lnTo>
                  <a:pt x="196" y="922"/>
                </a:lnTo>
                <a:lnTo>
                  <a:pt x="112" y="1062"/>
                </a:lnTo>
                <a:lnTo>
                  <a:pt x="0" y="1034"/>
                </a:lnTo>
                <a:lnTo>
                  <a:pt x="0" y="1420"/>
                </a:lnTo>
                <a:lnTo>
                  <a:pt x="56" y="1532"/>
                </a:lnTo>
                <a:lnTo>
                  <a:pt x="0" y="1616"/>
                </a:lnTo>
                <a:lnTo>
                  <a:pt x="56" y="1756"/>
                </a:lnTo>
                <a:lnTo>
                  <a:pt x="56" y="1811"/>
                </a:lnTo>
                <a:lnTo>
                  <a:pt x="140" y="1923"/>
                </a:lnTo>
                <a:lnTo>
                  <a:pt x="419" y="1979"/>
                </a:lnTo>
                <a:lnTo>
                  <a:pt x="307" y="2258"/>
                </a:lnTo>
                <a:lnTo>
                  <a:pt x="307" y="2398"/>
                </a:lnTo>
                <a:lnTo>
                  <a:pt x="559" y="2398"/>
                </a:lnTo>
                <a:lnTo>
                  <a:pt x="698" y="2454"/>
                </a:lnTo>
                <a:lnTo>
                  <a:pt x="782" y="2426"/>
                </a:lnTo>
                <a:lnTo>
                  <a:pt x="866" y="2482"/>
                </a:lnTo>
                <a:lnTo>
                  <a:pt x="922" y="2426"/>
                </a:lnTo>
                <a:lnTo>
                  <a:pt x="1061" y="2454"/>
                </a:lnTo>
                <a:lnTo>
                  <a:pt x="1285" y="2370"/>
                </a:lnTo>
                <a:lnTo>
                  <a:pt x="1397" y="2426"/>
                </a:lnTo>
                <a:lnTo>
                  <a:pt x="1425" y="2398"/>
                </a:lnTo>
                <a:lnTo>
                  <a:pt x="1397" y="2203"/>
                </a:lnTo>
                <a:lnTo>
                  <a:pt x="1588" y="2063"/>
                </a:lnTo>
                <a:lnTo>
                  <a:pt x="1341" y="1811"/>
                </a:lnTo>
                <a:lnTo>
                  <a:pt x="1229" y="1560"/>
                </a:lnTo>
                <a:lnTo>
                  <a:pt x="1285" y="1616"/>
                </a:lnTo>
                <a:lnTo>
                  <a:pt x="1643" y="1392"/>
                </a:lnTo>
                <a:lnTo>
                  <a:pt x="1671" y="1309"/>
                </a:lnTo>
                <a:lnTo>
                  <a:pt x="1783" y="1392"/>
                </a:lnTo>
                <a:close/>
              </a:path>
            </a:pathLst>
          </a:custGeom>
          <a:solidFill>
            <a:srgbClr val="ccffcc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23" name=""/>
          <p:cNvSpPr/>
          <p:nvPr/>
        </p:nvSpPr>
        <p:spPr>
          <a:xfrm>
            <a:off x="4475160" y="5950080"/>
            <a:ext cx="3846600" cy="4027320"/>
          </a:xfrm>
          <a:custGeom>
            <a:avLst/>
            <a:gdLst/>
            <a:ahLst/>
            <a:rect l="l" t="t" r="r" b="b"/>
            <a:pathLst>
              <a:path w="2423" h="2537">
                <a:moveTo>
                  <a:pt x="1423" y="447"/>
                </a:moveTo>
                <a:lnTo>
                  <a:pt x="1474" y="419"/>
                </a:lnTo>
                <a:lnTo>
                  <a:pt x="1423" y="363"/>
                </a:lnTo>
                <a:lnTo>
                  <a:pt x="1395" y="251"/>
                </a:lnTo>
                <a:lnTo>
                  <a:pt x="1367" y="251"/>
                </a:lnTo>
                <a:lnTo>
                  <a:pt x="1423" y="168"/>
                </a:lnTo>
                <a:lnTo>
                  <a:pt x="1172" y="112"/>
                </a:lnTo>
                <a:lnTo>
                  <a:pt x="1088" y="0"/>
                </a:lnTo>
                <a:lnTo>
                  <a:pt x="753" y="56"/>
                </a:lnTo>
                <a:lnTo>
                  <a:pt x="753" y="140"/>
                </a:lnTo>
                <a:lnTo>
                  <a:pt x="698" y="140"/>
                </a:lnTo>
                <a:lnTo>
                  <a:pt x="698" y="223"/>
                </a:lnTo>
                <a:lnTo>
                  <a:pt x="530" y="168"/>
                </a:lnTo>
                <a:lnTo>
                  <a:pt x="474" y="335"/>
                </a:lnTo>
                <a:lnTo>
                  <a:pt x="363" y="223"/>
                </a:lnTo>
                <a:lnTo>
                  <a:pt x="223" y="335"/>
                </a:lnTo>
                <a:lnTo>
                  <a:pt x="56" y="363"/>
                </a:lnTo>
                <a:lnTo>
                  <a:pt x="0" y="391"/>
                </a:lnTo>
                <a:lnTo>
                  <a:pt x="84" y="531"/>
                </a:lnTo>
                <a:lnTo>
                  <a:pt x="0" y="642"/>
                </a:lnTo>
                <a:lnTo>
                  <a:pt x="28" y="670"/>
                </a:lnTo>
                <a:lnTo>
                  <a:pt x="84" y="833"/>
                </a:lnTo>
                <a:lnTo>
                  <a:pt x="167" y="861"/>
                </a:lnTo>
                <a:lnTo>
                  <a:pt x="167" y="945"/>
                </a:lnTo>
                <a:lnTo>
                  <a:pt x="279" y="917"/>
                </a:lnTo>
                <a:lnTo>
                  <a:pt x="419" y="782"/>
                </a:lnTo>
                <a:lnTo>
                  <a:pt x="698" y="917"/>
                </a:lnTo>
                <a:lnTo>
                  <a:pt x="781" y="1168"/>
                </a:lnTo>
                <a:lnTo>
                  <a:pt x="921" y="1364"/>
                </a:lnTo>
                <a:lnTo>
                  <a:pt x="1005" y="1364"/>
                </a:lnTo>
                <a:lnTo>
                  <a:pt x="1311" y="1671"/>
                </a:lnTo>
                <a:lnTo>
                  <a:pt x="1423" y="1671"/>
                </a:lnTo>
                <a:lnTo>
                  <a:pt x="1558" y="1839"/>
                </a:lnTo>
                <a:lnTo>
                  <a:pt x="1670" y="1839"/>
                </a:lnTo>
                <a:lnTo>
                  <a:pt x="1697" y="1950"/>
                </a:lnTo>
                <a:lnTo>
                  <a:pt x="1781" y="2006"/>
                </a:lnTo>
                <a:lnTo>
                  <a:pt x="1837" y="1978"/>
                </a:lnTo>
                <a:lnTo>
                  <a:pt x="1949" y="2314"/>
                </a:lnTo>
                <a:lnTo>
                  <a:pt x="1865" y="2369"/>
                </a:lnTo>
                <a:lnTo>
                  <a:pt x="1837" y="2481"/>
                </a:lnTo>
                <a:lnTo>
                  <a:pt x="1837" y="2537"/>
                </a:lnTo>
                <a:lnTo>
                  <a:pt x="1921" y="2537"/>
                </a:lnTo>
                <a:lnTo>
                  <a:pt x="2004" y="2425"/>
                </a:lnTo>
                <a:lnTo>
                  <a:pt x="2032" y="2314"/>
                </a:lnTo>
                <a:lnTo>
                  <a:pt x="2116" y="2258"/>
                </a:lnTo>
                <a:lnTo>
                  <a:pt x="2116" y="2146"/>
                </a:lnTo>
                <a:lnTo>
                  <a:pt x="2004" y="2062"/>
                </a:lnTo>
                <a:lnTo>
                  <a:pt x="2060" y="1895"/>
                </a:lnTo>
                <a:lnTo>
                  <a:pt x="2144" y="1867"/>
                </a:lnTo>
                <a:lnTo>
                  <a:pt x="2283" y="1950"/>
                </a:lnTo>
                <a:lnTo>
                  <a:pt x="2395" y="2034"/>
                </a:lnTo>
                <a:lnTo>
                  <a:pt x="2423" y="1978"/>
                </a:lnTo>
                <a:lnTo>
                  <a:pt x="2283" y="1811"/>
                </a:lnTo>
                <a:lnTo>
                  <a:pt x="1893" y="1615"/>
                </a:lnTo>
                <a:lnTo>
                  <a:pt x="1921" y="1504"/>
                </a:lnTo>
                <a:lnTo>
                  <a:pt x="1921" y="1476"/>
                </a:lnTo>
                <a:lnTo>
                  <a:pt x="1725" y="1504"/>
                </a:lnTo>
                <a:lnTo>
                  <a:pt x="1642" y="1420"/>
                </a:lnTo>
                <a:lnTo>
                  <a:pt x="1502" y="1280"/>
                </a:lnTo>
                <a:lnTo>
                  <a:pt x="1395" y="1001"/>
                </a:lnTo>
                <a:lnTo>
                  <a:pt x="1172" y="861"/>
                </a:lnTo>
                <a:lnTo>
                  <a:pt x="1144" y="726"/>
                </a:lnTo>
                <a:lnTo>
                  <a:pt x="1172" y="642"/>
                </a:lnTo>
                <a:lnTo>
                  <a:pt x="1144" y="587"/>
                </a:lnTo>
                <a:lnTo>
                  <a:pt x="1144" y="503"/>
                </a:lnTo>
                <a:lnTo>
                  <a:pt x="1339" y="391"/>
                </a:lnTo>
                <a:lnTo>
                  <a:pt x="1395" y="391"/>
                </a:lnTo>
                <a:lnTo>
                  <a:pt x="1423" y="44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24" name=""/>
          <p:cNvSpPr/>
          <p:nvPr/>
        </p:nvSpPr>
        <p:spPr>
          <a:xfrm>
            <a:off x="3862440" y="2855880"/>
            <a:ext cx="122040" cy="138240"/>
          </a:xfrm>
          <a:custGeom>
            <a:avLst/>
            <a:gdLst/>
            <a:ahLst/>
            <a:rect l="l" t="t" r="r" b="b"/>
            <a:pathLst>
              <a:path w="77" h="87">
                <a:moveTo>
                  <a:pt x="77" y="0"/>
                </a:moveTo>
                <a:lnTo>
                  <a:pt x="0" y="87"/>
                </a:lnTo>
                <a:lnTo>
                  <a:pt x="51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25" name=""/>
          <p:cNvSpPr/>
          <p:nvPr/>
        </p:nvSpPr>
        <p:spPr>
          <a:xfrm>
            <a:off x="6642000" y="6037200"/>
            <a:ext cx="960480" cy="587520"/>
          </a:xfrm>
          <a:custGeom>
            <a:avLst/>
            <a:gdLst/>
            <a:ahLst/>
            <a:rect l="l" t="t" r="r" b="b"/>
            <a:pathLst>
              <a:path w="605" h="370">
                <a:moveTo>
                  <a:pt x="605" y="57"/>
                </a:moveTo>
                <a:lnTo>
                  <a:pt x="577" y="114"/>
                </a:lnTo>
                <a:lnTo>
                  <a:pt x="439" y="171"/>
                </a:lnTo>
                <a:lnTo>
                  <a:pt x="383" y="370"/>
                </a:lnTo>
                <a:lnTo>
                  <a:pt x="217" y="342"/>
                </a:lnTo>
                <a:lnTo>
                  <a:pt x="106" y="370"/>
                </a:lnTo>
                <a:lnTo>
                  <a:pt x="55" y="313"/>
                </a:lnTo>
                <a:lnTo>
                  <a:pt x="28" y="199"/>
                </a:lnTo>
                <a:lnTo>
                  <a:pt x="0" y="199"/>
                </a:lnTo>
                <a:lnTo>
                  <a:pt x="55" y="114"/>
                </a:lnTo>
                <a:lnTo>
                  <a:pt x="217" y="142"/>
                </a:lnTo>
                <a:lnTo>
                  <a:pt x="550" y="0"/>
                </a:lnTo>
                <a:lnTo>
                  <a:pt x="605" y="5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26" name=""/>
          <p:cNvSpPr/>
          <p:nvPr/>
        </p:nvSpPr>
        <p:spPr>
          <a:xfrm>
            <a:off x="6727680" y="6124680"/>
            <a:ext cx="1898640" cy="1858680"/>
          </a:xfrm>
          <a:custGeom>
            <a:avLst/>
            <a:gdLst/>
            <a:ahLst/>
            <a:rect l="l" t="t" r="r" b="b"/>
            <a:pathLst>
              <a:path w="1196" h="1171">
                <a:moveTo>
                  <a:pt x="721" y="947"/>
                </a:moveTo>
                <a:lnTo>
                  <a:pt x="973" y="1143"/>
                </a:lnTo>
                <a:lnTo>
                  <a:pt x="945" y="1171"/>
                </a:lnTo>
                <a:lnTo>
                  <a:pt x="861" y="1115"/>
                </a:lnTo>
                <a:lnTo>
                  <a:pt x="693" y="1059"/>
                </a:lnTo>
                <a:lnTo>
                  <a:pt x="805" y="1059"/>
                </a:lnTo>
                <a:lnTo>
                  <a:pt x="665" y="947"/>
                </a:lnTo>
                <a:lnTo>
                  <a:pt x="498" y="919"/>
                </a:lnTo>
                <a:lnTo>
                  <a:pt x="302" y="751"/>
                </a:lnTo>
                <a:lnTo>
                  <a:pt x="358" y="700"/>
                </a:lnTo>
                <a:lnTo>
                  <a:pt x="302" y="644"/>
                </a:lnTo>
                <a:lnTo>
                  <a:pt x="247" y="476"/>
                </a:lnTo>
                <a:lnTo>
                  <a:pt x="191" y="420"/>
                </a:lnTo>
                <a:lnTo>
                  <a:pt x="135" y="420"/>
                </a:lnTo>
                <a:lnTo>
                  <a:pt x="79" y="560"/>
                </a:lnTo>
                <a:lnTo>
                  <a:pt x="51" y="532"/>
                </a:lnTo>
                <a:lnTo>
                  <a:pt x="0" y="448"/>
                </a:lnTo>
                <a:lnTo>
                  <a:pt x="0" y="336"/>
                </a:lnTo>
                <a:lnTo>
                  <a:pt x="51" y="308"/>
                </a:lnTo>
                <a:lnTo>
                  <a:pt x="163" y="280"/>
                </a:lnTo>
                <a:lnTo>
                  <a:pt x="330" y="308"/>
                </a:lnTo>
                <a:lnTo>
                  <a:pt x="386" y="112"/>
                </a:lnTo>
                <a:lnTo>
                  <a:pt x="526" y="56"/>
                </a:lnTo>
                <a:lnTo>
                  <a:pt x="554" y="0"/>
                </a:lnTo>
                <a:lnTo>
                  <a:pt x="861" y="280"/>
                </a:lnTo>
                <a:lnTo>
                  <a:pt x="1028" y="224"/>
                </a:lnTo>
                <a:lnTo>
                  <a:pt x="1084" y="392"/>
                </a:lnTo>
                <a:lnTo>
                  <a:pt x="1196" y="448"/>
                </a:lnTo>
                <a:lnTo>
                  <a:pt x="1140" y="448"/>
                </a:lnTo>
                <a:lnTo>
                  <a:pt x="1112" y="504"/>
                </a:lnTo>
                <a:lnTo>
                  <a:pt x="1084" y="532"/>
                </a:lnTo>
                <a:lnTo>
                  <a:pt x="1028" y="448"/>
                </a:lnTo>
                <a:lnTo>
                  <a:pt x="665" y="392"/>
                </a:lnTo>
                <a:lnTo>
                  <a:pt x="526" y="448"/>
                </a:lnTo>
                <a:lnTo>
                  <a:pt x="470" y="364"/>
                </a:lnTo>
                <a:lnTo>
                  <a:pt x="414" y="504"/>
                </a:lnTo>
                <a:lnTo>
                  <a:pt x="470" y="560"/>
                </a:lnTo>
                <a:lnTo>
                  <a:pt x="721" y="94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27" name=""/>
          <p:cNvSpPr/>
          <p:nvPr/>
        </p:nvSpPr>
        <p:spPr>
          <a:xfrm>
            <a:off x="6994440" y="6840360"/>
            <a:ext cx="84240" cy="132120"/>
          </a:xfrm>
          <a:custGeom>
            <a:avLst/>
            <a:gdLst/>
            <a:ahLst/>
            <a:rect l="l" t="t" r="r" b="b"/>
            <a:pathLst>
              <a:path w="53" h="83">
                <a:moveTo>
                  <a:pt x="0" y="0"/>
                </a:moveTo>
                <a:lnTo>
                  <a:pt x="53" y="83"/>
                </a:lnTo>
                <a:lnTo>
                  <a:pt x="0" y="2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28" name=""/>
          <p:cNvSpPr/>
          <p:nvPr/>
        </p:nvSpPr>
        <p:spPr>
          <a:xfrm>
            <a:off x="2752560" y="7983360"/>
            <a:ext cx="90720" cy="132120"/>
          </a:xfrm>
          <a:custGeom>
            <a:avLst/>
            <a:gdLst/>
            <a:ahLst/>
            <a:rect l="l" t="t" r="r" b="b"/>
            <a:pathLst>
              <a:path w="57" h="83">
                <a:moveTo>
                  <a:pt x="0" y="0"/>
                </a:moveTo>
                <a:lnTo>
                  <a:pt x="57" y="55"/>
                </a:lnTo>
                <a:lnTo>
                  <a:pt x="57" y="83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29" name=""/>
          <p:cNvSpPr/>
          <p:nvPr/>
        </p:nvSpPr>
        <p:spPr>
          <a:xfrm>
            <a:off x="3116160" y="5584680"/>
            <a:ext cx="65268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30" name=""/>
          <p:cNvSpPr/>
          <p:nvPr/>
        </p:nvSpPr>
        <p:spPr>
          <a:xfrm>
            <a:off x="3208320" y="5632560"/>
            <a:ext cx="5396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31" name=""/>
          <p:cNvSpPr/>
          <p:nvPr/>
        </p:nvSpPr>
        <p:spPr>
          <a:xfrm>
            <a:off x="3227040" y="56340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32" name=""/>
          <p:cNvSpPr/>
          <p:nvPr/>
        </p:nvSpPr>
        <p:spPr>
          <a:xfrm>
            <a:off x="5418000" y="7126200"/>
            <a:ext cx="49860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33" name=""/>
          <p:cNvSpPr/>
          <p:nvPr/>
        </p:nvSpPr>
        <p:spPr>
          <a:xfrm>
            <a:off x="5510160" y="7174080"/>
            <a:ext cx="387360" cy="22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34" name=""/>
          <p:cNvSpPr/>
          <p:nvPr/>
        </p:nvSpPr>
        <p:spPr>
          <a:xfrm>
            <a:off x="5550120" y="7175520"/>
            <a:ext cx="3056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Italy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35" name=""/>
          <p:cNvSpPr/>
          <p:nvPr/>
        </p:nvSpPr>
        <p:spPr>
          <a:xfrm>
            <a:off x="4608360" y="1424160"/>
            <a:ext cx="83664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36" name=""/>
          <p:cNvSpPr/>
          <p:nvPr/>
        </p:nvSpPr>
        <p:spPr>
          <a:xfrm>
            <a:off x="4700520" y="1471680"/>
            <a:ext cx="72396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37" name=""/>
          <p:cNvSpPr/>
          <p:nvPr/>
        </p:nvSpPr>
        <p:spPr>
          <a:xfrm>
            <a:off x="4735080" y="147312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38" name=""/>
          <p:cNvSpPr/>
          <p:nvPr/>
        </p:nvSpPr>
        <p:spPr>
          <a:xfrm>
            <a:off x="4935600" y="3522600"/>
            <a:ext cx="1068480" cy="3524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39" name=""/>
          <p:cNvSpPr/>
          <p:nvPr/>
        </p:nvSpPr>
        <p:spPr>
          <a:xfrm>
            <a:off x="5033880" y="3578400"/>
            <a:ext cx="966960" cy="29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40" name=""/>
          <p:cNvSpPr/>
          <p:nvPr/>
        </p:nvSpPr>
        <p:spPr>
          <a:xfrm>
            <a:off x="5076720" y="3581280"/>
            <a:ext cx="8794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Germany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41" name=""/>
          <p:cNvSpPr/>
          <p:nvPr/>
        </p:nvSpPr>
        <p:spPr>
          <a:xfrm>
            <a:off x="7183440" y="3166920"/>
            <a:ext cx="6793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42" name=""/>
          <p:cNvSpPr/>
          <p:nvPr/>
        </p:nvSpPr>
        <p:spPr>
          <a:xfrm>
            <a:off x="7275600" y="3214800"/>
            <a:ext cx="5666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43" name=""/>
          <p:cNvSpPr/>
          <p:nvPr/>
        </p:nvSpPr>
        <p:spPr>
          <a:xfrm>
            <a:off x="7303680" y="321624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44" name=""/>
          <p:cNvSpPr/>
          <p:nvPr/>
        </p:nvSpPr>
        <p:spPr>
          <a:xfrm>
            <a:off x="2990880" y="2530440"/>
            <a:ext cx="105876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45" name=""/>
          <p:cNvSpPr/>
          <p:nvPr/>
        </p:nvSpPr>
        <p:spPr>
          <a:xfrm>
            <a:off x="3440160" y="4079880"/>
            <a:ext cx="7729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46" name=""/>
          <p:cNvSpPr/>
          <p:nvPr/>
        </p:nvSpPr>
        <p:spPr>
          <a:xfrm>
            <a:off x="3532320" y="4127400"/>
            <a:ext cx="6602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47" name=""/>
          <p:cNvSpPr/>
          <p:nvPr/>
        </p:nvSpPr>
        <p:spPr>
          <a:xfrm>
            <a:off x="3560760" y="412920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48" name=""/>
          <p:cNvSpPr/>
          <p:nvPr/>
        </p:nvSpPr>
        <p:spPr>
          <a:xfrm>
            <a:off x="6508800" y="5484960"/>
            <a:ext cx="70308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49" name=""/>
          <p:cNvSpPr/>
          <p:nvPr/>
        </p:nvSpPr>
        <p:spPr>
          <a:xfrm>
            <a:off x="6600960" y="5532480"/>
            <a:ext cx="5904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50" name=""/>
          <p:cNvSpPr/>
          <p:nvPr/>
        </p:nvSpPr>
        <p:spPr>
          <a:xfrm>
            <a:off x="6632280" y="5533920"/>
            <a:ext cx="525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Austria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51" name=""/>
          <p:cNvSpPr/>
          <p:nvPr/>
        </p:nvSpPr>
        <p:spPr>
          <a:xfrm>
            <a:off x="4403880" y="5823000"/>
            <a:ext cx="10411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52" name=""/>
          <p:cNvSpPr/>
          <p:nvPr/>
        </p:nvSpPr>
        <p:spPr>
          <a:xfrm>
            <a:off x="4495680" y="5870520"/>
            <a:ext cx="9288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53" name=""/>
          <p:cNvSpPr/>
          <p:nvPr/>
        </p:nvSpPr>
        <p:spPr>
          <a:xfrm>
            <a:off x="4535640" y="5872320"/>
            <a:ext cx="847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Switzerland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54" name=""/>
          <p:cNvSpPr/>
          <p:nvPr/>
        </p:nvSpPr>
        <p:spPr>
          <a:xfrm>
            <a:off x="6377040" y="4478400"/>
            <a:ext cx="12589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55" name=""/>
          <p:cNvSpPr/>
          <p:nvPr/>
        </p:nvSpPr>
        <p:spPr>
          <a:xfrm>
            <a:off x="6469200" y="4525920"/>
            <a:ext cx="114588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56" name=""/>
          <p:cNvSpPr/>
          <p:nvPr/>
        </p:nvSpPr>
        <p:spPr>
          <a:xfrm>
            <a:off x="6473520" y="452772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57" name=""/>
          <p:cNvSpPr/>
          <p:nvPr/>
        </p:nvSpPr>
        <p:spPr>
          <a:xfrm>
            <a:off x="6743880" y="2951280"/>
            <a:ext cx="328320" cy="150840"/>
          </a:xfrm>
          <a:custGeom>
            <a:avLst/>
            <a:gdLst/>
            <a:ahLst/>
            <a:rect l="l" t="t" r="r" b="b"/>
            <a:pathLst>
              <a:path w="207" h="95">
                <a:moveTo>
                  <a:pt x="207" y="38"/>
                </a:moveTo>
                <a:lnTo>
                  <a:pt x="196" y="0"/>
                </a:lnTo>
                <a:lnTo>
                  <a:pt x="0" y="57"/>
                </a:lnTo>
                <a:lnTo>
                  <a:pt x="11" y="95"/>
                </a:lnTo>
                <a:lnTo>
                  <a:pt x="207" y="38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58" name=""/>
          <p:cNvSpPr/>
          <p:nvPr/>
        </p:nvSpPr>
        <p:spPr>
          <a:xfrm>
            <a:off x="6532560" y="2959200"/>
            <a:ext cx="257040" cy="225360"/>
          </a:xfrm>
          <a:custGeom>
            <a:avLst/>
            <a:gdLst/>
            <a:ahLst/>
            <a:rect l="l" t="t" r="r" b="b"/>
            <a:pathLst>
              <a:path w="162" h="142">
                <a:moveTo>
                  <a:pt x="121" y="0"/>
                </a:moveTo>
                <a:lnTo>
                  <a:pt x="0" y="112"/>
                </a:lnTo>
                <a:lnTo>
                  <a:pt x="162" y="142"/>
                </a:lnTo>
                <a:lnTo>
                  <a:pt x="121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59" name=""/>
          <p:cNvSpPr/>
          <p:nvPr/>
        </p:nvSpPr>
        <p:spPr>
          <a:xfrm>
            <a:off x="6743880" y="2951280"/>
            <a:ext cx="328320" cy="150840"/>
          </a:xfrm>
          <a:custGeom>
            <a:avLst/>
            <a:gdLst/>
            <a:ahLst/>
            <a:rect l="l" t="t" r="r" b="b"/>
            <a:pathLst>
              <a:path w="207" h="95">
                <a:moveTo>
                  <a:pt x="207" y="38"/>
                </a:moveTo>
                <a:lnTo>
                  <a:pt x="196" y="0"/>
                </a:lnTo>
                <a:lnTo>
                  <a:pt x="0" y="57"/>
                </a:lnTo>
                <a:lnTo>
                  <a:pt x="11" y="95"/>
                </a:lnTo>
                <a:lnTo>
                  <a:pt x="207" y="38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60" name=""/>
          <p:cNvSpPr/>
          <p:nvPr/>
        </p:nvSpPr>
        <p:spPr>
          <a:xfrm>
            <a:off x="6532560" y="2959200"/>
            <a:ext cx="257040" cy="225360"/>
          </a:xfrm>
          <a:custGeom>
            <a:avLst/>
            <a:gdLst/>
            <a:ahLst/>
            <a:rect l="l" t="t" r="r" b="b"/>
            <a:pathLst>
              <a:path w="162" h="142">
                <a:moveTo>
                  <a:pt x="121" y="0"/>
                </a:moveTo>
                <a:lnTo>
                  <a:pt x="0" y="112"/>
                </a:lnTo>
                <a:lnTo>
                  <a:pt x="162" y="142"/>
                </a:lnTo>
                <a:lnTo>
                  <a:pt x="121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61" name=""/>
          <p:cNvSpPr/>
          <p:nvPr/>
        </p:nvSpPr>
        <p:spPr>
          <a:xfrm>
            <a:off x="2879640" y="4449600"/>
            <a:ext cx="109404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62" name=""/>
          <p:cNvSpPr/>
          <p:nvPr/>
        </p:nvSpPr>
        <p:spPr>
          <a:xfrm>
            <a:off x="2971800" y="4497480"/>
            <a:ext cx="9810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63" name=""/>
          <p:cNvSpPr/>
          <p:nvPr/>
        </p:nvSpPr>
        <p:spPr>
          <a:xfrm>
            <a:off x="2999520" y="449892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64" name=""/>
          <p:cNvSpPr/>
          <p:nvPr/>
        </p:nvSpPr>
        <p:spPr>
          <a:xfrm>
            <a:off x="4870440" y="5591160"/>
            <a:ext cx="133200" cy="158760"/>
          </a:xfrm>
          <a:custGeom>
            <a:avLst/>
            <a:gdLst/>
            <a:ahLst/>
            <a:rect l="l" t="t" r="r" b="b"/>
            <a:pathLst>
              <a:path w="84" h="100">
                <a:moveTo>
                  <a:pt x="0" y="82"/>
                </a:moveTo>
                <a:lnTo>
                  <a:pt x="25" y="100"/>
                </a:lnTo>
                <a:lnTo>
                  <a:pt x="84" y="18"/>
                </a:lnTo>
                <a:lnTo>
                  <a:pt x="59" y="0"/>
                </a:lnTo>
                <a:lnTo>
                  <a:pt x="0" y="8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65" name=""/>
          <p:cNvSpPr/>
          <p:nvPr/>
        </p:nvSpPr>
        <p:spPr>
          <a:xfrm>
            <a:off x="4776840" y="5673600"/>
            <a:ext cx="199800" cy="225720"/>
          </a:xfrm>
          <a:custGeom>
            <a:avLst/>
            <a:gdLst/>
            <a:ahLst/>
            <a:rect l="l" t="t" r="r" b="b"/>
            <a:pathLst>
              <a:path w="126" h="142">
                <a:moveTo>
                  <a:pt x="22" y="0"/>
                </a:moveTo>
                <a:lnTo>
                  <a:pt x="0" y="142"/>
                </a:lnTo>
                <a:lnTo>
                  <a:pt x="126" y="74"/>
                </a:lnTo>
                <a:lnTo>
                  <a:pt x="2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66" name=""/>
          <p:cNvSpPr/>
          <p:nvPr/>
        </p:nvSpPr>
        <p:spPr>
          <a:xfrm>
            <a:off x="4897440" y="5445000"/>
            <a:ext cx="200160" cy="223920"/>
          </a:xfrm>
          <a:custGeom>
            <a:avLst/>
            <a:gdLst/>
            <a:ahLst/>
            <a:rect l="l" t="t" r="r" b="b"/>
            <a:pathLst>
              <a:path w="126" h="141">
                <a:moveTo>
                  <a:pt x="104" y="141"/>
                </a:moveTo>
                <a:lnTo>
                  <a:pt x="126" y="0"/>
                </a:lnTo>
                <a:lnTo>
                  <a:pt x="0" y="67"/>
                </a:lnTo>
                <a:lnTo>
                  <a:pt x="104" y="141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67" name=""/>
          <p:cNvSpPr/>
          <p:nvPr/>
        </p:nvSpPr>
        <p:spPr>
          <a:xfrm>
            <a:off x="4870440" y="5591160"/>
            <a:ext cx="133200" cy="158760"/>
          </a:xfrm>
          <a:custGeom>
            <a:avLst/>
            <a:gdLst/>
            <a:ahLst/>
            <a:rect l="l" t="t" r="r" b="b"/>
            <a:pathLst>
              <a:path w="84" h="100">
                <a:moveTo>
                  <a:pt x="0" y="82"/>
                </a:moveTo>
                <a:lnTo>
                  <a:pt x="25" y="100"/>
                </a:lnTo>
                <a:lnTo>
                  <a:pt x="84" y="18"/>
                </a:lnTo>
                <a:lnTo>
                  <a:pt x="59" y="0"/>
                </a:lnTo>
                <a:lnTo>
                  <a:pt x="0" y="8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68" name=""/>
          <p:cNvSpPr/>
          <p:nvPr/>
        </p:nvSpPr>
        <p:spPr>
          <a:xfrm>
            <a:off x="4776840" y="5673600"/>
            <a:ext cx="199800" cy="225720"/>
          </a:xfrm>
          <a:custGeom>
            <a:avLst/>
            <a:gdLst/>
            <a:ahLst/>
            <a:rect l="l" t="t" r="r" b="b"/>
            <a:pathLst>
              <a:path w="126" h="142">
                <a:moveTo>
                  <a:pt x="22" y="0"/>
                </a:moveTo>
                <a:lnTo>
                  <a:pt x="0" y="142"/>
                </a:lnTo>
                <a:lnTo>
                  <a:pt x="126" y="74"/>
                </a:lnTo>
                <a:lnTo>
                  <a:pt x="2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69" name=""/>
          <p:cNvSpPr/>
          <p:nvPr/>
        </p:nvSpPr>
        <p:spPr>
          <a:xfrm>
            <a:off x="4897440" y="5445000"/>
            <a:ext cx="200160" cy="223920"/>
          </a:xfrm>
          <a:custGeom>
            <a:avLst/>
            <a:gdLst/>
            <a:ahLst/>
            <a:rect l="l" t="t" r="r" b="b"/>
            <a:pathLst>
              <a:path w="126" h="141">
                <a:moveTo>
                  <a:pt x="104" y="141"/>
                </a:moveTo>
                <a:lnTo>
                  <a:pt x="126" y="0"/>
                </a:lnTo>
                <a:lnTo>
                  <a:pt x="0" y="67"/>
                </a:lnTo>
                <a:lnTo>
                  <a:pt x="104" y="141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70" name=""/>
          <p:cNvSpPr/>
          <p:nvPr/>
        </p:nvSpPr>
        <p:spPr>
          <a:xfrm>
            <a:off x="5219640" y="1816200"/>
            <a:ext cx="93600" cy="180720"/>
          </a:xfrm>
          <a:custGeom>
            <a:avLst/>
            <a:gdLst/>
            <a:ahLst/>
            <a:rect l="l" t="t" r="r" b="b"/>
            <a:pathLst>
              <a:path w="59" h="114">
                <a:moveTo>
                  <a:pt x="30" y="0"/>
                </a:moveTo>
                <a:lnTo>
                  <a:pt x="0" y="8"/>
                </a:lnTo>
                <a:lnTo>
                  <a:pt x="29" y="114"/>
                </a:lnTo>
                <a:lnTo>
                  <a:pt x="59" y="106"/>
                </a:lnTo>
                <a:lnTo>
                  <a:pt x="30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71" name=""/>
          <p:cNvSpPr/>
          <p:nvPr/>
        </p:nvSpPr>
        <p:spPr>
          <a:xfrm>
            <a:off x="5146560" y="1631880"/>
            <a:ext cx="195480" cy="223920"/>
          </a:xfrm>
          <a:custGeom>
            <a:avLst/>
            <a:gdLst/>
            <a:ahLst/>
            <a:rect l="l" t="t" r="r" b="b"/>
            <a:pathLst>
              <a:path w="123" h="141">
                <a:moveTo>
                  <a:pt x="123" y="106"/>
                </a:moveTo>
                <a:lnTo>
                  <a:pt x="27" y="0"/>
                </a:lnTo>
                <a:lnTo>
                  <a:pt x="0" y="141"/>
                </a:lnTo>
                <a:lnTo>
                  <a:pt x="123" y="106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72" name=""/>
          <p:cNvSpPr/>
          <p:nvPr/>
        </p:nvSpPr>
        <p:spPr>
          <a:xfrm>
            <a:off x="5191200" y="1959120"/>
            <a:ext cx="196920" cy="222120"/>
          </a:xfrm>
          <a:custGeom>
            <a:avLst/>
            <a:gdLst/>
            <a:ahLst/>
            <a:rect l="l" t="t" r="r" b="b"/>
            <a:pathLst>
              <a:path w="124" h="140">
                <a:moveTo>
                  <a:pt x="0" y="34"/>
                </a:moveTo>
                <a:lnTo>
                  <a:pt x="97" y="140"/>
                </a:lnTo>
                <a:lnTo>
                  <a:pt x="124" y="0"/>
                </a:lnTo>
                <a:lnTo>
                  <a:pt x="0" y="34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73" name=""/>
          <p:cNvSpPr/>
          <p:nvPr/>
        </p:nvSpPr>
        <p:spPr>
          <a:xfrm>
            <a:off x="5219640" y="1816200"/>
            <a:ext cx="93600" cy="180720"/>
          </a:xfrm>
          <a:custGeom>
            <a:avLst/>
            <a:gdLst/>
            <a:ahLst/>
            <a:rect l="l" t="t" r="r" b="b"/>
            <a:pathLst>
              <a:path w="59" h="114">
                <a:moveTo>
                  <a:pt x="30" y="0"/>
                </a:moveTo>
                <a:lnTo>
                  <a:pt x="0" y="8"/>
                </a:lnTo>
                <a:lnTo>
                  <a:pt x="29" y="114"/>
                </a:lnTo>
                <a:lnTo>
                  <a:pt x="59" y="106"/>
                </a:lnTo>
                <a:lnTo>
                  <a:pt x="30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74" name=""/>
          <p:cNvSpPr/>
          <p:nvPr/>
        </p:nvSpPr>
        <p:spPr>
          <a:xfrm>
            <a:off x="5146560" y="1631880"/>
            <a:ext cx="195480" cy="223920"/>
          </a:xfrm>
          <a:custGeom>
            <a:avLst/>
            <a:gdLst/>
            <a:ahLst/>
            <a:rect l="l" t="t" r="r" b="b"/>
            <a:pathLst>
              <a:path w="123" h="141">
                <a:moveTo>
                  <a:pt x="123" y="106"/>
                </a:moveTo>
                <a:lnTo>
                  <a:pt x="27" y="0"/>
                </a:lnTo>
                <a:lnTo>
                  <a:pt x="0" y="141"/>
                </a:lnTo>
                <a:lnTo>
                  <a:pt x="123" y="106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75" name=""/>
          <p:cNvSpPr/>
          <p:nvPr/>
        </p:nvSpPr>
        <p:spPr>
          <a:xfrm>
            <a:off x="5191200" y="1959120"/>
            <a:ext cx="196920" cy="222120"/>
          </a:xfrm>
          <a:custGeom>
            <a:avLst/>
            <a:gdLst/>
            <a:ahLst/>
            <a:rect l="l" t="t" r="r" b="b"/>
            <a:pathLst>
              <a:path w="124" h="140">
                <a:moveTo>
                  <a:pt x="0" y="34"/>
                </a:moveTo>
                <a:lnTo>
                  <a:pt x="97" y="140"/>
                </a:lnTo>
                <a:lnTo>
                  <a:pt x="124" y="0"/>
                </a:lnTo>
                <a:lnTo>
                  <a:pt x="0" y="34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76" name=""/>
          <p:cNvSpPr/>
          <p:nvPr/>
        </p:nvSpPr>
        <p:spPr>
          <a:xfrm>
            <a:off x="2878200" y="1352520"/>
            <a:ext cx="5219640" cy="471348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77" name=""/>
          <p:cNvSpPr/>
          <p:nvPr/>
        </p:nvSpPr>
        <p:spPr>
          <a:xfrm>
            <a:off x="8104320" y="-200160"/>
            <a:ext cx="3030480" cy="7937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78" name=""/>
          <p:cNvSpPr/>
          <p:nvPr/>
        </p:nvSpPr>
        <p:spPr>
          <a:xfrm>
            <a:off x="4411800" y="3327480"/>
            <a:ext cx="368280" cy="189000"/>
          </a:xfrm>
          <a:custGeom>
            <a:avLst/>
            <a:gdLst/>
            <a:ahLst/>
            <a:rect l="l" t="t" r="r" b="b"/>
            <a:pathLst>
              <a:path w="232" h="119">
                <a:moveTo>
                  <a:pt x="218" y="119"/>
                </a:moveTo>
                <a:lnTo>
                  <a:pt x="232" y="82"/>
                </a:lnTo>
                <a:lnTo>
                  <a:pt x="14" y="0"/>
                </a:lnTo>
                <a:lnTo>
                  <a:pt x="0" y="37"/>
                </a:lnTo>
                <a:lnTo>
                  <a:pt x="218" y="119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79" name=""/>
          <p:cNvSpPr/>
          <p:nvPr/>
        </p:nvSpPr>
        <p:spPr>
          <a:xfrm>
            <a:off x="4208400" y="3247920"/>
            <a:ext cx="262080" cy="219240"/>
          </a:xfrm>
          <a:custGeom>
            <a:avLst/>
            <a:gdLst/>
            <a:ahLst/>
            <a:rect l="l" t="t" r="r" b="b"/>
            <a:pathLst>
              <a:path w="165" h="138">
                <a:moveTo>
                  <a:pt x="165" y="0"/>
                </a:moveTo>
                <a:lnTo>
                  <a:pt x="0" y="16"/>
                </a:lnTo>
                <a:lnTo>
                  <a:pt x="112" y="138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80" name=""/>
          <p:cNvSpPr/>
          <p:nvPr/>
        </p:nvSpPr>
        <p:spPr>
          <a:xfrm>
            <a:off x="4411800" y="3327480"/>
            <a:ext cx="368280" cy="189000"/>
          </a:xfrm>
          <a:custGeom>
            <a:avLst/>
            <a:gdLst/>
            <a:ahLst/>
            <a:rect l="l" t="t" r="r" b="b"/>
            <a:pathLst>
              <a:path w="232" h="119">
                <a:moveTo>
                  <a:pt x="218" y="119"/>
                </a:moveTo>
                <a:lnTo>
                  <a:pt x="232" y="82"/>
                </a:lnTo>
                <a:lnTo>
                  <a:pt x="14" y="0"/>
                </a:lnTo>
                <a:lnTo>
                  <a:pt x="0" y="37"/>
                </a:lnTo>
                <a:lnTo>
                  <a:pt x="218" y="119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81" name=""/>
          <p:cNvSpPr/>
          <p:nvPr/>
        </p:nvSpPr>
        <p:spPr>
          <a:xfrm>
            <a:off x="4208400" y="3247920"/>
            <a:ext cx="262080" cy="219240"/>
          </a:xfrm>
          <a:custGeom>
            <a:avLst/>
            <a:gdLst/>
            <a:ahLst/>
            <a:rect l="l" t="t" r="r" b="b"/>
            <a:pathLst>
              <a:path w="165" h="138">
                <a:moveTo>
                  <a:pt x="165" y="0"/>
                </a:moveTo>
                <a:lnTo>
                  <a:pt x="0" y="16"/>
                </a:lnTo>
                <a:lnTo>
                  <a:pt x="112" y="138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82" name=""/>
          <p:cNvSpPr/>
          <p:nvPr/>
        </p:nvSpPr>
        <p:spPr>
          <a:xfrm>
            <a:off x="6513480" y="4116240"/>
            <a:ext cx="271440" cy="274680"/>
          </a:xfrm>
          <a:custGeom>
            <a:avLst/>
            <a:gdLst/>
            <a:ahLst/>
            <a:rect l="l" t="t" r="r" b="b"/>
            <a:pathLst>
              <a:path w="171" h="173">
                <a:moveTo>
                  <a:pt x="143" y="173"/>
                </a:moveTo>
                <a:lnTo>
                  <a:pt x="171" y="145"/>
                </a:lnTo>
                <a:lnTo>
                  <a:pt x="28" y="0"/>
                </a:lnTo>
                <a:lnTo>
                  <a:pt x="0" y="28"/>
                </a:lnTo>
                <a:lnTo>
                  <a:pt x="143" y="173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83" name=""/>
          <p:cNvSpPr/>
          <p:nvPr/>
        </p:nvSpPr>
        <p:spPr>
          <a:xfrm>
            <a:off x="6377040" y="3975120"/>
            <a:ext cx="247680" cy="250920"/>
          </a:xfrm>
          <a:custGeom>
            <a:avLst/>
            <a:gdLst/>
            <a:ahLst/>
            <a:rect l="l" t="t" r="r" b="b"/>
            <a:pathLst>
              <a:path w="156" h="158">
                <a:moveTo>
                  <a:pt x="156" y="54"/>
                </a:moveTo>
                <a:lnTo>
                  <a:pt x="0" y="0"/>
                </a:lnTo>
                <a:lnTo>
                  <a:pt x="50" y="158"/>
                </a:lnTo>
                <a:lnTo>
                  <a:pt x="156" y="54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84" name=""/>
          <p:cNvSpPr/>
          <p:nvPr/>
        </p:nvSpPr>
        <p:spPr>
          <a:xfrm>
            <a:off x="6513480" y="4116240"/>
            <a:ext cx="271440" cy="274680"/>
          </a:xfrm>
          <a:custGeom>
            <a:avLst/>
            <a:gdLst/>
            <a:ahLst/>
            <a:rect l="l" t="t" r="r" b="b"/>
            <a:pathLst>
              <a:path w="171" h="173">
                <a:moveTo>
                  <a:pt x="143" y="173"/>
                </a:moveTo>
                <a:lnTo>
                  <a:pt x="171" y="145"/>
                </a:lnTo>
                <a:lnTo>
                  <a:pt x="28" y="0"/>
                </a:lnTo>
                <a:lnTo>
                  <a:pt x="0" y="28"/>
                </a:lnTo>
                <a:lnTo>
                  <a:pt x="143" y="173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85" name=""/>
          <p:cNvSpPr/>
          <p:nvPr/>
        </p:nvSpPr>
        <p:spPr>
          <a:xfrm>
            <a:off x="6377040" y="3975120"/>
            <a:ext cx="247680" cy="250920"/>
          </a:xfrm>
          <a:custGeom>
            <a:avLst/>
            <a:gdLst/>
            <a:ahLst/>
            <a:rect l="l" t="t" r="r" b="b"/>
            <a:pathLst>
              <a:path w="156" h="158">
                <a:moveTo>
                  <a:pt x="156" y="54"/>
                </a:moveTo>
                <a:lnTo>
                  <a:pt x="0" y="0"/>
                </a:lnTo>
                <a:lnTo>
                  <a:pt x="50" y="158"/>
                </a:lnTo>
                <a:lnTo>
                  <a:pt x="156" y="54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86" name=""/>
          <p:cNvSpPr/>
          <p:nvPr/>
        </p:nvSpPr>
        <p:spPr>
          <a:xfrm>
            <a:off x="395280" y="-17640"/>
            <a:ext cx="2475000" cy="7734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87" name=""/>
          <p:cNvSpPr/>
          <p:nvPr/>
        </p:nvSpPr>
        <p:spPr>
          <a:xfrm>
            <a:off x="395280" y="82440"/>
            <a:ext cx="10328400" cy="12621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88" name=""/>
          <p:cNvSpPr/>
          <p:nvPr/>
        </p:nvSpPr>
        <p:spPr>
          <a:xfrm>
            <a:off x="974880" y="19080"/>
            <a:ext cx="9146880" cy="10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89" name=""/>
          <p:cNvSpPr/>
          <p:nvPr/>
        </p:nvSpPr>
        <p:spPr>
          <a:xfrm>
            <a:off x="6375240" y="5300640"/>
            <a:ext cx="206640" cy="114480"/>
          </a:xfrm>
          <a:custGeom>
            <a:avLst/>
            <a:gdLst/>
            <a:ahLst/>
            <a:rect l="l" t="t" r="r" b="b"/>
            <a:pathLst>
              <a:path w="130" h="72">
                <a:moveTo>
                  <a:pt x="11" y="0"/>
                </a:moveTo>
                <a:lnTo>
                  <a:pt x="0" y="30"/>
                </a:lnTo>
                <a:lnTo>
                  <a:pt x="119" y="72"/>
                </a:lnTo>
                <a:lnTo>
                  <a:pt x="130" y="42"/>
                </a:lnTo>
                <a:lnTo>
                  <a:pt x="11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90" name=""/>
          <p:cNvSpPr/>
          <p:nvPr/>
        </p:nvSpPr>
        <p:spPr>
          <a:xfrm>
            <a:off x="6199200" y="5230800"/>
            <a:ext cx="225360" cy="190440"/>
          </a:xfrm>
          <a:custGeom>
            <a:avLst/>
            <a:gdLst/>
            <a:ahLst/>
            <a:rect l="l" t="t" r="r" b="b"/>
            <a:pathLst>
              <a:path w="142" h="120">
                <a:moveTo>
                  <a:pt x="142" y="0"/>
                </a:moveTo>
                <a:lnTo>
                  <a:pt x="0" y="15"/>
                </a:lnTo>
                <a:lnTo>
                  <a:pt x="97" y="120"/>
                </a:lnTo>
                <a:lnTo>
                  <a:pt x="14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91" name=""/>
          <p:cNvSpPr/>
          <p:nvPr/>
        </p:nvSpPr>
        <p:spPr>
          <a:xfrm>
            <a:off x="6532560" y="5295960"/>
            <a:ext cx="225360" cy="190440"/>
          </a:xfrm>
          <a:custGeom>
            <a:avLst/>
            <a:gdLst/>
            <a:ahLst/>
            <a:rect l="l" t="t" r="r" b="b"/>
            <a:pathLst>
              <a:path w="142" h="120">
                <a:moveTo>
                  <a:pt x="0" y="120"/>
                </a:moveTo>
                <a:lnTo>
                  <a:pt x="142" y="104"/>
                </a:lnTo>
                <a:lnTo>
                  <a:pt x="44" y="0"/>
                </a:lnTo>
                <a:lnTo>
                  <a:pt x="0" y="12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92" name=""/>
          <p:cNvSpPr/>
          <p:nvPr/>
        </p:nvSpPr>
        <p:spPr>
          <a:xfrm>
            <a:off x="6375240" y="5300640"/>
            <a:ext cx="206640" cy="114480"/>
          </a:xfrm>
          <a:custGeom>
            <a:avLst/>
            <a:gdLst/>
            <a:ahLst/>
            <a:rect l="l" t="t" r="r" b="b"/>
            <a:pathLst>
              <a:path w="130" h="72">
                <a:moveTo>
                  <a:pt x="11" y="0"/>
                </a:moveTo>
                <a:lnTo>
                  <a:pt x="0" y="30"/>
                </a:lnTo>
                <a:lnTo>
                  <a:pt x="119" y="72"/>
                </a:lnTo>
                <a:lnTo>
                  <a:pt x="130" y="42"/>
                </a:lnTo>
                <a:lnTo>
                  <a:pt x="11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93" name=""/>
          <p:cNvSpPr/>
          <p:nvPr/>
        </p:nvSpPr>
        <p:spPr>
          <a:xfrm>
            <a:off x="6199200" y="5230800"/>
            <a:ext cx="225360" cy="190440"/>
          </a:xfrm>
          <a:custGeom>
            <a:avLst/>
            <a:gdLst/>
            <a:ahLst/>
            <a:rect l="l" t="t" r="r" b="b"/>
            <a:pathLst>
              <a:path w="142" h="120">
                <a:moveTo>
                  <a:pt x="142" y="0"/>
                </a:moveTo>
                <a:lnTo>
                  <a:pt x="0" y="15"/>
                </a:lnTo>
                <a:lnTo>
                  <a:pt x="97" y="120"/>
                </a:lnTo>
                <a:lnTo>
                  <a:pt x="14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94" name=""/>
          <p:cNvSpPr/>
          <p:nvPr/>
        </p:nvSpPr>
        <p:spPr>
          <a:xfrm>
            <a:off x="6532560" y="5295960"/>
            <a:ext cx="225360" cy="190440"/>
          </a:xfrm>
          <a:custGeom>
            <a:avLst/>
            <a:gdLst/>
            <a:ahLst/>
            <a:rect l="l" t="t" r="r" b="b"/>
            <a:pathLst>
              <a:path w="142" h="120">
                <a:moveTo>
                  <a:pt x="0" y="120"/>
                </a:moveTo>
                <a:lnTo>
                  <a:pt x="142" y="104"/>
                </a:lnTo>
                <a:lnTo>
                  <a:pt x="44" y="0"/>
                </a:lnTo>
                <a:lnTo>
                  <a:pt x="0" y="12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95" name=""/>
          <p:cNvSpPr/>
          <p:nvPr/>
        </p:nvSpPr>
        <p:spPr>
          <a:xfrm>
            <a:off x="395280" y="6076800"/>
            <a:ext cx="10756800" cy="2314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96" name=""/>
          <p:cNvSpPr/>
          <p:nvPr/>
        </p:nvSpPr>
        <p:spPr>
          <a:xfrm>
            <a:off x="4248000" y="5678640"/>
            <a:ext cx="1422720" cy="847440"/>
          </a:xfrm>
          <a:custGeom>
            <a:avLst/>
            <a:gdLst/>
            <a:ahLst/>
            <a:rect l="l" t="t" r="r" b="b"/>
            <a:pathLst>
              <a:path w="896" h="534">
                <a:moveTo>
                  <a:pt x="308" y="0"/>
                </a:moveTo>
                <a:lnTo>
                  <a:pt x="560" y="0"/>
                </a:lnTo>
                <a:lnTo>
                  <a:pt x="700" y="56"/>
                </a:lnTo>
                <a:lnTo>
                  <a:pt x="756" y="197"/>
                </a:lnTo>
                <a:lnTo>
                  <a:pt x="896" y="225"/>
                </a:lnTo>
                <a:lnTo>
                  <a:pt x="896" y="309"/>
                </a:lnTo>
                <a:lnTo>
                  <a:pt x="840" y="309"/>
                </a:lnTo>
                <a:lnTo>
                  <a:pt x="840" y="393"/>
                </a:lnTo>
                <a:lnTo>
                  <a:pt x="672" y="337"/>
                </a:lnTo>
                <a:lnTo>
                  <a:pt x="616" y="506"/>
                </a:lnTo>
                <a:lnTo>
                  <a:pt x="504" y="393"/>
                </a:lnTo>
                <a:lnTo>
                  <a:pt x="364" y="506"/>
                </a:lnTo>
                <a:lnTo>
                  <a:pt x="196" y="534"/>
                </a:lnTo>
                <a:lnTo>
                  <a:pt x="140" y="393"/>
                </a:lnTo>
                <a:lnTo>
                  <a:pt x="84" y="393"/>
                </a:lnTo>
                <a:lnTo>
                  <a:pt x="0" y="450"/>
                </a:lnTo>
                <a:lnTo>
                  <a:pt x="0" y="365"/>
                </a:lnTo>
                <a:lnTo>
                  <a:pt x="196" y="28"/>
                </a:lnTo>
                <a:lnTo>
                  <a:pt x="308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97" name=""/>
          <p:cNvSpPr/>
          <p:nvPr/>
        </p:nvSpPr>
        <p:spPr>
          <a:xfrm>
            <a:off x="4119480" y="4444920"/>
            <a:ext cx="220680" cy="314280"/>
          </a:xfrm>
          <a:custGeom>
            <a:avLst/>
            <a:gdLst/>
            <a:ahLst/>
            <a:rect l="l" t="t" r="r" b="b"/>
            <a:pathLst>
              <a:path w="139" h="198">
                <a:moveTo>
                  <a:pt x="28" y="170"/>
                </a:moveTo>
                <a:lnTo>
                  <a:pt x="139" y="198"/>
                </a:lnTo>
                <a:lnTo>
                  <a:pt x="139" y="141"/>
                </a:lnTo>
                <a:lnTo>
                  <a:pt x="83" y="0"/>
                </a:lnTo>
                <a:lnTo>
                  <a:pt x="0" y="85"/>
                </a:lnTo>
                <a:lnTo>
                  <a:pt x="28" y="17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98" name=""/>
          <p:cNvSpPr/>
          <p:nvPr/>
        </p:nvSpPr>
        <p:spPr>
          <a:xfrm>
            <a:off x="770040" y="3951360"/>
            <a:ext cx="4146480" cy="4164120"/>
          </a:xfrm>
          <a:custGeom>
            <a:avLst/>
            <a:gdLst/>
            <a:ahLst/>
            <a:rect l="l" t="t" r="r" b="b"/>
            <a:pathLst>
              <a:path w="2612" h="2623">
                <a:moveTo>
                  <a:pt x="1554" y="0"/>
                </a:moveTo>
                <a:lnTo>
                  <a:pt x="1554" y="84"/>
                </a:lnTo>
                <a:lnTo>
                  <a:pt x="1777" y="252"/>
                </a:lnTo>
                <a:lnTo>
                  <a:pt x="1833" y="363"/>
                </a:lnTo>
                <a:lnTo>
                  <a:pt x="1972" y="307"/>
                </a:lnTo>
                <a:lnTo>
                  <a:pt x="1972" y="447"/>
                </a:lnTo>
                <a:lnTo>
                  <a:pt x="2139" y="475"/>
                </a:lnTo>
                <a:lnTo>
                  <a:pt x="2250" y="503"/>
                </a:lnTo>
                <a:lnTo>
                  <a:pt x="2334" y="615"/>
                </a:lnTo>
                <a:lnTo>
                  <a:pt x="2612" y="671"/>
                </a:lnTo>
                <a:lnTo>
                  <a:pt x="2501" y="950"/>
                </a:lnTo>
                <a:lnTo>
                  <a:pt x="2501" y="1090"/>
                </a:lnTo>
                <a:lnTo>
                  <a:pt x="2389" y="1118"/>
                </a:lnTo>
                <a:lnTo>
                  <a:pt x="2194" y="1454"/>
                </a:lnTo>
                <a:lnTo>
                  <a:pt x="2194" y="1537"/>
                </a:lnTo>
                <a:lnTo>
                  <a:pt x="2278" y="1482"/>
                </a:lnTo>
                <a:lnTo>
                  <a:pt x="2334" y="1482"/>
                </a:lnTo>
                <a:lnTo>
                  <a:pt x="2389" y="1621"/>
                </a:lnTo>
                <a:lnTo>
                  <a:pt x="2334" y="1649"/>
                </a:lnTo>
                <a:lnTo>
                  <a:pt x="2417" y="1789"/>
                </a:lnTo>
                <a:lnTo>
                  <a:pt x="2334" y="1901"/>
                </a:lnTo>
                <a:lnTo>
                  <a:pt x="2361" y="1929"/>
                </a:lnTo>
                <a:lnTo>
                  <a:pt x="2417" y="2092"/>
                </a:lnTo>
                <a:lnTo>
                  <a:pt x="2501" y="2120"/>
                </a:lnTo>
                <a:lnTo>
                  <a:pt x="2501" y="2204"/>
                </a:lnTo>
                <a:lnTo>
                  <a:pt x="2222" y="2427"/>
                </a:lnTo>
                <a:lnTo>
                  <a:pt x="2000" y="2343"/>
                </a:lnTo>
                <a:lnTo>
                  <a:pt x="1777" y="2288"/>
                </a:lnTo>
                <a:lnTo>
                  <a:pt x="1638" y="2399"/>
                </a:lnTo>
                <a:lnTo>
                  <a:pt x="1610" y="2483"/>
                </a:lnTo>
                <a:lnTo>
                  <a:pt x="1610" y="2623"/>
                </a:lnTo>
                <a:lnTo>
                  <a:pt x="1392" y="2623"/>
                </a:lnTo>
                <a:lnTo>
                  <a:pt x="1308" y="2595"/>
                </a:lnTo>
                <a:lnTo>
                  <a:pt x="1253" y="2539"/>
                </a:lnTo>
                <a:lnTo>
                  <a:pt x="1169" y="2511"/>
                </a:lnTo>
                <a:lnTo>
                  <a:pt x="1058" y="2539"/>
                </a:lnTo>
                <a:lnTo>
                  <a:pt x="835" y="2511"/>
                </a:lnTo>
                <a:lnTo>
                  <a:pt x="612" y="2343"/>
                </a:lnTo>
                <a:lnTo>
                  <a:pt x="724" y="2288"/>
                </a:lnTo>
                <a:lnTo>
                  <a:pt x="779" y="1957"/>
                </a:lnTo>
                <a:lnTo>
                  <a:pt x="752" y="1957"/>
                </a:lnTo>
                <a:lnTo>
                  <a:pt x="779" y="1733"/>
                </a:lnTo>
                <a:lnTo>
                  <a:pt x="835" y="1817"/>
                </a:lnTo>
                <a:lnTo>
                  <a:pt x="752" y="1649"/>
                </a:lnTo>
                <a:lnTo>
                  <a:pt x="752" y="1510"/>
                </a:lnTo>
                <a:lnTo>
                  <a:pt x="612" y="1426"/>
                </a:lnTo>
                <a:lnTo>
                  <a:pt x="557" y="1342"/>
                </a:lnTo>
                <a:lnTo>
                  <a:pt x="557" y="1230"/>
                </a:lnTo>
                <a:lnTo>
                  <a:pt x="640" y="1230"/>
                </a:lnTo>
                <a:lnTo>
                  <a:pt x="473" y="1202"/>
                </a:lnTo>
                <a:lnTo>
                  <a:pt x="473" y="1146"/>
                </a:lnTo>
                <a:lnTo>
                  <a:pt x="167" y="1034"/>
                </a:lnTo>
                <a:lnTo>
                  <a:pt x="111" y="1062"/>
                </a:lnTo>
                <a:lnTo>
                  <a:pt x="28" y="978"/>
                </a:lnTo>
                <a:lnTo>
                  <a:pt x="84" y="950"/>
                </a:lnTo>
                <a:lnTo>
                  <a:pt x="56" y="922"/>
                </a:lnTo>
                <a:lnTo>
                  <a:pt x="84" y="867"/>
                </a:lnTo>
                <a:lnTo>
                  <a:pt x="0" y="895"/>
                </a:lnTo>
                <a:lnTo>
                  <a:pt x="28" y="811"/>
                </a:lnTo>
                <a:lnTo>
                  <a:pt x="278" y="727"/>
                </a:lnTo>
                <a:lnTo>
                  <a:pt x="445" y="811"/>
                </a:lnTo>
                <a:lnTo>
                  <a:pt x="696" y="811"/>
                </a:lnTo>
                <a:lnTo>
                  <a:pt x="612" y="447"/>
                </a:lnTo>
                <a:lnTo>
                  <a:pt x="724" y="475"/>
                </a:lnTo>
                <a:lnTo>
                  <a:pt x="779" y="559"/>
                </a:lnTo>
                <a:lnTo>
                  <a:pt x="1086" y="531"/>
                </a:lnTo>
                <a:lnTo>
                  <a:pt x="1030" y="531"/>
                </a:lnTo>
                <a:lnTo>
                  <a:pt x="1058" y="447"/>
                </a:lnTo>
                <a:lnTo>
                  <a:pt x="1308" y="280"/>
                </a:lnTo>
                <a:lnTo>
                  <a:pt x="1336" y="84"/>
                </a:lnTo>
                <a:lnTo>
                  <a:pt x="1554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699" name=""/>
          <p:cNvSpPr/>
          <p:nvPr/>
        </p:nvSpPr>
        <p:spPr>
          <a:xfrm>
            <a:off x="3414600" y="2724120"/>
            <a:ext cx="1197000" cy="1408320"/>
          </a:xfrm>
          <a:custGeom>
            <a:avLst/>
            <a:gdLst/>
            <a:ahLst/>
            <a:rect l="l" t="t" r="r" b="b"/>
            <a:pathLst>
              <a:path w="754" h="887">
                <a:moveTo>
                  <a:pt x="335" y="195"/>
                </a:moveTo>
                <a:lnTo>
                  <a:pt x="363" y="251"/>
                </a:lnTo>
                <a:lnTo>
                  <a:pt x="335" y="279"/>
                </a:lnTo>
                <a:lnTo>
                  <a:pt x="335" y="362"/>
                </a:lnTo>
                <a:lnTo>
                  <a:pt x="419" y="390"/>
                </a:lnTo>
                <a:lnTo>
                  <a:pt x="391" y="307"/>
                </a:lnTo>
                <a:lnTo>
                  <a:pt x="447" y="195"/>
                </a:lnTo>
                <a:lnTo>
                  <a:pt x="419" y="195"/>
                </a:lnTo>
                <a:lnTo>
                  <a:pt x="419" y="84"/>
                </a:lnTo>
                <a:lnTo>
                  <a:pt x="670" y="0"/>
                </a:lnTo>
                <a:lnTo>
                  <a:pt x="754" y="84"/>
                </a:lnTo>
                <a:lnTo>
                  <a:pt x="698" y="223"/>
                </a:lnTo>
                <a:lnTo>
                  <a:pt x="642" y="279"/>
                </a:lnTo>
                <a:lnTo>
                  <a:pt x="726" y="390"/>
                </a:lnTo>
                <a:lnTo>
                  <a:pt x="642" y="529"/>
                </a:lnTo>
                <a:lnTo>
                  <a:pt x="531" y="502"/>
                </a:lnTo>
                <a:lnTo>
                  <a:pt x="531" y="887"/>
                </a:lnTo>
                <a:lnTo>
                  <a:pt x="447" y="859"/>
                </a:lnTo>
                <a:lnTo>
                  <a:pt x="447" y="748"/>
                </a:lnTo>
                <a:lnTo>
                  <a:pt x="335" y="692"/>
                </a:lnTo>
                <a:lnTo>
                  <a:pt x="84" y="748"/>
                </a:lnTo>
                <a:lnTo>
                  <a:pt x="0" y="692"/>
                </a:lnTo>
                <a:lnTo>
                  <a:pt x="195" y="692"/>
                </a:lnTo>
                <a:lnTo>
                  <a:pt x="112" y="636"/>
                </a:lnTo>
                <a:lnTo>
                  <a:pt x="307" y="585"/>
                </a:lnTo>
                <a:lnTo>
                  <a:pt x="195" y="585"/>
                </a:lnTo>
                <a:lnTo>
                  <a:pt x="168" y="529"/>
                </a:lnTo>
                <a:lnTo>
                  <a:pt x="335" y="19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00" name=""/>
          <p:cNvSpPr/>
          <p:nvPr/>
        </p:nvSpPr>
        <p:spPr>
          <a:xfrm>
            <a:off x="6853320" y="1909800"/>
            <a:ext cx="3232080" cy="3065400"/>
          </a:xfrm>
          <a:custGeom>
            <a:avLst/>
            <a:gdLst/>
            <a:ahLst/>
            <a:rect l="l" t="t" r="r" b="b"/>
            <a:pathLst>
              <a:path w="2036" h="1931">
                <a:moveTo>
                  <a:pt x="1952" y="313"/>
                </a:moveTo>
                <a:lnTo>
                  <a:pt x="2008" y="712"/>
                </a:lnTo>
                <a:lnTo>
                  <a:pt x="1869" y="882"/>
                </a:lnTo>
                <a:lnTo>
                  <a:pt x="1952" y="968"/>
                </a:lnTo>
                <a:lnTo>
                  <a:pt x="1924" y="1105"/>
                </a:lnTo>
                <a:lnTo>
                  <a:pt x="2036" y="1447"/>
                </a:lnTo>
                <a:lnTo>
                  <a:pt x="1841" y="1675"/>
                </a:lnTo>
                <a:lnTo>
                  <a:pt x="1785" y="1817"/>
                </a:lnTo>
                <a:lnTo>
                  <a:pt x="1785" y="1931"/>
                </a:lnTo>
                <a:lnTo>
                  <a:pt x="1729" y="1931"/>
                </a:lnTo>
                <a:lnTo>
                  <a:pt x="1506" y="1817"/>
                </a:lnTo>
                <a:lnTo>
                  <a:pt x="1199" y="1874"/>
                </a:lnTo>
                <a:lnTo>
                  <a:pt x="1116" y="1789"/>
                </a:lnTo>
                <a:lnTo>
                  <a:pt x="1004" y="1817"/>
                </a:lnTo>
                <a:lnTo>
                  <a:pt x="920" y="1760"/>
                </a:lnTo>
                <a:lnTo>
                  <a:pt x="753" y="1618"/>
                </a:lnTo>
                <a:lnTo>
                  <a:pt x="753" y="1532"/>
                </a:lnTo>
                <a:lnTo>
                  <a:pt x="586" y="1504"/>
                </a:lnTo>
                <a:lnTo>
                  <a:pt x="530" y="1561"/>
                </a:lnTo>
                <a:lnTo>
                  <a:pt x="390" y="1390"/>
                </a:lnTo>
                <a:lnTo>
                  <a:pt x="223" y="1305"/>
                </a:lnTo>
                <a:lnTo>
                  <a:pt x="139" y="1362"/>
                </a:lnTo>
                <a:lnTo>
                  <a:pt x="167" y="1191"/>
                </a:lnTo>
                <a:lnTo>
                  <a:pt x="112" y="1105"/>
                </a:lnTo>
                <a:lnTo>
                  <a:pt x="56" y="740"/>
                </a:lnTo>
                <a:lnTo>
                  <a:pt x="0" y="683"/>
                </a:lnTo>
                <a:lnTo>
                  <a:pt x="56" y="512"/>
                </a:lnTo>
                <a:lnTo>
                  <a:pt x="0" y="370"/>
                </a:lnTo>
                <a:lnTo>
                  <a:pt x="84" y="399"/>
                </a:lnTo>
                <a:lnTo>
                  <a:pt x="84" y="342"/>
                </a:lnTo>
                <a:lnTo>
                  <a:pt x="28" y="342"/>
                </a:lnTo>
                <a:lnTo>
                  <a:pt x="56" y="313"/>
                </a:lnTo>
                <a:lnTo>
                  <a:pt x="641" y="0"/>
                </a:lnTo>
                <a:lnTo>
                  <a:pt x="948" y="0"/>
                </a:lnTo>
                <a:lnTo>
                  <a:pt x="948" y="57"/>
                </a:lnTo>
                <a:lnTo>
                  <a:pt x="892" y="28"/>
                </a:lnTo>
                <a:lnTo>
                  <a:pt x="948" y="171"/>
                </a:lnTo>
                <a:lnTo>
                  <a:pt x="1144" y="114"/>
                </a:lnTo>
                <a:lnTo>
                  <a:pt x="1422" y="171"/>
                </a:lnTo>
                <a:lnTo>
                  <a:pt x="1785" y="142"/>
                </a:lnTo>
                <a:lnTo>
                  <a:pt x="1952" y="256"/>
                </a:lnTo>
                <a:lnTo>
                  <a:pt x="1952" y="313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01" name=""/>
          <p:cNvSpPr/>
          <p:nvPr/>
        </p:nvSpPr>
        <p:spPr>
          <a:xfrm>
            <a:off x="7743960" y="4705200"/>
            <a:ext cx="1860480" cy="936720"/>
          </a:xfrm>
          <a:custGeom>
            <a:avLst/>
            <a:gdLst/>
            <a:ahLst/>
            <a:rect l="l" t="t" r="r" b="b"/>
            <a:pathLst>
              <a:path w="1172" h="590">
                <a:moveTo>
                  <a:pt x="0" y="337"/>
                </a:moveTo>
                <a:lnTo>
                  <a:pt x="84" y="253"/>
                </a:lnTo>
                <a:lnTo>
                  <a:pt x="140" y="253"/>
                </a:lnTo>
                <a:lnTo>
                  <a:pt x="223" y="140"/>
                </a:lnTo>
                <a:lnTo>
                  <a:pt x="223" y="84"/>
                </a:lnTo>
                <a:lnTo>
                  <a:pt x="307" y="28"/>
                </a:lnTo>
                <a:lnTo>
                  <a:pt x="363" y="0"/>
                </a:lnTo>
                <a:lnTo>
                  <a:pt x="446" y="56"/>
                </a:lnTo>
                <a:lnTo>
                  <a:pt x="558" y="28"/>
                </a:lnTo>
                <a:lnTo>
                  <a:pt x="642" y="112"/>
                </a:lnTo>
                <a:lnTo>
                  <a:pt x="949" y="56"/>
                </a:lnTo>
                <a:lnTo>
                  <a:pt x="1172" y="169"/>
                </a:lnTo>
                <a:lnTo>
                  <a:pt x="1088" y="393"/>
                </a:lnTo>
                <a:lnTo>
                  <a:pt x="809" y="337"/>
                </a:lnTo>
                <a:lnTo>
                  <a:pt x="642" y="450"/>
                </a:lnTo>
                <a:lnTo>
                  <a:pt x="391" y="506"/>
                </a:lnTo>
                <a:lnTo>
                  <a:pt x="335" y="590"/>
                </a:lnTo>
                <a:lnTo>
                  <a:pt x="195" y="590"/>
                </a:lnTo>
                <a:lnTo>
                  <a:pt x="56" y="478"/>
                </a:lnTo>
                <a:lnTo>
                  <a:pt x="0" y="33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02" name=""/>
          <p:cNvSpPr/>
          <p:nvPr/>
        </p:nvSpPr>
        <p:spPr>
          <a:xfrm>
            <a:off x="6203880" y="3951360"/>
            <a:ext cx="2117880" cy="1293840"/>
          </a:xfrm>
          <a:custGeom>
            <a:avLst/>
            <a:gdLst/>
            <a:ahLst/>
            <a:rect l="l" t="t" r="r" b="b"/>
            <a:pathLst>
              <a:path w="1334" h="815">
                <a:moveTo>
                  <a:pt x="971" y="815"/>
                </a:moveTo>
                <a:lnTo>
                  <a:pt x="1055" y="731"/>
                </a:lnTo>
                <a:lnTo>
                  <a:pt x="1111" y="731"/>
                </a:lnTo>
                <a:lnTo>
                  <a:pt x="1195" y="618"/>
                </a:lnTo>
                <a:lnTo>
                  <a:pt x="1195" y="562"/>
                </a:lnTo>
                <a:lnTo>
                  <a:pt x="1278" y="506"/>
                </a:lnTo>
                <a:lnTo>
                  <a:pt x="1334" y="478"/>
                </a:lnTo>
                <a:lnTo>
                  <a:pt x="1167" y="337"/>
                </a:lnTo>
                <a:lnTo>
                  <a:pt x="1167" y="253"/>
                </a:lnTo>
                <a:lnTo>
                  <a:pt x="999" y="225"/>
                </a:lnTo>
                <a:lnTo>
                  <a:pt x="944" y="281"/>
                </a:lnTo>
                <a:lnTo>
                  <a:pt x="804" y="112"/>
                </a:lnTo>
                <a:lnTo>
                  <a:pt x="637" y="28"/>
                </a:lnTo>
                <a:lnTo>
                  <a:pt x="553" y="84"/>
                </a:lnTo>
                <a:lnTo>
                  <a:pt x="442" y="0"/>
                </a:lnTo>
                <a:lnTo>
                  <a:pt x="414" y="84"/>
                </a:lnTo>
                <a:lnTo>
                  <a:pt x="56" y="309"/>
                </a:lnTo>
                <a:lnTo>
                  <a:pt x="0" y="253"/>
                </a:lnTo>
                <a:lnTo>
                  <a:pt x="112" y="506"/>
                </a:lnTo>
                <a:lnTo>
                  <a:pt x="358" y="759"/>
                </a:lnTo>
                <a:lnTo>
                  <a:pt x="525" y="787"/>
                </a:lnTo>
                <a:lnTo>
                  <a:pt x="637" y="674"/>
                </a:lnTo>
                <a:lnTo>
                  <a:pt x="944" y="731"/>
                </a:lnTo>
                <a:lnTo>
                  <a:pt x="971" y="815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03" name=""/>
          <p:cNvSpPr/>
          <p:nvPr/>
        </p:nvSpPr>
        <p:spPr>
          <a:xfrm>
            <a:off x="5359320" y="5024520"/>
            <a:ext cx="2470320" cy="1239840"/>
          </a:xfrm>
          <a:custGeom>
            <a:avLst/>
            <a:gdLst/>
            <a:ahLst/>
            <a:rect l="l" t="t" r="r" b="b"/>
            <a:pathLst>
              <a:path w="1556" h="781">
                <a:moveTo>
                  <a:pt x="1500" y="139"/>
                </a:moveTo>
                <a:lnTo>
                  <a:pt x="1472" y="56"/>
                </a:lnTo>
                <a:lnTo>
                  <a:pt x="1166" y="0"/>
                </a:lnTo>
                <a:lnTo>
                  <a:pt x="1054" y="112"/>
                </a:lnTo>
                <a:lnTo>
                  <a:pt x="887" y="84"/>
                </a:lnTo>
                <a:lnTo>
                  <a:pt x="697" y="223"/>
                </a:lnTo>
                <a:lnTo>
                  <a:pt x="725" y="418"/>
                </a:lnTo>
                <a:lnTo>
                  <a:pt x="697" y="446"/>
                </a:lnTo>
                <a:lnTo>
                  <a:pt x="585" y="390"/>
                </a:lnTo>
                <a:lnTo>
                  <a:pt x="362" y="474"/>
                </a:lnTo>
                <a:lnTo>
                  <a:pt x="223" y="446"/>
                </a:lnTo>
                <a:lnTo>
                  <a:pt x="167" y="502"/>
                </a:lnTo>
                <a:lnTo>
                  <a:pt x="84" y="446"/>
                </a:lnTo>
                <a:lnTo>
                  <a:pt x="0" y="474"/>
                </a:lnTo>
                <a:lnTo>
                  <a:pt x="56" y="614"/>
                </a:lnTo>
                <a:lnTo>
                  <a:pt x="195" y="642"/>
                </a:lnTo>
                <a:lnTo>
                  <a:pt x="530" y="586"/>
                </a:lnTo>
                <a:lnTo>
                  <a:pt x="613" y="697"/>
                </a:lnTo>
                <a:lnTo>
                  <a:pt x="864" y="753"/>
                </a:lnTo>
                <a:lnTo>
                  <a:pt x="1026" y="781"/>
                </a:lnTo>
                <a:lnTo>
                  <a:pt x="1361" y="642"/>
                </a:lnTo>
                <a:lnTo>
                  <a:pt x="1445" y="586"/>
                </a:lnTo>
                <a:lnTo>
                  <a:pt x="1445" y="390"/>
                </a:lnTo>
                <a:lnTo>
                  <a:pt x="1556" y="390"/>
                </a:lnTo>
                <a:lnTo>
                  <a:pt x="1556" y="279"/>
                </a:lnTo>
                <a:lnTo>
                  <a:pt x="1500" y="139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04" name=""/>
          <p:cNvSpPr/>
          <p:nvPr/>
        </p:nvSpPr>
        <p:spPr>
          <a:xfrm>
            <a:off x="3230640" y="3822840"/>
            <a:ext cx="1109520" cy="882360"/>
          </a:xfrm>
          <a:custGeom>
            <a:avLst/>
            <a:gdLst/>
            <a:ahLst/>
            <a:rect l="l" t="t" r="r" b="b"/>
            <a:pathLst>
              <a:path w="699" h="556">
                <a:moveTo>
                  <a:pt x="447" y="0"/>
                </a:moveTo>
                <a:lnTo>
                  <a:pt x="196" y="56"/>
                </a:lnTo>
                <a:lnTo>
                  <a:pt x="112" y="0"/>
                </a:lnTo>
                <a:lnTo>
                  <a:pt x="0" y="83"/>
                </a:lnTo>
                <a:lnTo>
                  <a:pt x="0" y="167"/>
                </a:lnTo>
                <a:lnTo>
                  <a:pt x="224" y="334"/>
                </a:lnTo>
                <a:lnTo>
                  <a:pt x="280" y="445"/>
                </a:lnTo>
                <a:lnTo>
                  <a:pt x="419" y="389"/>
                </a:lnTo>
                <a:lnTo>
                  <a:pt x="419" y="528"/>
                </a:lnTo>
                <a:lnTo>
                  <a:pt x="587" y="556"/>
                </a:lnTo>
                <a:lnTo>
                  <a:pt x="559" y="473"/>
                </a:lnTo>
                <a:lnTo>
                  <a:pt x="643" y="389"/>
                </a:lnTo>
                <a:lnTo>
                  <a:pt x="699" y="306"/>
                </a:lnTo>
                <a:lnTo>
                  <a:pt x="643" y="195"/>
                </a:lnTo>
                <a:lnTo>
                  <a:pt x="559" y="167"/>
                </a:lnTo>
                <a:lnTo>
                  <a:pt x="559" y="56"/>
                </a:lnTo>
                <a:lnTo>
                  <a:pt x="44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05" name=""/>
          <p:cNvSpPr/>
          <p:nvPr/>
        </p:nvSpPr>
        <p:spPr>
          <a:xfrm>
            <a:off x="7516800" y="5245200"/>
            <a:ext cx="2171880" cy="1323720"/>
          </a:xfrm>
          <a:custGeom>
            <a:avLst/>
            <a:gdLst/>
            <a:ahLst/>
            <a:rect l="l" t="t" r="r" b="b"/>
            <a:pathLst>
              <a:path w="1368" h="834">
                <a:moveTo>
                  <a:pt x="56" y="556"/>
                </a:moveTo>
                <a:lnTo>
                  <a:pt x="363" y="834"/>
                </a:lnTo>
                <a:lnTo>
                  <a:pt x="530" y="778"/>
                </a:lnTo>
                <a:lnTo>
                  <a:pt x="726" y="723"/>
                </a:lnTo>
                <a:lnTo>
                  <a:pt x="838" y="723"/>
                </a:lnTo>
                <a:lnTo>
                  <a:pt x="1033" y="667"/>
                </a:lnTo>
                <a:lnTo>
                  <a:pt x="1200" y="278"/>
                </a:lnTo>
                <a:lnTo>
                  <a:pt x="1368" y="167"/>
                </a:lnTo>
                <a:lnTo>
                  <a:pt x="1228" y="56"/>
                </a:lnTo>
                <a:lnTo>
                  <a:pt x="949" y="0"/>
                </a:lnTo>
                <a:lnTo>
                  <a:pt x="782" y="111"/>
                </a:lnTo>
                <a:lnTo>
                  <a:pt x="530" y="167"/>
                </a:lnTo>
                <a:lnTo>
                  <a:pt x="475" y="250"/>
                </a:lnTo>
                <a:lnTo>
                  <a:pt x="335" y="250"/>
                </a:lnTo>
                <a:lnTo>
                  <a:pt x="195" y="139"/>
                </a:lnTo>
                <a:lnTo>
                  <a:pt x="195" y="250"/>
                </a:lnTo>
                <a:lnTo>
                  <a:pt x="84" y="250"/>
                </a:lnTo>
                <a:lnTo>
                  <a:pt x="84" y="445"/>
                </a:lnTo>
                <a:lnTo>
                  <a:pt x="0" y="500"/>
                </a:lnTo>
                <a:lnTo>
                  <a:pt x="56" y="55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06" name=""/>
          <p:cNvSpPr/>
          <p:nvPr/>
        </p:nvSpPr>
        <p:spPr>
          <a:xfrm>
            <a:off x="7031160" y="1704960"/>
            <a:ext cx="134640" cy="130320"/>
          </a:xfrm>
          <a:custGeom>
            <a:avLst/>
            <a:gdLst/>
            <a:ahLst/>
            <a:rect l="l" t="t" r="r" b="b"/>
            <a:pathLst>
              <a:path w="85" h="82">
                <a:moveTo>
                  <a:pt x="85" y="82"/>
                </a:moveTo>
                <a:lnTo>
                  <a:pt x="0" y="0"/>
                </a:lnTo>
                <a:lnTo>
                  <a:pt x="0" y="55"/>
                </a:lnTo>
                <a:lnTo>
                  <a:pt x="85" y="82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07" name=""/>
          <p:cNvSpPr/>
          <p:nvPr/>
        </p:nvSpPr>
        <p:spPr>
          <a:xfrm>
            <a:off x="4916520" y="241200"/>
            <a:ext cx="888840" cy="1677960"/>
          </a:xfrm>
          <a:custGeom>
            <a:avLst/>
            <a:gdLst/>
            <a:ahLst/>
            <a:rect l="l" t="t" r="r" b="b"/>
            <a:pathLst>
              <a:path w="560" h="1057">
                <a:moveTo>
                  <a:pt x="280" y="1057"/>
                </a:moveTo>
                <a:lnTo>
                  <a:pt x="112" y="1029"/>
                </a:lnTo>
                <a:lnTo>
                  <a:pt x="112" y="890"/>
                </a:lnTo>
                <a:lnTo>
                  <a:pt x="0" y="807"/>
                </a:lnTo>
                <a:lnTo>
                  <a:pt x="0" y="501"/>
                </a:lnTo>
                <a:lnTo>
                  <a:pt x="28" y="306"/>
                </a:lnTo>
                <a:lnTo>
                  <a:pt x="476" y="0"/>
                </a:lnTo>
                <a:lnTo>
                  <a:pt x="504" y="195"/>
                </a:lnTo>
                <a:lnTo>
                  <a:pt x="392" y="417"/>
                </a:lnTo>
                <a:lnTo>
                  <a:pt x="448" y="417"/>
                </a:lnTo>
                <a:lnTo>
                  <a:pt x="420" y="473"/>
                </a:lnTo>
                <a:lnTo>
                  <a:pt x="560" y="473"/>
                </a:lnTo>
                <a:lnTo>
                  <a:pt x="560" y="528"/>
                </a:lnTo>
                <a:lnTo>
                  <a:pt x="504" y="612"/>
                </a:lnTo>
                <a:lnTo>
                  <a:pt x="448" y="584"/>
                </a:lnTo>
                <a:lnTo>
                  <a:pt x="448" y="668"/>
                </a:lnTo>
                <a:lnTo>
                  <a:pt x="364" y="695"/>
                </a:lnTo>
                <a:lnTo>
                  <a:pt x="364" y="751"/>
                </a:lnTo>
                <a:lnTo>
                  <a:pt x="308" y="751"/>
                </a:lnTo>
                <a:lnTo>
                  <a:pt x="336" y="807"/>
                </a:lnTo>
                <a:lnTo>
                  <a:pt x="280" y="974"/>
                </a:lnTo>
                <a:lnTo>
                  <a:pt x="336" y="1057"/>
                </a:lnTo>
                <a:lnTo>
                  <a:pt x="280" y="105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08" name=""/>
          <p:cNvSpPr/>
          <p:nvPr/>
        </p:nvSpPr>
        <p:spPr>
          <a:xfrm>
            <a:off x="5762520" y="1835280"/>
            <a:ext cx="81000" cy="180720"/>
          </a:xfrm>
          <a:custGeom>
            <a:avLst/>
            <a:gdLst/>
            <a:ahLst/>
            <a:rect l="l" t="t" r="r" b="b"/>
            <a:pathLst>
              <a:path w="51" h="114">
                <a:moveTo>
                  <a:pt x="51" y="0"/>
                </a:moveTo>
                <a:lnTo>
                  <a:pt x="25" y="114"/>
                </a:lnTo>
                <a:lnTo>
                  <a:pt x="0" y="57"/>
                </a:lnTo>
                <a:lnTo>
                  <a:pt x="51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09" name=""/>
          <p:cNvSpPr/>
          <p:nvPr/>
        </p:nvSpPr>
        <p:spPr>
          <a:xfrm>
            <a:off x="5446800" y="1486080"/>
            <a:ext cx="396720" cy="349200"/>
          </a:xfrm>
          <a:custGeom>
            <a:avLst/>
            <a:gdLst/>
            <a:ahLst/>
            <a:rect l="l" t="t" r="r" b="b"/>
            <a:pathLst>
              <a:path w="250" h="220">
                <a:moveTo>
                  <a:pt x="83" y="27"/>
                </a:moveTo>
                <a:lnTo>
                  <a:pt x="194" y="0"/>
                </a:lnTo>
                <a:lnTo>
                  <a:pt x="250" y="137"/>
                </a:lnTo>
                <a:lnTo>
                  <a:pt x="222" y="192"/>
                </a:lnTo>
                <a:lnTo>
                  <a:pt x="83" y="220"/>
                </a:lnTo>
                <a:lnTo>
                  <a:pt x="0" y="55"/>
                </a:lnTo>
                <a:lnTo>
                  <a:pt x="83" y="2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10" name=""/>
          <p:cNvSpPr/>
          <p:nvPr/>
        </p:nvSpPr>
        <p:spPr>
          <a:xfrm>
            <a:off x="5891040" y="1876320"/>
            <a:ext cx="265320" cy="181080"/>
          </a:xfrm>
          <a:custGeom>
            <a:avLst/>
            <a:gdLst/>
            <a:ahLst/>
            <a:rect l="l" t="t" r="r" b="b"/>
            <a:pathLst>
              <a:path w="167" h="114">
                <a:moveTo>
                  <a:pt x="56" y="0"/>
                </a:moveTo>
                <a:lnTo>
                  <a:pt x="139" y="28"/>
                </a:lnTo>
                <a:lnTo>
                  <a:pt x="167" y="114"/>
                </a:lnTo>
                <a:lnTo>
                  <a:pt x="0" y="57"/>
                </a:lnTo>
                <a:lnTo>
                  <a:pt x="0" y="0"/>
                </a:lnTo>
                <a:lnTo>
                  <a:pt x="56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11" name=""/>
          <p:cNvSpPr/>
          <p:nvPr/>
        </p:nvSpPr>
        <p:spPr>
          <a:xfrm>
            <a:off x="6156360" y="1876320"/>
            <a:ext cx="81000" cy="225360"/>
          </a:xfrm>
          <a:custGeom>
            <a:avLst/>
            <a:gdLst/>
            <a:ahLst/>
            <a:rect l="l" t="t" r="r" b="b"/>
            <a:pathLst>
              <a:path w="51" h="142">
                <a:moveTo>
                  <a:pt x="0" y="0"/>
                </a:moveTo>
                <a:lnTo>
                  <a:pt x="51" y="28"/>
                </a:lnTo>
                <a:lnTo>
                  <a:pt x="25" y="142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12" name=""/>
          <p:cNvSpPr/>
          <p:nvPr/>
        </p:nvSpPr>
        <p:spPr>
          <a:xfrm>
            <a:off x="5843520" y="1220760"/>
            <a:ext cx="576360" cy="614520"/>
          </a:xfrm>
          <a:custGeom>
            <a:avLst/>
            <a:gdLst/>
            <a:ahLst/>
            <a:rect l="l" t="t" r="r" b="b"/>
            <a:pathLst>
              <a:path w="363" h="387">
                <a:moveTo>
                  <a:pt x="112" y="28"/>
                </a:moveTo>
                <a:lnTo>
                  <a:pt x="140" y="83"/>
                </a:lnTo>
                <a:lnTo>
                  <a:pt x="0" y="138"/>
                </a:lnTo>
                <a:lnTo>
                  <a:pt x="56" y="193"/>
                </a:lnTo>
                <a:lnTo>
                  <a:pt x="84" y="304"/>
                </a:lnTo>
                <a:lnTo>
                  <a:pt x="195" y="332"/>
                </a:lnTo>
                <a:lnTo>
                  <a:pt x="168" y="387"/>
                </a:lnTo>
                <a:lnTo>
                  <a:pt x="251" y="387"/>
                </a:lnTo>
                <a:lnTo>
                  <a:pt x="251" y="304"/>
                </a:lnTo>
                <a:lnTo>
                  <a:pt x="307" y="304"/>
                </a:lnTo>
                <a:lnTo>
                  <a:pt x="279" y="221"/>
                </a:lnTo>
                <a:lnTo>
                  <a:pt x="363" y="166"/>
                </a:lnTo>
                <a:lnTo>
                  <a:pt x="307" y="0"/>
                </a:lnTo>
                <a:lnTo>
                  <a:pt x="223" y="28"/>
                </a:lnTo>
                <a:lnTo>
                  <a:pt x="223" y="83"/>
                </a:lnTo>
                <a:lnTo>
                  <a:pt x="195" y="166"/>
                </a:lnTo>
                <a:lnTo>
                  <a:pt x="195" y="55"/>
                </a:lnTo>
                <a:lnTo>
                  <a:pt x="112" y="28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13" name=""/>
          <p:cNvSpPr/>
          <p:nvPr/>
        </p:nvSpPr>
        <p:spPr>
          <a:xfrm>
            <a:off x="6556320" y="2057400"/>
            <a:ext cx="171360" cy="177840"/>
          </a:xfrm>
          <a:custGeom>
            <a:avLst/>
            <a:gdLst/>
            <a:ahLst/>
            <a:rect l="l" t="t" r="r" b="b"/>
            <a:pathLst>
              <a:path w="108" h="112">
                <a:moveTo>
                  <a:pt x="81" y="56"/>
                </a:moveTo>
                <a:lnTo>
                  <a:pt x="108" y="112"/>
                </a:lnTo>
                <a:lnTo>
                  <a:pt x="0" y="84"/>
                </a:lnTo>
                <a:lnTo>
                  <a:pt x="0" y="28"/>
                </a:lnTo>
                <a:lnTo>
                  <a:pt x="54" y="56"/>
                </a:lnTo>
                <a:lnTo>
                  <a:pt x="27" y="0"/>
                </a:lnTo>
                <a:lnTo>
                  <a:pt x="81" y="28"/>
                </a:lnTo>
                <a:lnTo>
                  <a:pt x="81" y="5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14" name=""/>
          <p:cNvSpPr/>
          <p:nvPr/>
        </p:nvSpPr>
        <p:spPr>
          <a:xfrm>
            <a:off x="6556320" y="2057400"/>
            <a:ext cx="171360" cy="177840"/>
          </a:xfrm>
          <a:custGeom>
            <a:avLst/>
            <a:gdLst/>
            <a:ahLst/>
            <a:rect l="l" t="t" r="r" b="b"/>
            <a:pathLst>
              <a:path w="108" h="112">
                <a:moveTo>
                  <a:pt x="81" y="56"/>
                </a:moveTo>
                <a:lnTo>
                  <a:pt x="108" y="112"/>
                </a:lnTo>
                <a:lnTo>
                  <a:pt x="0" y="84"/>
                </a:lnTo>
                <a:lnTo>
                  <a:pt x="0" y="28"/>
                </a:lnTo>
                <a:lnTo>
                  <a:pt x="54" y="56"/>
                </a:lnTo>
                <a:lnTo>
                  <a:pt x="27" y="0"/>
                </a:lnTo>
                <a:lnTo>
                  <a:pt x="81" y="28"/>
                </a:lnTo>
                <a:lnTo>
                  <a:pt x="81" y="56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15" name=""/>
          <p:cNvSpPr/>
          <p:nvPr/>
        </p:nvSpPr>
        <p:spPr>
          <a:xfrm>
            <a:off x="4248000" y="1876320"/>
            <a:ext cx="2874960" cy="3940200"/>
          </a:xfrm>
          <a:custGeom>
            <a:avLst/>
            <a:gdLst/>
            <a:ahLst/>
            <a:rect l="l" t="t" r="r" b="b"/>
            <a:pathLst>
              <a:path w="1811" h="2482">
                <a:moveTo>
                  <a:pt x="1783" y="1392"/>
                </a:moveTo>
                <a:lnTo>
                  <a:pt x="1811" y="1225"/>
                </a:lnTo>
                <a:lnTo>
                  <a:pt x="1755" y="1141"/>
                </a:lnTo>
                <a:lnTo>
                  <a:pt x="1699" y="782"/>
                </a:lnTo>
                <a:lnTo>
                  <a:pt x="1643" y="726"/>
                </a:lnTo>
                <a:lnTo>
                  <a:pt x="1699" y="559"/>
                </a:lnTo>
                <a:lnTo>
                  <a:pt x="1643" y="419"/>
                </a:lnTo>
                <a:lnTo>
                  <a:pt x="1397" y="196"/>
                </a:lnTo>
                <a:lnTo>
                  <a:pt x="1285" y="224"/>
                </a:lnTo>
                <a:lnTo>
                  <a:pt x="1341" y="168"/>
                </a:lnTo>
                <a:lnTo>
                  <a:pt x="1089" y="363"/>
                </a:lnTo>
                <a:lnTo>
                  <a:pt x="950" y="363"/>
                </a:lnTo>
                <a:lnTo>
                  <a:pt x="1006" y="224"/>
                </a:lnTo>
                <a:lnTo>
                  <a:pt x="810" y="196"/>
                </a:lnTo>
                <a:lnTo>
                  <a:pt x="782" y="140"/>
                </a:lnTo>
                <a:lnTo>
                  <a:pt x="782" y="56"/>
                </a:lnTo>
                <a:lnTo>
                  <a:pt x="698" y="28"/>
                </a:lnTo>
                <a:lnTo>
                  <a:pt x="531" y="0"/>
                </a:lnTo>
                <a:lnTo>
                  <a:pt x="615" y="140"/>
                </a:lnTo>
                <a:lnTo>
                  <a:pt x="531" y="224"/>
                </a:lnTo>
                <a:lnTo>
                  <a:pt x="615" y="391"/>
                </a:lnTo>
                <a:lnTo>
                  <a:pt x="531" y="419"/>
                </a:lnTo>
                <a:lnTo>
                  <a:pt x="531" y="559"/>
                </a:lnTo>
                <a:lnTo>
                  <a:pt x="503" y="503"/>
                </a:lnTo>
                <a:lnTo>
                  <a:pt x="419" y="531"/>
                </a:lnTo>
                <a:lnTo>
                  <a:pt x="419" y="447"/>
                </a:lnTo>
                <a:lnTo>
                  <a:pt x="335" y="447"/>
                </a:lnTo>
                <a:lnTo>
                  <a:pt x="251" y="447"/>
                </a:lnTo>
                <a:lnTo>
                  <a:pt x="223" y="531"/>
                </a:lnTo>
                <a:lnTo>
                  <a:pt x="307" y="615"/>
                </a:lnTo>
                <a:lnTo>
                  <a:pt x="223" y="615"/>
                </a:lnTo>
                <a:lnTo>
                  <a:pt x="168" y="754"/>
                </a:lnTo>
                <a:lnTo>
                  <a:pt x="112" y="810"/>
                </a:lnTo>
                <a:lnTo>
                  <a:pt x="196" y="922"/>
                </a:lnTo>
                <a:lnTo>
                  <a:pt x="112" y="1062"/>
                </a:lnTo>
                <a:lnTo>
                  <a:pt x="0" y="1034"/>
                </a:lnTo>
                <a:lnTo>
                  <a:pt x="0" y="1420"/>
                </a:lnTo>
                <a:lnTo>
                  <a:pt x="56" y="1532"/>
                </a:lnTo>
                <a:lnTo>
                  <a:pt x="0" y="1616"/>
                </a:lnTo>
                <a:lnTo>
                  <a:pt x="56" y="1756"/>
                </a:lnTo>
                <a:lnTo>
                  <a:pt x="56" y="1811"/>
                </a:lnTo>
                <a:lnTo>
                  <a:pt x="140" y="1923"/>
                </a:lnTo>
                <a:lnTo>
                  <a:pt x="419" y="1979"/>
                </a:lnTo>
                <a:lnTo>
                  <a:pt x="307" y="2258"/>
                </a:lnTo>
                <a:lnTo>
                  <a:pt x="307" y="2398"/>
                </a:lnTo>
                <a:lnTo>
                  <a:pt x="559" y="2398"/>
                </a:lnTo>
                <a:lnTo>
                  <a:pt x="698" y="2454"/>
                </a:lnTo>
                <a:lnTo>
                  <a:pt x="782" y="2426"/>
                </a:lnTo>
                <a:lnTo>
                  <a:pt x="866" y="2482"/>
                </a:lnTo>
                <a:lnTo>
                  <a:pt x="922" y="2426"/>
                </a:lnTo>
                <a:lnTo>
                  <a:pt x="1061" y="2454"/>
                </a:lnTo>
                <a:lnTo>
                  <a:pt x="1285" y="2370"/>
                </a:lnTo>
                <a:lnTo>
                  <a:pt x="1397" y="2426"/>
                </a:lnTo>
                <a:lnTo>
                  <a:pt x="1425" y="2398"/>
                </a:lnTo>
                <a:lnTo>
                  <a:pt x="1397" y="2203"/>
                </a:lnTo>
                <a:lnTo>
                  <a:pt x="1588" y="2063"/>
                </a:lnTo>
                <a:lnTo>
                  <a:pt x="1341" y="1811"/>
                </a:lnTo>
                <a:lnTo>
                  <a:pt x="1229" y="1560"/>
                </a:lnTo>
                <a:lnTo>
                  <a:pt x="1285" y="1616"/>
                </a:lnTo>
                <a:lnTo>
                  <a:pt x="1643" y="1392"/>
                </a:lnTo>
                <a:lnTo>
                  <a:pt x="1671" y="1309"/>
                </a:lnTo>
                <a:lnTo>
                  <a:pt x="1783" y="1392"/>
                </a:lnTo>
                <a:close/>
              </a:path>
            </a:pathLst>
          </a:custGeom>
          <a:solidFill>
            <a:srgbClr val="91ff91"/>
          </a:solidFill>
          <a:ln w="28440">
            <a:solidFill>
              <a:srgbClr val="80808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16" name=""/>
          <p:cNvSpPr/>
          <p:nvPr/>
        </p:nvSpPr>
        <p:spPr>
          <a:xfrm>
            <a:off x="4475160" y="5950080"/>
            <a:ext cx="3846600" cy="4027320"/>
          </a:xfrm>
          <a:custGeom>
            <a:avLst/>
            <a:gdLst/>
            <a:ahLst/>
            <a:rect l="l" t="t" r="r" b="b"/>
            <a:pathLst>
              <a:path w="2423" h="2537">
                <a:moveTo>
                  <a:pt x="1423" y="447"/>
                </a:moveTo>
                <a:lnTo>
                  <a:pt x="1474" y="419"/>
                </a:lnTo>
                <a:lnTo>
                  <a:pt x="1423" y="363"/>
                </a:lnTo>
                <a:lnTo>
                  <a:pt x="1395" y="251"/>
                </a:lnTo>
                <a:lnTo>
                  <a:pt x="1367" y="251"/>
                </a:lnTo>
                <a:lnTo>
                  <a:pt x="1423" y="168"/>
                </a:lnTo>
                <a:lnTo>
                  <a:pt x="1172" y="112"/>
                </a:lnTo>
                <a:lnTo>
                  <a:pt x="1088" y="0"/>
                </a:lnTo>
                <a:lnTo>
                  <a:pt x="753" y="56"/>
                </a:lnTo>
                <a:lnTo>
                  <a:pt x="753" y="140"/>
                </a:lnTo>
                <a:lnTo>
                  <a:pt x="698" y="140"/>
                </a:lnTo>
                <a:lnTo>
                  <a:pt x="698" y="223"/>
                </a:lnTo>
                <a:lnTo>
                  <a:pt x="530" y="168"/>
                </a:lnTo>
                <a:lnTo>
                  <a:pt x="474" y="335"/>
                </a:lnTo>
                <a:lnTo>
                  <a:pt x="363" y="223"/>
                </a:lnTo>
                <a:lnTo>
                  <a:pt x="223" y="335"/>
                </a:lnTo>
                <a:lnTo>
                  <a:pt x="56" y="363"/>
                </a:lnTo>
                <a:lnTo>
                  <a:pt x="0" y="391"/>
                </a:lnTo>
                <a:lnTo>
                  <a:pt x="84" y="531"/>
                </a:lnTo>
                <a:lnTo>
                  <a:pt x="0" y="642"/>
                </a:lnTo>
                <a:lnTo>
                  <a:pt x="28" y="670"/>
                </a:lnTo>
                <a:lnTo>
                  <a:pt x="84" y="833"/>
                </a:lnTo>
                <a:lnTo>
                  <a:pt x="167" y="861"/>
                </a:lnTo>
                <a:lnTo>
                  <a:pt x="167" y="945"/>
                </a:lnTo>
                <a:lnTo>
                  <a:pt x="279" y="917"/>
                </a:lnTo>
                <a:lnTo>
                  <a:pt x="419" y="782"/>
                </a:lnTo>
                <a:lnTo>
                  <a:pt x="698" y="917"/>
                </a:lnTo>
                <a:lnTo>
                  <a:pt x="781" y="1168"/>
                </a:lnTo>
                <a:lnTo>
                  <a:pt x="921" y="1364"/>
                </a:lnTo>
                <a:lnTo>
                  <a:pt x="1005" y="1364"/>
                </a:lnTo>
                <a:lnTo>
                  <a:pt x="1311" y="1671"/>
                </a:lnTo>
                <a:lnTo>
                  <a:pt x="1423" y="1671"/>
                </a:lnTo>
                <a:lnTo>
                  <a:pt x="1558" y="1839"/>
                </a:lnTo>
                <a:lnTo>
                  <a:pt x="1670" y="1839"/>
                </a:lnTo>
                <a:lnTo>
                  <a:pt x="1697" y="1950"/>
                </a:lnTo>
                <a:lnTo>
                  <a:pt x="1781" y="2006"/>
                </a:lnTo>
                <a:lnTo>
                  <a:pt x="1837" y="1978"/>
                </a:lnTo>
                <a:lnTo>
                  <a:pt x="1949" y="2314"/>
                </a:lnTo>
                <a:lnTo>
                  <a:pt x="1865" y="2369"/>
                </a:lnTo>
                <a:lnTo>
                  <a:pt x="1837" y="2481"/>
                </a:lnTo>
                <a:lnTo>
                  <a:pt x="1837" y="2537"/>
                </a:lnTo>
                <a:lnTo>
                  <a:pt x="1921" y="2537"/>
                </a:lnTo>
                <a:lnTo>
                  <a:pt x="2004" y="2425"/>
                </a:lnTo>
                <a:lnTo>
                  <a:pt x="2032" y="2314"/>
                </a:lnTo>
                <a:lnTo>
                  <a:pt x="2116" y="2258"/>
                </a:lnTo>
                <a:lnTo>
                  <a:pt x="2116" y="2146"/>
                </a:lnTo>
                <a:lnTo>
                  <a:pt x="2004" y="2062"/>
                </a:lnTo>
                <a:lnTo>
                  <a:pt x="2060" y="1895"/>
                </a:lnTo>
                <a:lnTo>
                  <a:pt x="2144" y="1867"/>
                </a:lnTo>
                <a:lnTo>
                  <a:pt x="2283" y="1950"/>
                </a:lnTo>
                <a:lnTo>
                  <a:pt x="2395" y="2034"/>
                </a:lnTo>
                <a:lnTo>
                  <a:pt x="2423" y="1978"/>
                </a:lnTo>
                <a:lnTo>
                  <a:pt x="2283" y="1811"/>
                </a:lnTo>
                <a:lnTo>
                  <a:pt x="1893" y="1615"/>
                </a:lnTo>
                <a:lnTo>
                  <a:pt x="1921" y="1504"/>
                </a:lnTo>
                <a:lnTo>
                  <a:pt x="1921" y="1476"/>
                </a:lnTo>
                <a:lnTo>
                  <a:pt x="1725" y="1504"/>
                </a:lnTo>
                <a:lnTo>
                  <a:pt x="1642" y="1420"/>
                </a:lnTo>
                <a:lnTo>
                  <a:pt x="1502" y="1280"/>
                </a:lnTo>
                <a:lnTo>
                  <a:pt x="1395" y="1001"/>
                </a:lnTo>
                <a:lnTo>
                  <a:pt x="1172" y="861"/>
                </a:lnTo>
                <a:lnTo>
                  <a:pt x="1144" y="726"/>
                </a:lnTo>
                <a:lnTo>
                  <a:pt x="1172" y="642"/>
                </a:lnTo>
                <a:lnTo>
                  <a:pt x="1144" y="587"/>
                </a:lnTo>
                <a:lnTo>
                  <a:pt x="1144" y="503"/>
                </a:lnTo>
                <a:lnTo>
                  <a:pt x="1339" y="391"/>
                </a:lnTo>
                <a:lnTo>
                  <a:pt x="1395" y="391"/>
                </a:lnTo>
                <a:lnTo>
                  <a:pt x="1423" y="44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17" name=""/>
          <p:cNvSpPr/>
          <p:nvPr/>
        </p:nvSpPr>
        <p:spPr>
          <a:xfrm>
            <a:off x="3862440" y="2855880"/>
            <a:ext cx="122040" cy="138240"/>
          </a:xfrm>
          <a:custGeom>
            <a:avLst/>
            <a:gdLst/>
            <a:ahLst/>
            <a:rect l="l" t="t" r="r" b="b"/>
            <a:pathLst>
              <a:path w="77" h="87">
                <a:moveTo>
                  <a:pt x="77" y="0"/>
                </a:moveTo>
                <a:lnTo>
                  <a:pt x="0" y="87"/>
                </a:lnTo>
                <a:lnTo>
                  <a:pt x="51" y="0"/>
                </a:lnTo>
                <a:lnTo>
                  <a:pt x="77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18" name=""/>
          <p:cNvSpPr/>
          <p:nvPr/>
        </p:nvSpPr>
        <p:spPr>
          <a:xfrm>
            <a:off x="6642000" y="6037200"/>
            <a:ext cx="960480" cy="587520"/>
          </a:xfrm>
          <a:custGeom>
            <a:avLst/>
            <a:gdLst/>
            <a:ahLst/>
            <a:rect l="l" t="t" r="r" b="b"/>
            <a:pathLst>
              <a:path w="605" h="370">
                <a:moveTo>
                  <a:pt x="605" y="57"/>
                </a:moveTo>
                <a:lnTo>
                  <a:pt x="577" y="114"/>
                </a:lnTo>
                <a:lnTo>
                  <a:pt x="439" y="171"/>
                </a:lnTo>
                <a:lnTo>
                  <a:pt x="383" y="370"/>
                </a:lnTo>
                <a:lnTo>
                  <a:pt x="217" y="342"/>
                </a:lnTo>
                <a:lnTo>
                  <a:pt x="106" y="370"/>
                </a:lnTo>
                <a:lnTo>
                  <a:pt x="55" y="313"/>
                </a:lnTo>
                <a:lnTo>
                  <a:pt x="28" y="199"/>
                </a:lnTo>
                <a:lnTo>
                  <a:pt x="0" y="199"/>
                </a:lnTo>
                <a:lnTo>
                  <a:pt x="55" y="114"/>
                </a:lnTo>
                <a:lnTo>
                  <a:pt x="217" y="142"/>
                </a:lnTo>
                <a:lnTo>
                  <a:pt x="550" y="0"/>
                </a:lnTo>
                <a:lnTo>
                  <a:pt x="605" y="5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19" name=""/>
          <p:cNvSpPr/>
          <p:nvPr/>
        </p:nvSpPr>
        <p:spPr>
          <a:xfrm>
            <a:off x="6727680" y="6124680"/>
            <a:ext cx="1898640" cy="1858680"/>
          </a:xfrm>
          <a:custGeom>
            <a:avLst/>
            <a:gdLst/>
            <a:ahLst/>
            <a:rect l="l" t="t" r="r" b="b"/>
            <a:pathLst>
              <a:path w="1196" h="1171">
                <a:moveTo>
                  <a:pt x="721" y="947"/>
                </a:moveTo>
                <a:lnTo>
                  <a:pt x="973" y="1143"/>
                </a:lnTo>
                <a:lnTo>
                  <a:pt x="945" y="1171"/>
                </a:lnTo>
                <a:lnTo>
                  <a:pt x="861" y="1115"/>
                </a:lnTo>
                <a:lnTo>
                  <a:pt x="693" y="1059"/>
                </a:lnTo>
                <a:lnTo>
                  <a:pt x="805" y="1059"/>
                </a:lnTo>
                <a:lnTo>
                  <a:pt x="665" y="947"/>
                </a:lnTo>
                <a:lnTo>
                  <a:pt x="498" y="919"/>
                </a:lnTo>
                <a:lnTo>
                  <a:pt x="302" y="751"/>
                </a:lnTo>
                <a:lnTo>
                  <a:pt x="358" y="700"/>
                </a:lnTo>
                <a:lnTo>
                  <a:pt x="302" y="644"/>
                </a:lnTo>
                <a:lnTo>
                  <a:pt x="247" y="476"/>
                </a:lnTo>
                <a:lnTo>
                  <a:pt x="191" y="420"/>
                </a:lnTo>
                <a:lnTo>
                  <a:pt x="135" y="420"/>
                </a:lnTo>
                <a:lnTo>
                  <a:pt x="79" y="560"/>
                </a:lnTo>
                <a:lnTo>
                  <a:pt x="51" y="532"/>
                </a:lnTo>
                <a:lnTo>
                  <a:pt x="0" y="448"/>
                </a:lnTo>
                <a:lnTo>
                  <a:pt x="0" y="336"/>
                </a:lnTo>
                <a:lnTo>
                  <a:pt x="51" y="308"/>
                </a:lnTo>
                <a:lnTo>
                  <a:pt x="163" y="280"/>
                </a:lnTo>
                <a:lnTo>
                  <a:pt x="330" y="308"/>
                </a:lnTo>
                <a:lnTo>
                  <a:pt x="386" y="112"/>
                </a:lnTo>
                <a:lnTo>
                  <a:pt x="526" y="56"/>
                </a:lnTo>
                <a:lnTo>
                  <a:pt x="554" y="0"/>
                </a:lnTo>
                <a:lnTo>
                  <a:pt x="861" y="280"/>
                </a:lnTo>
                <a:lnTo>
                  <a:pt x="1028" y="224"/>
                </a:lnTo>
                <a:lnTo>
                  <a:pt x="1084" y="392"/>
                </a:lnTo>
                <a:lnTo>
                  <a:pt x="1196" y="448"/>
                </a:lnTo>
                <a:lnTo>
                  <a:pt x="1140" y="448"/>
                </a:lnTo>
                <a:lnTo>
                  <a:pt x="1112" y="504"/>
                </a:lnTo>
                <a:lnTo>
                  <a:pt x="1084" y="532"/>
                </a:lnTo>
                <a:lnTo>
                  <a:pt x="1028" y="448"/>
                </a:lnTo>
                <a:lnTo>
                  <a:pt x="665" y="392"/>
                </a:lnTo>
                <a:lnTo>
                  <a:pt x="526" y="448"/>
                </a:lnTo>
                <a:lnTo>
                  <a:pt x="470" y="364"/>
                </a:lnTo>
                <a:lnTo>
                  <a:pt x="414" y="504"/>
                </a:lnTo>
                <a:lnTo>
                  <a:pt x="470" y="560"/>
                </a:lnTo>
                <a:lnTo>
                  <a:pt x="721" y="947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20" name=""/>
          <p:cNvSpPr/>
          <p:nvPr/>
        </p:nvSpPr>
        <p:spPr>
          <a:xfrm>
            <a:off x="6994440" y="6840360"/>
            <a:ext cx="84240" cy="132120"/>
          </a:xfrm>
          <a:custGeom>
            <a:avLst/>
            <a:gdLst/>
            <a:ahLst/>
            <a:rect l="l" t="t" r="r" b="b"/>
            <a:pathLst>
              <a:path w="53" h="83">
                <a:moveTo>
                  <a:pt x="0" y="0"/>
                </a:moveTo>
                <a:lnTo>
                  <a:pt x="53" y="83"/>
                </a:lnTo>
                <a:lnTo>
                  <a:pt x="0" y="28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21" name=""/>
          <p:cNvSpPr/>
          <p:nvPr/>
        </p:nvSpPr>
        <p:spPr>
          <a:xfrm>
            <a:off x="2752560" y="7983360"/>
            <a:ext cx="90720" cy="132120"/>
          </a:xfrm>
          <a:custGeom>
            <a:avLst/>
            <a:gdLst/>
            <a:ahLst/>
            <a:rect l="l" t="t" r="r" b="b"/>
            <a:pathLst>
              <a:path w="57" h="83">
                <a:moveTo>
                  <a:pt x="0" y="0"/>
                </a:moveTo>
                <a:lnTo>
                  <a:pt x="57" y="55"/>
                </a:lnTo>
                <a:lnTo>
                  <a:pt x="57" y="83"/>
                </a:lnTo>
                <a:lnTo>
                  <a:pt x="0" y="0"/>
                </a:lnTo>
                <a:close/>
              </a:path>
            </a:pathLst>
          </a:custGeom>
          <a:solidFill>
            <a:srgbClr val="00f008"/>
          </a:solidFill>
          <a:ln w="12600">
            <a:solidFill>
              <a:srgbClr val="50505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22" name=""/>
          <p:cNvSpPr/>
          <p:nvPr/>
        </p:nvSpPr>
        <p:spPr>
          <a:xfrm>
            <a:off x="3116160" y="5584680"/>
            <a:ext cx="65268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23" name=""/>
          <p:cNvSpPr/>
          <p:nvPr/>
        </p:nvSpPr>
        <p:spPr>
          <a:xfrm>
            <a:off x="3208320" y="5632560"/>
            <a:ext cx="5396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24" name=""/>
          <p:cNvSpPr/>
          <p:nvPr/>
        </p:nvSpPr>
        <p:spPr>
          <a:xfrm>
            <a:off x="3227040" y="5634000"/>
            <a:ext cx="50040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France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25" name=""/>
          <p:cNvSpPr/>
          <p:nvPr/>
        </p:nvSpPr>
        <p:spPr>
          <a:xfrm>
            <a:off x="5418000" y="7126200"/>
            <a:ext cx="498600" cy="27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26" name=""/>
          <p:cNvSpPr/>
          <p:nvPr/>
        </p:nvSpPr>
        <p:spPr>
          <a:xfrm>
            <a:off x="5510160" y="7174080"/>
            <a:ext cx="387360" cy="22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27" name=""/>
          <p:cNvSpPr/>
          <p:nvPr/>
        </p:nvSpPr>
        <p:spPr>
          <a:xfrm>
            <a:off x="5550120" y="7175520"/>
            <a:ext cx="3056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Italy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28" name=""/>
          <p:cNvSpPr/>
          <p:nvPr/>
        </p:nvSpPr>
        <p:spPr>
          <a:xfrm>
            <a:off x="4608360" y="1424160"/>
            <a:ext cx="83664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29" name=""/>
          <p:cNvSpPr/>
          <p:nvPr/>
        </p:nvSpPr>
        <p:spPr>
          <a:xfrm>
            <a:off x="4700520" y="1471680"/>
            <a:ext cx="72396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30" name=""/>
          <p:cNvSpPr/>
          <p:nvPr/>
        </p:nvSpPr>
        <p:spPr>
          <a:xfrm>
            <a:off x="4735080" y="1473120"/>
            <a:ext cx="6530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Denmark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31" name=""/>
          <p:cNvSpPr/>
          <p:nvPr/>
        </p:nvSpPr>
        <p:spPr>
          <a:xfrm>
            <a:off x="4935600" y="3522600"/>
            <a:ext cx="1068480" cy="35244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32" name=""/>
          <p:cNvSpPr/>
          <p:nvPr/>
        </p:nvSpPr>
        <p:spPr>
          <a:xfrm>
            <a:off x="5033880" y="3578400"/>
            <a:ext cx="966960" cy="29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33" name=""/>
          <p:cNvSpPr/>
          <p:nvPr/>
        </p:nvSpPr>
        <p:spPr>
          <a:xfrm>
            <a:off x="5076720" y="3581280"/>
            <a:ext cx="879480" cy="244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Germany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34" name=""/>
          <p:cNvSpPr/>
          <p:nvPr/>
        </p:nvSpPr>
        <p:spPr>
          <a:xfrm>
            <a:off x="7183440" y="3166920"/>
            <a:ext cx="6793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35" name=""/>
          <p:cNvSpPr/>
          <p:nvPr/>
        </p:nvSpPr>
        <p:spPr>
          <a:xfrm>
            <a:off x="7275600" y="3214800"/>
            <a:ext cx="5666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36" name=""/>
          <p:cNvSpPr/>
          <p:nvPr/>
        </p:nvSpPr>
        <p:spPr>
          <a:xfrm>
            <a:off x="7303680" y="3216240"/>
            <a:ext cx="50868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Poland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37" name=""/>
          <p:cNvSpPr/>
          <p:nvPr/>
        </p:nvSpPr>
        <p:spPr>
          <a:xfrm>
            <a:off x="3440160" y="4079880"/>
            <a:ext cx="7729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38" name=""/>
          <p:cNvSpPr/>
          <p:nvPr/>
        </p:nvSpPr>
        <p:spPr>
          <a:xfrm>
            <a:off x="3532320" y="4127400"/>
            <a:ext cx="66024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39" name=""/>
          <p:cNvSpPr/>
          <p:nvPr/>
        </p:nvSpPr>
        <p:spPr>
          <a:xfrm>
            <a:off x="3560760" y="4129200"/>
            <a:ext cx="60192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Belgium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40" name=""/>
          <p:cNvSpPr/>
          <p:nvPr/>
        </p:nvSpPr>
        <p:spPr>
          <a:xfrm>
            <a:off x="6508800" y="5484960"/>
            <a:ext cx="703080" cy="27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41" name=""/>
          <p:cNvSpPr/>
          <p:nvPr/>
        </p:nvSpPr>
        <p:spPr>
          <a:xfrm>
            <a:off x="6600960" y="5532480"/>
            <a:ext cx="5904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42" name=""/>
          <p:cNvSpPr/>
          <p:nvPr/>
        </p:nvSpPr>
        <p:spPr>
          <a:xfrm>
            <a:off x="6632280" y="5533920"/>
            <a:ext cx="5259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Austria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43" name=""/>
          <p:cNvSpPr/>
          <p:nvPr/>
        </p:nvSpPr>
        <p:spPr>
          <a:xfrm>
            <a:off x="4403880" y="5823000"/>
            <a:ext cx="10411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44" name=""/>
          <p:cNvSpPr/>
          <p:nvPr/>
        </p:nvSpPr>
        <p:spPr>
          <a:xfrm>
            <a:off x="4495680" y="5870520"/>
            <a:ext cx="9288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45" name=""/>
          <p:cNvSpPr/>
          <p:nvPr/>
        </p:nvSpPr>
        <p:spPr>
          <a:xfrm>
            <a:off x="4535640" y="5872320"/>
            <a:ext cx="847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Switzerland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46" name=""/>
          <p:cNvSpPr/>
          <p:nvPr/>
        </p:nvSpPr>
        <p:spPr>
          <a:xfrm>
            <a:off x="6377040" y="4478400"/>
            <a:ext cx="12589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47" name=""/>
          <p:cNvSpPr/>
          <p:nvPr/>
        </p:nvSpPr>
        <p:spPr>
          <a:xfrm>
            <a:off x="6469200" y="4525920"/>
            <a:ext cx="114588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48" name=""/>
          <p:cNvSpPr/>
          <p:nvPr/>
        </p:nvSpPr>
        <p:spPr>
          <a:xfrm>
            <a:off x="6473520" y="4527720"/>
            <a:ext cx="11354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Czech Republic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49" name=""/>
          <p:cNvSpPr/>
          <p:nvPr/>
        </p:nvSpPr>
        <p:spPr>
          <a:xfrm>
            <a:off x="6743880" y="2951280"/>
            <a:ext cx="328320" cy="150840"/>
          </a:xfrm>
          <a:custGeom>
            <a:avLst/>
            <a:gdLst/>
            <a:ahLst/>
            <a:rect l="l" t="t" r="r" b="b"/>
            <a:pathLst>
              <a:path w="207" h="95">
                <a:moveTo>
                  <a:pt x="207" y="38"/>
                </a:moveTo>
                <a:lnTo>
                  <a:pt x="196" y="0"/>
                </a:lnTo>
                <a:lnTo>
                  <a:pt x="0" y="57"/>
                </a:lnTo>
                <a:lnTo>
                  <a:pt x="11" y="95"/>
                </a:lnTo>
                <a:lnTo>
                  <a:pt x="207" y="38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50" name=""/>
          <p:cNvSpPr/>
          <p:nvPr/>
        </p:nvSpPr>
        <p:spPr>
          <a:xfrm>
            <a:off x="6532560" y="2959200"/>
            <a:ext cx="257040" cy="225360"/>
          </a:xfrm>
          <a:custGeom>
            <a:avLst/>
            <a:gdLst/>
            <a:ahLst/>
            <a:rect l="l" t="t" r="r" b="b"/>
            <a:pathLst>
              <a:path w="162" h="142">
                <a:moveTo>
                  <a:pt x="121" y="0"/>
                </a:moveTo>
                <a:lnTo>
                  <a:pt x="0" y="112"/>
                </a:lnTo>
                <a:lnTo>
                  <a:pt x="162" y="142"/>
                </a:lnTo>
                <a:lnTo>
                  <a:pt x="121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51" name=""/>
          <p:cNvSpPr/>
          <p:nvPr/>
        </p:nvSpPr>
        <p:spPr>
          <a:xfrm>
            <a:off x="2879640" y="4449600"/>
            <a:ext cx="109404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52" name=""/>
          <p:cNvSpPr/>
          <p:nvPr/>
        </p:nvSpPr>
        <p:spPr>
          <a:xfrm>
            <a:off x="2971800" y="4497480"/>
            <a:ext cx="981000" cy="22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53" name=""/>
          <p:cNvSpPr/>
          <p:nvPr/>
        </p:nvSpPr>
        <p:spPr>
          <a:xfrm>
            <a:off x="2999520" y="4498920"/>
            <a:ext cx="92376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eaeaea"/>
                </a:solidFill>
                <a:effectLst/>
                <a:uFillTx/>
                <a:latin typeface="Frutiger 45 Light"/>
              </a:rPr>
              <a:t>Luxembourg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54" name=""/>
          <p:cNvSpPr/>
          <p:nvPr/>
        </p:nvSpPr>
        <p:spPr>
          <a:xfrm>
            <a:off x="4870440" y="5591160"/>
            <a:ext cx="133200" cy="158760"/>
          </a:xfrm>
          <a:custGeom>
            <a:avLst/>
            <a:gdLst/>
            <a:ahLst/>
            <a:rect l="l" t="t" r="r" b="b"/>
            <a:pathLst>
              <a:path w="84" h="100">
                <a:moveTo>
                  <a:pt x="0" y="82"/>
                </a:moveTo>
                <a:lnTo>
                  <a:pt x="25" y="100"/>
                </a:lnTo>
                <a:lnTo>
                  <a:pt x="84" y="18"/>
                </a:lnTo>
                <a:lnTo>
                  <a:pt x="59" y="0"/>
                </a:lnTo>
                <a:lnTo>
                  <a:pt x="0" y="82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55" name=""/>
          <p:cNvSpPr/>
          <p:nvPr/>
        </p:nvSpPr>
        <p:spPr>
          <a:xfrm>
            <a:off x="4776840" y="5673600"/>
            <a:ext cx="199800" cy="225720"/>
          </a:xfrm>
          <a:custGeom>
            <a:avLst/>
            <a:gdLst/>
            <a:ahLst/>
            <a:rect l="l" t="t" r="r" b="b"/>
            <a:pathLst>
              <a:path w="126" h="142">
                <a:moveTo>
                  <a:pt x="22" y="0"/>
                </a:moveTo>
                <a:lnTo>
                  <a:pt x="0" y="142"/>
                </a:lnTo>
                <a:lnTo>
                  <a:pt x="126" y="74"/>
                </a:lnTo>
                <a:lnTo>
                  <a:pt x="2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56" name=""/>
          <p:cNvSpPr/>
          <p:nvPr/>
        </p:nvSpPr>
        <p:spPr>
          <a:xfrm>
            <a:off x="4897440" y="5445000"/>
            <a:ext cx="200160" cy="223920"/>
          </a:xfrm>
          <a:custGeom>
            <a:avLst/>
            <a:gdLst/>
            <a:ahLst/>
            <a:rect l="l" t="t" r="r" b="b"/>
            <a:pathLst>
              <a:path w="126" h="141">
                <a:moveTo>
                  <a:pt x="104" y="141"/>
                </a:moveTo>
                <a:lnTo>
                  <a:pt x="126" y="0"/>
                </a:lnTo>
                <a:lnTo>
                  <a:pt x="0" y="67"/>
                </a:lnTo>
                <a:lnTo>
                  <a:pt x="104" y="141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57" name=""/>
          <p:cNvSpPr/>
          <p:nvPr/>
        </p:nvSpPr>
        <p:spPr>
          <a:xfrm>
            <a:off x="5219640" y="1816200"/>
            <a:ext cx="93600" cy="180720"/>
          </a:xfrm>
          <a:custGeom>
            <a:avLst/>
            <a:gdLst/>
            <a:ahLst/>
            <a:rect l="l" t="t" r="r" b="b"/>
            <a:pathLst>
              <a:path w="59" h="114">
                <a:moveTo>
                  <a:pt x="30" y="0"/>
                </a:moveTo>
                <a:lnTo>
                  <a:pt x="0" y="8"/>
                </a:lnTo>
                <a:lnTo>
                  <a:pt x="29" y="114"/>
                </a:lnTo>
                <a:lnTo>
                  <a:pt x="59" y="106"/>
                </a:lnTo>
                <a:lnTo>
                  <a:pt x="30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58" name=""/>
          <p:cNvSpPr/>
          <p:nvPr/>
        </p:nvSpPr>
        <p:spPr>
          <a:xfrm>
            <a:off x="5146560" y="1631880"/>
            <a:ext cx="195480" cy="223920"/>
          </a:xfrm>
          <a:custGeom>
            <a:avLst/>
            <a:gdLst/>
            <a:ahLst/>
            <a:rect l="l" t="t" r="r" b="b"/>
            <a:pathLst>
              <a:path w="123" h="141">
                <a:moveTo>
                  <a:pt x="123" y="106"/>
                </a:moveTo>
                <a:lnTo>
                  <a:pt x="27" y="0"/>
                </a:lnTo>
                <a:lnTo>
                  <a:pt x="0" y="141"/>
                </a:lnTo>
                <a:lnTo>
                  <a:pt x="123" y="106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59" name=""/>
          <p:cNvSpPr/>
          <p:nvPr/>
        </p:nvSpPr>
        <p:spPr>
          <a:xfrm>
            <a:off x="5191200" y="1959120"/>
            <a:ext cx="196920" cy="222120"/>
          </a:xfrm>
          <a:custGeom>
            <a:avLst/>
            <a:gdLst/>
            <a:ahLst/>
            <a:rect l="l" t="t" r="r" b="b"/>
            <a:pathLst>
              <a:path w="124" h="140">
                <a:moveTo>
                  <a:pt x="0" y="34"/>
                </a:moveTo>
                <a:lnTo>
                  <a:pt x="97" y="140"/>
                </a:lnTo>
                <a:lnTo>
                  <a:pt x="124" y="0"/>
                </a:lnTo>
                <a:lnTo>
                  <a:pt x="0" y="34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60" name=""/>
          <p:cNvSpPr/>
          <p:nvPr/>
        </p:nvSpPr>
        <p:spPr>
          <a:xfrm>
            <a:off x="2878200" y="1352520"/>
            <a:ext cx="5219640" cy="4713480"/>
          </a:xfrm>
          <a:prstGeom prst="rect">
            <a:avLst/>
          </a:pr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61" name=""/>
          <p:cNvSpPr/>
          <p:nvPr/>
        </p:nvSpPr>
        <p:spPr>
          <a:xfrm>
            <a:off x="8118360" y="-200160"/>
            <a:ext cx="3030480" cy="7937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62" name=""/>
          <p:cNvSpPr/>
          <p:nvPr/>
        </p:nvSpPr>
        <p:spPr>
          <a:xfrm>
            <a:off x="4411800" y="3327480"/>
            <a:ext cx="368280" cy="189000"/>
          </a:xfrm>
          <a:custGeom>
            <a:avLst/>
            <a:gdLst/>
            <a:ahLst/>
            <a:rect l="l" t="t" r="r" b="b"/>
            <a:pathLst>
              <a:path w="232" h="119">
                <a:moveTo>
                  <a:pt x="218" y="119"/>
                </a:moveTo>
                <a:lnTo>
                  <a:pt x="232" y="82"/>
                </a:lnTo>
                <a:lnTo>
                  <a:pt x="14" y="0"/>
                </a:lnTo>
                <a:lnTo>
                  <a:pt x="0" y="37"/>
                </a:lnTo>
                <a:lnTo>
                  <a:pt x="218" y="119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63" name=""/>
          <p:cNvSpPr/>
          <p:nvPr/>
        </p:nvSpPr>
        <p:spPr>
          <a:xfrm>
            <a:off x="4208400" y="3247920"/>
            <a:ext cx="262080" cy="219240"/>
          </a:xfrm>
          <a:custGeom>
            <a:avLst/>
            <a:gdLst/>
            <a:ahLst/>
            <a:rect l="l" t="t" r="r" b="b"/>
            <a:pathLst>
              <a:path w="165" h="138">
                <a:moveTo>
                  <a:pt x="165" y="0"/>
                </a:moveTo>
                <a:lnTo>
                  <a:pt x="0" y="16"/>
                </a:lnTo>
                <a:lnTo>
                  <a:pt x="112" y="138"/>
                </a:lnTo>
                <a:lnTo>
                  <a:pt x="165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64" name=""/>
          <p:cNvSpPr/>
          <p:nvPr/>
        </p:nvSpPr>
        <p:spPr>
          <a:xfrm>
            <a:off x="6513480" y="4116240"/>
            <a:ext cx="271440" cy="274680"/>
          </a:xfrm>
          <a:custGeom>
            <a:avLst/>
            <a:gdLst/>
            <a:ahLst/>
            <a:rect l="l" t="t" r="r" b="b"/>
            <a:pathLst>
              <a:path w="171" h="173">
                <a:moveTo>
                  <a:pt x="143" y="173"/>
                </a:moveTo>
                <a:lnTo>
                  <a:pt x="171" y="145"/>
                </a:lnTo>
                <a:lnTo>
                  <a:pt x="28" y="0"/>
                </a:lnTo>
                <a:lnTo>
                  <a:pt x="0" y="28"/>
                </a:lnTo>
                <a:lnTo>
                  <a:pt x="143" y="173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65" name=""/>
          <p:cNvSpPr/>
          <p:nvPr/>
        </p:nvSpPr>
        <p:spPr>
          <a:xfrm>
            <a:off x="6377040" y="3975120"/>
            <a:ext cx="247680" cy="250920"/>
          </a:xfrm>
          <a:custGeom>
            <a:avLst/>
            <a:gdLst/>
            <a:ahLst/>
            <a:rect l="l" t="t" r="r" b="b"/>
            <a:pathLst>
              <a:path w="156" h="158">
                <a:moveTo>
                  <a:pt x="156" y="54"/>
                </a:moveTo>
                <a:lnTo>
                  <a:pt x="0" y="0"/>
                </a:lnTo>
                <a:lnTo>
                  <a:pt x="50" y="158"/>
                </a:lnTo>
                <a:lnTo>
                  <a:pt x="156" y="54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66" name=""/>
          <p:cNvSpPr/>
          <p:nvPr/>
        </p:nvSpPr>
        <p:spPr>
          <a:xfrm>
            <a:off x="395280" y="272880"/>
            <a:ext cx="2475000" cy="77346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67" name=""/>
          <p:cNvSpPr/>
          <p:nvPr/>
        </p:nvSpPr>
        <p:spPr>
          <a:xfrm>
            <a:off x="395280" y="82440"/>
            <a:ext cx="10328400" cy="12621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68" name=""/>
          <p:cNvSpPr/>
          <p:nvPr/>
        </p:nvSpPr>
        <p:spPr>
          <a:xfrm>
            <a:off x="974880" y="19080"/>
            <a:ext cx="9146880" cy="106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69" name=""/>
          <p:cNvSpPr/>
          <p:nvPr/>
        </p:nvSpPr>
        <p:spPr>
          <a:xfrm>
            <a:off x="6375240" y="5300640"/>
            <a:ext cx="206640" cy="114480"/>
          </a:xfrm>
          <a:custGeom>
            <a:avLst/>
            <a:gdLst/>
            <a:ahLst/>
            <a:rect l="l" t="t" r="r" b="b"/>
            <a:pathLst>
              <a:path w="130" h="72">
                <a:moveTo>
                  <a:pt x="11" y="0"/>
                </a:moveTo>
                <a:lnTo>
                  <a:pt x="0" y="30"/>
                </a:lnTo>
                <a:lnTo>
                  <a:pt x="119" y="72"/>
                </a:lnTo>
                <a:lnTo>
                  <a:pt x="130" y="42"/>
                </a:lnTo>
                <a:lnTo>
                  <a:pt x="11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70" name=""/>
          <p:cNvSpPr/>
          <p:nvPr/>
        </p:nvSpPr>
        <p:spPr>
          <a:xfrm>
            <a:off x="6199200" y="5230800"/>
            <a:ext cx="225360" cy="190440"/>
          </a:xfrm>
          <a:custGeom>
            <a:avLst/>
            <a:gdLst/>
            <a:ahLst/>
            <a:rect l="l" t="t" r="r" b="b"/>
            <a:pathLst>
              <a:path w="142" h="120">
                <a:moveTo>
                  <a:pt x="142" y="0"/>
                </a:moveTo>
                <a:lnTo>
                  <a:pt x="0" y="15"/>
                </a:lnTo>
                <a:lnTo>
                  <a:pt x="97" y="120"/>
                </a:lnTo>
                <a:lnTo>
                  <a:pt x="142" y="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71" name=""/>
          <p:cNvSpPr/>
          <p:nvPr/>
        </p:nvSpPr>
        <p:spPr>
          <a:xfrm>
            <a:off x="6532560" y="5295960"/>
            <a:ext cx="225360" cy="190440"/>
          </a:xfrm>
          <a:custGeom>
            <a:avLst/>
            <a:gdLst/>
            <a:ahLst/>
            <a:rect l="l" t="t" r="r" b="b"/>
            <a:pathLst>
              <a:path w="142" h="120">
                <a:moveTo>
                  <a:pt x="0" y="120"/>
                </a:moveTo>
                <a:lnTo>
                  <a:pt x="142" y="104"/>
                </a:lnTo>
                <a:lnTo>
                  <a:pt x="44" y="0"/>
                </a:lnTo>
                <a:lnTo>
                  <a:pt x="0" y="120"/>
                </a:lnTo>
                <a:close/>
              </a:path>
            </a:pathLst>
          </a:custGeom>
          <a:solidFill>
            <a:srgbClr val="f0d9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8772" name=""/>
          <p:cNvGrpSpPr/>
          <p:nvPr/>
        </p:nvGrpSpPr>
        <p:grpSpPr>
          <a:xfrm>
            <a:off x="4208400" y="1631880"/>
            <a:ext cx="2863800" cy="4267440"/>
            <a:chOff x="4208400" y="1631880"/>
            <a:chExt cx="2863800" cy="4267440"/>
          </a:xfrm>
        </p:grpSpPr>
        <p:sp>
          <p:nvSpPr>
            <p:cNvPr id="8773" name=""/>
            <p:cNvSpPr/>
            <p:nvPr/>
          </p:nvSpPr>
          <p:spPr>
            <a:xfrm>
              <a:off x="6743880" y="2951280"/>
              <a:ext cx="328320" cy="150840"/>
            </a:xfrm>
            <a:custGeom>
              <a:avLst/>
              <a:gdLst/>
              <a:ahLst/>
              <a:rect l="l" t="t" r="r" b="b"/>
              <a:pathLst>
                <a:path w="207" h="95">
                  <a:moveTo>
                    <a:pt x="207" y="38"/>
                  </a:moveTo>
                  <a:lnTo>
                    <a:pt x="196" y="0"/>
                  </a:lnTo>
                  <a:lnTo>
                    <a:pt x="0" y="57"/>
                  </a:lnTo>
                  <a:lnTo>
                    <a:pt x="11" y="95"/>
                  </a:lnTo>
                  <a:lnTo>
                    <a:pt x="207" y="38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74" name=""/>
            <p:cNvSpPr/>
            <p:nvPr/>
          </p:nvSpPr>
          <p:spPr>
            <a:xfrm>
              <a:off x="6532560" y="2959200"/>
              <a:ext cx="257040" cy="225360"/>
            </a:xfrm>
            <a:custGeom>
              <a:avLst/>
              <a:gdLst/>
              <a:ahLst/>
              <a:rect l="l" t="t" r="r" b="b"/>
              <a:pathLst>
                <a:path w="162" h="142">
                  <a:moveTo>
                    <a:pt x="121" y="0"/>
                  </a:moveTo>
                  <a:lnTo>
                    <a:pt x="0" y="112"/>
                  </a:lnTo>
                  <a:lnTo>
                    <a:pt x="162" y="142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75" name=""/>
            <p:cNvSpPr/>
            <p:nvPr/>
          </p:nvSpPr>
          <p:spPr>
            <a:xfrm>
              <a:off x="4870440" y="5591160"/>
              <a:ext cx="133200" cy="158760"/>
            </a:xfrm>
            <a:custGeom>
              <a:avLst/>
              <a:gdLst/>
              <a:ahLst/>
              <a:rect l="l" t="t" r="r" b="b"/>
              <a:pathLst>
                <a:path w="84" h="100">
                  <a:moveTo>
                    <a:pt x="0" y="82"/>
                  </a:moveTo>
                  <a:lnTo>
                    <a:pt x="25" y="100"/>
                  </a:lnTo>
                  <a:lnTo>
                    <a:pt x="84" y="18"/>
                  </a:lnTo>
                  <a:lnTo>
                    <a:pt x="59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76" name=""/>
            <p:cNvSpPr/>
            <p:nvPr/>
          </p:nvSpPr>
          <p:spPr>
            <a:xfrm>
              <a:off x="4776840" y="5673600"/>
              <a:ext cx="199800" cy="225720"/>
            </a:xfrm>
            <a:custGeom>
              <a:avLst/>
              <a:gdLst/>
              <a:ahLst/>
              <a:rect l="l" t="t" r="r" b="b"/>
              <a:pathLst>
                <a:path w="126" h="142">
                  <a:moveTo>
                    <a:pt x="22" y="0"/>
                  </a:moveTo>
                  <a:lnTo>
                    <a:pt x="0" y="142"/>
                  </a:lnTo>
                  <a:lnTo>
                    <a:pt x="126" y="7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77" name=""/>
            <p:cNvSpPr/>
            <p:nvPr/>
          </p:nvSpPr>
          <p:spPr>
            <a:xfrm>
              <a:off x="4897440" y="5445000"/>
              <a:ext cx="200160" cy="223920"/>
            </a:xfrm>
            <a:custGeom>
              <a:avLst/>
              <a:gdLst/>
              <a:ahLst/>
              <a:rect l="l" t="t" r="r" b="b"/>
              <a:pathLst>
                <a:path w="126" h="141">
                  <a:moveTo>
                    <a:pt x="104" y="141"/>
                  </a:moveTo>
                  <a:lnTo>
                    <a:pt x="126" y="0"/>
                  </a:lnTo>
                  <a:lnTo>
                    <a:pt x="0" y="67"/>
                  </a:lnTo>
                  <a:lnTo>
                    <a:pt x="104" y="141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78" name=""/>
            <p:cNvSpPr/>
            <p:nvPr/>
          </p:nvSpPr>
          <p:spPr>
            <a:xfrm>
              <a:off x="5219640" y="1816200"/>
              <a:ext cx="93600" cy="180720"/>
            </a:xfrm>
            <a:custGeom>
              <a:avLst/>
              <a:gdLst/>
              <a:ahLst/>
              <a:rect l="l" t="t" r="r" b="b"/>
              <a:pathLst>
                <a:path w="59" h="114">
                  <a:moveTo>
                    <a:pt x="30" y="0"/>
                  </a:moveTo>
                  <a:lnTo>
                    <a:pt x="0" y="8"/>
                  </a:lnTo>
                  <a:lnTo>
                    <a:pt x="29" y="114"/>
                  </a:lnTo>
                  <a:lnTo>
                    <a:pt x="59" y="106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79" name=""/>
            <p:cNvSpPr/>
            <p:nvPr/>
          </p:nvSpPr>
          <p:spPr>
            <a:xfrm>
              <a:off x="5146560" y="1631880"/>
              <a:ext cx="195480" cy="223920"/>
            </a:xfrm>
            <a:custGeom>
              <a:avLst/>
              <a:gdLst/>
              <a:ahLst/>
              <a:rect l="l" t="t" r="r" b="b"/>
              <a:pathLst>
                <a:path w="123" h="141">
                  <a:moveTo>
                    <a:pt x="123" y="106"/>
                  </a:moveTo>
                  <a:lnTo>
                    <a:pt x="27" y="0"/>
                  </a:lnTo>
                  <a:lnTo>
                    <a:pt x="0" y="141"/>
                  </a:lnTo>
                  <a:lnTo>
                    <a:pt x="123" y="106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80" name=""/>
            <p:cNvSpPr/>
            <p:nvPr/>
          </p:nvSpPr>
          <p:spPr>
            <a:xfrm>
              <a:off x="5191200" y="1959120"/>
              <a:ext cx="196920" cy="222120"/>
            </a:xfrm>
            <a:custGeom>
              <a:avLst/>
              <a:gdLst/>
              <a:ahLst/>
              <a:rect l="l" t="t" r="r" b="b"/>
              <a:pathLst>
                <a:path w="124" h="140">
                  <a:moveTo>
                    <a:pt x="0" y="34"/>
                  </a:moveTo>
                  <a:lnTo>
                    <a:pt x="97" y="140"/>
                  </a:lnTo>
                  <a:lnTo>
                    <a:pt x="124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81" name=""/>
            <p:cNvSpPr/>
            <p:nvPr/>
          </p:nvSpPr>
          <p:spPr>
            <a:xfrm>
              <a:off x="4411800" y="3327480"/>
              <a:ext cx="368280" cy="189000"/>
            </a:xfrm>
            <a:custGeom>
              <a:avLst/>
              <a:gdLst/>
              <a:ahLst/>
              <a:rect l="l" t="t" r="r" b="b"/>
              <a:pathLst>
                <a:path w="232" h="119">
                  <a:moveTo>
                    <a:pt x="218" y="119"/>
                  </a:moveTo>
                  <a:lnTo>
                    <a:pt x="232" y="82"/>
                  </a:lnTo>
                  <a:lnTo>
                    <a:pt x="14" y="0"/>
                  </a:lnTo>
                  <a:lnTo>
                    <a:pt x="0" y="37"/>
                  </a:lnTo>
                  <a:lnTo>
                    <a:pt x="218" y="119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82" name=""/>
            <p:cNvSpPr/>
            <p:nvPr/>
          </p:nvSpPr>
          <p:spPr>
            <a:xfrm>
              <a:off x="4208400" y="3247920"/>
              <a:ext cx="262080" cy="219240"/>
            </a:xfrm>
            <a:custGeom>
              <a:avLst/>
              <a:gdLst/>
              <a:ahLst/>
              <a:rect l="l" t="t" r="r" b="b"/>
              <a:pathLst>
                <a:path w="165" h="138">
                  <a:moveTo>
                    <a:pt x="165" y="0"/>
                  </a:moveTo>
                  <a:lnTo>
                    <a:pt x="0" y="16"/>
                  </a:lnTo>
                  <a:lnTo>
                    <a:pt x="112" y="138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83" name=""/>
            <p:cNvSpPr/>
            <p:nvPr/>
          </p:nvSpPr>
          <p:spPr>
            <a:xfrm>
              <a:off x="6513480" y="4116240"/>
              <a:ext cx="271440" cy="274680"/>
            </a:xfrm>
            <a:custGeom>
              <a:avLst/>
              <a:gdLst/>
              <a:ahLst/>
              <a:rect l="l" t="t" r="r" b="b"/>
              <a:pathLst>
                <a:path w="171" h="173">
                  <a:moveTo>
                    <a:pt x="143" y="173"/>
                  </a:moveTo>
                  <a:lnTo>
                    <a:pt x="171" y="145"/>
                  </a:lnTo>
                  <a:lnTo>
                    <a:pt x="28" y="0"/>
                  </a:lnTo>
                  <a:lnTo>
                    <a:pt x="0" y="28"/>
                  </a:lnTo>
                  <a:lnTo>
                    <a:pt x="143" y="173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84" name=""/>
            <p:cNvSpPr/>
            <p:nvPr/>
          </p:nvSpPr>
          <p:spPr>
            <a:xfrm>
              <a:off x="6377040" y="3975120"/>
              <a:ext cx="247680" cy="250920"/>
            </a:xfrm>
            <a:custGeom>
              <a:avLst/>
              <a:gdLst/>
              <a:ahLst/>
              <a:rect l="l" t="t" r="r" b="b"/>
              <a:pathLst>
                <a:path w="156" h="158">
                  <a:moveTo>
                    <a:pt x="156" y="54"/>
                  </a:moveTo>
                  <a:lnTo>
                    <a:pt x="0" y="0"/>
                  </a:lnTo>
                  <a:lnTo>
                    <a:pt x="50" y="158"/>
                  </a:lnTo>
                  <a:lnTo>
                    <a:pt x="156" y="54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85" name=""/>
            <p:cNvSpPr/>
            <p:nvPr/>
          </p:nvSpPr>
          <p:spPr>
            <a:xfrm>
              <a:off x="6375240" y="5300640"/>
              <a:ext cx="206640" cy="114480"/>
            </a:xfrm>
            <a:custGeom>
              <a:avLst/>
              <a:gdLst/>
              <a:ahLst/>
              <a:rect l="l" t="t" r="r" b="b"/>
              <a:pathLst>
                <a:path w="130" h="72">
                  <a:moveTo>
                    <a:pt x="11" y="0"/>
                  </a:moveTo>
                  <a:lnTo>
                    <a:pt x="0" y="30"/>
                  </a:lnTo>
                  <a:lnTo>
                    <a:pt x="119" y="72"/>
                  </a:lnTo>
                  <a:lnTo>
                    <a:pt x="130" y="4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86" name=""/>
            <p:cNvSpPr/>
            <p:nvPr/>
          </p:nvSpPr>
          <p:spPr>
            <a:xfrm>
              <a:off x="6199200" y="5230800"/>
              <a:ext cx="225360" cy="190440"/>
            </a:xfrm>
            <a:custGeom>
              <a:avLst/>
              <a:gdLst/>
              <a:ahLst/>
              <a:rect l="l" t="t" r="r" b="b"/>
              <a:pathLst>
                <a:path w="142" h="120">
                  <a:moveTo>
                    <a:pt x="142" y="0"/>
                  </a:moveTo>
                  <a:lnTo>
                    <a:pt x="0" y="15"/>
                  </a:lnTo>
                  <a:lnTo>
                    <a:pt x="97" y="12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787" name=""/>
            <p:cNvSpPr/>
            <p:nvPr/>
          </p:nvSpPr>
          <p:spPr>
            <a:xfrm>
              <a:off x="6532560" y="5295960"/>
              <a:ext cx="225360" cy="190440"/>
            </a:xfrm>
            <a:custGeom>
              <a:avLst/>
              <a:gdLst/>
              <a:ahLst/>
              <a:rect l="l" t="t" r="r" b="b"/>
              <a:pathLst>
                <a:path w="142" h="120">
                  <a:moveTo>
                    <a:pt x="0" y="120"/>
                  </a:moveTo>
                  <a:lnTo>
                    <a:pt x="142" y="104"/>
                  </a:lnTo>
                  <a:lnTo>
                    <a:pt x="44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2828a2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8788" name=""/>
          <p:cNvSpPr/>
          <p:nvPr/>
        </p:nvSpPr>
        <p:spPr>
          <a:xfrm>
            <a:off x="3382920" y="2892600"/>
            <a:ext cx="873000" cy="18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89" name=""/>
          <p:cNvSpPr/>
          <p:nvPr/>
        </p:nvSpPr>
        <p:spPr>
          <a:xfrm>
            <a:off x="3377880" y="2894040"/>
            <a:ext cx="881640" cy="18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b2b2b2"/>
                </a:solidFill>
                <a:effectLst/>
                <a:uFillTx/>
                <a:latin typeface="Frutiger 45 Light"/>
              </a:rPr>
              <a:t>Netherlands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90" name=""/>
          <p:cNvSpPr/>
          <p:nvPr/>
        </p:nvSpPr>
        <p:spPr>
          <a:xfrm>
            <a:off x="395280" y="6078600"/>
            <a:ext cx="9247320" cy="231768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91" name=""/>
          <p:cNvSpPr/>
          <p:nvPr/>
        </p:nvSpPr>
        <p:spPr>
          <a:xfrm>
            <a:off x="0" y="6053040"/>
            <a:ext cx="9274320" cy="8049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92" name=""/>
          <p:cNvSpPr/>
          <p:nvPr/>
        </p:nvSpPr>
        <p:spPr>
          <a:xfrm>
            <a:off x="2882880" y="1344600"/>
            <a:ext cx="5207040" cy="4711680"/>
          </a:xfrm>
          <a:prstGeom prst="rect">
            <a:avLst/>
          </a:prstGeom>
          <a:noFill/>
          <a:ln w="255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8793" name=""/>
          <p:cNvSpPr/>
          <p:nvPr/>
        </p:nvSpPr>
        <p:spPr>
          <a:xfrm>
            <a:off x="290520" y="61920"/>
            <a:ext cx="9691560" cy="79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Continental Europe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Germany - Power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"/>
          <p:cNvSpPr/>
          <p:nvPr/>
        </p:nvSpPr>
        <p:spPr>
          <a:xfrm>
            <a:off x="866880" y="2940120"/>
            <a:ext cx="2290680" cy="1728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8" name=""/>
          <p:cNvSpPr/>
          <p:nvPr/>
        </p:nvSpPr>
        <p:spPr>
          <a:xfrm>
            <a:off x="12600" y="297000"/>
            <a:ext cx="10287000" cy="82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Enron’s Wholesale Gas Network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9" name=""/>
          <p:cNvSpPr/>
          <p:nvPr/>
        </p:nvSpPr>
        <p:spPr>
          <a:xfrm>
            <a:off x="863640" y="4835520"/>
            <a:ext cx="2290680" cy="1728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00" name=""/>
          <p:cNvGraphicFramePr/>
          <p:nvPr/>
        </p:nvGraphicFramePr>
        <p:xfrm>
          <a:off x="1279440" y="5032440"/>
          <a:ext cx="2189160" cy="145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79440" y="5032440"/>
                    <a:ext cx="2189160" cy="145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02" name=""/>
          <p:cNvSpPr/>
          <p:nvPr/>
        </p:nvSpPr>
        <p:spPr>
          <a:xfrm>
            <a:off x="1362960" y="4824360"/>
            <a:ext cx="12222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Contract Term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3" name=""/>
          <p:cNvSpPr/>
          <p:nvPr/>
        </p:nvSpPr>
        <p:spPr>
          <a:xfrm>
            <a:off x="1054800" y="5761080"/>
            <a:ext cx="4618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&gt;10Yr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4" name=""/>
          <p:cNvSpPr/>
          <p:nvPr/>
        </p:nvSpPr>
        <p:spPr>
          <a:xfrm>
            <a:off x="1114920" y="5626080"/>
            <a:ext cx="52128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1-10 Yr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5" name=""/>
          <p:cNvSpPr/>
          <p:nvPr/>
        </p:nvSpPr>
        <p:spPr>
          <a:xfrm>
            <a:off x="958680" y="5522760"/>
            <a:ext cx="115920" cy="115920"/>
          </a:xfrm>
          <a:prstGeom prst="rect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6" name=""/>
          <p:cNvSpPr/>
          <p:nvPr/>
        </p:nvSpPr>
        <p:spPr>
          <a:xfrm>
            <a:off x="958680" y="5667480"/>
            <a:ext cx="115920" cy="1159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7" name=""/>
          <p:cNvSpPr/>
          <p:nvPr/>
        </p:nvSpPr>
        <p:spPr>
          <a:xfrm>
            <a:off x="958680" y="5811840"/>
            <a:ext cx="115920" cy="115920"/>
          </a:xfrm>
          <a:prstGeom prst="rect">
            <a:avLst/>
          </a:prstGeom>
          <a:solidFill>
            <a:srgbClr val="00f0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8" name=""/>
          <p:cNvSpPr/>
          <p:nvPr/>
        </p:nvSpPr>
        <p:spPr>
          <a:xfrm>
            <a:off x="1049760" y="5483160"/>
            <a:ext cx="40500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&lt;1Yr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9" name=""/>
          <p:cNvSpPr/>
          <p:nvPr/>
        </p:nvSpPr>
        <p:spPr>
          <a:xfrm>
            <a:off x="6589800" y="1552680"/>
            <a:ext cx="1771560" cy="1452600"/>
          </a:xfrm>
          <a:custGeom>
            <a:avLst/>
            <a:gdLst/>
            <a:ahLst/>
            <a:rect l="l" t="t" r="r" b="b"/>
            <a:pathLst>
              <a:path w="2284" h="1830">
                <a:moveTo>
                  <a:pt x="85" y="434"/>
                </a:moveTo>
                <a:lnTo>
                  <a:pt x="95" y="416"/>
                </a:lnTo>
                <a:lnTo>
                  <a:pt x="108" y="400"/>
                </a:lnTo>
                <a:lnTo>
                  <a:pt x="133" y="371"/>
                </a:lnTo>
                <a:lnTo>
                  <a:pt x="162" y="346"/>
                </a:lnTo>
                <a:lnTo>
                  <a:pt x="196" y="321"/>
                </a:lnTo>
                <a:lnTo>
                  <a:pt x="221" y="288"/>
                </a:lnTo>
                <a:lnTo>
                  <a:pt x="246" y="260"/>
                </a:lnTo>
                <a:lnTo>
                  <a:pt x="275" y="235"/>
                </a:lnTo>
                <a:lnTo>
                  <a:pt x="307" y="209"/>
                </a:lnTo>
                <a:lnTo>
                  <a:pt x="325" y="184"/>
                </a:lnTo>
                <a:lnTo>
                  <a:pt x="341" y="163"/>
                </a:lnTo>
                <a:lnTo>
                  <a:pt x="355" y="143"/>
                </a:lnTo>
                <a:lnTo>
                  <a:pt x="372" y="125"/>
                </a:lnTo>
                <a:lnTo>
                  <a:pt x="388" y="109"/>
                </a:lnTo>
                <a:lnTo>
                  <a:pt x="404" y="93"/>
                </a:lnTo>
                <a:lnTo>
                  <a:pt x="423" y="75"/>
                </a:lnTo>
                <a:lnTo>
                  <a:pt x="447" y="55"/>
                </a:lnTo>
                <a:lnTo>
                  <a:pt x="463" y="45"/>
                </a:lnTo>
                <a:lnTo>
                  <a:pt x="481" y="34"/>
                </a:lnTo>
                <a:lnTo>
                  <a:pt x="524" y="18"/>
                </a:lnTo>
                <a:lnTo>
                  <a:pt x="542" y="10"/>
                </a:lnTo>
                <a:lnTo>
                  <a:pt x="558" y="5"/>
                </a:lnTo>
                <a:lnTo>
                  <a:pt x="569" y="1"/>
                </a:lnTo>
                <a:lnTo>
                  <a:pt x="570" y="0"/>
                </a:lnTo>
                <a:lnTo>
                  <a:pt x="572" y="0"/>
                </a:lnTo>
                <a:lnTo>
                  <a:pt x="610" y="1"/>
                </a:lnTo>
                <a:lnTo>
                  <a:pt x="646" y="1"/>
                </a:lnTo>
                <a:lnTo>
                  <a:pt x="678" y="3"/>
                </a:lnTo>
                <a:lnTo>
                  <a:pt x="710" y="3"/>
                </a:lnTo>
                <a:lnTo>
                  <a:pt x="768" y="7"/>
                </a:lnTo>
                <a:lnTo>
                  <a:pt x="820" y="9"/>
                </a:lnTo>
                <a:lnTo>
                  <a:pt x="872" y="14"/>
                </a:lnTo>
                <a:lnTo>
                  <a:pt x="922" y="23"/>
                </a:lnTo>
                <a:lnTo>
                  <a:pt x="976" y="37"/>
                </a:lnTo>
                <a:lnTo>
                  <a:pt x="1033" y="55"/>
                </a:lnTo>
                <a:lnTo>
                  <a:pt x="1044" y="73"/>
                </a:lnTo>
                <a:lnTo>
                  <a:pt x="1053" y="86"/>
                </a:lnTo>
                <a:lnTo>
                  <a:pt x="1062" y="98"/>
                </a:lnTo>
                <a:lnTo>
                  <a:pt x="1067" y="107"/>
                </a:lnTo>
                <a:lnTo>
                  <a:pt x="1071" y="116"/>
                </a:lnTo>
                <a:lnTo>
                  <a:pt x="1074" y="122"/>
                </a:lnTo>
                <a:lnTo>
                  <a:pt x="1081" y="131"/>
                </a:lnTo>
                <a:lnTo>
                  <a:pt x="1087" y="138"/>
                </a:lnTo>
                <a:lnTo>
                  <a:pt x="1096" y="145"/>
                </a:lnTo>
                <a:lnTo>
                  <a:pt x="1103" y="149"/>
                </a:lnTo>
                <a:lnTo>
                  <a:pt x="1110" y="154"/>
                </a:lnTo>
                <a:lnTo>
                  <a:pt x="1119" y="159"/>
                </a:lnTo>
                <a:lnTo>
                  <a:pt x="1132" y="168"/>
                </a:lnTo>
                <a:lnTo>
                  <a:pt x="1142" y="184"/>
                </a:lnTo>
                <a:lnTo>
                  <a:pt x="1151" y="199"/>
                </a:lnTo>
                <a:lnTo>
                  <a:pt x="1159" y="209"/>
                </a:lnTo>
                <a:lnTo>
                  <a:pt x="1164" y="220"/>
                </a:lnTo>
                <a:lnTo>
                  <a:pt x="1167" y="227"/>
                </a:lnTo>
                <a:lnTo>
                  <a:pt x="1171" y="235"/>
                </a:lnTo>
                <a:lnTo>
                  <a:pt x="1176" y="244"/>
                </a:lnTo>
                <a:lnTo>
                  <a:pt x="1184" y="249"/>
                </a:lnTo>
                <a:lnTo>
                  <a:pt x="1193" y="253"/>
                </a:lnTo>
                <a:lnTo>
                  <a:pt x="1198" y="254"/>
                </a:lnTo>
                <a:lnTo>
                  <a:pt x="1207" y="258"/>
                </a:lnTo>
                <a:lnTo>
                  <a:pt x="1218" y="261"/>
                </a:lnTo>
                <a:lnTo>
                  <a:pt x="1230" y="265"/>
                </a:lnTo>
                <a:lnTo>
                  <a:pt x="1252" y="281"/>
                </a:lnTo>
                <a:lnTo>
                  <a:pt x="1271" y="297"/>
                </a:lnTo>
                <a:lnTo>
                  <a:pt x="1309" y="328"/>
                </a:lnTo>
                <a:lnTo>
                  <a:pt x="1350" y="357"/>
                </a:lnTo>
                <a:lnTo>
                  <a:pt x="1372" y="367"/>
                </a:lnTo>
                <a:lnTo>
                  <a:pt x="1397" y="376"/>
                </a:lnTo>
                <a:lnTo>
                  <a:pt x="1415" y="389"/>
                </a:lnTo>
                <a:lnTo>
                  <a:pt x="1436" y="401"/>
                </a:lnTo>
                <a:lnTo>
                  <a:pt x="1483" y="428"/>
                </a:lnTo>
                <a:lnTo>
                  <a:pt x="1506" y="443"/>
                </a:lnTo>
                <a:lnTo>
                  <a:pt x="1528" y="459"/>
                </a:lnTo>
                <a:lnTo>
                  <a:pt x="1548" y="473"/>
                </a:lnTo>
                <a:lnTo>
                  <a:pt x="1565" y="489"/>
                </a:lnTo>
                <a:lnTo>
                  <a:pt x="1585" y="509"/>
                </a:lnTo>
                <a:lnTo>
                  <a:pt x="1601" y="529"/>
                </a:lnTo>
                <a:lnTo>
                  <a:pt x="1634" y="563"/>
                </a:lnTo>
                <a:lnTo>
                  <a:pt x="1652" y="577"/>
                </a:lnTo>
                <a:lnTo>
                  <a:pt x="1669" y="591"/>
                </a:lnTo>
                <a:lnTo>
                  <a:pt x="1693" y="604"/>
                </a:lnTo>
                <a:lnTo>
                  <a:pt x="1718" y="615"/>
                </a:lnTo>
                <a:lnTo>
                  <a:pt x="1745" y="613"/>
                </a:lnTo>
                <a:lnTo>
                  <a:pt x="1768" y="609"/>
                </a:lnTo>
                <a:lnTo>
                  <a:pt x="1811" y="606"/>
                </a:lnTo>
                <a:lnTo>
                  <a:pt x="1851" y="602"/>
                </a:lnTo>
                <a:lnTo>
                  <a:pt x="1888" y="599"/>
                </a:lnTo>
                <a:lnTo>
                  <a:pt x="1926" y="599"/>
                </a:lnTo>
                <a:lnTo>
                  <a:pt x="1965" y="602"/>
                </a:lnTo>
                <a:lnTo>
                  <a:pt x="1989" y="604"/>
                </a:lnTo>
                <a:lnTo>
                  <a:pt x="2012" y="606"/>
                </a:lnTo>
                <a:lnTo>
                  <a:pt x="2039" y="609"/>
                </a:lnTo>
                <a:lnTo>
                  <a:pt x="2067" y="615"/>
                </a:lnTo>
                <a:lnTo>
                  <a:pt x="2078" y="618"/>
                </a:lnTo>
                <a:lnTo>
                  <a:pt x="2089" y="622"/>
                </a:lnTo>
                <a:lnTo>
                  <a:pt x="2110" y="634"/>
                </a:lnTo>
                <a:lnTo>
                  <a:pt x="2130" y="647"/>
                </a:lnTo>
                <a:lnTo>
                  <a:pt x="2152" y="656"/>
                </a:lnTo>
                <a:lnTo>
                  <a:pt x="2162" y="674"/>
                </a:lnTo>
                <a:lnTo>
                  <a:pt x="2177" y="694"/>
                </a:lnTo>
                <a:lnTo>
                  <a:pt x="2189" y="715"/>
                </a:lnTo>
                <a:lnTo>
                  <a:pt x="2204" y="735"/>
                </a:lnTo>
                <a:lnTo>
                  <a:pt x="2216" y="753"/>
                </a:lnTo>
                <a:lnTo>
                  <a:pt x="2227" y="767"/>
                </a:lnTo>
                <a:lnTo>
                  <a:pt x="2234" y="778"/>
                </a:lnTo>
                <a:lnTo>
                  <a:pt x="2236" y="781"/>
                </a:lnTo>
                <a:lnTo>
                  <a:pt x="2236" y="781"/>
                </a:lnTo>
                <a:lnTo>
                  <a:pt x="2243" y="801"/>
                </a:lnTo>
                <a:lnTo>
                  <a:pt x="2248" y="819"/>
                </a:lnTo>
                <a:lnTo>
                  <a:pt x="2256" y="833"/>
                </a:lnTo>
                <a:lnTo>
                  <a:pt x="2261" y="844"/>
                </a:lnTo>
                <a:lnTo>
                  <a:pt x="2272" y="866"/>
                </a:lnTo>
                <a:lnTo>
                  <a:pt x="2279" y="884"/>
                </a:lnTo>
                <a:lnTo>
                  <a:pt x="2283" y="894"/>
                </a:lnTo>
                <a:lnTo>
                  <a:pt x="2284" y="907"/>
                </a:lnTo>
                <a:lnTo>
                  <a:pt x="2284" y="920"/>
                </a:lnTo>
                <a:lnTo>
                  <a:pt x="2283" y="936"/>
                </a:lnTo>
                <a:lnTo>
                  <a:pt x="2281" y="954"/>
                </a:lnTo>
                <a:lnTo>
                  <a:pt x="2277" y="977"/>
                </a:lnTo>
                <a:lnTo>
                  <a:pt x="2270" y="1004"/>
                </a:lnTo>
                <a:lnTo>
                  <a:pt x="2263" y="1034"/>
                </a:lnTo>
                <a:lnTo>
                  <a:pt x="2257" y="1043"/>
                </a:lnTo>
                <a:lnTo>
                  <a:pt x="2248" y="1054"/>
                </a:lnTo>
                <a:lnTo>
                  <a:pt x="2238" y="1063"/>
                </a:lnTo>
                <a:lnTo>
                  <a:pt x="2225" y="1074"/>
                </a:lnTo>
                <a:lnTo>
                  <a:pt x="2198" y="1092"/>
                </a:lnTo>
                <a:lnTo>
                  <a:pt x="2188" y="1099"/>
                </a:lnTo>
                <a:lnTo>
                  <a:pt x="2179" y="1104"/>
                </a:lnTo>
                <a:lnTo>
                  <a:pt x="2012" y="1244"/>
                </a:lnTo>
                <a:lnTo>
                  <a:pt x="1992" y="1262"/>
                </a:lnTo>
                <a:lnTo>
                  <a:pt x="1974" y="1282"/>
                </a:lnTo>
                <a:lnTo>
                  <a:pt x="1940" y="1325"/>
                </a:lnTo>
                <a:lnTo>
                  <a:pt x="1906" y="1370"/>
                </a:lnTo>
                <a:lnTo>
                  <a:pt x="1872" y="1411"/>
                </a:lnTo>
                <a:lnTo>
                  <a:pt x="1842" y="1443"/>
                </a:lnTo>
                <a:lnTo>
                  <a:pt x="1809" y="1475"/>
                </a:lnTo>
                <a:lnTo>
                  <a:pt x="1747" y="1536"/>
                </a:lnTo>
                <a:lnTo>
                  <a:pt x="1723" y="1556"/>
                </a:lnTo>
                <a:lnTo>
                  <a:pt x="1698" y="1572"/>
                </a:lnTo>
                <a:lnTo>
                  <a:pt x="1673" y="1587"/>
                </a:lnTo>
                <a:lnTo>
                  <a:pt x="1644" y="1601"/>
                </a:lnTo>
                <a:lnTo>
                  <a:pt x="1589" y="1624"/>
                </a:lnTo>
                <a:lnTo>
                  <a:pt x="1562" y="1637"/>
                </a:lnTo>
                <a:lnTo>
                  <a:pt x="1537" y="1649"/>
                </a:lnTo>
                <a:lnTo>
                  <a:pt x="1503" y="1667"/>
                </a:lnTo>
                <a:lnTo>
                  <a:pt x="1470" y="1687"/>
                </a:lnTo>
                <a:lnTo>
                  <a:pt x="1408" y="1721"/>
                </a:lnTo>
                <a:lnTo>
                  <a:pt x="1343" y="1751"/>
                </a:lnTo>
                <a:lnTo>
                  <a:pt x="1309" y="1764"/>
                </a:lnTo>
                <a:lnTo>
                  <a:pt x="1271" y="1775"/>
                </a:lnTo>
                <a:lnTo>
                  <a:pt x="1252" y="1789"/>
                </a:lnTo>
                <a:lnTo>
                  <a:pt x="1230" y="1802"/>
                </a:lnTo>
                <a:lnTo>
                  <a:pt x="1219" y="1807"/>
                </a:lnTo>
                <a:lnTo>
                  <a:pt x="1205" y="1811"/>
                </a:lnTo>
                <a:lnTo>
                  <a:pt x="1178" y="1821"/>
                </a:lnTo>
                <a:lnTo>
                  <a:pt x="1166" y="1825"/>
                </a:lnTo>
                <a:lnTo>
                  <a:pt x="1155" y="1829"/>
                </a:lnTo>
                <a:lnTo>
                  <a:pt x="1148" y="1830"/>
                </a:lnTo>
                <a:lnTo>
                  <a:pt x="1146" y="1830"/>
                </a:lnTo>
                <a:lnTo>
                  <a:pt x="1042" y="1823"/>
                </a:lnTo>
                <a:lnTo>
                  <a:pt x="988" y="1821"/>
                </a:lnTo>
                <a:lnTo>
                  <a:pt x="936" y="1816"/>
                </a:lnTo>
                <a:lnTo>
                  <a:pt x="895" y="1809"/>
                </a:lnTo>
                <a:lnTo>
                  <a:pt x="856" y="1795"/>
                </a:lnTo>
                <a:lnTo>
                  <a:pt x="818" y="1777"/>
                </a:lnTo>
                <a:lnTo>
                  <a:pt x="782" y="1757"/>
                </a:lnTo>
                <a:lnTo>
                  <a:pt x="746" y="1734"/>
                </a:lnTo>
                <a:lnTo>
                  <a:pt x="710" y="1708"/>
                </a:lnTo>
                <a:lnTo>
                  <a:pt x="676" y="1685"/>
                </a:lnTo>
                <a:lnTo>
                  <a:pt x="642" y="1662"/>
                </a:lnTo>
                <a:lnTo>
                  <a:pt x="610" y="1640"/>
                </a:lnTo>
                <a:lnTo>
                  <a:pt x="579" y="1615"/>
                </a:lnTo>
                <a:lnTo>
                  <a:pt x="553" y="1585"/>
                </a:lnTo>
                <a:lnTo>
                  <a:pt x="540" y="1569"/>
                </a:lnTo>
                <a:lnTo>
                  <a:pt x="531" y="1551"/>
                </a:lnTo>
                <a:lnTo>
                  <a:pt x="526" y="1540"/>
                </a:lnTo>
                <a:lnTo>
                  <a:pt x="522" y="1526"/>
                </a:lnTo>
                <a:lnTo>
                  <a:pt x="511" y="1499"/>
                </a:lnTo>
                <a:lnTo>
                  <a:pt x="508" y="1486"/>
                </a:lnTo>
                <a:lnTo>
                  <a:pt x="506" y="1475"/>
                </a:lnTo>
                <a:lnTo>
                  <a:pt x="502" y="1468"/>
                </a:lnTo>
                <a:lnTo>
                  <a:pt x="502" y="1466"/>
                </a:lnTo>
                <a:lnTo>
                  <a:pt x="490" y="1370"/>
                </a:lnTo>
                <a:lnTo>
                  <a:pt x="483" y="1271"/>
                </a:lnTo>
                <a:lnTo>
                  <a:pt x="474" y="1174"/>
                </a:lnTo>
                <a:lnTo>
                  <a:pt x="461" y="1076"/>
                </a:lnTo>
                <a:lnTo>
                  <a:pt x="459" y="1056"/>
                </a:lnTo>
                <a:lnTo>
                  <a:pt x="459" y="1034"/>
                </a:lnTo>
                <a:lnTo>
                  <a:pt x="458" y="993"/>
                </a:lnTo>
                <a:lnTo>
                  <a:pt x="456" y="973"/>
                </a:lnTo>
                <a:lnTo>
                  <a:pt x="450" y="954"/>
                </a:lnTo>
                <a:lnTo>
                  <a:pt x="443" y="937"/>
                </a:lnTo>
                <a:lnTo>
                  <a:pt x="432" y="921"/>
                </a:lnTo>
                <a:lnTo>
                  <a:pt x="420" y="909"/>
                </a:lnTo>
                <a:lnTo>
                  <a:pt x="406" y="898"/>
                </a:lnTo>
                <a:lnTo>
                  <a:pt x="379" y="882"/>
                </a:lnTo>
                <a:lnTo>
                  <a:pt x="352" y="871"/>
                </a:lnTo>
                <a:lnTo>
                  <a:pt x="325" y="862"/>
                </a:lnTo>
                <a:lnTo>
                  <a:pt x="296" y="855"/>
                </a:lnTo>
                <a:lnTo>
                  <a:pt x="269" y="848"/>
                </a:lnTo>
                <a:lnTo>
                  <a:pt x="241" y="839"/>
                </a:lnTo>
                <a:lnTo>
                  <a:pt x="210" y="824"/>
                </a:lnTo>
                <a:lnTo>
                  <a:pt x="187" y="810"/>
                </a:lnTo>
                <a:lnTo>
                  <a:pt x="167" y="799"/>
                </a:lnTo>
                <a:lnTo>
                  <a:pt x="153" y="790"/>
                </a:lnTo>
                <a:lnTo>
                  <a:pt x="144" y="783"/>
                </a:lnTo>
                <a:lnTo>
                  <a:pt x="137" y="780"/>
                </a:lnTo>
                <a:lnTo>
                  <a:pt x="131" y="776"/>
                </a:lnTo>
                <a:lnTo>
                  <a:pt x="129" y="772"/>
                </a:lnTo>
                <a:lnTo>
                  <a:pt x="129" y="771"/>
                </a:lnTo>
                <a:lnTo>
                  <a:pt x="128" y="769"/>
                </a:lnTo>
                <a:lnTo>
                  <a:pt x="126" y="769"/>
                </a:lnTo>
                <a:lnTo>
                  <a:pt x="124" y="767"/>
                </a:lnTo>
                <a:lnTo>
                  <a:pt x="119" y="765"/>
                </a:lnTo>
                <a:lnTo>
                  <a:pt x="112" y="764"/>
                </a:lnTo>
                <a:lnTo>
                  <a:pt x="101" y="760"/>
                </a:lnTo>
                <a:lnTo>
                  <a:pt x="85" y="755"/>
                </a:lnTo>
                <a:lnTo>
                  <a:pt x="70" y="738"/>
                </a:lnTo>
                <a:lnTo>
                  <a:pt x="58" y="724"/>
                </a:lnTo>
                <a:lnTo>
                  <a:pt x="49" y="708"/>
                </a:lnTo>
                <a:lnTo>
                  <a:pt x="40" y="694"/>
                </a:lnTo>
                <a:lnTo>
                  <a:pt x="22" y="663"/>
                </a:lnTo>
                <a:lnTo>
                  <a:pt x="13" y="647"/>
                </a:lnTo>
                <a:lnTo>
                  <a:pt x="0" y="629"/>
                </a:lnTo>
                <a:lnTo>
                  <a:pt x="2" y="618"/>
                </a:lnTo>
                <a:lnTo>
                  <a:pt x="2" y="606"/>
                </a:lnTo>
                <a:lnTo>
                  <a:pt x="6" y="577"/>
                </a:lnTo>
                <a:lnTo>
                  <a:pt x="9" y="545"/>
                </a:lnTo>
                <a:lnTo>
                  <a:pt x="15" y="513"/>
                </a:lnTo>
                <a:lnTo>
                  <a:pt x="24" y="482"/>
                </a:lnTo>
                <a:lnTo>
                  <a:pt x="31" y="469"/>
                </a:lnTo>
                <a:lnTo>
                  <a:pt x="38" y="457"/>
                </a:lnTo>
                <a:lnTo>
                  <a:pt x="47" y="448"/>
                </a:lnTo>
                <a:lnTo>
                  <a:pt x="58" y="441"/>
                </a:lnTo>
                <a:lnTo>
                  <a:pt x="70" y="435"/>
                </a:lnTo>
                <a:lnTo>
                  <a:pt x="85" y="434"/>
                </a:lnTo>
                <a:close/>
              </a:path>
            </a:pathLst>
          </a:custGeom>
          <a:solidFill>
            <a:srgbClr val="80c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0" name=""/>
          <p:cNvSpPr/>
          <p:nvPr/>
        </p:nvSpPr>
        <p:spPr>
          <a:xfrm>
            <a:off x="6589800" y="1552680"/>
            <a:ext cx="1771560" cy="1452600"/>
          </a:xfrm>
          <a:custGeom>
            <a:avLst/>
            <a:gdLst/>
            <a:ahLst/>
            <a:rect l="l" t="t" r="r" b="b"/>
            <a:pathLst>
              <a:path w="2284" h="1830">
                <a:moveTo>
                  <a:pt x="85" y="434"/>
                </a:moveTo>
                <a:lnTo>
                  <a:pt x="95" y="416"/>
                </a:lnTo>
                <a:lnTo>
                  <a:pt x="108" y="400"/>
                </a:lnTo>
                <a:lnTo>
                  <a:pt x="133" y="371"/>
                </a:lnTo>
                <a:lnTo>
                  <a:pt x="162" y="346"/>
                </a:lnTo>
                <a:lnTo>
                  <a:pt x="196" y="321"/>
                </a:lnTo>
                <a:lnTo>
                  <a:pt x="221" y="288"/>
                </a:lnTo>
                <a:lnTo>
                  <a:pt x="246" y="260"/>
                </a:lnTo>
                <a:lnTo>
                  <a:pt x="275" y="235"/>
                </a:lnTo>
                <a:lnTo>
                  <a:pt x="307" y="209"/>
                </a:lnTo>
                <a:lnTo>
                  <a:pt x="325" y="184"/>
                </a:lnTo>
                <a:lnTo>
                  <a:pt x="341" y="163"/>
                </a:lnTo>
                <a:lnTo>
                  <a:pt x="355" y="143"/>
                </a:lnTo>
                <a:lnTo>
                  <a:pt x="372" y="125"/>
                </a:lnTo>
                <a:lnTo>
                  <a:pt x="388" y="109"/>
                </a:lnTo>
                <a:lnTo>
                  <a:pt x="404" y="93"/>
                </a:lnTo>
                <a:lnTo>
                  <a:pt x="423" y="75"/>
                </a:lnTo>
                <a:lnTo>
                  <a:pt x="447" y="55"/>
                </a:lnTo>
                <a:lnTo>
                  <a:pt x="463" y="45"/>
                </a:lnTo>
                <a:lnTo>
                  <a:pt x="481" y="34"/>
                </a:lnTo>
                <a:lnTo>
                  <a:pt x="524" y="18"/>
                </a:lnTo>
                <a:lnTo>
                  <a:pt x="542" y="10"/>
                </a:lnTo>
                <a:lnTo>
                  <a:pt x="558" y="5"/>
                </a:lnTo>
                <a:lnTo>
                  <a:pt x="569" y="1"/>
                </a:lnTo>
                <a:lnTo>
                  <a:pt x="570" y="0"/>
                </a:lnTo>
                <a:lnTo>
                  <a:pt x="572" y="0"/>
                </a:lnTo>
                <a:lnTo>
                  <a:pt x="610" y="1"/>
                </a:lnTo>
                <a:lnTo>
                  <a:pt x="646" y="1"/>
                </a:lnTo>
                <a:lnTo>
                  <a:pt x="678" y="3"/>
                </a:lnTo>
                <a:lnTo>
                  <a:pt x="710" y="3"/>
                </a:lnTo>
                <a:lnTo>
                  <a:pt x="768" y="7"/>
                </a:lnTo>
                <a:lnTo>
                  <a:pt x="820" y="9"/>
                </a:lnTo>
                <a:lnTo>
                  <a:pt x="872" y="14"/>
                </a:lnTo>
                <a:lnTo>
                  <a:pt x="922" y="23"/>
                </a:lnTo>
                <a:lnTo>
                  <a:pt x="976" y="37"/>
                </a:lnTo>
                <a:lnTo>
                  <a:pt x="1033" y="55"/>
                </a:lnTo>
                <a:lnTo>
                  <a:pt x="1044" y="73"/>
                </a:lnTo>
                <a:lnTo>
                  <a:pt x="1053" y="86"/>
                </a:lnTo>
                <a:lnTo>
                  <a:pt x="1062" y="98"/>
                </a:lnTo>
                <a:lnTo>
                  <a:pt x="1067" y="107"/>
                </a:lnTo>
                <a:lnTo>
                  <a:pt x="1071" y="116"/>
                </a:lnTo>
                <a:lnTo>
                  <a:pt x="1074" y="122"/>
                </a:lnTo>
                <a:lnTo>
                  <a:pt x="1081" y="131"/>
                </a:lnTo>
                <a:lnTo>
                  <a:pt x="1087" y="138"/>
                </a:lnTo>
                <a:lnTo>
                  <a:pt x="1096" y="145"/>
                </a:lnTo>
                <a:lnTo>
                  <a:pt x="1103" y="149"/>
                </a:lnTo>
                <a:lnTo>
                  <a:pt x="1110" y="154"/>
                </a:lnTo>
                <a:lnTo>
                  <a:pt x="1119" y="159"/>
                </a:lnTo>
                <a:lnTo>
                  <a:pt x="1132" y="168"/>
                </a:lnTo>
                <a:lnTo>
                  <a:pt x="1142" y="184"/>
                </a:lnTo>
                <a:lnTo>
                  <a:pt x="1151" y="199"/>
                </a:lnTo>
                <a:lnTo>
                  <a:pt x="1159" y="209"/>
                </a:lnTo>
                <a:lnTo>
                  <a:pt x="1164" y="220"/>
                </a:lnTo>
                <a:lnTo>
                  <a:pt x="1167" y="227"/>
                </a:lnTo>
                <a:lnTo>
                  <a:pt x="1171" y="235"/>
                </a:lnTo>
                <a:lnTo>
                  <a:pt x="1176" y="244"/>
                </a:lnTo>
                <a:lnTo>
                  <a:pt x="1184" y="249"/>
                </a:lnTo>
                <a:lnTo>
                  <a:pt x="1193" y="253"/>
                </a:lnTo>
                <a:lnTo>
                  <a:pt x="1198" y="254"/>
                </a:lnTo>
                <a:lnTo>
                  <a:pt x="1207" y="258"/>
                </a:lnTo>
                <a:lnTo>
                  <a:pt x="1218" y="261"/>
                </a:lnTo>
                <a:lnTo>
                  <a:pt x="1230" y="265"/>
                </a:lnTo>
                <a:lnTo>
                  <a:pt x="1252" y="281"/>
                </a:lnTo>
                <a:lnTo>
                  <a:pt x="1271" y="297"/>
                </a:lnTo>
                <a:lnTo>
                  <a:pt x="1309" y="328"/>
                </a:lnTo>
                <a:lnTo>
                  <a:pt x="1350" y="357"/>
                </a:lnTo>
                <a:lnTo>
                  <a:pt x="1372" y="367"/>
                </a:lnTo>
                <a:lnTo>
                  <a:pt x="1397" y="376"/>
                </a:lnTo>
                <a:lnTo>
                  <a:pt x="1415" y="389"/>
                </a:lnTo>
                <a:lnTo>
                  <a:pt x="1436" y="401"/>
                </a:lnTo>
                <a:lnTo>
                  <a:pt x="1483" y="428"/>
                </a:lnTo>
                <a:lnTo>
                  <a:pt x="1506" y="443"/>
                </a:lnTo>
                <a:lnTo>
                  <a:pt x="1528" y="459"/>
                </a:lnTo>
                <a:lnTo>
                  <a:pt x="1548" y="473"/>
                </a:lnTo>
                <a:lnTo>
                  <a:pt x="1565" y="489"/>
                </a:lnTo>
                <a:lnTo>
                  <a:pt x="1585" y="509"/>
                </a:lnTo>
                <a:lnTo>
                  <a:pt x="1601" y="529"/>
                </a:lnTo>
                <a:lnTo>
                  <a:pt x="1634" y="563"/>
                </a:lnTo>
                <a:lnTo>
                  <a:pt x="1652" y="577"/>
                </a:lnTo>
                <a:lnTo>
                  <a:pt x="1669" y="591"/>
                </a:lnTo>
                <a:lnTo>
                  <a:pt x="1693" y="604"/>
                </a:lnTo>
                <a:lnTo>
                  <a:pt x="1718" y="615"/>
                </a:lnTo>
                <a:lnTo>
                  <a:pt x="1745" y="613"/>
                </a:lnTo>
                <a:lnTo>
                  <a:pt x="1768" y="609"/>
                </a:lnTo>
                <a:lnTo>
                  <a:pt x="1811" y="606"/>
                </a:lnTo>
                <a:lnTo>
                  <a:pt x="1851" y="602"/>
                </a:lnTo>
                <a:lnTo>
                  <a:pt x="1888" y="599"/>
                </a:lnTo>
                <a:lnTo>
                  <a:pt x="1926" y="599"/>
                </a:lnTo>
                <a:lnTo>
                  <a:pt x="1965" y="602"/>
                </a:lnTo>
                <a:lnTo>
                  <a:pt x="1989" y="604"/>
                </a:lnTo>
                <a:lnTo>
                  <a:pt x="2012" y="606"/>
                </a:lnTo>
                <a:lnTo>
                  <a:pt x="2039" y="609"/>
                </a:lnTo>
                <a:lnTo>
                  <a:pt x="2067" y="615"/>
                </a:lnTo>
                <a:lnTo>
                  <a:pt x="2078" y="618"/>
                </a:lnTo>
                <a:lnTo>
                  <a:pt x="2089" y="622"/>
                </a:lnTo>
                <a:lnTo>
                  <a:pt x="2110" y="634"/>
                </a:lnTo>
                <a:lnTo>
                  <a:pt x="2130" y="647"/>
                </a:lnTo>
                <a:lnTo>
                  <a:pt x="2152" y="656"/>
                </a:lnTo>
                <a:lnTo>
                  <a:pt x="2162" y="674"/>
                </a:lnTo>
                <a:lnTo>
                  <a:pt x="2177" y="694"/>
                </a:lnTo>
                <a:lnTo>
                  <a:pt x="2189" y="715"/>
                </a:lnTo>
                <a:lnTo>
                  <a:pt x="2204" y="735"/>
                </a:lnTo>
                <a:lnTo>
                  <a:pt x="2216" y="753"/>
                </a:lnTo>
                <a:lnTo>
                  <a:pt x="2227" y="767"/>
                </a:lnTo>
                <a:lnTo>
                  <a:pt x="2234" y="778"/>
                </a:lnTo>
                <a:lnTo>
                  <a:pt x="2236" y="781"/>
                </a:lnTo>
                <a:lnTo>
                  <a:pt x="2236" y="781"/>
                </a:lnTo>
                <a:lnTo>
                  <a:pt x="2243" y="801"/>
                </a:lnTo>
                <a:lnTo>
                  <a:pt x="2248" y="819"/>
                </a:lnTo>
                <a:lnTo>
                  <a:pt x="2256" y="833"/>
                </a:lnTo>
                <a:lnTo>
                  <a:pt x="2261" y="844"/>
                </a:lnTo>
                <a:lnTo>
                  <a:pt x="2272" y="866"/>
                </a:lnTo>
                <a:lnTo>
                  <a:pt x="2279" y="884"/>
                </a:lnTo>
                <a:lnTo>
                  <a:pt x="2283" y="894"/>
                </a:lnTo>
                <a:lnTo>
                  <a:pt x="2284" y="907"/>
                </a:lnTo>
                <a:lnTo>
                  <a:pt x="2284" y="920"/>
                </a:lnTo>
                <a:lnTo>
                  <a:pt x="2283" y="936"/>
                </a:lnTo>
                <a:lnTo>
                  <a:pt x="2281" y="954"/>
                </a:lnTo>
                <a:lnTo>
                  <a:pt x="2277" y="977"/>
                </a:lnTo>
                <a:lnTo>
                  <a:pt x="2270" y="1004"/>
                </a:lnTo>
                <a:lnTo>
                  <a:pt x="2263" y="1034"/>
                </a:lnTo>
                <a:lnTo>
                  <a:pt x="2257" y="1043"/>
                </a:lnTo>
                <a:lnTo>
                  <a:pt x="2248" y="1054"/>
                </a:lnTo>
                <a:lnTo>
                  <a:pt x="2238" y="1063"/>
                </a:lnTo>
                <a:lnTo>
                  <a:pt x="2225" y="1074"/>
                </a:lnTo>
                <a:lnTo>
                  <a:pt x="2198" y="1092"/>
                </a:lnTo>
                <a:lnTo>
                  <a:pt x="2188" y="1099"/>
                </a:lnTo>
                <a:lnTo>
                  <a:pt x="2179" y="1104"/>
                </a:lnTo>
                <a:lnTo>
                  <a:pt x="2012" y="1244"/>
                </a:lnTo>
                <a:lnTo>
                  <a:pt x="1992" y="1262"/>
                </a:lnTo>
                <a:lnTo>
                  <a:pt x="1974" y="1282"/>
                </a:lnTo>
                <a:lnTo>
                  <a:pt x="1940" y="1325"/>
                </a:lnTo>
                <a:lnTo>
                  <a:pt x="1906" y="1370"/>
                </a:lnTo>
                <a:lnTo>
                  <a:pt x="1872" y="1411"/>
                </a:lnTo>
                <a:lnTo>
                  <a:pt x="1842" y="1443"/>
                </a:lnTo>
                <a:lnTo>
                  <a:pt x="1809" y="1475"/>
                </a:lnTo>
                <a:lnTo>
                  <a:pt x="1747" y="1536"/>
                </a:lnTo>
                <a:lnTo>
                  <a:pt x="1723" y="1556"/>
                </a:lnTo>
                <a:lnTo>
                  <a:pt x="1698" y="1572"/>
                </a:lnTo>
                <a:lnTo>
                  <a:pt x="1673" y="1587"/>
                </a:lnTo>
                <a:lnTo>
                  <a:pt x="1644" y="1601"/>
                </a:lnTo>
                <a:lnTo>
                  <a:pt x="1589" y="1624"/>
                </a:lnTo>
                <a:lnTo>
                  <a:pt x="1562" y="1637"/>
                </a:lnTo>
                <a:lnTo>
                  <a:pt x="1537" y="1649"/>
                </a:lnTo>
                <a:lnTo>
                  <a:pt x="1503" y="1667"/>
                </a:lnTo>
                <a:lnTo>
                  <a:pt x="1470" y="1687"/>
                </a:lnTo>
                <a:lnTo>
                  <a:pt x="1408" y="1721"/>
                </a:lnTo>
                <a:lnTo>
                  <a:pt x="1343" y="1751"/>
                </a:lnTo>
                <a:lnTo>
                  <a:pt x="1309" y="1764"/>
                </a:lnTo>
                <a:lnTo>
                  <a:pt x="1271" y="1775"/>
                </a:lnTo>
                <a:lnTo>
                  <a:pt x="1252" y="1789"/>
                </a:lnTo>
                <a:lnTo>
                  <a:pt x="1230" y="1802"/>
                </a:lnTo>
                <a:lnTo>
                  <a:pt x="1219" y="1807"/>
                </a:lnTo>
                <a:lnTo>
                  <a:pt x="1205" y="1811"/>
                </a:lnTo>
                <a:lnTo>
                  <a:pt x="1178" y="1821"/>
                </a:lnTo>
                <a:lnTo>
                  <a:pt x="1166" y="1825"/>
                </a:lnTo>
                <a:lnTo>
                  <a:pt x="1155" y="1829"/>
                </a:lnTo>
                <a:lnTo>
                  <a:pt x="1148" y="1830"/>
                </a:lnTo>
                <a:lnTo>
                  <a:pt x="1146" y="1830"/>
                </a:lnTo>
                <a:lnTo>
                  <a:pt x="1042" y="1823"/>
                </a:lnTo>
                <a:lnTo>
                  <a:pt x="988" y="1821"/>
                </a:lnTo>
                <a:lnTo>
                  <a:pt x="936" y="1816"/>
                </a:lnTo>
                <a:lnTo>
                  <a:pt x="895" y="1809"/>
                </a:lnTo>
                <a:lnTo>
                  <a:pt x="856" y="1795"/>
                </a:lnTo>
                <a:lnTo>
                  <a:pt x="818" y="1777"/>
                </a:lnTo>
                <a:lnTo>
                  <a:pt x="782" y="1757"/>
                </a:lnTo>
                <a:lnTo>
                  <a:pt x="746" y="1734"/>
                </a:lnTo>
                <a:lnTo>
                  <a:pt x="710" y="1708"/>
                </a:lnTo>
                <a:lnTo>
                  <a:pt x="676" y="1685"/>
                </a:lnTo>
                <a:lnTo>
                  <a:pt x="642" y="1662"/>
                </a:lnTo>
                <a:lnTo>
                  <a:pt x="610" y="1640"/>
                </a:lnTo>
                <a:lnTo>
                  <a:pt x="579" y="1615"/>
                </a:lnTo>
                <a:lnTo>
                  <a:pt x="553" y="1585"/>
                </a:lnTo>
                <a:lnTo>
                  <a:pt x="540" y="1569"/>
                </a:lnTo>
                <a:lnTo>
                  <a:pt x="531" y="1551"/>
                </a:lnTo>
                <a:lnTo>
                  <a:pt x="526" y="1540"/>
                </a:lnTo>
                <a:lnTo>
                  <a:pt x="522" y="1526"/>
                </a:lnTo>
                <a:lnTo>
                  <a:pt x="511" y="1499"/>
                </a:lnTo>
                <a:lnTo>
                  <a:pt x="508" y="1486"/>
                </a:lnTo>
                <a:lnTo>
                  <a:pt x="506" y="1475"/>
                </a:lnTo>
                <a:lnTo>
                  <a:pt x="502" y="1468"/>
                </a:lnTo>
                <a:lnTo>
                  <a:pt x="502" y="1466"/>
                </a:lnTo>
                <a:lnTo>
                  <a:pt x="490" y="1370"/>
                </a:lnTo>
                <a:lnTo>
                  <a:pt x="483" y="1271"/>
                </a:lnTo>
                <a:lnTo>
                  <a:pt x="474" y="1174"/>
                </a:lnTo>
                <a:lnTo>
                  <a:pt x="461" y="1076"/>
                </a:lnTo>
                <a:lnTo>
                  <a:pt x="459" y="1056"/>
                </a:lnTo>
                <a:lnTo>
                  <a:pt x="459" y="1034"/>
                </a:lnTo>
                <a:lnTo>
                  <a:pt x="458" y="993"/>
                </a:lnTo>
                <a:lnTo>
                  <a:pt x="456" y="973"/>
                </a:lnTo>
                <a:lnTo>
                  <a:pt x="450" y="954"/>
                </a:lnTo>
                <a:lnTo>
                  <a:pt x="443" y="937"/>
                </a:lnTo>
                <a:lnTo>
                  <a:pt x="432" y="921"/>
                </a:lnTo>
                <a:lnTo>
                  <a:pt x="420" y="909"/>
                </a:lnTo>
                <a:lnTo>
                  <a:pt x="406" y="898"/>
                </a:lnTo>
                <a:lnTo>
                  <a:pt x="379" y="882"/>
                </a:lnTo>
                <a:lnTo>
                  <a:pt x="352" y="871"/>
                </a:lnTo>
                <a:lnTo>
                  <a:pt x="325" y="862"/>
                </a:lnTo>
                <a:lnTo>
                  <a:pt x="296" y="855"/>
                </a:lnTo>
                <a:lnTo>
                  <a:pt x="269" y="848"/>
                </a:lnTo>
                <a:lnTo>
                  <a:pt x="241" y="839"/>
                </a:lnTo>
                <a:lnTo>
                  <a:pt x="210" y="824"/>
                </a:lnTo>
                <a:lnTo>
                  <a:pt x="187" y="810"/>
                </a:lnTo>
                <a:lnTo>
                  <a:pt x="167" y="799"/>
                </a:lnTo>
                <a:lnTo>
                  <a:pt x="153" y="790"/>
                </a:lnTo>
                <a:lnTo>
                  <a:pt x="144" y="783"/>
                </a:lnTo>
                <a:lnTo>
                  <a:pt x="137" y="780"/>
                </a:lnTo>
                <a:lnTo>
                  <a:pt x="131" y="776"/>
                </a:lnTo>
                <a:lnTo>
                  <a:pt x="129" y="772"/>
                </a:lnTo>
                <a:lnTo>
                  <a:pt x="129" y="771"/>
                </a:lnTo>
                <a:lnTo>
                  <a:pt x="128" y="769"/>
                </a:lnTo>
                <a:lnTo>
                  <a:pt x="126" y="769"/>
                </a:lnTo>
                <a:lnTo>
                  <a:pt x="124" y="767"/>
                </a:lnTo>
                <a:lnTo>
                  <a:pt x="119" y="765"/>
                </a:lnTo>
                <a:lnTo>
                  <a:pt x="112" y="764"/>
                </a:lnTo>
                <a:lnTo>
                  <a:pt x="101" y="760"/>
                </a:lnTo>
                <a:lnTo>
                  <a:pt x="85" y="755"/>
                </a:lnTo>
                <a:lnTo>
                  <a:pt x="70" y="738"/>
                </a:lnTo>
                <a:lnTo>
                  <a:pt x="58" y="724"/>
                </a:lnTo>
                <a:lnTo>
                  <a:pt x="49" y="708"/>
                </a:lnTo>
                <a:lnTo>
                  <a:pt x="40" y="694"/>
                </a:lnTo>
                <a:lnTo>
                  <a:pt x="22" y="663"/>
                </a:lnTo>
                <a:lnTo>
                  <a:pt x="13" y="647"/>
                </a:lnTo>
                <a:lnTo>
                  <a:pt x="0" y="629"/>
                </a:lnTo>
                <a:lnTo>
                  <a:pt x="2" y="618"/>
                </a:lnTo>
                <a:lnTo>
                  <a:pt x="2" y="606"/>
                </a:lnTo>
                <a:lnTo>
                  <a:pt x="6" y="577"/>
                </a:lnTo>
                <a:lnTo>
                  <a:pt x="9" y="545"/>
                </a:lnTo>
                <a:lnTo>
                  <a:pt x="15" y="513"/>
                </a:lnTo>
                <a:lnTo>
                  <a:pt x="24" y="482"/>
                </a:lnTo>
                <a:lnTo>
                  <a:pt x="31" y="469"/>
                </a:lnTo>
                <a:lnTo>
                  <a:pt x="38" y="457"/>
                </a:lnTo>
                <a:lnTo>
                  <a:pt x="47" y="448"/>
                </a:lnTo>
                <a:lnTo>
                  <a:pt x="58" y="441"/>
                </a:lnTo>
                <a:lnTo>
                  <a:pt x="70" y="435"/>
                </a:lnTo>
                <a:lnTo>
                  <a:pt x="85" y="434"/>
                </a:lnTo>
                <a:close/>
              </a:path>
            </a:pathLst>
          </a:custGeom>
          <a:solidFill>
            <a:srgbClr val="80c9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11" name=""/>
          <p:cNvGrpSpPr/>
          <p:nvPr/>
        </p:nvGrpSpPr>
        <p:grpSpPr>
          <a:xfrm>
            <a:off x="3489480" y="1089000"/>
            <a:ext cx="5600160" cy="5033880"/>
            <a:chOff x="3489480" y="1089000"/>
            <a:chExt cx="5600160" cy="5033880"/>
          </a:xfrm>
        </p:grpSpPr>
        <p:grpSp>
          <p:nvGrpSpPr>
            <p:cNvPr id="112" name=""/>
            <p:cNvGrpSpPr/>
            <p:nvPr/>
          </p:nvGrpSpPr>
          <p:grpSpPr>
            <a:xfrm>
              <a:off x="5846040" y="1095480"/>
              <a:ext cx="725760" cy="620640"/>
              <a:chOff x="5846040" y="1095480"/>
              <a:chExt cx="725760" cy="620640"/>
            </a:xfrm>
          </p:grpSpPr>
          <p:sp>
            <p:nvSpPr>
              <p:cNvPr id="113" name=""/>
              <p:cNvSpPr/>
              <p:nvPr/>
            </p:nvSpPr>
            <p:spPr>
              <a:xfrm>
                <a:off x="5846040" y="1095480"/>
                <a:ext cx="725760" cy="620640"/>
              </a:xfrm>
              <a:custGeom>
                <a:avLst/>
                <a:gdLst/>
                <a:ahLst/>
                <a:rect l="l" t="t" r="r" b="b"/>
                <a:pathLst>
                  <a:path w="936" h="782">
                    <a:moveTo>
                      <a:pt x="43" y="0"/>
                    </a:moveTo>
                    <a:lnTo>
                      <a:pt x="14" y="545"/>
                    </a:lnTo>
                    <a:lnTo>
                      <a:pt x="0" y="778"/>
                    </a:lnTo>
                    <a:lnTo>
                      <a:pt x="226" y="782"/>
                    </a:lnTo>
                    <a:lnTo>
                      <a:pt x="609" y="775"/>
                    </a:lnTo>
                    <a:lnTo>
                      <a:pt x="663" y="208"/>
                    </a:lnTo>
                    <a:lnTo>
                      <a:pt x="936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4" name=""/>
              <p:cNvSpPr/>
              <p:nvPr/>
            </p:nvSpPr>
            <p:spPr>
              <a:xfrm>
                <a:off x="5846040" y="1095480"/>
                <a:ext cx="725760" cy="620640"/>
              </a:xfrm>
              <a:custGeom>
                <a:avLst/>
                <a:gdLst/>
                <a:ahLst/>
                <a:rect l="l" t="t" r="r" b="b"/>
                <a:pathLst>
                  <a:path w="936" h="782">
                    <a:moveTo>
                      <a:pt x="43" y="0"/>
                    </a:moveTo>
                    <a:lnTo>
                      <a:pt x="14" y="545"/>
                    </a:lnTo>
                    <a:lnTo>
                      <a:pt x="0" y="778"/>
                    </a:lnTo>
                    <a:lnTo>
                      <a:pt x="226" y="782"/>
                    </a:lnTo>
                    <a:lnTo>
                      <a:pt x="609" y="775"/>
                    </a:lnTo>
                    <a:lnTo>
                      <a:pt x="663" y="208"/>
                    </a:lnTo>
                    <a:lnTo>
                      <a:pt x="936" y="0"/>
                    </a:lnTo>
                    <a:lnTo>
                      <a:pt x="4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15" name=""/>
            <p:cNvGrpSpPr/>
            <p:nvPr/>
          </p:nvGrpSpPr>
          <p:grpSpPr>
            <a:xfrm>
              <a:off x="3544920" y="1752480"/>
              <a:ext cx="851040" cy="720720"/>
              <a:chOff x="3544920" y="1752480"/>
              <a:chExt cx="851040" cy="720720"/>
            </a:xfrm>
          </p:grpSpPr>
          <p:sp>
            <p:nvSpPr>
              <p:cNvPr id="116" name=""/>
              <p:cNvSpPr/>
              <p:nvPr/>
            </p:nvSpPr>
            <p:spPr>
              <a:xfrm>
                <a:off x="3544920" y="1752480"/>
                <a:ext cx="851040" cy="720720"/>
              </a:xfrm>
              <a:custGeom>
                <a:avLst/>
                <a:gdLst/>
                <a:ahLst/>
                <a:rect l="l" t="t" r="r" b="b"/>
                <a:pathLst>
                  <a:path w="1097" h="907">
                    <a:moveTo>
                      <a:pt x="932" y="907"/>
                    </a:moveTo>
                    <a:lnTo>
                      <a:pt x="979" y="627"/>
                    </a:lnTo>
                    <a:lnTo>
                      <a:pt x="975" y="580"/>
                    </a:lnTo>
                    <a:lnTo>
                      <a:pt x="993" y="555"/>
                    </a:lnTo>
                    <a:lnTo>
                      <a:pt x="993" y="530"/>
                    </a:lnTo>
                    <a:lnTo>
                      <a:pt x="964" y="509"/>
                    </a:lnTo>
                    <a:lnTo>
                      <a:pt x="964" y="491"/>
                    </a:lnTo>
                    <a:lnTo>
                      <a:pt x="986" y="476"/>
                    </a:lnTo>
                    <a:lnTo>
                      <a:pt x="1004" y="459"/>
                    </a:lnTo>
                    <a:lnTo>
                      <a:pt x="1029" y="451"/>
                    </a:lnTo>
                    <a:lnTo>
                      <a:pt x="1036" y="412"/>
                    </a:lnTo>
                    <a:lnTo>
                      <a:pt x="1054" y="387"/>
                    </a:lnTo>
                    <a:lnTo>
                      <a:pt x="1072" y="369"/>
                    </a:lnTo>
                    <a:lnTo>
                      <a:pt x="1097" y="337"/>
                    </a:lnTo>
                    <a:lnTo>
                      <a:pt x="1090" y="301"/>
                    </a:lnTo>
                    <a:lnTo>
                      <a:pt x="1054" y="251"/>
                    </a:lnTo>
                    <a:lnTo>
                      <a:pt x="853" y="200"/>
                    </a:lnTo>
                    <a:lnTo>
                      <a:pt x="792" y="208"/>
                    </a:lnTo>
                    <a:lnTo>
                      <a:pt x="753" y="193"/>
                    </a:lnTo>
                    <a:lnTo>
                      <a:pt x="703" y="193"/>
                    </a:lnTo>
                    <a:lnTo>
                      <a:pt x="652" y="208"/>
                    </a:lnTo>
                    <a:lnTo>
                      <a:pt x="595" y="179"/>
                    </a:lnTo>
                    <a:lnTo>
                      <a:pt x="530" y="186"/>
                    </a:lnTo>
                    <a:lnTo>
                      <a:pt x="455" y="164"/>
                    </a:lnTo>
                    <a:lnTo>
                      <a:pt x="409" y="161"/>
                    </a:lnTo>
                    <a:lnTo>
                      <a:pt x="358" y="111"/>
                    </a:lnTo>
                    <a:lnTo>
                      <a:pt x="362" y="57"/>
                    </a:lnTo>
                    <a:lnTo>
                      <a:pt x="333" y="35"/>
                    </a:lnTo>
                    <a:lnTo>
                      <a:pt x="312" y="32"/>
                    </a:lnTo>
                    <a:lnTo>
                      <a:pt x="294" y="7"/>
                    </a:lnTo>
                    <a:lnTo>
                      <a:pt x="254" y="0"/>
                    </a:lnTo>
                    <a:lnTo>
                      <a:pt x="240" y="28"/>
                    </a:lnTo>
                    <a:lnTo>
                      <a:pt x="222" y="89"/>
                    </a:lnTo>
                    <a:lnTo>
                      <a:pt x="218" y="150"/>
                    </a:lnTo>
                    <a:lnTo>
                      <a:pt x="193" y="179"/>
                    </a:lnTo>
                    <a:lnTo>
                      <a:pt x="190" y="236"/>
                    </a:lnTo>
                    <a:lnTo>
                      <a:pt x="79" y="448"/>
                    </a:lnTo>
                    <a:lnTo>
                      <a:pt x="57" y="516"/>
                    </a:lnTo>
                    <a:lnTo>
                      <a:pt x="25" y="541"/>
                    </a:lnTo>
                    <a:lnTo>
                      <a:pt x="14" y="566"/>
                    </a:lnTo>
                    <a:lnTo>
                      <a:pt x="18" y="595"/>
                    </a:lnTo>
                    <a:lnTo>
                      <a:pt x="14" y="613"/>
                    </a:lnTo>
                    <a:lnTo>
                      <a:pt x="0" y="634"/>
                    </a:lnTo>
                    <a:lnTo>
                      <a:pt x="3" y="649"/>
                    </a:lnTo>
                    <a:lnTo>
                      <a:pt x="14" y="674"/>
                    </a:lnTo>
                    <a:lnTo>
                      <a:pt x="25" y="681"/>
                    </a:lnTo>
                    <a:lnTo>
                      <a:pt x="28" y="688"/>
                    </a:lnTo>
                    <a:lnTo>
                      <a:pt x="932" y="907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7" name=""/>
              <p:cNvSpPr/>
              <p:nvPr/>
            </p:nvSpPr>
            <p:spPr>
              <a:xfrm>
                <a:off x="3544920" y="1752480"/>
                <a:ext cx="851040" cy="720720"/>
              </a:xfrm>
              <a:custGeom>
                <a:avLst/>
                <a:gdLst/>
                <a:ahLst/>
                <a:rect l="l" t="t" r="r" b="b"/>
                <a:pathLst>
                  <a:path w="1097" h="907">
                    <a:moveTo>
                      <a:pt x="932" y="907"/>
                    </a:moveTo>
                    <a:lnTo>
                      <a:pt x="979" y="627"/>
                    </a:lnTo>
                    <a:lnTo>
                      <a:pt x="975" y="580"/>
                    </a:lnTo>
                    <a:lnTo>
                      <a:pt x="993" y="555"/>
                    </a:lnTo>
                    <a:lnTo>
                      <a:pt x="993" y="530"/>
                    </a:lnTo>
                    <a:lnTo>
                      <a:pt x="964" y="509"/>
                    </a:lnTo>
                    <a:lnTo>
                      <a:pt x="964" y="491"/>
                    </a:lnTo>
                    <a:lnTo>
                      <a:pt x="986" y="476"/>
                    </a:lnTo>
                    <a:lnTo>
                      <a:pt x="1004" y="459"/>
                    </a:lnTo>
                    <a:lnTo>
                      <a:pt x="1029" y="451"/>
                    </a:lnTo>
                    <a:lnTo>
                      <a:pt x="1036" y="412"/>
                    </a:lnTo>
                    <a:lnTo>
                      <a:pt x="1054" y="387"/>
                    </a:lnTo>
                    <a:lnTo>
                      <a:pt x="1072" y="369"/>
                    </a:lnTo>
                    <a:lnTo>
                      <a:pt x="1097" y="337"/>
                    </a:lnTo>
                    <a:lnTo>
                      <a:pt x="1090" y="301"/>
                    </a:lnTo>
                    <a:lnTo>
                      <a:pt x="1054" y="251"/>
                    </a:lnTo>
                    <a:lnTo>
                      <a:pt x="853" y="200"/>
                    </a:lnTo>
                    <a:lnTo>
                      <a:pt x="792" y="208"/>
                    </a:lnTo>
                    <a:lnTo>
                      <a:pt x="753" y="193"/>
                    </a:lnTo>
                    <a:lnTo>
                      <a:pt x="703" y="193"/>
                    </a:lnTo>
                    <a:lnTo>
                      <a:pt x="652" y="208"/>
                    </a:lnTo>
                    <a:lnTo>
                      <a:pt x="595" y="179"/>
                    </a:lnTo>
                    <a:lnTo>
                      <a:pt x="530" y="186"/>
                    </a:lnTo>
                    <a:lnTo>
                      <a:pt x="455" y="164"/>
                    </a:lnTo>
                    <a:lnTo>
                      <a:pt x="409" y="161"/>
                    </a:lnTo>
                    <a:lnTo>
                      <a:pt x="358" y="111"/>
                    </a:lnTo>
                    <a:lnTo>
                      <a:pt x="362" y="57"/>
                    </a:lnTo>
                    <a:lnTo>
                      <a:pt x="333" y="35"/>
                    </a:lnTo>
                    <a:lnTo>
                      <a:pt x="312" y="32"/>
                    </a:lnTo>
                    <a:lnTo>
                      <a:pt x="294" y="7"/>
                    </a:lnTo>
                    <a:lnTo>
                      <a:pt x="254" y="0"/>
                    </a:lnTo>
                    <a:lnTo>
                      <a:pt x="240" y="28"/>
                    </a:lnTo>
                    <a:lnTo>
                      <a:pt x="222" y="89"/>
                    </a:lnTo>
                    <a:lnTo>
                      <a:pt x="218" y="150"/>
                    </a:lnTo>
                    <a:lnTo>
                      <a:pt x="193" y="179"/>
                    </a:lnTo>
                    <a:lnTo>
                      <a:pt x="190" y="236"/>
                    </a:lnTo>
                    <a:lnTo>
                      <a:pt x="79" y="448"/>
                    </a:lnTo>
                    <a:lnTo>
                      <a:pt x="57" y="516"/>
                    </a:lnTo>
                    <a:lnTo>
                      <a:pt x="25" y="541"/>
                    </a:lnTo>
                    <a:lnTo>
                      <a:pt x="14" y="566"/>
                    </a:lnTo>
                    <a:lnTo>
                      <a:pt x="18" y="595"/>
                    </a:lnTo>
                    <a:lnTo>
                      <a:pt x="14" y="613"/>
                    </a:lnTo>
                    <a:lnTo>
                      <a:pt x="0" y="634"/>
                    </a:lnTo>
                    <a:lnTo>
                      <a:pt x="3" y="649"/>
                    </a:lnTo>
                    <a:lnTo>
                      <a:pt x="14" y="674"/>
                    </a:lnTo>
                    <a:lnTo>
                      <a:pt x="25" y="681"/>
                    </a:lnTo>
                    <a:lnTo>
                      <a:pt x="28" y="688"/>
                    </a:lnTo>
                    <a:lnTo>
                      <a:pt x="932" y="907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18" name=""/>
            <p:cNvGrpSpPr/>
            <p:nvPr/>
          </p:nvGrpSpPr>
          <p:grpSpPr>
            <a:xfrm>
              <a:off x="5509440" y="1695600"/>
              <a:ext cx="700920" cy="441000"/>
              <a:chOff x="5509440" y="1695600"/>
              <a:chExt cx="700920" cy="441000"/>
            </a:xfrm>
          </p:grpSpPr>
          <p:sp>
            <p:nvSpPr>
              <p:cNvPr id="119" name=""/>
              <p:cNvSpPr/>
              <p:nvPr/>
            </p:nvSpPr>
            <p:spPr>
              <a:xfrm>
                <a:off x="5509440" y="1695600"/>
                <a:ext cx="700920" cy="441000"/>
              </a:xfrm>
              <a:custGeom>
                <a:avLst/>
                <a:gdLst/>
                <a:ahLst/>
                <a:rect l="l" t="t" r="r" b="b"/>
                <a:pathLst>
                  <a:path w="903" h="556">
                    <a:moveTo>
                      <a:pt x="43" y="0"/>
                    </a:moveTo>
                    <a:lnTo>
                      <a:pt x="452" y="21"/>
                    </a:lnTo>
                    <a:lnTo>
                      <a:pt x="825" y="28"/>
                    </a:lnTo>
                    <a:lnTo>
                      <a:pt x="828" y="57"/>
                    </a:lnTo>
                    <a:lnTo>
                      <a:pt x="846" y="79"/>
                    </a:lnTo>
                    <a:lnTo>
                      <a:pt x="846" y="89"/>
                    </a:lnTo>
                    <a:lnTo>
                      <a:pt x="817" y="107"/>
                    </a:lnTo>
                    <a:lnTo>
                      <a:pt x="842" y="140"/>
                    </a:lnTo>
                    <a:lnTo>
                      <a:pt x="832" y="172"/>
                    </a:lnTo>
                    <a:lnTo>
                      <a:pt x="839" y="193"/>
                    </a:lnTo>
                    <a:lnTo>
                      <a:pt x="860" y="269"/>
                    </a:lnTo>
                    <a:lnTo>
                      <a:pt x="871" y="287"/>
                    </a:lnTo>
                    <a:lnTo>
                      <a:pt x="878" y="319"/>
                    </a:lnTo>
                    <a:lnTo>
                      <a:pt x="868" y="323"/>
                    </a:lnTo>
                    <a:lnTo>
                      <a:pt x="857" y="351"/>
                    </a:lnTo>
                    <a:lnTo>
                      <a:pt x="875" y="373"/>
                    </a:lnTo>
                    <a:lnTo>
                      <a:pt x="875" y="405"/>
                    </a:lnTo>
                    <a:lnTo>
                      <a:pt x="864" y="416"/>
                    </a:lnTo>
                    <a:lnTo>
                      <a:pt x="875" y="430"/>
                    </a:lnTo>
                    <a:lnTo>
                      <a:pt x="860" y="448"/>
                    </a:lnTo>
                    <a:lnTo>
                      <a:pt x="868" y="466"/>
                    </a:lnTo>
                    <a:lnTo>
                      <a:pt x="893" y="491"/>
                    </a:lnTo>
                    <a:lnTo>
                      <a:pt x="903" y="552"/>
                    </a:lnTo>
                    <a:lnTo>
                      <a:pt x="624" y="556"/>
                    </a:lnTo>
                    <a:lnTo>
                      <a:pt x="384" y="548"/>
                    </a:lnTo>
                    <a:lnTo>
                      <a:pt x="107" y="538"/>
                    </a:lnTo>
                    <a:lnTo>
                      <a:pt x="0" y="527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0" name=""/>
              <p:cNvSpPr/>
              <p:nvPr/>
            </p:nvSpPr>
            <p:spPr>
              <a:xfrm>
                <a:off x="5509440" y="1695600"/>
                <a:ext cx="700920" cy="441000"/>
              </a:xfrm>
              <a:custGeom>
                <a:avLst/>
                <a:gdLst/>
                <a:ahLst/>
                <a:rect l="l" t="t" r="r" b="b"/>
                <a:pathLst>
                  <a:path w="903" h="556">
                    <a:moveTo>
                      <a:pt x="43" y="0"/>
                    </a:moveTo>
                    <a:lnTo>
                      <a:pt x="452" y="21"/>
                    </a:lnTo>
                    <a:lnTo>
                      <a:pt x="825" y="28"/>
                    </a:lnTo>
                    <a:lnTo>
                      <a:pt x="828" y="57"/>
                    </a:lnTo>
                    <a:lnTo>
                      <a:pt x="846" y="79"/>
                    </a:lnTo>
                    <a:lnTo>
                      <a:pt x="846" y="89"/>
                    </a:lnTo>
                    <a:lnTo>
                      <a:pt x="817" y="107"/>
                    </a:lnTo>
                    <a:lnTo>
                      <a:pt x="842" y="140"/>
                    </a:lnTo>
                    <a:lnTo>
                      <a:pt x="832" y="172"/>
                    </a:lnTo>
                    <a:lnTo>
                      <a:pt x="839" y="193"/>
                    </a:lnTo>
                    <a:lnTo>
                      <a:pt x="860" y="269"/>
                    </a:lnTo>
                    <a:lnTo>
                      <a:pt x="871" y="287"/>
                    </a:lnTo>
                    <a:lnTo>
                      <a:pt x="878" y="319"/>
                    </a:lnTo>
                    <a:lnTo>
                      <a:pt x="868" y="323"/>
                    </a:lnTo>
                    <a:lnTo>
                      <a:pt x="857" y="351"/>
                    </a:lnTo>
                    <a:lnTo>
                      <a:pt x="875" y="373"/>
                    </a:lnTo>
                    <a:lnTo>
                      <a:pt x="875" y="405"/>
                    </a:lnTo>
                    <a:lnTo>
                      <a:pt x="864" y="416"/>
                    </a:lnTo>
                    <a:lnTo>
                      <a:pt x="875" y="430"/>
                    </a:lnTo>
                    <a:lnTo>
                      <a:pt x="860" y="448"/>
                    </a:lnTo>
                    <a:lnTo>
                      <a:pt x="868" y="466"/>
                    </a:lnTo>
                    <a:lnTo>
                      <a:pt x="893" y="491"/>
                    </a:lnTo>
                    <a:lnTo>
                      <a:pt x="903" y="552"/>
                    </a:lnTo>
                    <a:lnTo>
                      <a:pt x="624" y="556"/>
                    </a:lnTo>
                    <a:lnTo>
                      <a:pt x="384" y="548"/>
                    </a:lnTo>
                    <a:lnTo>
                      <a:pt x="107" y="538"/>
                    </a:lnTo>
                    <a:lnTo>
                      <a:pt x="0" y="527"/>
                    </a:lnTo>
                    <a:lnTo>
                      <a:pt x="4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21" name=""/>
            <p:cNvGrpSpPr/>
            <p:nvPr/>
          </p:nvGrpSpPr>
          <p:grpSpPr>
            <a:xfrm>
              <a:off x="3989880" y="3714840"/>
              <a:ext cx="3668400" cy="2408040"/>
              <a:chOff x="3989880" y="3714840"/>
              <a:chExt cx="3668400" cy="2408040"/>
            </a:xfrm>
          </p:grpSpPr>
          <p:sp>
            <p:nvSpPr>
              <p:cNvPr id="122" name=""/>
              <p:cNvSpPr/>
              <p:nvPr/>
            </p:nvSpPr>
            <p:spPr>
              <a:xfrm>
                <a:off x="3989880" y="3714840"/>
                <a:ext cx="3668400" cy="2408040"/>
              </a:xfrm>
              <a:custGeom>
                <a:avLst/>
                <a:gdLst/>
                <a:ahLst/>
                <a:rect l="l" t="t" r="r" b="b"/>
                <a:pathLst>
                  <a:path w="4732" h="3036">
                    <a:moveTo>
                      <a:pt x="0" y="0"/>
                    </a:moveTo>
                    <a:lnTo>
                      <a:pt x="349" y="34"/>
                    </a:lnTo>
                    <a:lnTo>
                      <a:pt x="338" y="63"/>
                    </a:lnTo>
                    <a:lnTo>
                      <a:pt x="821" y="379"/>
                    </a:lnTo>
                    <a:lnTo>
                      <a:pt x="1222" y="407"/>
                    </a:lnTo>
                    <a:lnTo>
                      <a:pt x="1238" y="350"/>
                    </a:lnTo>
                    <a:lnTo>
                      <a:pt x="1468" y="368"/>
                    </a:lnTo>
                    <a:lnTo>
                      <a:pt x="1509" y="402"/>
                    </a:lnTo>
                    <a:lnTo>
                      <a:pt x="1502" y="449"/>
                    </a:lnTo>
                    <a:lnTo>
                      <a:pt x="1543" y="459"/>
                    </a:lnTo>
                    <a:lnTo>
                      <a:pt x="1588" y="522"/>
                    </a:lnTo>
                    <a:lnTo>
                      <a:pt x="1611" y="522"/>
                    </a:lnTo>
                    <a:lnTo>
                      <a:pt x="1635" y="574"/>
                    </a:lnTo>
                    <a:lnTo>
                      <a:pt x="1692" y="585"/>
                    </a:lnTo>
                    <a:lnTo>
                      <a:pt x="1681" y="603"/>
                    </a:lnTo>
                    <a:lnTo>
                      <a:pt x="1697" y="660"/>
                    </a:lnTo>
                    <a:lnTo>
                      <a:pt x="1710" y="741"/>
                    </a:lnTo>
                    <a:lnTo>
                      <a:pt x="1749" y="780"/>
                    </a:lnTo>
                    <a:lnTo>
                      <a:pt x="1817" y="861"/>
                    </a:lnTo>
                    <a:lnTo>
                      <a:pt x="1853" y="856"/>
                    </a:lnTo>
                    <a:lnTo>
                      <a:pt x="1864" y="879"/>
                    </a:lnTo>
                    <a:lnTo>
                      <a:pt x="1927" y="913"/>
                    </a:lnTo>
                    <a:lnTo>
                      <a:pt x="1979" y="861"/>
                    </a:lnTo>
                    <a:lnTo>
                      <a:pt x="1973" y="809"/>
                    </a:lnTo>
                    <a:lnTo>
                      <a:pt x="1979" y="780"/>
                    </a:lnTo>
                    <a:lnTo>
                      <a:pt x="2031" y="780"/>
                    </a:lnTo>
                    <a:lnTo>
                      <a:pt x="2042" y="746"/>
                    </a:lnTo>
                    <a:lnTo>
                      <a:pt x="2065" y="746"/>
                    </a:lnTo>
                    <a:lnTo>
                      <a:pt x="2065" y="770"/>
                    </a:lnTo>
                    <a:lnTo>
                      <a:pt x="2187" y="780"/>
                    </a:lnTo>
                    <a:lnTo>
                      <a:pt x="2255" y="843"/>
                    </a:lnTo>
                    <a:lnTo>
                      <a:pt x="2300" y="936"/>
                    </a:lnTo>
                    <a:lnTo>
                      <a:pt x="2305" y="970"/>
                    </a:lnTo>
                    <a:lnTo>
                      <a:pt x="2375" y="1080"/>
                    </a:lnTo>
                    <a:lnTo>
                      <a:pt x="2398" y="1125"/>
                    </a:lnTo>
                    <a:lnTo>
                      <a:pt x="2456" y="1166"/>
                    </a:lnTo>
                    <a:lnTo>
                      <a:pt x="2466" y="1223"/>
                    </a:lnTo>
                    <a:lnTo>
                      <a:pt x="2484" y="1257"/>
                    </a:lnTo>
                    <a:lnTo>
                      <a:pt x="2477" y="1297"/>
                    </a:lnTo>
                    <a:lnTo>
                      <a:pt x="2518" y="1320"/>
                    </a:lnTo>
                    <a:lnTo>
                      <a:pt x="2513" y="1383"/>
                    </a:lnTo>
                    <a:lnTo>
                      <a:pt x="2558" y="1377"/>
                    </a:lnTo>
                    <a:lnTo>
                      <a:pt x="2592" y="1417"/>
                    </a:lnTo>
                    <a:lnTo>
                      <a:pt x="2621" y="1411"/>
                    </a:lnTo>
                    <a:lnTo>
                      <a:pt x="2673" y="1440"/>
                    </a:lnTo>
                    <a:lnTo>
                      <a:pt x="2701" y="1440"/>
                    </a:lnTo>
                    <a:lnTo>
                      <a:pt x="2735" y="1435"/>
                    </a:lnTo>
                    <a:lnTo>
                      <a:pt x="2764" y="1453"/>
                    </a:lnTo>
                    <a:lnTo>
                      <a:pt x="2805" y="1458"/>
                    </a:lnTo>
                    <a:lnTo>
                      <a:pt x="2787" y="1544"/>
                    </a:lnTo>
                    <a:lnTo>
                      <a:pt x="2805" y="1584"/>
                    </a:lnTo>
                    <a:lnTo>
                      <a:pt x="2805" y="1732"/>
                    </a:lnTo>
                    <a:lnTo>
                      <a:pt x="2811" y="1790"/>
                    </a:lnTo>
                    <a:lnTo>
                      <a:pt x="2886" y="1904"/>
                    </a:lnTo>
                    <a:lnTo>
                      <a:pt x="2936" y="1962"/>
                    </a:lnTo>
                    <a:lnTo>
                      <a:pt x="2988" y="2014"/>
                    </a:lnTo>
                    <a:lnTo>
                      <a:pt x="2983" y="2032"/>
                    </a:lnTo>
                    <a:lnTo>
                      <a:pt x="2915" y="1980"/>
                    </a:lnTo>
                    <a:lnTo>
                      <a:pt x="2891" y="1969"/>
                    </a:lnTo>
                    <a:lnTo>
                      <a:pt x="2886" y="1985"/>
                    </a:lnTo>
                    <a:lnTo>
                      <a:pt x="3029" y="2123"/>
                    </a:lnTo>
                    <a:lnTo>
                      <a:pt x="3194" y="2313"/>
                    </a:lnTo>
                    <a:lnTo>
                      <a:pt x="3235" y="2347"/>
                    </a:lnTo>
                    <a:lnTo>
                      <a:pt x="3270" y="2371"/>
                    </a:lnTo>
                    <a:lnTo>
                      <a:pt x="3338" y="2381"/>
                    </a:lnTo>
                    <a:lnTo>
                      <a:pt x="3395" y="2405"/>
                    </a:lnTo>
                    <a:lnTo>
                      <a:pt x="3452" y="2433"/>
                    </a:lnTo>
                    <a:lnTo>
                      <a:pt x="3556" y="2428"/>
                    </a:lnTo>
                    <a:lnTo>
                      <a:pt x="3648" y="2329"/>
                    </a:lnTo>
                    <a:lnTo>
                      <a:pt x="3791" y="2324"/>
                    </a:lnTo>
                    <a:lnTo>
                      <a:pt x="3854" y="2290"/>
                    </a:lnTo>
                    <a:lnTo>
                      <a:pt x="3877" y="2256"/>
                    </a:lnTo>
                    <a:lnTo>
                      <a:pt x="3958" y="2243"/>
                    </a:lnTo>
                    <a:lnTo>
                      <a:pt x="4049" y="2191"/>
                    </a:lnTo>
                    <a:lnTo>
                      <a:pt x="4078" y="2112"/>
                    </a:lnTo>
                    <a:lnTo>
                      <a:pt x="4096" y="1946"/>
                    </a:lnTo>
                    <a:lnTo>
                      <a:pt x="4119" y="1870"/>
                    </a:lnTo>
                    <a:lnTo>
                      <a:pt x="4164" y="1813"/>
                    </a:lnTo>
                    <a:lnTo>
                      <a:pt x="4221" y="1779"/>
                    </a:lnTo>
                    <a:lnTo>
                      <a:pt x="4383" y="1745"/>
                    </a:lnTo>
                    <a:lnTo>
                      <a:pt x="4417" y="1722"/>
                    </a:lnTo>
                    <a:lnTo>
                      <a:pt x="4560" y="1716"/>
                    </a:lnTo>
                    <a:lnTo>
                      <a:pt x="4646" y="1704"/>
                    </a:lnTo>
                    <a:lnTo>
                      <a:pt x="4686" y="1688"/>
                    </a:lnTo>
                    <a:lnTo>
                      <a:pt x="4709" y="1688"/>
                    </a:lnTo>
                    <a:lnTo>
                      <a:pt x="4727" y="1740"/>
                    </a:lnTo>
                    <a:lnTo>
                      <a:pt x="4732" y="1790"/>
                    </a:lnTo>
                    <a:lnTo>
                      <a:pt x="4693" y="1876"/>
                    </a:lnTo>
                    <a:lnTo>
                      <a:pt x="4664" y="1912"/>
                    </a:lnTo>
                    <a:lnTo>
                      <a:pt x="4664" y="1991"/>
                    </a:lnTo>
                    <a:lnTo>
                      <a:pt x="4623" y="2014"/>
                    </a:lnTo>
                    <a:lnTo>
                      <a:pt x="4657" y="2026"/>
                    </a:lnTo>
                    <a:lnTo>
                      <a:pt x="4680" y="2089"/>
                    </a:lnTo>
                    <a:lnTo>
                      <a:pt x="4657" y="2123"/>
                    </a:lnTo>
                    <a:lnTo>
                      <a:pt x="4641" y="2170"/>
                    </a:lnTo>
                    <a:lnTo>
                      <a:pt x="4641" y="2256"/>
                    </a:lnTo>
                    <a:lnTo>
                      <a:pt x="4636" y="2285"/>
                    </a:lnTo>
                    <a:lnTo>
                      <a:pt x="4607" y="2272"/>
                    </a:lnTo>
                    <a:lnTo>
                      <a:pt x="4594" y="2227"/>
                    </a:lnTo>
                    <a:lnTo>
                      <a:pt x="4555" y="2215"/>
                    </a:lnTo>
                    <a:lnTo>
                      <a:pt x="4526" y="2277"/>
                    </a:lnTo>
                    <a:lnTo>
                      <a:pt x="4422" y="2381"/>
                    </a:lnTo>
                    <a:lnTo>
                      <a:pt x="4383" y="2405"/>
                    </a:lnTo>
                    <a:lnTo>
                      <a:pt x="4125" y="2410"/>
                    </a:lnTo>
                    <a:lnTo>
                      <a:pt x="4119" y="2530"/>
                    </a:lnTo>
                    <a:lnTo>
                      <a:pt x="4062" y="2543"/>
                    </a:lnTo>
                    <a:lnTo>
                      <a:pt x="4125" y="2593"/>
                    </a:lnTo>
                    <a:lnTo>
                      <a:pt x="4193" y="2606"/>
                    </a:lnTo>
                    <a:lnTo>
                      <a:pt x="4256" y="2645"/>
                    </a:lnTo>
                    <a:lnTo>
                      <a:pt x="4273" y="2708"/>
                    </a:lnTo>
                    <a:lnTo>
                      <a:pt x="4250" y="2760"/>
                    </a:lnTo>
                    <a:lnTo>
                      <a:pt x="3947" y="2760"/>
                    </a:lnTo>
                    <a:lnTo>
                      <a:pt x="3940" y="2846"/>
                    </a:lnTo>
                    <a:lnTo>
                      <a:pt x="3958" y="2903"/>
                    </a:lnTo>
                    <a:lnTo>
                      <a:pt x="3976" y="2955"/>
                    </a:lnTo>
                    <a:lnTo>
                      <a:pt x="3940" y="3036"/>
                    </a:lnTo>
                    <a:lnTo>
                      <a:pt x="3791" y="2887"/>
                    </a:lnTo>
                    <a:lnTo>
                      <a:pt x="3734" y="2846"/>
                    </a:lnTo>
                    <a:lnTo>
                      <a:pt x="3660" y="2812"/>
                    </a:lnTo>
                    <a:lnTo>
                      <a:pt x="3608" y="2772"/>
                    </a:lnTo>
                    <a:lnTo>
                      <a:pt x="3590" y="2726"/>
                    </a:lnTo>
                    <a:lnTo>
                      <a:pt x="3517" y="2744"/>
                    </a:lnTo>
                    <a:lnTo>
                      <a:pt x="3504" y="2765"/>
                    </a:lnTo>
                    <a:lnTo>
                      <a:pt x="3465" y="2760"/>
                    </a:lnTo>
                    <a:lnTo>
                      <a:pt x="3460" y="2720"/>
                    </a:lnTo>
                    <a:lnTo>
                      <a:pt x="3424" y="2702"/>
                    </a:lnTo>
                    <a:lnTo>
                      <a:pt x="3402" y="2708"/>
                    </a:lnTo>
                    <a:lnTo>
                      <a:pt x="3384" y="2744"/>
                    </a:lnTo>
                    <a:lnTo>
                      <a:pt x="3418" y="2765"/>
                    </a:lnTo>
                    <a:lnTo>
                      <a:pt x="3374" y="2778"/>
                    </a:lnTo>
                    <a:lnTo>
                      <a:pt x="3304" y="2794"/>
                    </a:lnTo>
                    <a:lnTo>
                      <a:pt x="3201" y="2846"/>
                    </a:lnTo>
                    <a:lnTo>
                      <a:pt x="3149" y="2864"/>
                    </a:lnTo>
                    <a:lnTo>
                      <a:pt x="3080" y="2864"/>
                    </a:lnTo>
                    <a:lnTo>
                      <a:pt x="2988" y="2835"/>
                    </a:lnTo>
                    <a:lnTo>
                      <a:pt x="2897" y="2817"/>
                    </a:lnTo>
                    <a:lnTo>
                      <a:pt x="2771" y="2788"/>
                    </a:lnTo>
                    <a:lnTo>
                      <a:pt x="2735" y="2754"/>
                    </a:lnTo>
                    <a:lnTo>
                      <a:pt x="2639" y="2720"/>
                    </a:lnTo>
                    <a:lnTo>
                      <a:pt x="2547" y="2715"/>
                    </a:lnTo>
                    <a:lnTo>
                      <a:pt x="2506" y="2679"/>
                    </a:lnTo>
                    <a:lnTo>
                      <a:pt x="2375" y="2650"/>
                    </a:lnTo>
                    <a:lnTo>
                      <a:pt x="2266" y="2600"/>
                    </a:lnTo>
                    <a:lnTo>
                      <a:pt x="2146" y="2507"/>
                    </a:lnTo>
                    <a:lnTo>
                      <a:pt x="2047" y="2485"/>
                    </a:lnTo>
                    <a:lnTo>
                      <a:pt x="2018" y="2491"/>
                    </a:lnTo>
                    <a:lnTo>
                      <a:pt x="2002" y="2507"/>
                    </a:lnTo>
                    <a:lnTo>
                      <a:pt x="1961" y="2473"/>
                    </a:lnTo>
                    <a:lnTo>
                      <a:pt x="1882" y="2462"/>
                    </a:lnTo>
                    <a:lnTo>
                      <a:pt x="1835" y="2416"/>
                    </a:lnTo>
                    <a:lnTo>
                      <a:pt x="1767" y="2376"/>
                    </a:lnTo>
                    <a:lnTo>
                      <a:pt x="1687" y="2301"/>
                    </a:lnTo>
                    <a:lnTo>
                      <a:pt x="1640" y="2267"/>
                    </a:lnTo>
                    <a:lnTo>
                      <a:pt x="1588" y="2267"/>
                    </a:lnTo>
                    <a:lnTo>
                      <a:pt x="1554" y="2199"/>
                    </a:lnTo>
                    <a:lnTo>
                      <a:pt x="1520" y="2129"/>
                    </a:lnTo>
                    <a:lnTo>
                      <a:pt x="1514" y="2077"/>
                    </a:lnTo>
                    <a:lnTo>
                      <a:pt x="1572" y="2077"/>
                    </a:lnTo>
                    <a:lnTo>
                      <a:pt x="1577" y="2037"/>
                    </a:lnTo>
                    <a:lnTo>
                      <a:pt x="1566" y="2003"/>
                    </a:lnTo>
                    <a:lnTo>
                      <a:pt x="1549" y="1969"/>
                    </a:lnTo>
                    <a:lnTo>
                      <a:pt x="1566" y="1904"/>
                    </a:lnTo>
                    <a:lnTo>
                      <a:pt x="1543" y="1831"/>
                    </a:lnTo>
                    <a:lnTo>
                      <a:pt x="1514" y="1774"/>
                    </a:lnTo>
                    <a:lnTo>
                      <a:pt x="1497" y="1722"/>
                    </a:lnTo>
                    <a:lnTo>
                      <a:pt x="1400" y="1641"/>
                    </a:lnTo>
                    <a:lnTo>
                      <a:pt x="1319" y="1560"/>
                    </a:lnTo>
                    <a:lnTo>
                      <a:pt x="1285" y="1497"/>
                    </a:lnTo>
                    <a:lnTo>
                      <a:pt x="1267" y="1453"/>
                    </a:lnTo>
                    <a:lnTo>
                      <a:pt x="1176" y="1377"/>
                    </a:lnTo>
                    <a:lnTo>
                      <a:pt x="1129" y="1320"/>
                    </a:lnTo>
                    <a:lnTo>
                      <a:pt x="1066" y="1239"/>
                    </a:lnTo>
                    <a:lnTo>
                      <a:pt x="1021" y="1200"/>
                    </a:lnTo>
                    <a:lnTo>
                      <a:pt x="980" y="1194"/>
                    </a:lnTo>
                    <a:lnTo>
                      <a:pt x="957" y="1187"/>
                    </a:lnTo>
                    <a:lnTo>
                      <a:pt x="952" y="1171"/>
                    </a:lnTo>
                    <a:lnTo>
                      <a:pt x="1004" y="1137"/>
                    </a:lnTo>
                    <a:lnTo>
                      <a:pt x="1021" y="1073"/>
                    </a:lnTo>
                    <a:lnTo>
                      <a:pt x="935" y="1010"/>
                    </a:lnTo>
                    <a:lnTo>
                      <a:pt x="894" y="999"/>
                    </a:lnTo>
                    <a:lnTo>
                      <a:pt x="831" y="924"/>
                    </a:lnTo>
                    <a:lnTo>
                      <a:pt x="769" y="879"/>
                    </a:lnTo>
                    <a:lnTo>
                      <a:pt x="735" y="884"/>
                    </a:lnTo>
                    <a:lnTo>
                      <a:pt x="745" y="798"/>
                    </a:lnTo>
                    <a:lnTo>
                      <a:pt x="699" y="770"/>
                    </a:lnTo>
                    <a:lnTo>
                      <a:pt x="654" y="718"/>
                    </a:lnTo>
                    <a:lnTo>
                      <a:pt x="641" y="660"/>
                    </a:lnTo>
                    <a:lnTo>
                      <a:pt x="602" y="631"/>
                    </a:lnTo>
                    <a:lnTo>
                      <a:pt x="573" y="540"/>
                    </a:lnTo>
                    <a:lnTo>
                      <a:pt x="568" y="483"/>
                    </a:lnTo>
                    <a:lnTo>
                      <a:pt x="516" y="368"/>
                    </a:lnTo>
                    <a:lnTo>
                      <a:pt x="464" y="219"/>
                    </a:lnTo>
                    <a:lnTo>
                      <a:pt x="407" y="201"/>
                    </a:lnTo>
                    <a:lnTo>
                      <a:pt x="344" y="172"/>
                    </a:lnTo>
                    <a:lnTo>
                      <a:pt x="304" y="120"/>
                    </a:lnTo>
                    <a:lnTo>
                      <a:pt x="269" y="97"/>
                    </a:lnTo>
                    <a:lnTo>
                      <a:pt x="252" y="178"/>
                    </a:lnTo>
                    <a:lnTo>
                      <a:pt x="240" y="327"/>
                    </a:lnTo>
                    <a:lnTo>
                      <a:pt x="258" y="407"/>
                    </a:lnTo>
                    <a:lnTo>
                      <a:pt x="297" y="470"/>
                    </a:lnTo>
                    <a:lnTo>
                      <a:pt x="362" y="545"/>
                    </a:lnTo>
                    <a:lnTo>
                      <a:pt x="407" y="649"/>
                    </a:lnTo>
                    <a:lnTo>
                      <a:pt x="464" y="718"/>
                    </a:lnTo>
                    <a:lnTo>
                      <a:pt x="482" y="809"/>
                    </a:lnTo>
                    <a:lnTo>
                      <a:pt x="505" y="890"/>
                    </a:lnTo>
                    <a:lnTo>
                      <a:pt x="545" y="913"/>
                    </a:lnTo>
                    <a:lnTo>
                      <a:pt x="555" y="970"/>
                    </a:lnTo>
                    <a:lnTo>
                      <a:pt x="613" y="994"/>
                    </a:lnTo>
                    <a:lnTo>
                      <a:pt x="649" y="1038"/>
                    </a:lnTo>
                    <a:lnTo>
                      <a:pt x="654" y="1090"/>
                    </a:lnTo>
                    <a:lnTo>
                      <a:pt x="631" y="1137"/>
                    </a:lnTo>
                    <a:lnTo>
                      <a:pt x="636" y="1187"/>
                    </a:lnTo>
                    <a:lnTo>
                      <a:pt x="693" y="1229"/>
                    </a:lnTo>
                    <a:lnTo>
                      <a:pt x="735" y="1286"/>
                    </a:lnTo>
                    <a:lnTo>
                      <a:pt x="735" y="1359"/>
                    </a:lnTo>
                    <a:lnTo>
                      <a:pt x="722" y="1406"/>
                    </a:lnTo>
                    <a:lnTo>
                      <a:pt x="735" y="1458"/>
                    </a:lnTo>
                    <a:lnTo>
                      <a:pt x="831" y="1481"/>
                    </a:lnTo>
                    <a:lnTo>
                      <a:pt x="871" y="1487"/>
                    </a:lnTo>
                    <a:lnTo>
                      <a:pt x="912" y="1612"/>
                    </a:lnTo>
                    <a:lnTo>
                      <a:pt x="878" y="1625"/>
                    </a:lnTo>
                    <a:lnTo>
                      <a:pt x="871" y="1693"/>
                    </a:lnTo>
                    <a:lnTo>
                      <a:pt x="842" y="1711"/>
                    </a:lnTo>
                    <a:lnTo>
                      <a:pt x="826" y="1688"/>
                    </a:lnTo>
                    <a:lnTo>
                      <a:pt x="826" y="1646"/>
                    </a:lnTo>
                    <a:lnTo>
                      <a:pt x="785" y="1625"/>
                    </a:lnTo>
                    <a:lnTo>
                      <a:pt x="769" y="1567"/>
                    </a:lnTo>
                    <a:lnTo>
                      <a:pt x="688" y="1474"/>
                    </a:lnTo>
                    <a:lnTo>
                      <a:pt x="545" y="1349"/>
                    </a:lnTo>
                    <a:lnTo>
                      <a:pt x="534" y="1291"/>
                    </a:lnTo>
                    <a:lnTo>
                      <a:pt x="527" y="1148"/>
                    </a:lnTo>
                    <a:lnTo>
                      <a:pt x="441" y="1056"/>
                    </a:lnTo>
                    <a:lnTo>
                      <a:pt x="412" y="994"/>
                    </a:lnTo>
                    <a:lnTo>
                      <a:pt x="390" y="958"/>
                    </a:lnTo>
                    <a:lnTo>
                      <a:pt x="321" y="958"/>
                    </a:lnTo>
                    <a:lnTo>
                      <a:pt x="224" y="872"/>
                    </a:lnTo>
                    <a:lnTo>
                      <a:pt x="182" y="838"/>
                    </a:lnTo>
                    <a:lnTo>
                      <a:pt x="148" y="793"/>
                    </a:lnTo>
                    <a:lnTo>
                      <a:pt x="234" y="786"/>
                    </a:lnTo>
                    <a:lnTo>
                      <a:pt x="247" y="809"/>
                    </a:lnTo>
                    <a:lnTo>
                      <a:pt x="276" y="798"/>
                    </a:lnTo>
                    <a:lnTo>
                      <a:pt x="263" y="746"/>
                    </a:lnTo>
                    <a:lnTo>
                      <a:pt x="286" y="735"/>
                    </a:lnTo>
                    <a:lnTo>
                      <a:pt x="297" y="671"/>
                    </a:lnTo>
                    <a:lnTo>
                      <a:pt x="240" y="574"/>
                    </a:lnTo>
                    <a:lnTo>
                      <a:pt x="114" y="477"/>
                    </a:lnTo>
                    <a:lnTo>
                      <a:pt x="68" y="384"/>
                    </a:lnTo>
                    <a:lnTo>
                      <a:pt x="52" y="293"/>
                    </a:lnTo>
                    <a:lnTo>
                      <a:pt x="52" y="207"/>
                    </a:lnTo>
                    <a:lnTo>
                      <a:pt x="23" y="167"/>
                    </a:lnTo>
                    <a:lnTo>
                      <a:pt x="0" y="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3" name=""/>
              <p:cNvSpPr/>
              <p:nvPr/>
            </p:nvSpPr>
            <p:spPr>
              <a:xfrm>
                <a:off x="3989880" y="3714840"/>
                <a:ext cx="3668400" cy="2408040"/>
              </a:xfrm>
              <a:custGeom>
                <a:avLst/>
                <a:gdLst/>
                <a:ahLst/>
                <a:rect l="l" t="t" r="r" b="b"/>
                <a:pathLst>
                  <a:path w="4732" h="3036">
                    <a:moveTo>
                      <a:pt x="0" y="0"/>
                    </a:moveTo>
                    <a:lnTo>
                      <a:pt x="349" y="34"/>
                    </a:lnTo>
                    <a:lnTo>
                      <a:pt x="338" y="63"/>
                    </a:lnTo>
                    <a:lnTo>
                      <a:pt x="821" y="379"/>
                    </a:lnTo>
                    <a:lnTo>
                      <a:pt x="1222" y="407"/>
                    </a:lnTo>
                    <a:lnTo>
                      <a:pt x="1238" y="350"/>
                    </a:lnTo>
                    <a:lnTo>
                      <a:pt x="1468" y="368"/>
                    </a:lnTo>
                    <a:lnTo>
                      <a:pt x="1509" y="402"/>
                    </a:lnTo>
                    <a:lnTo>
                      <a:pt x="1502" y="449"/>
                    </a:lnTo>
                    <a:lnTo>
                      <a:pt x="1543" y="459"/>
                    </a:lnTo>
                    <a:lnTo>
                      <a:pt x="1588" y="522"/>
                    </a:lnTo>
                    <a:lnTo>
                      <a:pt x="1611" y="522"/>
                    </a:lnTo>
                    <a:lnTo>
                      <a:pt x="1635" y="574"/>
                    </a:lnTo>
                    <a:lnTo>
                      <a:pt x="1692" y="585"/>
                    </a:lnTo>
                    <a:lnTo>
                      <a:pt x="1681" y="603"/>
                    </a:lnTo>
                    <a:lnTo>
                      <a:pt x="1697" y="660"/>
                    </a:lnTo>
                    <a:lnTo>
                      <a:pt x="1710" y="741"/>
                    </a:lnTo>
                    <a:lnTo>
                      <a:pt x="1749" y="780"/>
                    </a:lnTo>
                    <a:lnTo>
                      <a:pt x="1817" y="861"/>
                    </a:lnTo>
                    <a:lnTo>
                      <a:pt x="1853" y="856"/>
                    </a:lnTo>
                    <a:lnTo>
                      <a:pt x="1864" y="879"/>
                    </a:lnTo>
                    <a:lnTo>
                      <a:pt x="1927" y="913"/>
                    </a:lnTo>
                    <a:lnTo>
                      <a:pt x="1979" y="861"/>
                    </a:lnTo>
                    <a:lnTo>
                      <a:pt x="1973" y="809"/>
                    </a:lnTo>
                    <a:lnTo>
                      <a:pt x="1979" y="780"/>
                    </a:lnTo>
                    <a:lnTo>
                      <a:pt x="2031" y="780"/>
                    </a:lnTo>
                    <a:lnTo>
                      <a:pt x="2042" y="746"/>
                    </a:lnTo>
                    <a:lnTo>
                      <a:pt x="2065" y="746"/>
                    </a:lnTo>
                    <a:lnTo>
                      <a:pt x="2065" y="770"/>
                    </a:lnTo>
                    <a:lnTo>
                      <a:pt x="2187" y="780"/>
                    </a:lnTo>
                    <a:lnTo>
                      <a:pt x="2255" y="843"/>
                    </a:lnTo>
                    <a:lnTo>
                      <a:pt x="2300" y="936"/>
                    </a:lnTo>
                    <a:lnTo>
                      <a:pt x="2305" y="970"/>
                    </a:lnTo>
                    <a:lnTo>
                      <a:pt x="2375" y="1080"/>
                    </a:lnTo>
                    <a:lnTo>
                      <a:pt x="2398" y="1125"/>
                    </a:lnTo>
                    <a:lnTo>
                      <a:pt x="2456" y="1166"/>
                    </a:lnTo>
                    <a:lnTo>
                      <a:pt x="2466" y="1223"/>
                    </a:lnTo>
                    <a:lnTo>
                      <a:pt x="2484" y="1257"/>
                    </a:lnTo>
                    <a:lnTo>
                      <a:pt x="2477" y="1297"/>
                    </a:lnTo>
                    <a:lnTo>
                      <a:pt x="2518" y="1320"/>
                    </a:lnTo>
                    <a:lnTo>
                      <a:pt x="2513" y="1383"/>
                    </a:lnTo>
                    <a:lnTo>
                      <a:pt x="2558" y="1377"/>
                    </a:lnTo>
                    <a:lnTo>
                      <a:pt x="2592" y="1417"/>
                    </a:lnTo>
                    <a:lnTo>
                      <a:pt x="2621" y="1411"/>
                    </a:lnTo>
                    <a:lnTo>
                      <a:pt x="2673" y="1440"/>
                    </a:lnTo>
                    <a:lnTo>
                      <a:pt x="2701" y="1440"/>
                    </a:lnTo>
                    <a:lnTo>
                      <a:pt x="2735" y="1435"/>
                    </a:lnTo>
                    <a:lnTo>
                      <a:pt x="2764" y="1453"/>
                    </a:lnTo>
                    <a:lnTo>
                      <a:pt x="2805" y="1458"/>
                    </a:lnTo>
                    <a:lnTo>
                      <a:pt x="2787" y="1544"/>
                    </a:lnTo>
                    <a:lnTo>
                      <a:pt x="2805" y="1584"/>
                    </a:lnTo>
                    <a:lnTo>
                      <a:pt x="2805" y="1732"/>
                    </a:lnTo>
                    <a:lnTo>
                      <a:pt x="2811" y="1790"/>
                    </a:lnTo>
                    <a:lnTo>
                      <a:pt x="2886" y="1904"/>
                    </a:lnTo>
                    <a:lnTo>
                      <a:pt x="2936" y="1962"/>
                    </a:lnTo>
                    <a:lnTo>
                      <a:pt x="2988" y="2014"/>
                    </a:lnTo>
                    <a:lnTo>
                      <a:pt x="2983" y="2032"/>
                    </a:lnTo>
                    <a:lnTo>
                      <a:pt x="2915" y="1980"/>
                    </a:lnTo>
                    <a:lnTo>
                      <a:pt x="2891" y="1969"/>
                    </a:lnTo>
                    <a:lnTo>
                      <a:pt x="2886" y="1985"/>
                    </a:lnTo>
                    <a:lnTo>
                      <a:pt x="3029" y="2123"/>
                    </a:lnTo>
                    <a:lnTo>
                      <a:pt x="3194" y="2313"/>
                    </a:lnTo>
                    <a:lnTo>
                      <a:pt x="3235" y="2347"/>
                    </a:lnTo>
                    <a:lnTo>
                      <a:pt x="3270" y="2371"/>
                    </a:lnTo>
                    <a:lnTo>
                      <a:pt x="3338" y="2381"/>
                    </a:lnTo>
                    <a:lnTo>
                      <a:pt x="3395" y="2405"/>
                    </a:lnTo>
                    <a:lnTo>
                      <a:pt x="3452" y="2433"/>
                    </a:lnTo>
                    <a:lnTo>
                      <a:pt x="3556" y="2428"/>
                    </a:lnTo>
                    <a:lnTo>
                      <a:pt x="3648" y="2329"/>
                    </a:lnTo>
                    <a:lnTo>
                      <a:pt x="3791" y="2324"/>
                    </a:lnTo>
                    <a:lnTo>
                      <a:pt x="3854" y="2290"/>
                    </a:lnTo>
                    <a:lnTo>
                      <a:pt x="3877" y="2256"/>
                    </a:lnTo>
                    <a:lnTo>
                      <a:pt x="3958" y="2243"/>
                    </a:lnTo>
                    <a:lnTo>
                      <a:pt x="4049" y="2191"/>
                    </a:lnTo>
                    <a:lnTo>
                      <a:pt x="4078" y="2112"/>
                    </a:lnTo>
                    <a:lnTo>
                      <a:pt x="4096" y="1946"/>
                    </a:lnTo>
                    <a:lnTo>
                      <a:pt x="4119" y="1870"/>
                    </a:lnTo>
                    <a:lnTo>
                      <a:pt x="4164" y="1813"/>
                    </a:lnTo>
                    <a:lnTo>
                      <a:pt x="4221" y="1779"/>
                    </a:lnTo>
                    <a:lnTo>
                      <a:pt x="4383" y="1745"/>
                    </a:lnTo>
                    <a:lnTo>
                      <a:pt x="4417" y="1722"/>
                    </a:lnTo>
                    <a:lnTo>
                      <a:pt x="4560" y="1716"/>
                    </a:lnTo>
                    <a:lnTo>
                      <a:pt x="4646" y="1704"/>
                    </a:lnTo>
                    <a:lnTo>
                      <a:pt x="4686" y="1688"/>
                    </a:lnTo>
                    <a:lnTo>
                      <a:pt x="4709" y="1688"/>
                    </a:lnTo>
                    <a:lnTo>
                      <a:pt x="4727" y="1740"/>
                    </a:lnTo>
                    <a:lnTo>
                      <a:pt x="4732" y="1790"/>
                    </a:lnTo>
                    <a:lnTo>
                      <a:pt x="4693" y="1876"/>
                    </a:lnTo>
                    <a:lnTo>
                      <a:pt x="4664" y="1912"/>
                    </a:lnTo>
                    <a:lnTo>
                      <a:pt x="4664" y="1991"/>
                    </a:lnTo>
                    <a:lnTo>
                      <a:pt x="4623" y="2014"/>
                    </a:lnTo>
                    <a:lnTo>
                      <a:pt x="4657" y="2026"/>
                    </a:lnTo>
                    <a:lnTo>
                      <a:pt x="4680" y="2089"/>
                    </a:lnTo>
                    <a:lnTo>
                      <a:pt x="4657" y="2123"/>
                    </a:lnTo>
                    <a:lnTo>
                      <a:pt x="4641" y="2170"/>
                    </a:lnTo>
                    <a:lnTo>
                      <a:pt x="4641" y="2256"/>
                    </a:lnTo>
                    <a:lnTo>
                      <a:pt x="4636" y="2285"/>
                    </a:lnTo>
                    <a:lnTo>
                      <a:pt x="4607" y="2272"/>
                    </a:lnTo>
                    <a:lnTo>
                      <a:pt x="4594" y="2227"/>
                    </a:lnTo>
                    <a:lnTo>
                      <a:pt x="4555" y="2215"/>
                    </a:lnTo>
                    <a:lnTo>
                      <a:pt x="4526" y="2277"/>
                    </a:lnTo>
                    <a:lnTo>
                      <a:pt x="4422" y="2381"/>
                    </a:lnTo>
                    <a:lnTo>
                      <a:pt x="4383" y="2405"/>
                    </a:lnTo>
                    <a:lnTo>
                      <a:pt x="4125" y="2410"/>
                    </a:lnTo>
                    <a:lnTo>
                      <a:pt x="4119" y="2530"/>
                    </a:lnTo>
                    <a:lnTo>
                      <a:pt x="4062" y="2543"/>
                    </a:lnTo>
                    <a:lnTo>
                      <a:pt x="4125" y="2593"/>
                    </a:lnTo>
                    <a:lnTo>
                      <a:pt x="4193" y="2606"/>
                    </a:lnTo>
                    <a:lnTo>
                      <a:pt x="4256" y="2645"/>
                    </a:lnTo>
                    <a:lnTo>
                      <a:pt x="4273" y="2708"/>
                    </a:lnTo>
                    <a:lnTo>
                      <a:pt x="4250" y="2760"/>
                    </a:lnTo>
                    <a:lnTo>
                      <a:pt x="3947" y="2760"/>
                    </a:lnTo>
                    <a:lnTo>
                      <a:pt x="3940" y="2846"/>
                    </a:lnTo>
                    <a:lnTo>
                      <a:pt x="3958" y="2903"/>
                    </a:lnTo>
                    <a:lnTo>
                      <a:pt x="3976" y="2955"/>
                    </a:lnTo>
                    <a:lnTo>
                      <a:pt x="3940" y="3036"/>
                    </a:lnTo>
                    <a:lnTo>
                      <a:pt x="3791" y="2887"/>
                    </a:lnTo>
                    <a:lnTo>
                      <a:pt x="3734" y="2846"/>
                    </a:lnTo>
                    <a:lnTo>
                      <a:pt x="3660" y="2812"/>
                    </a:lnTo>
                    <a:lnTo>
                      <a:pt x="3608" y="2772"/>
                    </a:lnTo>
                    <a:lnTo>
                      <a:pt x="3590" y="2726"/>
                    </a:lnTo>
                    <a:lnTo>
                      <a:pt x="3517" y="2744"/>
                    </a:lnTo>
                    <a:lnTo>
                      <a:pt x="3504" y="2765"/>
                    </a:lnTo>
                    <a:lnTo>
                      <a:pt x="3465" y="2760"/>
                    </a:lnTo>
                    <a:lnTo>
                      <a:pt x="3460" y="2720"/>
                    </a:lnTo>
                    <a:lnTo>
                      <a:pt x="3424" y="2702"/>
                    </a:lnTo>
                    <a:lnTo>
                      <a:pt x="3402" y="2708"/>
                    </a:lnTo>
                    <a:lnTo>
                      <a:pt x="3384" y="2744"/>
                    </a:lnTo>
                    <a:lnTo>
                      <a:pt x="3418" y="2765"/>
                    </a:lnTo>
                    <a:lnTo>
                      <a:pt x="3374" y="2778"/>
                    </a:lnTo>
                    <a:lnTo>
                      <a:pt x="3304" y="2794"/>
                    </a:lnTo>
                    <a:lnTo>
                      <a:pt x="3201" y="2846"/>
                    </a:lnTo>
                    <a:lnTo>
                      <a:pt x="3149" y="2864"/>
                    </a:lnTo>
                    <a:lnTo>
                      <a:pt x="3080" y="2864"/>
                    </a:lnTo>
                    <a:lnTo>
                      <a:pt x="2988" y="2835"/>
                    </a:lnTo>
                    <a:lnTo>
                      <a:pt x="2897" y="2817"/>
                    </a:lnTo>
                    <a:lnTo>
                      <a:pt x="2771" y="2788"/>
                    </a:lnTo>
                    <a:lnTo>
                      <a:pt x="2735" y="2754"/>
                    </a:lnTo>
                    <a:lnTo>
                      <a:pt x="2639" y="2720"/>
                    </a:lnTo>
                    <a:lnTo>
                      <a:pt x="2547" y="2715"/>
                    </a:lnTo>
                    <a:lnTo>
                      <a:pt x="2506" y="2679"/>
                    </a:lnTo>
                    <a:lnTo>
                      <a:pt x="2375" y="2650"/>
                    </a:lnTo>
                    <a:lnTo>
                      <a:pt x="2266" y="2600"/>
                    </a:lnTo>
                    <a:lnTo>
                      <a:pt x="2146" y="2507"/>
                    </a:lnTo>
                    <a:lnTo>
                      <a:pt x="2047" y="2485"/>
                    </a:lnTo>
                    <a:lnTo>
                      <a:pt x="2018" y="2491"/>
                    </a:lnTo>
                    <a:lnTo>
                      <a:pt x="2002" y="2507"/>
                    </a:lnTo>
                    <a:lnTo>
                      <a:pt x="1961" y="2473"/>
                    </a:lnTo>
                    <a:lnTo>
                      <a:pt x="1882" y="2462"/>
                    </a:lnTo>
                    <a:lnTo>
                      <a:pt x="1835" y="2416"/>
                    </a:lnTo>
                    <a:lnTo>
                      <a:pt x="1767" y="2376"/>
                    </a:lnTo>
                    <a:lnTo>
                      <a:pt x="1687" y="2301"/>
                    </a:lnTo>
                    <a:lnTo>
                      <a:pt x="1640" y="2267"/>
                    </a:lnTo>
                    <a:lnTo>
                      <a:pt x="1588" y="2267"/>
                    </a:lnTo>
                    <a:lnTo>
                      <a:pt x="1554" y="2199"/>
                    </a:lnTo>
                    <a:lnTo>
                      <a:pt x="1520" y="2129"/>
                    </a:lnTo>
                    <a:lnTo>
                      <a:pt x="1514" y="2077"/>
                    </a:lnTo>
                    <a:lnTo>
                      <a:pt x="1572" y="2077"/>
                    </a:lnTo>
                    <a:lnTo>
                      <a:pt x="1577" y="2037"/>
                    </a:lnTo>
                    <a:lnTo>
                      <a:pt x="1566" y="2003"/>
                    </a:lnTo>
                    <a:lnTo>
                      <a:pt x="1549" y="1969"/>
                    </a:lnTo>
                    <a:lnTo>
                      <a:pt x="1566" y="1904"/>
                    </a:lnTo>
                    <a:lnTo>
                      <a:pt x="1543" y="1831"/>
                    </a:lnTo>
                    <a:lnTo>
                      <a:pt x="1514" y="1774"/>
                    </a:lnTo>
                    <a:lnTo>
                      <a:pt x="1497" y="1722"/>
                    </a:lnTo>
                    <a:lnTo>
                      <a:pt x="1400" y="1641"/>
                    </a:lnTo>
                    <a:lnTo>
                      <a:pt x="1319" y="1560"/>
                    </a:lnTo>
                    <a:lnTo>
                      <a:pt x="1285" y="1497"/>
                    </a:lnTo>
                    <a:lnTo>
                      <a:pt x="1267" y="1453"/>
                    </a:lnTo>
                    <a:lnTo>
                      <a:pt x="1176" y="1377"/>
                    </a:lnTo>
                    <a:lnTo>
                      <a:pt x="1129" y="1320"/>
                    </a:lnTo>
                    <a:lnTo>
                      <a:pt x="1066" y="1239"/>
                    </a:lnTo>
                    <a:lnTo>
                      <a:pt x="1021" y="1200"/>
                    </a:lnTo>
                    <a:lnTo>
                      <a:pt x="980" y="1194"/>
                    </a:lnTo>
                    <a:lnTo>
                      <a:pt x="957" y="1187"/>
                    </a:lnTo>
                    <a:lnTo>
                      <a:pt x="952" y="1171"/>
                    </a:lnTo>
                    <a:lnTo>
                      <a:pt x="1004" y="1137"/>
                    </a:lnTo>
                    <a:lnTo>
                      <a:pt x="1021" y="1073"/>
                    </a:lnTo>
                    <a:lnTo>
                      <a:pt x="935" y="1010"/>
                    </a:lnTo>
                    <a:lnTo>
                      <a:pt x="894" y="999"/>
                    </a:lnTo>
                    <a:lnTo>
                      <a:pt x="831" y="924"/>
                    </a:lnTo>
                    <a:lnTo>
                      <a:pt x="769" y="879"/>
                    </a:lnTo>
                    <a:lnTo>
                      <a:pt x="735" y="884"/>
                    </a:lnTo>
                    <a:lnTo>
                      <a:pt x="745" y="798"/>
                    </a:lnTo>
                    <a:lnTo>
                      <a:pt x="699" y="770"/>
                    </a:lnTo>
                    <a:lnTo>
                      <a:pt x="654" y="718"/>
                    </a:lnTo>
                    <a:lnTo>
                      <a:pt x="641" y="660"/>
                    </a:lnTo>
                    <a:lnTo>
                      <a:pt x="602" y="631"/>
                    </a:lnTo>
                    <a:lnTo>
                      <a:pt x="573" y="540"/>
                    </a:lnTo>
                    <a:lnTo>
                      <a:pt x="568" y="483"/>
                    </a:lnTo>
                    <a:lnTo>
                      <a:pt x="516" y="368"/>
                    </a:lnTo>
                    <a:lnTo>
                      <a:pt x="464" y="219"/>
                    </a:lnTo>
                    <a:lnTo>
                      <a:pt x="407" y="201"/>
                    </a:lnTo>
                    <a:lnTo>
                      <a:pt x="344" y="172"/>
                    </a:lnTo>
                    <a:lnTo>
                      <a:pt x="304" y="120"/>
                    </a:lnTo>
                    <a:lnTo>
                      <a:pt x="269" y="97"/>
                    </a:lnTo>
                    <a:lnTo>
                      <a:pt x="252" y="178"/>
                    </a:lnTo>
                    <a:lnTo>
                      <a:pt x="240" y="327"/>
                    </a:lnTo>
                    <a:lnTo>
                      <a:pt x="258" y="407"/>
                    </a:lnTo>
                    <a:lnTo>
                      <a:pt x="297" y="470"/>
                    </a:lnTo>
                    <a:lnTo>
                      <a:pt x="362" y="545"/>
                    </a:lnTo>
                    <a:lnTo>
                      <a:pt x="407" y="649"/>
                    </a:lnTo>
                    <a:lnTo>
                      <a:pt x="464" y="718"/>
                    </a:lnTo>
                    <a:lnTo>
                      <a:pt x="482" y="809"/>
                    </a:lnTo>
                    <a:lnTo>
                      <a:pt x="505" y="890"/>
                    </a:lnTo>
                    <a:lnTo>
                      <a:pt x="545" y="913"/>
                    </a:lnTo>
                    <a:lnTo>
                      <a:pt x="555" y="970"/>
                    </a:lnTo>
                    <a:lnTo>
                      <a:pt x="613" y="994"/>
                    </a:lnTo>
                    <a:lnTo>
                      <a:pt x="649" y="1038"/>
                    </a:lnTo>
                    <a:lnTo>
                      <a:pt x="654" y="1090"/>
                    </a:lnTo>
                    <a:lnTo>
                      <a:pt x="631" y="1137"/>
                    </a:lnTo>
                    <a:lnTo>
                      <a:pt x="636" y="1187"/>
                    </a:lnTo>
                    <a:lnTo>
                      <a:pt x="693" y="1229"/>
                    </a:lnTo>
                    <a:lnTo>
                      <a:pt x="735" y="1286"/>
                    </a:lnTo>
                    <a:lnTo>
                      <a:pt x="735" y="1359"/>
                    </a:lnTo>
                    <a:lnTo>
                      <a:pt x="722" y="1406"/>
                    </a:lnTo>
                    <a:lnTo>
                      <a:pt x="735" y="1458"/>
                    </a:lnTo>
                    <a:lnTo>
                      <a:pt x="831" y="1481"/>
                    </a:lnTo>
                    <a:lnTo>
                      <a:pt x="871" y="1487"/>
                    </a:lnTo>
                    <a:lnTo>
                      <a:pt x="912" y="1612"/>
                    </a:lnTo>
                    <a:lnTo>
                      <a:pt x="878" y="1625"/>
                    </a:lnTo>
                    <a:lnTo>
                      <a:pt x="871" y="1693"/>
                    </a:lnTo>
                    <a:lnTo>
                      <a:pt x="842" y="1711"/>
                    </a:lnTo>
                    <a:lnTo>
                      <a:pt x="826" y="1688"/>
                    </a:lnTo>
                    <a:lnTo>
                      <a:pt x="826" y="1646"/>
                    </a:lnTo>
                    <a:lnTo>
                      <a:pt x="785" y="1625"/>
                    </a:lnTo>
                    <a:lnTo>
                      <a:pt x="769" y="1567"/>
                    </a:lnTo>
                    <a:lnTo>
                      <a:pt x="688" y="1474"/>
                    </a:lnTo>
                    <a:lnTo>
                      <a:pt x="545" y="1349"/>
                    </a:lnTo>
                    <a:lnTo>
                      <a:pt x="534" y="1291"/>
                    </a:lnTo>
                    <a:lnTo>
                      <a:pt x="527" y="1148"/>
                    </a:lnTo>
                    <a:lnTo>
                      <a:pt x="441" y="1056"/>
                    </a:lnTo>
                    <a:lnTo>
                      <a:pt x="412" y="994"/>
                    </a:lnTo>
                    <a:lnTo>
                      <a:pt x="390" y="958"/>
                    </a:lnTo>
                    <a:lnTo>
                      <a:pt x="321" y="958"/>
                    </a:lnTo>
                    <a:lnTo>
                      <a:pt x="224" y="872"/>
                    </a:lnTo>
                    <a:lnTo>
                      <a:pt x="182" y="838"/>
                    </a:lnTo>
                    <a:lnTo>
                      <a:pt x="148" y="793"/>
                    </a:lnTo>
                    <a:lnTo>
                      <a:pt x="234" y="786"/>
                    </a:lnTo>
                    <a:lnTo>
                      <a:pt x="247" y="809"/>
                    </a:lnTo>
                    <a:lnTo>
                      <a:pt x="276" y="798"/>
                    </a:lnTo>
                    <a:lnTo>
                      <a:pt x="263" y="746"/>
                    </a:lnTo>
                    <a:lnTo>
                      <a:pt x="286" y="735"/>
                    </a:lnTo>
                    <a:lnTo>
                      <a:pt x="297" y="671"/>
                    </a:lnTo>
                    <a:lnTo>
                      <a:pt x="240" y="574"/>
                    </a:lnTo>
                    <a:lnTo>
                      <a:pt x="114" y="477"/>
                    </a:lnTo>
                    <a:lnTo>
                      <a:pt x="68" y="384"/>
                    </a:lnTo>
                    <a:lnTo>
                      <a:pt x="52" y="293"/>
                    </a:lnTo>
                    <a:lnTo>
                      <a:pt x="52" y="207"/>
                    </a:lnTo>
                    <a:lnTo>
                      <a:pt x="23" y="167"/>
                    </a:lnTo>
                    <a:lnTo>
                      <a:pt x="0" y="97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24" name=""/>
            <p:cNvGrpSpPr/>
            <p:nvPr/>
          </p:nvGrpSpPr>
          <p:grpSpPr>
            <a:xfrm>
              <a:off x="7237080" y="4046400"/>
              <a:ext cx="967680" cy="752400"/>
              <a:chOff x="7237080" y="4046400"/>
              <a:chExt cx="967680" cy="752400"/>
            </a:xfrm>
          </p:grpSpPr>
          <p:sp>
            <p:nvSpPr>
              <p:cNvPr id="125" name=""/>
              <p:cNvSpPr/>
              <p:nvPr/>
            </p:nvSpPr>
            <p:spPr>
              <a:xfrm>
                <a:off x="7237080" y="4046400"/>
                <a:ext cx="967680" cy="752400"/>
              </a:xfrm>
              <a:custGeom>
                <a:avLst/>
                <a:gdLst/>
                <a:ahLst/>
                <a:rect l="l" t="t" r="r" b="b"/>
                <a:pathLst>
                  <a:path w="1248" h="947">
                    <a:moveTo>
                      <a:pt x="54" y="190"/>
                    </a:moveTo>
                    <a:lnTo>
                      <a:pt x="76" y="194"/>
                    </a:lnTo>
                    <a:lnTo>
                      <a:pt x="83" y="176"/>
                    </a:lnTo>
                    <a:lnTo>
                      <a:pt x="104" y="204"/>
                    </a:lnTo>
                    <a:lnTo>
                      <a:pt x="122" y="176"/>
                    </a:lnTo>
                    <a:lnTo>
                      <a:pt x="133" y="161"/>
                    </a:lnTo>
                    <a:lnTo>
                      <a:pt x="162" y="176"/>
                    </a:lnTo>
                    <a:lnTo>
                      <a:pt x="173" y="168"/>
                    </a:lnTo>
                    <a:lnTo>
                      <a:pt x="173" y="150"/>
                    </a:lnTo>
                    <a:lnTo>
                      <a:pt x="187" y="154"/>
                    </a:lnTo>
                    <a:lnTo>
                      <a:pt x="198" y="194"/>
                    </a:lnTo>
                    <a:lnTo>
                      <a:pt x="266" y="201"/>
                    </a:lnTo>
                    <a:lnTo>
                      <a:pt x="302" y="179"/>
                    </a:lnTo>
                    <a:lnTo>
                      <a:pt x="323" y="194"/>
                    </a:lnTo>
                    <a:lnTo>
                      <a:pt x="320" y="237"/>
                    </a:lnTo>
                    <a:lnTo>
                      <a:pt x="348" y="240"/>
                    </a:lnTo>
                    <a:lnTo>
                      <a:pt x="366" y="283"/>
                    </a:lnTo>
                    <a:lnTo>
                      <a:pt x="395" y="283"/>
                    </a:lnTo>
                    <a:lnTo>
                      <a:pt x="416" y="258"/>
                    </a:lnTo>
                    <a:lnTo>
                      <a:pt x="438" y="251"/>
                    </a:lnTo>
                    <a:lnTo>
                      <a:pt x="470" y="254"/>
                    </a:lnTo>
                    <a:lnTo>
                      <a:pt x="495" y="237"/>
                    </a:lnTo>
                    <a:lnTo>
                      <a:pt x="499" y="204"/>
                    </a:lnTo>
                    <a:lnTo>
                      <a:pt x="513" y="179"/>
                    </a:lnTo>
                    <a:lnTo>
                      <a:pt x="538" y="172"/>
                    </a:lnTo>
                    <a:lnTo>
                      <a:pt x="578" y="179"/>
                    </a:lnTo>
                    <a:lnTo>
                      <a:pt x="606" y="204"/>
                    </a:lnTo>
                    <a:lnTo>
                      <a:pt x="606" y="233"/>
                    </a:lnTo>
                    <a:lnTo>
                      <a:pt x="642" y="240"/>
                    </a:lnTo>
                    <a:lnTo>
                      <a:pt x="696" y="269"/>
                    </a:lnTo>
                    <a:lnTo>
                      <a:pt x="700" y="305"/>
                    </a:lnTo>
                    <a:lnTo>
                      <a:pt x="750" y="315"/>
                    </a:lnTo>
                    <a:lnTo>
                      <a:pt x="778" y="351"/>
                    </a:lnTo>
                    <a:lnTo>
                      <a:pt x="786" y="405"/>
                    </a:lnTo>
                    <a:lnTo>
                      <a:pt x="775" y="412"/>
                    </a:lnTo>
                    <a:lnTo>
                      <a:pt x="761" y="423"/>
                    </a:lnTo>
                    <a:lnTo>
                      <a:pt x="761" y="452"/>
                    </a:lnTo>
                    <a:lnTo>
                      <a:pt x="778" y="484"/>
                    </a:lnTo>
                    <a:lnTo>
                      <a:pt x="778" y="513"/>
                    </a:lnTo>
                    <a:lnTo>
                      <a:pt x="789" y="549"/>
                    </a:lnTo>
                    <a:lnTo>
                      <a:pt x="814" y="523"/>
                    </a:lnTo>
                    <a:lnTo>
                      <a:pt x="843" y="513"/>
                    </a:lnTo>
                    <a:lnTo>
                      <a:pt x="807" y="584"/>
                    </a:lnTo>
                    <a:lnTo>
                      <a:pt x="821" y="610"/>
                    </a:lnTo>
                    <a:lnTo>
                      <a:pt x="836" y="624"/>
                    </a:lnTo>
                    <a:lnTo>
                      <a:pt x="861" y="663"/>
                    </a:lnTo>
                    <a:lnTo>
                      <a:pt x="900" y="678"/>
                    </a:lnTo>
                    <a:lnTo>
                      <a:pt x="904" y="656"/>
                    </a:lnTo>
                    <a:lnTo>
                      <a:pt x="925" y="663"/>
                    </a:lnTo>
                    <a:lnTo>
                      <a:pt x="915" y="699"/>
                    </a:lnTo>
                    <a:lnTo>
                      <a:pt x="911" y="735"/>
                    </a:lnTo>
                    <a:lnTo>
                      <a:pt x="940" y="746"/>
                    </a:lnTo>
                    <a:lnTo>
                      <a:pt x="969" y="782"/>
                    </a:lnTo>
                    <a:lnTo>
                      <a:pt x="965" y="814"/>
                    </a:lnTo>
                    <a:lnTo>
                      <a:pt x="979" y="825"/>
                    </a:lnTo>
                    <a:lnTo>
                      <a:pt x="1037" y="825"/>
                    </a:lnTo>
                    <a:lnTo>
                      <a:pt x="1058" y="843"/>
                    </a:lnTo>
                    <a:lnTo>
                      <a:pt x="1055" y="861"/>
                    </a:lnTo>
                    <a:lnTo>
                      <a:pt x="1083" y="857"/>
                    </a:lnTo>
                    <a:lnTo>
                      <a:pt x="1083" y="886"/>
                    </a:lnTo>
                    <a:lnTo>
                      <a:pt x="1105" y="914"/>
                    </a:lnTo>
                    <a:lnTo>
                      <a:pt x="1098" y="943"/>
                    </a:lnTo>
                    <a:lnTo>
                      <a:pt x="1137" y="947"/>
                    </a:lnTo>
                    <a:lnTo>
                      <a:pt x="1155" y="929"/>
                    </a:lnTo>
                    <a:lnTo>
                      <a:pt x="1219" y="932"/>
                    </a:lnTo>
                    <a:lnTo>
                      <a:pt x="1248" y="904"/>
                    </a:lnTo>
                    <a:lnTo>
                      <a:pt x="1227" y="843"/>
                    </a:lnTo>
                    <a:lnTo>
                      <a:pt x="1245" y="828"/>
                    </a:lnTo>
                    <a:lnTo>
                      <a:pt x="1241" y="660"/>
                    </a:lnTo>
                    <a:lnTo>
                      <a:pt x="1234" y="627"/>
                    </a:lnTo>
                    <a:lnTo>
                      <a:pt x="1180" y="559"/>
                    </a:lnTo>
                    <a:lnTo>
                      <a:pt x="1169" y="534"/>
                    </a:lnTo>
                    <a:lnTo>
                      <a:pt x="1155" y="498"/>
                    </a:lnTo>
                    <a:lnTo>
                      <a:pt x="1105" y="419"/>
                    </a:lnTo>
                    <a:lnTo>
                      <a:pt x="1090" y="355"/>
                    </a:lnTo>
                    <a:lnTo>
                      <a:pt x="1080" y="326"/>
                    </a:lnTo>
                    <a:lnTo>
                      <a:pt x="1058" y="319"/>
                    </a:lnTo>
                    <a:lnTo>
                      <a:pt x="1033" y="258"/>
                    </a:lnTo>
                    <a:lnTo>
                      <a:pt x="994" y="204"/>
                    </a:lnTo>
                    <a:lnTo>
                      <a:pt x="951" y="147"/>
                    </a:lnTo>
                    <a:lnTo>
                      <a:pt x="929" y="97"/>
                    </a:lnTo>
                    <a:lnTo>
                      <a:pt x="897" y="93"/>
                    </a:lnTo>
                    <a:lnTo>
                      <a:pt x="918" y="64"/>
                    </a:lnTo>
                    <a:lnTo>
                      <a:pt x="897" y="21"/>
                    </a:lnTo>
                    <a:lnTo>
                      <a:pt x="865" y="14"/>
                    </a:lnTo>
                    <a:lnTo>
                      <a:pt x="839" y="0"/>
                    </a:lnTo>
                    <a:lnTo>
                      <a:pt x="814" y="32"/>
                    </a:lnTo>
                    <a:lnTo>
                      <a:pt x="832" y="57"/>
                    </a:lnTo>
                    <a:lnTo>
                      <a:pt x="832" y="93"/>
                    </a:lnTo>
                    <a:lnTo>
                      <a:pt x="789" y="61"/>
                    </a:lnTo>
                    <a:lnTo>
                      <a:pt x="606" y="68"/>
                    </a:lnTo>
                    <a:lnTo>
                      <a:pt x="398" y="75"/>
                    </a:lnTo>
                    <a:lnTo>
                      <a:pt x="377" y="29"/>
                    </a:lnTo>
                    <a:lnTo>
                      <a:pt x="147" y="61"/>
                    </a:lnTo>
                    <a:lnTo>
                      <a:pt x="43" y="75"/>
                    </a:lnTo>
                    <a:lnTo>
                      <a:pt x="11" y="86"/>
                    </a:lnTo>
                    <a:lnTo>
                      <a:pt x="0" y="111"/>
                    </a:lnTo>
                    <a:lnTo>
                      <a:pt x="22" y="133"/>
                    </a:lnTo>
                    <a:lnTo>
                      <a:pt x="58" y="133"/>
                    </a:lnTo>
                    <a:lnTo>
                      <a:pt x="36" y="154"/>
                    </a:lnTo>
                    <a:lnTo>
                      <a:pt x="54" y="19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26" name=""/>
              <p:cNvSpPr/>
              <p:nvPr/>
            </p:nvSpPr>
            <p:spPr>
              <a:xfrm>
                <a:off x="7237080" y="4046400"/>
                <a:ext cx="967680" cy="752400"/>
              </a:xfrm>
              <a:custGeom>
                <a:avLst/>
                <a:gdLst/>
                <a:ahLst/>
                <a:rect l="l" t="t" r="r" b="b"/>
                <a:pathLst>
                  <a:path w="1248" h="947">
                    <a:moveTo>
                      <a:pt x="54" y="190"/>
                    </a:moveTo>
                    <a:lnTo>
                      <a:pt x="76" y="194"/>
                    </a:lnTo>
                    <a:lnTo>
                      <a:pt x="83" y="176"/>
                    </a:lnTo>
                    <a:lnTo>
                      <a:pt x="104" y="204"/>
                    </a:lnTo>
                    <a:lnTo>
                      <a:pt x="122" y="176"/>
                    </a:lnTo>
                    <a:lnTo>
                      <a:pt x="133" y="161"/>
                    </a:lnTo>
                    <a:lnTo>
                      <a:pt x="162" y="176"/>
                    </a:lnTo>
                    <a:lnTo>
                      <a:pt x="173" y="168"/>
                    </a:lnTo>
                    <a:lnTo>
                      <a:pt x="173" y="150"/>
                    </a:lnTo>
                    <a:lnTo>
                      <a:pt x="187" y="154"/>
                    </a:lnTo>
                    <a:lnTo>
                      <a:pt x="198" y="194"/>
                    </a:lnTo>
                    <a:lnTo>
                      <a:pt x="266" y="201"/>
                    </a:lnTo>
                    <a:lnTo>
                      <a:pt x="302" y="179"/>
                    </a:lnTo>
                    <a:lnTo>
                      <a:pt x="323" y="194"/>
                    </a:lnTo>
                    <a:lnTo>
                      <a:pt x="320" y="237"/>
                    </a:lnTo>
                    <a:lnTo>
                      <a:pt x="348" y="240"/>
                    </a:lnTo>
                    <a:lnTo>
                      <a:pt x="366" y="283"/>
                    </a:lnTo>
                    <a:lnTo>
                      <a:pt x="395" y="283"/>
                    </a:lnTo>
                    <a:lnTo>
                      <a:pt x="416" y="258"/>
                    </a:lnTo>
                    <a:lnTo>
                      <a:pt x="438" y="251"/>
                    </a:lnTo>
                    <a:lnTo>
                      <a:pt x="470" y="254"/>
                    </a:lnTo>
                    <a:lnTo>
                      <a:pt x="495" y="237"/>
                    </a:lnTo>
                    <a:lnTo>
                      <a:pt x="499" y="204"/>
                    </a:lnTo>
                    <a:lnTo>
                      <a:pt x="513" y="179"/>
                    </a:lnTo>
                    <a:lnTo>
                      <a:pt x="538" y="172"/>
                    </a:lnTo>
                    <a:lnTo>
                      <a:pt x="578" y="179"/>
                    </a:lnTo>
                    <a:lnTo>
                      <a:pt x="606" y="204"/>
                    </a:lnTo>
                    <a:lnTo>
                      <a:pt x="606" y="233"/>
                    </a:lnTo>
                    <a:lnTo>
                      <a:pt x="642" y="240"/>
                    </a:lnTo>
                    <a:lnTo>
                      <a:pt x="696" y="269"/>
                    </a:lnTo>
                    <a:lnTo>
                      <a:pt x="700" y="305"/>
                    </a:lnTo>
                    <a:lnTo>
                      <a:pt x="750" y="315"/>
                    </a:lnTo>
                    <a:lnTo>
                      <a:pt x="778" y="351"/>
                    </a:lnTo>
                    <a:lnTo>
                      <a:pt x="786" y="405"/>
                    </a:lnTo>
                    <a:lnTo>
                      <a:pt x="775" y="412"/>
                    </a:lnTo>
                    <a:lnTo>
                      <a:pt x="761" y="423"/>
                    </a:lnTo>
                    <a:lnTo>
                      <a:pt x="761" y="452"/>
                    </a:lnTo>
                    <a:lnTo>
                      <a:pt x="778" y="484"/>
                    </a:lnTo>
                    <a:lnTo>
                      <a:pt x="778" y="513"/>
                    </a:lnTo>
                    <a:lnTo>
                      <a:pt x="789" y="549"/>
                    </a:lnTo>
                    <a:lnTo>
                      <a:pt x="814" y="523"/>
                    </a:lnTo>
                    <a:lnTo>
                      <a:pt x="843" y="513"/>
                    </a:lnTo>
                    <a:lnTo>
                      <a:pt x="807" y="584"/>
                    </a:lnTo>
                    <a:lnTo>
                      <a:pt x="821" y="610"/>
                    </a:lnTo>
                    <a:lnTo>
                      <a:pt x="836" y="624"/>
                    </a:lnTo>
                    <a:lnTo>
                      <a:pt x="861" y="663"/>
                    </a:lnTo>
                    <a:lnTo>
                      <a:pt x="900" y="678"/>
                    </a:lnTo>
                    <a:lnTo>
                      <a:pt x="904" y="656"/>
                    </a:lnTo>
                    <a:lnTo>
                      <a:pt x="925" y="663"/>
                    </a:lnTo>
                    <a:lnTo>
                      <a:pt x="915" y="699"/>
                    </a:lnTo>
                    <a:lnTo>
                      <a:pt x="911" y="735"/>
                    </a:lnTo>
                    <a:lnTo>
                      <a:pt x="940" y="746"/>
                    </a:lnTo>
                    <a:lnTo>
                      <a:pt x="969" y="782"/>
                    </a:lnTo>
                    <a:lnTo>
                      <a:pt x="965" y="814"/>
                    </a:lnTo>
                    <a:lnTo>
                      <a:pt x="979" y="825"/>
                    </a:lnTo>
                    <a:lnTo>
                      <a:pt x="1037" y="825"/>
                    </a:lnTo>
                    <a:lnTo>
                      <a:pt x="1058" y="843"/>
                    </a:lnTo>
                    <a:lnTo>
                      <a:pt x="1055" y="861"/>
                    </a:lnTo>
                    <a:lnTo>
                      <a:pt x="1083" y="857"/>
                    </a:lnTo>
                    <a:lnTo>
                      <a:pt x="1083" y="886"/>
                    </a:lnTo>
                    <a:lnTo>
                      <a:pt x="1105" y="914"/>
                    </a:lnTo>
                    <a:lnTo>
                      <a:pt x="1098" y="943"/>
                    </a:lnTo>
                    <a:lnTo>
                      <a:pt x="1137" y="947"/>
                    </a:lnTo>
                    <a:lnTo>
                      <a:pt x="1155" y="929"/>
                    </a:lnTo>
                    <a:lnTo>
                      <a:pt x="1219" y="932"/>
                    </a:lnTo>
                    <a:lnTo>
                      <a:pt x="1248" y="904"/>
                    </a:lnTo>
                    <a:lnTo>
                      <a:pt x="1227" y="843"/>
                    </a:lnTo>
                    <a:lnTo>
                      <a:pt x="1245" y="828"/>
                    </a:lnTo>
                    <a:lnTo>
                      <a:pt x="1241" y="660"/>
                    </a:lnTo>
                    <a:lnTo>
                      <a:pt x="1234" y="627"/>
                    </a:lnTo>
                    <a:lnTo>
                      <a:pt x="1180" y="559"/>
                    </a:lnTo>
                    <a:lnTo>
                      <a:pt x="1169" y="534"/>
                    </a:lnTo>
                    <a:lnTo>
                      <a:pt x="1155" y="498"/>
                    </a:lnTo>
                    <a:lnTo>
                      <a:pt x="1105" y="419"/>
                    </a:lnTo>
                    <a:lnTo>
                      <a:pt x="1090" y="355"/>
                    </a:lnTo>
                    <a:lnTo>
                      <a:pt x="1080" y="326"/>
                    </a:lnTo>
                    <a:lnTo>
                      <a:pt x="1058" y="319"/>
                    </a:lnTo>
                    <a:lnTo>
                      <a:pt x="1033" y="258"/>
                    </a:lnTo>
                    <a:lnTo>
                      <a:pt x="994" y="204"/>
                    </a:lnTo>
                    <a:lnTo>
                      <a:pt x="951" y="147"/>
                    </a:lnTo>
                    <a:lnTo>
                      <a:pt x="929" y="97"/>
                    </a:lnTo>
                    <a:lnTo>
                      <a:pt x="897" y="93"/>
                    </a:lnTo>
                    <a:lnTo>
                      <a:pt x="918" y="64"/>
                    </a:lnTo>
                    <a:lnTo>
                      <a:pt x="897" y="21"/>
                    </a:lnTo>
                    <a:lnTo>
                      <a:pt x="865" y="14"/>
                    </a:lnTo>
                    <a:lnTo>
                      <a:pt x="839" y="0"/>
                    </a:lnTo>
                    <a:lnTo>
                      <a:pt x="814" y="32"/>
                    </a:lnTo>
                    <a:lnTo>
                      <a:pt x="832" y="57"/>
                    </a:lnTo>
                    <a:lnTo>
                      <a:pt x="832" y="93"/>
                    </a:lnTo>
                    <a:lnTo>
                      <a:pt x="789" y="61"/>
                    </a:lnTo>
                    <a:lnTo>
                      <a:pt x="606" y="68"/>
                    </a:lnTo>
                    <a:lnTo>
                      <a:pt x="398" y="75"/>
                    </a:lnTo>
                    <a:lnTo>
                      <a:pt x="377" y="29"/>
                    </a:lnTo>
                    <a:lnTo>
                      <a:pt x="147" y="61"/>
                    </a:lnTo>
                    <a:lnTo>
                      <a:pt x="43" y="75"/>
                    </a:lnTo>
                    <a:lnTo>
                      <a:pt x="11" y="86"/>
                    </a:lnTo>
                    <a:lnTo>
                      <a:pt x="0" y="111"/>
                    </a:lnTo>
                    <a:lnTo>
                      <a:pt x="22" y="133"/>
                    </a:lnTo>
                    <a:lnTo>
                      <a:pt x="58" y="133"/>
                    </a:lnTo>
                    <a:lnTo>
                      <a:pt x="36" y="154"/>
                    </a:lnTo>
                    <a:lnTo>
                      <a:pt x="54" y="19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27" name=""/>
            <p:cNvGrpSpPr/>
            <p:nvPr/>
          </p:nvGrpSpPr>
          <p:grpSpPr>
            <a:xfrm>
              <a:off x="6325200" y="1095480"/>
              <a:ext cx="1959840" cy="1492200"/>
              <a:chOff x="6325200" y="1095480"/>
              <a:chExt cx="1959840" cy="1492200"/>
            </a:xfrm>
          </p:grpSpPr>
          <p:grpSp>
            <p:nvGrpSpPr>
              <p:cNvPr id="128" name=""/>
              <p:cNvGrpSpPr/>
              <p:nvPr/>
            </p:nvGrpSpPr>
            <p:grpSpPr>
              <a:xfrm>
                <a:off x="6325200" y="1095480"/>
                <a:ext cx="1959840" cy="1492200"/>
                <a:chOff x="6325200" y="1095480"/>
                <a:chExt cx="1959840" cy="1492200"/>
              </a:xfrm>
            </p:grpSpPr>
            <p:sp>
              <p:nvSpPr>
                <p:cNvPr id="129" name=""/>
                <p:cNvSpPr/>
                <p:nvPr/>
              </p:nvSpPr>
              <p:spPr>
                <a:xfrm>
                  <a:off x="6325200" y="1095480"/>
                  <a:ext cx="1959840" cy="1492200"/>
                </a:xfrm>
                <a:custGeom>
                  <a:avLst/>
                  <a:gdLst/>
                  <a:ahLst/>
                  <a:rect l="l" t="t" r="r" b="b"/>
                  <a:pathLst>
                    <a:path w="2528" h="1879">
                      <a:moveTo>
                        <a:pt x="320" y="0"/>
                      </a:moveTo>
                      <a:lnTo>
                        <a:pt x="54" y="208"/>
                      </a:lnTo>
                      <a:lnTo>
                        <a:pt x="0" y="721"/>
                      </a:lnTo>
                      <a:lnTo>
                        <a:pt x="40" y="717"/>
                      </a:lnTo>
                      <a:lnTo>
                        <a:pt x="40" y="746"/>
                      </a:lnTo>
                      <a:lnTo>
                        <a:pt x="51" y="757"/>
                      </a:lnTo>
                      <a:lnTo>
                        <a:pt x="43" y="796"/>
                      </a:lnTo>
                      <a:lnTo>
                        <a:pt x="61" y="811"/>
                      </a:lnTo>
                      <a:lnTo>
                        <a:pt x="69" y="846"/>
                      </a:lnTo>
                      <a:lnTo>
                        <a:pt x="137" y="857"/>
                      </a:lnTo>
                      <a:lnTo>
                        <a:pt x="158" y="886"/>
                      </a:lnTo>
                      <a:lnTo>
                        <a:pt x="183" y="879"/>
                      </a:lnTo>
                      <a:lnTo>
                        <a:pt x="201" y="846"/>
                      </a:lnTo>
                      <a:lnTo>
                        <a:pt x="298" y="857"/>
                      </a:lnTo>
                      <a:lnTo>
                        <a:pt x="298" y="897"/>
                      </a:lnTo>
                      <a:lnTo>
                        <a:pt x="320" y="900"/>
                      </a:lnTo>
                      <a:lnTo>
                        <a:pt x="323" y="886"/>
                      </a:lnTo>
                      <a:lnTo>
                        <a:pt x="355" y="886"/>
                      </a:lnTo>
                      <a:lnTo>
                        <a:pt x="395" y="936"/>
                      </a:lnTo>
                      <a:lnTo>
                        <a:pt x="445" y="936"/>
                      </a:lnTo>
                      <a:lnTo>
                        <a:pt x="488" y="936"/>
                      </a:lnTo>
                      <a:lnTo>
                        <a:pt x="477" y="904"/>
                      </a:lnTo>
                      <a:lnTo>
                        <a:pt x="506" y="889"/>
                      </a:lnTo>
                      <a:lnTo>
                        <a:pt x="527" y="911"/>
                      </a:lnTo>
                      <a:lnTo>
                        <a:pt x="578" y="911"/>
                      </a:lnTo>
                      <a:lnTo>
                        <a:pt x="639" y="936"/>
                      </a:lnTo>
                      <a:lnTo>
                        <a:pt x="707" y="889"/>
                      </a:lnTo>
                      <a:lnTo>
                        <a:pt x="692" y="846"/>
                      </a:lnTo>
                      <a:lnTo>
                        <a:pt x="750" y="843"/>
                      </a:lnTo>
                      <a:lnTo>
                        <a:pt x="750" y="807"/>
                      </a:lnTo>
                      <a:lnTo>
                        <a:pt x="761" y="800"/>
                      </a:lnTo>
                      <a:lnTo>
                        <a:pt x="796" y="814"/>
                      </a:lnTo>
                      <a:lnTo>
                        <a:pt x="800" y="796"/>
                      </a:lnTo>
                      <a:lnTo>
                        <a:pt x="786" y="753"/>
                      </a:lnTo>
                      <a:lnTo>
                        <a:pt x="804" y="753"/>
                      </a:lnTo>
                      <a:lnTo>
                        <a:pt x="832" y="768"/>
                      </a:lnTo>
                      <a:lnTo>
                        <a:pt x="893" y="778"/>
                      </a:lnTo>
                      <a:lnTo>
                        <a:pt x="925" y="768"/>
                      </a:lnTo>
                      <a:lnTo>
                        <a:pt x="943" y="757"/>
                      </a:lnTo>
                      <a:lnTo>
                        <a:pt x="1019" y="775"/>
                      </a:lnTo>
                      <a:lnTo>
                        <a:pt x="1029" y="825"/>
                      </a:lnTo>
                      <a:lnTo>
                        <a:pt x="1058" y="861"/>
                      </a:lnTo>
                      <a:lnTo>
                        <a:pt x="1058" y="893"/>
                      </a:lnTo>
                      <a:lnTo>
                        <a:pt x="1151" y="893"/>
                      </a:lnTo>
                      <a:lnTo>
                        <a:pt x="1166" y="875"/>
                      </a:lnTo>
                      <a:lnTo>
                        <a:pt x="1194" y="879"/>
                      </a:lnTo>
                      <a:lnTo>
                        <a:pt x="1198" y="915"/>
                      </a:lnTo>
                      <a:lnTo>
                        <a:pt x="1191" y="936"/>
                      </a:lnTo>
                      <a:lnTo>
                        <a:pt x="1212" y="961"/>
                      </a:lnTo>
                      <a:lnTo>
                        <a:pt x="1227" y="983"/>
                      </a:lnTo>
                      <a:lnTo>
                        <a:pt x="1245" y="983"/>
                      </a:lnTo>
                      <a:lnTo>
                        <a:pt x="1252" y="993"/>
                      </a:lnTo>
                      <a:lnTo>
                        <a:pt x="1234" y="1015"/>
                      </a:lnTo>
                      <a:lnTo>
                        <a:pt x="1230" y="1054"/>
                      </a:lnTo>
                      <a:lnTo>
                        <a:pt x="1259" y="1044"/>
                      </a:lnTo>
                      <a:lnTo>
                        <a:pt x="1266" y="1062"/>
                      </a:lnTo>
                      <a:lnTo>
                        <a:pt x="1252" y="1072"/>
                      </a:lnTo>
                      <a:lnTo>
                        <a:pt x="1252" y="1094"/>
                      </a:lnTo>
                      <a:lnTo>
                        <a:pt x="1266" y="1097"/>
                      </a:lnTo>
                      <a:lnTo>
                        <a:pt x="1273" y="1119"/>
                      </a:lnTo>
                      <a:lnTo>
                        <a:pt x="1424" y="1133"/>
                      </a:lnTo>
                      <a:lnTo>
                        <a:pt x="1506" y="1123"/>
                      </a:lnTo>
                      <a:lnTo>
                        <a:pt x="1513" y="1141"/>
                      </a:lnTo>
                      <a:lnTo>
                        <a:pt x="1553" y="1141"/>
                      </a:lnTo>
                      <a:lnTo>
                        <a:pt x="1571" y="1158"/>
                      </a:lnTo>
                      <a:lnTo>
                        <a:pt x="1610" y="1126"/>
                      </a:lnTo>
                      <a:lnTo>
                        <a:pt x="1628" y="1148"/>
                      </a:lnTo>
                      <a:lnTo>
                        <a:pt x="1675" y="1151"/>
                      </a:lnTo>
                      <a:lnTo>
                        <a:pt x="1682" y="1166"/>
                      </a:lnTo>
                      <a:lnTo>
                        <a:pt x="1703" y="1155"/>
                      </a:lnTo>
                      <a:lnTo>
                        <a:pt x="1725" y="1148"/>
                      </a:lnTo>
                      <a:lnTo>
                        <a:pt x="1764" y="1198"/>
                      </a:lnTo>
                      <a:lnTo>
                        <a:pt x="1761" y="1216"/>
                      </a:lnTo>
                      <a:lnTo>
                        <a:pt x="1786" y="1216"/>
                      </a:lnTo>
                      <a:lnTo>
                        <a:pt x="1782" y="1248"/>
                      </a:lnTo>
                      <a:lnTo>
                        <a:pt x="1818" y="1244"/>
                      </a:lnTo>
                      <a:lnTo>
                        <a:pt x="1822" y="1273"/>
                      </a:lnTo>
                      <a:lnTo>
                        <a:pt x="1865" y="1305"/>
                      </a:lnTo>
                      <a:lnTo>
                        <a:pt x="1879" y="1331"/>
                      </a:lnTo>
                      <a:lnTo>
                        <a:pt x="1858" y="1338"/>
                      </a:lnTo>
                      <a:lnTo>
                        <a:pt x="1822" y="1327"/>
                      </a:lnTo>
                      <a:lnTo>
                        <a:pt x="1847" y="1348"/>
                      </a:lnTo>
                      <a:lnTo>
                        <a:pt x="1840" y="1377"/>
                      </a:lnTo>
                      <a:lnTo>
                        <a:pt x="1822" y="1388"/>
                      </a:lnTo>
                      <a:lnTo>
                        <a:pt x="1800" y="1370"/>
                      </a:lnTo>
                      <a:lnTo>
                        <a:pt x="1775" y="1363"/>
                      </a:lnTo>
                      <a:lnTo>
                        <a:pt x="1764" y="1366"/>
                      </a:lnTo>
                      <a:lnTo>
                        <a:pt x="1750" y="1388"/>
                      </a:lnTo>
                      <a:lnTo>
                        <a:pt x="1718" y="1359"/>
                      </a:lnTo>
                      <a:lnTo>
                        <a:pt x="1729" y="1341"/>
                      </a:lnTo>
                      <a:lnTo>
                        <a:pt x="1721" y="1327"/>
                      </a:lnTo>
                      <a:lnTo>
                        <a:pt x="1693" y="1334"/>
                      </a:lnTo>
                      <a:lnTo>
                        <a:pt x="1686" y="1323"/>
                      </a:lnTo>
                      <a:lnTo>
                        <a:pt x="1682" y="1305"/>
                      </a:lnTo>
                      <a:lnTo>
                        <a:pt x="1668" y="1295"/>
                      </a:lnTo>
                      <a:lnTo>
                        <a:pt x="1625" y="1302"/>
                      </a:lnTo>
                      <a:lnTo>
                        <a:pt x="1639" y="1327"/>
                      </a:lnTo>
                      <a:lnTo>
                        <a:pt x="1664" y="1345"/>
                      </a:lnTo>
                      <a:lnTo>
                        <a:pt x="1689" y="1348"/>
                      </a:lnTo>
                      <a:lnTo>
                        <a:pt x="1689" y="1392"/>
                      </a:lnTo>
                      <a:lnTo>
                        <a:pt x="1678" y="1417"/>
                      </a:lnTo>
                      <a:lnTo>
                        <a:pt x="1675" y="1452"/>
                      </a:lnTo>
                      <a:lnTo>
                        <a:pt x="1657" y="1467"/>
                      </a:lnTo>
                      <a:lnTo>
                        <a:pt x="1664" y="1521"/>
                      </a:lnTo>
                      <a:lnTo>
                        <a:pt x="1689" y="1539"/>
                      </a:lnTo>
                      <a:lnTo>
                        <a:pt x="1675" y="1549"/>
                      </a:lnTo>
                      <a:lnTo>
                        <a:pt x="1675" y="1610"/>
                      </a:lnTo>
                      <a:lnTo>
                        <a:pt x="1657" y="1632"/>
                      </a:lnTo>
                      <a:lnTo>
                        <a:pt x="1664" y="1657"/>
                      </a:lnTo>
                      <a:lnTo>
                        <a:pt x="1614" y="1671"/>
                      </a:lnTo>
                      <a:lnTo>
                        <a:pt x="1564" y="1811"/>
                      </a:lnTo>
                      <a:lnTo>
                        <a:pt x="1531" y="1811"/>
                      </a:lnTo>
                      <a:lnTo>
                        <a:pt x="1553" y="1854"/>
                      </a:lnTo>
                      <a:lnTo>
                        <a:pt x="1567" y="1879"/>
                      </a:lnTo>
                      <a:lnTo>
                        <a:pt x="1574" y="1843"/>
                      </a:lnTo>
                      <a:lnTo>
                        <a:pt x="1639" y="1861"/>
                      </a:lnTo>
                      <a:lnTo>
                        <a:pt x="1635" y="1833"/>
                      </a:lnTo>
                      <a:lnTo>
                        <a:pt x="1657" y="1836"/>
                      </a:lnTo>
                      <a:lnTo>
                        <a:pt x="1678" y="1800"/>
                      </a:lnTo>
                      <a:lnTo>
                        <a:pt x="1671" y="1779"/>
                      </a:lnTo>
                      <a:lnTo>
                        <a:pt x="1707" y="1772"/>
                      </a:lnTo>
                      <a:lnTo>
                        <a:pt x="1732" y="1718"/>
                      </a:lnTo>
                      <a:lnTo>
                        <a:pt x="1786" y="1721"/>
                      </a:lnTo>
                      <a:lnTo>
                        <a:pt x="1829" y="1714"/>
                      </a:lnTo>
                      <a:lnTo>
                        <a:pt x="1876" y="1711"/>
                      </a:lnTo>
                      <a:lnTo>
                        <a:pt x="1883" y="1675"/>
                      </a:lnTo>
                      <a:lnTo>
                        <a:pt x="1908" y="1657"/>
                      </a:lnTo>
                      <a:lnTo>
                        <a:pt x="1944" y="1639"/>
                      </a:lnTo>
                      <a:lnTo>
                        <a:pt x="1958" y="1625"/>
                      </a:lnTo>
                      <a:lnTo>
                        <a:pt x="1980" y="1639"/>
                      </a:lnTo>
                      <a:lnTo>
                        <a:pt x="2012" y="1603"/>
                      </a:lnTo>
                      <a:lnTo>
                        <a:pt x="2001" y="1585"/>
                      </a:lnTo>
                      <a:lnTo>
                        <a:pt x="1972" y="1582"/>
                      </a:lnTo>
                      <a:lnTo>
                        <a:pt x="1947" y="1585"/>
                      </a:lnTo>
                      <a:lnTo>
                        <a:pt x="1933" y="1600"/>
                      </a:lnTo>
                      <a:lnTo>
                        <a:pt x="1904" y="1596"/>
                      </a:lnTo>
                      <a:lnTo>
                        <a:pt x="1919" y="1574"/>
                      </a:lnTo>
                      <a:lnTo>
                        <a:pt x="1922" y="1521"/>
                      </a:lnTo>
                      <a:lnTo>
                        <a:pt x="1944" y="1513"/>
                      </a:lnTo>
                      <a:lnTo>
                        <a:pt x="1976" y="1463"/>
                      </a:lnTo>
                      <a:lnTo>
                        <a:pt x="2012" y="1460"/>
                      </a:lnTo>
                      <a:lnTo>
                        <a:pt x="2048" y="1435"/>
                      </a:lnTo>
                      <a:lnTo>
                        <a:pt x="2094" y="1427"/>
                      </a:lnTo>
                      <a:lnTo>
                        <a:pt x="2109" y="1406"/>
                      </a:lnTo>
                      <a:lnTo>
                        <a:pt x="2145" y="1406"/>
                      </a:lnTo>
                      <a:lnTo>
                        <a:pt x="2162" y="1377"/>
                      </a:lnTo>
                      <a:lnTo>
                        <a:pt x="2177" y="1377"/>
                      </a:lnTo>
                      <a:lnTo>
                        <a:pt x="2173" y="1406"/>
                      </a:lnTo>
                      <a:lnTo>
                        <a:pt x="2231" y="1402"/>
                      </a:lnTo>
                      <a:lnTo>
                        <a:pt x="2231" y="1388"/>
                      </a:lnTo>
                      <a:lnTo>
                        <a:pt x="2220" y="1374"/>
                      </a:lnTo>
                      <a:lnTo>
                        <a:pt x="2248" y="1352"/>
                      </a:lnTo>
                      <a:lnTo>
                        <a:pt x="2284" y="1331"/>
                      </a:lnTo>
                      <a:lnTo>
                        <a:pt x="2309" y="1327"/>
                      </a:lnTo>
                      <a:lnTo>
                        <a:pt x="2306" y="1302"/>
                      </a:lnTo>
                      <a:lnTo>
                        <a:pt x="2338" y="1273"/>
                      </a:lnTo>
                      <a:lnTo>
                        <a:pt x="2370" y="1255"/>
                      </a:lnTo>
                      <a:lnTo>
                        <a:pt x="2370" y="1201"/>
                      </a:lnTo>
                      <a:lnTo>
                        <a:pt x="2403" y="1176"/>
                      </a:lnTo>
                      <a:lnTo>
                        <a:pt x="2467" y="1141"/>
                      </a:lnTo>
                      <a:lnTo>
                        <a:pt x="2528" y="1119"/>
                      </a:lnTo>
                      <a:lnTo>
                        <a:pt x="2471" y="1108"/>
                      </a:lnTo>
                      <a:lnTo>
                        <a:pt x="2428" y="1105"/>
                      </a:lnTo>
                      <a:lnTo>
                        <a:pt x="2395" y="1083"/>
                      </a:lnTo>
                      <a:lnTo>
                        <a:pt x="2399" y="1058"/>
                      </a:lnTo>
                      <a:lnTo>
                        <a:pt x="2403" y="1040"/>
                      </a:lnTo>
                      <a:lnTo>
                        <a:pt x="2374" y="1033"/>
                      </a:lnTo>
                      <a:lnTo>
                        <a:pt x="2360" y="1044"/>
                      </a:lnTo>
                      <a:lnTo>
                        <a:pt x="2324" y="1062"/>
                      </a:lnTo>
                      <a:lnTo>
                        <a:pt x="2266" y="1040"/>
                      </a:lnTo>
                      <a:lnTo>
                        <a:pt x="2263" y="1015"/>
                      </a:lnTo>
                      <a:lnTo>
                        <a:pt x="2263" y="990"/>
                      </a:lnTo>
                      <a:lnTo>
                        <a:pt x="2252" y="976"/>
                      </a:lnTo>
                      <a:lnTo>
                        <a:pt x="2180" y="990"/>
                      </a:lnTo>
                      <a:lnTo>
                        <a:pt x="2177" y="936"/>
                      </a:lnTo>
                      <a:lnTo>
                        <a:pt x="2137" y="936"/>
                      </a:lnTo>
                      <a:lnTo>
                        <a:pt x="2091" y="904"/>
                      </a:lnTo>
                      <a:lnTo>
                        <a:pt x="2055" y="915"/>
                      </a:lnTo>
                      <a:lnTo>
                        <a:pt x="2033" y="936"/>
                      </a:lnTo>
                      <a:lnTo>
                        <a:pt x="1983" y="936"/>
                      </a:lnTo>
                      <a:lnTo>
                        <a:pt x="1969" y="897"/>
                      </a:lnTo>
                      <a:lnTo>
                        <a:pt x="1976" y="850"/>
                      </a:lnTo>
                      <a:lnTo>
                        <a:pt x="1865" y="811"/>
                      </a:lnTo>
                      <a:lnTo>
                        <a:pt x="1843" y="782"/>
                      </a:lnTo>
                      <a:lnTo>
                        <a:pt x="1707" y="710"/>
                      </a:lnTo>
                      <a:lnTo>
                        <a:pt x="1700" y="4"/>
                      </a:lnTo>
                      <a:lnTo>
                        <a:pt x="320" y="0"/>
                      </a:lnTo>
                      <a:close/>
                    </a:path>
                  </a:pathLst>
                </a:custGeom>
                <a:solidFill>
                  <a:srgbClr val="00f008"/>
                </a:solidFill>
                <a:ln w="9360">
                  <a:solidFill>
                    <a:srgbClr val="4d4d4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30" name=""/>
                <p:cNvSpPr/>
                <p:nvPr/>
              </p:nvSpPr>
              <p:spPr>
                <a:xfrm>
                  <a:off x="6325200" y="1095480"/>
                  <a:ext cx="1959840" cy="1492200"/>
                </a:xfrm>
                <a:custGeom>
                  <a:avLst/>
                  <a:gdLst/>
                  <a:ahLst/>
                  <a:rect l="l" t="t" r="r" b="b"/>
                  <a:pathLst>
                    <a:path w="2528" h="1879">
                      <a:moveTo>
                        <a:pt x="320" y="0"/>
                      </a:moveTo>
                      <a:lnTo>
                        <a:pt x="54" y="208"/>
                      </a:lnTo>
                      <a:lnTo>
                        <a:pt x="0" y="721"/>
                      </a:lnTo>
                      <a:lnTo>
                        <a:pt x="40" y="717"/>
                      </a:lnTo>
                      <a:lnTo>
                        <a:pt x="40" y="746"/>
                      </a:lnTo>
                      <a:lnTo>
                        <a:pt x="51" y="757"/>
                      </a:lnTo>
                      <a:lnTo>
                        <a:pt x="43" y="796"/>
                      </a:lnTo>
                      <a:lnTo>
                        <a:pt x="61" y="811"/>
                      </a:lnTo>
                      <a:lnTo>
                        <a:pt x="69" y="846"/>
                      </a:lnTo>
                      <a:lnTo>
                        <a:pt x="137" y="857"/>
                      </a:lnTo>
                      <a:lnTo>
                        <a:pt x="158" y="886"/>
                      </a:lnTo>
                      <a:lnTo>
                        <a:pt x="183" y="879"/>
                      </a:lnTo>
                      <a:lnTo>
                        <a:pt x="201" y="846"/>
                      </a:lnTo>
                      <a:lnTo>
                        <a:pt x="298" y="857"/>
                      </a:lnTo>
                      <a:lnTo>
                        <a:pt x="298" y="897"/>
                      </a:lnTo>
                      <a:lnTo>
                        <a:pt x="320" y="900"/>
                      </a:lnTo>
                      <a:lnTo>
                        <a:pt x="323" y="886"/>
                      </a:lnTo>
                      <a:lnTo>
                        <a:pt x="355" y="886"/>
                      </a:lnTo>
                      <a:lnTo>
                        <a:pt x="395" y="936"/>
                      </a:lnTo>
                      <a:lnTo>
                        <a:pt x="445" y="936"/>
                      </a:lnTo>
                      <a:lnTo>
                        <a:pt x="488" y="936"/>
                      </a:lnTo>
                      <a:lnTo>
                        <a:pt x="477" y="904"/>
                      </a:lnTo>
                      <a:lnTo>
                        <a:pt x="506" y="889"/>
                      </a:lnTo>
                      <a:lnTo>
                        <a:pt x="527" y="911"/>
                      </a:lnTo>
                      <a:lnTo>
                        <a:pt x="578" y="911"/>
                      </a:lnTo>
                      <a:lnTo>
                        <a:pt x="639" y="936"/>
                      </a:lnTo>
                      <a:lnTo>
                        <a:pt x="707" y="889"/>
                      </a:lnTo>
                      <a:lnTo>
                        <a:pt x="692" y="846"/>
                      </a:lnTo>
                      <a:lnTo>
                        <a:pt x="750" y="843"/>
                      </a:lnTo>
                      <a:lnTo>
                        <a:pt x="750" y="807"/>
                      </a:lnTo>
                      <a:lnTo>
                        <a:pt x="761" y="800"/>
                      </a:lnTo>
                      <a:lnTo>
                        <a:pt x="796" y="814"/>
                      </a:lnTo>
                      <a:lnTo>
                        <a:pt x="800" y="796"/>
                      </a:lnTo>
                      <a:lnTo>
                        <a:pt x="786" y="753"/>
                      </a:lnTo>
                      <a:lnTo>
                        <a:pt x="804" y="753"/>
                      </a:lnTo>
                      <a:lnTo>
                        <a:pt x="832" y="768"/>
                      </a:lnTo>
                      <a:lnTo>
                        <a:pt x="893" y="778"/>
                      </a:lnTo>
                      <a:lnTo>
                        <a:pt x="925" y="768"/>
                      </a:lnTo>
                      <a:lnTo>
                        <a:pt x="943" y="757"/>
                      </a:lnTo>
                      <a:lnTo>
                        <a:pt x="1019" y="775"/>
                      </a:lnTo>
                      <a:lnTo>
                        <a:pt x="1029" y="825"/>
                      </a:lnTo>
                      <a:lnTo>
                        <a:pt x="1058" y="861"/>
                      </a:lnTo>
                      <a:lnTo>
                        <a:pt x="1058" y="893"/>
                      </a:lnTo>
                      <a:lnTo>
                        <a:pt x="1151" y="893"/>
                      </a:lnTo>
                      <a:lnTo>
                        <a:pt x="1166" y="875"/>
                      </a:lnTo>
                      <a:lnTo>
                        <a:pt x="1194" y="879"/>
                      </a:lnTo>
                      <a:lnTo>
                        <a:pt x="1198" y="915"/>
                      </a:lnTo>
                      <a:lnTo>
                        <a:pt x="1191" y="936"/>
                      </a:lnTo>
                      <a:lnTo>
                        <a:pt x="1212" y="961"/>
                      </a:lnTo>
                      <a:lnTo>
                        <a:pt x="1227" y="983"/>
                      </a:lnTo>
                      <a:lnTo>
                        <a:pt x="1245" y="983"/>
                      </a:lnTo>
                      <a:lnTo>
                        <a:pt x="1252" y="993"/>
                      </a:lnTo>
                      <a:lnTo>
                        <a:pt x="1234" y="1015"/>
                      </a:lnTo>
                      <a:lnTo>
                        <a:pt x="1230" y="1054"/>
                      </a:lnTo>
                      <a:lnTo>
                        <a:pt x="1259" y="1044"/>
                      </a:lnTo>
                      <a:lnTo>
                        <a:pt x="1266" y="1062"/>
                      </a:lnTo>
                      <a:lnTo>
                        <a:pt x="1252" y="1072"/>
                      </a:lnTo>
                      <a:lnTo>
                        <a:pt x="1252" y="1094"/>
                      </a:lnTo>
                      <a:lnTo>
                        <a:pt x="1266" y="1097"/>
                      </a:lnTo>
                      <a:lnTo>
                        <a:pt x="1273" y="1119"/>
                      </a:lnTo>
                      <a:lnTo>
                        <a:pt x="1424" y="1133"/>
                      </a:lnTo>
                      <a:lnTo>
                        <a:pt x="1506" y="1123"/>
                      </a:lnTo>
                      <a:lnTo>
                        <a:pt x="1513" y="1141"/>
                      </a:lnTo>
                      <a:lnTo>
                        <a:pt x="1553" y="1141"/>
                      </a:lnTo>
                      <a:lnTo>
                        <a:pt x="1571" y="1158"/>
                      </a:lnTo>
                      <a:lnTo>
                        <a:pt x="1610" y="1126"/>
                      </a:lnTo>
                      <a:lnTo>
                        <a:pt x="1628" y="1148"/>
                      </a:lnTo>
                      <a:lnTo>
                        <a:pt x="1675" y="1151"/>
                      </a:lnTo>
                      <a:lnTo>
                        <a:pt x="1682" y="1166"/>
                      </a:lnTo>
                      <a:lnTo>
                        <a:pt x="1703" y="1155"/>
                      </a:lnTo>
                      <a:lnTo>
                        <a:pt x="1725" y="1148"/>
                      </a:lnTo>
                      <a:lnTo>
                        <a:pt x="1764" y="1198"/>
                      </a:lnTo>
                      <a:lnTo>
                        <a:pt x="1761" y="1216"/>
                      </a:lnTo>
                      <a:lnTo>
                        <a:pt x="1786" y="1216"/>
                      </a:lnTo>
                      <a:lnTo>
                        <a:pt x="1782" y="1248"/>
                      </a:lnTo>
                      <a:lnTo>
                        <a:pt x="1818" y="1244"/>
                      </a:lnTo>
                      <a:lnTo>
                        <a:pt x="1822" y="1273"/>
                      </a:lnTo>
                      <a:lnTo>
                        <a:pt x="1865" y="1305"/>
                      </a:lnTo>
                      <a:lnTo>
                        <a:pt x="1879" y="1331"/>
                      </a:lnTo>
                      <a:lnTo>
                        <a:pt x="1858" y="1338"/>
                      </a:lnTo>
                      <a:lnTo>
                        <a:pt x="1822" y="1327"/>
                      </a:lnTo>
                      <a:lnTo>
                        <a:pt x="1847" y="1348"/>
                      </a:lnTo>
                      <a:lnTo>
                        <a:pt x="1840" y="1377"/>
                      </a:lnTo>
                      <a:lnTo>
                        <a:pt x="1822" y="1388"/>
                      </a:lnTo>
                      <a:lnTo>
                        <a:pt x="1800" y="1370"/>
                      </a:lnTo>
                      <a:lnTo>
                        <a:pt x="1775" y="1363"/>
                      </a:lnTo>
                      <a:lnTo>
                        <a:pt x="1764" y="1366"/>
                      </a:lnTo>
                      <a:lnTo>
                        <a:pt x="1750" y="1388"/>
                      </a:lnTo>
                      <a:lnTo>
                        <a:pt x="1718" y="1359"/>
                      </a:lnTo>
                      <a:lnTo>
                        <a:pt x="1729" y="1341"/>
                      </a:lnTo>
                      <a:lnTo>
                        <a:pt x="1721" y="1327"/>
                      </a:lnTo>
                      <a:lnTo>
                        <a:pt x="1693" y="1334"/>
                      </a:lnTo>
                      <a:lnTo>
                        <a:pt x="1686" y="1323"/>
                      </a:lnTo>
                      <a:lnTo>
                        <a:pt x="1682" y="1305"/>
                      </a:lnTo>
                      <a:lnTo>
                        <a:pt x="1668" y="1295"/>
                      </a:lnTo>
                      <a:lnTo>
                        <a:pt x="1625" y="1302"/>
                      </a:lnTo>
                      <a:lnTo>
                        <a:pt x="1639" y="1327"/>
                      </a:lnTo>
                      <a:lnTo>
                        <a:pt x="1664" y="1345"/>
                      </a:lnTo>
                      <a:lnTo>
                        <a:pt x="1689" y="1348"/>
                      </a:lnTo>
                      <a:lnTo>
                        <a:pt x="1689" y="1392"/>
                      </a:lnTo>
                      <a:lnTo>
                        <a:pt x="1678" y="1417"/>
                      </a:lnTo>
                      <a:lnTo>
                        <a:pt x="1675" y="1452"/>
                      </a:lnTo>
                      <a:lnTo>
                        <a:pt x="1657" y="1467"/>
                      </a:lnTo>
                      <a:lnTo>
                        <a:pt x="1664" y="1521"/>
                      </a:lnTo>
                      <a:lnTo>
                        <a:pt x="1689" y="1539"/>
                      </a:lnTo>
                      <a:lnTo>
                        <a:pt x="1675" y="1549"/>
                      </a:lnTo>
                      <a:lnTo>
                        <a:pt x="1675" y="1610"/>
                      </a:lnTo>
                      <a:lnTo>
                        <a:pt x="1657" y="1632"/>
                      </a:lnTo>
                      <a:lnTo>
                        <a:pt x="1664" y="1657"/>
                      </a:lnTo>
                      <a:lnTo>
                        <a:pt x="1614" y="1671"/>
                      </a:lnTo>
                      <a:lnTo>
                        <a:pt x="1564" y="1811"/>
                      </a:lnTo>
                      <a:lnTo>
                        <a:pt x="1531" y="1811"/>
                      </a:lnTo>
                      <a:lnTo>
                        <a:pt x="1553" y="1854"/>
                      </a:lnTo>
                      <a:lnTo>
                        <a:pt x="1567" y="1879"/>
                      </a:lnTo>
                      <a:lnTo>
                        <a:pt x="1574" y="1843"/>
                      </a:lnTo>
                      <a:lnTo>
                        <a:pt x="1639" y="1861"/>
                      </a:lnTo>
                      <a:lnTo>
                        <a:pt x="1635" y="1833"/>
                      </a:lnTo>
                      <a:lnTo>
                        <a:pt x="1657" y="1836"/>
                      </a:lnTo>
                      <a:lnTo>
                        <a:pt x="1678" y="1800"/>
                      </a:lnTo>
                      <a:lnTo>
                        <a:pt x="1671" y="1779"/>
                      </a:lnTo>
                      <a:lnTo>
                        <a:pt x="1707" y="1772"/>
                      </a:lnTo>
                      <a:lnTo>
                        <a:pt x="1732" y="1718"/>
                      </a:lnTo>
                      <a:lnTo>
                        <a:pt x="1786" y="1721"/>
                      </a:lnTo>
                      <a:lnTo>
                        <a:pt x="1829" y="1714"/>
                      </a:lnTo>
                      <a:lnTo>
                        <a:pt x="1876" y="1711"/>
                      </a:lnTo>
                      <a:lnTo>
                        <a:pt x="1883" y="1675"/>
                      </a:lnTo>
                      <a:lnTo>
                        <a:pt x="1908" y="1657"/>
                      </a:lnTo>
                      <a:lnTo>
                        <a:pt x="1944" y="1639"/>
                      </a:lnTo>
                      <a:lnTo>
                        <a:pt x="1958" y="1625"/>
                      </a:lnTo>
                      <a:lnTo>
                        <a:pt x="1980" y="1639"/>
                      </a:lnTo>
                      <a:lnTo>
                        <a:pt x="2012" y="1603"/>
                      </a:lnTo>
                      <a:lnTo>
                        <a:pt x="2001" y="1585"/>
                      </a:lnTo>
                      <a:lnTo>
                        <a:pt x="1972" y="1582"/>
                      </a:lnTo>
                      <a:lnTo>
                        <a:pt x="1947" y="1585"/>
                      </a:lnTo>
                      <a:lnTo>
                        <a:pt x="1933" y="1600"/>
                      </a:lnTo>
                      <a:lnTo>
                        <a:pt x="1904" y="1596"/>
                      </a:lnTo>
                      <a:lnTo>
                        <a:pt x="1919" y="1574"/>
                      </a:lnTo>
                      <a:lnTo>
                        <a:pt x="1922" y="1521"/>
                      </a:lnTo>
                      <a:lnTo>
                        <a:pt x="1944" y="1513"/>
                      </a:lnTo>
                      <a:lnTo>
                        <a:pt x="1976" y="1463"/>
                      </a:lnTo>
                      <a:lnTo>
                        <a:pt x="2012" y="1460"/>
                      </a:lnTo>
                      <a:lnTo>
                        <a:pt x="2048" y="1435"/>
                      </a:lnTo>
                      <a:lnTo>
                        <a:pt x="2094" y="1427"/>
                      </a:lnTo>
                      <a:lnTo>
                        <a:pt x="2109" y="1406"/>
                      </a:lnTo>
                      <a:lnTo>
                        <a:pt x="2145" y="1406"/>
                      </a:lnTo>
                      <a:lnTo>
                        <a:pt x="2162" y="1377"/>
                      </a:lnTo>
                      <a:lnTo>
                        <a:pt x="2177" y="1377"/>
                      </a:lnTo>
                      <a:lnTo>
                        <a:pt x="2173" y="1406"/>
                      </a:lnTo>
                      <a:lnTo>
                        <a:pt x="2231" y="1402"/>
                      </a:lnTo>
                      <a:lnTo>
                        <a:pt x="2231" y="1388"/>
                      </a:lnTo>
                      <a:lnTo>
                        <a:pt x="2220" y="1374"/>
                      </a:lnTo>
                      <a:lnTo>
                        <a:pt x="2248" y="1352"/>
                      </a:lnTo>
                      <a:lnTo>
                        <a:pt x="2284" y="1331"/>
                      </a:lnTo>
                      <a:lnTo>
                        <a:pt x="2309" y="1327"/>
                      </a:lnTo>
                      <a:lnTo>
                        <a:pt x="2306" y="1302"/>
                      </a:lnTo>
                      <a:lnTo>
                        <a:pt x="2338" y="1273"/>
                      </a:lnTo>
                      <a:lnTo>
                        <a:pt x="2370" y="1255"/>
                      </a:lnTo>
                      <a:lnTo>
                        <a:pt x="2370" y="1201"/>
                      </a:lnTo>
                      <a:lnTo>
                        <a:pt x="2403" y="1176"/>
                      </a:lnTo>
                      <a:lnTo>
                        <a:pt x="2467" y="1141"/>
                      </a:lnTo>
                      <a:lnTo>
                        <a:pt x="2528" y="1119"/>
                      </a:lnTo>
                      <a:lnTo>
                        <a:pt x="2471" y="1108"/>
                      </a:lnTo>
                      <a:lnTo>
                        <a:pt x="2428" y="1105"/>
                      </a:lnTo>
                      <a:lnTo>
                        <a:pt x="2395" y="1083"/>
                      </a:lnTo>
                      <a:lnTo>
                        <a:pt x="2399" y="1058"/>
                      </a:lnTo>
                      <a:lnTo>
                        <a:pt x="2403" y="1040"/>
                      </a:lnTo>
                      <a:lnTo>
                        <a:pt x="2374" y="1033"/>
                      </a:lnTo>
                      <a:lnTo>
                        <a:pt x="2360" y="1044"/>
                      </a:lnTo>
                      <a:lnTo>
                        <a:pt x="2324" y="1062"/>
                      </a:lnTo>
                      <a:lnTo>
                        <a:pt x="2266" y="1040"/>
                      </a:lnTo>
                      <a:lnTo>
                        <a:pt x="2263" y="1015"/>
                      </a:lnTo>
                      <a:lnTo>
                        <a:pt x="2263" y="990"/>
                      </a:lnTo>
                      <a:lnTo>
                        <a:pt x="2252" y="976"/>
                      </a:lnTo>
                      <a:lnTo>
                        <a:pt x="2180" y="990"/>
                      </a:lnTo>
                      <a:lnTo>
                        <a:pt x="2177" y="936"/>
                      </a:lnTo>
                      <a:lnTo>
                        <a:pt x="2137" y="936"/>
                      </a:lnTo>
                      <a:lnTo>
                        <a:pt x="2091" y="904"/>
                      </a:lnTo>
                      <a:lnTo>
                        <a:pt x="2055" y="915"/>
                      </a:lnTo>
                      <a:lnTo>
                        <a:pt x="2033" y="936"/>
                      </a:lnTo>
                      <a:lnTo>
                        <a:pt x="1983" y="936"/>
                      </a:lnTo>
                      <a:lnTo>
                        <a:pt x="1969" y="897"/>
                      </a:lnTo>
                      <a:lnTo>
                        <a:pt x="1976" y="850"/>
                      </a:lnTo>
                      <a:lnTo>
                        <a:pt x="1865" y="811"/>
                      </a:lnTo>
                      <a:lnTo>
                        <a:pt x="1843" y="782"/>
                      </a:lnTo>
                      <a:lnTo>
                        <a:pt x="1707" y="710"/>
                      </a:lnTo>
                      <a:lnTo>
                        <a:pt x="1700" y="4"/>
                      </a:lnTo>
                      <a:lnTo>
                        <a:pt x="320" y="0"/>
                      </a:lnTo>
                    </a:path>
                  </a:pathLst>
                </a:custGeom>
                <a:noFill/>
                <a:ln w="11160">
                  <a:solidFill>
                    <a:srgbClr val="4d4d4d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sp>
            <p:nvSpPr>
              <p:cNvPr id="131" name=""/>
              <p:cNvSpPr/>
              <p:nvPr/>
            </p:nvSpPr>
            <p:spPr>
              <a:xfrm>
                <a:off x="7606080" y="2247840"/>
                <a:ext cx="12240" cy="12240"/>
              </a:xfrm>
              <a:prstGeom prst="rect">
                <a:avLst/>
              </a:prstGeom>
              <a:solidFill>
                <a:srgbClr val="00f008"/>
              </a:solidFill>
              <a:ln w="11160">
                <a:solidFill>
                  <a:srgbClr val="4d4d4d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4560" bIns="-34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2" name=""/>
            <p:cNvGrpSpPr/>
            <p:nvPr/>
          </p:nvGrpSpPr>
          <p:grpSpPr>
            <a:xfrm>
              <a:off x="7641720" y="1095480"/>
              <a:ext cx="1447920" cy="890640"/>
              <a:chOff x="7641720" y="1095480"/>
              <a:chExt cx="1447920" cy="890640"/>
            </a:xfrm>
          </p:grpSpPr>
          <p:sp>
            <p:nvSpPr>
              <p:cNvPr id="133" name=""/>
              <p:cNvSpPr/>
              <p:nvPr/>
            </p:nvSpPr>
            <p:spPr>
              <a:xfrm>
                <a:off x="7641720" y="1095480"/>
                <a:ext cx="1447920" cy="890640"/>
              </a:xfrm>
              <a:custGeom>
                <a:avLst/>
                <a:gdLst/>
                <a:ahLst/>
                <a:rect l="l" t="t" r="r" b="b"/>
                <a:pathLst>
                  <a:path w="1868" h="1123">
                    <a:moveTo>
                      <a:pt x="7" y="219"/>
                    </a:moveTo>
                    <a:lnTo>
                      <a:pt x="7" y="710"/>
                    </a:lnTo>
                    <a:lnTo>
                      <a:pt x="90" y="753"/>
                    </a:lnTo>
                    <a:lnTo>
                      <a:pt x="150" y="782"/>
                    </a:lnTo>
                    <a:lnTo>
                      <a:pt x="161" y="811"/>
                    </a:lnTo>
                    <a:lnTo>
                      <a:pt x="258" y="839"/>
                    </a:lnTo>
                    <a:lnTo>
                      <a:pt x="280" y="854"/>
                    </a:lnTo>
                    <a:lnTo>
                      <a:pt x="265" y="904"/>
                    </a:lnTo>
                    <a:lnTo>
                      <a:pt x="305" y="936"/>
                    </a:lnTo>
                    <a:lnTo>
                      <a:pt x="358" y="915"/>
                    </a:lnTo>
                    <a:lnTo>
                      <a:pt x="398" y="911"/>
                    </a:lnTo>
                    <a:lnTo>
                      <a:pt x="441" y="936"/>
                    </a:lnTo>
                    <a:lnTo>
                      <a:pt x="477" y="936"/>
                    </a:lnTo>
                    <a:lnTo>
                      <a:pt x="484" y="990"/>
                    </a:lnTo>
                    <a:lnTo>
                      <a:pt x="505" y="986"/>
                    </a:lnTo>
                    <a:lnTo>
                      <a:pt x="548" y="979"/>
                    </a:lnTo>
                    <a:lnTo>
                      <a:pt x="563" y="1001"/>
                    </a:lnTo>
                    <a:lnTo>
                      <a:pt x="566" y="1044"/>
                    </a:lnTo>
                    <a:lnTo>
                      <a:pt x="624" y="1062"/>
                    </a:lnTo>
                    <a:lnTo>
                      <a:pt x="660" y="1047"/>
                    </a:lnTo>
                    <a:lnTo>
                      <a:pt x="678" y="1033"/>
                    </a:lnTo>
                    <a:lnTo>
                      <a:pt x="703" y="1047"/>
                    </a:lnTo>
                    <a:lnTo>
                      <a:pt x="699" y="1087"/>
                    </a:lnTo>
                    <a:lnTo>
                      <a:pt x="728" y="1105"/>
                    </a:lnTo>
                    <a:lnTo>
                      <a:pt x="832" y="1119"/>
                    </a:lnTo>
                    <a:lnTo>
                      <a:pt x="864" y="1115"/>
                    </a:lnTo>
                    <a:lnTo>
                      <a:pt x="900" y="1123"/>
                    </a:lnTo>
                    <a:lnTo>
                      <a:pt x="929" y="1105"/>
                    </a:lnTo>
                    <a:lnTo>
                      <a:pt x="1033" y="1083"/>
                    </a:lnTo>
                    <a:lnTo>
                      <a:pt x="1119" y="1054"/>
                    </a:lnTo>
                    <a:lnTo>
                      <a:pt x="1115" y="1019"/>
                    </a:lnTo>
                    <a:lnTo>
                      <a:pt x="1126" y="1001"/>
                    </a:lnTo>
                    <a:lnTo>
                      <a:pt x="1154" y="997"/>
                    </a:lnTo>
                    <a:lnTo>
                      <a:pt x="1183" y="1004"/>
                    </a:lnTo>
                    <a:lnTo>
                      <a:pt x="1219" y="936"/>
                    </a:lnTo>
                    <a:lnTo>
                      <a:pt x="1215" y="879"/>
                    </a:lnTo>
                    <a:lnTo>
                      <a:pt x="1233" y="836"/>
                    </a:lnTo>
                    <a:lnTo>
                      <a:pt x="1212" y="735"/>
                    </a:lnTo>
                    <a:lnTo>
                      <a:pt x="1251" y="606"/>
                    </a:lnTo>
                    <a:lnTo>
                      <a:pt x="1266" y="599"/>
                    </a:lnTo>
                    <a:lnTo>
                      <a:pt x="1262" y="577"/>
                    </a:lnTo>
                    <a:lnTo>
                      <a:pt x="1294" y="570"/>
                    </a:lnTo>
                    <a:lnTo>
                      <a:pt x="1312" y="603"/>
                    </a:lnTo>
                    <a:lnTo>
                      <a:pt x="1348" y="599"/>
                    </a:lnTo>
                    <a:lnTo>
                      <a:pt x="1384" y="588"/>
                    </a:lnTo>
                    <a:lnTo>
                      <a:pt x="1387" y="560"/>
                    </a:lnTo>
                    <a:lnTo>
                      <a:pt x="1405" y="560"/>
                    </a:lnTo>
                    <a:lnTo>
                      <a:pt x="1405" y="599"/>
                    </a:lnTo>
                    <a:lnTo>
                      <a:pt x="1477" y="628"/>
                    </a:lnTo>
                    <a:lnTo>
                      <a:pt x="1509" y="789"/>
                    </a:lnTo>
                    <a:lnTo>
                      <a:pt x="1549" y="771"/>
                    </a:lnTo>
                    <a:lnTo>
                      <a:pt x="1563" y="768"/>
                    </a:lnTo>
                    <a:lnTo>
                      <a:pt x="1563" y="739"/>
                    </a:lnTo>
                    <a:lnTo>
                      <a:pt x="1542" y="732"/>
                    </a:lnTo>
                    <a:lnTo>
                      <a:pt x="1542" y="714"/>
                    </a:lnTo>
                    <a:lnTo>
                      <a:pt x="1563" y="710"/>
                    </a:lnTo>
                    <a:lnTo>
                      <a:pt x="1581" y="717"/>
                    </a:lnTo>
                    <a:lnTo>
                      <a:pt x="1599" y="696"/>
                    </a:lnTo>
                    <a:lnTo>
                      <a:pt x="1595" y="664"/>
                    </a:lnTo>
                    <a:lnTo>
                      <a:pt x="1574" y="646"/>
                    </a:lnTo>
                    <a:lnTo>
                      <a:pt x="1578" y="621"/>
                    </a:lnTo>
                    <a:lnTo>
                      <a:pt x="1595" y="603"/>
                    </a:lnTo>
                    <a:lnTo>
                      <a:pt x="1621" y="606"/>
                    </a:lnTo>
                    <a:lnTo>
                      <a:pt x="1656" y="653"/>
                    </a:lnTo>
                    <a:lnTo>
                      <a:pt x="1674" y="642"/>
                    </a:lnTo>
                    <a:lnTo>
                      <a:pt x="1717" y="595"/>
                    </a:lnTo>
                    <a:lnTo>
                      <a:pt x="1717" y="570"/>
                    </a:lnTo>
                    <a:lnTo>
                      <a:pt x="1789" y="470"/>
                    </a:lnTo>
                    <a:lnTo>
                      <a:pt x="1789" y="438"/>
                    </a:lnTo>
                    <a:lnTo>
                      <a:pt x="1785" y="416"/>
                    </a:lnTo>
                    <a:lnTo>
                      <a:pt x="1803" y="416"/>
                    </a:lnTo>
                    <a:lnTo>
                      <a:pt x="1818" y="427"/>
                    </a:lnTo>
                    <a:lnTo>
                      <a:pt x="1868" y="416"/>
                    </a:lnTo>
                    <a:lnTo>
                      <a:pt x="1868" y="0"/>
                    </a:lnTo>
                    <a:lnTo>
                      <a:pt x="0" y="4"/>
                    </a:lnTo>
                    <a:lnTo>
                      <a:pt x="7" y="219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4" name=""/>
              <p:cNvSpPr/>
              <p:nvPr/>
            </p:nvSpPr>
            <p:spPr>
              <a:xfrm>
                <a:off x="7641720" y="1095480"/>
                <a:ext cx="1447920" cy="890640"/>
              </a:xfrm>
              <a:custGeom>
                <a:avLst/>
                <a:gdLst/>
                <a:ahLst/>
                <a:rect l="l" t="t" r="r" b="b"/>
                <a:pathLst>
                  <a:path w="1868" h="1123">
                    <a:moveTo>
                      <a:pt x="7" y="219"/>
                    </a:moveTo>
                    <a:lnTo>
                      <a:pt x="7" y="710"/>
                    </a:lnTo>
                    <a:lnTo>
                      <a:pt x="90" y="753"/>
                    </a:lnTo>
                    <a:lnTo>
                      <a:pt x="150" y="782"/>
                    </a:lnTo>
                    <a:lnTo>
                      <a:pt x="161" y="811"/>
                    </a:lnTo>
                    <a:lnTo>
                      <a:pt x="258" y="839"/>
                    </a:lnTo>
                    <a:lnTo>
                      <a:pt x="280" y="854"/>
                    </a:lnTo>
                    <a:lnTo>
                      <a:pt x="265" y="904"/>
                    </a:lnTo>
                    <a:lnTo>
                      <a:pt x="305" y="936"/>
                    </a:lnTo>
                    <a:lnTo>
                      <a:pt x="358" y="915"/>
                    </a:lnTo>
                    <a:lnTo>
                      <a:pt x="398" y="911"/>
                    </a:lnTo>
                    <a:lnTo>
                      <a:pt x="441" y="936"/>
                    </a:lnTo>
                    <a:lnTo>
                      <a:pt x="477" y="936"/>
                    </a:lnTo>
                    <a:lnTo>
                      <a:pt x="484" y="990"/>
                    </a:lnTo>
                    <a:lnTo>
                      <a:pt x="505" y="986"/>
                    </a:lnTo>
                    <a:lnTo>
                      <a:pt x="548" y="979"/>
                    </a:lnTo>
                    <a:lnTo>
                      <a:pt x="563" y="1001"/>
                    </a:lnTo>
                    <a:lnTo>
                      <a:pt x="566" y="1044"/>
                    </a:lnTo>
                    <a:lnTo>
                      <a:pt x="624" y="1062"/>
                    </a:lnTo>
                    <a:lnTo>
                      <a:pt x="660" y="1047"/>
                    </a:lnTo>
                    <a:lnTo>
                      <a:pt x="678" y="1033"/>
                    </a:lnTo>
                    <a:lnTo>
                      <a:pt x="703" y="1047"/>
                    </a:lnTo>
                    <a:lnTo>
                      <a:pt x="699" y="1087"/>
                    </a:lnTo>
                    <a:lnTo>
                      <a:pt x="728" y="1105"/>
                    </a:lnTo>
                    <a:lnTo>
                      <a:pt x="832" y="1119"/>
                    </a:lnTo>
                    <a:lnTo>
                      <a:pt x="864" y="1115"/>
                    </a:lnTo>
                    <a:lnTo>
                      <a:pt x="900" y="1123"/>
                    </a:lnTo>
                    <a:lnTo>
                      <a:pt x="929" y="1105"/>
                    </a:lnTo>
                    <a:lnTo>
                      <a:pt x="1033" y="1083"/>
                    </a:lnTo>
                    <a:lnTo>
                      <a:pt x="1119" y="1054"/>
                    </a:lnTo>
                    <a:lnTo>
                      <a:pt x="1115" y="1019"/>
                    </a:lnTo>
                    <a:lnTo>
                      <a:pt x="1126" y="1001"/>
                    </a:lnTo>
                    <a:lnTo>
                      <a:pt x="1154" y="997"/>
                    </a:lnTo>
                    <a:lnTo>
                      <a:pt x="1183" y="1004"/>
                    </a:lnTo>
                    <a:lnTo>
                      <a:pt x="1219" y="936"/>
                    </a:lnTo>
                    <a:lnTo>
                      <a:pt x="1215" y="879"/>
                    </a:lnTo>
                    <a:lnTo>
                      <a:pt x="1233" y="836"/>
                    </a:lnTo>
                    <a:lnTo>
                      <a:pt x="1212" y="735"/>
                    </a:lnTo>
                    <a:lnTo>
                      <a:pt x="1251" y="606"/>
                    </a:lnTo>
                    <a:lnTo>
                      <a:pt x="1266" y="599"/>
                    </a:lnTo>
                    <a:lnTo>
                      <a:pt x="1262" y="577"/>
                    </a:lnTo>
                    <a:lnTo>
                      <a:pt x="1294" y="570"/>
                    </a:lnTo>
                    <a:lnTo>
                      <a:pt x="1312" y="603"/>
                    </a:lnTo>
                    <a:lnTo>
                      <a:pt x="1348" y="599"/>
                    </a:lnTo>
                    <a:lnTo>
                      <a:pt x="1384" y="588"/>
                    </a:lnTo>
                    <a:lnTo>
                      <a:pt x="1387" y="560"/>
                    </a:lnTo>
                    <a:lnTo>
                      <a:pt x="1405" y="560"/>
                    </a:lnTo>
                    <a:lnTo>
                      <a:pt x="1405" y="599"/>
                    </a:lnTo>
                    <a:lnTo>
                      <a:pt x="1477" y="628"/>
                    </a:lnTo>
                    <a:lnTo>
                      <a:pt x="1509" y="789"/>
                    </a:lnTo>
                    <a:lnTo>
                      <a:pt x="1549" y="771"/>
                    </a:lnTo>
                    <a:lnTo>
                      <a:pt x="1563" y="768"/>
                    </a:lnTo>
                    <a:lnTo>
                      <a:pt x="1563" y="739"/>
                    </a:lnTo>
                    <a:lnTo>
                      <a:pt x="1542" y="732"/>
                    </a:lnTo>
                    <a:lnTo>
                      <a:pt x="1542" y="714"/>
                    </a:lnTo>
                    <a:lnTo>
                      <a:pt x="1563" y="710"/>
                    </a:lnTo>
                    <a:lnTo>
                      <a:pt x="1581" y="717"/>
                    </a:lnTo>
                    <a:lnTo>
                      <a:pt x="1599" y="696"/>
                    </a:lnTo>
                    <a:lnTo>
                      <a:pt x="1595" y="664"/>
                    </a:lnTo>
                    <a:lnTo>
                      <a:pt x="1574" y="646"/>
                    </a:lnTo>
                    <a:lnTo>
                      <a:pt x="1578" y="621"/>
                    </a:lnTo>
                    <a:lnTo>
                      <a:pt x="1595" y="603"/>
                    </a:lnTo>
                    <a:lnTo>
                      <a:pt x="1621" y="606"/>
                    </a:lnTo>
                    <a:lnTo>
                      <a:pt x="1656" y="653"/>
                    </a:lnTo>
                    <a:lnTo>
                      <a:pt x="1674" y="642"/>
                    </a:lnTo>
                    <a:lnTo>
                      <a:pt x="1717" y="595"/>
                    </a:lnTo>
                    <a:lnTo>
                      <a:pt x="1717" y="570"/>
                    </a:lnTo>
                    <a:lnTo>
                      <a:pt x="1789" y="470"/>
                    </a:lnTo>
                    <a:lnTo>
                      <a:pt x="1789" y="438"/>
                    </a:lnTo>
                    <a:lnTo>
                      <a:pt x="1785" y="416"/>
                    </a:lnTo>
                    <a:lnTo>
                      <a:pt x="1803" y="416"/>
                    </a:lnTo>
                    <a:lnTo>
                      <a:pt x="1818" y="427"/>
                    </a:lnTo>
                    <a:lnTo>
                      <a:pt x="1868" y="416"/>
                    </a:lnTo>
                    <a:lnTo>
                      <a:pt x="1868" y="0"/>
                    </a:lnTo>
                    <a:lnTo>
                      <a:pt x="0" y="4"/>
                    </a:lnTo>
                    <a:lnTo>
                      <a:pt x="7" y="219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5" name=""/>
            <p:cNvGrpSpPr/>
            <p:nvPr/>
          </p:nvGrpSpPr>
          <p:grpSpPr>
            <a:xfrm>
              <a:off x="5129640" y="1092240"/>
              <a:ext cx="747360" cy="617400"/>
              <a:chOff x="5129640" y="1092240"/>
              <a:chExt cx="747360" cy="617400"/>
            </a:xfrm>
          </p:grpSpPr>
          <p:sp>
            <p:nvSpPr>
              <p:cNvPr id="136" name=""/>
              <p:cNvSpPr/>
              <p:nvPr/>
            </p:nvSpPr>
            <p:spPr>
              <a:xfrm>
                <a:off x="5129640" y="1092240"/>
                <a:ext cx="747360" cy="617400"/>
              </a:xfrm>
              <a:custGeom>
                <a:avLst/>
                <a:gdLst/>
                <a:ahLst/>
                <a:rect l="l" t="t" r="r" b="b"/>
                <a:pathLst>
                  <a:path w="964" h="778">
                    <a:moveTo>
                      <a:pt x="964" y="0"/>
                    </a:moveTo>
                    <a:lnTo>
                      <a:pt x="129" y="3"/>
                    </a:lnTo>
                    <a:lnTo>
                      <a:pt x="0" y="702"/>
                    </a:lnTo>
                    <a:lnTo>
                      <a:pt x="186" y="720"/>
                    </a:lnTo>
                    <a:lnTo>
                      <a:pt x="527" y="756"/>
                    </a:lnTo>
                    <a:lnTo>
                      <a:pt x="925" y="778"/>
                    </a:lnTo>
                    <a:lnTo>
                      <a:pt x="964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37" name=""/>
              <p:cNvSpPr/>
              <p:nvPr/>
            </p:nvSpPr>
            <p:spPr>
              <a:xfrm>
                <a:off x="5129640" y="1092240"/>
                <a:ext cx="747360" cy="617400"/>
              </a:xfrm>
              <a:custGeom>
                <a:avLst/>
                <a:gdLst/>
                <a:ahLst/>
                <a:rect l="l" t="t" r="r" b="b"/>
                <a:pathLst>
                  <a:path w="964" h="778">
                    <a:moveTo>
                      <a:pt x="964" y="0"/>
                    </a:moveTo>
                    <a:lnTo>
                      <a:pt x="129" y="3"/>
                    </a:lnTo>
                    <a:lnTo>
                      <a:pt x="0" y="702"/>
                    </a:lnTo>
                    <a:lnTo>
                      <a:pt x="186" y="720"/>
                    </a:lnTo>
                    <a:lnTo>
                      <a:pt x="527" y="756"/>
                    </a:lnTo>
                    <a:lnTo>
                      <a:pt x="925" y="778"/>
                    </a:lnTo>
                    <a:lnTo>
                      <a:pt x="964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38" name=""/>
            <p:cNvGrpSpPr/>
            <p:nvPr/>
          </p:nvGrpSpPr>
          <p:grpSpPr>
            <a:xfrm>
              <a:off x="4382280" y="1089000"/>
              <a:ext cx="846360" cy="558720"/>
              <a:chOff x="4382280" y="1089000"/>
              <a:chExt cx="846360" cy="558720"/>
            </a:xfrm>
          </p:grpSpPr>
          <p:sp>
            <p:nvSpPr>
              <p:cNvPr id="139" name=""/>
              <p:cNvSpPr/>
              <p:nvPr/>
            </p:nvSpPr>
            <p:spPr>
              <a:xfrm>
                <a:off x="4382280" y="1089000"/>
                <a:ext cx="846360" cy="558720"/>
              </a:xfrm>
              <a:custGeom>
                <a:avLst/>
                <a:gdLst/>
                <a:ahLst/>
                <a:rect l="l" t="t" r="r" b="b"/>
                <a:pathLst>
                  <a:path w="1094" h="703">
                    <a:moveTo>
                      <a:pt x="1094" y="4"/>
                    </a:moveTo>
                    <a:lnTo>
                      <a:pt x="0" y="0"/>
                    </a:lnTo>
                    <a:lnTo>
                      <a:pt x="97" y="82"/>
                    </a:lnTo>
                    <a:lnTo>
                      <a:pt x="240" y="179"/>
                    </a:lnTo>
                    <a:lnTo>
                      <a:pt x="240" y="190"/>
                    </a:lnTo>
                    <a:lnTo>
                      <a:pt x="348" y="337"/>
                    </a:lnTo>
                    <a:lnTo>
                      <a:pt x="344" y="366"/>
                    </a:lnTo>
                    <a:lnTo>
                      <a:pt x="373" y="409"/>
                    </a:lnTo>
                    <a:lnTo>
                      <a:pt x="420" y="441"/>
                    </a:lnTo>
                    <a:lnTo>
                      <a:pt x="420" y="473"/>
                    </a:lnTo>
                    <a:lnTo>
                      <a:pt x="395" y="524"/>
                    </a:lnTo>
                    <a:lnTo>
                      <a:pt x="384" y="538"/>
                    </a:lnTo>
                    <a:lnTo>
                      <a:pt x="398" y="570"/>
                    </a:lnTo>
                    <a:lnTo>
                      <a:pt x="438" y="588"/>
                    </a:lnTo>
                    <a:lnTo>
                      <a:pt x="459" y="631"/>
                    </a:lnTo>
                    <a:lnTo>
                      <a:pt x="717" y="674"/>
                    </a:lnTo>
                    <a:lnTo>
                      <a:pt x="965" y="703"/>
                    </a:lnTo>
                    <a:lnTo>
                      <a:pt x="1094" y="4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0" name=""/>
              <p:cNvSpPr/>
              <p:nvPr/>
            </p:nvSpPr>
            <p:spPr>
              <a:xfrm>
                <a:off x="4382280" y="1089000"/>
                <a:ext cx="846360" cy="558720"/>
              </a:xfrm>
              <a:custGeom>
                <a:avLst/>
                <a:gdLst/>
                <a:ahLst/>
                <a:rect l="l" t="t" r="r" b="b"/>
                <a:pathLst>
                  <a:path w="1094" h="703">
                    <a:moveTo>
                      <a:pt x="1094" y="4"/>
                    </a:moveTo>
                    <a:lnTo>
                      <a:pt x="0" y="0"/>
                    </a:lnTo>
                    <a:lnTo>
                      <a:pt x="97" y="82"/>
                    </a:lnTo>
                    <a:lnTo>
                      <a:pt x="240" y="179"/>
                    </a:lnTo>
                    <a:lnTo>
                      <a:pt x="240" y="190"/>
                    </a:lnTo>
                    <a:lnTo>
                      <a:pt x="348" y="337"/>
                    </a:lnTo>
                    <a:lnTo>
                      <a:pt x="344" y="366"/>
                    </a:lnTo>
                    <a:lnTo>
                      <a:pt x="373" y="409"/>
                    </a:lnTo>
                    <a:lnTo>
                      <a:pt x="420" y="441"/>
                    </a:lnTo>
                    <a:lnTo>
                      <a:pt x="420" y="473"/>
                    </a:lnTo>
                    <a:lnTo>
                      <a:pt x="395" y="524"/>
                    </a:lnTo>
                    <a:lnTo>
                      <a:pt x="384" y="538"/>
                    </a:lnTo>
                    <a:lnTo>
                      <a:pt x="398" y="570"/>
                    </a:lnTo>
                    <a:lnTo>
                      <a:pt x="438" y="588"/>
                    </a:lnTo>
                    <a:lnTo>
                      <a:pt x="459" y="631"/>
                    </a:lnTo>
                    <a:lnTo>
                      <a:pt x="717" y="674"/>
                    </a:lnTo>
                    <a:lnTo>
                      <a:pt x="965" y="703"/>
                    </a:lnTo>
                    <a:lnTo>
                      <a:pt x="1094" y="4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41" name=""/>
            <p:cNvGrpSpPr/>
            <p:nvPr/>
          </p:nvGrpSpPr>
          <p:grpSpPr>
            <a:xfrm>
              <a:off x="3819600" y="1089000"/>
              <a:ext cx="917640" cy="501480"/>
              <a:chOff x="3819600" y="1089000"/>
              <a:chExt cx="917640" cy="501480"/>
            </a:xfrm>
          </p:grpSpPr>
          <p:sp>
            <p:nvSpPr>
              <p:cNvPr id="142" name=""/>
              <p:cNvSpPr/>
              <p:nvPr/>
            </p:nvSpPr>
            <p:spPr>
              <a:xfrm>
                <a:off x="3819600" y="1089000"/>
                <a:ext cx="917640" cy="501480"/>
              </a:xfrm>
              <a:custGeom>
                <a:avLst/>
                <a:gdLst/>
                <a:ahLst/>
                <a:rect l="l" t="t" r="r" b="b"/>
                <a:pathLst>
                  <a:path w="1185" h="631">
                    <a:moveTo>
                      <a:pt x="4" y="0"/>
                    </a:moveTo>
                    <a:lnTo>
                      <a:pt x="7" y="18"/>
                    </a:lnTo>
                    <a:lnTo>
                      <a:pt x="0" y="43"/>
                    </a:lnTo>
                    <a:lnTo>
                      <a:pt x="0" y="75"/>
                    </a:lnTo>
                    <a:lnTo>
                      <a:pt x="29" y="111"/>
                    </a:lnTo>
                    <a:lnTo>
                      <a:pt x="54" y="133"/>
                    </a:lnTo>
                    <a:lnTo>
                      <a:pt x="54" y="176"/>
                    </a:lnTo>
                    <a:lnTo>
                      <a:pt x="36" y="233"/>
                    </a:lnTo>
                    <a:lnTo>
                      <a:pt x="32" y="262"/>
                    </a:lnTo>
                    <a:lnTo>
                      <a:pt x="54" y="273"/>
                    </a:lnTo>
                    <a:lnTo>
                      <a:pt x="83" y="265"/>
                    </a:lnTo>
                    <a:lnTo>
                      <a:pt x="83" y="298"/>
                    </a:lnTo>
                    <a:lnTo>
                      <a:pt x="83" y="312"/>
                    </a:lnTo>
                    <a:lnTo>
                      <a:pt x="111" y="312"/>
                    </a:lnTo>
                    <a:lnTo>
                      <a:pt x="129" y="330"/>
                    </a:lnTo>
                    <a:lnTo>
                      <a:pt x="111" y="351"/>
                    </a:lnTo>
                    <a:lnTo>
                      <a:pt x="90" y="394"/>
                    </a:lnTo>
                    <a:lnTo>
                      <a:pt x="75" y="416"/>
                    </a:lnTo>
                    <a:lnTo>
                      <a:pt x="90" y="427"/>
                    </a:lnTo>
                    <a:lnTo>
                      <a:pt x="133" y="405"/>
                    </a:lnTo>
                    <a:lnTo>
                      <a:pt x="161" y="387"/>
                    </a:lnTo>
                    <a:lnTo>
                      <a:pt x="172" y="380"/>
                    </a:lnTo>
                    <a:lnTo>
                      <a:pt x="161" y="412"/>
                    </a:lnTo>
                    <a:lnTo>
                      <a:pt x="611" y="520"/>
                    </a:lnTo>
                    <a:lnTo>
                      <a:pt x="801" y="570"/>
                    </a:lnTo>
                    <a:lnTo>
                      <a:pt x="902" y="581"/>
                    </a:lnTo>
                    <a:lnTo>
                      <a:pt x="1185" y="631"/>
                    </a:lnTo>
                    <a:lnTo>
                      <a:pt x="1167" y="584"/>
                    </a:lnTo>
                    <a:lnTo>
                      <a:pt x="1128" y="574"/>
                    </a:lnTo>
                    <a:lnTo>
                      <a:pt x="1110" y="538"/>
                    </a:lnTo>
                    <a:lnTo>
                      <a:pt x="1146" y="466"/>
                    </a:lnTo>
                    <a:lnTo>
                      <a:pt x="1142" y="437"/>
                    </a:lnTo>
                    <a:lnTo>
                      <a:pt x="1103" y="412"/>
                    </a:lnTo>
                    <a:lnTo>
                      <a:pt x="1067" y="362"/>
                    </a:lnTo>
                    <a:lnTo>
                      <a:pt x="1078" y="337"/>
                    </a:lnTo>
                    <a:lnTo>
                      <a:pt x="963" y="179"/>
                    </a:lnTo>
                    <a:lnTo>
                      <a:pt x="823" y="82"/>
                    </a:lnTo>
                    <a:lnTo>
                      <a:pt x="726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3" name=""/>
              <p:cNvSpPr/>
              <p:nvPr/>
            </p:nvSpPr>
            <p:spPr>
              <a:xfrm>
                <a:off x="3819600" y="1089000"/>
                <a:ext cx="917640" cy="501480"/>
              </a:xfrm>
              <a:custGeom>
                <a:avLst/>
                <a:gdLst/>
                <a:ahLst/>
                <a:rect l="l" t="t" r="r" b="b"/>
                <a:pathLst>
                  <a:path w="1185" h="631">
                    <a:moveTo>
                      <a:pt x="4" y="0"/>
                    </a:moveTo>
                    <a:lnTo>
                      <a:pt x="7" y="18"/>
                    </a:lnTo>
                    <a:lnTo>
                      <a:pt x="0" y="43"/>
                    </a:lnTo>
                    <a:lnTo>
                      <a:pt x="0" y="75"/>
                    </a:lnTo>
                    <a:lnTo>
                      <a:pt x="29" y="111"/>
                    </a:lnTo>
                    <a:lnTo>
                      <a:pt x="54" y="133"/>
                    </a:lnTo>
                    <a:lnTo>
                      <a:pt x="54" y="176"/>
                    </a:lnTo>
                    <a:lnTo>
                      <a:pt x="36" y="233"/>
                    </a:lnTo>
                    <a:lnTo>
                      <a:pt x="32" y="262"/>
                    </a:lnTo>
                    <a:lnTo>
                      <a:pt x="54" y="273"/>
                    </a:lnTo>
                    <a:lnTo>
                      <a:pt x="83" y="265"/>
                    </a:lnTo>
                    <a:lnTo>
                      <a:pt x="83" y="298"/>
                    </a:lnTo>
                    <a:lnTo>
                      <a:pt x="83" y="312"/>
                    </a:lnTo>
                    <a:lnTo>
                      <a:pt x="111" y="312"/>
                    </a:lnTo>
                    <a:lnTo>
                      <a:pt x="129" y="330"/>
                    </a:lnTo>
                    <a:lnTo>
                      <a:pt x="111" y="351"/>
                    </a:lnTo>
                    <a:lnTo>
                      <a:pt x="90" y="394"/>
                    </a:lnTo>
                    <a:lnTo>
                      <a:pt x="75" y="416"/>
                    </a:lnTo>
                    <a:lnTo>
                      <a:pt x="90" y="427"/>
                    </a:lnTo>
                    <a:lnTo>
                      <a:pt x="133" y="405"/>
                    </a:lnTo>
                    <a:lnTo>
                      <a:pt x="161" y="387"/>
                    </a:lnTo>
                    <a:lnTo>
                      <a:pt x="172" y="380"/>
                    </a:lnTo>
                    <a:lnTo>
                      <a:pt x="161" y="412"/>
                    </a:lnTo>
                    <a:lnTo>
                      <a:pt x="611" y="520"/>
                    </a:lnTo>
                    <a:lnTo>
                      <a:pt x="801" y="570"/>
                    </a:lnTo>
                    <a:lnTo>
                      <a:pt x="902" y="581"/>
                    </a:lnTo>
                    <a:lnTo>
                      <a:pt x="1185" y="631"/>
                    </a:lnTo>
                    <a:lnTo>
                      <a:pt x="1167" y="584"/>
                    </a:lnTo>
                    <a:lnTo>
                      <a:pt x="1128" y="574"/>
                    </a:lnTo>
                    <a:lnTo>
                      <a:pt x="1110" y="538"/>
                    </a:lnTo>
                    <a:lnTo>
                      <a:pt x="1146" y="466"/>
                    </a:lnTo>
                    <a:lnTo>
                      <a:pt x="1142" y="437"/>
                    </a:lnTo>
                    <a:lnTo>
                      <a:pt x="1103" y="412"/>
                    </a:lnTo>
                    <a:lnTo>
                      <a:pt x="1067" y="362"/>
                    </a:lnTo>
                    <a:lnTo>
                      <a:pt x="1078" y="337"/>
                    </a:lnTo>
                    <a:lnTo>
                      <a:pt x="963" y="179"/>
                    </a:lnTo>
                    <a:lnTo>
                      <a:pt x="823" y="82"/>
                    </a:lnTo>
                    <a:lnTo>
                      <a:pt x="726" y="0"/>
                    </a:lnTo>
                    <a:lnTo>
                      <a:pt x="4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44" name=""/>
            <p:cNvGrpSpPr/>
            <p:nvPr/>
          </p:nvGrpSpPr>
          <p:grpSpPr>
            <a:xfrm>
              <a:off x="4261320" y="1542960"/>
              <a:ext cx="595080" cy="1023840"/>
              <a:chOff x="4261320" y="1542960"/>
              <a:chExt cx="595080" cy="1023840"/>
            </a:xfrm>
          </p:grpSpPr>
          <p:sp>
            <p:nvSpPr>
              <p:cNvPr id="145" name=""/>
              <p:cNvSpPr/>
              <p:nvPr/>
            </p:nvSpPr>
            <p:spPr>
              <a:xfrm>
                <a:off x="4261320" y="1542960"/>
                <a:ext cx="595080" cy="1023840"/>
              </a:xfrm>
              <a:custGeom>
                <a:avLst/>
                <a:gdLst/>
                <a:ahLst/>
                <a:rect l="l" t="t" r="r" b="b"/>
                <a:pathLst>
                  <a:path w="767" h="1291">
                    <a:moveTo>
                      <a:pt x="222" y="0"/>
                    </a:moveTo>
                    <a:lnTo>
                      <a:pt x="319" y="14"/>
                    </a:lnTo>
                    <a:lnTo>
                      <a:pt x="287" y="212"/>
                    </a:lnTo>
                    <a:lnTo>
                      <a:pt x="298" y="233"/>
                    </a:lnTo>
                    <a:lnTo>
                      <a:pt x="319" y="251"/>
                    </a:lnTo>
                    <a:lnTo>
                      <a:pt x="319" y="269"/>
                    </a:lnTo>
                    <a:lnTo>
                      <a:pt x="308" y="298"/>
                    </a:lnTo>
                    <a:lnTo>
                      <a:pt x="308" y="312"/>
                    </a:lnTo>
                    <a:lnTo>
                      <a:pt x="351" y="326"/>
                    </a:lnTo>
                    <a:lnTo>
                      <a:pt x="362" y="362"/>
                    </a:lnTo>
                    <a:lnTo>
                      <a:pt x="405" y="459"/>
                    </a:lnTo>
                    <a:lnTo>
                      <a:pt x="430" y="459"/>
                    </a:lnTo>
                    <a:lnTo>
                      <a:pt x="445" y="495"/>
                    </a:lnTo>
                    <a:lnTo>
                      <a:pt x="412" y="527"/>
                    </a:lnTo>
                    <a:lnTo>
                      <a:pt x="416" y="549"/>
                    </a:lnTo>
                    <a:lnTo>
                      <a:pt x="430" y="574"/>
                    </a:lnTo>
                    <a:lnTo>
                      <a:pt x="427" y="578"/>
                    </a:lnTo>
                    <a:lnTo>
                      <a:pt x="405" y="588"/>
                    </a:lnTo>
                    <a:lnTo>
                      <a:pt x="398" y="621"/>
                    </a:lnTo>
                    <a:lnTo>
                      <a:pt x="391" y="653"/>
                    </a:lnTo>
                    <a:lnTo>
                      <a:pt x="402" y="664"/>
                    </a:lnTo>
                    <a:lnTo>
                      <a:pt x="430" y="638"/>
                    </a:lnTo>
                    <a:lnTo>
                      <a:pt x="441" y="631"/>
                    </a:lnTo>
                    <a:lnTo>
                      <a:pt x="470" y="638"/>
                    </a:lnTo>
                    <a:lnTo>
                      <a:pt x="470" y="678"/>
                    </a:lnTo>
                    <a:lnTo>
                      <a:pt x="484" y="699"/>
                    </a:lnTo>
                    <a:lnTo>
                      <a:pt x="488" y="782"/>
                    </a:lnTo>
                    <a:lnTo>
                      <a:pt x="506" y="793"/>
                    </a:lnTo>
                    <a:lnTo>
                      <a:pt x="534" y="796"/>
                    </a:lnTo>
                    <a:lnTo>
                      <a:pt x="541" y="843"/>
                    </a:lnTo>
                    <a:lnTo>
                      <a:pt x="559" y="861"/>
                    </a:lnTo>
                    <a:lnTo>
                      <a:pt x="570" y="854"/>
                    </a:lnTo>
                    <a:lnTo>
                      <a:pt x="638" y="854"/>
                    </a:lnTo>
                    <a:lnTo>
                      <a:pt x="721" y="839"/>
                    </a:lnTo>
                    <a:lnTo>
                      <a:pt x="767" y="882"/>
                    </a:lnTo>
                    <a:lnTo>
                      <a:pt x="717" y="1291"/>
                    </a:lnTo>
                    <a:lnTo>
                      <a:pt x="0" y="1176"/>
                    </a:lnTo>
                    <a:lnTo>
                      <a:pt x="47" y="886"/>
                    </a:lnTo>
                    <a:lnTo>
                      <a:pt x="39" y="850"/>
                    </a:lnTo>
                    <a:lnTo>
                      <a:pt x="65" y="811"/>
                    </a:lnTo>
                    <a:lnTo>
                      <a:pt x="32" y="771"/>
                    </a:lnTo>
                    <a:lnTo>
                      <a:pt x="36" y="757"/>
                    </a:lnTo>
                    <a:lnTo>
                      <a:pt x="68" y="725"/>
                    </a:lnTo>
                    <a:lnTo>
                      <a:pt x="97" y="717"/>
                    </a:lnTo>
                    <a:lnTo>
                      <a:pt x="104" y="678"/>
                    </a:lnTo>
                    <a:lnTo>
                      <a:pt x="161" y="603"/>
                    </a:lnTo>
                    <a:lnTo>
                      <a:pt x="154" y="556"/>
                    </a:lnTo>
                    <a:lnTo>
                      <a:pt x="118" y="513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6" name=""/>
              <p:cNvSpPr/>
              <p:nvPr/>
            </p:nvSpPr>
            <p:spPr>
              <a:xfrm>
                <a:off x="4261320" y="1542960"/>
                <a:ext cx="595080" cy="1023840"/>
              </a:xfrm>
              <a:custGeom>
                <a:avLst/>
                <a:gdLst/>
                <a:ahLst/>
                <a:rect l="l" t="t" r="r" b="b"/>
                <a:pathLst>
                  <a:path w="767" h="1291">
                    <a:moveTo>
                      <a:pt x="222" y="0"/>
                    </a:moveTo>
                    <a:lnTo>
                      <a:pt x="319" y="14"/>
                    </a:lnTo>
                    <a:lnTo>
                      <a:pt x="287" y="212"/>
                    </a:lnTo>
                    <a:lnTo>
                      <a:pt x="298" y="233"/>
                    </a:lnTo>
                    <a:lnTo>
                      <a:pt x="319" y="251"/>
                    </a:lnTo>
                    <a:lnTo>
                      <a:pt x="319" y="269"/>
                    </a:lnTo>
                    <a:lnTo>
                      <a:pt x="308" y="298"/>
                    </a:lnTo>
                    <a:lnTo>
                      <a:pt x="308" y="312"/>
                    </a:lnTo>
                    <a:lnTo>
                      <a:pt x="351" y="326"/>
                    </a:lnTo>
                    <a:lnTo>
                      <a:pt x="362" y="362"/>
                    </a:lnTo>
                    <a:lnTo>
                      <a:pt x="405" y="459"/>
                    </a:lnTo>
                    <a:lnTo>
                      <a:pt x="430" y="459"/>
                    </a:lnTo>
                    <a:lnTo>
                      <a:pt x="445" y="495"/>
                    </a:lnTo>
                    <a:lnTo>
                      <a:pt x="412" y="527"/>
                    </a:lnTo>
                    <a:lnTo>
                      <a:pt x="416" y="549"/>
                    </a:lnTo>
                    <a:lnTo>
                      <a:pt x="430" y="574"/>
                    </a:lnTo>
                    <a:lnTo>
                      <a:pt x="427" y="578"/>
                    </a:lnTo>
                    <a:lnTo>
                      <a:pt x="405" y="588"/>
                    </a:lnTo>
                    <a:lnTo>
                      <a:pt x="398" y="621"/>
                    </a:lnTo>
                    <a:lnTo>
                      <a:pt x="391" y="653"/>
                    </a:lnTo>
                    <a:lnTo>
                      <a:pt x="402" y="664"/>
                    </a:lnTo>
                    <a:lnTo>
                      <a:pt x="430" y="638"/>
                    </a:lnTo>
                    <a:lnTo>
                      <a:pt x="441" y="631"/>
                    </a:lnTo>
                    <a:lnTo>
                      <a:pt x="470" y="638"/>
                    </a:lnTo>
                    <a:lnTo>
                      <a:pt x="470" y="678"/>
                    </a:lnTo>
                    <a:lnTo>
                      <a:pt x="484" y="699"/>
                    </a:lnTo>
                    <a:lnTo>
                      <a:pt x="488" y="782"/>
                    </a:lnTo>
                    <a:lnTo>
                      <a:pt x="506" y="793"/>
                    </a:lnTo>
                    <a:lnTo>
                      <a:pt x="534" y="796"/>
                    </a:lnTo>
                    <a:lnTo>
                      <a:pt x="541" y="843"/>
                    </a:lnTo>
                    <a:lnTo>
                      <a:pt x="559" y="861"/>
                    </a:lnTo>
                    <a:lnTo>
                      <a:pt x="570" y="854"/>
                    </a:lnTo>
                    <a:lnTo>
                      <a:pt x="638" y="854"/>
                    </a:lnTo>
                    <a:lnTo>
                      <a:pt x="721" y="839"/>
                    </a:lnTo>
                    <a:lnTo>
                      <a:pt x="767" y="882"/>
                    </a:lnTo>
                    <a:lnTo>
                      <a:pt x="717" y="1291"/>
                    </a:lnTo>
                    <a:lnTo>
                      <a:pt x="0" y="1176"/>
                    </a:lnTo>
                    <a:lnTo>
                      <a:pt x="47" y="886"/>
                    </a:lnTo>
                    <a:lnTo>
                      <a:pt x="39" y="850"/>
                    </a:lnTo>
                    <a:lnTo>
                      <a:pt x="65" y="811"/>
                    </a:lnTo>
                    <a:lnTo>
                      <a:pt x="32" y="771"/>
                    </a:lnTo>
                    <a:lnTo>
                      <a:pt x="36" y="757"/>
                    </a:lnTo>
                    <a:lnTo>
                      <a:pt x="68" y="725"/>
                    </a:lnTo>
                    <a:lnTo>
                      <a:pt x="97" y="717"/>
                    </a:lnTo>
                    <a:lnTo>
                      <a:pt x="104" y="678"/>
                    </a:lnTo>
                    <a:lnTo>
                      <a:pt x="161" y="603"/>
                    </a:lnTo>
                    <a:lnTo>
                      <a:pt x="154" y="556"/>
                    </a:lnTo>
                    <a:lnTo>
                      <a:pt x="118" y="513"/>
                    </a:lnTo>
                    <a:lnTo>
                      <a:pt x="222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47" name=""/>
            <p:cNvGrpSpPr/>
            <p:nvPr/>
          </p:nvGrpSpPr>
          <p:grpSpPr>
            <a:xfrm>
              <a:off x="4487760" y="1550880"/>
              <a:ext cx="1059120" cy="693720"/>
              <a:chOff x="4487760" y="1550880"/>
              <a:chExt cx="1059120" cy="693720"/>
            </a:xfrm>
          </p:grpSpPr>
          <p:sp>
            <p:nvSpPr>
              <p:cNvPr id="148" name=""/>
              <p:cNvSpPr/>
              <p:nvPr/>
            </p:nvSpPr>
            <p:spPr>
              <a:xfrm>
                <a:off x="4487760" y="1550880"/>
                <a:ext cx="1059120" cy="693720"/>
              </a:xfrm>
              <a:custGeom>
                <a:avLst/>
                <a:gdLst/>
                <a:ahLst/>
                <a:rect l="l" t="t" r="r" b="b"/>
                <a:pathLst>
                  <a:path w="1366" h="875">
                    <a:moveTo>
                      <a:pt x="29" y="0"/>
                    </a:moveTo>
                    <a:lnTo>
                      <a:pt x="610" y="100"/>
                    </a:lnTo>
                    <a:lnTo>
                      <a:pt x="1366" y="183"/>
                    </a:lnTo>
                    <a:lnTo>
                      <a:pt x="1309" y="871"/>
                    </a:lnTo>
                    <a:lnTo>
                      <a:pt x="488" y="782"/>
                    </a:lnTo>
                    <a:lnTo>
                      <a:pt x="474" y="875"/>
                    </a:lnTo>
                    <a:lnTo>
                      <a:pt x="427" y="825"/>
                    </a:lnTo>
                    <a:lnTo>
                      <a:pt x="337" y="843"/>
                    </a:lnTo>
                    <a:lnTo>
                      <a:pt x="280" y="839"/>
                    </a:lnTo>
                    <a:lnTo>
                      <a:pt x="269" y="850"/>
                    </a:lnTo>
                    <a:lnTo>
                      <a:pt x="255" y="839"/>
                    </a:lnTo>
                    <a:lnTo>
                      <a:pt x="241" y="782"/>
                    </a:lnTo>
                    <a:lnTo>
                      <a:pt x="205" y="778"/>
                    </a:lnTo>
                    <a:lnTo>
                      <a:pt x="194" y="771"/>
                    </a:lnTo>
                    <a:lnTo>
                      <a:pt x="194" y="731"/>
                    </a:lnTo>
                    <a:lnTo>
                      <a:pt x="190" y="721"/>
                    </a:lnTo>
                    <a:lnTo>
                      <a:pt x="194" y="688"/>
                    </a:lnTo>
                    <a:lnTo>
                      <a:pt x="176" y="667"/>
                    </a:lnTo>
                    <a:lnTo>
                      <a:pt x="173" y="627"/>
                    </a:lnTo>
                    <a:lnTo>
                      <a:pt x="151" y="613"/>
                    </a:lnTo>
                    <a:lnTo>
                      <a:pt x="108" y="653"/>
                    </a:lnTo>
                    <a:lnTo>
                      <a:pt x="97" y="638"/>
                    </a:lnTo>
                    <a:lnTo>
                      <a:pt x="112" y="577"/>
                    </a:lnTo>
                    <a:lnTo>
                      <a:pt x="137" y="559"/>
                    </a:lnTo>
                    <a:lnTo>
                      <a:pt x="115" y="520"/>
                    </a:lnTo>
                    <a:lnTo>
                      <a:pt x="155" y="480"/>
                    </a:lnTo>
                    <a:lnTo>
                      <a:pt x="133" y="445"/>
                    </a:lnTo>
                    <a:lnTo>
                      <a:pt x="115" y="445"/>
                    </a:lnTo>
                    <a:lnTo>
                      <a:pt x="61" y="315"/>
                    </a:lnTo>
                    <a:lnTo>
                      <a:pt x="22" y="301"/>
                    </a:lnTo>
                    <a:lnTo>
                      <a:pt x="33" y="247"/>
                    </a:lnTo>
                    <a:lnTo>
                      <a:pt x="0" y="19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49" name=""/>
              <p:cNvSpPr/>
              <p:nvPr/>
            </p:nvSpPr>
            <p:spPr>
              <a:xfrm>
                <a:off x="4487760" y="1550880"/>
                <a:ext cx="1059120" cy="693720"/>
              </a:xfrm>
              <a:custGeom>
                <a:avLst/>
                <a:gdLst/>
                <a:ahLst/>
                <a:rect l="l" t="t" r="r" b="b"/>
                <a:pathLst>
                  <a:path w="1366" h="875">
                    <a:moveTo>
                      <a:pt x="29" y="0"/>
                    </a:moveTo>
                    <a:lnTo>
                      <a:pt x="610" y="100"/>
                    </a:lnTo>
                    <a:lnTo>
                      <a:pt x="1366" y="183"/>
                    </a:lnTo>
                    <a:lnTo>
                      <a:pt x="1309" y="871"/>
                    </a:lnTo>
                    <a:lnTo>
                      <a:pt x="488" y="782"/>
                    </a:lnTo>
                    <a:lnTo>
                      <a:pt x="474" y="875"/>
                    </a:lnTo>
                    <a:lnTo>
                      <a:pt x="427" y="825"/>
                    </a:lnTo>
                    <a:lnTo>
                      <a:pt x="337" y="843"/>
                    </a:lnTo>
                    <a:lnTo>
                      <a:pt x="280" y="839"/>
                    </a:lnTo>
                    <a:lnTo>
                      <a:pt x="269" y="850"/>
                    </a:lnTo>
                    <a:lnTo>
                      <a:pt x="255" y="839"/>
                    </a:lnTo>
                    <a:lnTo>
                      <a:pt x="241" y="782"/>
                    </a:lnTo>
                    <a:lnTo>
                      <a:pt x="205" y="778"/>
                    </a:lnTo>
                    <a:lnTo>
                      <a:pt x="194" y="771"/>
                    </a:lnTo>
                    <a:lnTo>
                      <a:pt x="194" y="731"/>
                    </a:lnTo>
                    <a:lnTo>
                      <a:pt x="190" y="721"/>
                    </a:lnTo>
                    <a:lnTo>
                      <a:pt x="194" y="688"/>
                    </a:lnTo>
                    <a:lnTo>
                      <a:pt x="176" y="667"/>
                    </a:lnTo>
                    <a:lnTo>
                      <a:pt x="173" y="627"/>
                    </a:lnTo>
                    <a:lnTo>
                      <a:pt x="151" y="613"/>
                    </a:lnTo>
                    <a:lnTo>
                      <a:pt x="108" y="653"/>
                    </a:lnTo>
                    <a:lnTo>
                      <a:pt x="97" y="638"/>
                    </a:lnTo>
                    <a:lnTo>
                      <a:pt x="112" y="577"/>
                    </a:lnTo>
                    <a:lnTo>
                      <a:pt x="137" y="559"/>
                    </a:lnTo>
                    <a:lnTo>
                      <a:pt x="115" y="520"/>
                    </a:lnTo>
                    <a:lnTo>
                      <a:pt x="155" y="480"/>
                    </a:lnTo>
                    <a:lnTo>
                      <a:pt x="133" y="445"/>
                    </a:lnTo>
                    <a:lnTo>
                      <a:pt x="115" y="445"/>
                    </a:lnTo>
                    <a:lnTo>
                      <a:pt x="61" y="315"/>
                    </a:lnTo>
                    <a:lnTo>
                      <a:pt x="22" y="301"/>
                    </a:lnTo>
                    <a:lnTo>
                      <a:pt x="33" y="247"/>
                    </a:lnTo>
                    <a:lnTo>
                      <a:pt x="0" y="197"/>
                    </a:lnTo>
                    <a:lnTo>
                      <a:pt x="29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50" name=""/>
            <p:cNvGrpSpPr/>
            <p:nvPr/>
          </p:nvGrpSpPr>
          <p:grpSpPr>
            <a:xfrm>
              <a:off x="4794840" y="2171880"/>
              <a:ext cx="706680" cy="617400"/>
              <a:chOff x="4794840" y="2171880"/>
              <a:chExt cx="706680" cy="617400"/>
            </a:xfrm>
          </p:grpSpPr>
          <p:sp>
            <p:nvSpPr>
              <p:cNvPr id="151" name=""/>
              <p:cNvSpPr/>
              <p:nvPr/>
            </p:nvSpPr>
            <p:spPr>
              <a:xfrm>
                <a:off x="4794840" y="2171880"/>
                <a:ext cx="706680" cy="617400"/>
              </a:xfrm>
              <a:custGeom>
                <a:avLst/>
                <a:gdLst/>
                <a:ahLst/>
                <a:rect l="l" t="t" r="r" b="b"/>
                <a:pathLst>
                  <a:path w="912" h="778">
                    <a:moveTo>
                      <a:pt x="93" y="0"/>
                    </a:moveTo>
                    <a:lnTo>
                      <a:pt x="912" y="89"/>
                    </a:lnTo>
                    <a:lnTo>
                      <a:pt x="869" y="778"/>
                    </a:lnTo>
                    <a:lnTo>
                      <a:pt x="0" y="674"/>
                    </a:lnTo>
                    <a:lnTo>
                      <a:pt x="32" y="495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2" name=""/>
              <p:cNvSpPr/>
              <p:nvPr/>
            </p:nvSpPr>
            <p:spPr>
              <a:xfrm>
                <a:off x="4794840" y="2171880"/>
                <a:ext cx="706680" cy="617400"/>
              </a:xfrm>
              <a:custGeom>
                <a:avLst/>
                <a:gdLst/>
                <a:ahLst/>
                <a:rect l="l" t="t" r="r" b="b"/>
                <a:pathLst>
                  <a:path w="912" h="778">
                    <a:moveTo>
                      <a:pt x="93" y="0"/>
                    </a:moveTo>
                    <a:lnTo>
                      <a:pt x="912" y="89"/>
                    </a:lnTo>
                    <a:lnTo>
                      <a:pt x="869" y="778"/>
                    </a:lnTo>
                    <a:lnTo>
                      <a:pt x="0" y="674"/>
                    </a:lnTo>
                    <a:lnTo>
                      <a:pt x="32" y="495"/>
                    </a:lnTo>
                    <a:lnTo>
                      <a:pt x="9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53" name=""/>
            <p:cNvGrpSpPr/>
            <p:nvPr/>
          </p:nvGrpSpPr>
          <p:grpSpPr>
            <a:xfrm>
              <a:off x="4419360" y="2521080"/>
              <a:ext cx="556560" cy="745920"/>
              <a:chOff x="4419360" y="2521080"/>
              <a:chExt cx="556560" cy="745920"/>
            </a:xfrm>
          </p:grpSpPr>
          <p:sp>
            <p:nvSpPr>
              <p:cNvPr id="154" name=""/>
              <p:cNvSpPr/>
              <p:nvPr/>
            </p:nvSpPr>
            <p:spPr>
              <a:xfrm>
                <a:off x="4419360" y="2521080"/>
                <a:ext cx="556560" cy="745920"/>
              </a:xfrm>
              <a:custGeom>
                <a:avLst/>
                <a:gdLst/>
                <a:ahLst/>
                <a:rect l="l" t="t" r="r" b="b"/>
                <a:pathLst>
                  <a:path w="718" h="939">
                    <a:moveTo>
                      <a:pt x="136" y="0"/>
                    </a:moveTo>
                    <a:lnTo>
                      <a:pt x="511" y="57"/>
                    </a:lnTo>
                    <a:lnTo>
                      <a:pt x="482" y="233"/>
                    </a:lnTo>
                    <a:lnTo>
                      <a:pt x="718" y="262"/>
                    </a:lnTo>
                    <a:lnTo>
                      <a:pt x="647" y="939"/>
                    </a:lnTo>
                    <a:lnTo>
                      <a:pt x="0" y="835"/>
                    </a:lnTo>
                    <a:lnTo>
                      <a:pt x="136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5" name=""/>
              <p:cNvSpPr/>
              <p:nvPr/>
            </p:nvSpPr>
            <p:spPr>
              <a:xfrm>
                <a:off x="4419360" y="2521080"/>
                <a:ext cx="556560" cy="745920"/>
              </a:xfrm>
              <a:custGeom>
                <a:avLst/>
                <a:gdLst/>
                <a:ahLst/>
                <a:rect l="l" t="t" r="r" b="b"/>
                <a:pathLst>
                  <a:path w="718" h="939">
                    <a:moveTo>
                      <a:pt x="136" y="0"/>
                    </a:moveTo>
                    <a:lnTo>
                      <a:pt x="511" y="57"/>
                    </a:lnTo>
                    <a:lnTo>
                      <a:pt x="482" y="233"/>
                    </a:lnTo>
                    <a:lnTo>
                      <a:pt x="718" y="262"/>
                    </a:lnTo>
                    <a:lnTo>
                      <a:pt x="647" y="939"/>
                    </a:lnTo>
                    <a:lnTo>
                      <a:pt x="0" y="835"/>
                    </a:lnTo>
                    <a:lnTo>
                      <a:pt x="136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56" name=""/>
            <p:cNvGrpSpPr/>
            <p:nvPr/>
          </p:nvGrpSpPr>
          <p:grpSpPr>
            <a:xfrm>
              <a:off x="3873600" y="2405160"/>
              <a:ext cx="649800" cy="1033200"/>
              <a:chOff x="3873600" y="2405160"/>
              <a:chExt cx="649800" cy="1033200"/>
            </a:xfrm>
          </p:grpSpPr>
          <p:sp>
            <p:nvSpPr>
              <p:cNvPr id="157" name=""/>
              <p:cNvSpPr/>
              <p:nvPr/>
            </p:nvSpPr>
            <p:spPr>
              <a:xfrm>
                <a:off x="3873600" y="2405160"/>
                <a:ext cx="649800" cy="1033200"/>
              </a:xfrm>
              <a:custGeom>
                <a:avLst/>
                <a:gdLst/>
                <a:ahLst/>
                <a:rect l="l" t="t" r="r" b="b"/>
                <a:pathLst>
                  <a:path w="839" h="1301">
                    <a:moveTo>
                      <a:pt x="129" y="0"/>
                    </a:moveTo>
                    <a:lnTo>
                      <a:pt x="437" y="68"/>
                    </a:lnTo>
                    <a:lnTo>
                      <a:pt x="502" y="86"/>
                    </a:lnTo>
                    <a:lnTo>
                      <a:pt x="839" y="143"/>
                    </a:lnTo>
                    <a:lnTo>
                      <a:pt x="674" y="1140"/>
                    </a:lnTo>
                    <a:lnTo>
                      <a:pt x="667" y="1151"/>
                    </a:lnTo>
                    <a:lnTo>
                      <a:pt x="656" y="1151"/>
                    </a:lnTo>
                    <a:lnTo>
                      <a:pt x="638" y="1136"/>
                    </a:lnTo>
                    <a:lnTo>
                      <a:pt x="617" y="1122"/>
                    </a:lnTo>
                    <a:lnTo>
                      <a:pt x="595" y="1129"/>
                    </a:lnTo>
                    <a:lnTo>
                      <a:pt x="574" y="1140"/>
                    </a:lnTo>
                    <a:lnTo>
                      <a:pt x="584" y="1169"/>
                    </a:lnTo>
                    <a:lnTo>
                      <a:pt x="588" y="1194"/>
                    </a:lnTo>
                    <a:lnTo>
                      <a:pt x="577" y="1197"/>
                    </a:lnTo>
                    <a:lnTo>
                      <a:pt x="577" y="1230"/>
                    </a:lnTo>
                    <a:lnTo>
                      <a:pt x="588" y="1269"/>
                    </a:lnTo>
                    <a:lnTo>
                      <a:pt x="577" y="1298"/>
                    </a:lnTo>
                    <a:lnTo>
                      <a:pt x="570" y="1301"/>
                    </a:lnTo>
                    <a:lnTo>
                      <a:pt x="0" y="498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58" name=""/>
              <p:cNvSpPr/>
              <p:nvPr/>
            </p:nvSpPr>
            <p:spPr>
              <a:xfrm>
                <a:off x="3873600" y="2405160"/>
                <a:ext cx="649800" cy="1033200"/>
              </a:xfrm>
              <a:custGeom>
                <a:avLst/>
                <a:gdLst/>
                <a:ahLst/>
                <a:rect l="l" t="t" r="r" b="b"/>
                <a:pathLst>
                  <a:path w="839" h="1301">
                    <a:moveTo>
                      <a:pt x="129" y="0"/>
                    </a:moveTo>
                    <a:lnTo>
                      <a:pt x="437" y="68"/>
                    </a:lnTo>
                    <a:lnTo>
                      <a:pt x="502" y="86"/>
                    </a:lnTo>
                    <a:lnTo>
                      <a:pt x="839" y="143"/>
                    </a:lnTo>
                    <a:lnTo>
                      <a:pt x="674" y="1140"/>
                    </a:lnTo>
                    <a:lnTo>
                      <a:pt x="667" y="1151"/>
                    </a:lnTo>
                    <a:lnTo>
                      <a:pt x="656" y="1151"/>
                    </a:lnTo>
                    <a:lnTo>
                      <a:pt x="638" y="1136"/>
                    </a:lnTo>
                    <a:lnTo>
                      <a:pt x="617" y="1122"/>
                    </a:lnTo>
                    <a:lnTo>
                      <a:pt x="595" y="1129"/>
                    </a:lnTo>
                    <a:lnTo>
                      <a:pt x="574" y="1140"/>
                    </a:lnTo>
                    <a:lnTo>
                      <a:pt x="584" y="1169"/>
                    </a:lnTo>
                    <a:lnTo>
                      <a:pt x="588" y="1194"/>
                    </a:lnTo>
                    <a:lnTo>
                      <a:pt x="577" y="1197"/>
                    </a:lnTo>
                    <a:lnTo>
                      <a:pt x="577" y="1230"/>
                    </a:lnTo>
                    <a:lnTo>
                      <a:pt x="588" y="1269"/>
                    </a:lnTo>
                    <a:lnTo>
                      <a:pt x="577" y="1298"/>
                    </a:lnTo>
                    <a:lnTo>
                      <a:pt x="570" y="1301"/>
                    </a:lnTo>
                    <a:lnTo>
                      <a:pt x="0" y="498"/>
                    </a:lnTo>
                    <a:lnTo>
                      <a:pt x="129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59" name=""/>
            <p:cNvGrpSpPr/>
            <p:nvPr/>
          </p:nvGrpSpPr>
          <p:grpSpPr>
            <a:xfrm>
              <a:off x="3489480" y="2301840"/>
              <a:ext cx="858960" cy="1438200"/>
              <a:chOff x="3489480" y="2301840"/>
              <a:chExt cx="858960" cy="1438200"/>
            </a:xfrm>
          </p:grpSpPr>
          <p:sp>
            <p:nvSpPr>
              <p:cNvPr id="160" name=""/>
              <p:cNvSpPr/>
              <p:nvPr/>
            </p:nvSpPr>
            <p:spPr>
              <a:xfrm>
                <a:off x="3489480" y="2301840"/>
                <a:ext cx="858960" cy="1438200"/>
              </a:xfrm>
              <a:custGeom>
                <a:avLst/>
                <a:gdLst/>
                <a:ahLst/>
                <a:rect l="l" t="t" r="r" b="b"/>
                <a:pathLst>
                  <a:path w="1108" h="1811">
                    <a:moveTo>
                      <a:pt x="93" y="0"/>
                    </a:moveTo>
                    <a:lnTo>
                      <a:pt x="83" y="21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86" y="79"/>
                    </a:lnTo>
                    <a:lnTo>
                      <a:pt x="76" y="100"/>
                    </a:lnTo>
                    <a:lnTo>
                      <a:pt x="72" y="129"/>
                    </a:lnTo>
                    <a:lnTo>
                      <a:pt x="54" y="139"/>
                    </a:lnTo>
                    <a:lnTo>
                      <a:pt x="50" y="183"/>
                    </a:lnTo>
                    <a:lnTo>
                      <a:pt x="43" y="204"/>
                    </a:lnTo>
                    <a:lnTo>
                      <a:pt x="15" y="208"/>
                    </a:lnTo>
                    <a:lnTo>
                      <a:pt x="0" y="215"/>
                    </a:lnTo>
                    <a:lnTo>
                      <a:pt x="0" y="258"/>
                    </a:lnTo>
                    <a:lnTo>
                      <a:pt x="0" y="276"/>
                    </a:lnTo>
                    <a:lnTo>
                      <a:pt x="15" y="304"/>
                    </a:lnTo>
                    <a:lnTo>
                      <a:pt x="33" y="376"/>
                    </a:lnTo>
                    <a:lnTo>
                      <a:pt x="47" y="405"/>
                    </a:lnTo>
                    <a:lnTo>
                      <a:pt x="29" y="437"/>
                    </a:lnTo>
                    <a:lnTo>
                      <a:pt x="18" y="462"/>
                    </a:lnTo>
                    <a:lnTo>
                      <a:pt x="11" y="509"/>
                    </a:lnTo>
                    <a:lnTo>
                      <a:pt x="15" y="555"/>
                    </a:lnTo>
                    <a:lnTo>
                      <a:pt x="29" y="573"/>
                    </a:lnTo>
                    <a:lnTo>
                      <a:pt x="61" y="602"/>
                    </a:lnTo>
                    <a:lnTo>
                      <a:pt x="83" y="645"/>
                    </a:lnTo>
                    <a:lnTo>
                      <a:pt x="86" y="692"/>
                    </a:lnTo>
                    <a:lnTo>
                      <a:pt x="83" y="699"/>
                    </a:lnTo>
                    <a:lnTo>
                      <a:pt x="104" y="756"/>
                    </a:lnTo>
                    <a:lnTo>
                      <a:pt x="111" y="799"/>
                    </a:lnTo>
                    <a:lnTo>
                      <a:pt x="101" y="817"/>
                    </a:lnTo>
                    <a:lnTo>
                      <a:pt x="111" y="828"/>
                    </a:lnTo>
                    <a:lnTo>
                      <a:pt x="122" y="867"/>
                    </a:lnTo>
                    <a:lnTo>
                      <a:pt x="154" y="893"/>
                    </a:lnTo>
                    <a:lnTo>
                      <a:pt x="162" y="918"/>
                    </a:lnTo>
                    <a:lnTo>
                      <a:pt x="147" y="968"/>
                    </a:lnTo>
                    <a:lnTo>
                      <a:pt x="129" y="982"/>
                    </a:lnTo>
                    <a:lnTo>
                      <a:pt x="136" y="1018"/>
                    </a:lnTo>
                    <a:lnTo>
                      <a:pt x="162" y="1036"/>
                    </a:lnTo>
                    <a:lnTo>
                      <a:pt x="176" y="1043"/>
                    </a:lnTo>
                    <a:lnTo>
                      <a:pt x="190" y="1108"/>
                    </a:lnTo>
                    <a:lnTo>
                      <a:pt x="197" y="1151"/>
                    </a:lnTo>
                    <a:lnTo>
                      <a:pt x="208" y="1165"/>
                    </a:lnTo>
                    <a:lnTo>
                      <a:pt x="244" y="1172"/>
                    </a:lnTo>
                    <a:lnTo>
                      <a:pt x="237" y="1205"/>
                    </a:lnTo>
                    <a:lnTo>
                      <a:pt x="233" y="1222"/>
                    </a:lnTo>
                    <a:lnTo>
                      <a:pt x="258" y="1251"/>
                    </a:lnTo>
                    <a:lnTo>
                      <a:pt x="262" y="1273"/>
                    </a:lnTo>
                    <a:lnTo>
                      <a:pt x="240" y="1287"/>
                    </a:lnTo>
                    <a:lnTo>
                      <a:pt x="233" y="1298"/>
                    </a:lnTo>
                    <a:lnTo>
                      <a:pt x="240" y="1326"/>
                    </a:lnTo>
                    <a:lnTo>
                      <a:pt x="244" y="1380"/>
                    </a:lnTo>
                    <a:lnTo>
                      <a:pt x="280" y="1380"/>
                    </a:lnTo>
                    <a:lnTo>
                      <a:pt x="330" y="1391"/>
                    </a:lnTo>
                    <a:lnTo>
                      <a:pt x="387" y="1405"/>
                    </a:lnTo>
                    <a:lnTo>
                      <a:pt x="405" y="1416"/>
                    </a:lnTo>
                    <a:lnTo>
                      <a:pt x="434" y="1466"/>
                    </a:lnTo>
                    <a:lnTo>
                      <a:pt x="481" y="1466"/>
                    </a:lnTo>
                    <a:lnTo>
                      <a:pt x="484" y="1491"/>
                    </a:lnTo>
                    <a:lnTo>
                      <a:pt x="502" y="1524"/>
                    </a:lnTo>
                    <a:lnTo>
                      <a:pt x="517" y="1545"/>
                    </a:lnTo>
                    <a:lnTo>
                      <a:pt x="552" y="1577"/>
                    </a:lnTo>
                    <a:lnTo>
                      <a:pt x="588" y="1603"/>
                    </a:lnTo>
                    <a:lnTo>
                      <a:pt x="628" y="1667"/>
                    </a:lnTo>
                    <a:lnTo>
                      <a:pt x="635" y="1714"/>
                    </a:lnTo>
                    <a:lnTo>
                      <a:pt x="649" y="1717"/>
                    </a:lnTo>
                    <a:lnTo>
                      <a:pt x="646" y="1778"/>
                    </a:lnTo>
                    <a:lnTo>
                      <a:pt x="1008" y="1811"/>
                    </a:lnTo>
                    <a:lnTo>
                      <a:pt x="1008" y="1721"/>
                    </a:lnTo>
                    <a:lnTo>
                      <a:pt x="1047" y="1660"/>
                    </a:lnTo>
                    <a:lnTo>
                      <a:pt x="1054" y="1606"/>
                    </a:lnTo>
                    <a:lnTo>
                      <a:pt x="1072" y="1610"/>
                    </a:lnTo>
                    <a:lnTo>
                      <a:pt x="1108" y="1560"/>
                    </a:lnTo>
                    <a:lnTo>
                      <a:pt x="1079" y="1517"/>
                    </a:lnTo>
                    <a:lnTo>
                      <a:pt x="1083" y="1499"/>
                    </a:lnTo>
                    <a:lnTo>
                      <a:pt x="1058" y="1463"/>
                    </a:lnTo>
                    <a:lnTo>
                      <a:pt x="1065" y="1441"/>
                    </a:lnTo>
                    <a:lnTo>
                      <a:pt x="491" y="620"/>
                    </a:lnTo>
                    <a:lnTo>
                      <a:pt x="621" y="12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1" name=""/>
              <p:cNvSpPr/>
              <p:nvPr/>
            </p:nvSpPr>
            <p:spPr>
              <a:xfrm>
                <a:off x="3489480" y="2301840"/>
                <a:ext cx="858960" cy="1438200"/>
              </a:xfrm>
              <a:custGeom>
                <a:avLst/>
                <a:gdLst/>
                <a:ahLst/>
                <a:rect l="l" t="t" r="r" b="b"/>
                <a:pathLst>
                  <a:path w="1108" h="1811">
                    <a:moveTo>
                      <a:pt x="93" y="0"/>
                    </a:moveTo>
                    <a:lnTo>
                      <a:pt x="83" y="21"/>
                    </a:lnTo>
                    <a:lnTo>
                      <a:pt x="76" y="25"/>
                    </a:lnTo>
                    <a:lnTo>
                      <a:pt x="68" y="50"/>
                    </a:lnTo>
                    <a:lnTo>
                      <a:pt x="86" y="79"/>
                    </a:lnTo>
                    <a:lnTo>
                      <a:pt x="76" y="100"/>
                    </a:lnTo>
                    <a:lnTo>
                      <a:pt x="72" y="129"/>
                    </a:lnTo>
                    <a:lnTo>
                      <a:pt x="54" y="139"/>
                    </a:lnTo>
                    <a:lnTo>
                      <a:pt x="50" y="183"/>
                    </a:lnTo>
                    <a:lnTo>
                      <a:pt x="43" y="204"/>
                    </a:lnTo>
                    <a:lnTo>
                      <a:pt x="15" y="208"/>
                    </a:lnTo>
                    <a:lnTo>
                      <a:pt x="0" y="215"/>
                    </a:lnTo>
                    <a:lnTo>
                      <a:pt x="0" y="258"/>
                    </a:lnTo>
                    <a:lnTo>
                      <a:pt x="0" y="276"/>
                    </a:lnTo>
                    <a:lnTo>
                      <a:pt x="15" y="304"/>
                    </a:lnTo>
                    <a:lnTo>
                      <a:pt x="33" y="376"/>
                    </a:lnTo>
                    <a:lnTo>
                      <a:pt x="47" y="405"/>
                    </a:lnTo>
                    <a:lnTo>
                      <a:pt x="29" y="437"/>
                    </a:lnTo>
                    <a:lnTo>
                      <a:pt x="18" y="462"/>
                    </a:lnTo>
                    <a:lnTo>
                      <a:pt x="11" y="509"/>
                    </a:lnTo>
                    <a:lnTo>
                      <a:pt x="15" y="555"/>
                    </a:lnTo>
                    <a:lnTo>
                      <a:pt x="29" y="573"/>
                    </a:lnTo>
                    <a:lnTo>
                      <a:pt x="61" y="602"/>
                    </a:lnTo>
                    <a:lnTo>
                      <a:pt x="83" y="645"/>
                    </a:lnTo>
                    <a:lnTo>
                      <a:pt x="86" y="692"/>
                    </a:lnTo>
                    <a:lnTo>
                      <a:pt x="83" y="699"/>
                    </a:lnTo>
                    <a:lnTo>
                      <a:pt x="104" y="756"/>
                    </a:lnTo>
                    <a:lnTo>
                      <a:pt x="111" y="799"/>
                    </a:lnTo>
                    <a:lnTo>
                      <a:pt x="101" y="817"/>
                    </a:lnTo>
                    <a:lnTo>
                      <a:pt x="111" y="828"/>
                    </a:lnTo>
                    <a:lnTo>
                      <a:pt x="122" y="867"/>
                    </a:lnTo>
                    <a:lnTo>
                      <a:pt x="154" y="893"/>
                    </a:lnTo>
                    <a:lnTo>
                      <a:pt x="162" y="918"/>
                    </a:lnTo>
                    <a:lnTo>
                      <a:pt x="147" y="968"/>
                    </a:lnTo>
                    <a:lnTo>
                      <a:pt x="129" y="982"/>
                    </a:lnTo>
                    <a:lnTo>
                      <a:pt x="136" y="1018"/>
                    </a:lnTo>
                    <a:lnTo>
                      <a:pt x="162" y="1036"/>
                    </a:lnTo>
                    <a:lnTo>
                      <a:pt x="176" y="1043"/>
                    </a:lnTo>
                    <a:lnTo>
                      <a:pt x="190" y="1108"/>
                    </a:lnTo>
                    <a:lnTo>
                      <a:pt x="197" y="1151"/>
                    </a:lnTo>
                    <a:lnTo>
                      <a:pt x="208" y="1165"/>
                    </a:lnTo>
                    <a:lnTo>
                      <a:pt x="244" y="1172"/>
                    </a:lnTo>
                    <a:lnTo>
                      <a:pt x="237" y="1205"/>
                    </a:lnTo>
                    <a:lnTo>
                      <a:pt x="233" y="1222"/>
                    </a:lnTo>
                    <a:lnTo>
                      <a:pt x="258" y="1251"/>
                    </a:lnTo>
                    <a:lnTo>
                      <a:pt x="262" y="1273"/>
                    </a:lnTo>
                    <a:lnTo>
                      <a:pt x="240" y="1287"/>
                    </a:lnTo>
                    <a:lnTo>
                      <a:pt x="233" y="1298"/>
                    </a:lnTo>
                    <a:lnTo>
                      <a:pt x="240" y="1326"/>
                    </a:lnTo>
                    <a:lnTo>
                      <a:pt x="244" y="1380"/>
                    </a:lnTo>
                    <a:lnTo>
                      <a:pt x="280" y="1380"/>
                    </a:lnTo>
                    <a:lnTo>
                      <a:pt x="330" y="1391"/>
                    </a:lnTo>
                    <a:lnTo>
                      <a:pt x="387" y="1405"/>
                    </a:lnTo>
                    <a:lnTo>
                      <a:pt x="405" y="1416"/>
                    </a:lnTo>
                    <a:lnTo>
                      <a:pt x="434" y="1466"/>
                    </a:lnTo>
                    <a:lnTo>
                      <a:pt x="481" y="1466"/>
                    </a:lnTo>
                    <a:lnTo>
                      <a:pt x="484" y="1491"/>
                    </a:lnTo>
                    <a:lnTo>
                      <a:pt x="502" y="1524"/>
                    </a:lnTo>
                    <a:lnTo>
                      <a:pt x="517" y="1545"/>
                    </a:lnTo>
                    <a:lnTo>
                      <a:pt x="552" y="1577"/>
                    </a:lnTo>
                    <a:lnTo>
                      <a:pt x="588" y="1603"/>
                    </a:lnTo>
                    <a:lnTo>
                      <a:pt x="628" y="1667"/>
                    </a:lnTo>
                    <a:lnTo>
                      <a:pt x="635" y="1714"/>
                    </a:lnTo>
                    <a:lnTo>
                      <a:pt x="649" y="1717"/>
                    </a:lnTo>
                    <a:lnTo>
                      <a:pt x="646" y="1778"/>
                    </a:lnTo>
                    <a:lnTo>
                      <a:pt x="1008" y="1811"/>
                    </a:lnTo>
                    <a:lnTo>
                      <a:pt x="1008" y="1721"/>
                    </a:lnTo>
                    <a:lnTo>
                      <a:pt x="1047" y="1660"/>
                    </a:lnTo>
                    <a:lnTo>
                      <a:pt x="1054" y="1606"/>
                    </a:lnTo>
                    <a:lnTo>
                      <a:pt x="1072" y="1610"/>
                    </a:lnTo>
                    <a:lnTo>
                      <a:pt x="1108" y="1560"/>
                    </a:lnTo>
                    <a:lnTo>
                      <a:pt x="1079" y="1517"/>
                    </a:lnTo>
                    <a:lnTo>
                      <a:pt x="1083" y="1499"/>
                    </a:lnTo>
                    <a:lnTo>
                      <a:pt x="1058" y="1463"/>
                    </a:lnTo>
                    <a:lnTo>
                      <a:pt x="1065" y="1441"/>
                    </a:lnTo>
                    <a:lnTo>
                      <a:pt x="491" y="620"/>
                    </a:lnTo>
                    <a:lnTo>
                      <a:pt x="621" y="129"/>
                    </a:lnTo>
                    <a:lnTo>
                      <a:pt x="9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62" name=""/>
            <p:cNvGrpSpPr/>
            <p:nvPr/>
          </p:nvGrpSpPr>
          <p:grpSpPr>
            <a:xfrm>
              <a:off x="7373520" y="2530440"/>
              <a:ext cx="435600" cy="520560"/>
              <a:chOff x="7373520" y="2530440"/>
              <a:chExt cx="435600" cy="520560"/>
            </a:xfrm>
          </p:grpSpPr>
          <p:sp>
            <p:nvSpPr>
              <p:cNvPr id="163" name=""/>
              <p:cNvSpPr/>
              <p:nvPr/>
            </p:nvSpPr>
            <p:spPr>
              <a:xfrm>
                <a:off x="7373520" y="2530440"/>
                <a:ext cx="435600" cy="520560"/>
              </a:xfrm>
              <a:custGeom>
                <a:avLst/>
                <a:gdLst/>
                <a:ahLst/>
                <a:rect l="l" t="t" r="r" b="b"/>
                <a:pathLst>
                  <a:path w="563" h="656">
                    <a:moveTo>
                      <a:pt x="0" y="132"/>
                    </a:moveTo>
                    <a:lnTo>
                      <a:pt x="154" y="107"/>
                    </a:lnTo>
                    <a:lnTo>
                      <a:pt x="233" y="107"/>
                    </a:lnTo>
                    <a:lnTo>
                      <a:pt x="255" y="121"/>
                    </a:lnTo>
                    <a:lnTo>
                      <a:pt x="344" y="114"/>
                    </a:lnTo>
                    <a:lnTo>
                      <a:pt x="351" y="104"/>
                    </a:lnTo>
                    <a:lnTo>
                      <a:pt x="380" y="100"/>
                    </a:lnTo>
                    <a:lnTo>
                      <a:pt x="402" y="86"/>
                    </a:lnTo>
                    <a:lnTo>
                      <a:pt x="412" y="43"/>
                    </a:lnTo>
                    <a:lnTo>
                      <a:pt x="452" y="21"/>
                    </a:lnTo>
                    <a:lnTo>
                      <a:pt x="513" y="0"/>
                    </a:lnTo>
                    <a:lnTo>
                      <a:pt x="559" y="225"/>
                    </a:lnTo>
                    <a:lnTo>
                      <a:pt x="549" y="243"/>
                    </a:lnTo>
                    <a:lnTo>
                      <a:pt x="563" y="265"/>
                    </a:lnTo>
                    <a:lnTo>
                      <a:pt x="552" y="286"/>
                    </a:lnTo>
                    <a:lnTo>
                      <a:pt x="542" y="308"/>
                    </a:lnTo>
                    <a:lnTo>
                      <a:pt x="545" y="405"/>
                    </a:lnTo>
                    <a:lnTo>
                      <a:pt x="531" y="426"/>
                    </a:lnTo>
                    <a:lnTo>
                      <a:pt x="509" y="426"/>
                    </a:lnTo>
                    <a:lnTo>
                      <a:pt x="506" y="469"/>
                    </a:lnTo>
                    <a:lnTo>
                      <a:pt x="459" y="462"/>
                    </a:lnTo>
                    <a:lnTo>
                      <a:pt x="430" y="480"/>
                    </a:lnTo>
                    <a:lnTo>
                      <a:pt x="455" y="494"/>
                    </a:lnTo>
                    <a:lnTo>
                      <a:pt x="441" y="523"/>
                    </a:lnTo>
                    <a:lnTo>
                      <a:pt x="463" y="548"/>
                    </a:lnTo>
                    <a:lnTo>
                      <a:pt x="463" y="566"/>
                    </a:lnTo>
                    <a:lnTo>
                      <a:pt x="416" y="537"/>
                    </a:lnTo>
                    <a:lnTo>
                      <a:pt x="387" y="559"/>
                    </a:lnTo>
                    <a:lnTo>
                      <a:pt x="398" y="616"/>
                    </a:lnTo>
                    <a:lnTo>
                      <a:pt x="384" y="623"/>
                    </a:lnTo>
                    <a:lnTo>
                      <a:pt x="373" y="652"/>
                    </a:lnTo>
                    <a:lnTo>
                      <a:pt x="351" y="656"/>
                    </a:lnTo>
                    <a:lnTo>
                      <a:pt x="351" y="623"/>
                    </a:lnTo>
                    <a:lnTo>
                      <a:pt x="330" y="623"/>
                    </a:lnTo>
                    <a:lnTo>
                      <a:pt x="323" y="595"/>
                    </a:lnTo>
                    <a:lnTo>
                      <a:pt x="308" y="580"/>
                    </a:lnTo>
                    <a:lnTo>
                      <a:pt x="283" y="577"/>
                    </a:lnTo>
                    <a:lnTo>
                      <a:pt x="273" y="598"/>
                    </a:lnTo>
                    <a:lnTo>
                      <a:pt x="255" y="620"/>
                    </a:lnTo>
                    <a:lnTo>
                      <a:pt x="212" y="631"/>
                    </a:lnTo>
                    <a:lnTo>
                      <a:pt x="165" y="613"/>
                    </a:lnTo>
                    <a:lnTo>
                      <a:pt x="108" y="602"/>
                    </a:lnTo>
                    <a:lnTo>
                      <a:pt x="104" y="566"/>
                    </a:lnTo>
                    <a:lnTo>
                      <a:pt x="90" y="559"/>
                    </a:lnTo>
                    <a:lnTo>
                      <a:pt x="54" y="559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4" name=""/>
              <p:cNvSpPr/>
              <p:nvPr/>
            </p:nvSpPr>
            <p:spPr>
              <a:xfrm>
                <a:off x="7373520" y="2530440"/>
                <a:ext cx="435600" cy="520560"/>
              </a:xfrm>
              <a:custGeom>
                <a:avLst/>
                <a:gdLst/>
                <a:ahLst/>
                <a:rect l="l" t="t" r="r" b="b"/>
                <a:pathLst>
                  <a:path w="563" h="656">
                    <a:moveTo>
                      <a:pt x="0" y="132"/>
                    </a:moveTo>
                    <a:lnTo>
                      <a:pt x="154" y="107"/>
                    </a:lnTo>
                    <a:lnTo>
                      <a:pt x="233" y="107"/>
                    </a:lnTo>
                    <a:lnTo>
                      <a:pt x="255" y="121"/>
                    </a:lnTo>
                    <a:lnTo>
                      <a:pt x="344" y="114"/>
                    </a:lnTo>
                    <a:lnTo>
                      <a:pt x="351" y="104"/>
                    </a:lnTo>
                    <a:lnTo>
                      <a:pt x="380" y="100"/>
                    </a:lnTo>
                    <a:lnTo>
                      <a:pt x="402" y="86"/>
                    </a:lnTo>
                    <a:lnTo>
                      <a:pt x="412" y="43"/>
                    </a:lnTo>
                    <a:lnTo>
                      <a:pt x="452" y="21"/>
                    </a:lnTo>
                    <a:lnTo>
                      <a:pt x="513" y="0"/>
                    </a:lnTo>
                    <a:lnTo>
                      <a:pt x="559" y="225"/>
                    </a:lnTo>
                    <a:lnTo>
                      <a:pt x="549" y="243"/>
                    </a:lnTo>
                    <a:lnTo>
                      <a:pt x="563" y="265"/>
                    </a:lnTo>
                    <a:lnTo>
                      <a:pt x="552" y="286"/>
                    </a:lnTo>
                    <a:lnTo>
                      <a:pt x="542" y="308"/>
                    </a:lnTo>
                    <a:lnTo>
                      <a:pt x="545" y="405"/>
                    </a:lnTo>
                    <a:lnTo>
                      <a:pt x="531" y="426"/>
                    </a:lnTo>
                    <a:lnTo>
                      <a:pt x="509" y="426"/>
                    </a:lnTo>
                    <a:lnTo>
                      <a:pt x="506" y="469"/>
                    </a:lnTo>
                    <a:lnTo>
                      <a:pt x="459" y="462"/>
                    </a:lnTo>
                    <a:lnTo>
                      <a:pt x="430" y="480"/>
                    </a:lnTo>
                    <a:lnTo>
                      <a:pt x="455" y="494"/>
                    </a:lnTo>
                    <a:lnTo>
                      <a:pt x="441" y="523"/>
                    </a:lnTo>
                    <a:lnTo>
                      <a:pt x="463" y="548"/>
                    </a:lnTo>
                    <a:lnTo>
                      <a:pt x="463" y="566"/>
                    </a:lnTo>
                    <a:lnTo>
                      <a:pt x="416" y="537"/>
                    </a:lnTo>
                    <a:lnTo>
                      <a:pt x="387" y="559"/>
                    </a:lnTo>
                    <a:lnTo>
                      <a:pt x="398" y="616"/>
                    </a:lnTo>
                    <a:lnTo>
                      <a:pt x="384" y="623"/>
                    </a:lnTo>
                    <a:lnTo>
                      <a:pt x="373" y="652"/>
                    </a:lnTo>
                    <a:lnTo>
                      <a:pt x="351" y="656"/>
                    </a:lnTo>
                    <a:lnTo>
                      <a:pt x="351" y="623"/>
                    </a:lnTo>
                    <a:lnTo>
                      <a:pt x="330" y="623"/>
                    </a:lnTo>
                    <a:lnTo>
                      <a:pt x="323" y="595"/>
                    </a:lnTo>
                    <a:lnTo>
                      <a:pt x="308" y="580"/>
                    </a:lnTo>
                    <a:lnTo>
                      <a:pt x="283" y="577"/>
                    </a:lnTo>
                    <a:lnTo>
                      <a:pt x="273" y="598"/>
                    </a:lnTo>
                    <a:lnTo>
                      <a:pt x="255" y="620"/>
                    </a:lnTo>
                    <a:lnTo>
                      <a:pt x="212" y="631"/>
                    </a:lnTo>
                    <a:lnTo>
                      <a:pt x="165" y="613"/>
                    </a:lnTo>
                    <a:lnTo>
                      <a:pt x="108" y="602"/>
                    </a:lnTo>
                    <a:lnTo>
                      <a:pt x="104" y="566"/>
                    </a:lnTo>
                    <a:lnTo>
                      <a:pt x="90" y="559"/>
                    </a:lnTo>
                    <a:lnTo>
                      <a:pt x="54" y="559"/>
                    </a:lnTo>
                    <a:lnTo>
                      <a:pt x="0" y="132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65" name=""/>
            <p:cNvGrpSpPr/>
            <p:nvPr/>
          </p:nvGrpSpPr>
          <p:grpSpPr>
            <a:xfrm>
              <a:off x="8559720" y="1539720"/>
              <a:ext cx="369000" cy="631800"/>
              <a:chOff x="8559720" y="1539720"/>
              <a:chExt cx="369000" cy="631800"/>
            </a:xfrm>
          </p:grpSpPr>
          <p:sp>
            <p:nvSpPr>
              <p:cNvPr id="166" name=""/>
              <p:cNvSpPr/>
              <p:nvPr/>
            </p:nvSpPr>
            <p:spPr>
              <a:xfrm>
                <a:off x="8559720" y="1539720"/>
                <a:ext cx="369000" cy="631800"/>
              </a:xfrm>
              <a:custGeom>
                <a:avLst/>
                <a:gdLst/>
                <a:ahLst/>
                <a:rect l="l" t="t" r="r" b="b"/>
                <a:pathLst>
                  <a:path w="477" h="796">
                    <a:moveTo>
                      <a:pt x="0" y="444"/>
                    </a:moveTo>
                    <a:lnTo>
                      <a:pt x="36" y="398"/>
                    </a:lnTo>
                    <a:lnTo>
                      <a:pt x="36" y="322"/>
                    </a:lnTo>
                    <a:lnTo>
                      <a:pt x="54" y="279"/>
                    </a:lnTo>
                    <a:lnTo>
                      <a:pt x="50" y="243"/>
                    </a:lnTo>
                    <a:lnTo>
                      <a:pt x="32" y="172"/>
                    </a:lnTo>
                    <a:lnTo>
                      <a:pt x="72" y="57"/>
                    </a:lnTo>
                    <a:lnTo>
                      <a:pt x="83" y="46"/>
                    </a:lnTo>
                    <a:lnTo>
                      <a:pt x="83" y="21"/>
                    </a:lnTo>
                    <a:lnTo>
                      <a:pt x="111" y="10"/>
                    </a:lnTo>
                    <a:lnTo>
                      <a:pt x="133" y="43"/>
                    </a:lnTo>
                    <a:lnTo>
                      <a:pt x="169" y="43"/>
                    </a:lnTo>
                    <a:lnTo>
                      <a:pt x="172" y="35"/>
                    </a:lnTo>
                    <a:lnTo>
                      <a:pt x="197" y="28"/>
                    </a:lnTo>
                    <a:lnTo>
                      <a:pt x="212" y="0"/>
                    </a:lnTo>
                    <a:lnTo>
                      <a:pt x="226" y="21"/>
                    </a:lnTo>
                    <a:lnTo>
                      <a:pt x="226" y="35"/>
                    </a:lnTo>
                    <a:lnTo>
                      <a:pt x="291" y="68"/>
                    </a:lnTo>
                    <a:lnTo>
                      <a:pt x="326" y="236"/>
                    </a:lnTo>
                    <a:lnTo>
                      <a:pt x="355" y="269"/>
                    </a:lnTo>
                    <a:lnTo>
                      <a:pt x="405" y="269"/>
                    </a:lnTo>
                    <a:lnTo>
                      <a:pt x="412" y="283"/>
                    </a:lnTo>
                    <a:lnTo>
                      <a:pt x="409" y="319"/>
                    </a:lnTo>
                    <a:lnTo>
                      <a:pt x="423" y="337"/>
                    </a:lnTo>
                    <a:lnTo>
                      <a:pt x="470" y="347"/>
                    </a:lnTo>
                    <a:lnTo>
                      <a:pt x="477" y="380"/>
                    </a:lnTo>
                    <a:lnTo>
                      <a:pt x="459" y="430"/>
                    </a:lnTo>
                    <a:lnTo>
                      <a:pt x="405" y="480"/>
                    </a:lnTo>
                    <a:lnTo>
                      <a:pt x="359" y="484"/>
                    </a:lnTo>
                    <a:lnTo>
                      <a:pt x="344" y="494"/>
                    </a:lnTo>
                    <a:lnTo>
                      <a:pt x="334" y="523"/>
                    </a:lnTo>
                    <a:lnTo>
                      <a:pt x="323" y="527"/>
                    </a:lnTo>
                    <a:lnTo>
                      <a:pt x="287" y="505"/>
                    </a:lnTo>
                    <a:lnTo>
                      <a:pt x="283" y="530"/>
                    </a:lnTo>
                    <a:lnTo>
                      <a:pt x="294" y="563"/>
                    </a:lnTo>
                    <a:lnTo>
                      <a:pt x="294" y="595"/>
                    </a:lnTo>
                    <a:lnTo>
                      <a:pt x="273" y="602"/>
                    </a:lnTo>
                    <a:lnTo>
                      <a:pt x="204" y="598"/>
                    </a:lnTo>
                    <a:lnTo>
                      <a:pt x="208" y="631"/>
                    </a:lnTo>
                    <a:lnTo>
                      <a:pt x="197" y="656"/>
                    </a:lnTo>
                    <a:lnTo>
                      <a:pt x="176" y="656"/>
                    </a:lnTo>
                    <a:lnTo>
                      <a:pt x="169" y="706"/>
                    </a:lnTo>
                    <a:lnTo>
                      <a:pt x="161" y="731"/>
                    </a:lnTo>
                    <a:lnTo>
                      <a:pt x="147" y="742"/>
                    </a:lnTo>
                    <a:lnTo>
                      <a:pt x="151" y="796"/>
                    </a:lnTo>
                    <a:lnTo>
                      <a:pt x="118" y="796"/>
                    </a:lnTo>
                    <a:lnTo>
                      <a:pt x="108" y="771"/>
                    </a:lnTo>
                    <a:lnTo>
                      <a:pt x="79" y="749"/>
                    </a:lnTo>
                    <a:lnTo>
                      <a:pt x="90" y="692"/>
                    </a:lnTo>
                    <a:lnTo>
                      <a:pt x="65" y="659"/>
                    </a:lnTo>
                    <a:lnTo>
                      <a:pt x="57" y="602"/>
                    </a:lnTo>
                    <a:lnTo>
                      <a:pt x="40" y="570"/>
                    </a:lnTo>
                    <a:lnTo>
                      <a:pt x="0" y="444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67" name=""/>
              <p:cNvSpPr/>
              <p:nvPr/>
            </p:nvSpPr>
            <p:spPr>
              <a:xfrm>
                <a:off x="8559720" y="1539720"/>
                <a:ext cx="369000" cy="631800"/>
              </a:xfrm>
              <a:custGeom>
                <a:avLst/>
                <a:gdLst/>
                <a:ahLst/>
                <a:rect l="l" t="t" r="r" b="b"/>
                <a:pathLst>
                  <a:path w="477" h="796">
                    <a:moveTo>
                      <a:pt x="0" y="444"/>
                    </a:moveTo>
                    <a:lnTo>
                      <a:pt x="36" y="398"/>
                    </a:lnTo>
                    <a:lnTo>
                      <a:pt x="36" y="322"/>
                    </a:lnTo>
                    <a:lnTo>
                      <a:pt x="54" y="279"/>
                    </a:lnTo>
                    <a:lnTo>
                      <a:pt x="50" y="243"/>
                    </a:lnTo>
                    <a:lnTo>
                      <a:pt x="32" y="172"/>
                    </a:lnTo>
                    <a:lnTo>
                      <a:pt x="72" y="57"/>
                    </a:lnTo>
                    <a:lnTo>
                      <a:pt x="83" y="46"/>
                    </a:lnTo>
                    <a:lnTo>
                      <a:pt x="83" y="21"/>
                    </a:lnTo>
                    <a:lnTo>
                      <a:pt x="111" y="10"/>
                    </a:lnTo>
                    <a:lnTo>
                      <a:pt x="133" y="43"/>
                    </a:lnTo>
                    <a:lnTo>
                      <a:pt x="169" y="43"/>
                    </a:lnTo>
                    <a:lnTo>
                      <a:pt x="172" y="35"/>
                    </a:lnTo>
                    <a:lnTo>
                      <a:pt x="197" y="28"/>
                    </a:lnTo>
                    <a:lnTo>
                      <a:pt x="212" y="0"/>
                    </a:lnTo>
                    <a:lnTo>
                      <a:pt x="226" y="21"/>
                    </a:lnTo>
                    <a:lnTo>
                      <a:pt x="226" y="35"/>
                    </a:lnTo>
                    <a:lnTo>
                      <a:pt x="291" y="68"/>
                    </a:lnTo>
                    <a:lnTo>
                      <a:pt x="326" y="236"/>
                    </a:lnTo>
                    <a:lnTo>
                      <a:pt x="355" y="269"/>
                    </a:lnTo>
                    <a:lnTo>
                      <a:pt x="405" y="269"/>
                    </a:lnTo>
                    <a:lnTo>
                      <a:pt x="412" y="283"/>
                    </a:lnTo>
                    <a:lnTo>
                      <a:pt x="409" y="319"/>
                    </a:lnTo>
                    <a:lnTo>
                      <a:pt x="423" y="337"/>
                    </a:lnTo>
                    <a:lnTo>
                      <a:pt x="470" y="347"/>
                    </a:lnTo>
                    <a:lnTo>
                      <a:pt x="477" y="380"/>
                    </a:lnTo>
                    <a:lnTo>
                      <a:pt x="459" y="430"/>
                    </a:lnTo>
                    <a:lnTo>
                      <a:pt x="405" y="480"/>
                    </a:lnTo>
                    <a:lnTo>
                      <a:pt x="359" y="484"/>
                    </a:lnTo>
                    <a:lnTo>
                      <a:pt x="344" y="494"/>
                    </a:lnTo>
                    <a:lnTo>
                      <a:pt x="334" y="523"/>
                    </a:lnTo>
                    <a:lnTo>
                      <a:pt x="323" y="527"/>
                    </a:lnTo>
                    <a:lnTo>
                      <a:pt x="287" y="505"/>
                    </a:lnTo>
                    <a:lnTo>
                      <a:pt x="283" y="530"/>
                    </a:lnTo>
                    <a:lnTo>
                      <a:pt x="294" y="563"/>
                    </a:lnTo>
                    <a:lnTo>
                      <a:pt x="294" y="595"/>
                    </a:lnTo>
                    <a:lnTo>
                      <a:pt x="273" y="602"/>
                    </a:lnTo>
                    <a:lnTo>
                      <a:pt x="204" y="598"/>
                    </a:lnTo>
                    <a:lnTo>
                      <a:pt x="208" y="631"/>
                    </a:lnTo>
                    <a:lnTo>
                      <a:pt x="197" y="656"/>
                    </a:lnTo>
                    <a:lnTo>
                      <a:pt x="176" y="656"/>
                    </a:lnTo>
                    <a:lnTo>
                      <a:pt x="169" y="706"/>
                    </a:lnTo>
                    <a:lnTo>
                      <a:pt x="161" y="731"/>
                    </a:lnTo>
                    <a:lnTo>
                      <a:pt x="147" y="742"/>
                    </a:lnTo>
                    <a:lnTo>
                      <a:pt x="151" y="796"/>
                    </a:lnTo>
                    <a:lnTo>
                      <a:pt x="118" y="796"/>
                    </a:lnTo>
                    <a:lnTo>
                      <a:pt x="108" y="771"/>
                    </a:lnTo>
                    <a:lnTo>
                      <a:pt x="79" y="749"/>
                    </a:lnTo>
                    <a:lnTo>
                      <a:pt x="90" y="692"/>
                    </a:lnTo>
                    <a:lnTo>
                      <a:pt x="65" y="659"/>
                    </a:lnTo>
                    <a:lnTo>
                      <a:pt x="57" y="602"/>
                    </a:lnTo>
                    <a:lnTo>
                      <a:pt x="40" y="570"/>
                    </a:lnTo>
                    <a:lnTo>
                      <a:pt x="0" y="444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68" name=""/>
            <p:cNvGrpSpPr/>
            <p:nvPr/>
          </p:nvGrpSpPr>
          <p:grpSpPr>
            <a:xfrm>
              <a:off x="7531560" y="3162240"/>
              <a:ext cx="886680" cy="409680"/>
              <a:chOff x="7531560" y="3162240"/>
              <a:chExt cx="886680" cy="409680"/>
            </a:xfrm>
          </p:grpSpPr>
          <p:sp>
            <p:nvSpPr>
              <p:cNvPr id="169" name=""/>
              <p:cNvSpPr/>
              <p:nvPr/>
            </p:nvSpPr>
            <p:spPr>
              <a:xfrm>
                <a:off x="7531560" y="3162240"/>
                <a:ext cx="886680" cy="409680"/>
              </a:xfrm>
              <a:custGeom>
                <a:avLst/>
                <a:gdLst/>
                <a:ahLst/>
                <a:rect l="l" t="t" r="r" b="b"/>
                <a:pathLst>
                  <a:path w="1144" h="516">
                    <a:moveTo>
                      <a:pt x="323" y="132"/>
                    </a:moveTo>
                    <a:lnTo>
                      <a:pt x="320" y="190"/>
                    </a:lnTo>
                    <a:lnTo>
                      <a:pt x="287" y="190"/>
                    </a:lnTo>
                    <a:lnTo>
                      <a:pt x="294" y="236"/>
                    </a:lnTo>
                    <a:lnTo>
                      <a:pt x="259" y="236"/>
                    </a:lnTo>
                    <a:lnTo>
                      <a:pt x="244" y="251"/>
                    </a:lnTo>
                    <a:lnTo>
                      <a:pt x="216" y="265"/>
                    </a:lnTo>
                    <a:lnTo>
                      <a:pt x="194" y="265"/>
                    </a:lnTo>
                    <a:lnTo>
                      <a:pt x="183" y="304"/>
                    </a:lnTo>
                    <a:lnTo>
                      <a:pt x="133" y="312"/>
                    </a:lnTo>
                    <a:lnTo>
                      <a:pt x="126" y="337"/>
                    </a:lnTo>
                    <a:lnTo>
                      <a:pt x="94" y="355"/>
                    </a:lnTo>
                    <a:lnTo>
                      <a:pt x="69" y="369"/>
                    </a:lnTo>
                    <a:lnTo>
                      <a:pt x="36" y="376"/>
                    </a:lnTo>
                    <a:lnTo>
                      <a:pt x="33" y="387"/>
                    </a:lnTo>
                    <a:lnTo>
                      <a:pt x="44" y="405"/>
                    </a:lnTo>
                    <a:lnTo>
                      <a:pt x="8" y="437"/>
                    </a:lnTo>
                    <a:lnTo>
                      <a:pt x="0" y="462"/>
                    </a:lnTo>
                    <a:lnTo>
                      <a:pt x="76" y="455"/>
                    </a:lnTo>
                    <a:lnTo>
                      <a:pt x="147" y="444"/>
                    </a:lnTo>
                    <a:lnTo>
                      <a:pt x="169" y="444"/>
                    </a:lnTo>
                    <a:lnTo>
                      <a:pt x="201" y="451"/>
                    </a:lnTo>
                    <a:lnTo>
                      <a:pt x="251" y="383"/>
                    </a:lnTo>
                    <a:lnTo>
                      <a:pt x="327" y="387"/>
                    </a:lnTo>
                    <a:lnTo>
                      <a:pt x="348" y="369"/>
                    </a:lnTo>
                    <a:lnTo>
                      <a:pt x="477" y="369"/>
                    </a:lnTo>
                    <a:lnTo>
                      <a:pt x="499" y="398"/>
                    </a:lnTo>
                    <a:lnTo>
                      <a:pt x="657" y="398"/>
                    </a:lnTo>
                    <a:lnTo>
                      <a:pt x="825" y="516"/>
                    </a:lnTo>
                    <a:lnTo>
                      <a:pt x="829" y="505"/>
                    </a:lnTo>
                    <a:lnTo>
                      <a:pt x="839" y="505"/>
                    </a:lnTo>
                    <a:lnTo>
                      <a:pt x="847" y="516"/>
                    </a:lnTo>
                    <a:lnTo>
                      <a:pt x="908" y="512"/>
                    </a:lnTo>
                    <a:lnTo>
                      <a:pt x="918" y="484"/>
                    </a:lnTo>
                    <a:lnTo>
                      <a:pt x="922" y="423"/>
                    </a:lnTo>
                    <a:lnTo>
                      <a:pt x="958" y="390"/>
                    </a:lnTo>
                    <a:lnTo>
                      <a:pt x="979" y="369"/>
                    </a:lnTo>
                    <a:lnTo>
                      <a:pt x="986" y="351"/>
                    </a:lnTo>
                    <a:lnTo>
                      <a:pt x="1001" y="355"/>
                    </a:lnTo>
                    <a:lnTo>
                      <a:pt x="1030" y="326"/>
                    </a:lnTo>
                    <a:lnTo>
                      <a:pt x="1083" y="315"/>
                    </a:lnTo>
                    <a:lnTo>
                      <a:pt x="1087" y="290"/>
                    </a:lnTo>
                    <a:lnTo>
                      <a:pt x="1123" y="261"/>
                    </a:lnTo>
                    <a:lnTo>
                      <a:pt x="1047" y="265"/>
                    </a:lnTo>
                    <a:lnTo>
                      <a:pt x="1051" y="247"/>
                    </a:lnTo>
                    <a:lnTo>
                      <a:pt x="1040" y="211"/>
                    </a:lnTo>
                    <a:lnTo>
                      <a:pt x="1069" y="208"/>
                    </a:lnTo>
                    <a:lnTo>
                      <a:pt x="1101" y="190"/>
                    </a:lnTo>
                    <a:lnTo>
                      <a:pt x="1123" y="190"/>
                    </a:lnTo>
                    <a:lnTo>
                      <a:pt x="1130" y="157"/>
                    </a:lnTo>
                    <a:lnTo>
                      <a:pt x="1144" y="143"/>
                    </a:lnTo>
                    <a:lnTo>
                      <a:pt x="1137" y="89"/>
                    </a:lnTo>
                    <a:lnTo>
                      <a:pt x="1119" y="104"/>
                    </a:lnTo>
                    <a:lnTo>
                      <a:pt x="1026" y="114"/>
                    </a:lnTo>
                    <a:lnTo>
                      <a:pt x="1012" y="104"/>
                    </a:lnTo>
                    <a:lnTo>
                      <a:pt x="1065" y="57"/>
                    </a:lnTo>
                    <a:lnTo>
                      <a:pt x="1087" y="61"/>
                    </a:lnTo>
                    <a:lnTo>
                      <a:pt x="1116" y="68"/>
                    </a:lnTo>
                    <a:lnTo>
                      <a:pt x="1137" y="57"/>
                    </a:lnTo>
                    <a:lnTo>
                      <a:pt x="1098" y="0"/>
                    </a:lnTo>
                    <a:lnTo>
                      <a:pt x="954" y="35"/>
                    </a:lnTo>
                    <a:lnTo>
                      <a:pt x="592" y="96"/>
                    </a:lnTo>
                    <a:lnTo>
                      <a:pt x="323" y="132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0" name=""/>
              <p:cNvSpPr/>
              <p:nvPr/>
            </p:nvSpPr>
            <p:spPr>
              <a:xfrm>
                <a:off x="7531560" y="3162240"/>
                <a:ext cx="886680" cy="409680"/>
              </a:xfrm>
              <a:custGeom>
                <a:avLst/>
                <a:gdLst/>
                <a:ahLst/>
                <a:rect l="l" t="t" r="r" b="b"/>
                <a:pathLst>
                  <a:path w="1144" h="516">
                    <a:moveTo>
                      <a:pt x="323" y="132"/>
                    </a:moveTo>
                    <a:lnTo>
                      <a:pt x="320" y="190"/>
                    </a:lnTo>
                    <a:lnTo>
                      <a:pt x="287" y="190"/>
                    </a:lnTo>
                    <a:lnTo>
                      <a:pt x="294" y="236"/>
                    </a:lnTo>
                    <a:lnTo>
                      <a:pt x="259" y="236"/>
                    </a:lnTo>
                    <a:lnTo>
                      <a:pt x="244" y="251"/>
                    </a:lnTo>
                    <a:lnTo>
                      <a:pt x="216" y="265"/>
                    </a:lnTo>
                    <a:lnTo>
                      <a:pt x="194" y="265"/>
                    </a:lnTo>
                    <a:lnTo>
                      <a:pt x="183" y="304"/>
                    </a:lnTo>
                    <a:lnTo>
                      <a:pt x="133" y="312"/>
                    </a:lnTo>
                    <a:lnTo>
                      <a:pt x="126" y="337"/>
                    </a:lnTo>
                    <a:lnTo>
                      <a:pt x="94" y="355"/>
                    </a:lnTo>
                    <a:lnTo>
                      <a:pt x="69" y="369"/>
                    </a:lnTo>
                    <a:lnTo>
                      <a:pt x="36" y="376"/>
                    </a:lnTo>
                    <a:lnTo>
                      <a:pt x="33" y="387"/>
                    </a:lnTo>
                    <a:lnTo>
                      <a:pt x="44" y="405"/>
                    </a:lnTo>
                    <a:lnTo>
                      <a:pt x="8" y="437"/>
                    </a:lnTo>
                    <a:lnTo>
                      <a:pt x="0" y="462"/>
                    </a:lnTo>
                    <a:lnTo>
                      <a:pt x="76" y="455"/>
                    </a:lnTo>
                    <a:lnTo>
                      <a:pt x="147" y="444"/>
                    </a:lnTo>
                    <a:lnTo>
                      <a:pt x="169" y="444"/>
                    </a:lnTo>
                    <a:lnTo>
                      <a:pt x="201" y="451"/>
                    </a:lnTo>
                    <a:lnTo>
                      <a:pt x="251" y="383"/>
                    </a:lnTo>
                    <a:lnTo>
                      <a:pt x="327" y="387"/>
                    </a:lnTo>
                    <a:lnTo>
                      <a:pt x="348" y="369"/>
                    </a:lnTo>
                    <a:lnTo>
                      <a:pt x="477" y="369"/>
                    </a:lnTo>
                    <a:lnTo>
                      <a:pt x="499" y="398"/>
                    </a:lnTo>
                    <a:lnTo>
                      <a:pt x="657" y="398"/>
                    </a:lnTo>
                    <a:lnTo>
                      <a:pt x="825" y="516"/>
                    </a:lnTo>
                    <a:lnTo>
                      <a:pt x="829" y="505"/>
                    </a:lnTo>
                    <a:lnTo>
                      <a:pt x="839" y="505"/>
                    </a:lnTo>
                    <a:lnTo>
                      <a:pt x="847" y="516"/>
                    </a:lnTo>
                    <a:lnTo>
                      <a:pt x="908" y="512"/>
                    </a:lnTo>
                    <a:lnTo>
                      <a:pt x="918" y="484"/>
                    </a:lnTo>
                    <a:lnTo>
                      <a:pt x="922" y="423"/>
                    </a:lnTo>
                    <a:lnTo>
                      <a:pt x="958" y="390"/>
                    </a:lnTo>
                    <a:lnTo>
                      <a:pt x="979" y="369"/>
                    </a:lnTo>
                    <a:lnTo>
                      <a:pt x="986" y="351"/>
                    </a:lnTo>
                    <a:lnTo>
                      <a:pt x="1001" y="355"/>
                    </a:lnTo>
                    <a:lnTo>
                      <a:pt x="1030" y="326"/>
                    </a:lnTo>
                    <a:lnTo>
                      <a:pt x="1083" y="315"/>
                    </a:lnTo>
                    <a:lnTo>
                      <a:pt x="1087" y="290"/>
                    </a:lnTo>
                    <a:lnTo>
                      <a:pt x="1123" y="261"/>
                    </a:lnTo>
                    <a:lnTo>
                      <a:pt x="1047" y="265"/>
                    </a:lnTo>
                    <a:lnTo>
                      <a:pt x="1051" y="247"/>
                    </a:lnTo>
                    <a:lnTo>
                      <a:pt x="1040" y="211"/>
                    </a:lnTo>
                    <a:lnTo>
                      <a:pt x="1069" y="208"/>
                    </a:lnTo>
                    <a:lnTo>
                      <a:pt x="1101" y="190"/>
                    </a:lnTo>
                    <a:lnTo>
                      <a:pt x="1123" y="190"/>
                    </a:lnTo>
                    <a:lnTo>
                      <a:pt x="1130" y="157"/>
                    </a:lnTo>
                    <a:lnTo>
                      <a:pt x="1144" y="143"/>
                    </a:lnTo>
                    <a:lnTo>
                      <a:pt x="1137" y="89"/>
                    </a:lnTo>
                    <a:lnTo>
                      <a:pt x="1119" y="104"/>
                    </a:lnTo>
                    <a:lnTo>
                      <a:pt x="1026" y="114"/>
                    </a:lnTo>
                    <a:lnTo>
                      <a:pt x="1012" y="104"/>
                    </a:lnTo>
                    <a:lnTo>
                      <a:pt x="1065" y="57"/>
                    </a:lnTo>
                    <a:lnTo>
                      <a:pt x="1087" y="61"/>
                    </a:lnTo>
                    <a:lnTo>
                      <a:pt x="1116" y="68"/>
                    </a:lnTo>
                    <a:lnTo>
                      <a:pt x="1137" y="57"/>
                    </a:lnTo>
                    <a:lnTo>
                      <a:pt x="1098" y="0"/>
                    </a:lnTo>
                    <a:lnTo>
                      <a:pt x="954" y="35"/>
                    </a:lnTo>
                    <a:lnTo>
                      <a:pt x="592" y="96"/>
                    </a:lnTo>
                    <a:lnTo>
                      <a:pt x="323" y="132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71" name=""/>
            <p:cNvGrpSpPr/>
            <p:nvPr/>
          </p:nvGrpSpPr>
          <p:grpSpPr>
            <a:xfrm>
              <a:off x="6903720" y="3267000"/>
              <a:ext cx="874440" cy="326880"/>
              <a:chOff x="6903720" y="3267000"/>
              <a:chExt cx="874440" cy="326880"/>
            </a:xfrm>
          </p:grpSpPr>
          <p:sp>
            <p:nvSpPr>
              <p:cNvPr id="172" name=""/>
              <p:cNvSpPr/>
              <p:nvPr/>
            </p:nvSpPr>
            <p:spPr>
              <a:xfrm>
                <a:off x="6903720" y="3267000"/>
                <a:ext cx="874440" cy="326880"/>
              </a:xfrm>
              <a:custGeom>
                <a:avLst/>
                <a:gdLst/>
                <a:ahLst/>
                <a:rect l="l" t="t" r="r" b="b"/>
                <a:pathLst>
                  <a:path w="1130" h="413">
                    <a:moveTo>
                      <a:pt x="1130" y="0"/>
                    </a:moveTo>
                    <a:lnTo>
                      <a:pt x="1126" y="50"/>
                    </a:lnTo>
                    <a:lnTo>
                      <a:pt x="1097" y="54"/>
                    </a:lnTo>
                    <a:lnTo>
                      <a:pt x="1101" y="97"/>
                    </a:lnTo>
                    <a:lnTo>
                      <a:pt x="1076" y="104"/>
                    </a:lnTo>
                    <a:lnTo>
                      <a:pt x="1026" y="133"/>
                    </a:lnTo>
                    <a:lnTo>
                      <a:pt x="1004" y="129"/>
                    </a:lnTo>
                    <a:lnTo>
                      <a:pt x="993" y="172"/>
                    </a:lnTo>
                    <a:lnTo>
                      <a:pt x="950" y="176"/>
                    </a:lnTo>
                    <a:lnTo>
                      <a:pt x="936" y="201"/>
                    </a:lnTo>
                    <a:lnTo>
                      <a:pt x="879" y="233"/>
                    </a:lnTo>
                    <a:lnTo>
                      <a:pt x="843" y="244"/>
                    </a:lnTo>
                    <a:lnTo>
                      <a:pt x="854" y="266"/>
                    </a:lnTo>
                    <a:lnTo>
                      <a:pt x="807" y="305"/>
                    </a:lnTo>
                    <a:lnTo>
                      <a:pt x="803" y="327"/>
                    </a:lnTo>
                    <a:lnTo>
                      <a:pt x="538" y="362"/>
                    </a:lnTo>
                    <a:lnTo>
                      <a:pt x="380" y="388"/>
                    </a:lnTo>
                    <a:lnTo>
                      <a:pt x="226" y="398"/>
                    </a:lnTo>
                    <a:lnTo>
                      <a:pt x="18" y="413"/>
                    </a:lnTo>
                    <a:lnTo>
                      <a:pt x="15" y="388"/>
                    </a:lnTo>
                    <a:lnTo>
                      <a:pt x="25" y="380"/>
                    </a:lnTo>
                    <a:lnTo>
                      <a:pt x="0" y="359"/>
                    </a:lnTo>
                    <a:lnTo>
                      <a:pt x="18" y="323"/>
                    </a:lnTo>
                    <a:lnTo>
                      <a:pt x="40" y="309"/>
                    </a:lnTo>
                    <a:lnTo>
                      <a:pt x="43" y="284"/>
                    </a:lnTo>
                    <a:lnTo>
                      <a:pt x="61" y="262"/>
                    </a:lnTo>
                    <a:lnTo>
                      <a:pt x="61" y="233"/>
                    </a:lnTo>
                    <a:lnTo>
                      <a:pt x="75" y="172"/>
                    </a:lnTo>
                    <a:lnTo>
                      <a:pt x="86" y="162"/>
                    </a:lnTo>
                    <a:lnTo>
                      <a:pt x="111" y="151"/>
                    </a:lnTo>
                    <a:lnTo>
                      <a:pt x="172" y="154"/>
                    </a:lnTo>
                    <a:lnTo>
                      <a:pt x="201" y="154"/>
                    </a:lnTo>
                    <a:lnTo>
                      <a:pt x="291" y="97"/>
                    </a:lnTo>
                    <a:lnTo>
                      <a:pt x="309" y="111"/>
                    </a:lnTo>
                    <a:lnTo>
                      <a:pt x="348" y="115"/>
                    </a:lnTo>
                    <a:lnTo>
                      <a:pt x="369" y="86"/>
                    </a:lnTo>
                    <a:lnTo>
                      <a:pt x="531" y="86"/>
                    </a:lnTo>
                    <a:lnTo>
                      <a:pt x="767" y="61"/>
                    </a:lnTo>
                    <a:lnTo>
                      <a:pt x="997" y="22"/>
                    </a:lnTo>
                    <a:lnTo>
                      <a:pt x="1130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3" name=""/>
              <p:cNvSpPr/>
              <p:nvPr/>
            </p:nvSpPr>
            <p:spPr>
              <a:xfrm>
                <a:off x="6903720" y="3267000"/>
                <a:ext cx="874440" cy="326880"/>
              </a:xfrm>
              <a:custGeom>
                <a:avLst/>
                <a:gdLst/>
                <a:ahLst/>
                <a:rect l="l" t="t" r="r" b="b"/>
                <a:pathLst>
                  <a:path w="1130" h="413">
                    <a:moveTo>
                      <a:pt x="1130" y="0"/>
                    </a:moveTo>
                    <a:lnTo>
                      <a:pt x="1126" y="50"/>
                    </a:lnTo>
                    <a:lnTo>
                      <a:pt x="1097" y="54"/>
                    </a:lnTo>
                    <a:lnTo>
                      <a:pt x="1101" y="97"/>
                    </a:lnTo>
                    <a:lnTo>
                      <a:pt x="1076" y="104"/>
                    </a:lnTo>
                    <a:lnTo>
                      <a:pt x="1026" y="133"/>
                    </a:lnTo>
                    <a:lnTo>
                      <a:pt x="1004" y="129"/>
                    </a:lnTo>
                    <a:lnTo>
                      <a:pt x="993" y="172"/>
                    </a:lnTo>
                    <a:lnTo>
                      <a:pt x="950" y="176"/>
                    </a:lnTo>
                    <a:lnTo>
                      <a:pt x="936" y="201"/>
                    </a:lnTo>
                    <a:lnTo>
                      <a:pt x="879" y="233"/>
                    </a:lnTo>
                    <a:lnTo>
                      <a:pt x="843" y="244"/>
                    </a:lnTo>
                    <a:lnTo>
                      <a:pt x="854" y="266"/>
                    </a:lnTo>
                    <a:lnTo>
                      <a:pt x="807" y="305"/>
                    </a:lnTo>
                    <a:lnTo>
                      <a:pt x="803" y="327"/>
                    </a:lnTo>
                    <a:lnTo>
                      <a:pt x="538" y="362"/>
                    </a:lnTo>
                    <a:lnTo>
                      <a:pt x="380" y="388"/>
                    </a:lnTo>
                    <a:lnTo>
                      <a:pt x="226" y="398"/>
                    </a:lnTo>
                    <a:lnTo>
                      <a:pt x="18" y="413"/>
                    </a:lnTo>
                    <a:lnTo>
                      <a:pt x="15" y="388"/>
                    </a:lnTo>
                    <a:lnTo>
                      <a:pt x="25" y="380"/>
                    </a:lnTo>
                    <a:lnTo>
                      <a:pt x="0" y="359"/>
                    </a:lnTo>
                    <a:lnTo>
                      <a:pt x="18" y="323"/>
                    </a:lnTo>
                    <a:lnTo>
                      <a:pt x="40" y="309"/>
                    </a:lnTo>
                    <a:lnTo>
                      <a:pt x="43" y="284"/>
                    </a:lnTo>
                    <a:lnTo>
                      <a:pt x="61" y="262"/>
                    </a:lnTo>
                    <a:lnTo>
                      <a:pt x="61" y="233"/>
                    </a:lnTo>
                    <a:lnTo>
                      <a:pt x="75" y="172"/>
                    </a:lnTo>
                    <a:lnTo>
                      <a:pt x="86" y="162"/>
                    </a:lnTo>
                    <a:lnTo>
                      <a:pt x="111" y="151"/>
                    </a:lnTo>
                    <a:lnTo>
                      <a:pt x="172" y="154"/>
                    </a:lnTo>
                    <a:lnTo>
                      <a:pt x="201" y="154"/>
                    </a:lnTo>
                    <a:lnTo>
                      <a:pt x="291" y="97"/>
                    </a:lnTo>
                    <a:lnTo>
                      <a:pt x="309" y="111"/>
                    </a:lnTo>
                    <a:lnTo>
                      <a:pt x="348" y="115"/>
                    </a:lnTo>
                    <a:lnTo>
                      <a:pt x="369" y="86"/>
                    </a:lnTo>
                    <a:lnTo>
                      <a:pt x="531" y="86"/>
                    </a:lnTo>
                    <a:lnTo>
                      <a:pt x="767" y="61"/>
                    </a:lnTo>
                    <a:lnTo>
                      <a:pt x="997" y="22"/>
                    </a:lnTo>
                    <a:lnTo>
                      <a:pt x="1130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74" name=""/>
            <p:cNvGrpSpPr/>
            <p:nvPr/>
          </p:nvGrpSpPr>
          <p:grpSpPr>
            <a:xfrm>
              <a:off x="7641720" y="3454560"/>
              <a:ext cx="525600" cy="411120"/>
              <a:chOff x="7641720" y="3454560"/>
              <a:chExt cx="525600" cy="411120"/>
            </a:xfrm>
          </p:grpSpPr>
          <p:sp>
            <p:nvSpPr>
              <p:cNvPr id="175" name=""/>
              <p:cNvSpPr/>
              <p:nvPr/>
            </p:nvSpPr>
            <p:spPr>
              <a:xfrm>
                <a:off x="7641720" y="3454560"/>
                <a:ext cx="525600" cy="411120"/>
              </a:xfrm>
              <a:custGeom>
                <a:avLst/>
                <a:gdLst/>
                <a:ahLst/>
                <a:rect l="l" t="t" r="r" b="b"/>
                <a:pathLst>
                  <a:path w="678" h="516">
                    <a:moveTo>
                      <a:pt x="21" y="75"/>
                    </a:moveTo>
                    <a:lnTo>
                      <a:pt x="57" y="79"/>
                    </a:lnTo>
                    <a:lnTo>
                      <a:pt x="107" y="11"/>
                    </a:lnTo>
                    <a:lnTo>
                      <a:pt x="147" y="14"/>
                    </a:lnTo>
                    <a:lnTo>
                      <a:pt x="183" y="18"/>
                    </a:lnTo>
                    <a:lnTo>
                      <a:pt x="204" y="0"/>
                    </a:lnTo>
                    <a:lnTo>
                      <a:pt x="333" y="0"/>
                    </a:lnTo>
                    <a:lnTo>
                      <a:pt x="348" y="29"/>
                    </a:lnTo>
                    <a:lnTo>
                      <a:pt x="513" y="29"/>
                    </a:lnTo>
                    <a:lnTo>
                      <a:pt x="678" y="143"/>
                    </a:lnTo>
                    <a:lnTo>
                      <a:pt x="670" y="169"/>
                    </a:lnTo>
                    <a:lnTo>
                      <a:pt x="609" y="255"/>
                    </a:lnTo>
                    <a:lnTo>
                      <a:pt x="606" y="305"/>
                    </a:lnTo>
                    <a:lnTo>
                      <a:pt x="574" y="301"/>
                    </a:lnTo>
                    <a:lnTo>
                      <a:pt x="577" y="341"/>
                    </a:lnTo>
                    <a:lnTo>
                      <a:pt x="566" y="351"/>
                    </a:lnTo>
                    <a:lnTo>
                      <a:pt x="534" y="355"/>
                    </a:lnTo>
                    <a:lnTo>
                      <a:pt x="527" y="384"/>
                    </a:lnTo>
                    <a:lnTo>
                      <a:pt x="516" y="409"/>
                    </a:lnTo>
                    <a:lnTo>
                      <a:pt x="484" y="412"/>
                    </a:lnTo>
                    <a:lnTo>
                      <a:pt x="470" y="423"/>
                    </a:lnTo>
                    <a:lnTo>
                      <a:pt x="448" y="423"/>
                    </a:lnTo>
                    <a:lnTo>
                      <a:pt x="434" y="441"/>
                    </a:lnTo>
                    <a:lnTo>
                      <a:pt x="441" y="484"/>
                    </a:lnTo>
                    <a:lnTo>
                      <a:pt x="430" y="502"/>
                    </a:lnTo>
                    <a:lnTo>
                      <a:pt x="416" y="516"/>
                    </a:lnTo>
                    <a:lnTo>
                      <a:pt x="384" y="491"/>
                    </a:lnTo>
                    <a:lnTo>
                      <a:pt x="366" y="448"/>
                    </a:lnTo>
                    <a:lnTo>
                      <a:pt x="344" y="448"/>
                    </a:lnTo>
                    <a:lnTo>
                      <a:pt x="337" y="409"/>
                    </a:lnTo>
                    <a:lnTo>
                      <a:pt x="323" y="394"/>
                    </a:lnTo>
                    <a:lnTo>
                      <a:pt x="305" y="369"/>
                    </a:lnTo>
                    <a:lnTo>
                      <a:pt x="283" y="369"/>
                    </a:lnTo>
                    <a:lnTo>
                      <a:pt x="276" y="362"/>
                    </a:lnTo>
                    <a:lnTo>
                      <a:pt x="254" y="366"/>
                    </a:lnTo>
                    <a:lnTo>
                      <a:pt x="240" y="351"/>
                    </a:lnTo>
                    <a:lnTo>
                      <a:pt x="244" y="333"/>
                    </a:lnTo>
                    <a:lnTo>
                      <a:pt x="222" y="308"/>
                    </a:lnTo>
                    <a:lnTo>
                      <a:pt x="197" y="301"/>
                    </a:lnTo>
                    <a:lnTo>
                      <a:pt x="197" y="276"/>
                    </a:lnTo>
                    <a:lnTo>
                      <a:pt x="165" y="251"/>
                    </a:lnTo>
                    <a:lnTo>
                      <a:pt x="147" y="251"/>
                    </a:lnTo>
                    <a:lnTo>
                      <a:pt x="143" y="229"/>
                    </a:lnTo>
                    <a:lnTo>
                      <a:pt x="115" y="219"/>
                    </a:lnTo>
                    <a:lnTo>
                      <a:pt x="93" y="197"/>
                    </a:lnTo>
                    <a:lnTo>
                      <a:pt x="68" y="158"/>
                    </a:lnTo>
                    <a:lnTo>
                      <a:pt x="54" y="151"/>
                    </a:lnTo>
                    <a:lnTo>
                      <a:pt x="18" y="143"/>
                    </a:lnTo>
                    <a:lnTo>
                      <a:pt x="0" y="122"/>
                    </a:lnTo>
                    <a:lnTo>
                      <a:pt x="7" y="108"/>
                    </a:lnTo>
                    <a:lnTo>
                      <a:pt x="21" y="75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6" name=""/>
              <p:cNvSpPr/>
              <p:nvPr/>
            </p:nvSpPr>
            <p:spPr>
              <a:xfrm>
                <a:off x="7641720" y="3454560"/>
                <a:ext cx="525600" cy="411120"/>
              </a:xfrm>
              <a:custGeom>
                <a:avLst/>
                <a:gdLst/>
                <a:ahLst/>
                <a:rect l="l" t="t" r="r" b="b"/>
                <a:pathLst>
                  <a:path w="678" h="516">
                    <a:moveTo>
                      <a:pt x="21" y="75"/>
                    </a:moveTo>
                    <a:lnTo>
                      <a:pt x="57" y="79"/>
                    </a:lnTo>
                    <a:lnTo>
                      <a:pt x="107" y="11"/>
                    </a:lnTo>
                    <a:lnTo>
                      <a:pt x="147" y="14"/>
                    </a:lnTo>
                    <a:lnTo>
                      <a:pt x="183" y="18"/>
                    </a:lnTo>
                    <a:lnTo>
                      <a:pt x="204" y="0"/>
                    </a:lnTo>
                    <a:lnTo>
                      <a:pt x="333" y="0"/>
                    </a:lnTo>
                    <a:lnTo>
                      <a:pt x="348" y="29"/>
                    </a:lnTo>
                    <a:lnTo>
                      <a:pt x="513" y="29"/>
                    </a:lnTo>
                    <a:lnTo>
                      <a:pt x="678" y="143"/>
                    </a:lnTo>
                    <a:lnTo>
                      <a:pt x="670" y="169"/>
                    </a:lnTo>
                    <a:lnTo>
                      <a:pt x="609" y="255"/>
                    </a:lnTo>
                    <a:lnTo>
                      <a:pt x="606" y="305"/>
                    </a:lnTo>
                    <a:lnTo>
                      <a:pt x="574" y="301"/>
                    </a:lnTo>
                    <a:lnTo>
                      <a:pt x="577" y="341"/>
                    </a:lnTo>
                    <a:lnTo>
                      <a:pt x="566" y="351"/>
                    </a:lnTo>
                    <a:lnTo>
                      <a:pt x="534" y="355"/>
                    </a:lnTo>
                    <a:lnTo>
                      <a:pt x="527" y="384"/>
                    </a:lnTo>
                    <a:lnTo>
                      <a:pt x="516" y="409"/>
                    </a:lnTo>
                    <a:lnTo>
                      <a:pt x="484" y="412"/>
                    </a:lnTo>
                    <a:lnTo>
                      <a:pt x="470" y="423"/>
                    </a:lnTo>
                    <a:lnTo>
                      <a:pt x="448" y="423"/>
                    </a:lnTo>
                    <a:lnTo>
                      <a:pt x="434" y="441"/>
                    </a:lnTo>
                    <a:lnTo>
                      <a:pt x="441" y="484"/>
                    </a:lnTo>
                    <a:lnTo>
                      <a:pt x="430" y="502"/>
                    </a:lnTo>
                    <a:lnTo>
                      <a:pt x="416" y="516"/>
                    </a:lnTo>
                    <a:lnTo>
                      <a:pt x="384" y="491"/>
                    </a:lnTo>
                    <a:lnTo>
                      <a:pt x="366" y="448"/>
                    </a:lnTo>
                    <a:lnTo>
                      <a:pt x="344" y="448"/>
                    </a:lnTo>
                    <a:lnTo>
                      <a:pt x="337" y="409"/>
                    </a:lnTo>
                    <a:lnTo>
                      <a:pt x="323" y="394"/>
                    </a:lnTo>
                    <a:lnTo>
                      <a:pt x="305" y="369"/>
                    </a:lnTo>
                    <a:lnTo>
                      <a:pt x="283" y="369"/>
                    </a:lnTo>
                    <a:lnTo>
                      <a:pt x="276" y="362"/>
                    </a:lnTo>
                    <a:lnTo>
                      <a:pt x="254" y="366"/>
                    </a:lnTo>
                    <a:lnTo>
                      <a:pt x="240" y="351"/>
                    </a:lnTo>
                    <a:lnTo>
                      <a:pt x="244" y="333"/>
                    </a:lnTo>
                    <a:lnTo>
                      <a:pt x="222" y="308"/>
                    </a:lnTo>
                    <a:lnTo>
                      <a:pt x="197" y="301"/>
                    </a:lnTo>
                    <a:lnTo>
                      <a:pt x="197" y="276"/>
                    </a:lnTo>
                    <a:lnTo>
                      <a:pt x="165" y="251"/>
                    </a:lnTo>
                    <a:lnTo>
                      <a:pt x="147" y="251"/>
                    </a:lnTo>
                    <a:lnTo>
                      <a:pt x="143" y="229"/>
                    </a:lnTo>
                    <a:lnTo>
                      <a:pt x="115" y="219"/>
                    </a:lnTo>
                    <a:lnTo>
                      <a:pt x="93" y="197"/>
                    </a:lnTo>
                    <a:lnTo>
                      <a:pt x="68" y="158"/>
                    </a:lnTo>
                    <a:lnTo>
                      <a:pt x="54" y="151"/>
                    </a:lnTo>
                    <a:lnTo>
                      <a:pt x="18" y="143"/>
                    </a:lnTo>
                    <a:lnTo>
                      <a:pt x="0" y="122"/>
                    </a:lnTo>
                    <a:lnTo>
                      <a:pt x="7" y="108"/>
                    </a:lnTo>
                    <a:lnTo>
                      <a:pt x="21" y="75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77" name=""/>
            <p:cNvGrpSpPr/>
            <p:nvPr/>
          </p:nvGrpSpPr>
          <p:grpSpPr>
            <a:xfrm>
              <a:off x="7403040" y="3511440"/>
              <a:ext cx="559800" cy="606600"/>
              <a:chOff x="7403040" y="3511440"/>
              <a:chExt cx="559800" cy="606600"/>
            </a:xfrm>
          </p:grpSpPr>
          <p:sp>
            <p:nvSpPr>
              <p:cNvPr id="178" name=""/>
              <p:cNvSpPr/>
              <p:nvPr/>
            </p:nvSpPr>
            <p:spPr>
              <a:xfrm>
                <a:off x="7403040" y="3511440"/>
                <a:ext cx="559800" cy="606600"/>
              </a:xfrm>
              <a:custGeom>
                <a:avLst/>
                <a:gdLst/>
                <a:ahLst/>
                <a:rect l="l" t="t" r="r" b="b"/>
                <a:pathLst>
                  <a:path w="720" h="764">
                    <a:moveTo>
                      <a:pt x="0" y="43"/>
                    </a:moveTo>
                    <a:lnTo>
                      <a:pt x="157" y="21"/>
                    </a:lnTo>
                    <a:lnTo>
                      <a:pt x="319" y="0"/>
                    </a:lnTo>
                    <a:lnTo>
                      <a:pt x="308" y="43"/>
                    </a:lnTo>
                    <a:lnTo>
                      <a:pt x="322" y="75"/>
                    </a:lnTo>
                    <a:lnTo>
                      <a:pt x="376" y="82"/>
                    </a:lnTo>
                    <a:lnTo>
                      <a:pt x="405" y="132"/>
                    </a:lnTo>
                    <a:lnTo>
                      <a:pt x="448" y="154"/>
                    </a:lnTo>
                    <a:lnTo>
                      <a:pt x="451" y="175"/>
                    </a:lnTo>
                    <a:lnTo>
                      <a:pt x="473" y="179"/>
                    </a:lnTo>
                    <a:lnTo>
                      <a:pt x="498" y="197"/>
                    </a:lnTo>
                    <a:lnTo>
                      <a:pt x="498" y="226"/>
                    </a:lnTo>
                    <a:lnTo>
                      <a:pt x="545" y="247"/>
                    </a:lnTo>
                    <a:lnTo>
                      <a:pt x="548" y="279"/>
                    </a:lnTo>
                    <a:lnTo>
                      <a:pt x="552" y="294"/>
                    </a:lnTo>
                    <a:lnTo>
                      <a:pt x="588" y="290"/>
                    </a:lnTo>
                    <a:lnTo>
                      <a:pt x="620" y="301"/>
                    </a:lnTo>
                    <a:lnTo>
                      <a:pt x="638" y="340"/>
                    </a:lnTo>
                    <a:lnTo>
                      <a:pt x="649" y="376"/>
                    </a:lnTo>
                    <a:lnTo>
                      <a:pt x="681" y="380"/>
                    </a:lnTo>
                    <a:lnTo>
                      <a:pt x="688" y="423"/>
                    </a:lnTo>
                    <a:lnTo>
                      <a:pt x="720" y="444"/>
                    </a:lnTo>
                    <a:lnTo>
                      <a:pt x="720" y="487"/>
                    </a:lnTo>
                    <a:lnTo>
                      <a:pt x="692" y="491"/>
                    </a:lnTo>
                    <a:lnTo>
                      <a:pt x="695" y="509"/>
                    </a:lnTo>
                    <a:lnTo>
                      <a:pt x="681" y="523"/>
                    </a:lnTo>
                    <a:lnTo>
                      <a:pt x="695" y="545"/>
                    </a:lnTo>
                    <a:lnTo>
                      <a:pt x="702" y="573"/>
                    </a:lnTo>
                    <a:lnTo>
                      <a:pt x="681" y="584"/>
                    </a:lnTo>
                    <a:lnTo>
                      <a:pt x="677" y="631"/>
                    </a:lnTo>
                    <a:lnTo>
                      <a:pt x="666" y="634"/>
                    </a:lnTo>
                    <a:lnTo>
                      <a:pt x="681" y="652"/>
                    </a:lnTo>
                    <a:lnTo>
                      <a:pt x="677" y="699"/>
                    </a:lnTo>
                    <a:lnTo>
                      <a:pt x="649" y="692"/>
                    </a:lnTo>
                    <a:lnTo>
                      <a:pt x="634" y="677"/>
                    </a:lnTo>
                    <a:lnTo>
                      <a:pt x="613" y="681"/>
                    </a:lnTo>
                    <a:lnTo>
                      <a:pt x="602" y="699"/>
                    </a:lnTo>
                    <a:lnTo>
                      <a:pt x="605" y="724"/>
                    </a:lnTo>
                    <a:lnTo>
                      <a:pt x="616" y="731"/>
                    </a:lnTo>
                    <a:lnTo>
                      <a:pt x="616" y="764"/>
                    </a:lnTo>
                    <a:lnTo>
                      <a:pt x="595" y="760"/>
                    </a:lnTo>
                    <a:lnTo>
                      <a:pt x="577" y="738"/>
                    </a:lnTo>
                    <a:lnTo>
                      <a:pt x="415" y="742"/>
                    </a:lnTo>
                    <a:lnTo>
                      <a:pt x="186" y="749"/>
                    </a:lnTo>
                    <a:lnTo>
                      <a:pt x="161" y="703"/>
                    </a:lnTo>
                    <a:lnTo>
                      <a:pt x="161" y="688"/>
                    </a:lnTo>
                    <a:lnTo>
                      <a:pt x="150" y="674"/>
                    </a:lnTo>
                    <a:lnTo>
                      <a:pt x="129" y="677"/>
                    </a:lnTo>
                    <a:lnTo>
                      <a:pt x="136" y="656"/>
                    </a:lnTo>
                    <a:lnTo>
                      <a:pt x="150" y="581"/>
                    </a:lnTo>
                    <a:lnTo>
                      <a:pt x="136" y="573"/>
                    </a:lnTo>
                    <a:lnTo>
                      <a:pt x="139" y="530"/>
                    </a:lnTo>
                    <a:lnTo>
                      <a:pt x="164" y="495"/>
                    </a:lnTo>
                    <a:lnTo>
                      <a:pt x="143" y="487"/>
                    </a:lnTo>
                    <a:lnTo>
                      <a:pt x="129" y="469"/>
                    </a:lnTo>
                    <a:lnTo>
                      <a:pt x="107" y="462"/>
                    </a:lnTo>
                    <a:lnTo>
                      <a:pt x="104" y="441"/>
                    </a:lnTo>
                    <a:lnTo>
                      <a:pt x="125" y="419"/>
                    </a:lnTo>
                    <a:lnTo>
                      <a:pt x="121" y="409"/>
                    </a:lnTo>
                    <a:lnTo>
                      <a:pt x="104" y="394"/>
                    </a:lnTo>
                    <a:lnTo>
                      <a:pt x="64" y="247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9" name=""/>
              <p:cNvSpPr/>
              <p:nvPr/>
            </p:nvSpPr>
            <p:spPr>
              <a:xfrm>
                <a:off x="7403040" y="3511440"/>
                <a:ext cx="559800" cy="606600"/>
              </a:xfrm>
              <a:custGeom>
                <a:avLst/>
                <a:gdLst/>
                <a:ahLst/>
                <a:rect l="l" t="t" r="r" b="b"/>
                <a:pathLst>
                  <a:path w="720" h="764">
                    <a:moveTo>
                      <a:pt x="0" y="43"/>
                    </a:moveTo>
                    <a:lnTo>
                      <a:pt x="157" y="21"/>
                    </a:lnTo>
                    <a:lnTo>
                      <a:pt x="319" y="0"/>
                    </a:lnTo>
                    <a:lnTo>
                      <a:pt x="308" y="43"/>
                    </a:lnTo>
                    <a:lnTo>
                      <a:pt x="322" y="75"/>
                    </a:lnTo>
                    <a:lnTo>
                      <a:pt x="376" y="82"/>
                    </a:lnTo>
                    <a:lnTo>
                      <a:pt x="405" y="132"/>
                    </a:lnTo>
                    <a:lnTo>
                      <a:pt x="448" y="154"/>
                    </a:lnTo>
                    <a:lnTo>
                      <a:pt x="451" y="175"/>
                    </a:lnTo>
                    <a:lnTo>
                      <a:pt x="473" y="179"/>
                    </a:lnTo>
                    <a:lnTo>
                      <a:pt x="498" y="197"/>
                    </a:lnTo>
                    <a:lnTo>
                      <a:pt x="498" y="226"/>
                    </a:lnTo>
                    <a:lnTo>
                      <a:pt x="545" y="247"/>
                    </a:lnTo>
                    <a:lnTo>
                      <a:pt x="548" y="279"/>
                    </a:lnTo>
                    <a:lnTo>
                      <a:pt x="552" y="294"/>
                    </a:lnTo>
                    <a:lnTo>
                      <a:pt x="588" y="290"/>
                    </a:lnTo>
                    <a:lnTo>
                      <a:pt x="620" y="301"/>
                    </a:lnTo>
                    <a:lnTo>
                      <a:pt x="638" y="340"/>
                    </a:lnTo>
                    <a:lnTo>
                      <a:pt x="649" y="376"/>
                    </a:lnTo>
                    <a:lnTo>
                      <a:pt x="681" y="380"/>
                    </a:lnTo>
                    <a:lnTo>
                      <a:pt x="688" y="423"/>
                    </a:lnTo>
                    <a:lnTo>
                      <a:pt x="720" y="444"/>
                    </a:lnTo>
                    <a:lnTo>
                      <a:pt x="720" y="487"/>
                    </a:lnTo>
                    <a:lnTo>
                      <a:pt x="692" y="491"/>
                    </a:lnTo>
                    <a:lnTo>
                      <a:pt x="695" y="509"/>
                    </a:lnTo>
                    <a:lnTo>
                      <a:pt x="681" y="523"/>
                    </a:lnTo>
                    <a:lnTo>
                      <a:pt x="695" y="545"/>
                    </a:lnTo>
                    <a:lnTo>
                      <a:pt x="702" y="573"/>
                    </a:lnTo>
                    <a:lnTo>
                      <a:pt x="681" y="584"/>
                    </a:lnTo>
                    <a:lnTo>
                      <a:pt x="677" y="631"/>
                    </a:lnTo>
                    <a:lnTo>
                      <a:pt x="666" y="634"/>
                    </a:lnTo>
                    <a:lnTo>
                      <a:pt x="681" y="652"/>
                    </a:lnTo>
                    <a:lnTo>
                      <a:pt x="677" y="699"/>
                    </a:lnTo>
                    <a:lnTo>
                      <a:pt x="649" y="692"/>
                    </a:lnTo>
                    <a:lnTo>
                      <a:pt x="634" y="677"/>
                    </a:lnTo>
                    <a:lnTo>
                      <a:pt x="613" y="681"/>
                    </a:lnTo>
                    <a:lnTo>
                      <a:pt x="602" y="699"/>
                    </a:lnTo>
                    <a:lnTo>
                      <a:pt x="605" y="724"/>
                    </a:lnTo>
                    <a:lnTo>
                      <a:pt x="616" y="731"/>
                    </a:lnTo>
                    <a:lnTo>
                      <a:pt x="616" y="764"/>
                    </a:lnTo>
                    <a:lnTo>
                      <a:pt x="595" y="760"/>
                    </a:lnTo>
                    <a:lnTo>
                      <a:pt x="577" y="738"/>
                    </a:lnTo>
                    <a:lnTo>
                      <a:pt x="415" y="742"/>
                    </a:lnTo>
                    <a:lnTo>
                      <a:pt x="186" y="749"/>
                    </a:lnTo>
                    <a:lnTo>
                      <a:pt x="161" y="703"/>
                    </a:lnTo>
                    <a:lnTo>
                      <a:pt x="161" y="688"/>
                    </a:lnTo>
                    <a:lnTo>
                      <a:pt x="150" y="674"/>
                    </a:lnTo>
                    <a:lnTo>
                      <a:pt x="129" y="677"/>
                    </a:lnTo>
                    <a:lnTo>
                      <a:pt x="136" y="656"/>
                    </a:lnTo>
                    <a:lnTo>
                      <a:pt x="150" y="581"/>
                    </a:lnTo>
                    <a:lnTo>
                      <a:pt x="136" y="573"/>
                    </a:lnTo>
                    <a:lnTo>
                      <a:pt x="139" y="530"/>
                    </a:lnTo>
                    <a:lnTo>
                      <a:pt x="164" y="495"/>
                    </a:lnTo>
                    <a:lnTo>
                      <a:pt x="143" y="487"/>
                    </a:lnTo>
                    <a:lnTo>
                      <a:pt x="129" y="469"/>
                    </a:lnTo>
                    <a:lnTo>
                      <a:pt x="107" y="462"/>
                    </a:lnTo>
                    <a:lnTo>
                      <a:pt x="104" y="441"/>
                    </a:lnTo>
                    <a:lnTo>
                      <a:pt x="125" y="419"/>
                    </a:lnTo>
                    <a:lnTo>
                      <a:pt x="121" y="409"/>
                    </a:lnTo>
                    <a:lnTo>
                      <a:pt x="104" y="394"/>
                    </a:lnTo>
                    <a:lnTo>
                      <a:pt x="64" y="247"/>
                    </a:lnTo>
                    <a:lnTo>
                      <a:pt x="0" y="43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0" name=""/>
            <p:cNvGrpSpPr/>
            <p:nvPr/>
          </p:nvGrpSpPr>
          <p:grpSpPr>
            <a:xfrm>
              <a:off x="7128360" y="3546360"/>
              <a:ext cx="403200" cy="692280"/>
              <a:chOff x="7128360" y="3546360"/>
              <a:chExt cx="403200" cy="692280"/>
            </a:xfrm>
          </p:grpSpPr>
          <p:sp>
            <p:nvSpPr>
              <p:cNvPr id="181" name=""/>
              <p:cNvSpPr/>
              <p:nvPr/>
            </p:nvSpPr>
            <p:spPr>
              <a:xfrm>
                <a:off x="7128360" y="3546360"/>
                <a:ext cx="403200" cy="692280"/>
              </a:xfrm>
              <a:custGeom>
                <a:avLst/>
                <a:gdLst/>
                <a:ahLst/>
                <a:rect l="l" t="t" r="r" b="b"/>
                <a:pathLst>
                  <a:path w="519" h="871">
                    <a:moveTo>
                      <a:pt x="0" y="43"/>
                    </a:moveTo>
                    <a:lnTo>
                      <a:pt x="161" y="28"/>
                    </a:lnTo>
                    <a:lnTo>
                      <a:pt x="358" y="0"/>
                    </a:lnTo>
                    <a:lnTo>
                      <a:pt x="459" y="351"/>
                    </a:lnTo>
                    <a:lnTo>
                      <a:pt x="476" y="366"/>
                    </a:lnTo>
                    <a:lnTo>
                      <a:pt x="455" y="401"/>
                    </a:lnTo>
                    <a:lnTo>
                      <a:pt x="462" y="419"/>
                    </a:lnTo>
                    <a:lnTo>
                      <a:pt x="484" y="430"/>
                    </a:lnTo>
                    <a:lnTo>
                      <a:pt x="519" y="452"/>
                    </a:lnTo>
                    <a:lnTo>
                      <a:pt x="491" y="480"/>
                    </a:lnTo>
                    <a:lnTo>
                      <a:pt x="491" y="527"/>
                    </a:lnTo>
                    <a:lnTo>
                      <a:pt x="509" y="541"/>
                    </a:lnTo>
                    <a:lnTo>
                      <a:pt x="484" y="631"/>
                    </a:lnTo>
                    <a:lnTo>
                      <a:pt x="512" y="631"/>
                    </a:lnTo>
                    <a:lnTo>
                      <a:pt x="519" y="663"/>
                    </a:lnTo>
                    <a:lnTo>
                      <a:pt x="233" y="703"/>
                    </a:lnTo>
                    <a:lnTo>
                      <a:pt x="172" y="706"/>
                    </a:lnTo>
                    <a:lnTo>
                      <a:pt x="143" y="724"/>
                    </a:lnTo>
                    <a:lnTo>
                      <a:pt x="139" y="738"/>
                    </a:lnTo>
                    <a:lnTo>
                      <a:pt x="150" y="760"/>
                    </a:lnTo>
                    <a:lnTo>
                      <a:pt x="197" y="767"/>
                    </a:lnTo>
                    <a:lnTo>
                      <a:pt x="179" y="785"/>
                    </a:lnTo>
                    <a:lnTo>
                      <a:pt x="197" y="828"/>
                    </a:lnTo>
                    <a:lnTo>
                      <a:pt x="186" y="839"/>
                    </a:lnTo>
                    <a:lnTo>
                      <a:pt x="168" y="871"/>
                    </a:lnTo>
                    <a:lnTo>
                      <a:pt x="154" y="868"/>
                    </a:lnTo>
                    <a:lnTo>
                      <a:pt x="122" y="832"/>
                    </a:lnTo>
                    <a:lnTo>
                      <a:pt x="111" y="814"/>
                    </a:lnTo>
                    <a:lnTo>
                      <a:pt x="93" y="810"/>
                    </a:lnTo>
                    <a:lnTo>
                      <a:pt x="82" y="860"/>
                    </a:lnTo>
                    <a:lnTo>
                      <a:pt x="46" y="857"/>
                    </a:lnTo>
                    <a:lnTo>
                      <a:pt x="21" y="638"/>
                    </a:lnTo>
                    <a:lnTo>
                      <a:pt x="7" y="31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2" name=""/>
              <p:cNvSpPr/>
              <p:nvPr/>
            </p:nvSpPr>
            <p:spPr>
              <a:xfrm>
                <a:off x="7128360" y="3546360"/>
                <a:ext cx="403200" cy="692280"/>
              </a:xfrm>
              <a:custGeom>
                <a:avLst/>
                <a:gdLst/>
                <a:ahLst/>
                <a:rect l="l" t="t" r="r" b="b"/>
                <a:pathLst>
                  <a:path w="519" h="871">
                    <a:moveTo>
                      <a:pt x="0" y="43"/>
                    </a:moveTo>
                    <a:lnTo>
                      <a:pt x="161" y="28"/>
                    </a:lnTo>
                    <a:lnTo>
                      <a:pt x="358" y="0"/>
                    </a:lnTo>
                    <a:lnTo>
                      <a:pt x="459" y="351"/>
                    </a:lnTo>
                    <a:lnTo>
                      <a:pt x="476" y="366"/>
                    </a:lnTo>
                    <a:lnTo>
                      <a:pt x="455" y="401"/>
                    </a:lnTo>
                    <a:lnTo>
                      <a:pt x="462" y="419"/>
                    </a:lnTo>
                    <a:lnTo>
                      <a:pt x="484" y="430"/>
                    </a:lnTo>
                    <a:lnTo>
                      <a:pt x="519" y="452"/>
                    </a:lnTo>
                    <a:lnTo>
                      <a:pt x="491" y="480"/>
                    </a:lnTo>
                    <a:lnTo>
                      <a:pt x="491" y="527"/>
                    </a:lnTo>
                    <a:lnTo>
                      <a:pt x="509" y="541"/>
                    </a:lnTo>
                    <a:lnTo>
                      <a:pt x="484" y="631"/>
                    </a:lnTo>
                    <a:lnTo>
                      <a:pt x="512" y="631"/>
                    </a:lnTo>
                    <a:lnTo>
                      <a:pt x="519" y="663"/>
                    </a:lnTo>
                    <a:lnTo>
                      <a:pt x="233" y="703"/>
                    </a:lnTo>
                    <a:lnTo>
                      <a:pt x="172" y="706"/>
                    </a:lnTo>
                    <a:lnTo>
                      <a:pt x="143" y="724"/>
                    </a:lnTo>
                    <a:lnTo>
                      <a:pt x="139" y="738"/>
                    </a:lnTo>
                    <a:lnTo>
                      <a:pt x="150" y="760"/>
                    </a:lnTo>
                    <a:lnTo>
                      <a:pt x="197" y="767"/>
                    </a:lnTo>
                    <a:lnTo>
                      <a:pt x="179" y="785"/>
                    </a:lnTo>
                    <a:lnTo>
                      <a:pt x="197" y="828"/>
                    </a:lnTo>
                    <a:lnTo>
                      <a:pt x="186" y="839"/>
                    </a:lnTo>
                    <a:lnTo>
                      <a:pt x="168" y="871"/>
                    </a:lnTo>
                    <a:lnTo>
                      <a:pt x="154" y="868"/>
                    </a:lnTo>
                    <a:lnTo>
                      <a:pt x="122" y="832"/>
                    </a:lnTo>
                    <a:lnTo>
                      <a:pt x="111" y="814"/>
                    </a:lnTo>
                    <a:lnTo>
                      <a:pt x="93" y="810"/>
                    </a:lnTo>
                    <a:lnTo>
                      <a:pt x="82" y="860"/>
                    </a:lnTo>
                    <a:lnTo>
                      <a:pt x="46" y="857"/>
                    </a:lnTo>
                    <a:lnTo>
                      <a:pt x="21" y="638"/>
                    </a:lnTo>
                    <a:lnTo>
                      <a:pt x="7" y="312"/>
                    </a:lnTo>
                    <a:lnTo>
                      <a:pt x="0" y="43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3" name=""/>
            <p:cNvGrpSpPr/>
            <p:nvPr/>
          </p:nvGrpSpPr>
          <p:grpSpPr>
            <a:xfrm>
              <a:off x="8289720" y="2725560"/>
              <a:ext cx="116280" cy="168480"/>
              <a:chOff x="8289720" y="2725560"/>
              <a:chExt cx="116280" cy="168480"/>
            </a:xfrm>
          </p:grpSpPr>
          <p:sp>
            <p:nvSpPr>
              <p:cNvPr id="184" name=""/>
              <p:cNvSpPr/>
              <p:nvPr/>
            </p:nvSpPr>
            <p:spPr>
              <a:xfrm>
                <a:off x="8289720" y="2725560"/>
                <a:ext cx="116280" cy="168480"/>
              </a:xfrm>
              <a:custGeom>
                <a:avLst/>
                <a:gdLst/>
                <a:ahLst/>
                <a:rect l="l" t="t" r="r" b="b"/>
                <a:pathLst>
                  <a:path w="151" h="212">
                    <a:moveTo>
                      <a:pt x="33" y="0"/>
                    </a:moveTo>
                    <a:lnTo>
                      <a:pt x="51" y="61"/>
                    </a:lnTo>
                    <a:lnTo>
                      <a:pt x="72" y="64"/>
                    </a:lnTo>
                    <a:lnTo>
                      <a:pt x="90" y="100"/>
                    </a:lnTo>
                    <a:lnTo>
                      <a:pt x="97" y="122"/>
                    </a:lnTo>
                    <a:lnTo>
                      <a:pt x="122" y="125"/>
                    </a:lnTo>
                    <a:lnTo>
                      <a:pt x="151" y="147"/>
                    </a:lnTo>
                    <a:lnTo>
                      <a:pt x="151" y="190"/>
                    </a:lnTo>
                    <a:lnTo>
                      <a:pt x="140" y="212"/>
                    </a:lnTo>
                    <a:lnTo>
                      <a:pt x="65" y="212"/>
                    </a:lnTo>
                    <a:lnTo>
                      <a:pt x="0" y="1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5" name=""/>
              <p:cNvSpPr/>
              <p:nvPr/>
            </p:nvSpPr>
            <p:spPr>
              <a:xfrm>
                <a:off x="8289720" y="2725560"/>
                <a:ext cx="116280" cy="168480"/>
              </a:xfrm>
              <a:custGeom>
                <a:avLst/>
                <a:gdLst/>
                <a:ahLst/>
                <a:rect l="l" t="t" r="r" b="b"/>
                <a:pathLst>
                  <a:path w="151" h="212">
                    <a:moveTo>
                      <a:pt x="33" y="0"/>
                    </a:moveTo>
                    <a:lnTo>
                      <a:pt x="51" y="61"/>
                    </a:lnTo>
                    <a:lnTo>
                      <a:pt x="72" y="64"/>
                    </a:lnTo>
                    <a:lnTo>
                      <a:pt x="90" y="100"/>
                    </a:lnTo>
                    <a:lnTo>
                      <a:pt x="97" y="122"/>
                    </a:lnTo>
                    <a:lnTo>
                      <a:pt x="122" y="125"/>
                    </a:lnTo>
                    <a:lnTo>
                      <a:pt x="151" y="147"/>
                    </a:lnTo>
                    <a:lnTo>
                      <a:pt x="151" y="190"/>
                    </a:lnTo>
                    <a:lnTo>
                      <a:pt x="140" y="212"/>
                    </a:lnTo>
                    <a:lnTo>
                      <a:pt x="65" y="212"/>
                    </a:lnTo>
                    <a:lnTo>
                      <a:pt x="0" y="18"/>
                    </a:lnTo>
                    <a:lnTo>
                      <a:pt x="3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6" name=""/>
            <p:cNvGrpSpPr/>
            <p:nvPr/>
          </p:nvGrpSpPr>
          <p:grpSpPr>
            <a:xfrm>
              <a:off x="5469480" y="2523960"/>
              <a:ext cx="866520" cy="416160"/>
              <a:chOff x="5469480" y="2523960"/>
              <a:chExt cx="866520" cy="416160"/>
            </a:xfrm>
          </p:grpSpPr>
          <p:sp>
            <p:nvSpPr>
              <p:cNvPr id="187" name=""/>
              <p:cNvSpPr/>
              <p:nvPr/>
            </p:nvSpPr>
            <p:spPr>
              <a:xfrm>
                <a:off x="5469480" y="2523960"/>
                <a:ext cx="866520" cy="416160"/>
              </a:xfrm>
              <a:custGeom>
                <a:avLst/>
                <a:gdLst/>
                <a:ahLst/>
                <a:rect l="l" t="t" r="r" b="b"/>
                <a:pathLst>
                  <a:path w="1117" h="524">
                    <a:moveTo>
                      <a:pt x="21" y="0"/>
                    </a:moveTo>
                    <a:lnTo>
                      <a:pt x="708" y="15"/>
                    </a:lnTo>
                    <a:lnTo>
                      <a:pt x="737" y="51"/>
                    </a:lnTo>
                    <a:lnTo>
                      <a:pt x="783" y="58"/>
                    </a:lnTo>
                    <a:lnTo>
                      <a:pt x="823" y="29"/>
                    </a:lnTo>
                    <a:lnTo>
                      <a:pt x="848" y="58"/>
                    </a:lnTo>
                    <a:lnTo>
                      <a:pt x="873" y="43"/>
                    </a:lnTo>
                    <a:lnTo>
                      <a:pt x="887" y="51"/>
                    </a:lnTo>
                    <a:lnTo>
                      <a:pt x="912" y="86"/>
                    </a:lnTo>
                    <a:lnTo>
                      <a:pt x="952" y="101"/>
                    </a:lnTo>
                    <a:lnTo>
                      <a:pt x="963" y="97"/>
                    </a:lnTo>
                    <a:lnTo>
                      <a:pt x="988" y="97"/>
                    </a:lnTo>
                    <a:lnTo>
                      <a:pt x="998" y="151"/>
                    </a:lnTo>
                    <a:lnTo>
                      <a:pt x="1020" y="169"/>
                    </a:lnTo>
                    <a:lnTo>
                      <a:pt x="1024" y="219"/>
                    </a:lnTo>
                    <a:lnTo>
                      <a:pt x="1038" y="226"/>
                    </a:lnTo>
                    <a:lnTo>
                      <a:pt x="1041" y="276"/>
                    </a:lnTo>
                    <a:lnTo>
                      <a:pt x="1052" y="284"/>
                    </a:lnTo>
                    <a:lnTo>
                      <a:pt x="1056" y="359"/>
                    </a:lnTo>
                    <a:lnTo>
                      <a:pt x="1070" y="366"/>
                    </a:lnTo>
                    <a:lnTo>
                      <a:pt x="1074" y="441"/>
                    </a:lnTo>
                    <a:lnTo>
                      <a:pt x="1095" y="449"/>
                    </a:lnTo>
                    <a:lnTo>
                      <a:pt x="1117" y="467"/>
                    </a:lnTo>
                    <a:lnTo>
                      <a:pt x="1113" y="524"/>
                    </a:lnTo>
                    <a:lnTo>
                      <a:pt x="247" y="524"/>
                    </a:lnTo>
                    <a:lnTo>
                      <a:pt x="247" y="352"/>
                    </a:lnTo>
                    <a:lnTo>
                      <a:pt x="0" y="33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8" name=""/>
              <p:cNvSpPr/>
              <p:nvPr/>
            </p:nvSpPr>
            <p:spPr>
              <a:xfrm>
                <a:off x="5469480" y="2523960"/>
                <a:ext cx="866520" cy="416160"/>
              </a:xfrm>
              <a:custGeom>
                <a:avLst/>
                <a:gdLst/>
                <a:ahLst/>
                <a:rect l="l" t="t" r="r" b="b"/>
                <a:pathLst>
                  <a:path w="1117" h="524">
                    <a:moveTo>
                      <a:pt x="21" y="0"/>
                    </a:moveTo>
                    <a:lnTo>
                      <a:pt x="708" y="15"/>
                    </a:lnTo>
                    <a:lnTo>
                      <a:pt x="737" y="51"/>
                    </a:lnTo>
                    <a:lnTo>
                      <a:pt x="783" y="58"/>
                    </a:lnTo>
                    <a:lnTo>
                      <a:pt x="823" y="29"/>
                    </a:lnTo>
                    <a:lnTo>
                      <a:pt x="848" y="58"/>
                    </a:lnTo>
                    <a:lnTo>
                      <a:pt x="873" y="43"/>
                    </a:lnTo>
                    <a:lnTo>
                      <a:pt x="887" y="51"/>
                    </a:lnTo>
                    <a:lnTo>
                      <a:pt x="912" y="86"/>
                    </a:lnTo>
                    <a:lnTo>
                      <a:pt x="952" y="101"/>
                    </a:lnTo>
                    <a:lnTo>
                      <a:pt x="963" y="97"/>
                    </a:lnTo>
                    <a:lnTo>
                      <a:pt x="988" y="97"/>
                    </a:lnTo>
                    <a:lnTo>
                      <a:pt x="998" y="151"/>
                    </a:lnTo>
                    <a:lnTo>
                      <a:pt x="1020" y="169"/>
                    </a:lnTo>
                    <a:lnTo>
                      <a:pt x="1024" y="219"/>
                    </a:lnTo>
                    <a:lnTo>
                      <a:pt x="1038" y="226"/>
                    </a:lnTo>
                    <a:lnTo>
                      <a:pt x="1041" y="276"/>
                    </a:lnTo>
                    <a:lnTo>
                      <a:pt x="1052" y="284"/>
                    </a:lnTo>
                    <a:lnTo>
                      <a:pt x="1056" y="359"/>
                    </a:lnTo>
                    <a:lnTo>
                      <a:pt x="1070" y="366"/>
                    </a:lnTo>
                    <a:lnTo>
                      <a:pt x="1074" y="441"/>
                    </a:lnTo>
                    <a:lnTo>
                      <a:pt x="1095" y="449"/>
                    </a:lnTo>
                    <a:lnTo>
                      <a:pt x="1117" y="467"/>
                    </a:lnTo>
                    <a:lnTo>
                      <a:pt x="1113" y="524"/>
                    </a:lnTo>
                    <a:lnTo>
                      <a:pt x="247" y="524"/>
                    </a:lnTo>
                    <a:lnTo>
                      <a:pt x="247" y="352"/>
                    </a:lnTo>
                    <a:lnTo>
                      <a:pt x="0" y="334"/>
                    </a:lnTo>
                    <a:lnTo>
                      <a:pt x="21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9" name=""/>
            <p:cNvGrpSpPr/>
            <p:nvPr/>
          </p:nvGrpSpPr>
          <p:grpSpPr>
            <a:xfrm>
              <a:off x="4920480" y="2728800"/>
              <a:ext cx="736200" cy="609480"/>
              <a:chOff x="4920480" y="2728800"/>
              <a:chExt cx="736200" cy="609480"/>
            </a:xfrm>
          </p:grpSpPr>
          <p:sp>
            <p:nvSpPr>
              <p:cNvPr id="190" name=""/>
              <p:cNvSpPr/>
              <p:nvPr/>
            </p:nvSpPr>
            <p:spPr>
              <a:xfrm>
                <a:off x="4920480" y="2728800"/>
                <a:ext cx="736200" cy="609480"/>
              </a:xfrm>
              <a:custGeom>
                <a:avLst/>
                <a:gdLst/>
                <a:ahLst/>
                <a:rect l="l" t="t" r="r" b="b"/>
                <a:pathLst>
                  <a:path w="950" h="767">
                    <a:moveTo>
                      <a:pt x="71" y="0"/>
                    </a:moveTo>
                    <a:lnTo>
                      <a:pt x="581" y="60"/>
                    </a:lnTo>
                    <a:lnTo>
                      <a:pt x="763" y="82"/>
                    </a:lnTo>
                    <a:lnTo>
                      <a:pt x="950" y="89"/>
                    </a:lnTo>
                    <a:lnTo>
                      <a:pt x="943" y="767"/>
                    </a:lnTo>
                    <a:lnTo>
                      <a:pt x="520" y="742"/>
                    </a:lnTo>
                    <a:lnTo>
                      <a:pt x="287" y="717"/>
                    </a:lnTo>
                    <a:lnTo>
                      <a:pt x="0" y="68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1" name=""/>
              <p:cNvSpPr/>
              <p:nvPr/>
            </p:nvSpPr>
            <p:spPr>
              <a:xfrm>
                <a:off x="4920480" y="2728800"/>
                <a:ext cx="736200" cy="609480"/>
              </a:xfrm>
              <a:custGeom>
                <a:avLst/>
                <a:gdLst/>
                <a:ahLst/>
                <a:rect l="l" t="t" r="r" b="b"/>
                <a:pathLst>
                  <a:path w="950" h="767">
                    <a:moveTo>
                      <a:pt x="71" y="0"/>
                    </a:moveTo>
                    <a:lnTo>
                      <a:pt x="581" y="60"/>
                    </a:lnTo>
                    <a:lnTo>
                      <a:pt x="763" y="82"/>
                    </a:lnTo>
                    <a:lnTo>
                      <a:pt x="950" y="89"/>
                    </a:lnTo>
                    <a:lnTo>
                      <a:pt x="943" y="767"/>
                    </a:lnTo>
                    <a:lnTo>
                      <a:pt x="520" y="742"/>
                    </a:lnTo>
                    <a:lnTo>
                      <a:pt x="287" y="717"/>
                    </a:lnTo>
                    <a:lnTo>
                      <a:pt x="0" y="684"/>
                    </a:lnTo>
                    <a:lnTo>
                      <a:pt x="71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92" name=""/>
            <p:cNvGrpSpPr/>
            <p:nvPr/>
          </p:nvGrpSpPr>
          <p:grpSpPr>
            <a:xfrm>
              <a:off x="5652360" y="2940120"/>
              <a:ext cx="771840" cy="415800"/>
              <a:chOff x="5652360" y="2940120"/>
              <a:chExt cx="771840" cy="415800"/>
            </a:xfrm>
          </p:grpSpPr>
          <p:sp>
            <p:nvSpPr>
              <p:cNvPr id="193" name=""/>
              <p:cNvSpPr/>
              <p:nvPr/>
            </p:nvSpPr>
            <p:spPr>
              <a:xfrm>
                <a:off x="5652360" y="2940120"/>
                <a:ext cx="771840" cy="415800"/>
              </a:xfrm>
              <a:custGeom>
                <a:avLst/>
                <a:gdLst/>
                <a:ahLst/>
                <a:rect l="l" t="t" r="r" b="b"/>
                <a:pathLst>
                  <a:path w="996" h="523">
                    <a:moveTo>
                      <a:pt x="7" y="0"/>
                    </a:moveTo>
                    <a:lnTo>
                      <a:pt x="871" y="0"/>
                    </a:lnTo>
                    <a:lnTo>
                      <a:pt x="921" y="7"/>
                    </a:lnTo>
                    <a:lnTo>
                      <a:pt x="939" y="21"/>
                    </a:lnTo>
                    <a:lnTo>
                      <a:pt x="953" y="36"/>
                    </a:lnTo>
                    <a:lnTo>
                      <a:pt x="950" y="61"/>
                    </a:lnTo>
                    <a:lnTo>
                      <a:pt x="932" y="61"/>
                    </a:lnTo>
                    <a:lnTo>
                      <a:pt x="925" y="75"/>
                    </a:lnTo>
                    <a:lnTo>
                      <a:pt x="928" y="86"/>
                    </a:lnTo>
                    <a:lnTo>
                      <a:pt x="953" y="97"/>
                    </a:lnTo>
                    <a:lnTo>
                      <a:pt x="957" y="115"/>
                    </a:lnTo>
                    <a:lnTo>
                      <a:pt x="953" y="133"/>
                    </a:lnTo>
                    <a:lnTo>
                      <a:pt x="979" y="154"/>
                    </a:lnTo>
                    <a:lnTo>
                      <a:pt x="986" y="176"/>
                    </a:lnTo>
                    <a:lnTo>
                      <a:pt x="996" y="523"/>
                    </a:lnTo>
                    <a:lnTo>
                      <a:pt x="315" y="516"/>
                    </a:lnTo>
                    <a:lnTo>
                      <a:pt x="0" y="50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4" name=""/>
              <p:cNvSpPr/>
              <p:nvPr/>
            </p:nvSpPr>
            <p:spPr>
              <a:xfrm>
                <a:off x="5652360" y="2940120"/>
                <a:ext cx="771840" cy="415800"/>
              </a:xfrm>
              <a:custGeom>
                <a:avLst/>
                <a:gdLst/>
                <a:ahLst/>
                <a:rect l="l" t="t" r="r" b="b"/>
                <a:pathLst>
                  <a:path w="996" h="523">
                    <a:moveTo>
                      <a:pt x="7" y="0"/>
                    </a:moveTo>
                    <a:lnTo>
                      <a:pt x="871" y="0"/>
                    </a:lnTo>
                    <a:lnTo>
                      <a:pt x="921" y="7"/>
                    </a:lnTo>
                    <a:lnTo>
                      <a:pt x="939" y="21"/>
                    </a:lnTo>
                    <a:lnTo>
                      <a:pt x="953" y="36"/>
                    </a:lnTo>
                    <a:lnTo>
                      <a:pt x="950" y="61"/>
                    </a:lnTo>
                    <a:lnTo>
                      <a:pt x="932" y="61"/>
                    </a:lnTo>
                    <a:lnTo>
                      <a:pt x="925" y="75"/>
                    </a:lnTo>
                    <a:lnTo>
                      <a:pt x="928" y="86"/>
                    </a:lnTo>
                    <a:lnTo>
                      <a:pt x="953" y="97"/>
                    </a:lnTo>
                    <a:lnTo>
                      <a:pt x="957" y="115"/>
                    </a:lnTo>
                    <a:lnTo>
                      <a:pt x="953" y="133"/>
                    </a:lnTo>
                    <a:lnTo>
                      <a:pt x="979" y="154"/>
                    </a:lnTo>
                    <a:lnTo>
                      <a:pt x="986" y="176"/>
                    </a:lnTo>
                    <a:lnTo>
                      <a:pt x="996" y="523"/>
                    </a:lnTo>
                    <a:lnTo>
                      <a:pt x="315" y="516"/>
                    </a:lnTo>
                    <a:lnTo>
                      <a:pt x="0" y="502"/>
                    </a:lnTo>
                    <a:lnTo>
                      <a:pt x="7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95" name=""/>
            <p:cNvGrpSpPr/>
            <p:nvPr/>
          </p:nvGrpSpPr>
          <p:grpSpPr>
            <a:xfrm>
              <a:off x="4839480" y="3270240"/>
              <a:ext cx="707040" cy="768240"/>
              <a:chOff x="4839480" y="3270240"/>
              <a:chExt cx="707040" cy="768240"/>
            </a:xfrm>
          </p:grpSpPr>
          <p:sp>
            <p:nvSpPr>
              <p:cNvPr id="196" name=""/>
              <p:cNvSpPr/>
              <p:nvPr/>
            </p:nvSpPr>
            <p:spPr>
              <a:xfrm>
                <a:off x="4839480" y="3270240"/>
                <a:ext cx="707040" cy="768240"/>
              </a:xfrm>
              <a:custGeom>
                <a:avLst/>
                <a:gdLst/>
                <a:ahLst/>
                <a:rect l="l" t="t" r="r" b="b"/>
                <a:pathLst>
                  <a:path w="910" h="968">
                    <a:moveTo>
                      <a:pt x="910" y="79"/>
                    </a:moveTo>
                    <a:lnTo>
                      <a:pt x="907" y="265"/>
                    </a:lnTo>
                    <a:lnTo>
                      <a:pt x="885" y="656"/>
                    </a:lnTo>
                    <a:lnTo>
                      <a:pt x="871" y="918"/>
                    </a:lnTo>
                    <a:lnTo>
                      <a:pt x="373" y="896"/>
                    </a:lnTo>
                    <a:lnTo>
                      <a:pt x="358" y="921"/>
                    </a:lnTo>
                    <a:lnTo>
                      <a:pt x="136" y="907"/>
                    </a:lnTo>
                    <a:lnTo>
                      <a:pt x="118" y="968"/>
                    </a:lnTo>
                    <a:lnTo>
                      <a:pt x="0" y="950"/>
                    </a:lnTo>
                    <a:lnTo>
                      <a:pt x="100" y="0"/>
                    </a:lnTo>
                    <a:lnTo>
                      <a:pt x="279" y="21"/>
                    </a:lnTo>
                    <a:lnTo>
                      <a:pt x="530" y="50"/>
                    </a:lnTo>
                    <a:lnTo>
                      <a:pt x="781" y="75"/>
                    </a:lnTo>
                    <a:lnTo>
                      <a:pt x="910" y="79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97" name=""/>
              <p:cNvSpPr/>
              <p:nvPr/>
            </p:nvSpPr>
            <p:spPr>
              <a:xfrm>
                <a:off x="4839480" y="3270240"/>
                <a:ext cx="707040" cy="768240"/>
              </a:xfrm>
              <a:custGeom>
                <a:avLst/>
                <a:gdLst/>
                <a:ahLst/>
                <a:rect l="l" t="t" r="r" b="b"/>
                <a:pathLst>
                  <a:path w="910" h="968">
                    <a:moveTo>
                      <a:pt x="910" y="79"/>
                    </a:moveTo>
                    <a:lnTo>
                      <a:pt x="907" y="265"/>
                    </a:lnTo>
                    <a:lnTo>
                      <a:pt x="885" y="656"/>
                    </a:lnTo>
                    <a:lnTo>
                      <a:pt x="871" y="918"/>
                    </a:lnTo>
                    <a:lnTo>
                      <a:pt x="373" y="896"/>
                    </a:lnTo>
                    <a:lnTo>
                      <a:pt x="358" y="921"/>
                    </a:lnTo>
                    <a:lnTo>
                      <a:pt x="136" y="907"/>
                    </a:lnTo>
                    <a:lnTo>
                      <a:pt x="118" y="968"/>
                    </a:lnTo>
                    <a:lnTo>
                      <a:pt x="0" y="950"/>
                    </a:lnTo>
                    <a:lnTo>
                      <a:pt x="100" y="0"/>
                    </a:lnTo>
                    <a:lnTo>
                      <a:pt x="279" y="21"/>
                    </a:lnTo>
                    <a:lnTo>
                      <a:pt x="530" y="50"/>
                    </a:lnTo>
                    <a:lnTo>
                      <a:pt x="781" y="75"/>
                    </a:lnTo>
                    <a:lnTo>
                      <a:pt x="910" y="79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98" name=""/>
            <p:cNvGrpSpPr/>
            <p:nvPr/>
          </p:nvGrpSpPr>
          <p:grpSpPr>
            <a:xfrm>
              <a:off x="6145200" y="1666800"/>
              <a:ext cx="668160" cy="811080"/>
              <a:chOff x="6145200" y="1666800"/>
              <a:chExt cx="668160" cy="811080"/>
            </a:xfrm>
          </p:grpSpPr>
          <p:sp>
            <p:nvSpPr>
              <p:cNvPr id="199" name=""/>
              <p:cNvSpPr/>
              <p:nvPr/>
            </p:nvSpPr>
            <p:spPr>
              <a:xfrm>
                <a:off x="6145200" y="1666800"/>
                <a:ext cx="668160" cy="811080"/>
              </a:xfrm>
              <a:custGeom>
                <a:avLst/>
                <a:gdLst/>
                <a:ahLst/>
                <a:rect l="l" t="t" r="r" b="b"/>
                <a:pathLst>
                  <a:path w="862" h="1022">
                    <a:moveTo>
                      <a:pt x="7" y="61"/>
                    </a:moveTo>
                    <a:lnTo>
                      <a:pt x="230" y="57"/>
                    </a:lnTo>
                    <a:lnTo>
                      <a:pt x="237" y="0"/>
                    </a:lnTo>
                    <a:lnTo>
                      <a:pt x="276" y="0"/>
                    </a:lnTo>
                    <a:lnTo>
                      <a:pt x="280" y="75"/>
                    </a:lnTo>
                    <a:lnTo>
                      <a:pt x="298" y="97"/>
                    </a:lnTo>
                    <a:lnTo>
                      <a:pt x="305" y="122"/>
                    </a:lnTo>
                    <a:lnTo>
                      <a:pt x="337" y="133"/>
                    </a:lnTo>
                    <a:lnTo>
                      <a:pt x="369" y="136"/>
                    </a:lnTo>
                    <a:lnTo>
                      <a:pt x="402" y="165"/>
                    </a:lnTo>
                    <a:lnTo>
                      <a:pt x="420" y="158"/>
                    </a:lnTo>
                    <a:lnTo>
                      <a:pt x="436" y="129"/>
                    </a:lnTo>
                    <a:lnTo>
                      <a:pt x="525" y="136"/>
                    </a:lnTo>
                    <a:lnTo>
                      <a:pt x="533" y="172"/>
                    </a:lnTo>
                    <a:lnTo>
                      <a:pt x="547" y="179"/>
                    </a:lnTo>
                    <a:lnTo>
                      <a:pt x="561" y="168"/>
                    </a:lnTo>
                    <a:lnTo>
                      <a:pt x="586" y="168"/>
                    </a:lnTo>
                    <a:lnTo>
                      <a:pt x="629" y="212"/>
                    </a:lnTo>
                    <a:lnTo>
                      <a:pt x="715" y="208"/>
                    </a:lnTo>
                    <a:lnTo>
                      <a:pt x="715" y="186"/>
                    </a:lnTo>
                    <a:lnTo>
                      <a:pt x="737" y="168"/>
                    </a:lnTo>
                    <a:lnTo>
                      <a:pt x="758" y="197"/>
                    </a:lnTo>
                    <a:lnTo>
                      <a:pt x="816" y="194"/>
                    </a:lnTo>
                    <a:lnTo>
                      <a:pt x="862" y="212"/>
                    </a:lnTo>
                    <a:lnTo>
                      <a:pt x="787" y="265"/>
                    </a:lnTo>
                    <a:lnTo>
                      <a:pt x="701" y="326"/>
                    </a:lnTo>
                    <a:lnTo>
                      <a:pt x="637" y="416"/>
                    </a:lnTo>
                    <a:lnTo>
                      <a:pt x="615" y="455"/>
                    </a:lnTo>
                    <a:lnTo>
                      <a:pt x="579" y="477"/>
                    </a:lnTo>
                    <a:lnTo>
                      <a:pt x="572" y="513"/>
                    </a:lnTo>
                    <a:lnTo>
                      <a:pt x="586" y="552"/>
                    </a:lnTo>
                    <a:lnTo>
                      <a:pt x="558" y="584"/>
                    </a:lnTo>
                    <a:lnTo>
                      <a:pt x="529" y="624"/>
                    </a:lnTo>
                    <a:lnTo>
                      <a:pt x="529" y="649"/>
                    </a:lnTo>
                    <a:lnTo>
                      <a:pt x="536" y="653"/>
                    </a:lnTo>
                    <a:lnTo>
                      <a:pt x="533" y="785"/>
                    </a:lnTo>
                    <a:lnTo>
                      <a:pt x="640" y="843"/>
                    </a:lnTo>
                    <a:lnTo>
                      <a:pt x="665" y="871"/>
                    </a:lnTo>
                    <a:lnTo>
                      <a:pt x="669" y="896"/>
                    </a:lnTo>
                    <a:lnTo>
                      <a:pt x="719" y="900"/>
                    </a:lnTo>
                    <a:lnTo>
                      <a:pt x="737" y="975"/>
                    </a:lnTo>
                    <a:lnTo>
                      <a:pt x="758" y="993"/>
                    </a:lnTo>
                    <a:lnTo>
                      <a:pt x="751" y="1004"/>
                    </a:lnTo>
                    <a:lnTo>
                      <a:pt x="497" y="1004"/>
                    </a:lnTo>
                    <a:lnTo>
                      <a:pt x="248" y="1011"/>
                    </a:lnTo>
                    <a:lnTo>
                      <a:pt x="101" y="1022"/>
                    </a:lnTo>
                    <a:lnTo>
                      <a:pt x="101" y="993"/>
                    </a:lnTo>
                    <a:lnTo>
                      <a:pt x="101" y="721"/>
                    </a:lnTo>
                    <a:lnTo>
                      <a:pt x="58" y="667"/>
                    </a:lnTo>
                    <a:lnTo>
                      <a:pt x="65" y="635"/>
                    </a:lnTo>
                    <a:lnTo>
                      <a:pt x="86" y="610"/>
                    </a:lnTo>
                    <a:lnTo>
                      <a:pt x="86" y="527"/>
                    </a:lnTo>
                    <a:lnTo>
                      <a:pt x="43" y="491"/>
                    </a:lnTo>
                    <a:lnTo>
                      <a:pt x="50" y="477"/>
                    </a:lnTo>
                    <a:lnTo>
                      <a:pt x="61" y="466"/>
                    </a:lnTo>
                    <a:lnTo>
                      <a:pt x="43" y="448"/>
                    </a:lnTo>
                    <a:lnTo>
                      <a:pt x="54" y="430"/>
                    </a:lnTo>
                    <a:lnTo>
                      <a:pt x="58" y="405"/>
                    </a:lnTo>
                    <a:lnTo>
                      <a:pt x="36" y="387"/>
                    </a:lnTo>
                    <a:lnTo>
                      <a:pt x="50" y="359"/>
                    </a:lnTo>
                    <a:lnTo>
                      <a:pt x="65" y="344"/>
                    </a:lnTo>
                    <a:lnTo>
                      <a:pt x="43" y="305"/>
                    </a:lnTo>
                    <a:lnTo>
                      <a:pt x="18" y="212"/>
                    </a:lnTo>
                    <a:lnTo>
                      <a:pt x="25" y="176"/>
                    </a:lnTo>
                    <a:lnTo>
                      <a:pt x="0" y="147"/>
                    </a:lnTo>
                    <a:lnTo>
                      <a:pt x="32" y="122"/>
                    </a:lnTo>
                    <a:lnTo>
                      <a:pt x="14" y="93"/>
                    </a:lnTo>
                    <a:lnTo>
                      <a:pt x="7" y="61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00" name=""/>
              <p:cNvSpPr/>
              <p:nvPr/>
            </p:nvSpPr>
            <p:spPr>
              <a:xfrm>
                <a:off x="6145200" y="1666800"/>
                <a:ext cx="668160" cy="811080"/>
              </a:xfrm>
              <a:custGeom>
                <a:avLst/>
                <a:gdLst/>
                <a:ahLst/>
                <a:rect l="l" t="t" r="r" b="b"/>
                <a:pathLst>
                  <a:path w="862" h="1022">
                    <a:moveTo>
                      <a:pt x="7" y="61"/>
                    </a:moveTo>
                    <a:lnTo>
                      <a:pt x="230" y="57"/>
                    </a:lnTo>
                    <a:lnTo>
                      <a:pt x="237" y="0"/>
                    </a:lnTo>
                    <a:lnTo>
                      <a:pt x="276" y="0"/>
                    </a:lnTo>
                    <a:lnTo>
                      <a:pt x="280" y="75"/>
                    </a:lnTo>
                    <a:lnTo>
                      <a:pt x="298" y="97"/>
                    </a:lnTo>
                    <a:lnTo>
                      <a:pt x="305" y="122"/>
                    </a:lnTo>
                    <a:lnTo>
                      <a:pt x="337" y="133"/>
                    </a:lnTo>
                    <a:lnTo>
                      <a:pt x="369" y="136"/>
                    </a:lnTo>
                    <a:lnTo>
                      <a:pt x="402" y="165"/>
                    </a:lnTo>
                    <a:lnTo>
                      <a:pt x="420" y="158"/>
                    </a:lnTo>
                    <a:lnTo>
                      <a:pt x="436" y="129"/>
                    </a:lnTo>
                    <a:lnTo>
                      <a:pt x="525" y="136"/>
                    </a:lnTo>
                    <a:lnTo>
                      <a:pt x="533" y="172"/>
                    </a:lnTo>
                    <a:lnTo>
                      <a:pt x="547" y="179"/>
                    </a:lnTo>
                    <a:lnTo>
                      <a:pt x="561" y="168"/>
                    </a:lnTo>
                    <a:lnTo>
                      <a:pt x="586" y="168"/>
                    </a:lnTo>
                    <a:lnTo>
                      <a:pt x="629" y="212"/>
                    </a:lnTo>
                    <a:lnTo>
                      <a:pt x="715" y="208"/>
                    </a:lnTo>
                    <a:lnTo>
                      <a:pt x="715" y="186"/>
                    </a:lnTo>
                    <a:lnTo>
                      <a:pt x="737" y="168"/>
                    </a:lnTo>
                    <a:lnTo>
                      <a:pt x="758" y="197"/>
                    </a:lnTo>
                    <a:lnTo>
                      <a:pt x="816" y="194"/>
                    </a:lnTo>
                    <a:lnTo>
                      <a:pt x="862" y="212"/>
                    </a:lnTo>
                    <a:lnTo>
                      <a:pt x="787" y="265"/>
                    </a:lnTo>
                    <a:lnTo>
                      <a:pt x="701" y="326"/>
                    </a:lnTo>
                    <a:lnTo>
                      <a:pt x="637" y="416"/>
                    </a:lnTo>
                    <a:lnTo>
                      <a:pt x="615" y="455"/>
                    </a:lnTo>
                    <a:lnTo>
                      <a:pt x="579" y="477"/>
                    </a:lnTo>
                    <a:lnTo>
                      <a:pt x="572" y="513"/>
                    </a:lnTo>
                    <a:lnTo>
                      <a:pt x="586" y="552"/>
                    </a:lnTo>
                    <a:lnTo>
                      <a:pt x="558" y="584"/>
                    </a:lnTo>
                    <a:lnTo>
                      <a:pt x="529" y="624"/>
                    </a:lnTo>
                    <a:lnTo>
                      <a:pt x="529" y="649"/>
                    </a:lnTo>
                    <a:lnTo>
                      <a:pt x="536" y="653"/>
                    </a:lnTo>
                    <a:lnTo>
                      <a:pt x="533" y="785"/>
                    </a:lnTo>
                    <a:lnTo>
                      <a:pt x="640" y="843"/>
                    </a:lnTo>
                    <a:lnTo>
                      <a:pt x="665" y="871"/>
                    </a:lnTo>
                    <a:lnTo>
                      <a:pt x="669" y="896"/>
                    </a:lnTo>
                    <a:lnTo>
                      <a:pt x="719" y="900"/>
                    </a:lnTo>
                    <a:lnTo>
                      <a:pt x="737" y="975"/>
                    </a:lnTo>
                    <a:lnTo>
                      <a:pt x="758" y="993"/>
                    </a:lnTo>
                    <a:lnTo>
                      <a:pt x="751" y="1004"/>
                    </a:lnTo>
                    <a:lnTo>
                      <a:pt x="497" y="1004"/>
                    </a:lnTo>
                    <a:lnTo>
                      <a:pt x="248" y="1011"/>
                    </a:lnTo>
                    <a:lnTo>
                      <a:pt x="101" y="1022"/>
                    </a:lnTo>
                    <a:lnTo>
                      <a:pt x="101" y="993"/>
                    </a:lnTo>
                    <a:lnTo>
                      <a:pt x="101" y="721"/>
                    </a:lnTo>
                    <a:lnTo>
                      <a:pt x="58" y="667"/>
                    </a:lnTo>
                    <a:lnTo>
                      <a:pt x="65" y="635"/>
                    </a:lnTo>
                    <a:lnTo>
                      <a:pt x="86" y="610"/>
                    </a:lnTo>
                    <a:lnTo>
                      <a:pt x="86" y="527"/>
                    </a:lnTo>
                    <a:lnTo>
                      <a:pt x="43" y="491"/>
                    </a:lnTo>
                    <a:lnTo>
                      <a:pt x="50" y="477"/>
                    </a:lnTo>
                    <a:lnTo>
                      <a:pt x="61" y="466"/>
                    </a:lnTo>
                    <a:lnTo>
                      <a:pt x="43" y="448"/>
                    </a:lnTo>
                    <a:lnTo>
                      <a:pt x="54" y="430"/>
                    </a:lnTo>
                    <a:lnTo>
                      <a:pt x="58" y="405"/>
                    </a:lnTo>
                    <a:lnTo>
                      <a:pt x="36" y="387"/>
                    </a:lnTo>
                    <a:lnTo>
                      <a:pt x="50" y="359"/>
                    </a:lnTo>
                    <a:lnTo>
                      <a:pt x="65" y="344"/>
                    </a:lnTo>
                    <a:lnTo>
                      <a:pt x="43" y="305"/>
                    </a:lnTo>
                    <a:lnTo>
                      <a:pt x="18" y="212"/>
                    </a:lnTo>
                    <a:lnTo>
                      <a:pt x="25" y="176"/>
                    </a:lnTo>
                    <a:lnTo>
                      <a:pt x="0" y="147"/>
                    </a:lnTo>
                    <a:lnTo>
                      <a:pt x="32" y="122"/>
                    </a:lnTo>
                    <a:lnTo>
                      <a:pt x="14" y="93"/>
                    </a:lnTo>
                    <a:lnTo>
                      <a:pt x="7" y="61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01" name=""/>
            <p:cNvGrpSpPr/>
            <p:nvPr/>
          </p:nvGrpSpPr>
          <p:grpSpPr>
            <a:xfrm>
              <a:off x="6300360" y="2846520"/>
              <a:ext cx="697680" cy="617400"/>
              <a:chOff x="6300360" y="2846520"/>
              <a:chExt cx="697680" cy="617400"/>
            </a:xfrm>
          </p:grpSpPr>
          <p:sp>
            <p:nvSpPr>
              <p:cNvPr id="202" name=""/>
              <p:cNvSpPr/>
              <p:nvPr/>
            </p:nvSpPr>
            <p:spPr>
              <a:xfrm>
                <a:off x="6300360" y="2846520"/>
                <a:ext cx="697680" cy="617400"/>
              </a:xfrm>
              <a:custGeom>
                <a:avLst/>
                <a:gdLst/>
                <a:ahLst/>
                <a:rect l="l" t="t" r="r" b="b"/>
                <a:pathLst>
                  <a:path w="900" h="778">
                    <a:moveTo>
                      <a:pt x="516" y="0"/>
                    </a:moveTo>
                    <a:lnTo>
                      <a:pt x="542" y="39"/>
                    </a:lnTo>
                    <a:lnTo>
                      <a:pt x="556" y="100"/>
                    </a:lnTo>
                    <a:lnTo>
                      <a:pt x="570" y="143"/>
                    </a:lnTo>
                    <a:lnTo>
                      <a:pt x="585" y="172"/>
                    </a:lnTo>
                    <a:lnTo>
                      <a:pt x="642" y="204"/>
                    </a:lnTo>
                    <a:lnTo>
                      <a:pt x="646" y="229"/>
                    </a:lnTo>
                    <a:lnTo>
                      <a:pt x="663" y="276"/>
                    </a:lnTo>
                    <a:lnTo>
                      <a:pt x="692" y="283"/>
                    </a:lnTo>
                    <a:lnTo>
                      <a:pt x="710" y="283"/>
                    </a:lnTo>
                    <a:lnTo>
                      <a:pt x="739" y="308"/>
                    </a:lnTo>
                    <a:lnTo>
                      <a:pt x="717" y="390"/>
                    </a:lnTo>
                    <a:lnTo>
                      <a:pt x="760" y="405"/>
                    </a:lnTo>
                    <a:lnTo>
                      <a:pt x="789" y="433"/>
                    </a:lnTo>
                    <a:lnTo>
                      <a:pt x="778" y="466"/>
                    </a:lnTo>
                    <a:lnTo>
                      <a:pt x="825" y="473"/>
                    </a:lnTo>
                    <a:lnTo>
                      <a:pt x="839" y="505"/>
                    </a:lnTo>
                    <a:lnTo>
                      <a:pt x="843" y="559"/>
                    </a:lnTo>
                    <a:lnTo>
                      <a:pt x="868" y="588"/>
                    </a:lnTo>
                    <a:lnTo>
                      <a:pt x="886" y="588"/>
                    </a:lnTo>
                    <a:lnTo>
                      <a:pt x="900" y="598"/>
                    </a:lnTo>
                    <a:lnTo>
                      <a:pt x="900" y="652"/>
                    </a:lnTo>
                    <a:lnTo>
                      <a:pt x="861" y="692"/>
                    </a:lnTo>
                    <a:lnTo>
                      <a:pt x="850" y="699"/>
                    </a:lnTo>
                    <a:lnTo>
                      <a:pt x="846" y="756"/>
                    </a:lnTo>
                    <a:lnTo>
                      <a:pt x="839" y="774"/>
                    </a:lnTo>
                    <a:lnTo>
                      <a:pt x="800" y="778"/>
                    </a:lnTo>
                    <a:lnTo>
                      <a:pt x="749" y="763"/>
                    </a:lnTo>
                    <a:lnTo>
                      <a:pt x="767" y="728"/>
                    </a:lnTo>
                    <a:lnTo>
                      <a:pt x="782" y="706"/>
                    </a:lnTo>
                    <a:lnTo>
                      <a:pt x="775" y="692"/>
                    </a:lnTo>
                    <a:lnTo>
                      <a:pt x="352" y="713"/>
                    </a:lnTo>
                    <a:lnTo>
                      <a:pt x="161" y="720"/>
                    </a:lnTo>
                    <a:lnTo>
                      <a:pt x="154" y="448"/>
                    </a:lnTo>
                    <a:lnTo>
                      <a:pt x="147" y="279"/>
                    </a:lnTo>
                    <a:lnTo>
                      <a:pt x="115" y="251"/>
                    </a:lnTo>
                    <a:lnTo>
                      <a:pt x="111" y="215"/>
                    </a:lnTo>
                    <a:lnTo>
                      <a:pt x="90" y="204"/>
                    </a:lnTo>
                    <a:lnTo>
                      <a:pt x="90" y="175"/>
                    </a:lnTo>
                    <a:lnTo>
                      <a:pt x="115" y="172"/>
                    </a:lnTo>
                    <a:lnTo>
                      <a:pt x="115" y="147"/>
                    </a:lnTo>
                    <a:lnTo>
                      <a:pt x="83" y="121"/>
                    </a:lnTo>
                    <a:lnTo>
                      <a:pt x="43" y="118"/>
                    </a:lnTo>
                    <a:lnTo>
                      <a:pt x="43" y="82"/>
                    </a:lnTo>
                    <a:lnTo>
                      <a:pt x="47" y="57"/>
                    </a:lnTo>
                    <a:lnTo>
                      <a:pt x="25" y="39"/>
                    </a:lnTo>
                    <a:lnTo>
                      <a:pt x="0" y="35"/>
                    </a:lnTo>
                    <a:lnTo>
                      <a:pt x="0" y="10"/>
                    </a:lnTo>
                    <a:lnTo>
                      <a:pt x="516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03" name=""/>
              <p:cNvSpPr/>
              <p:nvPr/>
            </p:nvSpPr>
            <p:spPr>
              <a:xfrm>
                <a:off x="6300360" y="2846520"/>
                <a:ext cx="697680" cy="617400"/>
              </a:xfrm>
              <a:custGeom>
                <a:avLst/>
                <a:gdLst/>
                <a:ahLst/>
                <a:rect l="l" t="t" r="r" b="b"/>
                <a:pathLst>
                  <a:path w="900" h="778">
                    <a:moveTo>
                      <a:pt x="516" y="0"/>
                    </a:moveTo>
                    <a:lnTo>
                      <a:pt x="542" y="39"/>
                    </a:lnTo>
                    <a:lnTo>
                      <a:pt x="556" y="100"/>
                    </a:lnTo>
                    <a:lnTo>
                      <a:pt x="570" y="143"/>
                    </a:lnTo>
                    <a:lnTo>
                      <a:pt x="585" y="172"/>
                    </a:lnTo>
                    <a:lnTo>
                      <a:pt x="642" y="204"/>
                    </a:lnTo>
                    <a:lnTo>
                      <a:pt x="646" y="229"/>
                    </a:lnTo>
                    <a:lnTo>
                      <a:pt x="663" y="276"/>
                    </a:lnTo>
                    <a:lnTo>
                      <a:pt x="692" y="283"/>
                    </a:lnTo>
                    <a:lnTo>
                      <a:pt x="710" y="283"/>
                    </a:lnTo>
                    <a:lnTo>
                      <a:pt x="739" y="308"/>
                    </a:lnTo>
                    <a:lnTo>
                      <a:pt x="717" y="390"/>
                    </a:lnTo>
                    <a:lnTo>
                      <a:pt x="760" y="405"/>
                    </a:lnTo>
                    <a:lnTo>
                      <a:pt x="789" y="433"/>
                    </a:lnTo>
                    <a:lnTo>
                      <a:pt x="778" y="466"/>
                    </a:lnTo>
                    <a:lnTo>
                      <a:pt x="825" y="473"/>
                    </a:lnTo>
                    <a:lnTo>
                      <a:pt x="839" y="505"/>
                    </a:lnTo>
                    <a:lnTo>
                      <a:pt x="843" y="559"/>
                    </a:lnTo>
                    <a:lnTo>
                      <a:pt x="868" y="588"/>
                    </a:lnTo>
                    <a:lnTo>
                      <a:pt x="886" y="588"/>
                    </a:lnTo>
                    <a:lnTo>
                      <a:pt x="900" y="598"/>
                    </a:lnTo>
                    <a:lnTo>
                      <a:pt x="900" y="652"/>
                    </a:lnTo>
                    <a:lnTo>
                      <a:pt x="861" y="692"/>
                    </a:lnTo>
                    <a:lnTo>
                      <a:pt x="850" y="699"/>
                    </a:lnTo>
                    <a:lnTo>
                      <a:pt x="846" y="756"/>
                    </a:lnTo>
                    <a:lnTo>
                      <a:pt x="839" y="774"/>
                    </a:lnTo>
                    <a:lnTo>
                      <a:pt x="800" y="778"/>
                    </a:lnTo>
                    <a:lnTo>
                      <a:pt x="749" y="763"/>
                    </a:lnTo>
                    <a:lnTo>
                      <a:pt x="767" y="728"/>
                    </a:lnTo>
                    <a:lnTo>
                      <a:pt x="782" y="706"/>
                    </a:lnTo>
                    <a:lnTo>
                      <a:pt x="775" y="692"/>
                    </a:lnTo>
                    <a:lnTo>
                      <a:pt x="352" y="713"/>
                    </a:lnTo>
                    <a:lnTo>
                      <a:pt x="161" y="720"/>
                    </a:lnTo>
                    <a:lnTo>
                      <a:pt x="154" y="448"/>
                    </a:lnTo>
                    <a:lnTo>
                      <a:pt x="147" y="279"/>
                    </a:lnTo>
                    <a:lnTo>
                      <a:pt x="115" y="251"/>
                    </a:lnTo>
                    <a:lnTo>
                      <a:pt x="111" y="215"/>
                    </a:lnTo>
                    <a:lnTo>
                      <a:pt x="90" y="204"/>
                    </a:lnTo>
                    <a:lnTo>
                      <a:pt x="90" y="175"/>
                    </a:lnTo>
                    <a:lnTo>
                      <a:pt x="115" y="172"/>
                    </a:lnTo>
                    <a:lnTo>
                      <a:pt x="115" y="147"/>
                    </a:lnTo>
                    <a:lnTo>
                      <a:pt x="83" y="121"/>
                    </a:lnTo>
                    <a:lnTo>
                      <a:pt x="43" y="118"/>
                    </a:lnTo>
                    <a:lnTo>
                      <a:pt x="43" y="82"/>
                    </a:lnTo>
                    <a:lnTo>
                      <a:pt x="47" y="57"/>
                    </a:lnTo>
                    <a:lnTo>
                      <a:pt x="25" y="39"/>
                    </a:lnTo>
                    <a:lnTo>
                      <a:pt x="0" y="35"/>
                    </a:lnTo>
                    <a:lnTo>
                      <a:pt x="0" y="10"/>
                    </a:lnTo>
                    <a:lnTo>
                      <a:pt x="516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04" name=""/>
            <p:cNvGrpSpPr/>
            <p:nvPr/>
          </p:nvGrpSpPr>
          <p:grpSpPr>
            <a:xfrm>
              <a:off x="6421320" y="3395520"/>
              <a:ext cx="528840" cy="492120"/>
              <a:chOff x="6421320" y="3395520"/>
              <a:chExt cx="528840" cy="492120"/>
            </a:xfrm>
          </p:grpSpPr>
          <p:sp>
            <p:nvSpPr>
              <p:cNvPr id="205" name=""/>
              <p:cNvSpPr/>
              <p:nvPr/>
            </p:nvSpPr>
            <p:spPr>
              <a:xfrm>
                <a:off x="6421320" y="3395520"/>
                <a:ext cx="528840" cy="492120"/>
              </a:xfrm>
              <a:custGeom>
                <a:avLst/>
                <a:gdLst/>
                <a:ahLst/>
                <a:rect l="l" t="t" r="r" b="b"/>
                <a:pathLst>
                  <a:path w="681" h="620">
                    <a:moveTo>
                      <a:pt x="0" y="25"/>
                    </a:moveTo>
                    <a:lnTo>
                      <a:pt x="21" y="118"/>
                    </a:lnTo>
                    <a:lnTo>
                      <a:pt x="29" y="437"/>
                    </a:lnTo>
                    <a:lnTo>
                      <a:pt x="29" y="502"/>
                    </a:lnTo>
                    <a:lnTo>
                      <a:pt x="43" y="523"/>
                    </a:lnTo>
                    <a:lnTo>
                      <a:pt x="104" y="527"/>
                    </a:lnTo>
                    <a:lnTo>
                      <a:pt x="107" y="620"/>
                    </a:lnTo>
                    <a:lnTo>
                      <a:pt x="513" y="606"/>
                    </a:lnTo>
                    <a:lnTo>
                      <a:pt x="520" y="584"/>
                    </a:lnTo>
                    <a:lnTo>
                      <a:pt x="516" y="556"/>
                    </a:lnTo>
                    <a:lnTo>
                      <a:pt x="531" y="548"/>
                    </a:lnTo>
                    <a:lnTo>
                      <a:pt x="520" y="516"/>
                    </a:lnTo>
                    <a:lnTo>
                      <a:pt x="505" y="505"/>
                    </a:lnTo>
                    <a:lnTo>
                      <a:pt x="505" y="495"/>
                    </a:lnTo>
                    <a:lnTo>
                      <a:pt x="538" y="477"/>
                    </a:lnTo>
                    <a:lnTo>
                      <a:pt x="527" y="455"/>
                    </a:lnTo>
                    <a:lnTo>
                      <a:pt x="531" y="430"/>
                    </a:lnTo>
                    <a:lnTo>
                      <a:pt x="513" y="394"/>
                    </a:lnTo>
                    <a:lnTo>
                      <a:pt x="545" y="387"/>
                    </a:lnTo>
                    <a:lnTo>
                      <a:pt x="566" y="355"/>
                    </a:lnTo>
                    <a:lnTo>
                      <a:pt x="581" y="358"/>
                    </a:lnTo>
                    <a:lnTo>
                      <a:pt x="581" y="304"/>
                    </a:lnTo>
                    <a:lnTo>
                      <a:pt x="609" y="265"/>
                    </a:lnTo>
                    <a:lnTo>
                      <a:pt x="631" y="261"/>
                    </a:lnTo>
                    <a:lnTo>
                      <a:pt x="642" y="251"/>
                    </a:lnTo>
                    <a:lnTo>
                      <a:pt x="635" y="229"/>
                    </a:lnTo>
                    <a:lnTo>
                      <a:pt x="649" y="218"/>
                    </a:lnTo>
                    <a:lnTo>
                      <a:pt x="624" y="197"/>
                    </a:lnTo>
                    <a:lnTo>
                      <a:pt x="631" y="175"/>
                    </a:lnTo>
                    <a:lnTo>
                      <a:pt x="645" y="154"/>
                    </a:lnTo>
                    <a:lnTo>
                      <a:pt x="660" y="150"/>
                    </a:lnTo>
                    <a:lnTo>
                      <a:pt x="660" y="129"/>
                    </a:lnTo>
                    <a:lnTo>
                      <a:pt x="670" y="129"/>
                    </a:lnTo>
                    <a:lnTo>
                      <a:pt x="667" y="107"/>
                    </a:lnTo>
                    <a:lnTo>
                      <a:pt x="681" y="104"/>
                    </a:lnTo>
                    <a:lnTo>
                      <a:pt x="681" y="79"/>
                    </a:lnTo>
                    <a:lnTo>
                      <a:pt x="638" y="82"/>
                    </a:lnTo>
                    <a:lnTo>
                      <a:pt x="588" y="68"/>
                    </a:lnTo>
                    <a:lnTo>
                      <a:pt x="606" y="32"/>
                    </a:lnTo>
                    <a:lnTo>
                      <a:pt x="624" y="7"/>
                    </a:lnTo>
                    <a:lnTo>
                      <a:pt x="606" y="0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06" name=""/>
              <p:cNvSpPr/>
              <p:nvPr/>
            </p:nvSpPr>
            <p:spPr>
              <a:xfrm>
                <a:off x="6421320" y="3395520"/>
                <a:ext cx="528840" cy="492120"/>
              </a:xfrm>
              <a:custGeom>
                <a:avLst/>
                <a:gdLst/>
                <a:ahLst/>
                <a:rect l="l" t="t" r="r" b="b"/>
                <a:pathLst>
                  <a:path w="681" h="620">
                    <a:moveTo>
                      <a:pt x="0" y="25"/>
                    </a:moveTo>
                    <a:lnTo>
                      <a:pt x="21" y="118"/>
                    </a:lnTo>
                    <a:lnTo>
                      <a:pt x="29" y="437"/>
                    </a:lnTo>
                    <a:lnTo>
                      <a:pt x="29" y="502"/>
                    </a:lnTo>
                    <a:lnTo>
                      <a:pt x="43" y="523"/>
                    </a:lnTo>
                    <a:lnTo>
                      <a:pt x="104" y="527"/>
                    </a:lnTo>
                    <a:lnTo>
                      <a:pt x="107" y="620"/>
                    </a:lnTo>
                    <a:lnTo>
                      <a:pt x="513" y="606"/>
                    </a:lnTo>
                    <a:lnTo>
                      <a:pt x="520" y="584"/>
                    </a:lnTo>
                    <a:lnTo>
                      <a:pt x="516" y="556"/>
                    </a:lnTo>
                    <a:lnTo>
                      <a:pt x="531" y="548"/>
                    </a:lnTo>
                    <a:lnTo>
                      <a:pt x="520" y="516"/>
                    </a:lnTo>
                    <a:lnTo>
                      <a:pt x="505" y="505"/>
                    </a:lnTo>
                    <a:lnTo>
                      <a:pt x="505" y="495"/>
                    </a:lnTo>
                    <a:lnTo>
                      <a:pt x="538" y="477"/>
                    </a:lnTo>
                    <a:lnTo>
                      <a:pt x="527" y="455"/>
                    </a:lnTo>
                    <a:lnTo>
                      <a:pt x="531" y="430"/>
                    </a:lnTo>
                    <a:lnTo>
                      <a:pt x="513" y="394"/>
                    </a:lnTo>
                    <a:lnTo>
                      <a:pt x="545" y="387"/>
                    </a:lnTo>
                    <a:lnTo>
                      <a:pt x="566" y="355"/>
                    </a:lnTo>
                    <a:lnTo>
                      <a:pt x="581" y="358"/>
                    </a:lnTo>
                    <a:lnTo>
                      <a:pt x="581" y="304"/>
                    </a:lnTo>
                    <a:lnTo>
                      <a:pt x="609" y="265"/>
                    </a:lnTo>
                    <a:lnTo>
                      <a:pt x="631" y="261"/>
                    </a:lnTo>
                    <a:lnTo>
                      <a:pt x="642" y="251"/>
                    </a:lnTo>
                    <a:lnTo>
                      <a:pt x="635" y="229"/>
                    </a:lnTo>
                    <a:lnTo>
                      <a:pt x="649" y="218"/>
                    </a:lnTo>
                    <a:lnTo>
                      <a:pt x="624" y="197"/>
                    </a:lnTo>
                    <a:lnTo>
                      <a:pt x="631" y="175"/>
                    </a:lnTo>
                    <a:lnTo>
                      <a:pt x="645" y="154"/>
                    </a:lnTo>
                    <a:lnTo>
                      <a:pt x="660" y="150"/>
                    </a:lnTo>
                    <a:lnTo>
                      <a:pt x="660" y="129"/>
                    </a:lnTo>
                    <a:lnTo>
                      <a:pt x="670" y="129"/>
                    </a:lnTo>
                    <a:lnTo>
                      <a:pt x="667" y="107"/>
                    </a:lnTo>
                    <a:lnTo>
                      <a:pt x="681" y="104"/>
                    </a:lnTo>
                    <a:lnTo>
                      <a:pt x="681" y="79"/>
                    </a:lnTo>
                    <a:lnTo>
                      <a:pt x="638" y="82"/>
                    </a:lnTo>
                    <a:lnTo>
                      <a:pt x="588" y="68"/>
                    </a:lnTo>
                    <a:lnTo>
                      <a:pt x="606" y="32"/>
                    </a:lnTo>
                    <a:lnTo>
                      <a:pt x="624" y="7"/>
                    </a:lnTo>
                    <a:lnTo>
                      <a:pt x="606" y="0"/>
                    </a:lnTo>
                    <a:lnTo>
                      <a:pt x="0" y="25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07" name=""/>
            <p:cNvGrpSpPr/>
            <p:nvPr/>
          </p:nvGrpSpPr>
          <p:grpSpPr>
            <a:xfrm>
              <a:off x="6722280" y="2570040"/>
              <a:ext cx="424440" cy="739800"/>
              <a:chOff x="6722280" y="2570040"/>
              <a:chExt cx="424440" cy="739800"/>
            </a:xfrm>
          </p:grpSpPr>
          <p:sp>
            <p:nvSpPr>
              <p:cNvPr id="208" name=""/>
              <p:cNvSpPr/>
              <p:nvPr/>
            </p:nvSpPr>
            <p:spPr>
              <a:xfrm>
                <a:off x="6722280" y="2570040"/>
                <a:ext cx="424440" cy="739800"/>
              </a:xfrm>
              <a:custGeom>
                <a:avLst/>
                <a:gdLst/>
                <a:ahLst/>
                <a:rect l="l" t="t" r="r" b="b"/>
                <a:pathLst>
                  <a:path w="549" h="932">
                    <a:moveTo>
                      <a:pt x="93" y="10"/>
                    </a:moveTo>
                    <a:lnTo>
                      <a:pt x="90" y="39"/>
                    </a:lnTo>
                    <a:lnTo>
                      <a:pt x="111" y="46"/>
                    </a:lnTo>
                    <a:lnTo>
                      <a:pt x="115" y="68"/>
                    </a:lnTo>
                    <a:lnTo>
                      <a:pt x="129" y="82"/>
                    </a:lnTo>
                    <a:lnTo>
                      <a:pt x="147" y="89"/>
                    </a:lnTo>
                    <a:lnTo>
                      <a:pt x="140" y="175"/>
                    </a:lnTo>
                    <a:lnTo>
                      <a:pt x="36" y="222"/>
                    </a:lnTo>
                    <a:lnTo>
                      <a:pt x="50" y="272"/>
                    </a:lnTo>
                    <a:lnTo>
                      <a:pt x="54" y="290"/>
                    </a:lnTo>
                    <a:lnTo>
                      <a:pt x="14" y="344"/>
                    </a:lnTo>
                    <a:lnTo>
                      <a:pt x="11" y="383"/>
                    </a:lnTo>
                    <a:lnTo>
                      <a:pt x="0" y="398"/>
                    </a:lnTo>
                    <a:lnTo>
                      <a:pt x="18" y="484"/>
                    </a:lnTo>
                    <a:lnTo>
                      <a:pt x="36" y="523"/>
                    </a:lnTo>
                    <a:lnTo>
                      <a:pt x="97" y="552"/>
                    </a:lnTo>
                    <a:lnTo>
                      <a:pt x="111" y="620"/>
                    </a:lnTo>
                    <a:lnTo>
                      <a:pt x="147" y="631"/>
                    </a:lnTo>
                    <a:lnTo>
                      <a:pt x="165" y="624"/>
                    </a:lnTo>
                    <a:lnTo>
                      <a:pt x="190" y="660"/>
                    </a:lnTo>
                    <a:lnTo>
                      <a:pt x="172" y="735"/>
                    </a:lnTo>
                    <a:lnTo>
                      <a:pt x="204" y="749"/>
                    </a:lnTo>
                    <a:lnTo>
                      <a:pt x="244" y="774"/>
                    </a:lnTo>
                    <a:lnTo>
                      <a:pt x="233" y="810"/>
                    </a:lnTo>
                    <a:lnTo>
                      <a:pt x="287" y="821"/>
                    </a:lnTo>
                    <a:lnTo>
                      <a:pt x="294" y="875"/>
                    </a:lnTo>
                    <a:lnTo>
                      <a:pt x="301" y="914"/>
                    </a:lnTo>
                    <a:lnTo>
                      <a:pt x="326" y="932"/>
                    </a:lnTo>
                    <a:lnTo>
                      <a:pt x="359" y="932"/>
                    </a:lnTo>
                    <a:lnTo>
                      <a:pt x="373" y="907"/>
                    </a:lnTo>
                    <a:lnTo>
                      <a:pt x="459" y="925"/>
                    </a:lnTo>
                    <a:lnTo>
                      <a:pt x="455" y="903"/>
                    </a:lnTo>
                    <a:lnTo>
                      <a:pt x="427" y="885"/>
                    </a:lnTo>
                    <a:lnTo>
                      <a:pt x="430" y="875"/>
                    </a:lnTo>
                    <a:lnTo>
                      <a:pt x="459" y="850"/>
                    </a:lnTo>
                    <a:lnTo>
                      <a:pt x="484" y="846"/>
                    </a:lnTo>
                    <a:lnTo>
                      <a:pt x="484" y="821"/>
                    </a:lnTo>
                    <a:lnTo>
                      <a:pt x="495" y="792"/>
                    </a:lnTo>
                    <a:lnTo>
                      <a:pt x="470" y="789"/>
                    </a:lnTo>
                    <a:lnTo>
                      <a:pt x="477" y="760"/>
                    </a:lnTo>
                    <a:lnTo>
                      <a:pt x="495" y="731"/>
                    </a:lnTo>
                    <a:lnTo>
                      <a:pt x="484" y="699"/>
                    </a:lnTo>
                    <a:lnTo>
                      <a:pt x="531" y="652"/>
                    </a:lnTo>
                    <a:lnTo>
                      <a:pt x="531" y="631"/>
                    </a:lnTo>
                    <a:lnTo>
                      <a:pt x="549" y="620"/>
                    </a:lnTo>
                    <a:lnTo>
                      <a:pt x="524" y="613"/>
                    </a:lnTo>
                    <a:lnTo>
                      <a:pt x="531" y="548"/>
                    </a:lnTo>
                    <a:lnTo>
                      <a:pt x="513" y="548"/>
                    </a:lnTo>
                    <a:lnTo>
                      <a:pt x="513" y="520"/>
                    </a:lnTo>
                    <a:lnTo>
                      <a:pt x="527" y="477"/>
                    </a:lnTo>
                    <a:lnTo>
                      <a:pt x="513" y="294"/>
                    </a:lnTo>
                    <a:lnTo>
                      <a:pt x="488" y="114"/>
                    </a:lnTo>
                    <a:lnTo>
                      <a:pt x="477" y="86"/>
                    </a:lnTo>
                    <a:lnTo>
                      <a:pt x="481" y="64"/>
                    </a:lnTo>
                    <a:lnTo>
                      <a:pt x="459" y="43"/>
                    </a:lnTo>
                    <a:lnTo>
                      <a:pt x="438" y="39"/>
                    </a:lnTo>
                    <a:lnTo>
                      <a:pt x="434" y="0"/>
                    </a:lnTo>
                    <a:lnTo>
                      <a:pt x="93" y="1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09" name=""/>
              <p:cNvSpPr/>
              <p:nvPr/>
            </p:nvSpPr>
            <p:spPr>
              <a:xfrm>
                <a:off x="6722280" y="2570040"/>
                <a:ext cx="424440" cy="739800"/>
              </a:xfrm>
              <a:custGeom>
                <a:avLst/>
                <a:gdLst/>
                <a:ahLst/>
                <a:rect l="l" t="t" r="r" b="b"/>
                <a:pathLst>
                  <a:path w="549" h="932">
                    <a:moveTo>
                      <a:pt x="93" y="10"/>
                    </a:moveTo>
                    <a:lnTo>
                      <a:pt x="90" y="39"/>
                    </a:lnTo>
                    <a:lnTo>
                      <a:pt x="111" y="46"/>
                    </a:lnTo>
                    <a:lnTo>
                      <a:pt x="115" y="68"/>
                    </a:lnTo>
                    <a:lnTo>
                      <a:pt x="129" y="82"/>
                    </a:lnTo>
                    <a:lnTo>
                      <a:pt x="147" y="89"/>
                    </a:lnTo>
                    <a:lnTo>
                      <a:pt x="140" y="175"/>
                    </a:lnTo>
                    <a:lnTo>
                      <a:pt x="36" y="222"/>
                    </a:lnTo>
                    <a:lnTo>
                      <a:pt x="50" y="272"/>
                    </a:lnTo>
                    <a:lnTo>
                      <a:pt x="54" y="290"/>
                    </a:lnTo>
                    <a:lnTo>
                      <a:pt x="14" y="344"/>
                    </a:lnTo>
                    <a:lnTo>
                      <a:pt x="11" y="383"/>
                    </a:lnTo>
                    <a:lnTo>
                      <a:pt x="0" y="398"/>
                    </a:lnTo>
                    <a:lnTo>
                      <a:pt x="18" y="484"/>
                    </a:lnTo>
                    <a:lnTo>
                      <a:pt x="36" y="523"/>
                    </a:lnTo>
                    <a:lnTo>
                      <a:pt x="97" y="552"/>
                    </a:lnTo>
                    <a:lnTo>
                      <a:pt x="111" y="620"/>
                    </a:lnTo>
                    <a:lnTo>
                      <a:pt x="147" y="631"/>
                    </a:lnTo>
                    <a:lnTo>
                      <a:pt x="165" y="624"/>
                    </a:lnTo>
                    <a:lnTo>
                      <a:pt x="190" y="660"/>
                    </a:lnTo>
                    <a:lnTo>
                      <a:pt x="172" y="735"/>
                    </a:lnTo>
                    <a:lnTo>
                      <a:pt x="204" y="749"/>
                    </a:lnTo>
                    <a:lnTo>
                      <a:pt x="244" y="774"/>
                    </a:lnTo>
                    <a:lnTo>
                      <a:pt x="233" y="810"/>
                    </a:lnTo>
                    <a:lnTo>
                      <a:pt x="287" y="821"/>
                    </a:lnTo>
                    <a:lnTo>
                      <a:pt x="294" y="875"/>
                    </a:lnTo>
                    <a:lnTo>
                      <a:pt x="301" y="914"/>
                    </a:lnTo>
                    <a:lnTo>
                      <a:pt x="326" y="932"/>
                    </a:lnTo>
                    <a:lnTo>
                      <a:pt x="359" y="932"/>
                    </a:lnTo>
                    <a:lnTo>
                      <a:pt x="373" y="907"/>
                    </a:lnTo>
                    <a:lnTo>
                      <a:pt x="459" y="925"/>
                    </a:lnTo>
                    <a:lnTo>
                      <a:pt x="455" y="903"/>
                    </a:lnTo>
                    <a:lnTo>
                      <a:pt x="427" y="885"/>
                    </a:lnTo>
                    <a:lnTo>
                      <a:pt x="430" y="875"/>
                    </a:lnTo>
                    <a:lnTo>
                      <a:pt x="459" y="850"/>
                    </a:lnTo>
                    <a:lnTo>
                      <a:pt x="484" y="846"/>
                    </a:lnTo>
                    <a:lnTo>
                      <a:pt x="484" y="821"/>
                    </a:lnTo>
                    <a:lnTo>
                      <a:pt x="495" y="792"/>
                    </a:lnTo>
                    <a:lnTo>
                      <a:pt x="470" y="789"/>
                    </a:lnTo>
                    <a:lnTo>
                      <a:pt x="477" y="760"/>
                    </a:lnTo>
                    <a:lnTo>
                      <a:pt x="495" y="731"/>
                    </a:lnTo>
                    <a:lnTo>
                      <a:pt x="484" y="699"/>
                    </a:lnTo>
                    <a:lnTo>
                      <a:pt x="531" y="652"/>
                    </a:lnTo>
                    <a:lnTo>
                      <a:pt x="531" y="631"/>
                    </a:lnTo>
                    <a:lnTo>
                      <a:pt x="549" y="620"/>
                    </a:lnTo>
                    <a:lnTo>
                      <a:pt x="524" y="613"/>
                    </a:lnTo>
                    <a:lnTo>
                      <a:pt x="531" y="548"/>
                    </a:lnTo>
                    <a:lnTo>
                      <a:pt x="513" y="548"/>
                    </a:lnTo>
                    <a:lnTo>
                      <a:pt x="513" y="520"/>
                    </a:lnTo>
                    <a:lnTo>
                      <a:pt x="527" y="477"/>
                    </a:lnTo>
                    <a:lnTo>
                      <a:pt x="513" y="294"/>
                    </a:lnTo>
                    <a:lnTo>
                      <a:pt x="488" y="114"/>
                    </a:lnTo>
                    <a:lnTo>
                      <a:pt x="477" y="86"/>
                    </a:lnTo>
                    <a:lnTo>
                      <a:pt x="481" y="64"/>
                    </a:lnTo>
                    <a:lnTo>
                      <a:pt x="459" y="43"/>
                    </a:lnTo>
                    <a:lnTo>
                      <a:pt x="438" y="39"/>
                    </a:lnTo>
                    <a:lnTo>
                      <a:pt x="434" y="0"/>
                    </a:lnTo>
                    <a:lnTo>
                      <a:pt x="93" y="1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10" name=""/>
            <p:cNvGrpSpPr/>
            <p:nvPr/>
          </p:nvGrpSpPr>
          <p:grpSpPr>
            <a:xfrm>
              <a:off x="6553080" y="1978200"/>
              <a:ext cx="544320" cy="599760"/>
              <a:chOff x="6553080" y="1978200"/>
              <a:chExt cx="544320" cy="599760"/>
            </a:xfrm>
          </p:grpSpPr>
          <p:sp>
            <p:nvSpPr>
              <p:cNvPr id="211" name=""/>
              <p:cNvSpPr/>
              <p:nvPr/>
            </p:nvSpPr>
            <p:spPr>
              <a:xfrm>
                <a:off x="6553080" y="1978200"/>
                <a:ext cx="544320" cy="599760"/>
              </a:xfrm>
              <a:custGeom>
                <a:avLst/>
                <a:gdLst/>
                <a:ahLst/>
                <a:rect l="l" t="t" r="r" b="b"/>
                <a:pathLst>
                  <a:path w="703" h="756">
                    <a:moveTo>
                      <a:pt x="657" y="742"/>
                    </a:moveTo>
                    <a:lnTo>
                      <a:pt x="657" y="706"/>
                    </a:lnTo>
                    <a:lnTo>
                      <a:pt x="646" y="670"/>
                    </a:lnTo>
                    <a:lnTo>
                      <a:pt x="639" y="617"/>
                    </a:lnTo>
                    <a:lnTo>
                      <a:pt x="642" y="581"/>
                    </a:lnTo>
                    <a:lnTo>
                      <a:pt x="649" y="556"/>
                    </a:lnTo>
                    <a:lnTo>
                      <a:pt x="660" y="534"/>
                    </a:lnTo>
                    <a:lnTo>
                      <a:pt x="649" y="509"/>
                    </a:lnTo>
                    <a:lnTo>
                      <a:pt x="639" y="495"/>
                    </a:lnTo>
                    <a:lnTo>
                      <a:pt x="646" y="473"/>
                    </a:lnTo>
                    <a:lnTo>
                      <a:pt x="660" y="466"/>
                    </a:lnTo>
                    <a:lnTo>
                      <a:pt x="660" y="369"/>
                    </a:lnTo>
                    <a:lnTo>
                      <a:pt x="674" y="348"/>
                    </a:lnTo>
                    <a:lnTo>
                      <a:pt x="703" y="319"/>
                    </a:lnTo>
                    <a:lnTo>
                      <a:pt x="700" y="287"/>
                    </a:lnTo>
                    <a:lnTo>
                      <a:pt x="689" y="276"/>
                    </a:lnTo>
                    <a:lnTo>
                      <a:pt x="671" y="283"/>
                    </a:lnTo>
                    <a:lnTo>
                      <a:pt x="664" y="323"/>
                    </a:lnTo>
                    <a:lnTo>
                      <a:pt x="646" y="337"/>
                    </a:lnTo>
                    <a:lnTo>
                      <a:pt x="631" y="348"/>
                    </a:lnTo>
                    <a:lnTo>
                      <a:pt x="628" y="369"/>
                    </a:lnTo>
                    <a:lnTo>
                      <a:pt x="606" y="387"/>
                    </a:lnTo>
                    <a:lnTo>
                      <a:pt x="578" y="391"/>
                    </a:lnTo>
                    <a:lnTo>
                      <a:pt x="592" y="355"/>
                    </a:lnTo>
                    <a:lnTo>
                      <a:pt x="617" y="323"/>
                    </a:lnTo>
                    <a:lnTo>
                      <a:pt x="639" y="294"/>
                    </a:lnTo>
                    <a:lnTo>
                      <a:pt x="646" y="269"/>
                    </a:lnTo>
                    <a:lnTo>
                      <a:pt x="596" y="262"/>
                    </a:lnTo>
                    <a:lnTo>
                      <a:pt x="614" y="201"/>
                    </a:lnTo>
                    <a:lnTo>
                      <a:pt x="563" y="183"/>
                    </a:lnTo>
                    <a:lnTo>
                      <a:pt x="545" y="168"/>
                    </a:lnTo>
                    <a:lnTo>
                      <a:pt x="520" y="161"/>
                    </a:lnTo>
                    <a:lnTo>
                      <a:pt x="510" y="143"/>
                    </a:lnTo>
                    <a:lnTo>
                      <a:pt x="474" y="158"/>
                    </a:lnTo>
                    <a:lnTo>
                      <a:pt x="452" y="136"/>
                    </a:lnTo>
                    <a:lnTo>
                      <a:pt x="402" y="111"/>
                    </a:lnTo>
                    <a:lnTo>
                      <a:pt x="377" y="132"/>
                    </a:lnTo>
                    <a:lnTo>
                      <a:pt x="359" y="136"/>
                    </a:lnTo>
                    <a:lnTo>
                      <a:pt x="345" y="125"/>
                    </a:lnTo>
                    <a:lnTo>
                      <a:pt x="302" y="97"/>
                    </a:lnTo>
                    <a:lnTo>
                      <a:pt x="294" y="86"/>
                    </a:lnTo>
                    <a:lnTo>
                      <a:pt x="298" y="61"/>
                    </a:lnTo>
                    <a:lnTo>
                      <a:pt x="266" y="68"/>
                    </a:lnTo>
                    <a:lnTo>
                      <a:pt x="251" y="54"/>
                    </a:lnTo>
                    <a:lnTo>
                      <a:pt x="226" y="18"/>
                    </a:lnTo>
                    <a:lnTo>
                      <a:pt x="219" y="0"/>
                    </a:lnTo>
                    <a:lnTo>
                      <a:pt x="198" y="7"/>
                    </a:lnTo>
                    <a:lnTo>
                      <a:pt x="151" y="46"/>
                    </a:lnTo>
                    <a:lnTo>
                      <a:pt x="115" y="64"/>
                    </a:lnTo>
                    <a:lnTo>
                      <a:pt x="83" y="68"/>
                    </a:lnTo>
                    <a:lnTo>
                      <a:pt x="54" y="86"/>
                    </a:lnTo>
                    <a:lnTo>
                      <a:pt x="47" y="118"/>
                    </a:lnTo>
                    <a:lnTo>
                      <a:pt x="54" y="161"/>
                    </a:lnTo>
                    <a:lnTo>
                      <a:pt x="4" y="226"/>
                    </a:lnTo>
                    <a:lnTo>
                      <a:pt x="0" y="258"/>
                    </a:lnTo>
                    <a:lnTo>
                      <a:pt x="15" y="265"/>
                    </a:lnTo>
                    <a:lnTo>
                      <a:pt x="4" y="387"/>
                    </a:lnTo>
                    <a:lnTo>
                      <a:pt x="104" y="444"/>
                    </a:lnTo>
                    <a:lnTo>
                      <a:pt x="140" y="473"/>
                    </a:lnTo>
                    <a:lnTo>
                      <a:pt x="144" y="509"/>
                    </a:lnTo>
                    <a:lnTo>
                      <a:pt x="190" y="505"/>
                    </a:lnTo>
                    <a:lnTo>
                      <a:pt x="205" y="577"/>
                    </a:lnTo>
                    <a:lnTo>
                      <a:pt x="230" y="595"/>
                    </a:lnTo>
                    <a:lnTo>
                      <a:pt x="230" y="620"/>
                    </a:lnTo>
                    <a:lnTo>
                      <a:pt x="216" y="681"/>
                    </a:lnTo>
                    <a:lnTo>
                      <a:pt x="237" y="713"/>
                    </a:lnTo>
                    <a:lnTo>
                      <a:pt x="251" y="739"/>
                    </a:lnTo>
                    <a:lnTo>
                      <a:pt x="309" y="742"/>
                    </a:lnTo>
                    <a:lnTo>
                      <a:pt x="312" y="756"/>
                    </a:lnTo>
                    <a:lnTo>
                      <a:pt x="657" y="742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2" name=""/>
              <p:cNvSpPr/>
              <p:nvPr/>
            </p:nvSpPr>
            <p:spPr>
              <a:xfrm>
                <a:off x="6553080" y="1978200"/>
                <a:ext cx="544320" cy="599760"/>
              </a:xfrm>
              <a:custGeom>
                <a:avLst/>
                <a:gdLst/>
                <a:ahLst/>
                <a:rect l="l" t="t" r="r" b="b"/>
                <a:pathLst>
                  <a:path w="703" h="756">
                    <a:moveTo>
                      <a:pt x="657" y="742"/>
                    </a:moveTo>
                    <a:lnTo>
                      <a:pt x="657" y="706"/>
                    </a:lnTo>
                    <a:lnTo>
                      <a:pt x="646" y="670"/>
                    </a:lnTo>
                    <a:lnTo>
                      <a:pt x="639" y="617"/>
                    </a:lnTo>
                    <a:lnTo>
                      <a:pt x="642" y="581"/>
                    </a:lnTo>
                    <a:lnTo>
                      <a:pt x="649" y="556"/>
                    </a:lnTo>
                    <a:lnTo>
                      <a:pt x="660" y="534"/>
                    </a:lnTo>
                    <a:lnTo>
                      <a:pt x="649" y="509"/>
                    </a:lnTo>
                    <a:lnTo>
                      <a:pt x="639" y="495"/>
                    </a:lnTo>
                    <a:lnTo>
                      <a:pt x="646" y="473"/>
                    </a:lnTo>
                    <a:lnTo>
                      <a:pt x="660" y="466"/>
                    </a:lnTo>
                    <a:lnTo>
                      <a:pt x="660" y="369"/>
                    </a:lnTo>
                    <a:lnTo>
                      <a:pt x="674" y="348"/>
                    </a:lnTo>
                    <a:lnTo>
                      <a:pt x="703" y="319"/>
                    </a:lnTo>
                    <a:lnTo>
                      <a:pt x="700" y="287"/>
                    </a:lnTo>
                    <a:lnTo>
                      <a:pt x="689" y="276"/>
                    </a:lnTo>
                    <a:lnTo>
                      <a:pt x="671" y="283"/>
                    </a:lnTo>
                    <a:lnTo>
                      <a:pt x="664" y="323"/>
                    </a:lnTo>
                    <a:lnTo>
                      <a:pt x="646" y="337"/>
                    </a:lnTo>
                    <a:lnTo>
                      <a:pt x="631" y="348"/>
                    </a:lnTo>
                    <a:lnTo>
                      <a:pt x="628" y="369"/>
                    </a:lnTo>
                    <a:lnTo>
                      <a:pt x="606" y="387"/>
                    </a:lnTo>
                    <a:lnTo>
                      <a:pt x="578" y="391"/>
                    </a:lnTo>
                    <a:lnTo>
                      <a:pt x="592" y="355"/>
                    </a:lnTo>
                    <a:lnTo>
                      <a:pt x="617" y="323"/>
                    </a:lnTo>
                    <a:lnTo>
                      <a:pt x="639" y="294"/>
                    </a:lnTo>
                    <a:lnTo>
                      <a:pt x="646" y="269"/>
                    </a:lnTo>
                    <a:lnTo>
                      <a:pt x="596" y="262"/>
                    </a:lnTo>
                    <a:lnTo>
                      <a:pt x="614" y="201"/>
                    </a:lnTo>
                    <a:lnTo>
                      <a:pt x="563" y="183"/>
                    </a:lnTo>
                    <a:lnTo>
                      <a:pt x="545" y="168"/>
                    </a:lnTo>
                    <a:lnTo>
                      <a:pt x="520" y="161"/>
                    </a:lnTo>
                    <a:lnTo>
                      <a:pt x="510" y="143"/>
                    </a:lnTo>
                    <a:lnTo>
                      <a:pt x="474" y="158"/>
                    </a:lnTo>
                    <a:lnTo>
                      <a:pt x="452" y="136"/>
                    </a:lnTo>
                    <a:lnTo>
                      <a:pt x="402" y="111"/>
                    </a:lnTo>
                    <a:lnTo>
                      <a:pt x="377" y="132"/>
                    </a:lnTo>
                    <a:lnTo>
                      <a:pt x="359" y="136"/>
                    </a:lnTo>
                    <a:lnTo>
                      <a:pt x="345" y="125"/>
                    </a:lnTo>
                    <a:lnTo>
                      <a:pt x="302" y="97"/>
                    </a:lnTo>
                    <a:lnTo>
                      <a:pt x="294" y="86"/>
                    </a:lnTo>
                    <a:lnTo>
                      <a:pt x="298" y="61"/>
                    </a:lnTo>
                    <a:lnTo>
                      <a:pt x="266" y="68"/>
                    </a:lnTo>
                    <a:lnTo>
                      <a:pt x="251" y="54"/>
                    </a:lnTo>
                    <a:lnTo>
                      <a:pt x="226" y="18"/>
                    </a:lnTo>
                    <a:lnTo>
                      <a:pt x="219" y="0"/>
                    </a:lnTo>
                    <a:lnTo>
                      <a:pt x="198" y="7"/>
                    </a:lnTo>
                    <a:lnTo>
                      <a:pt x="151" y="46"/>
                    </a:lnTo>
                    <a:lnTo>
                      <a:pt x="115" y="64"/>
                    </a:lnTo>
                    <a:lnTo>
                      <a:pt x="83" y="68"/>
                    </a:lnTo>
                    <a:lnTo>
                      <a:pt x="54" y="86"/>
                    </a:lnTo>
                    <a:lnTo>
                      <a:pt x="47" y="118"/>
                    </a:lnTo>
                    <a:lnTo>
                      <a:pt x="54" y="161"/>
                    </a:lnTo>
                    <a:lnTo>
                      <a:pt x="4" y="226"/>
                    </a:lnTo>
                    <a:lnTo>
                      <a:pt x="0" y="258"/>
                    </a:lnTo>
                    <a:lnTo>
                      <a:pt x="15" y="265"/>
                    </a:lnTo>
                    <a:lnTo>
                      <a:pt x="4" y="387"/>
                    </a:lnTo>
                    <a:lnTo>
                      <a:pt x="104" y="444"/>
                    </a:lnTo>
                    <a:lnTo>
                      <a:pt x="140" y="473"/>
                    </a:lnTo>
                    <a:lnTo>
                      <a:pt x="144" y="509"/>
                    </a:lnTo>
                    <a:lnTo>
                      <a:pt x="190" y="505"/>
                    </a:lnTo>
                    <a:lnTo>
                      <a:pt x="205" y="577"/>
                    </a:lnTo>
                    <a:lnTo>
                      <a:pt x="230" y="595"/>
                    </a:lnTo>
                    <a:lnTo>
                      <a:pt x="230" y="620"/>
                    </a:lnTo>
                    <a:lnTo>
                      <a:pt x="216" y="681"/>
                    </a:lnTo>
                    <a:lnTo>
                      <a:pt x="237" y="713"/>
                    </a:lnTo>
                    <a:lnTo>
                      <a:pt x="251" y="739"/>
                    </a:lnTo>
                    <a:lnTo>
                      <a:pt x="309" y="742"/>
                    </a:lnTo>
                    <a:lnTo>
                      <a:pt x="312" y="756"/>
                    </a:lnTo>
                    <a:lnTo>
                      <a:pt x="657" y="742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13" name=""/>
            <p:cNvGrpSpPr/>
            <p:nvPr/>
          </p:nvGrpSpPr>
          <p:grpSpPr>
            <a:xfrm>
              <a:off x="6780960" y="1887480"/>
              <a:ext cx="508680" cy="303120"/>
              <a:chOff x="6780960" y="1887480"/>
              <a:chExt cx="508680" cy="303120"/>
            </a:xfrm>
          </p:grpSpPr>
          <p:sp>
            <p:nvSpPr>
              <p:cNvPr id="214" name=""/>
              <p:cNvSpPr/>
              <p:nvPr/>
            </p:nvSpPr>
            <p:spPr>
              <a:xfrm>
                <a:off x="6780960" y="1887480"/>
                <a:ext cx="508680" cy="303120"/>
              </a:xfrm>
              <a:custGeom>
                <a:avLst/>
                <a:gdLst/>
                <a:ahLst/>
                <a:rect l="l" t="t" r="r" b="b"/>
                <a:pathLst>
                  <a:path w="657" h="384">
                    <a:moveTo>
                      <a:pt x="628" y="136"/>
                    </a:moveTo>
                    <a:lnTo>
                      <a:pt x="657" y="169"/>
                    </a:lnTo>
                    <a:lnTo>
                      <a:pt x="649" y="194"/>
                    </a:lnTo>
                    <a:lnTo>
                      <a:pt x="621" y="201"/>
                    </a:lnTo>
                    <a:lnTo>
                      <a:pt x="571" y="215"/>
                    </a:lnTo>
                    <a:lnTo>
                      <a:pt x="542" y="258"/>
                    </a:lnTo>
                    <a:lnTo>
                      <a:pt x="488" y="258"/>
                    </a:lnTo>
                    <a:lnTo>
                      <a:pt x="467" y="298"/>
                    </a:lnTo>
                    <a:lnTo>
                      <a:pt x="388" y="301"/>
                    </a:lnTo>
                    <a:lnTo>
                      <a:pt x="355" y="384"/>
                    </a:lnTo>
                    <a:lnTo>
                      <a:pt x="302" y="373"/>
                    </a:lnTo>
                    <a:lnTo>
                      <a:pt x="312" y="316"/>
                    </a:lnTo>
                    <a:lnTo>
                      <a:pt x="269" y="301"/>
                    </a:lnTo>
                    <a:lnTo>
                      <a:pt x="259" y="280"/>
                    </a:lnTo>
                    <a:lnTo>
                      <a:pt x="226" y="276"/>
                    </a:lnTo>
                    <a:lnTo>
                      <a:pt x="212" y="255"/>
                    </a:lnTo>
                    <a:lnTo>
                      <a:pt x="176" y="269"/>
                    </a:lnTo>
                    <a:lnTo>
                      <a:pt x="151" y="247"/>
                    </a:lnTo>
                    <a:lnTo>
                      <a:pt x="104" y="226"/>
                    </a:lnTo>
                    <a:lnTo>
                      <a:pt x="76" y="255"/>
                    </a:lnTo>
                    <a:lnTo>
                      <a:pt x="47" y="244"/>
                    </a:lnTo>
                    <a:lnTo>
                      <a:pt x="0" y="204"/>
                    </a:lnTo>
                    <a:lnTo>
                      <a:pt x="11" y="172"/>
                    </a:lnTo>
                    <a:lnTo>
                      <a:pt x="18" y="147"/>
                    </a:lnTo>
                    <a:lnTo>
                      <a:pt x="54" y="129"/>
                    </a:lnTo>
                    <a:lnTo>
                      <a:pt x="94" y="129"/>
                    </a:lnTo>
                    <a:lnTo>
                      <a:pt x="190" y="54"/>
                    </a:lnTo>
                    <a:lnTo>
                      <a:pt x="219" y="4"/>
                    </a:lnTo>
                    <a:lnTo>
                      <a:pt x="312" y="0"/>
                    </a:lnTo>
                    <a:lnTo>
                      <a:pt x="269" y="11"/>
                    </a:lnTo>
                    <a:lnTo>
                      <a:pt x="226" y="65"/>
                    </a:lnTo>
                    <a:lnTo>
                      <a:pt x="201" y="65"/>
                    </a:lnTo>
                    <a:lnTo>
                      <a:pt x="205" y="104"/>
                    </a:lnTo>
                    <a:lnTo>
                      <a:pt x="291" y="111"/>
                    </a:lnTo>
                    <a:lnTo>
                      <a:pt x="327" y="158"/>
                    </a:lnTo>
                    <a:lnTo>
                      <a:pt x="413" y="151"/>
                    </a:lnTo>
                    <a:lnTo>
                      <a:pt x="449" y="129"/>
                    </a:lnTo>
                    <a:lnTo>
                      <a:pt x="499" y="111"/>
                    </a:lnTo>
                    <a:lnTo>
                      <a:pt x="560" y="115"/>
                    </a:lnTo>
                    <a:lnTo>
                      <a:pt x="603" y="83"/>
                    </a:lnTo>
                    <a:lnTo>
                      <a:pt x="610" y="115"/>
                    </a:lnTo>
                    <a:lnTo>
                      <a:pt x="606" y="129"/>
                    </a:lnTo>
                    <a:lnTo>
                      <a:pt x="628" y="136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5" name=""/>
              <p:cNvSpPr/>
              <p:nvPr/>
            </p:nvSpPr>
            <p:spPr>
              <a:xfrm>
                <a:off x="6780960" y="1887480"/>
                <a:ext cx="508680" cy="303120"/>
              </a:xfrm>
              <a:custGeom>
                <a:avLst/>
                <a:gdLst/>
                <a:ahLst/>
                <a:rect l="l" t="t" r="r" b="b"/>
                <a:pathLst>
                  <a:path w="657" h="384">
                    <a:moveTo>
                      <a:pt x="628" y="136"/>
                    </a:moveTo>
                    <a:lnTo>
                      <a:pt x="657" y="169"/>
                    </a:lnTo>
                    <a:lnTo>
                      <a:pt x="649" y="194"/>
                    </a:lnTo>
                    <a:lnTo>
                      <a:pt x="621" y="201"/>
                    </a:lnTo>
                    <a:lnTo>
                      <a:pt x="571" y="215"/>
                    </a:lnTo>
                    <a:lnTo>
                      <a:pt x="542" y="258"/>
                    </a:lnTo>
                    <a:lnTo>
                      <a:pt x="488" y="258"/>
                    </a:lnTo>
                    <a:lnTo>
                      <a:pt x="467" y="298"/>
                    </a:lnTo>
                    <a:lnTo>
                      <a:pt x="388" y="301"/>
                    </a:lnTo>
                    <a:lnTo>
                      <a:pt x="355" y="384"/>
                    </a:lnTo>
                    <a:lnTo>
                      <a:pt x="302" y="373"/>
                    </a:lnTo>
                    <a:lnTo>
                      <a:pt x="312" y="316"/>
                    </a:lnTo>
                    <a:lnTo>
                      <a:pt x="269" y="301"/>
                    </a:lnTo>
                    <a:lnTo>
                      <a:pt x="259" y="280"/>
                    </a:lnTo>
                    <a:lnTo>
                      <a:pt x="226" y="276"/>
                    </a:lnTo>
                    <a:lnTo>
                      <a:pt x="212" y="255"/>
                    </a:lnTo>
                    <a:lnTo>
                      <a:pt x="176" y="269"/>
                    </a:lnTo>
                    <a:lnTo>
                      <a:pt x="151" y="247"/>
                    </a:lnTo>
                    <a:lnTo>
                      <a:pt x="104" y="226"/>
                    </a:lnTo>
                    <a:lnTo>
                      <a:pt x="76" y="255"/>
                    </a:lnTo>
                    <a:lnTo>
                      <a:pt x="47" y="244"/>
                    </a:lnTo>
                    <a:lnTo>
                      <a:pt x="0" y="204"/>
                    </a:lnTo>
                    <a:lnTo>
                      <a:pt x="11" y="172"/>
                    </a:lnTo>
                    <a:lnTo>
                      <a:pt x="18" y="147"/>
                    </a:lnTo>
                    <a:lnTo>
                      <a:pt x="54" y="129"/>
                    </a:lnTo>
                    <a:lnTo>
                      <a:pt x="94" y="129"/>
                    </a:lnTo>
                    <a:lnTo>
                      <a:pt x="190" y="54"/>
                    </a:lnTo>
                    <a:lnTo>
                      <a:pt x="219" y="4"/>
                    </a:lnTo>
                    <a:lnTo>
                      <a:pt x="312" y="0"/>
                    </a:lnTo>
                    <a:lnTo>
                      <a:pt x="269" y="11"/>
                    </a:lnTo>
                    <a:lnTo>
                      <a:pt x="226" y="65"/>
                    </a:lnTo>
                    <a:lnTo>
                      <a:pt x="201" y="65"/>
                    </a:lnTo>
                    <a:lnTo>
                      <a:pt x="205" y="104"/>
                    </a:lnTo>
                    <a:lnTo>
                      <a:pt x="291" y="111"/>
                    </a:lnTo>
                    <a:lnTo>
                      <a:pt x="327" y="158"/>
                    </a:lnTo>
                    <a:lnTo>
                      <a:pt x="413" y="151"/>
                    </a:lnTo>
                    <a:lnTo>
                      <a:pt x="449" y="129"/>
                    </a:lnTo>
                    <a:lnTo>
                      <a:pt x="499" y="111"/>
                    </a:lnTo>
                    <a:lnTo>
                      <a:pt x="560" y="115"/>
                    </a:lnTo>
                    <a:lnTo>
                      <a:pt x="603" y="83"/>
                    </a:lnTo>
                    <a:lnTo>
                      <a:pt x="610" y="115"/>
                    </a:lnTo>
                    <a:lnTo>
                      <a:pt x="606" y="129"/>
                    </a:lnTo>
                    <a:lnTo>
                      <a:pt x="628" y="136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16" name=""/>
            <p:cNvGrpSpPr/>
            <p:nvPr/>
          </p:nvGrpSpPr>
          <p:grpSpPr>
            <a:xfrm>
              <a:off x="7086600" y="2627280"/>
              <a:ext cx="330120" cy="568440"/>
              <a:chOff x="7086600" y="2627280"/>
              <a:chExt cx="330120" cy="568440"/>
            </a:xfrm>
          </p:grpSpPr>
          <p:sp>
            <p:nvSpPr>
              <p:cNvPr id="217" name=""/>
              <p:cNvSpPr/>
              <p:nvPr/>
            </p:nvSpPr>
            <p:spPr>
              <a:xfrm>
                <a:off x="7086600" y="2627280"/>
                <a:ext cx="330120" cy="568440"/>
              </a:xfrm>
              <a:custGeom>
                <a:avLst/>
                <a:gdLst/>
                <a:ahLst/>
                <a:rect l="l" t="t" r="r" b="b"/>
                <a:pathLst>
                  <a:path w="426" h="718">
                    <a:moveTo>
                      <a:pt x="21" y="36"/>
                    </a:moveTo>
                    <a:lnTo>
                      <a:pt x="93" y="43"/>
                    </a:lnTo>
                    <a:lnTo>
                      <a:pt x="118" y="11"/>
                    </a:lnTo>
                    <a:lnTo>
                      <a:pt x="366" y="0"/>
                    </a:lnTo>
                    <a:lnTo>
                      <a:pt x="423" y="438"/>
                    </a:lnTo>
                    <a:lnTo>
                      <a:pt x="426" y="459"/>
                    </a:lnTo>
                    <a:lnTo>
                      <a:pt x="419" y="499"/>
                    </a:lnTo>
                    <a:lnTo>
                      <a:pt x="394" y="531"/>
                    </a:lnTo>
                    <a:lnTo>
                      <a:pt x="355" y="528"/>
                    </a:lnTo>
                    <a:lnTo>
                      <a:pt x="351" y="556"/>
                    </a:lnTo>
                    <a:lnTo>
                      <a:pt x="323" y="567"/>
                    </a:lnTo>
                    <a:lnTo>
                      <a:pt x="319" y="603"/>
                    </a:lnTo>
                    <a:lnTo>
                      <a:pt x="297" y="624"/>
                    </a:lnTo>
                    <a:lnTo>
                      <a:pt x="290" y="664"/>
                    </a:lnTo>
                    <a:lnTo>
                      <a:pt x="251" y="667"/>
                    </a:lnTo>
                    <a:lnTo>
                      <a:pt x="247" y="646"/>
                    </a:lnTo>
                    <a:lnTo>
                      <a:pt x="222" y="650"/>
                    </a:lnTo>
                    <a:lnTo>
                      <a:pt x="201" y="696"/>
                    </a:lnTo>
                    <a:lnTo>
                      <a:pt x="183" y="696"/>
                    </a:lnTo>
                    <a:lnTo>
                      <a:pt x="165" y="696"/>
                    </a:lnTo>
                    <a:lnTo>
                      <a:pt x="132" y="700"/>
                    </a:lnTo>
                    <a:lnTo>
                      <a:pt x="129" y="693"/>
                    </a:lnTo>
                    <a:lnTo>
                      <a:pt x="118" y="682"/>
                    </a:lnTo>
                    <a:lnTo>
                      <a:pt x="97" y="682"/>
                    </a:lnTo>
                    <a:lnTo>
                      <a:pt x="79" y="718"/>
                    </a:lnTo>
                    <a:lnTo>
                      <a:pt x="0" y="714"/>
                    </a:lnTo>
                    <a:lnTo>
                      <a:pt x="7" y="693"/>
                    </a:lnTo>
                    <a:lnTo>
                      <a:pt x="21" y="653"/>
                    </a:lnTo>
                    <a:lnTo>
                      <a:pt x="11" y="628"/>
                    </a:lnTo>
                    <a:lnTo>
                      <a:pt x="61" y="581"/>
                    </a:lnTo>
                    <a:lnTo>
                      <a:pt x="61" y="563"/>
                    </a:lnTo>
                    <a:lnTo>
                      <a:pt x="82" y="553"/>
                    </a:lnTo>
                    <a:lnTo>
                      <a:pt x="50" y="535"/>
                    </a:lnTo>
                    <a:lnTo>
                      <a:pt x="61" y="477"/>
                    </a:lnTo>
                    <a:lnTo>
                      <a:pt x="39" y="474"/>
                    </a:lnTo>
                    <a:lnTo>
                      <a:pt x="43" y="434"/>
                    </a:lnTo>
                    <a:lnTo>
                      <a:pt x="57" y="395"/>
                    </a:lnTo>
                    <a:lnTo>
                      <a:pt x="46" y="212"/>
                    </a:lnTo>
                    <a:lnTo>
                      <a:pt x="21" y="36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18" name=""/>
              <p:cNvSpPr/>
              <p:nvPr/>
            </p:nvSpPr>
            <p:spPr>
              <a:xfrm>
                <a:off x="7086600" y="2627280"/>
                <a:ext cx="330120" cy="568440"/>
              </a:xfrm>
              <a:custGeom>
                <a:avLst/>
                <a:gdLst/>
                <a:ahLst/>
                <a:rect l="l" t="t" r="r" b="b"/>
                <a:pathLst>
                  <a:path w="426" h="718">
                    <a:moveTo>
                      <a:pt x="21" y="36"/>
                    </a:moveTo>
                    <a:lnTo>
                      <a:pt x="93" y="43"/>
                    </a:lnTo>
                    <a:lnTo>
                      <a:pt x="118" y="11"/>
                    </a:lnTo>
                    <a:lnTo>
                      <a:pt x="366" y="0"/>
                    </a:lnTo>
                    <a:lnTo>
                      <a:pt x="423" y="438"/>
                    </a:lnTo>
                    <a:lnTo>
                      <a:pt x="426" y="459"/>
                    </a:lnTo>
                    <a:lnTo>
                      <a:pt x="419" y="499"/>
                    </a:lnTo>
                    <a:lnTo>
                      <a:pt x="394" y="531"/>
                    </a:lnTo>
                    <a:lnTo>
                      <a:pt x="355" y="528"/>
                    </a:lnTo>
                    <a:lnTo>
                      <a:pt x="351" y="556"/>
                    </a:lnTo>
                    <a:lnTo>
                      <a:pt x="323" y="567"/>
                    </a:lnTo>
                    <a:lnTo>
                      <a:pt x="319" y="603"/>
                    </a:lnTo>
                    <a:lnTo>
                      <a:pt x="297" y="624"/>
                    </a:lnTo>
                    <a:lnTo>
                      <a:pt x="290" y="664"/>
                    </a:lnTo>
                    <a:lnTo>
                      <a:pt x="251" y="667"/>
                    </a:lnTo>
                    <a:lnTo>
                      <a:pt x="247" y="646"/>
                    </a:lnTo>
                    <a:lnTo>
                      <a:pt x="222" y="650"/>
                    </a:lnTo>
                    <a:lnTo>
                      <a:pt x="201" y="696"/>
                    </a:lnTo>
                    <a:lnTo>
                      <a:pt x="183" y="696"/>
                    </a:lnTo>
                    <a:lnTo>
                      <a:pt x="165" y="696"/>
                    </a:lnTo>
                    <a:lnTo>
                      <a:pt x="132" y="700"/>
                    </a:lnTo>
                    <a:lnTo>
                      <a:pt x="129" y="693"/>
                    </a:lnTo>
                    <a:lnTo>
                      <a:pt x="118" y="682"/>
                    </a:lnTo>
                    <a:lnTo>
                      <a:pt x="97" y="682"/>
                    </a:lnTo>
                    <a:lnTo>
                      <a:pt x="79" y="718"/>
                    </a:lnTo>
                    <a:lnTo>
                      <a:pt x="0" y="714"/>
                    </a:lnTo>
                    <a:lnTo>
                      <a:pt x="7" y="693"/>
                    </a:lnTo>
                    <a:lnTo>
                      <a:pt x="21" y="653"/>
                    </a:lnTo>
                    <a:lnTo>
                      <a:pt x="11" y="628"/>
                    </a:lnTo>
                    <a:lnTo>
                      <a:pt x="61" y="581"/>
                    </a:lnTo>
                    <a:lnTo>
                      <a:pt x="61" y="563"/>
                    </a:lnTo>
                    <a:lnTo>
                      <a:pt x="82" y="553"/>
                    </a:lnTo>
                    <a:lnTo>
                      <a:pt x="50" y="535"/>
                    </a:lnTo>
                    <a:lnTo>
                      <a:pt x="61" y="477"/>
                    </a:lnTo>
                    <a:lnTo>
                      <a:pt x="39" y="474"/>
                    </a:lnTo>
                    <a:lnTo>
                      <a:pt x="43" y="434"/>
                    </a:lnTo>
                    <a:lnTo>
                      <a:pt x="57" y="395"/>
                    </a:lnTo>
                    <a:lnTo>
                      <a:pt x="46" y="212"/>
                    </a:lnTo>
                    <a:lnTo>
                      <a:pt x="21" y="36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19" name=""/>
            <p:cNvGrpSpPr/>
            <p:nvPr/>
          </p:nvGrpSpPr>
          <p:grpSpPr>
            <a:xfrm>
              <a:off x="7161120" y="2100240"/>
              <a:ext cx="412200" cy="538200"/>
              <a:chOff x="7161120" y="2100240"/>
              <a:chExt cx="412200" cy="538200"/>
            </a:xfrm>
          </p:grpSpPr>
          <p:sp>
            <p:nvSpPr>
              <p:cNvPr id="220" name=""/>
              <p:cNvSpPr/>
              <p:nvPr/>
            </p:nvSpPr>
            <p:spPr>
              <a:xfrm>
                <a:off x="7161120" y="2100240"/>
                <a:ext cx="412200" cy="538200"/>
              </a:xfrm>
              <a:custGeom>
                <a:avLst/>
                <a:gdLst/>
                <a:ahLst/>
                <a:rect l="l" t="t" r="r" b="b"/>
                <a:pathLst>
                  <a:path w="530" h="678">
                    <a:moveTo>
                      <a:pt x="272" y="678"/>
                    </a:moveTo>
                    <a:lnTo>
                      <a:pt x="265" y="660"/>
                    </a:lnTo>
                    <a:lnTo>
                      <a:pt x="14" y="671"/>
                    </a:lnTo>
                    <a:lnTo>
                      <a:pt x="35" y="642"/>
                    </a:lnTo>
                    <a:lnTo>
                      <a:pt x="57" y="595"/>
                    </a:lnTo>
                    <a:lnTo>
                      <a:pt x="82" y="559"/>
                    </a:lnTo>
                    <a:lnTo>
                      <a:pt x="53" y="513"/>
                    </a:lnTo>
                    <a:lnTo>
                      <a:pt x="50" y="434"/>
                    </a:lnTo>
                    <a:lnTo>
                      <a:pt x="25" y="398"/>
                    </a:lnTo>
                    <a:lnTo>
                      <a:pt x="7" y="377"/>
                    </a:lnTo>
                    <a:lnTo>
                      <a:pt x="7" y="355"/>
                    </a:lnTo>
                    <a:lnTo>
                      <a:pt x="21" y="337"/>
                    </a:lnTo>
                    <a:lnTo>
                      <a:pt x="0" y="280"/>
                    </a:lnTo>
                    <a:lnTo>
                      <a:pt x="35" y="222"/>
                    </a:lnTo>
                    <a:lnTo>
                      <a:pt x="18" y="197"/>
                    </a:lnTo>
                    <a:lnTo>
                      <a:pt x="18" y="172"/>
                    </a:lnTo>
                    <a:lnTo>
                      <a:pt x="39" y="136"/>
                    </a:lnTo>
                    <a:lnTo>
                      <a:pt x="46" y="104"/>
                    </a:lnTo>
                    <a:lnTo>
                      <a:pt x="82" y="108"/>
                    </a:lnTo>
                    <a:lnTo>
                      <a:pt x="79" y="143"/>
                    </a:lnTo>
                    <a:lnTo>
                      <a:pt x="96" y="154"/>
                    </a:lnTo>
                    <a:lnTo>
                      <a:pt x="118" y="136"/>
                    </a:lnTo>
                    <a:lnTo>
                      <a:pt x="111" y="82"/>
                    </a:lnTo>
                    <a:lnTo>
                      <a:pt x="122" y="68"/>
                    </a:lnTo>
                    <a:lnTo>
                      <a:pt x="143" y="72"/>
                    </a:lnTo>
                    <a:lnTo>
                      <a:pt x="136" y="22"/>
                    </a:lnTo>
                    <a:lnTo>
                      <a:pt x="161" y="4"/>
                    </a:lnTo>
                    <a:lnTo>
                      <a:pt x="247" y="0"/>
                    </a:lnTo>
                    <a:lnTo>
                      <a:pt x="283" y="18"/>
                    </a:lnTo>
                    <a:lnTo>
                      <a:pt x="286" y="36"/>
                    </a:lnTo>
                    <a:lnTo>
                      <a:pt x="319" y="36"/>
                    </a:lnTo>
                    <a:lnTo>
                      <a:pt x="365" y="50"/>
                    </a:lnTo>
                    <a:lnTo>
                      <a:pt x="373" y="75"/>
                    </a:lnTo>
                    <a:lnTo>
                      <a:pt x="355" y="90"/>
                    </a:lnTo>
                    <a:lnTo>
                      <a:pt x="390" y="172"/>
                    </a:lnTo>
                    <a:lnTo>
                      <a:pt x="390" y="197"/>
                    </a:lnTo>
                    <a:lnTo>
                      <a:pt x="333" y="273"/>
                    </a:lnTo>
                    <a:lnTo>
                      <a:pt x="312" y="316"/>
                    </a:lnTo>
                    <a:lnTo>
                      <a:pt x="322" y="330"/>
                    </a:lnTo>
                    <a:lnTo>
                      <a:pt x="358" y="334"/>
                    </a:lnTo>
                    <a:lnTo>
                      <a:pt x="376" y="316"/>
                    </a:lnTo>
                    <a:lnTo>
                      <a:pt x="416" y="247"/>
                    </a:lnTo>
                    <a:lnTo>
                      <a:pt x="455" y="247"/>
                    </a:lnTo>
                    <a:lnTo>
                      <a:pt x="502" y="312"/>
                    </a:lnTo>
                    <a:lnTo>
                      <a:pt x="502" y="355"/>
                    </a:lnTo>
                    <a:lnTo>
                      <a:pt x="498" y="380"/>
                    </a:lnTo>
                    <a:lnTo>
                      <a:pt x="530" y="402"/>
                    </a:lnTo>
                    <a:lnTo>
                      <a:pt x="527" y="445"/>
                    </a:lnTo>
                    <a:lnTo>
                      <a:pt x="509" y="477"/>
                    </a:lnTo>
                    <a:lnTo>
                      <a:pt x="498" y="516"/>
                    </a:lnTo>
                    <a:lnTo>
                      <a:pt x="487" y="542"/>
                    </a:lnTo>
                    <a:lnTo>
                      <a:pt x="455" y="549"/>
                    </a:lnTo>
                    <a:lnTo>
                      <a:pt x="469" y="588"/>
                    </a:lnTo>
                    <a:lnTo>
                      <a:pt x="455" y="599"/>
                    </a:lnTo>
                    <a:lnTo>
                      <a:pt x="426" y="649"/>
                    </a:lnTo>
                    <a:lnTo>
                      <a:pt x="272" y="678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21" name=""/>
              <p:cNvSpPr/>
              <p:nvPr/>
            </p:nvSpPr>
            <p:spPr>
              <a:xfrm>
                <a:off x="7161120" y="2100240"/>
                <a:ext cx="412200" cy="538200"/>
              </a:xfrm>
              <a:custGeom>
                <a:avLst/>
                <a:gdLst/>
                <a:ahLst/>
                <a:rect l="l" t="t" r="r" b="b"/>
                <a:pathLst>
                  <a:path w="530" h="678">
                    <a:moveTo>
                      <a:pt x="272" y="678"/>
                    </a:moveTo>
                    <a:lnTo>
                      <a:pt x="265" y="660"/>
                    </a:lnTo>
                    <a:lnTo>
                      <a:pt x="14" y="671"/>
                    </a:lnTo>
                    <a:lnTo>
                      <a:pt x="35" y="642"/>
                    </a:lnTo>
                    <a:lnTo>
                      <a:pt x="57" y="595"/>
                    </a:lnTo>
                    <a:lnTo>
                      <a:pt x="82" y="559"/>
                    </a:lnTo>
                    <a:lnTo>
                      <a:pt x="53" y="513"/>
                    </a:lnTo>
                    <a:lnTo>
                      <a:pt x="50" y="434"/>
                    </a:lnTo>
                    <a:lnTo>
                      <a:pt x="25" y="398"/>
                    </a:lnTo>
                    <a:lnTo>
                      <a:pt x="7" y="377"/>
                    </a:lnTo>
                    <a:lnTo>
                      <a:pt x="7" y="355"/>
                    </a:lnTo>
                    <a:lnTo>
                      <a:pt x="21" y="337"/>
                    </a:lnTo>
                    <a:lnTo>
                      <a:pt x="0" y="280"/>
                    </a:lnTo>
                    <a:lnTo>
                      <a:pt x="35" y="222"/>
                    </a:lnTo>
                    <a:lnTo>
                      <a:pt x="18" y="197"/>
                    </a:lnTo>
                    <a:lnTo>
                      <a:pt x="18" y="172"/>
                    </a:lnTo>
                    <a:lnTo>
                      <a:pt x="39" y="136"/>
                    </a:lnTo>
                    <a:lnTo>
                      <a:pt x="46" y="104"/>
                    </a:lnTo>
                    <a:lnTo>
                      <a:pt x="82" y="108"/>
                    </a:lnTo>
                    <a:lnTo>
                      <a:pt x="79" y="143"/>
                    </a:lnTo>
                    <a:lnTo>
                      <a:pt x="96" y="154"/>
                    </a:lnTo>
                    <a:lnTo>
                      <a:pt x="118" y="136"/>
                    </a:lnTo>
                    <a:lnTo>
                      <a:pt x="111" y="82"/>
                    </a:lnTo>
                    <a:lnTo>
                      <a:pt x="122" y="68"/>
                    </a:lnTo>
                    <a:lnTo>
                      <a:pt x="143" y="72"/>
                    </a:lnTo>
                    <a:lnTo>
                      <a:pt x="136" y="22"/>
                    </a:lnTo>
                    <a:lnTo>
                      <a:pt x="161" y="4"/>
                    </a:lnTo>
                    <a:lnTo>
                      <a:pt x="247" y="0"/>
                    </a:lnTo>
                    <a:lnTo>
                      <a:pt x="283" y="18"/>
                    </a:lnTo>
                    <a:lnTo>
                      <a:pt x="286" y="36"/>
                    </a:lnTo>
                    <a:lnTo>
                      <a:pt x="319" y="36"/>
                    </a:lnTo>
                    <a:lnTo>
                      <a:pt x="365" y="50"/>
                    </a:lnTo>
                    <a:lnTo>
                      <a:pt x="373" y="75"/>
                    </a:lnTo>
                    <a:lnTo>
                      <a:pt x="355" y="90"/>
                    </a:lnTo>
                    <a:lnTo>
                      <a:pt x="390" y="172"/>
                    </a:lnTo>
                    <a:lnTo>
                      <a:pt x="390" y="197"/>
                    </a:lnTo>
                    <a:lnTo>
                      <a:pt x="333" y="273"/>
                    </a:lnTo>
                    <a:lnTo>
                      <a:pt x="312" y="316"/>
                    </a:lnTo>
                    <a:lnTo>
                      <a:pt x="322" y="330"/>
                    </a:lnTo>
                    <a:lnTo>
                      <a:pt x="358" y="334"/>
                    </a:lnTo>
                    <a:lnTo>
                      <a:pt x="376" y="316"/>
                    </a:lnTo>
                    <a:lnTo>
                      <a:pt x="416" y="247"/>
                    </a:lnTo>
                    <a:lnTo>
                      <a:pt x="455" y="247"/>
                    </a:lnTo>
                    <a:lnTo>
                      <a:pt x="502" y="312"/>
                    </a:lnTo>
                    <a:lnTo>
                      <a:pt x="502" y="355"/>
                    </a:lnTo>
                    <a:lnTo>
                      <a:pt x="498" y="380"/>
                    </a:lnTo>
                    <a:lnTo>
                      <a:pt x="530" y="402"/>
                    </a:lnTo>
                    <a:lnTo>
                      <a:pt x="527" y="445"/>
                    </a:lnTo>
                    <a:lnTo>
                      <a:pt x="509" y="477"/>
                    </a:lnTo>
                    <a:lnTo>
                      <a:pt x="498" y="516"/>
                    </a:lnTo>
                    <a:lnTo>
                      <a:pt x="487" y="542"/>
                    </a:lnTo>
                    <a:lnTo>
                      <a:pt x="455" y="549"/>
                    </a:lnTo>
                    <a:lnTo>
                      <a:pt x="469" y="588"/>
                    </a:lnTo>
                    <a:lnTo>
                      <a:pt x="455" y="599"/>
                    </a:lnTo>
                    <a:lnTo>
                      <a:pt x="426" y="649"/>
                    </a:lnTo>
                    <a:lnTo>
                      <a:pt x="272" y="678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22" name=""/>
            <p:cNvGrpSpPr/>
            <p:nvPr/>
          </p:nvGrpSpPr>
          <p:grpSpPr>
            <a:xfrm>
              <a:off x="7773480" y="2419200"/>
              <a:ext cx="598320" cy="403200"/>
              <a:chOff x="7773480" y="2419200"/>
              <a:chExt cx="598320" cy="403200"/>
            </a:xfrm>
          </p:grpSpPr>
          <p:sp>
            <p:nvSpPr>
              <p:cNvPr id="223" name=""/>
              <p:cNvSpPr/>
              <p:nvPr/>
            </p:nvSpPr>
            <p:spPr>
              <a:xfrm>
                <a:off x="7773480" y="2419200"/>
                <a:ext cx="598320" cy="403200"/>
              </a:xfrm>
              <a:custGeom>
                <a:avLst/>
                <a:gdLst/>
                <a:ahLst/>
                <a:rect l="l" t="t" r="r" b="b"/>
                <a:pathLst>
                  <a:path w="773" h="509">
                    <a:moveTo>
                      <a:pt x="0" y="136"/>
                    </a:moveTo>
                    <a:lnTo>
                      <a:pt x="43" y="93"/>
                    </a:lnTo>
                    <a:lnTo>
                      <a:pt x="76" y="71"/>
                    </a:lnTo>
                    <a:lnTo>
                      <a:pt x="94" y="96"/>
                    </a:lnTo>
                    <a:lnTo>
                      <a:pt x="79" y="111"/>
                    </a:lnTo>
                    <a:lnTo>
                      <a:pt x="273" y="86"/>
                    </a:lnTo>
                    <a:lnTo>
                      <a:pt x="608" y="7"/>
                    </a:lnTo>
                    <a:lnTo>
                      <a:pt x="651" y="0"/>
                    </a:lnTo>
                    <a:lnTo>
                      <a:pt x="655" y="14"/>
                    </a:lnTo>
                    <a:lnTo>
                      <a:pt x="683" y="25"/>
                    </a:lnTo>
                    <a:lnTo>
                      <a:pt x="687" y="46"/>
                    </a:lnTo>
                    <a:lnTo>
                      <a:pt x="701" y="71"/>
                    </a:lnTo>
                    <a:lnTo>
                      <a:pt x="723" y="71"/>
                    </a:lnTo>
                    <a:lnTo>
                      <a:pt x="737" y="96"/>
                    </a:lnTo>
                    <a:lnTo>
                      <a:pt x="723" y="111"/>
                    </a:lnTo>
                    <a:lnTo>
                      <a:pt x="723" y="140"/>
                    </a:lnTo>
                    <a:lnTo>
                      <a:pt x="705" y="168"/>
                    </a:lnTo>
                    <a:lnTo>
                      <a:pt x="719" y="179"/>
                    </a:lnTo>
                    <a:lnTo>
                      <a:pt x="701" y="197"/>
                    </a:lnTo>
                    <a:lnTo>
                      <a:pt x="701" y="222"/>
                    </a:lnTo>
                    <a:lnTo>
                      <a:pt x="719" y="244"/>
                    </a:lnTo>
                    <a:lnTo>
                      <a:pt x="723" y="269"/>
                    </a:lnTo>
                    <a:lnTo>
                      <a:pt x="759" y="272"/>
                    </a:lnTo>
                    <a:lnTo>
                      <a:pt x="773" y="294"/>
                    </a:lnTo>
                    <a:lnTo>
                      <a:pt x="755" y="337"/>
                    </a:lnTo>
                    <a:lnTo>
                      <a:pt x="737" y="358"/>
                    </a:lnTo>
                    <a:lnTo>
                      <a:pt x="694" y="380"/>
                    </a:lnTo>
                    <a:lnTo>
                      <a:pt x="669" y="412"/>
                    </a:lnTo>
                    <a:lnTo>
                      <a:pt x="432" y="451"/>
                    </a:lnTo>
                    <a:lnTo>
                      <a:pt x="72" y="509"/>
                    </a:lnTo>
                    <a:lnTo>
                      <a:pt x="40" y="394"/>
                    </a:lnTo>
                    <a:lnTo>
                      <a:pt x="33" y="380"/>
                    </a:lnTo>
                    <a:lnTo>
                      <a:pt x="43" y="351"/>
                    </a:lnTo>
                    <a:lnTo>
                      <a:pt x="0" y="136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24" name=""/>
              <p:cNvSpPr/>
              <p:nvPr/>
            </p:nvSpPr>
            <p:spPr>
              <a:xfrm>
                <a:off x="7773480" y="2419200"/>
                <a:ext cx="598320" cy="403200"/>
              </a:xfrm>
              <a:custGeom>
                <a:avLst/>
                <a:gdLst/>
                <a:ahLst/>
                <a:rect l="l" t="t" r="r" b="b"/>
                <a:pathLst>
                  <a:path w="773" h="509">
                    <a:moveTo>
                      <a:pt x="0" y="136"/>
                    </a:moveTo>
                    <a:lnTo>
                      <a:pt x="43" y="93"/>
                    </a:lnTo>
                    <a:lnTo>
                      <a:pt x="76" y="71"/>
                    </a:lnTo>
                    <a:lnTo>
                      <a:pt x="94" y="96"/>
                    </a:lnTo>
                    <a:lnTo>
                      <a:pt x="79" y="111"/>
                    </a:lnTo>
                    <a:lnTo>
                      <a:pt x="273" y="86"/>
                    </a:lnTo>
                    <a:lnTo>
                      <a:pt x="608" y="7"/>
                    </a:lnTo>
                    <a:lnTo>
                      <a:pt x="651" y="0"/>
                    </a:lnTo>
                    <a:lnTo>
                      <a:pt x="655" y="14"/>
                    </a:lnTo>
                    <a:lnTo>
                      <a:pt x="683" y="25"/>
                    </a:lnTo>
                    <a:lnTo>
                      <a:pt x="687" y="46"/>
                    </a:lnTo>
                    <a:lnTo>
                      <a:pt x="701" y="71"/>
                    </a:lnTo>
                    <a:lnTo>
                      <a:pt x="723" y="71"/>
                    </a:lnTo>
                    <a:lnTo>
                      <a:pt x="737" y="96"/>
                    </a:lnTo>
                    <a:lnTo>
                      <a:pt x="723" y="111"/>
                    </a:lnTo>
                    <a:lnTo>
                      <a:pt x="723" y="140"/>
                    </a:lnTo>
                    <a:lnTo>
                      <a:pt x="705" y="168"/>
                    </a:lnTo>
                    <a:lnTo>
                      <a:pt x="719" y="179"/>
                    </a:lnTo>
                    <a:lnTo>
                      <a:pt x="701" y="197"/>
                    </a:lnTo>
                    <a:lnTo>
                      <a:pt x="701" y="222"/>
                    </a:lnTo>
                    <a:lnTo>
                      <a:pt x="719" y="244"/>
                    </a:lnTo>
                    <a:lnTo>
                      <a:pt x="723" y="269"/>
                    </a:lnTo>
                    <a:lnTo>
                      <a:pt x="759" y="272"/>
                    </a:lnTo>
                    <a:lnTo>
                      <a:pt x="773" y="294"/>
                    </a:lnTo>
                    <a:lnTo>
                      <a:pt x="755" y="337"/>
                    </a:lnTo>
                    <a:lnTo>
                      <a:pt x="737" y="358"/>
                    </a:lnTo>
                    <a:lnTo>
                      <a:pt x="694" y="380"/>
                    </a:lnTo>
                    <a:lnTo>
                      <a:pt x="669" y="412"/>
                    </a:lnTo>
                    <a:lnTo>
                      <a:pt x="432" y="451"/>
                    </a:lnTo>
                    <a:lnTo>
                      <a:pt x="72" y="509"/>
                    </a:lnTo>
                    <a:lnTo>
                      <a:pt x="40" y="394"/>
                    </a:lnTo>
                    <a:lnTo>
                      <a:pt x="33" y="380"/>
                    </a:lnTo>
                    <a:lnTo>
                      <a:pt x="43" y="351"/>
                    </a:lnTo>
                    <a:lnTo>
                      <a:pt x="0" y="136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25" name=""/>
            <p:cNvGrpSpPr/>
            <p:nvPr/>
          </p:nvGrpSpPr>
          <p:grpSpPr>
            <a:xfrm>
              <a:off x="7646400" y="2749680"/>
              <a:ext cx="412200" cy="444240"/>
              <a:chOff x="7646400" y="2749680"/>
              <a:chExt cx="412200" cy="444240"/>
            </a:xfrm>
          </p:grpSpPr>
          <p:sp>
            <p:nvSpPr>
              <p:cNvPr id="226" name=""/>
              <p:cNvSpPr/>
              <p:nvPr/>
            </p:nvSpPr>
            <p:spPr>
              <a:xfrm>
                <a:off x="7646400" y="2749680"/>
                <a:ext cx="412200" cy="444240"/>
              </a:xfrm>
              <a:custGeom>
                <a:avLst/>
                <a:gdLst/>
                <a:ahLst/>
                <a:rect l="l" t="t" r="r" b="b"/>
                <a:pathLst>
                  <a:path w="533" h="559">
                    <a:moveTo>
                      <a:pt x="205" y="0"/>
                    </a:moveTo>
                    <a:lnTo>
                      <a:pt x="187" y="25"/>
                    </a:lnTo>
                    <a:lnTo>
                      <a:pt x="194" y="107"/>
                    </a:lnTo>
                    <a:lnTo>
                      <a:pt x="187" y="150"/>
                    </a:lnTo>
                    <a:lnTo>
                      <a:pt x="158" y="147"/>
                    </a:lnTo>
                    <a:lnTo>
                      <a:pt x="147" y="190"/>
                    </a:lnTo>
                    <a:lnTo>
                      <a:pt x="104" y="186"/>
                    </a:lnTo>
                    <a:lnTo>
                      <a:pt x="86" y="197"/>
                    </a:lnTo>
                    <a:lnTo>
                      <a:pt x="97" y="218"/>
                    </a:lnTo>
                    <a:lnTo>
                      <a:pt x="90" y="243"/>
                    </a:lnTo>
                    <a:lnTo>
                      <a:pt x="111" y="269"/>
                    </a:lnTo>
                    <a:lnTo>
                      <a:pt x="101" y="287"/>
                    </a:lnTo>
                    <a:lnTo>
                      <a:pt x="65" y="261"/>
                    </a:lnTo>
                    <a:lnTo>
                      <a:pt x="40" y="279"/>
                    </a:lnTo>
                    <a:lnTo>
                      <a:pt x="47" y="344"/>
                    </a:lnTo>
                    <a:lnTo>
                      <a:pt x="29" y="344"/>
                    </a:lnTo>
                    <a:lnTo>
                      <a:pt x="25" y="373"/>
                    </a:lnTo>
                    <a:lnTo>
                      <a:pt x="0" y="383"/>
                    </a:lnTo>
                    <a:lnTo>
                      <a:pt x="7" y="408"/>
                    </a:lnTo>
                    <a:lnTo>
                      <a:pt x="15" y="430"/>
                    </a:lnTo>
                    <a:lnTo>
                      <a:pt x="22" y="459"/>
                    </a:lnTo>
                    <a:lnTo>
                      <a:pt x="54" y="477"/>
                    </a:lnTo>
                    <a:lnTo>
                      <a:pt x="86" y="484"/>
                    </a:lnTo>
                    <a:lnTo>
                      <a:pt x="90" y="512"/>
                    </a:lnTo>
                    <a:lnTo>
                      <a:pt x="129" y="534"/>
                    </a:lnTo>
                    <a:lnTo>
                      <a:pt x="133" y="559"/>
                    </a:lnTo>
                    <a:lnTo>
                      <a:pt x="172" y="548"/>
                    </a:lnTo>
                    <a:lnTo>
                      <a:pt x="172" y="534"/>
                    </a:lnTo>
                    <a:lnTo>
                      <a:pt x="230" y="538"/>
                    </a:lnTo>
                    <a:lnTo>
                      <a:pt x="237" y="523"/>
                    </a:lnTo>
                    <a:lnTo>
                      <a:pt x="266" y="520"/>
                    </a:lnTo>
                    <a:lnTo>
                      <a:pt x="266" y="491"/>
                    </a:lnTo>
                    <a:lnTo>
                      <a:pt x="307" y="491"/>
                    </a:lnTo>
                    <a:lnTo>
                      <a:pt x="310" y="469"/>
                    </a:lnTo>
                    <a:lnTo>
                      <a:pt x="332" y="448"/>
                    </a:lnTo>
                    <a:lnTo>
                      <a:pt x="336" y="416"/>
                    </a:lnTo>
                    <a:lnTo>
                      <a:pt x="353" y="398"/>
                    </a:lnTo>
                    <a:lnTo>
                      <a:pt x="350" y="355"/>
                    </a:lnTo>
                    <a:lnTo>
                      <a:pt x="364" y="337"/>
                    </a:lnTo>
                    <a:lnTo>
                      <a:pt x="375" y="308"/>
                    </a:lnTo>
                    <a:lnTo>
                      <a:pt x="382" y="287"/>
                    </a:lnTo>
                    <a:lnTo>
                      <a:pt x="411" y="279"/>
                    </a:lnTo>
                    <a:lnTo>
                      <a:pt x="422" y="301"/>
                    </a:lnTo>
                    <a:lnTo>
                      <a:pt x="457" y="236"/>
                    </a:lnTo>
                    <a:lnTo>
                      <a:pt x="490" y="233"/>
                    </a:lnTo>
                    <a:lnTo>
                      <a:pt x="497" y="211"/>
                    </a:lnTo>
                    <a:lnTo>
                      <a:pt x="486" y="190"/>
                    </a:lnTo>
                    <a:lnTo>
                      <a:pt x="529" y="179"/>
                    </a:lnTo>
                    <a:lnTo>
                      <a:pt x="518" y="147"/>
                    </a:lnTo>
                    <a:lnTo>
                      <a:pt x="518" y="111"/>
                    </a:lnTo>
                    <a:lnTo>
                      <a:pt x="533" y="107"/>
                    </a:lnTo>
                    <a:lnTo>
                      <a:pt x="526" y="89"/>
                    </a:lnTo>
                    <a:lnTo>
                      <a:pt x="472" y="100"/>
                    </a:lnTo>
                    <a:lnTo>
                      <a:pt x="436" y="93"/>
                    </a:lnTo>
                    <a:lnTo>
                      <a:pt x="436" y="122"/>
                    </a:lnTo>
                    <a:lnTo>
                      <a:pt x="379" y="157"/>
                    </a:lnTo>
                    <a:lnTo>
                      <a:pt x="364" y="71"/>
                    </a:lnTo>
                    <a:lnTo>
                      <a:pt x="233" y="89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27" name=""/>
              <p:cNvSpPr/>
              <p:nvPr/>
            </p:nvSpPr>
            <p:spPr>
              <a:xfrm>
                <a:off x="7646400" y="2749680"/>
                <a:ext cx="412200" cy="444240"/>
              </a:xfrm>
              <a:custGeom>
                <a:avLst/>
                <a:gdLst/>
                <a:ahLst/>
                <a:rect l="l" t="t" r="r" b="b"/>
                <a:pathLst>
                  <a:path w="533" h="559">
                    <a:moveTo>
                      <a:pt x="205" y="0"/>
                    </a:moveTo>
                    <a:lnTo>
                      <a:pt x="187" y="25"/>
                    </a:lnTo>
                    <a:lnTo>
                      <a:pt x="194" y="107"/>
                    </a:lnTo>
                    <a:lnTo>
                      <a:pt x="187" y="150"/>
                    </a:lnTo>
                    <a:lnTo>
                      <a:pt x="158" y="147"/>
                    </a:lnTo>
                    <a:lnTo>
                      <a:pt x="147" y="190"/>
                    </a:lnTo>
                    <a:lnTo>
                      <a:pt x="104" y="186"/>
                    </a:lnTo>
                    <a:lnTo>
                      <a:pt x="86" y="197"/>
                    </a:lnTo>
                    <a:lnTo>
                      <a:pt x="97" y="218"/>
                    </a:lnTo>
                    <a:lnTo>
                      <a:pt x="90" y="243"/>
                    </a:lnTo>
                    <a:lnTo>
                      <a:pt x="111" y="269"/>
                    </a:lnTo>
                    <a:lnTo>
                      <a:pt x="101" y="287"/>
                    </a:lnTo>
                    <a:lnTo>
                      <a:pt x="65" y="261"/>
                    </a:lnTo>
                    <a:lnTo>
                      <a:pt x="40" y="279"/>
                    </a:lnTo>
                    <a:lnTo>
                      <a:pt x="47" y="344"/>
                    </a:lnTo>
                    <a:lnTo>
                      <a:pt x="29" y="344"/>
                    </a:lnTo>
                    <a:lnTo>
                      <a:pt x="25" y="373"/>
                    </a:lnTo>
                    <a:lnTo>
                      <a:pt x="0" y="383"/>
                    </a:lnTo>
                    <a:lnTo>
                      <a:pt x="7" y="408"/>
                    </a:lnTo>
                    <a:lnTo>
                      <a:pt x="15" y="430"/>
                    </a:lnTo>
                    <a:lnTo>
                      <a:pt x="22" y="459"/>
                    </a:lnTo>
                    <a:lnTo>
                      <a:pt x="54" y="477"/>
                    </a:lnTo>
                    <a:lnTo>
                      <a:pt x="86" y="484"/>
                    </a:lnTo>
                    <a:lnTo>
                      <a:pt x="90" y="512"/>
                    </a:lnTo>
                    <a:lnTo>
                      <a:pt x="129" y="534"/>
                    </a:lnTo>
                    <a:lnTo>
                      <a:pt x="133" y="559"/>
                    </a:lnTo>
                    <a:lnTo>
                      <a:pt x="172" y="548"/>
                    </a:lnTo>
                    <a:lnTo>
                      <a:pt x="172" y="534"/>
                    </a:lnTo>
                    <a:lnTo>
                      <a:pt x="230" y="538"/>
                    </a:lnTo>
                    <a:lnTo>
                      <a:pt x="237" y="523"/>
                    </a:lnTo>
                    <a:lnTo>
                      <a:pt x="266" y="520"/>
                    </a:lnTo>
                    <a:lnTo>
                      <a:pt x="266" y="491"/>
                    </a:lnTo>
                    <a:lnTo>
                      <a:pt x="307" y="491"/>
                    </a:lnTo>
                    <a:lnTo>
                      <a:pt x="310" y="469"/>
                    </a:lnTo>
                    <a:lnTo>
                      <a:pt x="332" y="448"/>
                    </a:lnTo>
                    <a:lnTo>
                      <a:pt x="336" y="416"/>
                    </a:lnTo>
                    <a:lnTo>
                      <a:pt x="353" y="398"/>
                    </a:lnTo>
                    <a:lnTo>
                      <a:pt x="350" y="355"/>
                    </a:lnTo>
                    <a:lnTo>
                      <a:pt x="364" y="337"/>
                    </a:lnTo>
                    <a:lnTo>
                      <a:pt x="375" y="308"/>
                    </a:lnTo>
                    <a:lnTo>
                      <a:pt x="382" y="287"/>
                    </a:lnTo>
                    <a:lnTo>
                      <a:pt x="411" y="279"/>
                    </a:lnTo>
                    <a:lnTo>
                      <a:pt x="422" y="301"/>
                    </a:lnTo>
                    <a:lnTo>
                      <a:pt x="457" y="236"/>
                    </a:lnTo>
                    <a:lnTo>
                      <a:pt x="490" y="233"/>
                    </a:lnTo>
                    <a:lnTo>
                      <a:pt x="497" y="211"/>
                    </a:lnTo>
                    <a:lnTo>
                      <a:pt x="486" y="190"/>
                    </a:lnTo>
                    <a:lnTo>
                      <a:pt x="529" y="179"/>
                    </a:lnTo>
                    <a:lnTo>
                      <a:pt x="518" y="147"/>
                    </a:lnTo>
                    <a:lnTo>
                      <a:pt x="518" y="111"/>
                    </a:lnTo>
                    <a:lnTo>
                      <a:pt x="533" y="107"/>
                    </a:lnTo>
                    <a:lnTo>
                      <a:pt x="526" y="89"/>
                    </a:lnTo>
                    <a:lnTo>
                      <a:pt x="472" y="100"/>
                    </a:lnTo>
                    <a:lnTo>
                      <a:pt x="436" y="93"/>
                    </a:lnTo>
                    <a:lnTo>
                      <a:pt x="436" y="122"/>
                    </a:lnTo>
                    <a:lnTo>
                      <a:pt x="379" y="157"/>
                    </a:lnTo>
                    <a:lnTo>
                      <a:pt x="364" y="71"/>
                    </a:lnTo>
                    <a:lnTo>
                      <a:pt x="233" y="89"/>
                    </a:lnTo>
                    <a:lnTo>
                      <a:pt x="205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28" name=""/>
            <p:cNvGrpSpPr/>
            <p:nvPr/>
          </p:nvGrpSpPr>
          <p:grpSpPr>
            <a:xfrm>
              <a:off x="6960960" y="2976480"/>
              <a:ext cx="750240" cy="412560"/>
              <a:chOff x="6960960" y="2976480"/>
              <a:chExt cx="750240" cy="412560"/>
            </a:xfrm>
          </p:grpSpPr>
          <p:sp>
            <p:nvSpPr>
              <p:cNvPr id="229" name=""/>
              <p:cNvSpPr/>
              <p:nvPr/>
            </p:nvSpPr>
            <p:spPr>
              <a:xfrm>
                <a:off x="6960960" y="2976480"/>
                <a:ext cx="750240" cy="412560"/>
              </a:xfrm>
              <a:custGeom>
                <a:avLst/>
                <a:gdLst/>
                <a:ahLst/>
                <a:rect l="l" t="t" r="r" b="b"/>
                <a:pathLst>
                  <a:path w="969" h="519">
                    <a:moveTo>
                      <a:pt x="969" y="200"/>
                    </a:moveTo>
                    <a:lnTo>
                      <a:pt x="969" y="265"/>
                    </a:lnTo>
                    <a:lnTo>
                      <a:pt x="951" y="268"/>
                    </a:lnTo>
                    <a:lnTo>
                      <a:pt x="940" y="286"/>
                    </a:lnTo>
                    <a:lnTo>
                      <a:pt x="918" y="272"/>
                    </a:lnTo>
                    <a:lnTo>
                      <a:pt x="911" y="297"/>
                    </a:lnTo>
                    <a:lnTo>
                      <a:pt x="897" y="294"/>
                    </a:lnTo>
                    <a:lnTo>
                      <a:pt x="893" y="329"/>
                    </a:lnTo>
                    <a:lnTo>
                      <a:pt x="879" y="351"/>
                    </a:lnTo>
                    <a:lnTo>
                      <a:pt x="865" y="347"/>
                    </a:lnTo>
                    <a:lnTo>
                      <a:pt x="865" y="365"/>
                    </a:lnTo>
                    <a:lnTo>
                      <a:pt x="836" y="362"/>
                    </a:lnTo>
                    <a:lnTo>
                      <a:pt x="832" y="394"/>
                    </a:lnTo>
                    <a:lnTo>
                      <a:pt x="811" y="394"/>
                    </a:lnTo>
                    <a:lnTo>
                      <a:pt x="811" y="408"/>
                    </a:lnTo>
                    <a:lnTo>
                      <a:pt x="614" y="437"/>
                    </a:lnTo>
                    <a:lnTo>
                      <a:pt x="427" y="455"/>
                    </a:lnTo>
                    <a:lnTo>
                      <a:pt x="291" y="455"/>
                    </a:lnTo>
                    <a:lnTo>
                      <a:pt x="266" y="484"/>
                    </a:lnTo>
                    <a:lnTo>
                      <a:pt x="244" y="480"/>
                    </a:lnTo>
                    <a:lnTo>
                      <a:pt x="226" y="466"/>
                    </a:lnTo>
                    <a:lnTo>
                      <a:pt x="208" y="469"/>
                    </a:lnTo>
                    <a:lnTo>
                      <a:pt x="173" y="494"/>
                    </a:lnTo>
                    <a:lnTo>
                      <a:pt x="126" y="519"/>
                    </a:lnTo>
                    <a:lnTo>
                      <a:pt x="79" y="516"/>
                    </a:lnTo>
                    <a:lnTo>
                      <a:pt x="0" y="519"/>
                    </a:lnTo>
                    <a:lnTo>
                      <a:pt x="47" y="484"/>
                    </a:lnTo>
                    <a:lnTo>
                      <a:pt x="43" y="423"/>
                    </a:lnTo>
                    <a:lnTo>
                      <a:pt x="65" y="398"/>
                    </a:lnTo>
                    <a:lnTo>
                      <a:pt x="147" y="412"/>
                    </a:lnTo>
                    <a:lnTo>
                      <a:pt x="140" y="394"/>
                    </a:lnTo>
                    <a:lnTo>
                      <a:pt x="115" y="365"/>
                    </a:lnTo>
                    <a:lnTo>
                      <a:pt x="147" y="337"/>
                    </a:lnTo>
                    <a:lnTo>
                      <a:pt x="173" y="329"/>
                    </a:lnTo>
                    <a:lnTo>
                      <a:pt x="187" y="279"/>
                    </a:lnTo>
                    <a:lnTo>
                      <a:pt x="234" y="272"/>
                    </a:lnTo>
                    <a:lnTo>
                      <a:pt x="255" y="240"/>
                    </a:lnTo>
                    <a:lnTo>
                      <a:pt x="277" y="240"/>
                    </a:lnTo>
                    <a:lnTo>
                      <a:pt x="294" y="258"/>
                    </a:lnTo>
                    <a:lnTo>
                      <a:pt x="363" y="254"/>
                    </a:lnTo>
                    <a:lnTo>
                      <a:pt x="384" y="204"/>
                    </a:lnTo>
                    <a:lnTo>
                      <a:pt x="402" y="204"/>
                    </a:lnTo>
                    <a:lnTo>
                      <a:pt x="413" y="222"/>
                    </a:lnTo>
                    <a:lnTo>
                      <a:pt x="445" y="222"/>
                    </a:lnTo>
                    <a:lnTo>
                      <a:pt x="452" y="182"/>
                    </a:lnTo>
                    <a:lnTo>
                      <a:pt x="477" y="168"/>
                    </a:lnTo>
                    <a:lnTo>
                      <a:pt x="481" y="125"/>
                    </a:lnTo>
                    <a:lnTo>
                      <a:pt x="510" y="118"/>
                    </a:lnTo>
                    <a:lnTo>
                      <a:pt x="513" y="82"/>
                    </a:lnTo>
                    <a:lnTo>
                      <a:pt x="553" y="89"/>
                    </a:lnTo>
                    <a:lnTo>
                      <a:pt x="585" y="43"/>
                    </a:lnTo>
                    <a:lnTo>
                      <a:pt x="585" y="3"/>
                    </a:lnTo>
                    <a:lnTo>
                      <a:pt x="628" y="0"/>
                    </a:lnTo>
                    <a:lnTo>
                      <a:pt x="635" y="35"/>
                    </a:lnTo>
                    <a:lnTo>
                      <a:pt x="692" y="50"/>
                    </a:lnTo>
                    <a:lnTo>
                      <a:pt x="743" y="68"/>
                    </a:lnTo>
                    <a:lnTo>
                      <a:pt x="793" y="50"/>
                    </a:lnTo>
                    <a:lnTo>
                      <a:pt x="814" y="14"/>
                    </a:lnTo>
                    <a:lnTo>
                      <a:pt x="836" y="14"/>
                    </a:lnTo>
                    <a:lnTo>
                      <a:pt x="854" y="35"/>
                    </a:lnTo>
                    <a:lnTo>
                      <a:pt x="857" y="60"/>
                    </a:lnTo>
                    <a:lnTo>
                      <a:pt x="882" y="60"/>
                    </a:lnTo>
                    <a:lnTo>
                      <a:pt x="879" y="100"/>
                    </a:lnTo>
                    <a:lnTo>
                      <a:pt x="904" y="179"/>
                    </a:lnTo>
                    <a:lnTo>
                      <a:pt x="943" y="190"/>
                    </a:lnTo>
                    <a:lnTo>
                      <a:pt x="969" y="20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0" name=""/>
              <p:cNvSpPr/>
              <p:nvPr/>
            </p:nvSpPr>
            <p:spPr>
              <a:xfrm>
                <a:off x="6960960" y="2976480"/>
                <a:ext cx="750240" cy="412560"/>
              </a:xfrm>
              <a:custGeom>
                <a:avLst/>
                <a:gdLst/>
                <a:ahLst/>
                <a:rect l="l" t="t" r="r" b="b"/>
                <a:pathLst>
                  <a:path w="969" h="519">
                    <a:moveTo>
                      <a:pt x="969" y="200"/>
                    </a:moveTo>
                    <a:lnTo>
                      <a:pt x="969" y="265"/>
                    </a:lnTo>
                    <a:lnTo>
                      <a:pt x="951" y="268"/>
                    </a:lnTo>
                    <a:lnTo>
                      <a:pt x="940" y="286"/>
                    </a:lnTo>
                    <a:lnTo>
                      <a:pt x="918" y="272"/>
                    </a:lnTo>
                    <a:lnTo>
                      <a:pt x="911" y="297"/>
                    </a:lnTo>
                    <a:lnTo>
                      <a:pt x="897" y="294"/>
                    </a:lnTo>
                    <a:lnTo>
                      <a:pt x="893" y="329"/>
                    </a:lnTo>
                    <a:lnTo>
                      <a:pt x="879" y="351"/>
                    </a:lnTo>
                    <a:lnTo>
                      <a:pt x="865" y="347"/>
                    </a:lnTo>
                    <a:lnTo>
                      <a:pt x="865" y="365"/>
                    </a:lnTo>
                    <a:lnTo>
                      <a:pt x="836" y="362"/>
                    </a:lnTo>
                    <a:lnTo>
                      <a:pt x="832" y="394"/>
                    </a:lnTo>
                    <a:lnTo>
                      <a:pt x="811" y="394"/>
                    </a:lnTo>
                    <a:lnTo>
                      <a:pt x="811" y="408"/>
                    </a:lnTo>
                    <a:lnTo>
                      <a:pt x="614" y="437"/>
                    </a:lnTo>
                    <a:lnTo>
                      <a:pt x="427" y="455"/>
                    </a:lnTo>
                    <a:lnTo>
                      <a:pt x="291" y="455"/>
                    </a:lnTo>
                    <a:lnTo>
                      <a:pt x="266" y="484"/>
                    </a:lnTo>
                    <a:lnTo>
                      <a:pt x="244" y="480"/>
                    </a:lnTo>
                    <a:lnTo>
                      <a:pt x="226" y="466"/>
                    </a:lnTo>
                    <a:lnTo>
                      <a:pt x="208" y="469"/>
                    </a:lnTo>
                    <a:lnTo>
                      <a:pt x="173" y="494"/>
                    </a:lnTo>
                    <a:lnTo>
                      <a:pt x="126" y="519"/>
                    </a:lnTo>
                    <a:lnTo>
                      <a:pt x="79" y="516"/>
                    </a:lnTo>
                    <a:lnTo>
                      <a:pt x="0" y="519"/>
                    </a:lnTo>
                    <a:lnTo>
                      <a:pt x="47" y="484"/>
                    </a:lnTo>
                    <a:lnTo>
                      <a:pt x="43" y="423"/>
                    </a:lnTo>
                    <a:lnTo>
                      <a:pt x="65" y="398"/>
                    </a:lnTo>
                    <a:lnTo>
                      <a:pt x="147" y="412"/>
                    </a:lnTo>
                    <a:lnTo>
                      <a:pt x="140" y="394"/>
                    </a:lnTo>
                    <a:lnTo>
                      <a:pt x="115" y="365"/>
                    </a:lnTo>
                    <a:lnTo>
                      <a:pt x="147" y="337"/>
                    </a:lnTo>
                    <a:lnTo>
                      <a:pt x="173" y="329"/>
                    </a:lnTo>
                    <a:lnTo>
                      <a:pt x="187" y="279"/>
                    </a:lnTo>
                    <a:lnTo>
                      <a:pt x="234" y="272"/>
                    </a:lnTo>
                    <a:lnTo>
                      <a:pt x="255" y="240"/>
                    </a:lnTo>
                    <a:lnTo>
                      <a:pt x="277" y="240"/>
                    </a:lnTo>
                    <a:lnTo>
                      <a:pt x="294" y="258"/>
                    </a:lnTo>
                    <a:lnTo>
                      <a:pt x="363" y="254"/>
                    </a:lnTo>
                    <a:lnTo>
                      <a:pt x="384" y="204"/>
                    </a:lnTo>
                    <a:lnTo>
                      <a:pt x="402" y="204"/>
                    </a:lnTo>
                    <a:lnTo>
                      <a:pt x="413" y="222"/>
                    </a:lnTo>
                    <a:lnTo>
                      <a:pt x="445" y="222"/>
                    </a:lnTo>
                    <a:lnTo>
                      <a:pt x="452" y="182"/>
                    </a:lnTo>
                    <a:lnTo>
                      <a:pt x="477" y="168"/>
                    </a:lnTo>
                    <a:lnTo>
                      <a:pt x="481" y="125"/>
                    </a:lnTo>
                    <a:lnTo>
                      <a:pt x="510" y="118"/>
                    </a:lnTo>
                    <a:lnTo>
                      <a:pt x="513" y="82"/>
                    </a:lnTo>
                    <a:lnTo>
                      <a:pt x="553" y="89"/>
                    </a:lnTo>
                    <a:lnTo>
                      <a:pt x="585" y="43"/>
                    </a:lnTo>
                    <a:lnTo>
                      <a:pt x="585" y="3"/>
                    </a:lnTo>
                    <a:lnTo>
                      <a:pt x="628" y="0"/>
                    </a:lnTo>
                    <a:lnTo>
                      <a:pt x="635" y="35"/>
                    </a:lnTo>
                    <a:lnTo>
                      <a:pt x="692" y="50"/>
                    </a:lnTo>
                    <a:lnTo>
                      <a:pt x="743" y="68"/>
                    </a:lnTo>
                    <a:lnTo>
                      <a:pt x="793" y="50"/>
                    </a:lnTo>
                    <a:lnTo>
                      <a:pt x="814" y="14"/>
                    </a:lnTo>
                    <a:lnTo>
                      <a:pt x="836" y="14"/>
                    </a:lnTo>
                    <a:lnTo>
                      <a:pt x="854" y="35"/>
                    </a:lnTo>
                    <a:lnTo>
                      <a:pt x="857" y="60"/>
                    </a:lnTo>
                    <a:lnTo>
                      <a:pt x="882" y="60"/>
                    </a:lnTo>
                    <a:lnTo>
                      <a:pt x="879" y="100"/>
                    </a:lnTo>
                    <a:lnTo>
                      <a:pt x="904" y="179"/>
                    </a:lnTo>
                    <a:lnTo>
                      <a:pt x="943" y="190"/>
                    </a:lnTo>
                    <a:lnTo>
                      <a:pt x="969" y="20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31" name=""/>
            <p:cNvGrpSpPr/>
            <p:nvPr/>
          </p:nvGrpSpPr>
          <p:grpSpPr>
            <a:xfrm>
              <a:off x="7928640" y="2746440"/>
              <a:ext cx="477360" cy="225360"/>
              <a:chOff x="7928640" y="2746440"/>
              <a:chExt cx="477360" cy="225360"/>
            </a:xfrm>
          </p:grpSpPr>
          <p:sp>
            <p:nvSpPr>
              <p:cNvPr id="232" name=""/>
              <p:cNvSpPr/>
              <p:nvPr/>
            </p:nvSpPr>
            <p:spPr>
              <a:xfrm>
                <a:off x="7928640" y="2746440"/>
                <a:ext cx="477360" cy="225360"/>
              </a:xfrm>
              <a:custGeom>
                <a:avLst/>
                <a:gdLst/>
                <a:ahLst/>
                <a:rect l="l" t="t" r="r" b="b"/>
                <a:pathLst>
                  <a:path w="617" h="283">
                    <a:moveTo>
                      <a:pt x="606" y="183"/>
                    </a:moveTo>
                    <a:lnTo>
                      <a:pt x="617" y="219"/>
                    </a:lnTo>
                    <a:lnTo>
                      <a:pt x="606" y="219"/>
                    </a:lnTo>
                    <a:lnTo>
                      <a:pt x="606" y="230"/>
                    </a:lnTo>
                    <a:lnTo>
                      <a:pt x="592" y="244"/>
                    </a:lnTo>
                    <a:lnTo>
                      <a:pt x="592" y="265"/>
                    </a:lnTo>
                    <a:lnTo>
                      <a:pt x="527" y="280"/>
                    </a:lnTo>
                    <a:lnTo>
                      <a:pt x="513" y="247"/>
                    </a:lnTo>
                    <a:lnTo>
                      <a:pt x="491" y="247"/>
                    </a:lnTo>
                    <a:lnTo>
                      <a:pt x="466" y="187"/>
                    </a:lnTo>
                    <a:lnTo>
                      <a:pt x="484" y="158"/>
                    </a:lnTo>
                    <a:lnTo>
                      <a:pt x="466" y="158"/>
                    </a:lnTo>
                    <a:lnTo>
                      <a:pt x="441" y="129"/>
                    </a:lnTo>
                    <a:lnTo>
                      <a:pt x="459" y="97"/>
                    </a:lnTo>
                    <a:lnTo>
                      <a:pt x="448" y="93"/>
                    </a:lnTo>
                    <a:lnTo>
                      <a:pt x="445" y="65"/>
                    </a:lnTo>
                    <a:lnTo>
                      <a:pt x="459" y="25"/>
                    </a:lnTo>
                    <a:lnTo>
                      <a:pt x="430" y="32"/>
                    </a:lnTo>
                    <a:lnTo>
                      <a:pt x="423" y="65"/>
                    </a:lnTo>
                    <a:lnTo>
                      <a:pt x="398" y="83"/>
                    </a:lnTo>
                    <a:lnTo>
                      <a:pt x="416" y="108"/>
                    </a:lnTo>
                    <a:lnTo>
                      <a:pt x="413" y="136"/>
                    </a:lnTo>
                    <a:lnTo>
                      <a:pt x="427" y="140"/>
                    </a:lnTo>
                    <a:lnTo>
                      <a:pt x="413" y="169"/>
                    </a:lnTo>
                    <a:lnTo>
                      <a:pt x="423" y="201"/>
                    </a:lnTo>
                    <a:lnTo>
                      <a:pt x="430" y="244"/>
                    </a:lnTo>
                    <a:lnTo>
                      <a:pt x="456" y="262"/>
                    </a:lnTo>
                    <a:lnTo>
                      <a:pt x="445" y="283"/>
                    </a:lnTo>
                    <a:lnTo>
                      <a:pt x="427" y="273"/>
                    </a:lnTo>
                    <a:lnTo>
                      <a:pt x="395" y="276"/>
                    </a:lnTo>
                    <a:lnTo>
                      <a:pt x="387" y="258"/>
                    </a:lnTo>
                    <a:lnTo>
                      <a:pt x="341" y="265"/>
                    </a:lnTo>
                    <a:lnTo>
                      <a:pt x="330" y="222"/>
                    </a:lnTo>
                    <a:lnTo>
                      <a:pt x="334" y="197"/>
                    </a:lnTo>
                    <a:lnTo>
                      <a:pt x="359" y="165"/>
                    </a:lnTo>
                    <a:lnTo>
                      <a:pt x="344" y="143"/>
                    </a:lnTo>
                    <a:lnTo>
                      <a:pt x="280" y="136"/>
                    </a:lnTo>
                    <a:lnTo>
                      <a:pt x="273" y="104"/>
                    </a:lnTo>
                    <a:lnTo>
                      <a:pt x="248" y="108"/>
                    </a:lnTo>
                    <a:lnTo>
                      <a:pt x="237" y="136"/>
                    </a:lnTo>
                    <a:lnTo>
                      <a:pt x="197" y="143"/>
                    </a:lnTo>
                    <a:lnTo>
                      <a:pt x="165" y="115"/>
                    </a:lnTo>
                    <a:lnTo>
                      <a:pt x="158" y="86"/>
                    </a:lnTo>
                    <a:lnTo>
                      <a:pt x="111" y="100"/>
                    </a:lnTo>
                    <a:lnTo>
                      <a:pt x="72" y="97"/>
                    </a:lnTo>
                    <a:lnTo>
                      <a:pt x="68" y="126"/>
                    </a:lnTo>
                    <a:lnTo>
                      <a:pt x="11" y="158"/>
                    </a:lnTo>
                    <a:lnTo>
                      <a:pt x="0" y="75"/>
                    </a:lnTo>
                    <a:lnTo>
                      <a:pt x="470" y="0"/>
                    </a:lnTo>
                    <a:lnTo>
                      <a:pt x="527" y="183"/>
                    </a:lnTo>
                    <a:lnTo>
                      <a:pt x="606" y="183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3" name=""/>
              <p:cNvSpPr/>
              <p:nvPr/>
            </p:nvSpPr>
            <p:spPr>
              <a:xfrm>
                <a:off x="7928640" y="2746440"/>
                <a:ext cx="477360" cy="225360"/>
              </a:xfrm>
              <a:custGeom>
                <a:avLst/>
                <a:gdLst/>
                <a:ahLst/>
                <a:rect l="l" t="t" r="r" b="b"/>
                <a:pathLst>
                  <a:path w="617" h="283">
                    <a:moveTo>
                      <a:pt x="606" y="183"/>
                    </a:moveTo>
                    <a:lnTo>
                      <a:pt x="617" y="219"/>
                    </a:lnTo>
                    <a:lnTo>
                      <a:pt x="606" y="219"/>
                    </a:lnTo>
                    <a:lnTo>
                      <a:pt x="606" y="230"/>
                    </a:lnTo>
                    <a:lnTo>
                      <a:pt x="592" y="244"/>
                    </a:lnTo>
                    <a:lnTo>
                      <a:pt x="592" y="265"/>
                    </a:lnTo>
                    <a:lnTo>
                      <a:pt x="527" y="280"/>
                    </a:lnTo>
                    <a:lnTo>
                      <a:pt x="513" y="247"/>
                    </a:lnTo>
                    <a:lnTo>
                      <a:pt x="491" y="247"/>
                    </a:lnTo>
                    <a:lnTo>
                      <a:pt x="466" y="187"/>
                    </a:lnTo>
                    <a:lnTo>
                      <a:pt x="484" y="158"/>
                    </a:lnTo>
                    <a:lnTo>
                      <a:pt x="466" y="158"/>
                    </a:lnTo>
                    <a:lnTo>
                      <a:pt x="441" y="129"/>
                    </a:lnTo>
                    <a:lnTo>
                      <a:pt x="459" y="97"/>
                    </a:lnTo>
                    <a:lnTo>
                      <a:pt x="448" y="93"/>
                    </a:lnTo>
                    <a:lnTo>
                      <a:pt x="445" y="65"/>
                    </a:lnTo>
                    <a:lnTo>
                      <a:pt x="459" y="25"/>
                    </a:lnTo>
                    <a:lnTo>
                      <a:pt x="430" y="32"/>
                    </a:lnTo>
                    <a:lnTo>
                      <a:pt x="423" y="65"/>
                    </a:lnTo>
                    <a:lnTo>
                      <a:pt x="398" y="83"/>
                    </a:lnTo>
                    <a:lnTo>
                      <a:pt x="416" y="108"/>
                    </a:lnTo>
                    <a:lnTo>
                      <a:pt x="413" y="136"/>
                    </a:lnTo>
                    <a:lnTo>
                      <a:pt x="427" y="140"/>
                    </a:lnTo>
                    <a:lnTo>
                      <a:pt x="413" y="169"/>
                    </a:lnTo>
                    <a:lnTo>
                      <a:pt x="423" y="201"/>
                    </a:lnTo>
                    <a:lnTo>
                      <a:pt x="430" y="244"/>
                    </a:lnTo>
                    <a:lnTo>
                      <a:pt x="456" y="262"/>
                    </a:lnTo>
                    <a:lnTo>
                      <a:pt x="445" y="283"/>
                    </a:lnTo>
                    <a:lnTo>
                      <a:pt x="427" y="273"/>
                    </a:lnTo>
                    <a:lnTo>
                      <a:pt x="395" y="276"/>
                    </a:lnTo>
                    <a:lnTo>
                      <a:pt x="387" y="258"/>
                    </a:lnTo>
                    <a:lnTo>
                      <a:pt x="341" y="265"/>
                    </a:lnTo>
                    <a:lnTo>
                      <a:pt x="330" y="222"/>
                    </a:lnTo>
                    <a:lnTo>
                      <a:pt x="334" y="197"/>
                    </a:lnTo>
                    <a:lnTo>
                      <a:pt x="359" y="165"/>
                    </a:lnTo>
                    <a:lnTo>
                      <a:pt x="344" y="143"/>
                    </a:lnTo>
                    <a:lnTo>
                      <a:pt x="280" y="136"/>
                    </a:lnTo>
                    <a:lnTo>
                      <a:pt x="273" y="104"/>
                    </a:lnTo>
                    <a:lnTo>
                      <a:pt x="248" y="108"/>
                    </a:lnTo>
                    <a:lnTo>
                      <a:pt x="237" y="136"/>
                    </a:lnTo>
                    <a:lnTo>
                      <a:pt x="197" y="143"/>
                    </a:lnTo>
                    <a:lnTo>
                      <a:pt x="165" y="115"/>
                    </a:lnTo>
                    <a:lnTo>
                      <a:pt x="158" y="86"/>
                    </a:lnTo>
                    <a:lnTo>
                      <a:pt x="111" y="100"/>
                    </a:lnTo>
                    <a:lnTo>
                      <a:pt x="72" y="97"/>
                    </a:lnTo>
                    <a:lnTo>
                      <a:pt x="68" y="126"/>
                    </a:lnTo>
                    <a:lnTo>
                      <a:pt x="11" y="158"/>
                    </a:lnTo>
                    <a:lnTo>
                      <a:pt x="0" y="75"/>
                    </a:lnTo>
                    <a:lnTo>
                      <a:pt x="470" y="0"/>
                    </a:lnTo>
                    <a:lnTo>
                      <a:pt x="527" y="183"/>
                    </a:lnTo>
                    <a:lnTo>
                      <a:pt x="606" y="183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34" name=""/>
            <p:cNvGrpSpPr/>
            <p:nvPr/>
          </p:nvGrpSpPr>
          <p:grpSpPr>
            <a:xfrm>
              <a:off x="8485200" y="1887480"/>
              <a:ext cx="190440" cy="374760"/>
              <a:chOff x="8485200" y="1887480"/>
              <a:chExt cx="190440" cy="374760"/>
            </a:xfrm>
          </p:grpSpPr>
          <p:sp>
            <p:nvSpPr>
              <p:cNvPr id="235" name=""/>
              <p:cNvSpPr/>
              <p:nvPr/>
            </p:nvSpPr>
            <p:spPr>
              <a:xfrm>
                <a:off x="8485200" y="1887480"/>
                <a:ext cx="190440" cy="374760"/>
              </a:xfrm>
              <a:custGeom>
                <a:avLst/>
                <a:gdLst/>
                <a:ahLst/>
                <a:rect l="l" t="t" r="r" b="b"/>
                <a:pathLst>
                  <a:path w="248" h="473">
                    <a:moveTo>
                      <a:pt x="40" y="54"/>
                    </a:moveTo>
                    <a:lnTo>
                      <a:pt x="29" y="29"/>
                    </a:lnTo>
                    <a:lnTo>
                      <a:pt x="40" y="7"/>
                    </a:lnTo>
                    <a:lnTo>
                      <a:pt x="68" y="0"/>
                    </a:lnTo>
                    <a:lnTo>
                      <a:pt x="97" y="14"/>
                    </a:lnTo>
                    <a:lnTo>
                      <a:pt x="140" y="151"/>
                    </a:lnTo>
                    <a:lnTo>
                      <a:pt x="154" y="165"/>
                    </a:lnTo>
                    <a:lnTo>
                      <a:pt x="158" y="212"/>
                    </a:lnTo>
                    <a:lnTo>
                      <a:pt x="165" y="230"/>
                    </a:lnTo>
                    <a:lnTo>
                      <a:pt x="183" y="247"/>
                    </a:lnTo>
                    <a:lnTo>
                      <a:pt x="180" y="312"/>
                    </a:lnTo>
                    <a:lnTo>
                      <a:pt x="205" y="337"/>
                    </a:lnTo>
                    <a:lnTo>
                      <a:pt x="212" y="359"/>
                    </a:lnTo>
                    <a:lnTo>
                      <a:pt x="244" y="359"/>
                    </a:lnTo>
                    <a:lnTo>
                      <a:pt x="248" y="373"/>
                    </a:lnTo>
                    <a:lnTo>
                      <a:pt x="226" y="398"/>
                    </a:lnTo>
                    <a:lnTo>
                      <a:pt x="215" y="420"/>
                    </a:lnTo>
                    <a:lnTo>
                      <a:pt x="187" y="420"/>
                    </a:lnTo>
                    <a:lnTo>
                      <a:pt x="180" y="452"/>
                    </a:lnTo>
                    <a:lnTo>
                      <a:pt x="158" y="452"/>
                    </a:lnTo>
                    <a:lnTo>
                      <a:pt x="47" y="473"/>
                    </a:lnTo>
                    <a:lnTo>
                      <a:pt x="18" y="416"/>
                    </a:lnTo>
                    <a:lnTo>
                      <a:pt x="33" y="351"/>
                    </a:lnTo>
                    <a:lnTo>
                      <a:pt x="0" y="319"/>
                    </a:lnTo>
                    <a:lnTo>
                      <a:pt x="33" y="280"/>
                    </a:lnTo>
                    <a:lnTo>
                      <a:pt x="29" y="251"/>
                    </a:lnTo>
                    <a:lnTo>
                      <a:pt x="15" y="226"/>
                    </a:lnTo>
                    <a:lnTo>
                      <a:pt x="25" y="204"/>
                    </a:lnTo>
                    <a:lnTo>
                      <a:pt x="58" y="194"/>
                    </a:lnTo>
                    <a:lnTo>
                      <a:pt x="58" y="172"/>
                    </a:lnTo>
                    <a:lnTo>
                      <a:pt x="72" y="151"/>
                    </a:lnTo>
                    <a:lnTo>
                      <a:pt x="47" y="136"/>
                    </a:lnTo>
                    <a:lnTo>
                      <a:pt x="47" y="115"/>
                    </a:lnTo>
                    <a:lnTo>
                      <a:pt x="54" y="86"/>
                    </a:lnTo>
                    <a:lnTo>
                      <a:pt x="40" y="54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6" name=""/>
              <p:cNvSpPr/>
              <p:nvPr/>
            </p:nvSpPr>
            <p:spPr>
              <a:xfrm>
                <a:off x="8485200" y="1887480"/>
                <a:ext cx="190440" cy="374760"/>
              </a:xfrm>
              <a:custGeom>
                <a:avLst/>
                <a:gdLst/>
                <a:ahLst/>
                <a:rect l="l" t="t" r="r" b="b"/>
                <a:pathLst>
                  <a:path w="248" h="473">
                    <a:moveTo>
                      <a:pt x="40" y="54"/>
                    </a:moveTo>
                    <a:lnTo>
                      <a:pt x="29" y="29"/>
                    </a:lnTo>
                    <a:lnTo>
                      <a:pt x="40" y="7"/>
                    </a:lnTo>
                    <a:lnTo>
                      <a:pt x="68" y="0"/>
                    </a:lnTo>
                    <a:lnTo>
                      <a:pt x="97" y="14"/>
                    </a:lnTo>
                    <a:lnTo>
                      <a:pt x="140" y="151"/>
                    </a:lnTo>
                    <a:lnTo>
                      <a:pt x="154" y="165"/>
                    </a:lnTo>
                    <a:lnTo>
                      <a:pt x="158" y="212"/>
                    </a:lnTo>
                    <a:lnTo>
                      <a:pt x="165" y="230"/>
                    </a:lnTo>
                    <a:lnTo>
                      <a:pt x="183" y="247"/>
                    </a:lnTo>
                    <a:lnTo>
                      <a:pt x="180" y="312"/>
                    </a:lnTo>
                    <a:lnTo>
                      <a:pt x="205" y="337"/>
                    </a:lnTo>
                    <a:lnTo>
                      <a:pt x="212" y="359"/>
                    </a:lnTo>
                    <a:lnTo>
                      <a:pt x="244" y="359"/>
                    </a:lnTo>
                    <a:lnTo>
                      <a:pt x="248" y="373"/>
                    </a:lnTo>
                    <a:lnTo>
                      <a:pt x="226" y="398"/>
                    </a:lnTo>
                    <a:lnTo>
                      <a:pt x="215" y="420"/>
                    </a:lnTo>
                    <a:lnTo>
                      <a:pt x="187" y="420"/>
                    </a:lnTo>
                    <a:lnTo>
                      <a:pt x="180" y="452"/>
                    </a:lnTo>
                    <a:lnTo>
                      <a:pt x="158" y="452"/>
                    </a:lnTo>
                    <a:lnTo>
                      <a:pt x="47" y="473"/>
                    </a:lnTo>
                    <a:lnTo>
                      <a:pt x="18" y="416"/>
                    </a:lnTo>
                    <a:lnTo>
                      <a:pt x="33" y="351"/>
                    </a:lnTo>
                    <a:lnTo>
                      <a:pt x="0" y="319"/>
                    </a:lnTo>
                    <a:lnTo>
                      <a:pt x="33" y="280"/>
                    </a:lnTo>
                    <a:lnTo>
                      <a:pt x="29" y="251"/>
                    </a:lnTo>
                    <a:lnTo>
                      <a:pt x="15" y="226"/>
                    </a:lnTo>
                    <a:lnTo>
                      <a:pt x="25" y="204"/>
                    </a:lnTo>
                    <a:lnTo>
                      <a:pt x="58" y="194"/>
                    </a:lnTo>
                    <a:lnTo>
                      <a:pt x="58" y="172"/>
                    </a:lnTo>
                    <a:lnTo>
                      <a:pt x="72" y="151"/>
                    </a:lnTo>
                    <a:lnTo>
                      <a:pt x="47" y="136"/>
                    </a:lnTo>
                    <a:lnTo>
                      <a:pt x="47" y="115"/>
                    </a:lnTo>
                    <a:lnTo>
                      <a:pt x="54" y="86"/>
                    </a:lnTo>
                    <a:lnTo>
                      <a:pt x="40" y="54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37" name=""/>
            <p:cNvGrpSpPr/>
            <p:nvPr/>
          </p:nvGrpSpPr>
          <p:grpSpPr>
            <a:xfrm>
              <a:off x="8426160" y="2208240"/>
              <a:ext cx="378360" cy="182520"/>
              <a:chOff x="8426160" y="2208240"/>
              <a:chExt cx="378360" cy="182520"/>
            </a:xfrm>
          </p:grpSpPr>
          <p:sp>
            <p:nvSpPr>
              <p:cNvPr id="238" name=""/>
              <p:cNvSpPr/>
              <p:nvPr/>
            </p:nvSpPr>
            <p:spPr>
              <a:xfrm>
                <a:off x="8426160" y="2208240"/>
                <a:ext cx="378360" cy="182520"/>
              </a:xfrm>
              <a:custGeom>
                <a:avLst/>
                <a:gdLst/>
                <a:ahLst/>
                <a:rect l="l" t="t" r="r" b="b"/>
                <a:pathLst>
                  <a:path w="488" h="230">
                    <a:moveTo>
                      <a:pt x="22" y="97"/>
                    </a:moveTo>
                    <a:lnTo>
                      <a:pt x="122" y="72"/>
                    </a:lnTo>
                    <a:lnTo>
                      <a:pt x="237" y="47"/>
                    </a:lnTo>
                    <a:lnTo>
                      <a:pt x="262" y="43"/>
                    </a:lnTo>
                    <a:lnTo>
                      <a:pt x="262" y="11"/>
                    </a:lnTo>
                    <a:lnTo>
                      <a:pt x="294" y="18"/>
                    </a:lnTo>
                    <a:lnTo>
                      <a:pt x="301" y="0"/>
                    </a:lnTo>
                    <a:lnTo>
                      <a:pt x="323" y="7"/>
                    </a:lnTo>
                    <a:lnTo>
                      <a:pt x="326" y="65"/>
                    </a:lnTo>
                    <a:lnTo>
                      <a:pt x="333" y="94"/>
                    </a:lnTo>
                    <a:lnTo>
                      <a:pt x="362" y="129"/>
                    </a:lnTo>
                    <a:lnTo>
                      <a:pt x="376" y="158"/>
                    </a:lnTo>
                    <a:lnTo>
                      <a:pt x="412" y="158"/>
                    </a:lnTo>
                    <a:lnTo>
                      <a:pt x="434" y="147"/>
                    </a:lnTo>
                    <a:lnTo>
                      <a:pt x="420" y="129"/>
                    </a:lnTo>
                    <a:lnTo>
                      <a:pt x="420" y="101"/>
                    </a:lnTo>
                    <a:lnTo>
                      <a:pt x="441" y="108"/>
                    </a:lnTo>
                    <a:lnTo>
                      <a:pt x="470" y="119"/>
                    </a:lnTo>
                    <a:lnTo>
                      <a:pt x="480" y="137"/>
                    </a:lnTo>
                    <a:lnTo>
                      <a:pt x="463" y="162"/>
                    </a:lnTo>
                    <a:lnTo>
                      <a:pt x="455" y="187"/>
                    </a:lnTo>
                    <a:lnTo>
                      <a:pt x="488" y="183"/>
                    </a:lnTo>
                    <a:lnTo>
                      <a:pt x="480" y="215"/>
                    </a:lnTo>
                    <a:lnTo>
                      <a:pt x="455" y="230"/>
                    </a:lnTo>
                    <a:lnTo>
                      <a:pt x="452" y="198"/>
                    </a:lnTo>
                    <a:lnTo>
                      <a:pt x="434" y="201"/>
                    </a:lnTo>
                    <a:lnTo>
                      <a:pt x="391" y="205"/>
                    </a:lnTo>
                    <a:lnTo>
                      <a:pt x="373" y="187"/>
                    </a:lnTo>
                    <a:lnTo>
                      <a:pt x="359" y="205"/>
                    </a:lnTo>
                    <a:lnTo>
                      <a:pt x="344" y="215"/>
                    </a:lnTo>
                    <a:lnTo>
                      <a:pt x="326" y="215"/>
                    </a:lnTo>
                    <a:lnTo>
                      <a:pt x="326" y="190"/>
                    </a:lnTo>
                    <a:lnTo>
                      <a:pt x="298" y="187"/>
                    </a:lnTo>
                    <a:lnTo>
                      <a:pt x="290" y="158"/>
                    </a:lnTo>
                    <a:lnTo>
                      <a:pt x="283" y="147"/>
                    </a:lnTo>
                    <a:lnTo>
                      <a:pt x="262" y="158"/>
                    </a:lnTo>
                    <a:lnTo>
                      <a:pt x="215" y="162"/>
                    </a:lnTo>
                    <a:lnTo>
                      <a:pt x="176" y="176"/>
                    </a:lnTo>
                    <a:lnTo>
                      <a:pt x="125" y="187"/>
                    </a:lnTo>
                    <a:lnTo>
                      <a:pt x="100" y="212"/>
                    </a:lnTo>
                    <a:lnTo>
                      <a:pt x="79" y="190"/>
                    </a:lnTo>
                    <a:lnTo>
                      <a:pt x="57" y="215"/>
                    </a:lnTo>
                    <a:lnTo>
                      <a:pt x="25" y="215"/>
                    </a:lnTo>
                    <a:lnTo>
                      <a:pt x="0" y="187"/>
                    </a:lnTo>
                    <a:lnTo>
                      <a:pt x="22" y="97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39" name=""/>
              <p:cNvSpPr/>
              <p:nvPr/>
            </p:nvSpPr>
            <p:spPr>
              <a:xfrm>
                <a:off x="8426160" y="2208240"/>
                <a:ext cx="378360" cy="182520"/>
              </a:xfrm>
              <a:custGeom>
                <a:avLst/>
                <a:gdLst/>
                <a:ahLst/>
                <a:rect l="l" t="t" r="r" b="b"/>
                <a:pathLst>
                  <a:path w="488" h="230">
                    <a:moveTo>
                      <a:pt x="22" y="97"/>
                    </a:moveTo>
                    <a:lnTo>
                      <a:pt x="122" y="72"/>
                    </a:lnTo>
                    <a:lnTo>
                      <a:pt x="237" y="47"/>
                    </a:lnTo>
                    <a:lnTo>
                      <a:pt x="262" y="43"/>
                    </a:lnTo>
                    <a:lnTo>
                      <a:pt x="262" y="11"/>
                    </a:lnTo>
                    <a:lnTo>
                      <a:pt x="294" y="18"/>
                    </a:lnTo>
                    <a:lnTo>
                      <a:pt x="301" y="0"/>
                    </a:lnTo>
                    <a:lnTo>
                      <a:pt x="323" y="7"/>
                    </a:lnTo>
                    <a:lnTo>
                      <a:pt x="326" y="65"/>
                    </a:lnTo>
                    <a:lnTo>
                      <a:pt x="333" y="94"/>
                    </a:lnTo>
                    <a:lnTo>
                      <a:pt x="362" y="129"/>
                    </a:lnTo>
                    <a:lnTo>
                      <a:pt x="376" y="158"/>
                    </a:lnTo>
                    <a:lnTo>
                      <a:pt x="412" y="158"/>
                    </a:lnTo>
                    <a:lnTo>
                      <a:pt x="434" y="147"/>
                    </a:lnTo>
                    <a:lnTo>
                      <a:pt x="420" y="129"/>
                    </a:lnTo>
                    <a:lnTo>
                      <a:pt x="420" y="101"/>
                    </a:lnTo>
                    <a:lnTo>
                      <a:pt x="441" y="108"/>
                    </a:lnTo>
                    <a:lnTo>
                      <a:pt x="470" y="119"/>
                    </a:lnTo>
                    <a:lnTo>
                      <a:pt x="480" y="137"/>
                    </a:lnTo>
                    <a:lnTo>
                      <a:pt x="463" y="162"/>
                    </a:lnTo>
                    <a:lnTo>
                      <a:pt x="455" y="187"/>
                    </a:lnTo>
                    <a:lnTo>
                      <a:pt x="488" y="183"/>
                    </a:lnTo>
                    <a:lnTo>
                      <a:pt x="480" y="215"/>
                    </a:lnTo>
                    <a:lnTo>
                      <a:pt x="455" y="230"/>
                    </a:lnTo>
                    <a:lnTo>
                      <a:pt x="452" y="198"/>
                    </a:lnTo>
                    <a:lnTo>
                      <a:pt x="434" y="201"/>
                    </a:lnTo>
                    <a:lnTo>
                      <a:pt x="391" y="205"/>
                    </a:lnTo>
                    <a:lnTo>
                      <a:pt x="373" y="187"/>
                    </a:lnTo>
                    <a:lnTo>
                      <a:pt x="359" y="205"/>
                    </a:lnTo>
                    <a:lnTo>
                      <a:pt x="344" y="215"/>
                    </a:lnTo>
                    <a:lnTo>
                      <a:pt x="326" y="215"/>
                    </a:lnTo>
                    <a:lnTo>
                      <a:pt x="326" y="190"/>
                    </a:lnTo>
                    <a:lnTo>
                      <a:pt x="298" y="187"/>
                    </a:lnTo>
                    <a:lnTo>
                      <a:pt x="290" y="158"/>
                    </a:lnTo>
                    <a:lnTo>
                      <a:pt x="283" y="147"/>
                    </a:lnTo>
                    <a:lnTo>
                      <a:pt x="262" y="158"/>
                    </a:lnTo>
                    <a:lnTo>
                      <a:pt x="215" y="162"/>
                    </a:lnTo>
                    <a:lnTo>
                      <a:pt x="176" y="176"/>
                    </a:lnTo>
                    <a:lnTo>
                      <a:pt x="125" y="187"/>
                    </a:lnTo>
                    <a:lnTo>
                      <a:pt x="100" y="212"/>
                    </a:lnTo>
                    <a:lnTo>
                      <a:pt x="79" y="190"/>
                    </a:lnTo>
                    <a:lnTo>
                      <a:pt x="57" y="215"/>
                    </a:lnTo>
                    <a:lnTo>
                      <a:pt x="25" y="215"/>
                    </a:lnTo>
                    <a:lnTo>
                      <a:pt x="0" y="187"/>
                    </a:lnTo>
                    <a:lnTo>
                      <a:pt x="22" y="97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40" name=""/>
            <p:cNvGrpSpPr/>
            <p:nvPr/>
          </p:nvGrpSpPr>
          <p:grpSpPr>
            <a:xfrm>
              <a:off x="8612280" y="2327400"/>
              <a:ext cx="66600" cy="96840"/>
              <a:chOff x="8612280" y="2327400"/>
              <a:chExt cx="66600" cy="96840"/>
            </a:xfrm>
          </p:grpSpPr>
          <p:sp>
            <p:nvSpPr>
              <p:cNvPr id="241" name=""/>
              <p:cNvSpPr/>
              <p:nvPr/>
            </p:nvSpPr>
            <p:spPr>
              <a:xfrm>
                <a:off x="8612280" y="2327400"/>
                <a:ext cx="66600" cy="96840"/>
              </a:xfrm>
              <a:custGeom>
                <a:avLst/>
                <a:gdLst/>
                <a:ahLst/>
                <a:rect l="l" t="t" r="r" b="b"/>
                <a:pathLst>
                  <a:path w="86" h="122">
                    <a:moveTo>
                      <a:pt x="36" y="0"/>
                    </a:moveTo>
                    <a:lnTo>
                      <a:pt x="15" y="7"/>
                    </a:lnTo>
                    <a:lnTo>
                      <a:pt x="0" y="11"/>
                    </a:lnTo>
                    <a:lnTo>
                      <a:pt x="4" y="82"/>
                    </a:lnTo>
                    <a:lnTo>
                      <a:pt x="18" y="122"/>
                    </a:lnTo>
                    <a:lnTo>
                      <a:pt x="72" y="107"/>
                    </a:lnTo>
                    <a:lnTo>
                      <a:pt x="86" y="61"/>
                    </a:lnTo>
                    <a:lnTo>
                      <a:pt x="79" y="36"/>
                    </a:lnTo>
                    <a:lnTo>
                      <a:pt x="54" y="3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42" name=""/>
              <p:cNvSpPr/>
              <p:nvPr/>
            </p:nvSpPr>
            <p:spPr>
              <a:xfrm>
                <a:off x="8612280" y="2327400"/>
                <a:ext cx="66600" cy="96840"/>
              </a:xfrm>
              <a:custGeom>
                <a:avLst/>
                <a:gdLst/>
                <a:ahLst/>
                <a:rect l="l" t="t" r="r" b="b"/>
                <a:pathLst>
                  <a:path w="86" h="122">
                    <a:moveTo>
                      <a:pt x="36" y="0"/>
                    </a:moveTo>
                    <a:lnTo>
                      <a:pt x="15" y="7"/>
                    </a:lnTo>
                    <a:lnTo>
                      <a:pt x="0" y="11"/>
                    </a:lnTo>
                    <a:lnTo>
                      <a:pt x="4" y="82"/>
                    </a:lnTo>
                    <a:lnTo>
                      <a:pt x="18" y="122"/>
                    </a:lnTo>
                    <a:lnTo>
                      <a:pt x="72" y="107"/>
                    </a:lnTo>
                    <a:lnTo>
                      <a:pt x="86" y="61"/>
                    </a:lnTo>
                    <a:lnTo>
                      <a:pt x="79" y="36"/>
                    </a:lnTo>
                    <a:lnTo>
                      <a:pt x="54" y="36"/>
                    </a:lnTo>
                    <a:lnTo>
                      <a:pt x="36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43" name=""/>
            <p:cNvGrpSpPr/>
            <p:nvPr/>
          </p:nvGrpSpPr>
          <p:grpSpPr>
            <a:xfrm>
              <a:off x="8446320" y="2333520"/>
              <a:ext cx="175320" cy="179280"/>
              <a:chOff x="8446320" y="2333520"/>
              <a:chExt cx="175320" cy="179280"/>
            </a:xfrm>
          </p:grpSpPr>
          <p:sp>
            <p:nvSpPr>
              <p:cNvPr id="244" name=""/>
              <p:cNvSpPr/>
              <p:nvPr/>
            </p:nvSpPr>
            <p:spPr>
              <a:xfrm>
                <a:off x="8446320" y="2333520"/>
                <a:ext cx="175320" cy="179280"/>
              </a:xfrm>
              <a:custGeom>
                <a:avLst/>
                <a:gdLst/>
                <a:ahLst/>
                <a:rect l="l" t="t" r="r" b="b"/>
                <a:pathLst>
                  <a:path w="226" h="226">
                    <a:moveTo>
                      <a:pt x="208" y="0"/>
                    </a:moveTo>
                    <a:lnTo>
                      <a:pt x="215" y="72"/>
                    </a:lnTo>
                    <a:lnTo>
                      <a:pt x="226" y="115"/>
                    </a:lnTo>
                    <a:lnTo>
                      <a:pt x="219" y="140"/>
                    </a:lnTo>
                    <a:lnTo>
                      <a:pt x="183" y="151"/>
                    </a:lnTo>
                    <a:lnTo>
                      <a:pt x="140" y="165"/>
                    </a:lnTo>
                    <a:lnTo>
                      <a:pt x="118" y="187"/>
                    </a:lnTo>
                    <a:lnTo>
                      <a:pt x="97" y="215"/>
                    </a:lnTo>
                    <a:lnTo>
                      <a:pt x="61" y="226"/>
                    </a:lnTo>
                    <a:lnTo>
                      <a:pt x="3" y="212"/>
                    </a:lnTo>
                    <a:lnTo>
                      <a:pt x="39" y="194"/>
                    </a:lnTo>
                    <a:lnTo>
                      <a:pt x="18" y="165"/>
                    </a:lnTo>
                    <a:lnTo>
                      <a:pt x="14" y="136"/>
                    </a:lnTo>
                    <a:lnTo>
                      <a:pt x="7" y="104"/>
                    </a:lnTo>
                    <a:lnTo>
                      <a:pt x="0" y="54"/>
                    </a:lnTo>
                    <a:lnTo>
                      <a:pt x="36" y="57"/>
                    </a:lnTo>
                    <a:lnTo>
                      <a:pt x="54" y="36"/>
                    </a:lnTo>
                    <a:lnTo>
                      <a:pt x="75" y="54"/>
                    </a:lnTo>
                    <a:lnTo>
                      <a:pt x="100" y="25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45" name=""/>
              <p:cNvSpPr/>
              <p:nvPr/>
            </p:nvSpPr>
            <p:spPr>
              <a:xfrm>
                <a:off x="8446320" y="2333520"/>
                <a:ext cx="175320" cy="179280"/>
              </a:xfrm>
              <a:custGeom>
                <a:avLst/>
                <a:gdLst/>
                <a:ahLst/>
                <a:rect l="l" t="t" r="r" b="b"/>
                <a:pathLst>
                  <a:path w="226" h="226">
                    <a:moveTo>
                      <a:pt x="208" y="0"/>
                    </a:moveTo>
                    <a:lnTo>
                      <a:pt x="215" y="72"/>
                    </a:lnTo>
                    <a:lnTo>
                      <a:pt x="226" y="115"/>
                    </a:lnTo>
                    <a:lnTo>
                      <a:pt x="219" y="140"/>
                    </a:lnTo>
                    <a:lnTo>
                      <a:pt x="183" y="151"/>
                    </a:lnTo>
                    <a:lnTo>
                      <a:pt x="140" y="165"/>
                    </a:lnTo>
                    <a:lnTo>
                      <a:pt x="118" y="187"/>
                    </a:lnTo>
                    <a:lnTo>
                      <a:pt x="97" y="215"/>
                    </a:lnTo>
                    <a:lnTo>
                      <a:pt x="61" y="226"/>
                    </a:lnTo>
                    <a:lnTo>
                      <a:pt x="3" y="212"/>
                    </a:lnTo>
                    <a:lnTo>
                      <a:pt x="39" y="194"/>
                    </a:lnTo>
                    <a:lnTo>
                      <a:pt x="18" y="165"/>
                    </a:lnTo>
                    <a:lnTo>
                      <a:pt x="14" y="136"/>
                    </a:lnTo>
                    <a:lnTo>
                      <a:pt x="7" y="104"/>
                    </a:lnTo>
                    <a:lnTo>
                      <a:pt x="0" y="54"/>
                    </a:lnTo>
                    <a:lnTo>
                      <a:pt x="36" y="57"/>
                    </a:lnTo>
                    <a:lnTo>
                      <a:pt x="54" y="36"/>
                    </a:lnTo>
                    <a:lnTo>
                      <a:pt x="75" y="54"/>
                    </a:lnTo>
                    <a:lnTo>
                      <a:pt x="100" y="25"/>
                    </a:lnTo>
                    <a:lnTo>
                      <a:pt x="208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46" name=""/>
            <p:cNvGrpSpPr/>
            <p:nvPr/>
          </p:nvGrpSpPr>
          <p:grpSpPr>
            <a:xfrm>
              <a:off x="8714520" y="2365200"/>
              <a:ext cx="37080" cy="19080"/>
              <a:chOff x="8714520" y="2365200"/>
              <a:chExt cx="37080" cy="19080"/>
            </a:xfrm>
          </p:grpSpPr>
          <p:sp>
            <p:nvSpPr>
              <p:cNvPr id="247" name=""/>
              <p:cNvSpPr/>
              <p:nvPr/>
            </p:nvSpPr>
            <p:spPr>
              <a:xfrm>
                <a:off x="8714520" y="2365200"/>
                <a:ext cx="37080" cy="19080"/>
              </a:xfrm>
              <a:custGeom>
                <a:avLst/>
                <a:gdLst/>
                <a:ahLst/>
                <a:rect l="l" t="t" r="r" b="b"/>
                <a:pathLst>
                  <a:path w="47" h="25">
                    <a:moveTo>
                      <a:pt x="3" y="0"/>
                    </a:moveTo>
                    <a:lnTo>
                      <a:pt x="47" y="3"/>
                    </a:lnTo>
                    <a:lnTo>
                      <a:pt x="39" y="14"/>
                    </a:lnTo>
                    <a:lnTo>
                      <a:pt x="0" y="2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48" name=""/>
              <p:cNvSpPr/>
              <p:nvPr/>
            </p:nvSpPr>
            <p:spPr>
              <a:xfrm>
                <a:off x="8714520" y="2365200"/>
                <a:ext cx="37080" cy="19080"/>
              </a:xfrm>
              <a:custGeom>
                <a:avLst/>
                <a:gdLst/>
                <a:ahLst/>
                <a:rect l="l" t="t" r="r" b="b"/>
                <a:pathLst>
                  <a:path w="47" h="25">
                    <a:moveTo>
                      <a:pt x="3" y="0"/>
                    </a:moveTo>
                    <a:lnTo>
                      <a:pt x="47" y="3"/>
                    </a:lnTo>
                    <a:lnTo>
                      <a:pt x="39" y="14"/>
                    </a:lnTo>
                    <a:lnTo>
                      <a:pt x="0" y="25"/>
                    </a:lnTo>
                    <a:lnTo>
                      <a:pt x="3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49" name=""/>
            <p:cNvGrpSpPr/>
            <p:nvPr/>
          </p:nvGrpSpPr>
          <p:grpSpPr>
            <a:xfrm>
              <a:off x="7581240" y="2828880"/>
              <a:ext cx="799920" cy="469800"/>
              <a:chOff x="7581240" y="2828880"/>
              <a:chExt cx="799920" cy="469800"/>
            </a:xfrm>
          </p:grpSpPr>
          <p:sp>
            <p:nvSpPr>
              <p:cNvPr id="250" name=""/>
              <p:cNvSpPr/>
              <p:nvPr/>
            </p:nvSpPr>
            <p:spPr>
              <a:xfrm>
                <a:off x="7581240" y="2828880"/>
                <a:ext cx="799920" cy="469800"/>
              </a:xfrm>
              <a:custGeom>
                <a:avLst/>
                <a:gdLst/>
                <a:ahLst/>
                <a:rect l="l" t="t" r="r" b="b"/>
                <a:pathLst>
                  <a:path w="1033" h="592">
                    <a:moveTo>
                      <a:pt x="0" y="592"/>
                    </a:moveTo>
                    <a:lnTo>
                      <a:pt x="7" y="574"/>
                    </a:lnTo>
                    <a:lnTo>
                      <a:pt x="25" y="577"/>
                    </a:lnTo>
                    <a:lnTo>
                      <a:pt x="29" y="549"/>
                    </a:lnTo>
                    <a:lnTo>
                      <a:pt x="61" y="559"/>
                    </a:lnTo>
                    <a:lnTo>
                      <a:pt x="61" y="538"/>
                    </a:lnTo>
                    <a:lnTo>
                      <a:pt x="93" y="520"/>
                    </a:lnTo>
                    <a:lnTo>
                      <a:pt x="93" y="484"/>
                    </a:lnTo>
                    <a:lnTo>
                      <a:pt x="118" y="466"/>
                    </a:lnTo>
                    <a:lnTo>
                      <a:pt x="133" y="470"/>
                    </a:lnTo>
                    <a:lnTo>
                      <a:pt x="147" y="459"/>
                    </a:lnTo>
                    <a:lnTo>
                      <a:pt x="165" y="455"/>
                    </a:lnTo>
                    <a:lnTo>
                      <a:pt x="169" y="416"/>
                    </a:lnTo>
                    <a:lnTo>
                      <a:pt x="204" y="434"/>
                    </a:lnTo>
                    <a:lnTo>
                      <a:pt x="212" y="459"/>
                    </a:lnTo>
                    <a:lnTo>
                      <a:pt x="255" y="448"/>
                    </a:lnTo>
                    <a:lnTo>
                      <a:pt x="255" y="434"/>
                    </a:lnTo>
                    <a:lnTo>
                      <a:pt x="280" y="434"/>
                    </a:lnTo>
                    <a:lnTo>
                      <a:pt x="316" y="438"/>
                    </a:lnTo>
                    <a:lnTo>
                      <a:pt x="316" y="423"/>
                    </a:lnTo>
                    <a:lnTo>
                      <a:pt x="341" y="420"/>
                    </a:lnTo>
                    <a:lnTo>
                      <a:pt x="351" y="391"/>
                    </a:lnTo>
                    <a:lnTo>
                      <a:pt x="391" y="395"/>
                    </a:lnTo>
                    <a:lnTo>
                      <a:pt x="394" y="359"/>
                    </a:lnTo>
                    <a:lnTo>
                      <a:pt x="409" y="344"/>
                    </a:lnTo>
                    <a:lnTo>
                      <a:pt x="420" y="308"/>
                    </a:lnTo>
                    <a:lnTo>
                      <a:pt x="437" y="287"/>
                    </a:lnTo>
                    <a:lnTo>
                      <a:pt x="430" y="251"/>
                    </a:lnTo>
                    <a:lnTo>
                      <a:pt x="452" y="226"/>
                    </a:lnTo>
                    <a:lnTo>
                      <a:pt x="463" y="187"/>
                    </a:lnTo>
                    <a:lnTo>
                      <a:pt x="495" y="187"/>
                    </a:lnTo>
                    <a:lnTo>
                      <a:pt x="506" y="201"/>
                    </a:lnTo>
                    <a:lnTo>
                      <a:pt x="538" y="140"/>
                    </a:lnTo>
                    <a:lnTo>
                      <a:pt x="577" y="136"/>
                    </a:lnTo>
                    <a:lnTo>
                      <a:pt x="584" y="111"/>
                    </a:lnTo>
                    <a:lnTo>
                      <a:pt x="574" y="90"/>
                    </a:lnTo>
                    <a:lnTo>
                      <a:pt x="610" y="83"/>
                    </a:lnTo>
                    <a:lnTo>
                      <a:pt x="602" y="43"/>
                    </a:lnTo>
                    <a:lnTo>
                      <a:pt x="599" y="7"/>
                    </a:lnTo>
                    <a:lnTo>
                      <a:pt x="645" y="39"/>
                    </a:lnTo>
                    <a:lnTo>
                      <a:pt x="688" y="32"/>
                    </a:lnTo>
                    <a:lnTo>
                      <a:pt x="696" y="4"/>
                    </a:lnTo>
                    <a:lnTo>
                      <a:pt x="721" y="0"/>
                    </a:lnTo>
                    <a:lnTo>
                      <a:pt x="728" y="32"/>
                    </a:lnTo>
                    <a:lnTo>
                      <a:pt x="800" y="39"/>
                    </a:lnTo>
                    <a:lnTo>
                      <a:pt x="803" y="68"/>
                    </a:lnTo>
                    <a:lnTo>
                      <a:pt x="774" y="86"/>
                    </a:lnTo>
                    <a:lnTo>
                      <a:pt x="785" y="161"/>
                    </a:lnTo>
                    <a:lnTo>
                      <a:pt x="839" y="161"/>
                    </a:lnTo>
                    <a:lnTo>
                      <a:pt x="861" y="183"/>
                    </a:lnTo>
                    <a:lnTo>
                      <a:pt x="889" y="201"/>
                    </a:lnTo>
                    <a:lnTo>
                      <a:pt x="921" y="194"/>
                    </a:lnTo>
                    <a:lnTo>
                      <a:pt x="936" y="219"/>
                    </a:lnTo>
                    <a:lnTo>
                      <a:pt x="921" y="237"/>
                    </a:lnTo>
                    <a:lnTo>
                      <a:pt x="925" y="280"/>
                    </a:lnTo>
                    <a:lnTo>
                      <a:pt x="921" y="308"/>
                    </a:lnTo>
                    <a:lnTo>
                      <a:pt x="936" y="341"/>
                    </a:lnTo>
                    <a:lnTo>
                      <a:pt x="936" y="366"/>
                    </a:lnTo>
                    <a:lnTo>
                      <a:pt x="997" y="366"/>
                    </a:lnTo>
                    <a:lnTo>
                      <a:pt x="1033" y="423"/>
                    </a:lnTo>
                    <a:lnTo>
                      <a:pt x="889" y="455"/>
                    </a:lnTo>
                    <a:lnTo>
                      <a:pt x="681" y="495"/>
                    </a:lnTo>
                    <a:lnTo>
                      <a:pt x="416" y="531"/>
                    </a:lnTo>
                    <a:lnTo>
                      <a:pt x="0" y="592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51" name=""/>
              <p:cNvSpPr/>
              <p:nvPr/>
            </p:nvSpPr>
            <p:spPr>
              <a:xfrm>
                <a:off x="7581240" y="2828880"/>
                <a:ext cx="799920" cy="469800"/>
              </a:xfrm>
              <a:custGeom>
                <a:avLst/>
                <a:gdLst/>
                <a:ahLst/>
                <a:rect l="l" t="t" r="r" b="b"/>
                <a:pathLst>
                  <a:path w="1033" h="592">
                    <a:moveTo>
                      <a:pt x="0" y="592"/>
                    </a:moveTo>
                    <a:lnTo>
                      <a:pt x="7" y="574"/>
                    </a:lnTo>
                    <a:lnTo>
                      <a:pt x="25" y="577"/>
                    </a:lnTo>
                    <a:lnTo>
                      <a:pt x="29" y="549"/>
                    </a:lnTo>
                    <a:lnTo>
                      <a:pt x="61" y="559"/>
                    </a:lnTo>
                    <a:lnTo>
                      <a:pt x="61" y="538"/>
                    </a:lnTo>
                    <a:lnTo>
                      <a:pt x="93" y="520"/>
                    </a:lnTo>
                    <a:lnTo>
                      <a:pt x="93" y="484"/>
                    </a:lnTo>
                    <a:lnTo>
                      <a:pt x="118" y="466"/>
                    </a:lnTo>
                    <a:lnTo>
                      <a:pt x="133" y="470"/>
                    </a:lnTo>
                    <a:lnTo>
                      <a:pt x="147" y="459"/>
                    </a:lnTo>
                    <a:lnTo>
                      <a:pt x="165" y="455"/>
                    </a:lnTo>
                    <a:lnTo>
                      <a:pt x="169" y="416"/>
                    </a:lnTo>
                    <a:lnTo>
                      <a:pt x="204" y="434"/>
                    </a:lnTo>
                    <a:lnTo>
                      <a:pt x="212" y="459"/>
                    </a:lnTo>
                    <a:lnTo>
                      <a:pt x="255" y="448"/>
                    </a:lnTo>
                    <a:lnTo>
                      <a:pt x="255" y="434"/>
                    </a:lnTo>
                    <a:lnTo>
                      <a:pt x="280" y="434"/>
                    </a:lnTo>
                    <a:lnTo>
                      <a:pt x="316" y="438"/>
                    </a:lnTo>
                    <a:lnTo>
                      <a:pt x="316" y="423"/>
                    </a:lnTo>
                    <a:lnTo>
                      <a:pt x="341" y="420"/>
                    </a:lnTo>
                    <a:lnTo>
                      <a:pt x="351" y="391"/>
                    </a:lnTo>
                    <a:lnTo>
                      <a:pt x="391" y="395"/>
                    </a:lnTo>
                    <a:lnTo>
                      <a:pt x="394" y="359"/>
                    </a:lnTo>
                    <a:lnTo>
                      <a:pt x="409" y="344"/>
                    </a:lnTo>
                    <a:lnTo>
                      <a:pt x="420" y="308"/>
                    </a:lnTo>
                    <a:lnTo>
                      <a:pt x="437" y="287"/>
                    </a:lnTo>
                    <a:lnTo>
                      <a:pt x="430" y="251"/>
                    </a:lnTo>
                    <a:lnTo>
                      <a:pt x="452" y="226"/>
                    </a:lnTo>
                    <a:lnTo>
                      <a:pt x="463" y="187"/>
                    </a:lnTo>
                    <a:lnTo>
                      <a:pt x="495" y="187"/>
                    </a:lnTo>
                    <a:lnTo>
                      <a:pt x="506" y="201"/>
                    </a:lnTo>
                    <a:lnTo>
                      <a:pt x="538" y="140"/>
                    </a:lnTo>
                    <a:lnTo>
                      <a:pt x="577" y="136"/>
                    </a:lnTo>
                    <a:lnTo>
                      <a:pt x="584" y="111"/>
                    </a:lnTo>
                    <a:lnTo>
                      <a:pt x="574" y="90"/>
                    </a:lnTo>
                    <a:lnTo>
                      <a:pt x="610" y="83"/>
                    </a:lnTo>
                    <a:lnTo>
                      <a:pt x="602" y="43"/>
                    </a:lnTo>
                    <a:lnTo>
                      <a:pt x="599" y="7"/>
                    </a:lnTo>
                    <a:lnTo>
                      <a:pt x="645" y="39"/>
                    </a:lnTo>
                    <a:lnTo>
                      <a:pt x="688" y="32"/>
                    </a:lnTo>
                    <a:lnTo>
                      <a:pt x="696" y="4"/>
                    </a:lnTo>
                    <a:lnTo>
                      <a:pt x="721" y="0"/>
                    </a:lnTo>
                    <a:lnTo>
                      <a:pt x="728" y="32"/>
                    </a:lnTo>
                    <a:lnTo>
                      <a:pt x="800" y="39"/>
                    </a:lnTo>
                    <a:lnTo>
                      <a:pt x="803" y="68"/>
                    </a:lnTo>
                    <a:lnTo>
                      <a:pt x="774" y="86"/>
                    </a:lnTo>
                    <a:lnTo>
                      <a:pt x="785" y="161"/>
                    </a:lnTo>
                    <a:lnTo>
                      <a:pt x="839" y="161"/>
                    </a:lnTo>
                    <a:lnTo>
                      <a:pt x="861" y="183"/>
                    </a:lnTo>
                    <a:lnTo>
                      <a:pt x="889" y="201"/>
                    </a:lnTo>
                    <a:lnTo>
                      <a:pt x="921" y="194"/>
                    </a:lnTo>
                    <a:lnTo>
                      <a:pt x="936" y="219"/>
                    </a:lnTo>
                    <a:lnTo>
                      <a:pt x="921" y="237"/>
                    </a:lnTo>
                    <a:lnTo>
                      <a:pt x="925" y="280"/>
                    </a:lnTo>
                    <a:lnTo>
                      <a:pt x="921" y="308"/>
                    </a:lnTo>
                    <a:lnTo>
                      <a:pt x="936" y="341"/>
                    </a:lnTo>
                    <a:lnTo>
                      <a:pt x="936" y="366"/>
                    </a:lnTo>
                    <a:lnTo>
                      <a:pt x="997" y="366"/>
                    </a:lnTo>
                    <a:lnTo>
                      <a:pt x="1033" y="423"/>
                    </a:lnTo>
                    <a:lnTo>
                      <a:pt x="889" y="455"/>
                    </a:lnTo>
                    <a:lnTo>
                      <a:pt x="681" y="495"/>
                    </a:lnTo>
                    <a:lnTo>
                      <a:pt x="416" y="531"/>
                    </a:lnTo>
                    <a:lnTo>
                      <a:pt x="0" y="592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52" name=""/>
            <p:cNvGrpSpPr/>
            <p:nvPr/>
          </p:nvGrpSpPr>
          <p:grpSpPr>
            <a:xfrm>
              <a:off x="5120640" y="3398760"/>
              <a:ext cx="1451160" cy="1468440"/>
              <a:chOff x="5120640" y="3398760"/>
              <a:chExt cx="1451160" cy="1468440"/>
            </a:xfrm>
          </p:grpSpPr>
          <p:sp>
            <p:nvSpPr>
              <p:cNvPr id="253" name=""/>
              <p:cNvSpPr/>
              <p:nvPr/>
            </p:nvSpPr>
            <p:spPr>
              <a:xfrm>
                <a:off x="5120640" y="3398760"/>
                <a:ext cx="1451160" cy="1468440"/>
              </a:xfrm>
              <a:custGeom>
                <a:avLst/>
                <a:gdLst/>
                <a:ahLst/>
                <a:rect l="l" t="t" r="r" b="b"/>
                <a:pathLst>
                  <a:path w="1874" h="1851">
                    <a:moveTo>
                      <a:pt x="11" y="732"/>
                    </a:moveTo>
                    <a:lnTo>
                      <a:pt x="0" y="760"/>
                    </a:lnTo>
                    <a:lnTo>
                      <a:pt x="22" y="771"/>
                    </a:lnTo>
                    <a:lnTo>
                      <a:pt x="50" y="804"/>
                    </a:lnTo>
                    <a:lnTo>
                      <a:pt x="54" y="843"/>
                    </a:lnTo>
                    <a:lnTo>
                      <a:pt x="86" y="850"/>
                    </a:lnTo>
                    <a:lnTo>
                      <a:pt x="108" y="875"/>
                    </a:lnTo>
                    <a:lnTo>
                      <a:pt x="126" y="908"/>
                    </a:lnTo>
                    <a:lnTo>
                      <a:pt x="147" y="915"/>
                    </a:lnTo>
                    <a:lnTo>
                      <a:pt x="183" y="972"/>
                    </a:lnTo>
                    <a:lnTo>
                      <a:pt x="233" y="976"/>
                    </a:lnTo>
                    <a:lnTo>
                      <a:pt x="226" y="1001"/>
                    </a:lnTo>
                    <a:lnTo>
                      <a:pt x="244" y="1058"/>
                    </a:lnTo>
                    <a:lnTo>
                      <a:pt x="248" y="1137"/>
                    </a:lnTo>
                    <a:lnTo>
                      <a:pt x="273" y="1162"/>
                    </a:lnTo>
                    <a:lnTo>
                      <a:pt x="287" y="1184"/>
                    </a:lnTo>
                    <a:lnTo>
                      <a:pt x="301" y="1191"/>
                    </a:lnTo>
                    <a:lnTo>
                      <a:pt x="351" y="1241"/>
                    </a:lnTo>
                    <a:lnTo>
                      <a:pt x="373" y="1252"/>
                    </a:lnTo>
                    <a:lnTo>
                      <a:pt x="387" y="1255"/>
                    </a:lnTo>
                    <a:lnTo>
                      <a:pt x="402" y="1277"/>
                    </a:lnTo>
                    <a:lnTo>
                      <a:pt x="477" y="1298"/>
                    </a:lnTo>
                    <a:lnTo>
                      <a:pt x="506" y="1263"/>
                    </a:lnTo>
                    <a:lnTo>
                      <a:pt x="524" y="1245"/>
                    </a:lnTo>
                    <a:lnTo>
                      <a:pt x="513" y="1194"/>
                    </a:lnTo>
                    <a:lnTo>
                      <a:pt x="527" y="1176"/>
                    </a:lnTo>
                    <a:lnTo>
                      <a:pt x="570" y="1173"/>
                    </a:lnTo>
                    <a:lnTo>
                      <a:pt x="581" y="1159"/>
                    </a:lnTo>
                    <a:lnTo>
                      <a:pt x="588" y="1141"/>
                    </a:lnTo>
                    <a:lnTo>
                      <a:pt x="606" y="1144"/>
                    </a:lnTo>
                    <a:lnTo>
                      <a:pt x="610" y="1162"/>
                    </a:lnTo>
                    <a:lnTo>
                      <a:pt x="656" y="1166"/>
                    </a:lnTo>
                    <a:lnTo>
                      <a:pt x="732" y="1176"/>
                    </a:lnTo>
                    <a:lnTo>
                      <a:pt x="760" y="1205"/>
                    </a:lnTo>
                    <a:lnTo>
                      <a:pt x="818" y="1280"/>
                    </a:lnTo>
                    <a:lnTo>
                      <a:pt x="846" y="1334"/>
                    </a:lnTo>
                    <a:lnTo>
                      <a:pt x="850" y="1363"/>
                    </a:lnTo>
                    <a:lnTo>
                      <a:pt x="925" y="1481"/>
                    </a:lnTo>
                    <a:lnTo>
                      <a:pt x="938" y="1517"/>
                    </a:lnTo>
                    <a:lnTo>
                      <a:pt x="995" y="1557"/>
                    </a:lnTo>
                    <a:lnTo>
                      <a:pt x="999" y="1603"/>
                    </a:lnTo>
                    <a:lnTo>
                      <a:pt x="1013" y="1635"/>
                    </a:lnTo>
                    <a:lnTo>
                      <a:pt x="1024" y="1696"/>
                    </a:lnTo>
                    <a:lnTo>
                      <a:pt x="1049" y="1707"/>
                    </a:lnTo>
                    <a:lnTo>
                      <a:pt x="1052" y="1732"/>
                    </a:lnTo>
                    <a:lnTo>
                      <a:pt x="1052" y="1779"/>
                    </a:lnTo>
                    <a:lnTo>
                      <a:pt x="1070" y="1779"/>
                    </a:lnTo>
                    <a:lnTo>
                      <a:pt x="1099" y="1768"/>
                    </a:lnTo>
                    <a:lnTo>
                      <a:pt x="1135" y="1808"/>
                    </a:lnTo>
                    <a:lnTo>
                      <a:pt x="1167" y="1808"/>
                    </a:lnTo>
                    <a:lnTo>
                      <a:pt x="1199" y="1829"/>
                    </a:lnTo>
                    <a:lnTo>
                      <a:pt x="1242" y="1836"/>
                    </a:lnTo>
                    <a:lnTo>
                      <a:pt x="1275" y="1826"/>
                    </a:lnTo>
                    <a:lnTo>
                      <a:pt x="1303" y="1851"/>
                    </a:lnTo>
                    <a:lnTo>
                      <a:pt x="1336" y="1851"/>
                    </a:lnTo>
                    <a:lnTo>
                      <a:pt x="1350" y="1836"/>
                    </a:lnTo>
                    <a:lnTo>
                      <a:pt x="1368" y="1833"/>
                    </a:lnTo>
                    <a:lnTo>
                      <a:pt x="1389" y="1797"/>
                    </a:lnTo>
                    <a:lnTo>
                      <a:pt x="1350" y="1804"/>
                    </a:lnTo>
                    <a:lnTo>
                      <a:pt x="1329" y="1761"/>
                    </a:lnTo>
                    <a:lnTo>
                      <a:pt x="1321" y="1750"/>
                    </a:lnTo>
                    <a:lnTo>
                      <a:pt x="1318" y="1686"/>
                    </a:lnTo>
                    <a:lnTo>
                      <a:pt x="1303" y="1661"/>
                    </a:lnTo>
                    <a:lnTo>
                      <a:pt x="1321" y="1628"/>
                    </a:lnTo>
                    <a:lnTo>
                      <a:pt x="1321" y="1592"/>
                    </a:lnTo>
                    <a:lnTo>
                      <a:pt x="1339" y="1567"/>
                    </a:lnTo>
                    <a:lnTo>
                      <a:pt x="1336" y="1535"/>
                    </a:lnTo>
                    <a:lnTo>
                      <a:pt x="1332" y="1514"/>
                    </a:lnTo>
                    <a:lnTo>
                      <a:pt x="1354" y="1503"/>
                    </a:lnTo>
                    <a:lnTo>
                      <a:pt x="1364" y="1471"/>
                    </a:lnTo>
                    <a:lnTo>
                      <a:pt x="1389" y="1467"/>
                    </a:lnTo>
                    <a:lnTo>
                      <a:pt x="1418" y="1449"/>
                    </a:lnTo>
                    <a:lnTo>
                      <a:pt x="1425" y="1428"/>
                    </a:lnTo>
                    <a:lnTo>
                      <a:pt x="1450" y="1435"/>
                    </a:lnTo>
                    <a:lnTo>
                      <a:pt x="1468" y="1417"/>
                    </a:lnTo>
                    <a:lnTo>
                      <a:pt x="1461" y="1384"/>
                    </a:lnTo>
                    <a:lnTo>
                      <a:pt x="1483" y="1395"/>
                    </a:lnTo>
                    <a:lnTo>
                      <a:pt x="1540" y="1395"/>
                    </a:lnTo>
                    <a:lnTo>
                      <a:pt x="1597" y="1359"/>
                    </a:lnTo>
                    <a:lnTo>
                      <a:pt x="1626" y="1327"/>
                    </a:lnTo>
                    <a:lnTo>
                      <a:pt x="1658" y="1313"/>
                    </a:lnTo>
                    <a:lnTo>
                      <a:pt x="1687" y="1280"/>
                    </a:lnTo>
                    <a:lnTo>
                      <a:pt x="1716" y="1270"/>
                    </a:lnTo>
                    <a:lnTo>
                      <a:pt x="1705" y="1230"/>
                    </a:lnTo>
                    <a:lnTo>
                      <a:pt x="1676" y="1202"/>
                    </a:lnTo>
                    <a:lnTo>
                      <a:pt x="1676" y="1162"/>
                    </a:lnTo>
                    <a:lnTo>
                      <a:pt x="1709" y="1187"/>
                    </a:lnTo>
                    <a:lnTo>
                      <a:pt x="1730" y="1230"/>
                    </a:lnTo>
                    <a:lnTo>
                      <a:pt x="1795" y="1230"/>
                    </a:lnTo>
                    <a:lnTo>
                      <a:pt x="1823" y="1187"/>
                    </a:lnTo>
                    <a:lnTo>
                      <a:pt x="1827" y="1166"/>
                    </a:lnTo>
                    <a:lnTo>
                      <a:pt x="1848" y="1141"/>
                    </a:lnTo>
                    <a:lnTo>
                      <a:pt x="1856" y="1119"/>
                    </a:lnTo>
                    <a:lnTo>
                      <a:pt x="1845" y="1094"/>
                    </a:lnTo>
                    <a:lnTo>
                      <a:pt x="1848" y="1080"/>
                    </a:lnTo>
                    <a:lnTo>
                      <a:pt x="1859" y="1069"/>
                    </a:lnTo>
                    <a:lnTo>
                      <a:pt x="1856" y="1022"/>
                    </a:lnTo>
                    <a:lnTo>
                      <a:pt x="1870" y="990"/>
                    </a:lnTo>
                    <a:lnTo>
                      <a:pt x="1874" y="933"/>
                    </a:lnTo>
                    <a:lnTo>
                      <a:pt x="1859" y="911"/>
                    </a:lnTo>
                    <a:lnTo>
                      <a:pt x="1834" y="861"/>
                    </a:lnTo>
                    <a:lnTo>
                      <a:pt x="1830" y="821"/>
                    </a:lnTo>
                    <a:lnTo>
                      <a:pt x="1791" y="793"/>
                    </a:lnTo>
                    <a:lnTo>
                      <a:pt x="1780" y="524"/>
                    </a:lnTo>
                    <a:lnTo>
                      <a:pt x="1719" y="520"/>
                    </a:lnTo>
                    <a:lnTo>
                      <a:pt x="1705" y="492"/>
                    </a:lnTo>
                    <a:lnTo>
                      <a:pt x="1680" y="502"/>
                    </a:lnTo>
                    <a:lnTo>
                      <a:pt x="1655" y="459"/>
                    </a:lnTo>
                    <a:lnTo>
                      <a:pt x="1637" y="456"/>
                    </a:lnTo>
                    <a:lnTo>
                      <a:pt x="1601" y="488"/>
                    </a:lnTo>
                    <a:lnTo>
                      <a:pt x="1572" y="463"/>
                    </a:lnTo>
                    <a:lnTo>
                      <a:pt x="1547" y="459"/>
                    </a:lnTo>
                    <a:lnTo>
                      <a:pt x="1511" y="488"/>
                    </a:lnTo>
                    <a:lnTo>
                      <a:pt x="1465" y="481"/>
                    </a:lnTo>
                    <a:lnTo>
                      <a:pt x="1429" y="466"/>
                    </a:lnTo>
                    <a:lnTo>
                      <a:pt x="1393" y="470"/>
                    </a:lnTo>
                    <a:lnTo>
                      <a:pt x="1368" y="495"/>
                    </a:lnTo>
                    <a:lnTo>
                      <a:pt x="1325" y="463"/>
                    </a:lnTo>
                    <a:lnTo>
                      <a:pt x="1264" y="470"/>
                    </a:lnTo>
                    <a:lnTo>
                      <a:pt x="1232" y="445"/>
                    </a:lnTo>
                    <a:lnTo>
                      <a:pt x="1214" y="413"/>
                    </a:lnTo>
                    <a:lnTo>
                      <a:pt x="1178" y="402"/>
                    </a:lnTo>
                    <a:lnTo>
                      <a:pt x="1156" y="420"/>
                    </a:lnTo>
                    <a:lnTo>
                      <a:pt x="1088" y="420"/>
                    </a:lnTo>
                    <a:lnTo>
                      <a:pt x="1078" y="398"/>
                    </a:lnTo>
                    <a:lnTo>
                      <a:pt x="1067" y="373"/>
                    </a:lnTo>
                    <a:lnTo>
                      <a:pt x="1052" y="359"/>
                    </a:lnTo>
                    <a:lnTo>
                      <a:pt x="1002" y="380"/>
                    </a:lnTo>
                    <a:lnTo>
                      <a:pt x="981" y="370"/>
                    </a:lnTo>
                    <a:lnTo>
                      <a:pt x="966" y="305"/>
                    </a:lnTo>
                    <a:lnTo>
                      <a:pt x="952" y="172"/>
                    </a:lnTo>
                    <a:lnTo>
                      <a:pt x="938" y="29"/>
                    </a:lnTo>
                    <a:lnTo>
                      <a:pt x="552" y="0"/>
                    </a:lnTo>
                    <a:lnTo>
                      <a:pt x="506" y="757"/>
                    </a:lnTo>
                    <a:lnTo>
                      <a:pt x="11" y="732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54" name=""/>
              <p:cNvSpPr/>
              <p:nvPr/>
            </p:nvSpPr>
            <p:spPr>
              <a:xfrm>
                <a:off x="5120640" y="3398760"/>
                <a:ext cx="1451160" cy="1468440"/>
              </a:xfrm>
              <a:custGeom>
                <a:avLst/>
                <a:gdLst/>
                <a:ahLst/>
                <a:rect l="l" t="t" r="r" b="b"/>
                <a:pathLst>
                  <a:path w="1874" h="1851">
                    <a:moveTo>
                      <a:pt x="11" y="732"/>
                    </a:moveTo>
                    <a:lnTo>
                      <a:pt x="0" y="760"/>
                    </a:lnTo>
                    <a:lnTo>
                      <a:pt x="22" y="771"/>
                    </a:lnTo>
                    <a:lnTo>
                      <a:pt x="50" y="804"/>
                    </a:lnTo>
                    <a:lnTo>
                      <a:pt x="54" y="843"/>
                    </a:lnTo>
                    <a:lnTo>
                      <a:pt x="86" y="850"/>
                    </a:lnTo>
                    <a:lnTo>
                      <a:pt x="108" y="875"/>
                    </a:lnTo>
                    <a:lnTo>
                      <a:pt x="126" y="908"/>
                    </a:lnTo>
                    <a:lnTo>
                      <a:pt x="147" y="915"/>
                    </a:lnTo>
                    <a:lnTo>
                      <a:pt x="183" y="972"/>
                    </a:lnTo>
                    <a:lnTo>
                      <a:pt x="233" y="976"/>
                    </a:lnTo>
                    <a:lnTo>
                      <a:pt x="226" y="1001"/>
                    </a:lnTo>
                    <a:lnTo>
                      <a:pt x="244" y="1058"/>
                    </a:lnTo>
                    <a:lnTo>
                      <a:pt x="248" y="1137"/>
                    </a:lnTo>
                    <a:lnTo>
                      <a:pt x="273" y="1162"/>
                    </a:lnTo>
                    <a:lnTo>
                      <a:pt x="287" y="1184"/>
                    </a:lnTo>
                    <a:lnTo>
                      <a:pt x="301" y="1191"/>
                    </a:lnTo>
                    <a:lnTo>
                      <a:pt x="351" y="1241"/>
                    </a:lnTo>
                    <a:lnTo>
                      <a:pt x="373" y="1252"/>
                    </a:lnTo>
                    <a:lnTo>
                      <a:pt x="387" y="1255"/>
                    </a:lnTo>
                    <a:lnTo>
                      <a:pt x="402" y="1277"/>
                    </a:lnTo>
                    <a:lnTo>
                      <a:pt x="477" y="1298"/>
                    </a:lnTo>
                    <a:lnTo>
                      <a:pt x="506" y="1263"/>
                    </a:lnTo>
                    <a:lnTo>
                      <a:pt x="524" y="1245"/>
                    </a:lnTo>
                    <a:lnTo>
                      <a:pt x="513" y="1194"/>
                    </a:lnTo>
                    <a:lnTo>
                      <a:pt x="527" y="1176"/>
                    </a:lnTo>
                    <a:lnTo>
                      <a:pt x="570" y="1173"/>
                    </a:lnTo>
                    <a:lnTo>
                      <a:pt x="581" y="1159"/>
                    </a:lnTo>
                    <a:lnTo>
                      <a:pt x="588" y="1141"/>
                    </a:lnTo>
                    <a:lnTo>
                      <a:pt x="606" y="1144"/>
                    </a:lnTo>
                    <a:lnTo>
                      <a:pt x="610" y="1162"/>
                    </a:lnTo>
                    <a:lnTo>
                      <a:pt x="656" y="1166"/>
                    </a:lnTo>
                    <a:lnTo>
                      <a:pt x="732" y="1176"/>
                    </a:lnTo>
                    <a:lnTo>
                      <a:pt x="760" y="1205"/>
                    </a:lnTo>
                    <a:lnTo>
                      <a:pt x="818" y="1280"/>
                    </a:lnTo>
                    <a:lnTo>
                      <a:pt x="846" y="1334"/>
                    </a:lnTo>
                    <a:lnTo>
                      <a:pt x="850" y="1363"/>
                    </a:lnTo>
                    <a:lnTo>
                      <a:pt x="925" y="1481"/>
                    </a:lnTo>
                    <a:lnTo>
                      <a:pt x="938" y="1517"/>
                    </a:lnTo>
                    <a:lnTo>
                      <a:pt x="995" y="1557"/>
                    </a:lnTo>
                    <a:lnTo>
                      <a:pt x="999" y="1603"/>
                    </a:lnTo>
                    <a:lnTo>
                      <a:pt x="1013" y="1635"/>
                    </a:lnTo>
                    <a:lnTo>
                      <a:pt x="1024" y="1696"/>
                    </a:lnTo>
                    <a:lnTo>
                      <a:pt x="1049" y="1707"/>
                    </a:lnTo>
                    <a:lnTo>
                      <a:pt x="1052" y="1732"/>
                    </a:lnTo>
                    <a:lnTo>
                      <a:pt x="1052" y="1779"/>
                    </a:lnTo>
                    <a:lnTo>
                      <a:pt x="1070" y="1779"/>
                    </a:lnTo>
                    <a:lnTo>
                      <a:pt x="1099" y="1768"/>
                    </a:lnTo>
                    <a:lnTo>
                      <a:pt x="1135" y="1808"/>
                    </a:lnTo>
                    <a:lnTo>
                      <a:pt x="1167" y="1808"/>
                    </a:lnTo>
                    <a:lnTo>
                      <a:pt x="1199" y="1829"/>
                    </a:lnTo>
                    <a:lnTo>
                      <a:pt x="1242" y="1836"/>
                    </a:lnTo>
                    <a:lnTo>
                      <a:pt x="1275" y="1826"/>
                    </a:lnTo>
                    <a:lnTo>
                      <a:pt x="1303" y="1851"/>
                    </a:lnTo>
                    <a:lnTo>
                      <a:pt x="1336" y="1851"/>
                    </a:lnTo>
                    <a:lnTo>
                      <a:pt x="1350" y="1836"/>
                    </a:lnTo>
                    <a:lnTo>
                      <a:pt x="1368" y="1833"/>
                    </a:lnTo>
                    <a:lnTo>
                      <a:pt x="1389" y="1797"/>
                    </a:lnTo>
                    <a:lnTo>
                      <a:pt x="1350" y="1804"/>
                    </a:lnTo>
                    <a:lnTo>
                      <a:pt x="1329" y="1761"/>
                    </a:lnTo>
                    <a:lnTo>
                      <a:pt x="1321" y="1750"/>
                    </a:lnTo>
                    <a:lnTo>
                      <a:pt x="1318" y="1686"/>
                    </a:lnTo>
                    <a:lnTo>
                      <a:pt x="1303" y="1661"/>
                    </a:lnTo>
                    <a:lnTo>
                      <a:pt x="1321" y="1628"/>
                    </a:lnTo>
                    <a:lnTo>
                      <a:pt x="1321" y="1592"/>
                    </a:lnTo>
                    <a:lnTo>
                      <a:pt x="1339" y="1567"/>
                    </a:lnTo>
                    <a:lnTo>
                      <a:pt x="1336" y="1535"/>
                    </a:lnTo>
                    <a:lnTo>
                      <a:pt x="1332" y="1514"/>
                    </a:lnTo>
                    <a:lnTo>
                      <a:pt x="1354" y="1503"/>
                    </a:lnTo>
                    <a:lnTo>
                      <a:pt x="1364" y="1471"/>
                    </a:lnTo>
                    <a:lnTo>
                      <a:pt x="1389" y="1467"/>
                    </a:lnTo>
                    <a:lnTo>
                      <a:pt x="1418" y="1449"/>
                    </a:lnTo>
                    <a:lnTo>
                      <a:pt x="1425" y="1428"/>
                    </a:lnTo>
                    <a:lnTo>
                      <a:pt x="1450" y="1435"/>
                    </a:lnTo>
                    <a:lnTo>
                      <a:pt x="1468" y="1417"/>
                    </a:lnTo>
                    <a:lnTo>
                      <a:pt x="1461" y="1384"/>
                    </a:lnTo>
                    <a:lnTo>
                      <a:pt x="1483" y="1395"/>
                    </a:lnTo>
                    <a:lnTo>
                      <a:pt x="1540" y="1395"/>
                    </a:lnTo>
                    <a:lnTo>
                      <a:pt x="1597" y="1359"/>
                    </a:lnTo>
                    <a:lnTo>
                      <a:pt x="1626" y="1327"/>
                    </a:lnTo>
                    <a:lnTo>
                      <a:pt x="1658" y="1313"/>
                    </a:lnTo>
                    <a:lnTo>
                      <a:pt x="1687" y="1280"/>
                    </a:lnTo>
                    <a:lnTo>
                      <a:pt x="1716" y="1270"/>
                    </a:lnTo>
                    <a:lnTo>
                      <a:pt x="1705" y="1230"/>
                    </a:lnTo>
                    <a:lnTo>
                      <a:pt x="1676" y="1202"/>
                    </a:lnTo>
                    <a:lnTo>
                      <a:pt x="1676" y="1162"/>
                    </a:lnTo>
                    <a:lnTo>
                      <a:pt x="1709" y="1187"/>
                    </a:lnTo>
                    <a:lnTo>
                      <a:pt x="1730" y="1230"/>
                    </a:lnTo>
                    <a:lnTo>
                      <a:pt x="1795" y="1230"/>
                    </a:lnTo>
                    <a:lnTo>
                      <a:pt x="1823" y="1187"/>
                    </a:lnTo>
                    <a:lnTo>
                      <a:pt x="1827" y="1166"/>
                    </a:lnTo>
                    <a:lnTo>
                      <a:pt x="1848" y="1141"/>
                    </a:lnTo>
                    <a:lnTo>
                      <a:pt x="1856" y="1119"/>
                    </a:lnTo>
                    <a:lnTo>
                      <a:pt x="1845" y="1094"/>
                    </a:lnTo>
                    <a:lnTo>
                      <a:pt x="1848" y="1080"/>
                    </a:lnTo>
                    <a:lnTo>
                      <a:pt x="1859" y="1069"/>
                    </a:lnTo>
                    <a:lnTo>
                      <a:pt x="1856" y="1022"/>
                    </a:lnTo>
                    <a:lnTo>
                      <a:pt x="1870" y="990"/>
                    </a:lnTo>
                    <a:lnTo>
                      <a:pt x="1874" y="933"/>
                    </a:lnTo>
                    <a:lnTo>
                      <a:pt x="1859" y="911"/>
                    </a:lnTo>
                    <a:lnTo>
                      <a:pt x="1834" y="861"/>
                    </a:lnTo>
                    <a:lnTo>
                      <a:pt x="1830" y="821"/>
                    </a:lnTo>
                    <a:lnTo>
                      <a:pt x="1791" y="793"/>
                    </a:lnTo>
                    <a:lnTo>
                      <a:pt x="1780" y="524"/>
                    </a:lnTo>
                    <a:lnTo>
                      <a:pt x="1719" y="520"/>
                    </a:lnTo>
                    <a:lnTo>
                      <a:pt x="1705" y="492"/>
                    </a:lnTo>
                    <a:lnTo>
                      <a:pt x="1680" y="502"/>
                    </a:lnTo>
                    <a:lnTo>
                      <a:pt x="1655" y="459"/>
                    </a:lnTo>
                    <a:lnTo>
                      <a:pt x="1637" y="456"/>
                    </a:lnTo>
                    <a:lnTo>
                      <a:pt x="1601" y="488"/>
                    </a:lnTo>
                    <a:lnTo>
                      <a:pt x="1572" y="463"/>
                    </a:lnTo>
                    <a:lnTo>
                      <a:pt x="1547" y="459"/>
                    </a:lnTo>
                    <a:lnTo>
                      <a:pt x="1511" y="488"/>
                    </a:lnTo>
                    <a:lnTo>
                      <a:pt x="1465" y="481"/>
                    </a:lnTo>
                    <a:lnTo>
                      <a:pt x="1429" y="466"/>
                    </a:lnTo>
                    <a:lnTo>
                      <a:pt x="1393" y="470"/>
                    </a:lnTo>
                    <a:lnTo>
                      <a:pt x="1368" y="495"/>
                    </a:lnTo>
                    <a:lnTo>
                      <a:pt x="1325" y="463"/>
                    </a:lnTo>
                    <a:lnTo>
                      <a:pt x="1264" y="470"/>
                    </a:lnTo>
                    <a:lnTo>
                      <a:pt x="1232" y="445"/>
                    </a:lnTo>
                    <a:lnTo>
                      <a:pt x="1214" y="413"/>
                    </a:lnTo>
                    <a:lnTo>
                      <a:pt x="1178" y="402"/>
                    </a:lnTo>
                    <a:lnTo>
                      <a:pt x="1156" y="420"/>
                    </a:lnTo>
                    <a:lnTo>
                      <a:pt x="1088" y="420"/>
                    </a:lnTo>
                    <a:lnTo>
                      <a:pt x="1078" y="398"/>
                    </a:lnTo>
                    <a:lnTo>
                      <a:pt x="1067" y="373"/>
                    </a:lnTo>
                    <a:lnTo>
                      <a:pt x="1052" y="359"/>
                    </a:lnTo>
                    <a:lnTo>
                      <a:pt x="1002" y="380"/>
                    </a:lnTo>
                    <a:lnTo>
                      <a:pt x="981" y="370"/>
                    </a:lnTo>
                    <a:lnTo>
                      <a:pt x="966" y="305"/>
                    </a:lnTo>
                    <a:lnTo>
                      <a:pt x="952" y="172"/>
                    </a:lnTo>
                    <a:lnTo>
                      <a:pt x="938" y="29"/>
                    </a:lnTo>
                    <a:lnTo>
                      <a:pt x="552" y="0"/>
                    </a:lnTo>
                    <a:lnTo>
                      <a:pt x="506" y="757"/>
                    </a:lnTo>
                    <a:lnTo>
                      <a:pt x="11" y="732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55" name=""/>
            <p:cNvGrpSpPr/>
            <p:nvPr/>
          </p:nvGrpSpPr>
          <p:grpSpPr>
            <a:xfrm>
              <a:off x="7831080" y="1971720"/>
              <a:ext cx="658800" cy="842760"/>
              <a:chOff x="7831080" y="1971720"/>
              <a:chExt cx="658800" cy="842760"/>
            </a:xfrm>
          </p:grpSpPr>
          <p:sp>
            <p:nvSpPr>
              <p:cNvPr id="256" name=""/>
              <p:cNvSpPr/>
              <p:nvPr/>
            </p:nvSpPr>
            <p:spPr>
              <a:xfrm>
                <a:off x="7831080" y="1971720"/>
                <a:ext cx="658800" cy="842760"/>
              </a:xfrm>
              <a:custGeom>
                <a:avLst/>
                <a:gdLst/>
                <a:ahLst/>
                <a:rect l="l" t="t" r="r" b="b"/>
                <a:pathLst>
                  <a:path w="849" h="1061">
                    <a:moveTo>
                      <a:pt x="685" y="0"/>
                    </a:moveTo>
                    <a:lnTo>
                      <a:pt x="652" y="18"/>
                    </a:lnTo>
                    <a:lnTo>
                      <a:pt x="577" y="14"/>
                    </a:lnTo>
                    <a:lnTo>
                      <a:pt x="523" y="39"/>
                    </a:lnTo>
                    <a:lnTo>
                      <a:pt x="455" y="75"/>
                    </a:lnTo>
                    <a:lnTo>
                      <a:pt x="426" y="107"/>
                    </a:lnTo>
                    <a:lnTo>
                      <a:pt x="426" y="150"/>
                    </a:lnTo>
                    <a:lnTo>
                      <a:pt x="387" y="175"/>
                    </a:lnTo>
                    <a:lnTo>
                      <a:pt x="362" y="204"/>
                    </a:lnTo>
                    <a:lnTo>
                      <a:pt x="362" y="218"/>
                    </a:lnTo>
                    <a:lnTo>
                      <a:pt x="383" y="243"/>
                    </a:lnTo>
                    <a:lnTo>
                      <a:pt x="387" y="254"/>
                    </a:lnTo>
                    <a:lnTo>
                      <a:pt x="376" y="276"/>
                    </a:lnTo>
                    <a:lnTo>
                      <a:pt x="383" y="294"/>
                    </a:lnTo>
                    <a:lnTo>
                      <a:pt x="391" y="315"/>
                    </a:lnTo>
                    <a:lnTo>
                      <a:pt x="383" y="333"/>
                    </a:lnTo>
                    <a:lnTo>
                      <a:pt x="358" y="337"/>
                    </a:lnTo>
                    <a:lnTo>
                      <a:pt x="322" y="387"/>
                    </a:lnTo>
                    <a:lnTo>
                      <a:pt x="279" y="398"/>
                    </a:lnTo>
                    <a:lnTo>
                      <a:pt x="179" y="398"/>
                    </a:lnTo>
                    <a:lnTo>
                      <a:pt x="175" y="412"/>
                    </a:lnTo>
                    <a:lnTo>
                      <a:pt x="79" y="412"/>
                    </a:lnTo>
                    <a:lnTo>
                      <a:pt x="57" y="434"/>
                    </a:lnTo>
                    <a:lnTo>
                      <a:pt x="53" y="469"/>
                    </a:lnTo>
                    <a:lnTo>
                      <a:pt x="71" y="491"/>
                    </a:lnTo>
                    <a:lnTo>
                      <a:pt x="93" y="520"/>
                    </a:lnTo>
                    <a:lnTo>
                      <a:pt x="86" y="548"/>
                    </a:lnTo>
                    <a:lnTo>
                      <a:pt x="39" y="591"/>
                    </a:lnTo>
                    <a:lnTo>
                      <a:pt x="0" y="627"/>
                    </a:lnTo>
                    <a:lnTo>
                      <a:pt x="18" y="652"/>
                    </a:lnTo>
                    <a:lnTo>
                      <a:pt x="7" y="677"/>
                    </a:lnTo>
                    <a:lnTo>
                      <a:pt x="165" y="652"/>
                    </a:lnTo>
                    <a:lnTo>
                      <a:pt x="570" y="559"/>
                    </a:lnTo>
                    <a:lnTo>
                      <a:pt x="577" y="577"/>
                    </a:lnTo>
                    <a:lnTo>
                      <a:pt x="609" y="588"/>
                    </a:lnTo>
                    <a:lnTo>
                      <a:pt x="613" y="631"/>
                    </a:lnTo>
                    <a:lnTo>
                      <a:pt x="649" y="634"/>
                    </a:lnTo>
                    <a:lnTo>
                      <a:pt x="659" y="652"/>
                    </a:lnTo>
                    <a:lnTo>
                      <a:pt x="645" y="674"/>
                    </a:lnTo>
                    <a:lnTo>
                      <a:pt x="642" y="706"/>
                    </a:lnTo>
                    <a:lnTo>
                      <a:pt x="627" y="728"/>
                    </a:lnTo>
                    <a:lnTo>
                      <a:pt x="638" y="753"/>
                    </a:lnTo>
                    <a:lnTo>
                      <a:pt x="620" y="763"/>
                    </a:lnTo>
                    <a:lnTo>
                      <a:pt x="638" y="803"/>
                    </a:lnTo>
                    <a:lnTo>
                      <a:pt x="634" y="832"/>
                    </a:lnTo>
                    <a:lnTo>
                      <a:pt x="681" y="835"/>
                    </a:lnTo>
                    <a:lnTo>
                      <a:pt x="692" y="864"/>
                    </a:lnTo>
                    <a:lnTo>
                      <a:pt x="670" y="910"/>
                    </a:lnTo>
                    <a:lnTo>
                      <a:pt x="624" y="943"/>
                    </a:lnTo>
                    <a:lnTo>
                      <a:pt x="627" y="968"/>
                    </a:lnTo>
                    <a:lnTo>
                      <a:pt x="638" y="982"/>
                    </a:lnTo>
                    <a:lnTo>
                      <a:pt x="649" y="1014"/>
                    </a:lnTo>
                    <a:lnTo>
                      <a:pt x="674" y="1011"/>
                    </a:lnTo>
                    <a:lnTo>
                      <a:pt x="699" y="1018"/>
                    </a:lnTo>
                    <a:lnTo>
                      <a:pt x="717" y="1029"/>
                    </a:lnTo>
                    <a:lnTo>
                      <a:pt x="742" y="1061"/>
                    </a:lnTo>
                    <a:lnTo>
                      <a:pt x="760" y="1043"/>
                    </a:lnTo>
                    <a:lnTo>
                      <a:pt x="756" y="1018"/>
                    </a:lnTo>
                    <a:lnTo>
                      <a:pt x="785" y="993"/>
                    </a:lnTo>
                    <a:lnTo>
                      <a:pt x="803" y="964"/>
                    </a:lnTo>
                    <a:lnTo>
                      <a:pt x="799" y="896"/>
                    </a:lnTo>
                    <a:lnTo>
                      <a:pt x="814" y="875"/>
                    </a:lnTo>
                    <a:lnTo>
                      <a:pt x="810" y="799"/>
                    </a:lnTo>
                    <a:lnTo>
                      <a:pt x="799" y="785"/>
                    </a:lnTo>
                    <a:lnTo>
                      <a:pt x="781" y="781"/>
                    </a:lnTo>
                    <a:lnTo>
                      <a:pt x="771" y="781"/>
                    </a:lnTo>
                    <a:lnTo>
                      <a:pt x="774" y="760"/>
                    </a:lnTo>
                    <a:lnTo>
                      <a:pt x="785" y="728"/>
                    </a:lnTo>
                    <a:lnTo>
                      <a:pt x="799" y="749"/>
                    </a:lnTo>
                    <a:lnTo>
                      <a:pt x="803" y="763"/>
                    </a:lnTo>
                    <a:lnTo>
                      <a:pt x="849" y="742"/>
                    </a:lnTo>
                    <a:lnTo>
                      <a:pt x="849" y="713"/>
                    </a:lnTo>
                    <a:lnTo>
                      <a:pt x="842" y="695"/>
                    </a:lnTo>
                    <a:lnTo>
                      <a:pt x="839" y="681"/>
                    </a:lnTo>
                    <a:lnTo>
                      <a:pt x="821" y="677"/>
                    </a:lnTo>
                    <a:lnTo>
                      <a:pt x="803" y="663"/>
                    </a:lnTo>
                    <a:lnTo>
                      <a:pt x="835" y="645"/>
                    </a:lnTo>
                    <a:lnTo>
                      <a:pt x="806" y="620"/>
                    </a:lnTo>
                    <a:lnTo>
                      <a:pt x="803" y="591"/>
                    </a:lnTo>
                    <a:lnTo>
                      <a:pt x="792" y="512"/>
                    </a:lnTo>
                    <a:lnTo>
                      <a:pt x="792" y="505"/>
                    </a:lnTo>
                    <a:lnTo>
                      <a:pt x="767" y="487"/>
                    </a:lnTo>
                    <a:lnTo>
                      <a:pt x="789" y="401"/>
                    </a:lnTo>
                    <a:lnTo>
                      <a:pt x="781" y="376"/>
                    </a:lnTo>
                    <a:lnTo>
                      <a:pt x="771" y="347"/>
                    </a:lnTo>
                    <a:lnTo>
                      <a:pt x="774" y="322"/>
                    </a:lnTo>
                    <a:lnTo>
                      <a:pt x="753" y="251"/>
                    </a:lnTo>
                    <a:lnTo>
                      <a:pt x="717" y="251"/>
                    </a:lnTo>
                    <a:lnTo>
                      <a:pt x="728" y="215"/>
                    </a:lnTo>
                    <a:lnTo>
                      <a:pt x="728" y="186"/>
                    </a:lnTo>
                    <a:lnTo>
                      <a:pt x="702" y="161"/>
                    </a:lnTo>
                    <a:lnTo>
                      <a:pt x="717" y="136"/>
                    </a:lnTo>
                    <a:lnTo>
                      <a:pt x="706" y="100"/>
                    </a:lnTo>
                    <a:lnTo>
                      <a:pt x="685" y="71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57" name=""/>
              <p:cNvSpPr/>
              <p:nvPr/>
            </p:nvSpPr>
            <p:spPr>
              <a:xfrm>
                <a:off x="7831080" y="1971720"/>
                <a:ext cx="658800" cy="842760"/>
              </a:xfrm>
              <a:custGeom>
                <a:avLst/>
                <a:gdLst/>
                <a:ahLst/>
                <a:rect l="l" t="t" r="r" b="b"/>
                <a:pathLst>
                  <a:path w="849" h="1061">
                    <a:moveTo>
                      <a:pt x="685" y="0"/>
                    </a:moveTo>
                    <a:lnTo>
                      <a:pt x="652" y="18"/>
                    </a:lnTo>
                    <a:lnTo>
                      <a:pt x="577" y="14"/>
                    </a:lnTo>
                    <a:lnTo>
                      <a:pt x="523" y="39"/>
                    </a:lnTo>
                    <a:lnTo>
                      <a:pt x="455" y="75"/>
                    </a:lnTo>
                    <a:lnTo>
                      <a:pt x="426" y="107"/>
                    </a:lnTo>
                    <a:lnTo>
                      <a:pt x="426" y="150"/>
                    </a:lnTo>
                    <a:lnTo>
                      <a:pt x="387" y="175"/>
                    </a:lnTo>
                    <a:lnTo>
                      <a:pt x="362" y="204"/>
                    </a:lnTo>
                    <a:lnTo>
                      <a:pt x="362" y="218"/>
                    </a:lnTo>
                    <a:lnTo>
                      <a:pt x="383" y="243"/>
                    </a:lnTo>
                    <a:lnTo>
                      <a:pt x="387" y="254"/>
                    </a:lnTo>
                    <a:lnTo>
                      <a:pt x="376" y="276"/>
                    </a:lnTo>
                    <a:lnTo>
                      <a:pt x="383" y="294"/>
                    </a:lnTo>
                    <a:lnTo>
                      <a:pt x="391" y="315"/>
                    </a:lnTo>
                    <a:lnTo>
                      <a:pt x="383" y="333"/>
                    </a:lnTo>
                    <a:lnTo>
                      <a:pt x="358" y="337"/>
                    </a:lnTo>
                    <a:lnTo>
                      <a:pt x="322" y="387"/>
                    </a:lnTo>
                    <a:lnTo>
                      <a:pt x="279" y="398"/>
                    </a:lnTo>
                    <a:lnTo>
                      <a:pt x="179" y="398"/>
                    </a:lnTo>
                    <a:lnTo>
                      <a:pt x="175" y="412"/>
                    </a:lnTo>
                    <a:lnTo>
                      <a:pt x="79" y="412"/>
                    </a:lnTo>
                    <a:lnTo>
                      <a:pt x="57" y="434"/>
                    </a:lnTo>
                    <a:lnTo>
                      <a:pt x="53" y="469"/>
                    </a:lnTo>
                    <a:lnTo>
                      <a:pt x="71" y="491"/>
                    </a:lnTo>
                    <a:lnTo>
                      <a:pt x="93" y="520"/>
                    </a:lnTo>
                    <a:lnTo>
                      <a:pt x="86" y="548"/>
                    </a:lnTo>
                    <a:lnTo>
                      <a:pt x="39" y="591"/>
                    </a:lnTo>
                    <a:lnTo>
                      <a:pt x="0" y="627"/>
                    </a:lnTo>
                    <a:lnTo>
                      <a:pt x="18" y="652"/>
                    </a:lnTo>
                    <a:lnTo>
                      <a:pt x="7" y="677"/>
                    </a:lnTo>
                    <a:lnTo>
                      <a:pt x="165" y="652"/>
                    </a:lnTo>
                    <a:lnTo>
                      <a:pt x="570" y="559"/>
                    </a:lnTo>
                    <a:lnTo>
                      <a:pt x="577" y="577"/>
                    </a:lnTo>
                    <a:lnTo>
                      <a:pt x="609" y="588"/>
                    </a:lnTo>
                    <a:lnTo>
                      <a:pt x="613" y="631"/>
                    </a:lnTo>
                    <a:lnTo>
                      <a:pt x="649" y="634"/>
                    </a:lnTo>
                    <a:lnTo>
                      <a:pt x="659" y="652"/>
                    </a:lnTo>
                    <a:lnTo>
                      <a:pt x="645" y="674"/>
                    </a:lnTo>
                    <a:lnTo>
                      <a:pt x="642" y="706"/>
                    </a:lnTo>
                    <a:lnTo>
                      <a:pt x="627" y="728"/>
                    </a:lnTo>
                    <a:lnTo>
                      <a:pt x="638" y="753"/>
                    </a:lnTo>
                    <a:lnTo>
                      <a:pt x="620" y="763"/>
                    </a:lnTo>
                    <a:lnTo>
                      <a:pt x="638" y="803"/>
                    </a:lnTo>
                    <a:lnTo>
                      <a:pt x="634" y="832"/>
                    </a:lnTo>
                    <a:lnTo>
                      <a:pt x="681" y="835"/>
                    </a:lnTo>
                    <a:lnTo>
                      <a:pt x="692" y="864"/>
                    </a:lnTo>
                    <a:lnTo>
                      <a:pt x="670" y="910"/>
                    </a:lnTo>
                    <a:lnTo>
                      <a:pt x="624" y="943"/>
                    </a:lnTo>
                    <a:lnTo>
                      <a:pt x="627" y="968"/>
                    </a:lnTo>
                    <a:lnTo>
                      <a:pt x="638" y="982"/>
                    </a:lnTo>
                    <a:lnTo>
                      <a:pt x="649" y="1014"/>
                    </a:lnTo>
                    <a:lnTo>
                      <a:pt x="674" y="1011"/>
                    </a:lnTo>
                    <a:lnTo>
                      <a:pt x="699" y="1018"/>
                    </a:lnTo>
                    <a:lnTo>
                      <a:pt x="717" y="1029"/>
                    </a:lnTo>
                    <a:lnTo>
                      <a:pt x="742" y="1061"/>
                    </a:lnTo>
                    <a:lnTo>
                      <a:pt x="760" y="1043"/>
                    </a:lnTo>
                    <a:lnTo>
                      <a:pt x="756" y="1018"/>
                    </a:lnTo>
                    <a:lnTo>
                      <a:pt x="785" y="993"/>
                    </a:lnTo>
                    <a:lnTo>
                      <a:pt x="803" y="964"/>
                    </a:lnTo>
                    <a:lnTo>
                      <a:pt x="799" y="896"/>
                    </a:lnTo>
                    <a:lnTo>
                      <a:pt x="814" y="875"/>
                    </a:lnTo>
                    <a:lnTo>
                      <a:pt x="810" y="799"/>
                    </a:lnTo>
                    <a:lnTo>
                      <a:pt x="799" y="785"/>
                    </a:lnTo>
                    <a:lnTo>
                      <a:pt x="781" y="781"/>
                    </a:lnTo>
                    <a:lnTo>
                      <a:pt x="771" y="781"/>
                    </a:lnTo>
                    <a:lnTo>
                      <a:pt x="774" y="760"/>
                    </a:lnTo>
                    <a:lnTo>
                      <a:pt x="785" y="728"/>
                    </a:lnTo>
                    <a:lnTo>
                      <a:pt x="799" y="749"/>
                    </a:lnTo>
                    <a:lnTo>
                      <a:pt x="803" y="763"/>
                    </a:lnTo>
                    <a:lnTo>
                      <a:pt x="849" y="742"/>
                    </a:lnTo>
                    <a:lnTo>
                      <a:pt x="849" y="713"/>
                    </a:lnTo>
                    <a:lnTo>
                      <a:pt x="842" y="695"/>
                    </a:lnTo>
                    <a:lnTo>
                      <a:pt x="839" y="681"/>
                    </a:lnTo>
                    <a:lnTo>
                      <a:pt x="821" y="677"/>
                    </a:lnTo>
                    <a:lnTo>
                      <a:pt x="803" y="663"/>
                    </a:lnTo>
                    <a:lnTo>
                      <a:pt x="835" y="645"/>
                    </a:lnTo>
                    <a:lnTo>
                      <a:pt x="806" y="620"/>
                    </a:lnTo>
                    <a:lnTo>
                      <a:pt x="803" y="591"/>
                    </a:lnTo>
                    <a:lnTo>
                      <a:pt x="792" y="512"/>
                    </a:lnTo>
                    <a:lnTo>
                      <a:pt x="792" y="505"/>
                    </a:lnTo>
                    <a:lnTo>
                      <a:pt x="767" y="487"/>
                    </a:lnTo>
                    <a:lnTo>
                      <a:pt x="789" y="401"/>
                    </a:lnTo>
                    <a:lnTo>
                      <a:pt x="781" y="376"/>
                    </a:lnTo>
                    <a:lnTo>
                      <a:pt x="771" y="347"/>
                    </a:lnTo>
                    <a:lnTo>
                      <a:pt x="774" y="322"/>
                    </a:lnTo>
                    <a:lnTo>
                      <a:pt x="753" y="251"/>
                    </a:lnTo>
                    <a:lnTo>
                      <a:pt x="717" y="251"/>
                    </a:lnTo>
                    <a:lnTo>
                      <a:pt x="728" y="215"/>
                    </a:lnTo>
                    <a:lnTo>
                      <a:pt x="728" y="186"/>
                    </a:lnTo>
                    <a:lnTo>
                      <a:pt x="702" y="161"/>
                    </a:lnTo>
                    <a:lnTo>
                      <a:pt x="717" y="136"/>
                    </a:lnTo>
                    <a:lnTo>
                      <a:pt x="706" y="100"/>
                    </a:lnTo>
                    <a:lnTo>
                      <a:pt x="685" y="71"/>
                    </a:lnTo>
                    <a:lnTo>
                      <a:pt x="685" y="0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58" name=""/>
            <p:cNvGrpSpPr/>
            <p:nvPr/>
          </p:nvGrpSpPr>
          <p:grpSpPr>
            <a:xfrm>
              <a:off x="7381080" y="2017800"/>
              <a:ext cx="205920" cy="93600"/>
              <a:chOff x="7381080" y="2017800"/>
              <a:chExt cx="205920" cy="93600"/>
            </a:xfrm>
          </p:grpSpPr>
          <p:sp>
            <p:nvSpPr>
              <p:cNvPr id="259" name=""/>
              <p:cNvSpPr/>
              <p:nvPr/>
            </p:nvSpPr>
            <p:spPr>
              <a:xfrm>
                <a:off x="7381080" y="2017800"/>
                <a:ext cx="205920" cy="93600"/>
              </a:xfrm>
              <a:custGeom>
                <a:avLst/>
                <a:gdLst/>
                <a:ahLst/>
                <a:rect l="l" t="t" r="r" b="b"/>
                <a:pathLst>
                  <a:path w="265" h="118">
                    <a:moveTo>
                      <a:pt x="265" y="25"/>
                    </a:moveTo>
                    <a:lnTo>
                      <a:pt x="247" y="25"/>
                    </a:lnTo>
                    <a:lnTo>
                      <a:pt x="222" y="43"/>
                    </a:lnTo>
                    <a:lnTo>
                      <a:pt x="201" y="14"/>
                    </a:lnTo>
                    <a:lnTo>
                      <a:pt x="143" y="18"/>
                    </a:lnTo>
                    <a:lnTo>
                      <a:pt x="118" y="22"/>
                    </a:lnTo>
                    <a:lnTo>
                      <a:pt x="100" y="0"/>
                    </a:lnTo>
                    <a:lnTo>
                      <a:pt x="68" y="11"/>
                    </a:lnTo>
                    <a:lnTo>
                      <a:pt x="50" y="4"/>
                    </a:lnTo>
                    <a:lnTo>
                      <a:pt x="32" y="14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39" y="57"/>
                    </a:lnTo>
                    <a:lnTo>
                      <a:pt x="90" y="50"/>
                    </a:lnTo>
                    <a:lnTo>
                      <a:pt x="136" y="57"/>
                    </a:lnTo>
                    <a:lnTo>
                      <a:pt x="179" y="86"/>
                    </a:lnTo>
                    <a:lnTo>
                      <a:pt x="204" y="65"/>
                    </a:lnTo>
                    <a:lnTo>
                      <a:pt x="219" y="82"/>
                    </a:lnTo>
                    <a:lnTo>
                      <a:pt x="215" y="118"/>
                    </a:lnTo>
                    <a:lnTo>
                      <a:pt x="229" y="118"/>
                    </a:lnTo>
                    <a:lnTo>
                      <a:pt x="265" y="25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60" name=""/>
              <p:cNvSpPr/>
              <p:nvPr/>
            </p:nvSpPr>
            <p:spPr>
              <a:xfrm>
                <a:off x="7381080" y="2017800"/>
                <a:ext cx="205920" cy="93600"/>
              </a:xfrm>
              <a:custGeom>
                <a:avLst/>
                <a:gdLst/>
                <a:ahLst/>
                <a:rect l="l" t="t" r="r" b="b"/>
                <a:pathLst>
                  <a:path w="265" h="118">
                    <a:moveTo>
                      <a:pt x="265" y="25"/>
                    </a:moveTo>
                    <a:lnTo>
                      <a:pt x="247" y="25"/>
                    </a:lnTo>
                    <a:lnTo>
                      <a:pt x="222" y="43"/>
                    </a:lnTo>
                    <a:lnTo>
                      <a:pt x="201" y="14"/>
                    </a:lnTo>
                    <a:lnTo>
                      <a:pt x="143" y="18"/>
                    </a:lnTo>
                    <a:lnTo>
                      <a:pt x="118" y="22"/>
                    </a:lnTo>
                    <a:lnTo>
                      <a:pt x="100" y="0"/>
                    </a:lnTo>
                    <a:lnTo>
                      <a:pt x="68" y="11"/>
                    </a:lnTo>
                    <a:lnTo>
                      <a:pt x="50" y="4"/>
                    </a:lnTo>
                    <a:lnTo>
                      <a:pt x="32" y="14"/>
                    </a:lnTo>
                    <a:lnTo>
                      <a:pt x="0" y="14"/>
                    </a:lnTo>
                    <a:lnTo>
                      <a:pt x="0" y="29"/>
                    </a:lnTo>
                    <a:lnTo>
                      <a:pt x="39" y="57"/>
                    </a:lnTo>
                    <a:lnTo>
                      <a:pt x="90" y="50"/>
                    </a:lnTo>
                    <a:lnTo>
                      <a:pt x="136" y="57"/>
                    </a:lnTo>
                    <a:lnTo>
                      <a:pt x="179" y="86"/>
                    </a:lnTo>
                    <a:lnTo>
                      <a:pt x="204" y="65"/>
                    </a:lnTo>
                    <a:lnTo>
                      <a:pt x="219" y="82"/>
                    </a:lnTo>
                    <a:lnTo>
                      <a:pt x="215" y="118"/>
                    </a:lnTo>
                    <a:lnTo>
                      <a:pt x="229" y="118"/>
                    </a:lnTo>
                    <a:lnTo>
                      <a:pt x="265" y="25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261" name=""/>
            <p:cNvGrpSpPr/>
            <p:nvPr/>
          </p:nvGrpSpPr>
          <p:grpSpPr>
            <a:xfrm>
              <a:off x="8362800" y="1932120"/>
              <a:ext cx="178200" cy="353880"/>
              <a:chOff x="8362800" y="1932120"/>
              <a:chExt cx="178200" cy="353880"/>
            </a:xfrm>
          </p:grpSpPr>
          <p:sp>
            <p:nvSpPr>
              <p:cNvPr id="262" name=""/>
              <p:cNvSpPr/>
              <p:nvPr/>
            </p:nvSpPr>
            <p:spPr>
              <a:xfrm>
                <a:off x="8362800" y="1932120"/>
                <a:ext cx="178200" cy="353880"/>
              </a:xfrm>
              <a:custGeom>
                <a:avLst/>
                <a:gdLst/>
                <a:ahLst/>
                <a:rect l="l" t="t" r="r" b="b"/>
                <a:pathLst>
                  <a:path w="229" h="445">
                    <a:moveTo>
                      <a:pt x="0" y="51"/>
                    </a:moveTo>
                    <a:lnTo>
                      <a:pt x="136" y="22"/>
                    </a:lnTo>
                    <a:lnTo>
                      <a:pt x="200" y="0"/>
                    </a:lnTo>
                    <a:lnTo>
                      <a:pt x="211" y="33"/>
                    </a:lnTo>
                    <a:lnTo>
                      <a:pt x="207" y="61"/>
                    </a:lnTo>
                    <a:lnTo>
                      <a:pt x="211" y="83"/>
                    </a:lnTo>
                    <a:lnTo>
                      <a:pt x="229" y="97"/>
                    </a:lnTo>
                    <a:lnTo>
                      <a:pt x="218" y="108"/>
                    </a:lnTo>
                    <a:lnTo>
                      <a:pt x="218" y="140"/>
                    </a:lnTo>
                    <a:lnTo>
                      <a:pt x="197" y="144"/>
                    </a:lnTo>
                    <a:lnTo>
                      <a:pt x="182" y="151"/>
                    </a:lnTo>
                    <a:lnTo>
                      <a:pt x="175" y="173"/>
                    </a:lnTo>
                    <a:lnTo>
                      <a:pt x="190" y="198"/>
                    </a:lnTo>
                    <a:lnTo>
                      <a:pt x="190" y="223"/>
                    </a:lnTo>
                    <a:lnTo>
                      <a:pt x="168" y="241"/>
                    </a:lnTo>
                    <a:lnTo>
                      <a:pt x="161" y="262"/>
                    </a:lnTo>
                    <a:lnTo>
                      <a:pt x="193" y="302"/>
                    </a:lnTo>
                    <a:lnTo>
                      <a:pt x="175" y="363"/>
                    </a:lnTo>
                    <a:lnTo>
                      <a:pt x="204" y="420"/>
                    </a:lnTo>
                    <a:lnTo>
                      <a:pt x="157" y="438"/>
                    </a:lnTo>
                    <a:lnTo>
                      <a:pt x="100" y="445"/>
                    </a:lnTo>
                    <a:lnTo>
                      <a:pt x="82" y="388"/>
                    </a:lnTo>
                    <a:lnTo>
                      <a:pt x="86" y="366"/>
                    </a:lnTo>
                    <a:lnTo>
                      <a:pt x="68" y="298"/>
                    </a:lnTo>
                    <a:lnTo>
                      <a:pt x="28" y="302"/>
                    </a:lnTo>
                    <a:lnTo>
                      <a:pt x="43" y="273"/>
                    </a:lnTo>
                    <a:lnTo>
                      <a:pt x="43" y="230"/>
                    </a:lnTo>
                    <a:lnTo>
                      <a:pt x="17" y="216"/>
                    </a:lnTo>
                    <a:lnTo>
                      <a:pt x="32" y="183"/>
                    </a:lnTo>
                    <a:lnTo>
                      <a:pt x="21" y="147"/>
                    </a:lnTo>
                    <a:lnTo>
                      <a:pt x="0" y="130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f008"/>
              </a:solidFill>
              <a:ln w="93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263" name=""/>
              <p:cNvSpPr/>
              <p:nvPr/>
            </p:nvSpPr>
            <p:spPr>
              <a:xfrm>
                <a:off x="8362800" y="1932120"/>
                <a:ext cx="178200" cy="353880"/>
              </a:xfrm>
              <a:custGeom>
                <a:avLst/>
                <a:gdLst/>
                <a:ahLst/>
                <a:rect l="l" t="t" r="r" b="b"/>
                <a:pathLst>
                  <a:path w="229" h="445">
                    <a:moveTo>
                      <a:pt x="0" y="51"/>
                    </a:moveTo>
                    <a:lnTo>
                      <a:pt x="136" y="22"/>
                    </a:lnTo>
                    <a:lnTo>
                      <a:pt x="200" y="0"/>
                    </a:lnTo>
                    <a:lnTo>
                      <a:pt x="211" y="33"/>
                    </a:lnTo>
                    <a:lnTo>
                      <a:pt x="207" y="61"/>
                    </a:lnTo>
                    <a:lnTo>
                      <a:pt x="211" y="83"/>
                    </a:lnTo>
                    <a:lnTo>
                      <a:pt x="229" y="97"/>
                    </a:lnTo>
                    <a:lnTo>
                      <a:pt x="218" y="108"/>
                    </a:lnTo>
                    <a:lnTo>
                      <a:pt x="218" y="140"/>
                    </a:lnTo>
                    <a:lnTo>
                      <a:pt x="197" y="144"/>
                    </a:lnTo>
                    <a:lnTo>
                      <a:pt x="182" y="151"/>
                    </a:lnTo>
                    <a:lnTo>
                      <a:pt x="175" y="173"/>
                    </a:lnTo>
                    <a:lnTo>
                      <a:pt x="190" y="198"/>
                    </a:lnTo>
                    <a:lnTo>
                      <a:pt x="190" y="223"/>
                    </a:lnTo>
                    <a:lnTo>
                      <a:pt x="168" y="241"/>
                    </a:lnTo>
                    <a:lnTo>
                      <a:pt x="161" y="262"/>
                    </a:lnTo>
                    <a:lnTo>
                      <a:pt x="193" y="302"/>
                    </a:lnTo>
                    <a:lnTo>
                      <a:pt x="175" y="363"/>
                    </a:lnTo>
                    <a:lnTo>
                      <a:pt x="204" y="420"/>
                    </a:lnTo>
                    <a:lnTo>
                      <a:pt x="157" y="438"/>
                    </a:lnTo>
                    <a:lnTo>
                      <a:pt x="100" y="445"/>
                    </a:lnTo>
                    <a:lnTo>
                      <a:pt x="82" y="388"/>
                    </a:lnTo>
                    <a:lnTo>
                      <a:pt x="86" y="366"/>
                    </a:lnTo>
                    <a:lnTo>
                      <a:pt x="68" y="298"/>
                    </a:lnTo>
                    <a:lnTo>
                      <a:pt x="28" y="302"/>
                    </a:lnTo>
                    <a:lnTo>
                      <a:pt x="43" y="273"/>
                    </a:lnTo>
                    <a:lnTo>
                      <a:pt x="43" y="230"/>
                    </a:lnTo>
                    <a:lnTo>
                      <a:pt x="17" y="216"/>
                    </a:lnTo>
                    <a:lnTo>
                      <a:pt x="32" y="183"/>
                    </a:lnTo>
                    <a:lnTo>
                      <a:pt x="21" y="147"/>
                    </a:lnTo>
                    <a:lnTo>
                      <a:pt x="0" y="130"/>
                    </a:lnTo>
                    <a:lnTo>
                      <a:pt x="0" y="51"/>
                    </a:lnTo>
                  </a:path>
                </a:pathLst>
              </a:custGeom>
              <a:noFill/>
              <a:ln w="11160">
                <a:solidFill>
                  <a:srgbClr val="4d4d4d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264" name=""/>
            <p:cNvSpPr/>
            <p:nvPr/>
          </p:nvSpPr>
          <p:spPr>
            <a:xfrm>
              <a:off x="6441480" y="2583000"/>
              <a:ext cx="666360" cy="1593720"/>
            </a:xfrm>
            <a:custGeom>
              <a:avLst/>
              <a:gdLst/>
              <a:ahLst/>
              <a:rect l="l" t="t" r="r" b="b"/>
              <a:pathLst>
                <a:path w="860" h="2008">
                  <a:moveTo>
                    <a:pt x="860" y="0"/>
                  </a:moveTo>
                  <a:lnTo>
                    <a:pt x="803" y="493"/>
                  </a:lnTo>
                  <a:lnTo>
                    <a:pt x="746" y="516"/>
                  </a:lnTo>
                  <a:lnTo>
                    <a:pt x="688" y="722"/>
                  </a:lnTo>
                  <a:lnTo>
                    <a:pt x="654" y="746"/>
                  </a:lnTo>
                  <a:lnTo>
                    <a:pt x="470" y="1176"/>
                  </a:lnTo>
                  <a:lnTo>
                    <a:pt x="269" y="1434"/>
                  </a:lnTo>
                  <a:lnTo>
                    <a:pt x="34" y="1617"/>
                  </a:lnTo>
                  <a:lnTo>
                    <a:pt x="63" y="1721"/>
                  </a:lnTo>
                  <a:lnTo>
                    <a:pt x="0" y="2008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4306320" y="3562200"/>
              <a:ext cx="524160" cy="328680"/>
            </a:xfrm>
            <a:prstGeom prst="rect">
              <a:avLst/>
            </a:prstGeom>
            <a:noFill/>
            <a:ln w="9360">
              <a:solidFill>
                <a:srgbClr val="4d4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266" name=""/>
          <p:cNvSpPr/>
          <p:nvPr/>
        </p:nvSpPr>
        <p:spPr>
          <a:xfrm>
            <a:off x="3743280" y="1641600"/>
            <a:ext cx="839880" cy="552240"/>
          </a:xfrm>
          <a:custGeom>
            <a:avLst/>
            <a:gdLst/>
            <a:ahLst/>
            <a:rect l="l" t="t" r="r" b="b"/>
            <a:pathLst>
              <a:path w="1083" h="695">
                <a:moveTo>
                  <a:pt x="36" y="695"/>
                </a:moveTo>
                <a:lnTo>
                  <a:pt x="0" y="616"/>
                </a:lnTo>
                <a:lnTo>
                  <a:pt x="222" y="308"/>
                </a:lnTo>
                <a:lnTo>
                  <a:pt x="287" y="272"/>
                </a:lnTo>
                <a:lnTo>
                  <a:pt x="337" y="251"/>
                </a:lnTo>
                <a:lnTo>
                  <a:pt x="495" y="308"/>
                </a:lnTo>
                <a:lnTo>
                  <a:pt x="839" y="36"/>
                </a:lnTo>
                <a:lnTo>
                  <a:pt x="939" y="0"/>
                </a:lnTo>
                <a:lnTo>
                  <a:pt x="1083" y="71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7" name=""/>
          <p:cNvSpPr/>
          <p:nvPr/>
        </p:nvSpPr>
        <p:spPr>
          <a:xfrm>
            <a:off x="4809960" y="1300320"/>
            <a:ext cx="3214800" cy="860400"/>
          </a:xfrm>
          <a:custGeom>
            <a:avLst/>
            <a:gdLst/>
            <a:ahLst/>
            <a:rect l="l" t="t" r="r" b="b"/>
            <a:pathLst>
              <a:path w="4145" h="1083">
                <a:moveTo>
                  <a:pt x="0" y="0"/>
                </a:moveTo>
                <a:lnTo>
                  <a:pt x="322" y="180"/>
                </a:lnTo>
                <a:lnTo>
                  <a:pt x="1283" y="302"/>
                </a:lnTo>
                <a:lnTo>
                  <a:pt x="1900" y="423"/>
                </a:lnTo>
                <a:lnTo>
                  <a:pt x="2660" y="431"/>
                </a:lnTo>
                <a:lnTo>
                  <a:pt x="2825" y="495"/>
                </a:lnTo>
                <a:lnTo>
                  <a:pt x="2933" y="395"/>
                </a:lnTo>
                <a:lnTo>
                  <a:pt x="3047" y="359"/>
                </a:lnTo>
                <a:lnTo>
                  <a:pt x="3908" y="330"/>
                </a:lnTo>
                <a:lnTo>
                  <a:pt x="3958" y="345"/>
                </a:lnTo>
                <a:lnTo>
                  <a:pt x="4015" y="409"/>
                </a:lnTo>
                <a:lnTo>
                  <a:pt x="4066" y="553"/>
                </a:lnTo>
                <a:lnTo>
                  <a:pt x="4101" y="969"/>
                </a:lnTo>
                <a:lnTo>
                  <a:pt x="4145" y="1083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8" name=""/>
          <p:cNvSpPr/>
          <p:nvPr/>
        </p:nvSpPr>
        <p:spPr>
          <a:xfrm>
            <a:off x="4187880" y="1654200"/>
            <a:ext cx="961920" cy="1598760"/>
          </a:xfrm>
          <a:custGeom>
            <a:avLst/>
            <a:gdLst/>
            <a:ahLst/>
            <a:rect l="l" t="t" r="r" b="b"/>
            <a:pathLst>
              <a:path w="1240" h="2015">
                <a:moveTo>
                  <a:pt x="71" y="0"/>
                </a:moveTo>
                <a:lnTo>
                  <a:pt x="0" y="108"/>
                </a:lnTo>
                <a:lnTo>
                  <a:pt x="50" y="287"/>
                </a:lnTo>
                <a:lnTo>
                  <a:pt x="272" y="574"/>
                </a:lnTo>
                <a:lnTo>
                  <a:pt x="294" y="681"/>
                </a:lnTo>
                <a:lnTo>
                  <a:pt x="537" y="1011"/>
                </a:lnTo>
                <a:lnTo>
                  <a:pt x="717" y="1004"/>
                </a:lnTo>
                <a:lnTo>
                  <a:pt x="760" y="961"/>
                </a:lnTo>
                <a:lnTo>
                  <a:pt x="796" y="947"/>
                </a:lnTo>
                <a:lnTo>
                  <a:pt x="853" y="990"/>
                </a:lnTo>
                <a:lnTo>
                  <a:pt x="925" y="997"/>
                </a:lnTo>
                <a:lnTo>
                  <a:pt x="953" y="1126"/>
                </a:lnTo>
                <a:lnTo>
                  <a:pt x="1147" y="1320"/>
                </a:lnTo>
                <a:lnTo>
                  <a:pt x="1118" y="1477"/>
                </a:lnTo>
                <a:lnTo>
                  <a:pt x="1204" y="1542"/>
                </a:lnTo>
                <a:lnTo>
                  <a:pt x="1176" y="1664"/>
                </a:lnTo>
                <a:lnTo>
                  <a:pt x="1118" y="1736"/>
                </a:lnTo>
                <a:lnTo>
                  <a:pt x="1025" y="1786"/>
                </a:lnTo>
                <a:lnTo>
                  <a:pt x="1118" y="1922"/>
                </a:lnTo>
                <a:lnTo>
                  <a:pt x="1240" y="2015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69" name=""/>
          <p:cNvSpPr/>
          <p:nvPr/>
        </p:nvSpPr>
        <p:spPr>
          <a:xfrm>
            <a:off x="3795840" y="2905200"/>
            <a:ext cx="852480" cy="793800"/>
          </a:xfrm>
          <a:custGeom>
            <a:avLst/>
            <a:gdLst/>
            <a:ahLst/>
            <a:rect l="l" t="t" r="r" b="b"/>
            <a:pathLst>
              <a:path w="1097" h="999">
                <a:moveTo>
                  <a:pt x="172" y="0"/>
                </a:moveTo>
                <a:lnTo>
                  <a:pt x="138" y="149"/>
                </a:lnTo>
                <a:lnTo>
                  <a:pt x="93" y="211"/>
                </a:lnTo>
                <a:lnTo>
                  <a:pt x="109" y="315"/>
                </a:lnTo>
                <a:lnTo>
                  <a:pt x="0" y="373"/>
                </a:lnTo>
                <a:lnTo>
                  <a:pt x="36" y="563"/>
                </a:lnTo>
                <a:lnTo>
                  <a:pt x="161" y="608"/>
                </a:lnTo>
                <a:lnTo>
                  <a:pt x="448" y="843"/>
                </a:lnTo>
                <a:lnTo>
                  <a:pt x="740" y="900"/>
                </a:lnTo>
                <a:lnTo>
                  <a:pt x="1097" y="999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0" name=""/>
          <p:cNvSpPr/>
          <p:nvPr/>
        </p:nvSpPr>
        <p:spPr>
          <a:xfrm>
            <a:off x="4570560" y="3398760"/>
            <a:ext cx="1349280" cy="851040"/>
          </a:xfrm>
          <a:custGeom>
            <a:avLst/>
            <a:gdLst/>
            <a:ahLst/>
            <a:rect l="l" t="t" r="r" b="b"/>
            <a:pathLst>
              <a:path w="1740" h="1072">
                <a:moveTo>
                  <a:pt x="0" y="0"/>
                </a:moveTo>
                <a:lnTo>
                  <a:pt x="138" y="533"/>
                </a:lnTo>
                <a:lnTo>
                  <a:pt x="419" y="665"/>
                </a:lnTo>
                <a:lnTo>
                  <a:pt x="740" y="603"/>
                </a:lnTo>
                <a:lnTo>
                  <a:pt x="1740" y="1072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1" name=""/>
          <p:cNvSpPr/>
          <p:nvPr/>
        </p:nvSpPr>
        <p:spPr>
          <a:xfrm>
            <a:off x="6345360" y="2568600"/>
            <a:ext cx="2108160" cy="1844640"/>
          </a:xfrm>
          <a:custGeom>
            <a:avLst/>
            <a:gdLst/>
            <a:ahLst/>
            <a:rect l="l" t="t" r="r" b="b"/>
            <a:pathLst>
              <a:path w="2719" h="2324">
                <a:moveTo>
                  <a:pt x="2719" y="0"/>
                </a:moveTo>
                <a:lnTo>
                  <a:pt x="2644" y="70"/>
                </a:lnTo>
                <a:lnTo>
                  <a:pt x="2524" y="127"/>
                </a:lnTo>
                <a:lnTo>
                  <a:pt x="2433" y="321"/>
                </a:lnTo>
                <a:lnTo>
                  <a:pt x="2409" y="402"/>
                </a:lnTo>
                <a:lnTo>
                  <a:pt x="2370" y="516"/>
                </a:lnTo>
                <a:lnTo>
                  <a:pt x="2305" y="678"/>
                </a:lnTo>
                <a:lnTo>
                  <a:pt x="2289" y="678"/>
                </a:lnTo>
                <a:lnTo>
                  <a:pt x="2226" y="861"/>
                </a:lnTo>
                <a:lnTo>
                  <a:pt x="2099" y="999"/>
                </a:lnTo>
                <a:lnTo>
                  <a:pt x="2047" y="1017"/>
                </a:lnTo>
                <a:lnTo>
                  <a:pt x="1755" y="1400"/>
                </a:lnTo>
                <a:lnTo>
                  <a:pt x="1692" y="1429"/>
                </a:lnTo>
                <a:lnTo>
                  <a:pt x="1301" y="1658"/>
                </a:lnTo>
                <a:lnTo>
                  <a:pt x="1079" y="1768"/>
                </a:lnTo>
                <a:lnTo>
                  <a:pt x="769" y="1992"/>
                </a:lnTo>
                <a:lnTo>
                  <a:pt x="717" y="1992"/>
                </a:lnTo>
                <a:lnTo>
                  <a:pt x="167" y="2123"/>
                </a:lnTo>
                <a:lnTo>
                  <a:pt x="0" y="2324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2" name=""/>
          <p:cNvSpPr/>
          <p:nvPr/>
        </p:nvSpPr>
        <p:spPr>
          <a:xfrm>
            <a:off x="7764480" y="2863800"/>
            <a:ext cx="431640" cy="255600"/>
          </a:xfrm>
          <a:custGeom>
            <a:avLst/>
            <a:gdLst/>
            <a:ahLst/>
            <a:rect l="l" t="t" r="r" b="b"/>
            <a:pathLst>
              <a:path w="558" h="321">
                <a:moveTo>
                  <a:pt x="558" y="0"/>
                </a:moveTo>
                <a:lnTo>
                  <a:pt x="443" y="281"/>
                </a:lnTo>
                <a:lnTo>
                  <a:pt x="264" y="276"/>
                </a:lnTo>
                <a:lnTo>
                  <a:pt x="167" y="315"/>
                </a:lnTo>
                <a:lnTo>
                  <a:pt x="0" y="321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3" name=""/>
          <p:cNvSpPr/>
          <p:nvPr/>
        </p:nvSpPr>
        <p:spPr>
          <a:xfrm>
            <a:off x="6927840" y="3606840"/>
            <a:ext cx="1071720" cy="377640"/>
          </a:xfrm>
          <a:custGeom>
            <a:avLst/>
            <a:gdLst/>
            <a:ahLst/>
            <a:rect l="l" t="t" r="r" b="b"/>
            <a:pathLst>
              <a:path w="1382" h="475">
                <a:moveTo>
                  <a:pt x="1382" y="0"/>
                </a:moveTo>
                <a:lnTo>
                  <a:pt x="1153" y="154"/>
                </a:lnTo>
                <a:lnTo>
                  <a:pt x="975" y="195"/>
                </a:lnTo>
                <a:lnTo>
                  <a:pt x="522" y="281"/>
                </a:lnTo>
                <a:lnTo>
                  <a:pt x="230" y="470"/>
                </a:lnTo>
                <a:lnTo>
                  <a:pt x="0" y="475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4" name=""/>
          <p:cNvSpPr/>
          <p:nvPr/>
        </p:nvSpPr>
        <p:spPr>
          <a:xfrm>
            <a:off x="6843600" y="3011400"/>
            <a:ext cx="266760" cy="523800"/>
          </a:xfrm>
          <a:custGeom>
            <a:avLst/>
            <a:gdLst/>
            <a:ahLst/>
            <a:rect l="l" t="t" r="r" b="b"/>
            <a:pathLst>
              <a:path w="344" h="659">
                <a:moveTo>
                  <a:pt x="344" y="50"/>
                </a:moveTo>
                <a:lnTo>
                  <a:pt x="281" y="62"/>
                </a:lnTo>
                <a:lnTo>
                  <a:pt x="200" y="0"/>
                </a:lnTo>
                <a:lnTo>
                  <a:pt x="184" y="159"/>
                </a:lnTo>
                <a:lnTo>
                  <a:pt x="0" y="659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5" name=""/>
          <p:cNvSpPr/>
          <p:nvPr/>
        </p:nvSpPr>
        <p:spPr>
          <a:xfrm>
            <a:off x="7974000" y="1820880"/>
            <a:ext cx="590400" cy="10152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276" name=""/>
          <p:cNvSpPr/>
          <p:nvPr/>
        </p:nvSpPr>
        <p:spPr>
          <a:xfrm>
            <a:off x="7502400" y="3479760"/>
            <a:ext cx="81000" cy="17784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4d4d4d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277" name=""/>
          <p:cNvGrpSpPr/>
          <p:nvPr/>
        </p:nvGrpSpPr>
        <p:grpSpPr>
          <a:xfrm>
            <a:off x="3763800" y="1417680"/>
            <a:ext cx="708120" cy="534960"/>
            <a:chOff x="3763800" y="1417680"/>
            <a:chExt cx="708120" cy="534960"/>
          </a:xfrm>
        </p:grpSpPr>
        <p:sp>
          <p:nvSpPr>
            <p:cNvPr id="278" name=""/>
            <p:cNvSpPr/>
            <p:nvPr/>
          </p:nvSpPr>
          <p:spPr>
            <a:xfrm>
              <a:off x="3763800" y="1417680"/>
              <a:ext cx="708120" cy="53496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  <a:close/>
                </a:path>
              </a:pathLst>
            </a:custGeom>
            <a:solidFill>
              <a:srgbClr val="00f008">
                <a:alpha val="50000"/>
              </a:srgbClr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3763800" y="1417680"/>
              <a:ext cx="708120" cy="53496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0" name=""/>
          <p:cNvGrpSpPr/>
          <p:nvPr/>
        </p:nvGrpSpPr>
        <p:grpSpPr>
          <a:xfrm>
            <a:off x="3763800" y="1417680"/>
            <a:ext cx="708120" cy="534960"/>
            <a:chOff x="3763800" y="1417680"/>
            <a:chExt cx="708120" cy="534960"/>
          </a:xfrm>
        </p:grpSpPr>
        <p:sp>
          <p:nvSpPr>
            <p:cNvPr id="281" name=""/>
            <p:cNvSpPr/>
            <p:nvPr/>
          </p:nvSpPr>
          <p:spPr>
            <a:xfrm>
              <a:off x="3763800" y="1417680"/>
              <a:ext cx="708120" cy="53496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3763800" y="1417680"/>
              <a:ext cx="708120" cy="534960"/>
            </a:xfrm>
            <a:custGeom>
              <a:avLst/>
              <a:gdLst/>
              <a:ahLst/>
              <a:rect l="l" t="t" r="r" b="b"/>
              <a:pathLst>
                <a:path w="914" h="675">
                  <a:moveTo>
                    <a:pt x="810" y="675"/>
                  </a:moveTo>
                  <a:lnTo>
                    <a:pt x="692" y="642"/>
                  </a:lnTo>
                  <a:lnTo>
                    <a:pt x="613" y="624"/>
                  </a:lnTo>
                  <a:lnTo>
                    <a:pt x="552" y="632"/>
                  </a:lnTo>
                  <a:lnTo>
                    <a:pt x="520" y="617"/>
                  </a:lnTo>
                  <a:lnTo>
                    <a:pt x="480" y="617"/>
                  </a:lnTo>
                  <a:lnTo>
                    <a:pt x="423" y="628"/>
                  </a:lnTo>
                  <a:lnTo>
                    <a:pt x="366" y="610"/>
                  </a:lnTo>
                  <a:lnTo>
                    <a:pt x="298" y="610"/>
                  </a:lnTo>
                  <a:lnTo>
                    <a:pt x="247" y="596"/>
                  </a:lnTo>
                  <a:lnTo>
                    <a:pt x="161" y="585"/>
                  </a:lnTo>
                  <a:lnTo>
                    <a:pt x="122" y="538"/>
                  </a:lnTo>
                  <a:lnTo>
                    <a:pt x="125" y="481"/>
                  </a:lnTo>
                  <a:lnTo>
                    <a:pt x="100" y="463"/>
                  </a:lnTo>
                  <a:lnTo>
                    <a:pt x="72" y="456"/>
                  </a:lnTo>
                  <a:lnTo>
                    <a:pt x="54" y="427"/>
                  </a:lnTo>
                  <a:lnTo>
                    <a:pt x="11" y="420"/>
                  </a:lnTo>
                  <a:lnTo>
                    <a:pt x="0" y="398"/>
                  </a:lnTo>
                  <a:lnTo>
                    <a:pt x="4" y="370"/>
                  </a:lnTo>
                  <a:lnTo>
                    <a:pt x="25" y="363"/>
                  </a:lnTo>
                  <a:lnTo>
                    <a:pt x="36" y="345"/>
                  </a:lnTo>
                  <a:lnTo>
                    <a:pt x="18" y="294"/>
                  </a:lnTo>
                  <a:lnTo>
                    <a:pt x="22" y="201"/>
                  </a:lnTo>
                  <a:lnTo>
                    <a:pt x="29" y="162"/>
                  </a:lnTo>
                  <a:lnTo>
                    <a:pt x="4" y="104"/>
                  </a:lnTo>
                  <a:lnTo>
                    <a:pt x="4" y="65"/>
                  </a:lnTo>
                  <a:lnTo>
                    <a:pt x="25" y="47"/>
                  </a:lnTo>
                  <a:lnTo>
                    <a:pt x="50" y="54"/>
                  </a:lnTo>
                  <a:lnTo>
                    <a:pt x="82" y="83"/>
                  </a:lnTo>
                  <a:lnTo>
                    <a:pt x="129" y="104"/>
                  </a:lnTo>
                  <a:lnTo>
                    <a:pt x="183" y="112"/>
                  </a:lnTo>
                  <a:lnTo>
                    <a:pt x="208" y="115"/>
                  </a:lnTo>
                  <a:lnTo>
                    <a:pt x="240" y="165"/>
                  </a:lnTo>
                  <a:lnTo>
                    <a:pt x="226" y="183"/>
                  </a:lnTo>
                  <a:lnTo>
                    <a:pt x="222" y="194"/>
                  </a:lnTo>
                  <a:lnTo>
                    <a:pt x="233" y="216"/>
                  </a:lnTo>
                  <a:lnTo>
                    <a:pt x="240" y="223"/>
                  </a:lnTo>
                  <a:lnTo>
                    <a:pt x="204" y="294"/>
                  </a:lnTo>
                  <a:lnTo>
                    <a:pt x="219" y="294"/>
                  </a:lnTo>
                  <a:lnTo>
                    <a:pt x="269" y="294"/>
                  </a:lnTo>
                  <a:lnTo>
                    <a:pt x="262" y="212"/>
                  </a:lnTo>
                  <a:lnTo>
                    <a:pt x="298" y="205"/>
                  </a:lnTo>
                  <a:lnTo>
                    <a:pt x="301" y="180"/>
                  </a:lnTo>
                  <a:lnTo>
                    <a:pt x="287" y="169"/>
                  </a:lnTo>
                  <a:lnTo>
                    <a:pt x="247" y="162"/>
                  </a:lnTo>
                  <a:lnTo>
                    <a:pt x="247" y="144"/>
                  </a:lnTo>
                  <a:lnTo>
                    <a:pt x="294" y="76"/>
                  </a:lnTo>
                  <a:lnTo>
                    <a:pt x="262" y="22"/>
                  </a:lnTo>
                  <a:lnTo>
                    <a:pt x="280" y="0"/>
                  </a:lnTo>
                  <a:lnTo>
                    <a:pt x="914" y="158"/>
                  </a:lnTo>
                  <a:lnTo>
                    <a:pt x="810" y="675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3" name=""/>
          <p:cNvGrpSpPr/>
          <p:nvPr/>
        </p:nvGrpSpPr>
        <p:grpSpPr>
          <a:xfrm>
            <a:off x="5491080" y="2108160"/>
            <a:ext cx="779040" cy="484200"/>
            <a:chOff x="5491080" y="2108160"/>
            <a:chExt cx="779040" cy="484200"/>
          </a:xfrm>
        </p:grpSpPr>
        <p:sp>
          <p:nvSpPr>
            <p:cNvPr id="284" name=""/>
            <p:cNvSpPr/>
            <p:nvPr/>
          </p:nvSpPr>
          <p:spPr>
            <a:xfrm>
              <a:off x="5491080" y="2108160"/>
              <a:ext cx="779040" cy="4842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5491080" y="2108160"/>
              <a:ext cx="779040" cy="484200"/>
            </a:xfrm>
            <a:custGeom>
              <a:avLst/>
              <a:gdLst/>
              <a:ahLst/>
              <a:rect l="l" t="t" r="r" b="b"/>
              <a:pathLst>
                <a:path w="950" h="609">
                  <a:moveTo>
                    <a:pt x="28" y="0"/>
                  </a:moveTo>
                  <a:lnTo>
                    <a:pt x="251" y="14"/>
                  </a:lnTo>
                  <a:lnTo>
                    <a:pt x="563" y="25"/>
                  </a:lnTo>
                  <a:lnTo>
                    <a:pt x="821" y="21"/>
                  </a:lnTo>
                  <a:lnTo>
                    <a:pt x="928" y="21"/>
                  </a:lnTo>
                  <a:lnTo>
                    <a:pt x="925" y="57"/>
                  </a:lnTo>
                  <a:lnTo>
                    <a:pt x="914" y="64"/>
                  </a:lnTo>
                  <a:lnTo>
                    <a:pt x="903" y="71"/>
                  </a:lnTo>
                  <a:lnTo>
                    <a:pt x="900" y="96"/>
                  </a:lnTo>
                  <a:lnTo>
                    <a:pt x="921" y="132"/>
                  </a:lnTo>
                  <a:lnTo>
                    <a:pt x="939" y="143"/>
                  </a:lnTo>
                  <a:lnTo>
                    <a:pt x="936" y="164"/>
                  </a:lnTo>
                  <a:lnTo>
                    <a:pt x="943" y="179"/>
                  </a:lnTo>
                  <a:lnTo>
                    <a:pt x="943" y="412"/>
                  </a:lnTo>
                  <a:lnTo>
                    <a:pt x="950" y="444"/>
                  </a:lnTo>
                  <a:lnTo>
                    <a:pt x="936" y="451"/>
                  </a:lnTo>
                  <a:lnTo>
                    <a:pt x="932" y="462"/>
                  </a:lnTo>
                  <a:lnTo>
                    <a:pt x="943" y="476"/>
                  </a:lnTo>
                  <a:lnTo>
                    <a:pt x="939" y="555"/>
                  </a:lnTo>
                  <a:lnTo>
                    <a:pt x="928" y="563"/>
                  </a:lnTo>
                  <a:lnTo>
                    <a:pt x="932" y="595"/>
                  </a:lnTo>
                  <a:lnTo>
                    <a:pt x="943" y="609"/>
                  </a:lnTo>
                  <a:lnTo>
                    <a:pt x="928" y="609"/>
                  </a:lnTo>
                  <a:lnTo>
                    <a:pt x="907" y="609"/>
                  </a:lnTo>
                  <a:lnTo>
                    <a:pt x="878" y="588"/>
                  </a:lnTo>
                  <a:lnTo>
                    <a:pt x="860" y="559"/>
                  </a:lnTo>
                  <a:lnTo>
                    <a:pt x="850" y="555"/>
                  </a:lnTo>
                  <a:lnTo>
                    <a:pt x="821" y="570"/>
                  </a:lnTo>
                  <a:lnTo>
                    <a:pt x="799" y="541"/>
                  </a:lnTo>
                  <a:lnTo>
                    <a:pt x="756" y="566"/>
                  </a:lnTo>
                  <a:lnTo>
                    <a:pt x="731" y="566"/>
                  </a:lnTo>
                  <a:lnTo>
                    <a:pt x="713" y="559"/>
                  </a:lnTo>
                  <a:lnTo>
                    <a:pt x="688" y="527"/>
                  </a:lnTo>
                  <a:lnTo>
                    <a:pt x="0" y="512"/>
                  </a:lnTo>
                  <a:lnTo>
                    <a:pt x="28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6" name=""/>
          <p:cNvGrpSpPr/>
          <p:nvPr/>
        </p:nvGrpSpPr>
        <p:grpSpPr>
          <a:xfrm>
            <a:off x="5468760" y="2511360"/>
            <a:ext cx="904680" cy="428400"/>
            <a:chOff x="5468760" y="2511360"/>
            <a:chExt cx="904680" cy="428400"/>
          </a:xfrm>
        </p:grpSpPr>
        <p:sp>
          <p:nvSpPr>
            <p:cNvPr id="287" name=""/>
            <p:cNvSpPr/>
            <p:nvPr/>
          </p:nvSpPr>
          <p:spPr>
            <a:xfrm>
              <a:off x="5468760" y="2511360"/>
              <a:ext cx="904680" cy="42840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5468760" y="2511360"/>
              <a:ext cx="904680" cy="428400"/>
            </a:xfrm>
            <a:custGeom>
              <a:avLst/>
              <a:gdLst/>
              <a:ahLst/>
              <a:rect l="l" t="t" r="r" b="b"/>
              <a:pathLst>
                <a:path w="1117" h="524">
                  <a:moveTo>
                    <a:pt x="21" y="0"/>
                  </a:moveTo>
                  <a:lnTo>
                    <a:pt x="708" y="15"/>
                  </a:lnTo>
                  <a:lnTo>
                    <a:pt x="737" y="51"/>
                  </a:lnTo>
                  <a:lnTo>
                    <a:pt x="783" y="58"/>
                  </a:lnTo>
                  <a:lnTo>
                    <a:pt x="823" y="29"/>
                  </a:lnTo>
                  <a:lnTo>
                    <a:pt x="848" y="58"/>
                  </a:lnTo>
                  <a:lnTo>
                    <a:pt x="873" y="43"/>
                  </a:lnTo>
                  <a:lnTo>
                    <a:pt x="887" y="51"/>
                  </a:lnTo>
                  <a:lnTo>
                    <a:pt x="912" y="86"/>
                  </a:lnTo>
                  <a:lnTo>
                    <a:pt x="952" y="101"/>
                  </a:lnTo>
                  <a:lnTo>
                    <a:pt x="963" y="97"/>
                  </a:lnTo>
                  <a:lnTo>
                    <a:pt x="988" y="97"/>
                  </a:lnTo>
                  <a:lnTo>
                    <a:pt x="998" y="151"/>
                  </a:lnTo>
                  <a:lnTo>
                    <a:pt x="1020" y="169"/>
                  </a:lnTo>
                  <a:lnTo>
                    <a:pt x="1024" y="219"/>
                  </a:lnTo>
                  <a:lnTo>
                    <a:pt x="1038" y="226"/>
                  </a:lnTo>
                  <a:lnTo>
                    <a:pt x="1041" y="276"/>
                  </a:lnTo>
                  <a:lnTo>
                    <a:pt x="1052" y="284"/>
                  </a:lnTo>
                  <a:lnTo>
                    <a:pt x="1056" y="359"/>
                  </a:lnTo>
                  <a:lnTo>
                    <a:pt x="1070" y="366"/>
                  </a:lnTo>
                  <a:lnTo>
                    <a:pt x="1074" y="441"/>
                  </a:lnTo>
                  <a:lnTo>
                    <a:pt x="1095" y="449"/>
                  </a:lnTo>
                  <a:lnTo>
                    <a:pt x="1117" y="467"/>
                  </a:lnTo>
                  <a:lnTo>
                    <a:pt x="1113" y="524"/>
                  </a:lnTo>
                  <a:lnTo>
                    <a:pt x="247" y="524"/>
                  </a:lnTo>
                  <a:lnTo>
                    <a:pt x="247" y="352"/>
                  </a:lnTo>
                  <a:lnTo>
                    <a:pt x="0" y="334"/>
                  </a:lnTo>
                  <a:lnTo>
                    <a:pt x="21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89" name=""/>
          <p:cNvGrpSpPr/>
          <p:nvPr/>
        </p:nvGrpSpPr>
        <p:grpSpPr>
          <a:xfrm>
            <a:off x="5689440" y="2940120"/>
            <a:ext cx="771840" cy="415800"/>
            <a:chOff x="5689440" y="2940120"/>
            <a:chExt cx="771840" cy="415800"/>
          </a:xfrm>
        </p:grpSpPr>
        <p:sp>
          <p:nvSpPr>
            <p:cNvPr id="290" name=""/>
            <p:cNvSpPr/>
            <p:nvPr/>
          </p:nvSpPr>
          <p:spPr>
            <a:xfrm>
              <a:off x="5689440" y="2940120"/>
              <a:ext cx="771840" cy="41580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5689440" y="2940120"/>
              <a:ext cx="771840" cy="415800"/>
            </a:xfrm>
            <a:custGeom>
              <a:avLst/>
              <a:gdLst/>
              <a:ahLst/>
              <a:rect l="l" t="t" r="r" b="b"/>
              <a:pathLst>
                <a:path w="996" h="523">
                  <a:moveTo>
                    <a:pt x="7" y="0"/>
                  </a:moveTo>
                  <a:lnTo>
                    <a:pt x="871" y="0"/>
                  </a:lnTo>
                  <a:lnTo>
                    <a:pt x="921" y="7"/>
                  </a:lnTo>
                  <a:lnTo>
                    <a:pt x="939" y="21"/>
                  </a:lnTo>
                  <a:lnTo>
                    <a:pt x="953" y="36"/>
                  </a:lnTo>
                  <a:lnTo>
                    <a:pt x="950" y="61"/>
                  </a:lnTo>
                  <a:lnTo>
                    <a:pt x="932" y="61"/>
                  </a:lnTo>
                  <a:lnTo>
                    <a:pt x="925" y="75"/>
                  </a:lnTo>
                  <a:lnTo>
                    <a:pt x="928" y="86"/>
                  </a:lnTo>
                  <a:lnTo>
                    <a:pt x="953" y="97"/>
                  </a:lnTo>
                  <a:lnTo>
                    <a:pt x="957" y="115"/>
                  </a:lnTo>
                  <a:lnTo>
                    <a:pt x="953" y="133"/>
                  </a:lnTo>
                  <a:lnTo>
                    <a:pt x="979" y="154"/>
                  </a:lnTo>
                  <a:lnTo>
                    <a:pt x="986" y="176"/>
                  </a:lnTo>
                  <a:lnTo>
                    <a:pt x="996" y="523"/>
                  </a:lnTo>
                  <a:lnTo>
                    <a:pt x="315" y="516"/>
                  </a:lnTo>
                  <a:lnTo>
                    <a:pt x="0" y="502"/>
                  </a:lnTo>
                  <a:lnTo>
                    <a:pt x="7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2" name=""/>
          <p:cNvGrpSpPr/>
          <p:nvPr/>
        </p:nvGrpSpPr>
        <p:grpSpPr>
          <a:xfrm>
            <a:off x="5584680" y="3330720"/>
            <a:ext cx="898560" cy="463320"/>
            <a:chOff x="5584680" y="3330720"/>
            <a:chExt cx="898560" cy="463320"/>
          </a:xfrm>
        </p:grpSpPr>
        <p:sp>
          <p:nvSpPr>
            <p:cNvPr id="293" name=""/>
            <p:cNvSpPr/>
            <p:nvPr/>
          </p:nvSpPr>
          <p:spPr>
            <a:xfrm>
              <a:off x="5584680" y="3330720"/>
              <a:ext cx="898560" cy="46332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5584680" y="3330720"/>
              <a:ext cx="898560" cy="46332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5" name=""/>
          <p:cNvGrpSpPr/>
          <p:nvPr/>
        </p:nvGrpSpPr>
        <p:grpSpPr>
          <a:xfrm>
            <a:off x="4237200" y="3184560"/>
            <a:ext cx="669600" cy="836640"/>
            <a:chOff x="4237200" y="3184560"/>
            <a:chExt cx="669600" cy="836640"/>
          </a:xfrm>
        </p:grpSpPr>
        <p:sp>
          <p:nvSpPr>
            <p:cNvPr id="296" name=""/>
            <p:cNvSpPr/>
            <p:nvPr/>
          </p:nvSpPr>
          <p:spPr>
            <a:xfrm>
              <a:off x="4237200" y="3184560"/>
              <a:ext cx="669600" cy="8366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77777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4237200" y="3184560"/>
              <a:ext cx="669600" cy="836640"/>
            </a:xfrm>
            <a:custGeom>
              <a:avLst/>
              <a:gdLst/>
              <a:ahLst/>
              <a:rect l="l" t="t" r="r" b="b"/>
              <a:pathLst>
                <a:path w="866" h="1055">
                  <a:moveTo>
                    <a:pt x="219" y="0"/>
                  </a:moveTo>
                  <a:lnTo>
                    <a:pt x="190" y="165"/>
                  </a:lnTo>
                  <a:lnTo>
                    <a:pt x="172" y="172"/>
                  </a:lnTo>
                  <a:lnTo>
                    <a:pt x="151" y="154"/>
                  </a:lnTo>
                  <a:lnTo>
                    <a:pt x="136" y="144"/>
                  </a:lnTo>
                  <a:lnTo>
                    <a:pt x="104" y="151"/>
                  </a:lnTo>
                  <a:lnTo>
                    <a:pt x="93" y="165"/>
                  </a:lnTo>
                  <a:lnTo>
                    <a:pt x="97" y="183"/>
                  </a:lnTo>
                  <a:lnTo>
                    <a:pt x="104" y="194"/>
                  </a:lnTo>
                  <a:lnTo>
                    <a:pt x="104" y="208"/>
                  </a:lnTo>
                  <a:lnTo>
                    <a:pt x="90" y="212"/>
                  </a:lnTo>
                  <a:lnTo>
                    <a:pt x="93" y="219"/>
                  </a:lnTo>
                  <a:lnTo>
                    <a:pt x="104" y="223"/>
                  </a:lnTo>
                  <a:lnTo>
                    <a:pt x="97" y="233"/>
                  </a:lnTo>
                  <a:lnTo>
                    <a:pt x="93" y="241"/>
                  </a:lnTo>
                  <a:lnTo>
                    <a:pt x="100" y="262"/>
                  </a:lnTo>
                  <a:lnTo>
                    <a:pt x="108" y="280"/>
                  </a:lnTo>
                  <a:lnTo>
                    <a:pt x="97" y="316"/>
                  </a:lnTo>
                  <a:lnTo>
                    <a:pt x="90" y="345"/>
                  </a:lnTo>
                  <a:lnTo>
                    <a:pt x="83" y="355"/>
                  </a:lnTo>
                  <a:lnTo>
                    <a:pt x="104" y="391"/>
                  </a:lnTo>
                  <a:lnTo>
                    <a:pt x="108" y="413"/>
                  </a:lnTo>
                  <a:lnTo>
                    <a:pt x="133" y="452"/>
                  </a:lnTo>
                  <a:lnTo>
                    <a:pt x="129" y="463"/>
                  </a:lnTo>
                  <a:lnTo>
                    <a:pt x="118" y="474"/>
                  </a:lnTo>
                  <a:lnTo>
                    <a:pt x="97" y="502"/>
                  </a:lnTo>
                  <a:lnTo>
                    <a:pt x="79" y="495"/>
                  </a:lnTo>
                  <a:lnTo>
                    <a:pt x="75" y="520"/>
                  </a:lnTo>
                  <a:lnTo>
                    <a:pt x="72" y="553"/>
                  </a:lnTo>
                  <a:lnTo>
                    <a:pt x="36" y="596"/>
                  </a:lnTo>
                  <a:lnTo>
                    <a:pt x="29" y="614"/>
                  </a:lnTo>
                  <a:lnTo>
                    <a:pt x="36" y="671"/>
                  </a:lnTo>
                  <a:lnTo>
                    <a:pt x="36" y="700"/>
                  </a:lnTo>
                  <a:lnTo>
                    <a:pt x="22" y="710"/>
                  </a:lnTo>
                  <a:lnTo>
                    <a:pt x="14" y="718"/>
                  </a:lnTo>
                  <a:lnTo>
                    <a:pt x="0" y="721"/>
                  </a:lnTo>
                  <a:lnTo>
                    <a:pt x="4" y="735"/>
                  </a:lnTo>
                  <a:lnTo>
                    <a:pt x="486" y="1029"/>
                  </a:lnTo>
                  <a:lnTo>
                    <a:pt x="766" y="1055"/>
                  </a:lnTo>
                  <a:lnTo>
                    <a:pt x="866" y="104"/>
                  </a:lnTo>
                  <a:lnTo>
                    <a:pt x="219" y="0"/>
                  </a:lnTo>
                </a:path>
              </a:pathLst>
            </a:custGeom>
            <a:noFill/>
            <a:ln w="11160">
              <a:solidFill>
                <a:srgbClr val="777777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298" name=""/>
          <p:cNvGrpSpPr/>
          <p:nvPr/>
        </p:nvGrpSpPr>
        <p:grpSpPr>
          <a:xfrm>
            <a:off x="6145200" y="1666800"/>
            <a:ext cx="668520" cy="811080"/>
            <a:chOff x="6145200" y="1666800"/>
            <a:chExt cx="668520" cy="811080"/>
          </a:xfrm>
        </p:grpSpPr>
        <p:sp>
          <p:nvSpPr>
            <p:cNvPr id="299" name=""/>
            <p:cNvSpPr/>
            <p:nvPr/>
          </p:nvSpPr>
          <p:spPr>
            <a:xfrm>
              <a:off x="6145200" y="1666800"/>
              <a:ext cx="668520" cy="81108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6145200" y="1666800"/>
              <a:ext cx="668520" cy="811080"/>
            </a:xfrm>
            <a:custGeom>
              <a:avLst/>
              <a:gdLst/>
              <a:ahLst/>
              <a:rect l="l" t="t" r="r" b="b"/>
              <a:pathLst>
                <a:path w="862" h="1022">
                  <a:moveTo>
                    <a:pt x="7" y="61"/>
                  </a:moveTo>
                  <a:lnTo>
                    <a:pt x="230" y="57"/>
                  </a:lnTo>
                  <a:lnTo>
                    <a:pt x="237" y="0"/>
                  </a:lnTo>
                  <a:lnTo>
                    <a:pt x="276" y="0"/>
                  </a:lnTo>
                  <a:lnTo>
                    <a:pt x="280" y="75"/>
                  </a:lnTo>
                  <a:lnTo>
                    <a:pt x="298" y="97"/>
                  </a:lnTo>
                  <a:lnTo>
                    <a:pt x="305" y="122"/>
                  </a:lnTo>
                  <a:lnTo>
                    <a:pt x="337" y="133"/>
                  </a:lnTo>
                  <a:lnTo>
                    <a:pt x="369" y="136"/>
                  </a:lnTo>
                  <a:lnTo>
                    <a:pt x="402" y="165"/>
                  </a:lnTo>
                  <a:lnTo>
                    <a:pt x="420" y="158"/>
                  </a:lnTo>
                  <a:lnTo>
                    <a:pt x="436" y="129"/>
                  </a:lnTo>
                  <a:lnTo>
                    <a:pt x="525" y="136"/>
                  </a:lnTo>
                  <a:lnTo>
                    <a:pt x="533" y="172"/>
                  </a:lnTo>
                  <a:lnTo>
                    <a:pt x="547" y="179"/>
                  </a:lnTo>
                  <a:lnTo>
                    <a:pt x="561" y="168"/>
                  </a:lnTo>
                  <a:lnTo>
                    <a:pt x="586" y="168"/>
                  </a:lnTo>
                  <a:lnTo>
                    <a:pt x="629" y="212"/>
                  </a:lnTo>
                  <a:lnTo>
                    <a:pt x="715" y="208"/>
                  </a:lnTo>
                  <a:lnTo>
                    <a:pt x="715" y="186"/>
                  </a:lnTo>
                  <a:lnTo>
                    <a:pt x="737" y="168"/>
                  </a:lnTo>
                  <a:lnTo>
                    <a:pt x="758" y="197"/>
                  </a:lnTo>
                  <a:lnTo>
                    <a:pt x="816" y="194"/>
                  </a:lnTo>
                  <a:lnTo>
                    <a:pt x="862" y="212"/>
                  </a:lnTo>
                  <a:lnTo>
                    <a:pt x="787" y="265"/>
                  </a:lnTo>
                  <a:lnTo>
                    <a:pt x="701" y="326"/>
                  </a:lnTo>
                  <a:lnTo>
                    <a:pt x="637" y="416"/>
                  </a:lnTo>
                  <a:lnTo>
                    <a:pt x="615" y="455"/>
                  </a:lnTo>
                  <a:lnTo>
                    <a:pt x="579" y="477"/>
                  </a:lnTo>
                  <a:lnTo>
                    <a:pt x="572" y="513"/>
                  </a:lnTo>
                  <a:lnTo>
                    <a:pt x="586" y="552"/>
                  </a:lnTo>
                  <a:lnTo>
                    <a:pt x="558" y="584"/>
                  </a:lnTo>
                  <a:lnTo>
                    <a:pt x="529" y="624"/>
                  </a:lnTo>
                  <a:lnTo>
                    <a:pt x="529" y="649"/>
                  </a:lnTo>
                  <a:lnTo>
                    <a:pt x="536" y="653"/>
                  </a:lnTo>
                  <a:lnTo>
                    <a:pt x="533" y="785"/>
                  </a:lnTo>
                  <a:lnTo>
                    <a:pt x="640" y="843"/>
                  </a:lnTo>
                  <a:lnTo>
                    <a:pt x="665" y="871"/>
                  </a:lnTo>
                  <a:lnTo>
                    <a:pt x="669" y="896"/>
                  </a:lnTo>
                  <a:lnTo>
                    <a:pt x="719" y="900"/>
                  </a:lnTo>
                  <a:lnTo>
                    <a:pt x="737" y="975"/>
                  </a:lnTo>
                  <a:lnTo>
                    <a:pt x="758" y="993"/>
                  </a:lnTo>
                  <a:lnTo>
                    <a:pt x="751" y="1004"/>
                  </a:lnTo>
                  <a:lnTo>
                    <a:pt x="497" y="1004"/>
                  </a:lnTo>
                  <a:lnTo>
                    <a:pt x="248" y="1011"/>
                  </a:lnTo>
                  <a:lnTo>
                    <a:pt x="101" y="1022"/>
                  </a:lnTo>
                  <a:lnTo>
                    <a:pt x="101" y="993"/>
                  </a:lnTo>
                  <a:lnTo>
                    <a:pt x="101" y="721"/>
                  </a:lnTo>
                  <a:lnTo>
                    <a:pt x="58" y="667"/>
                  </a:lnTo>
                  <a:lnTo>
                    <a:pt x="65" y="635"/>
                  </a:lnTo>
                  <a:lnTo>
                    <a:pt x="86" y="610"/>
                  </a:lnTo>
                  <a:lnTo>
                    <a:pt x="86" y="527"/>
                  </a:lnTo>
                  <a:lnTo>
                    <a:pt x="43" y="491"/>
                  </a:lnTo>
                  <a:lnTo>
                    <a:pt x="50" y="477"/>
                  </a:lnTo>
                  <a:lnTo>
                    <a:pt x="61" y="466"/>
                  </a:lnTo>
                  <a:lnTo>
                    <a:pt x="43" y="448"/>
                  </a:lnTo>
                  <a:lnTo>
                    <a:pt x="54" y="430"/>
                  </a:lnTo>
                  <a:lnTo>
                    <a:pt x="58" y="405"/>
                  </a:lnTo>
                  <a:lnTo>
                    <a:pt x="36" y="387"/>
                  </a:lnTo>
                  <a:lnTo>
                    <a:pt x="50" y="359"/>
                  </a:lnTo>
                  <a:lnTo>
                    <a:pt x="65" y="344"/>
                  </a:lnTo>
                  <a:lnTo>
                    <a:pt x="43" y="305"/>
                  </a:lnTo>
                  <a:lnTo>
                    <a:pt x="18" y="212"/>
                  </a:lnTo>
                  <a:lnTo>
                    <a:pt x="25" y="176"/>
                  </a:lnTo>
                  <a:lnTo>
                    <a:pt x="0" y="147"/>
                  </a:lnTo>
                  <a:lnTo>
                    <a:pt x="32" y="122"/>
                  </a:lnTo>
                  <a:lnTo>
                    <a:pt x="14" y="93"/>
                  </a:lnTo>
                  <a:lnTo>
                    <a:pt x="7" y="61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01" name=""/>
          <p:cNvGrpSpPr/>
          <p:nvPr/>
        </p:nvGrpSpPr>
        <p:grpSpPr>
          <a:xfrm>
            <a:off x="6248520" y="2465280"/>
            <a:ext cx="627120" cy="414360"/>
            <a:chOff x="6248520" y="2465280"/>
            <a:chExt cx="627120" cy="414360"/>
          </a:xfrm>
        </p:grpSpPr>
        <p:sp>
          <p:nvSpPr>
            <p:cNvPr id="302" name=""/>
            <p:cNvSpPr/>
            <p:nvPr/>
          </p:nvSpPr>
          <p:spPr>
            <a:xfrm>
              <a:off x="6248520" y="2465280"/>
              <a:ext cx="627120" cy="41436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6248520" y="2465280"/>
              <a:ext cx="627120" cy="41436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04" name=""/>
          <p:cNvGrpSpPr/>
          <p:nvPr/>
        </p:nvGrpSpPr>
        <p:grpSpPr>
          <a:xfrm>
            <a:off x="6337440" y="2846520"/>
            <a:ext cx="698400" cy="617400"/>
            <a:chOff x="6337440" y="2846520"/>
            <a:chExt cx="698400" cy="617400"/>
          </a:xfrm>
        </p:grpSpPr>
        <p:sp>
          <p:nvSpPr>
            <p:cNvPr id="305" name=""/>
            <p:cNvSpPr/>
            <p:nvPr/>
          </p:nvSpPr>
          <p:spPr>
            <a:xfrm>
              <a:off x="6337440" y="2846520"/>
              <a:ext cx="698400" cy="61740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6337440" y="2846520"/>
              <a:ext cx="698400" cy="617400"/>
            </a:xfrm>
            <a:custGeom>
              <a:avLst/>
              <a:gdLst/>
              <a:ahLst/>
              <a:rect l="l" t="t" r="r" b="b"/>
              <a:pathLst>
                <a:path w="900" h="778">
                  <a:moveTo>
                    <a:pt x="516" y="0"/>
                  </a:moveTo>
                  <a:lnTo>
                    <a:pt x="542" y="39"/>
                  </a:lnTo>
                  <a:lnTo>
                    <a:pt x="556" y="100"/>
                  </a:lnTo>
                  <a:lnTo>
                    <a:pt x="570" y="143"/>
                  </a:lnTo>
                  <a:lnTo>
                    <a:pt x="585" y="172"/>
                  </a:lnTo>
                  <a:lnTo>
                    <a:pt x="642" y="204"/>
                  </a:lnTo>
                  <a:lnTo>
                    <a:pt x="646" y="229"/>
                  </a:lnTo>
                  <a:lnTo>
                    <a:pt x="663" y="276"/>
                  </a:lnTo>
                  <a:lnTo>
                    <a:pt x="692" y="283"/>
                  </a:lnTo>
                  <a:lnTo>
                    <a:pt x="710" y="283"/>
                  </a:lnTo>
                  <a:lnTo>
                    <a:pt x="739" y="308"/>
                  </a:lnTo>
                  <a:lnTo>
                    <a:pt x="717" y="390"/>
                  </a:lnTo>
                  <a:lnTo>
                    <a:pt x="760" y="405"/>
                  </a:lnTo>
                  <a:lnTo>
                    <a:pt x="789" y="433"/>
                  </a:lnTo>
                  <a:lnTo>
                    <a:pt x="778" y="466"/>
                  </a:lnTo>
                  <a:lnTo>
                    <a:pt x="825" y="473"/>
                  </a:lnTo>
                  <a:lnTo>
                    <a:pt x="839" y="505"/>
                  </a:lnTo>
                  <a:lnTo>
                    <a:pt x="843" y="559"/>
                  </a:lnTo>
                  <a:lnTo>
                    <a:pt x="868" y="588"/>
                  </a:lnTo>
                  <a:lnTo>
                    <a:pt x="886" y="588"/>
                  </a:lnTo>
                  <a:lnTo>
                    <a:pt x="900" y="598"/>
                  </a:lnTo>
                  <a:lnTo>
                    <a:pt x="900" y="652"/>
                  </a:lnTo>
                  <a:lnTo>
                    <a:pt x="861" y="692"/>
                  </a:lnTo>
                  <a:lnTo>
                    <a:pt x="850" y="699"/>
                  </a:lnTo>
                  <a:lnTo>
                    <a:pt x="846" y="756"/>
                  </a:lnTo>
                  <a:lnTo>
                    <a:pt x="839" y="774"/>
                  </a:lnTo>
                  <a:lnTo>
                    <a:pt x="800" y="778"/>
                  </a:lnTo>
                  <a:lnTo>
                    <a:pt x="749" y="763"/>
                  </a:lnTo>
                  <a:lnTo>
                    <a:pt x="767" y="728"/>
                  </a:lnTo>
                  <a:lnTo>
                    <a:pt x="782" y="706"/>
                  </a:lnTo>
                  <a:lnTo>
                    <a:pt x="775" y="692"/>
                  </a:lnTo>
                  <a:lnTo>
                    <a:pt x="352" y="713"/>
                  </a:lnTo>
                  <a:lnTo>
                    <a:pt x="161" y="720"/>
                  </a:lnTo>
                  <a:lnTo>
                    <a:pt x="154" y="448"/>
                  </a:lnTo>
                  <a:lnTo>
                    <a:pt x="147" y="279"/>
                  </a:lnTo>
                  <a:lnTo>
                    <a:pt x="115" y="251"/>
                  </a:lnTo>
                  <a:lnTo>
                    <a:pt x="111" y="215"/>
                  </a:lnTo>
                  <a:lnTo>
                    <a:pt x="90" y="204"/>
                  </a:lnTo>
                  <a:lnTo>
                    <a:pt x="90" y="175"/>
                  </a:lnTo>
                  <a:lnTo>
                    <a:pt x="115" y="172"/>
                  </a:lnTo>
                  <a:lnTo>
                    <a:pt x="115" y="147"/>
                  </a:lnTo>
                  <a:lnTo>
                    <a:pt x="83" y="121"/>
                  </a:lnTo>
                  <a:lnTo>
                    <a:pt x="43" y="118"/>
                  </a:lnTo>
                  <a:lnTo>
                    <a:pt x="43" y="82"/>
                  </a:lnTo>
                  <a:lnTo>
                    <a:pt x="47" y="57"/>
                  </a:lnTo>
                  <a:lnTo>
                    <a:pt x="25" y="39"/>
                  </a:lnTo>
                  <a:lnTo>
                    <a:pt x="0" y="35"/>
                  </a:lnTo>
                  <a:lnTo>
                    <a:pt x="0" y="10"/>
                  </a:lnTo>
                  <a:lnTo>
                    <a:pt x="516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07" name=""/>
          <p:cNvGrpSpPr/>
          <p:nvPr/>
        </p:nvGrpSpPr>
        <p:grpSpPr>
          <a:xfrm>
            <a:off x="6458040" y="3395520"/>
            <a:ext cx="528480" cy="492120"/>
            <a:chOff x="6458040" y="3395520"/>
            <a:chExt cx="528480" cy="492120"/>
          </a:xfrm>
        </p:grpSpPr>
        <p:sp>
          <p:nvSpPr>
            <p:cNvPr id="308" name=""/>
            <p:cNvSpPr/>
            <p:nvPr/>
          </p:nvSpPr>
          <p:spPr>
            <a:xfrm>
              <a:off x="6458040" y="3395520"/>
              <a:ext cx="528480" cy="49212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6458040" y="3395520"/>
              <a:ext cx="528480" cy="492120"/>
            </a:xfrm>
            <a:custGeom>
              <a:avLst/>
              <a:gdLst/>
              <a:ahLst/>
              <a:rect l="l" t="t" r="r" b="b"/>
              <a:pathLst>
                <a:path w="681" h="620">
                  <a:moveTo>
                    <a:pt x="0" y="25"/>
                  </a:moveTo>
                  <a:lnTo>
                    <a:pt x="21" y="118"/>
                  </a:lnTo>
                  <a:lnTo>
                    <a:pt x="29" y="437"/>
                  </a:lnTo>
                  <a:lnTo>
                    <a:pt x="29" y="502"/>
                  </a:lnTo>
                  <a:lnTo>
                    <a:pt x="43" y="523"/>
                  </a:lnTo>
                  <a:lnTo>
                    <a:pt x="104" y="527"/>
                  </a:lnTo>
                  <a:lnTo>
                    <a:pt x="107" y="620"/>
                  </a:lnTo>
                  <a:lnTo>
                    <a:pt x="513" y="606"/>
                  </a:lnTo>
                  <a:lnTo>
                    <a:pt x="520" y="584"/>
                  </a:lnTo>
                  <a:lnTo>
                    <a:pt x="516" y="556"/>
                  </a:lnTo>
                  <a:lnTo>
                    <a:pt x="531" y="548"/>
                  </a:lnTo>
                  <a:lnTo>
                    <a:pt x="520" y="516"/>
                  </a:lnTo>
                  <a:lnTo>
                    <a:pt x="505" y="505"/>
                  </a:lnTo>
                  <a:lnTo>
                    <a:pt x="505" y="495"/>
                  </a:lnTo>
                  <a:lnTo>
                    <a:pt x="538" y="477"/>
                  </a:lnTo>
                  <a:lnTo>
                    <a:pt x="527" y="455"/>
                  </a:lnTo>
                  <a:lnTo>
                    <a:pt x="531" y="430"/>
                  </a:lnTo>
                  <a:lnTo>
                    <a:pt x="513" y="394"/>
                  </a:lnTo>
                  <a:lnTo>
                    <a:pt x="545" y="387"/>
                  </a:lnTo>
                  <a:lnTo>
                    <a:pt x="566" y="355"/>
                  </a:lnTo>
                  <a:lnTo>
                    <a:pt x="581" y="358"/>
                  </a:lnTo>
                  <a:lnTo>
                    <a:pt x="581" y="304"/>
                  </a:lnTo>
                  <a:lnTo>
                    <a:pt x="609" y="265"/>
                  </a:lnTo>
                  <a:lnTo>
                    <a:pt x="631" y="261"/>
                  </a:lnTo>
                  <a:lnTo>
                    <a:pt x="642" y="251"/>
                  </a:lnTo>
                  <a:lnTo>
                    <a:pt x="635" y="229"/>
                  </a:lnTo>
                  <a:lnTo>
                    <a:pt x="649" y="218"/>
                  </a:lnTo>
                  <a:lnTo>
                    <a:pt x="624" y="197"/>
                  </a:lnTo>
                  <a:lnTo>
                    <a:pt x="631" y="175"/>
                  </a:lnTo>
                  <a:lnTo>
                    <a:pt x="645" y="154"/>
                  </a:lnTo>
                  <a:lnTo>
                    <a:pt x="660" y="150"/>
                  </a:lnTo>
                  <a:lnTo>
                    <a:pt x="660" y="129"/>
                  </a:lnTo>
                  <a:lnTo>
                    <a:pt x="670" y="129"/>
                  </a:lnTo>
                  <a:lnTo>
                    <a:pt x="667" y="107"/>
                  </a:lnTo>
                  <a:lnTo>
                    <a:pt x="681" y="104"/>
                  </a:lnTo>
                  <a:lnTo>
                    <a:pt x="681" y="79"/>
                  </a:lnTo>
                  <a:lnTo>
                    <a:pt x="638" y="82"/>
                  </a:lnTo>
                  <a:lnTo>
                    <a:pt x="588" y="68"/>
                  </a:lnTo>
                  <a:lnTo>
                    <a:pt x="606" y="32"/>
                  </a:lnTo>
                  <a:lnTo>
                    <a:pt x="624" y="7"/>
                  </a:lnTo>
                  <a:lnTo>
                    <a:pt x="606" y="0"/>
                  </a:lnTo>
                  <a:lnTo>
                    <a:pt x="0" y="25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10" name=""/>
          <p:cNvGrpSpPr/>
          <p:nvPr/>
        </p:nvGrpSpPr>
        <p:grpSpPr>
          <a:xfrm>
            <a:off x="6759720" y="2570040"/>
            <a:ext cx="423720" cy="739800"/>
            <a:chOff x="6759720" y="2570040"/>
            <a:chExt cx="423720" cy="739800"/>
          </a:xfrm>
        </p:grpSpPr>
        <p:sp>
          <p:nvSpPr>
            <p:cNvPr id="311" name=""/>
            <p:cNvSpPr/>
            <p:nvPr/>
          </p:nvSpPr>
          <p:spPr>
            <a:xfrm>
              <a:off x="6759720" y="2570040"/>
              <a:ext cx="423720" cy="73980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6759720" y="2570040"/>
              <a:ext cx="423720" cy="739800"/>
            </a:xfrm>
            <a:custGeom>
              <a:avLst/>
              <a:gdLst/>
              <a:ahLst/>
              <a:rect l="l" t="t" r="r" b="b"/>
              <a:pathLst>
                <a:path w="549" h="932">
                  <a:moveTo>
                    <a:pt x="93" y="10"/>
                  </a:moveTo>
                  <a:lnTo>
                    <a:pt x="90" y="39"/>
                  </a:lnTo>
                  <a:lnTo>
                    <a:pt x="111" y="46"/>
                  </a:lnTo>
                  <a:lnTo>
                    <a:pt x="115" y="68"/>
                  </a:lnTo>
                  <a:lnTo>
                    <a:pt x="129" y="82"/>
                  </a:lnTo>
                  <a:lnTo>
                    <a:pt x="147" y="89"/>
                  </a:lnTo>
                  <a:lnTo>
                    <a:pt x="140" y="175"/>
                  </a:lnTo>
                  <a:lnTo>
                    <a:pt x="36" y="222"/>
                  </a:lnTo>
                  <a:lnTo>
                    <a:pt x="50" y="272"/>
                  </a:lnTo>
                  <a:lnTo>
                    <a:pt x="54" y="290"/>
                  </a:lnTo>
                  <a:lnTo>
                    <a:pt x="14" y="344"/>
                  </a:lnTo>
                  <a:lnTo>
                    <a:pt x="11" y="383"/>
                  </a:lnTo>
                  <a:lnTo>
                    <a:pt x="0" y="398"/>
                  </a:lnTo>
                  <a:lnTo>
                    <a:pt x="18" y="484"/>
                  </a:lnTo>
                  <a:lnTo>
                    <a:pt x="36" y="523"/>
                  </a:lnTo>
                  <a:lnTo>
                    <a:pt x="97" y="552"/>
                  </a:lnTo>
                  <a:lnTo>
                    <a:pt x="111" y="620"/>
                  </a:lnTo>
                  <a:lnTo>
                    <a:pt x="147" y="631"/>
                  </a:lnTo>
                  <a:lnTo>
                    <a:pt x="165" y="624"/>
                  </a:lnTo>
                  <a:lnTo>
                    <a:pt x="190" y="660"/>
                  </a:lnTo>
                  <a:lnTo>
                    <a:pt x="172" y="735"/>
                  </a:lnTo>
                  <a:lnTo>
                    <a:pt x="204" y="749"/>
                  </a:lnTo>
                  <a:lnTo>
                    <a:pt x="244" y="774"/>
                  </a:lnTo>
                  <a:lnTo>
                    <a:pt x="233" y="810"/>
                  </a:lnTo>
                  <a:lnTo>
                    <a:pt x="287" y="821"/>
                  </a:lnTo>
                  <a:lnTo>
                    <a:pt x="294" y="875"/>
                  </a:lnTo>
                  <a:lnTo>
                    <a:pt x="301" y="914"/>
                  </a:lnTo>
                  <a:lnTo>
                    <a:pt x="326" y="932"/>
                  </a:lnTo>
                  <a:lnTo>
                    <a:pt x="359" y="932"/>
                  </a:lnTo>
                  <a:lnTo>
                    <a:pt x="373" y="907"/>
                  </a:lnTo>
                  <a:lnTo>
                    <a:pt x="459" y="925"/>
                  </a:lnTo>
                  <a:lnTo>
                    <a:pt x="455" y="903"/>
                  </a:lnTo>
                  <a:lnTo>
                    <a:pt x="427" y="885"/>
                  </a:lnTo>
                  <a:lnTo>
                    <a:pt x="430" y="875"/>
                  </a:lnTo>
                  <a:lnTo>
                    <a:pt x="459" y="850"/>
                  </a:lnTo>
                  <a:lnTo>
                    <a:pt x="484" y="846"/>
                  </a:lnTo>
                  <a:lnTo>
                    <a:pt x="484" y="821"/>
                  </a:lnTo>
                  <a:lnTo>
                    <a:pt x="495" y="792"/>
                  </a:lnTo>
                  <a:lnTo>
                    <a:pt x="470" y="789"/>
                  </a:lnTo>
                  <a:lnTo>
                    <a:pt x="477" y="760"/>
                  </a:lnTo>
                  <a:lnTo>
                    <a:pt x="495" y="731"/>
                  </a:lnTo>
                  <a:lnTo>
                    <a:pt x="484" y="699"/>
                  </a:lnTo>
                  <a:lnTo>
                    <a:pt x="531" y="652"/>
                  </a:lnTo>
                  <a:lnTo>
                    <a:pt x="531" y="631"/>
                  </a:lnTo>
                  <a:lnTo>
                    <a:pt x="549" y="620"/>
                  </a:lnTo>
                  <a:lnTo>
                    <a:pt x="524" y="613"/>
                  </a:lnTo>
                  <a:lnTo>
                    <a:pt x="531" y="548"/>
                  </a:lnTo>
                  <a:lnTo>
                    <a:pt x="513" y="548"/>
                  </a:lnTo>
                  <a:lnTo>
                    <a:pt x="513" y="520"/>
                  </a:lnTo>
                  <a:lnTo>
                    <a:pt x="527" y="477"/>
                  </a:lnTo>
                  <a:lnTo>
                    <a:pt x="513" y="294"/>
                  </a:lnTo>
                  <a:lnTo>
                    <a:pt x="488" y="114"/>
                  </a:lnTo>
                  <a:lnTo>
                    <a:pt x="477" y="86"/>
                  </a:lnTo>
                  <a:lnTo>
                    <a:pt x="481" y="64"/>
                  </a:lnTo>
                  <a:lnTo>
                    <a:pt x="459" y="43"/>
                  </a:lnTo>
                  <a:lnTo>
                    <a:pt x="438" y="39"/>
                  </a:lnTo>
                  <a:lnTo>
                    <a:pt x="434" y="0"/>
                  </a:lnTo>
                  <a:lnTo>
                    <a:pt x="93" y="1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13" name=""/>
          <p:cNvGrpSpPr/>
          <p:nvPr/>
        </p:nvGrpSpPr>
        <p:grpSpPr>
          <a:xfrm>
            <a:off x="6818400" y="1887480"/>
            <a:ext cx="507960" cy="303120"/>
            <a:chOff x="6818400" y="1887480"/>
            <a:chExt cx="507960" cy="303120"/>
          </a:xfrm>
        </p:grpSpPr>
        <p:sp>
          <p:nvSpPr>
            <p:cNvPr id="314" name=""/>
            <p:cNvSpPr/>
            <p:nvPr/>
          </p:nvSpPr>
          <p:spPr>
            <a:xfrm>
              <a:off x="6818400" y="1887480"/>
              <a:ext cx="507960" cy="30312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5" name=""/>
            <p:cNvSpPr/>
            <p:nvPr/>
          </p:nvSpPr>
          <p:spPr>
            <a:xfrm>
              <a:off x="6818400" y="1887480"/>
              <a:ext cx="507960" cy="303120"/>
            </a:xfrm>
            <a:custGeom>
              <a:avLst/>
              <a:gdLst/>
              <a:ahLst/>
              <a:rect l="l" t="t" r="r" b="b"/>
              <a:pathLst>
                <a:path w="657" h="384">
                  <a:moveTo>
                    <a:pt x="628" y="136"/>
                  </a:moveTo>
                  <a:lnTo>
                    <a:pt x="657" y="169"/>
                  </a:lnTo>
                  <a:lnTo>
                    <a:pt x="649" y="194"/>
                  </a:lnTo>
                  <a:lnTo>
                    <a:pt x="621" y="201"/>
                  </a:lnTo>
                  <a:lnTo>
                    <a:pt x="571" y="215"/>
                  </a:lnTo>
                  <a:lnTo>
                    <a:pt x="542" y="258"/>
                  </a:lnTo>
                  <a:lnTo>
                    <a:pt x="488" y="258"/>
                  </a:lnTo>
                  <a:lnTo>
                    <a:pt x="467" y="298"/>
                  </a:lnTo>
                  <a:lnTo>
                    <a:pt x="388" y="301"/>
                  </a:lnTo>
                  <a:lnTo>
                    <a:pt x="355" y="384"/>
                  </a:lnTo>
                  <a:lnTo>
                    <a:pt x="302" y="373"/>
                  </a:lnTo>
                  <a:lnTo>
                    <a:pt x="312" y="316"/>
                  </a:lnTo>
                  <a:lnTo>
                    <a:pt x="269" y="301"/>
                  </a:lnTo>
                  <a:lnTo>
                    <a:pt x="259" y="280"/>
                  </a:lnTo>
                  <a:lnTo>
                    <a:pt x="226" y="276"/>
                  </a:lnTo>
                  <a:lnTo>
                    <a:pt x="212" y="255"/>
                  </a:lnTo>
                  <a:lnTo>
                    <a:pt x="176" y="269"/>
                  </a:lnTo>
                  <a:lnTo>
                    <a:pt x="151" y="247"/>
                  </a:lnTo>
                  <a:lnTo>
                    <a:pt x="104" y="226"/>
                  </a:lnTo>
                  <a:lnTo>
                    <a:pt x="76" y="255"/>
                  </a:lnTo>
                  <a:lnTo>
                    <a:pt x="47" y="244"/>
                  </a:lnTo>
                  <a:lnTo>
                    <a:pt x="0" y="204"/>
                  </a:lnTo>
                  <a:lnTo>
                    <a:pt x="11" y="172"/>
                  </a:lnTo>
                  <a:lnTo>
                    <a:pt x="18" y="147"/>
                  </a:lnTo>
                  <a:lnTo>
                    <a:pt x="54" y="129"/>
                  </a:lnTo>
                  <a:lnTo>
                    <a:pt x="94" y="129"/>
                  </a:lnTo>
                  <a:lnTo>
                    <a:pt x="190" y="54"/>
                  </a:lnTo>
                  <a:lnTo>
                    <a:pt x="219" y="4"/>
                  </a:lnTo>
                  <a:lnTo>
                    <a:pt x="312" y="0"/>
                  </a:lnTo>
                  <a:lnTo>
                    <a:pt x="269" y="11"/>
                  </a:lnTo>
                  <a:lnTo>
                    <a:pt x="226" y="65"/>
                  </a:lnTo>
                  <a:lnTo>
                    <a:pt x="201" y="65"/>
                  </a:lnTo>
                  <a:lnTo>
                    <a:pt x="205" y="104"/>
                  </a:lnTo>
                  <a:lnTo>
                    <a:pt x="291" y="111"/>
                  </a:lnTo>
                  <a:lnTo>
                    <a:pt x="327" y="158"/>
                  </a:lnTo>
                  <a:lnTo>
                    <a:pt x="413" y="151"/>
                  </a:lnTo>
                  <a:lnTo>
                    <a:pt x="449" y="129"/>
                  </a:lnTo>
                  <a:lnTo>
                    <a:pt x="499" y="111"/>
                  </a:lnTo>
                  <a:lnTo>
                    <a:pt x="560" y="115"/>
                  </a:lnTo>
                  <a:lnTo>
                    <a:pt x="603" y="83"/>
                  </a:lnTo>
                  <a:lnTo>
                    <a:pt x="610" y="115"/>
                  </a:lnTo>
                  <a:lnTo>
                    <a:pt x="606" y="129"/>
                  </a:lnTo>
                  <a:lnTo>
                    <a:pt x="628" y="136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16" name=""/>
          <p:cNvGrpSpPr/>
          <p:nvPr/>
        </p:nvGrpSpPr>
        <p:grpSpPr>
          <a:xfrm>
            <a:off x="7122960" y="2627280"/>
            <a:ext cx="330480" cy="568440"/>
            <a:chOff x="7122960" y="2627280"/>
            <a:chExt cx="330480" cy="568440"/>
          </a:xfrm>
        </p:grpSpPr>
        <p:sp>
          <p:nvSpPr>
            <p:cNvPr id="317" name=""/>
            <p:cNvSpPr/>
            <p:nvPr/>
          </p:nvSpPr>
          <p:spPr>
            <a:xfrm>
              <a:off x="7122960" y="2627280"/>
              <a:ext cx="330480" cy="568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18" name=""/>
            <p:cNvSpPr/>
            <p:nvPr/>
          </p:nvSpPr>
          <p:spPr>
            <a:xfrm>
              <a:off x="7122960" y="2627280"/>
              <a:ext cx="330480" cy="568440"/>
            </a:xfrm>
            <a:custGeom>
              <a:avLst/>
              <a:gdLst/>
              <a:ahLst/>
              <a:rect l="l" t="t" r="r" b="b"/>
              <a:pathLst>
                <a:path w="426" h="718">
                  <a:moveTo>
                    <a:pt x="21" y="36"/>
                  </a:moveTo>
                  <a:lnTo>
                    <a:pt x="93" y="43"/>
                  </a:lnTo>
                  <a:lnTo>
                    <a:pt x="118" y="11"/>
                  </a:lnTo>
                  <a:lnTo>
                    <a:pt x="366" y="0"/>
                  </a:lnTo>
                  <a:lnTo>
                    <a:pt x="423" y="438"/>
                  </a:lnTo>
                  <a:lnTo>
                    <a:pt x="426" y="459"/>
                  </a:lnTo>
                  <a:lnTo>
                    <a:pt x="419" y="499"/>
                  </a:lnTo>
                  <a:lnTo>
                    <a:pt x="394" y="531"/>
                  </a:lnTo>
                  <a:lnTo>
                    <a:pt x="355" y="528"/>
                  </a:lnTo>
                  <a:lnTo>
                    <a:pt x="351" y="556"/>
                  </a:lnTo>
                  <a:lnTo>
                    <a:pt x="323" y="567"/>
                  </a:lnTo>
                  <a:lnTo>
                    <a:pt x="319" y="603"/>
                  </a:lnTo>
                  <a:lnTo>
                    <a:pt x="297" y="624"/>
                  </a:lnTo>
                  <a:lnTo>
                    <a:pt x="290" y="664"/>
                  </a:lnTo>
                  <a:lnTo>
                    <a:pt x="251" y="667"/>
                  </a:lnTo>
                  <a:lnTo>
                    <a:pt x="247" y="646"/>
                  </a:lnTo>
                  <a:lnTo>
                    <a:pt x="222" y="650"/>
                  </a:lnTo>
                  <a:lnTo>
                    <a:pt x="201" y="696"/>
                  </a:lnTo>
                  <a:lnTo>
                    <a:pt x="183" y="696"/>
                  </a:lnTo>
                  <a:lnTo>
                    <a:pt x="165" y="696"/>
                  </a:lnTo>
                  <a:lnTo>
                    <a:pt x="132" y="700"/>
                  </a:lnTo>
                  <a:lnTo>
                    <a:pt x="129" y="693"/>
                  </a:lnTo>
                  <a:lnTo>
                    <a:pt x="118" y="682"/>
                  </a:lnTo>
                  <a:lnTo>
                    <a:pt x="97" y="682"/>
                  </a:lnTo>
                  <a:lnTo>
                    <a:pt x="79" y="718"/>
                  </a:lnTo>
                  <a:lnTo>
                    <a:pt x="0" y="714"/>
                  </a:lnTo>
                  <a:lnTo>
                    <a:pt x="7" y="693"/>
                  </a:lnTo>
                  <a:lnTo>
                    <a:pt x="21" y="653"/>
                  </a:lnTo>
                  <a:lnTo>
                    <a:pt x="11" y="628"/>
                  </a:lnTo>
                  <a:lnTo>
                    <a:pt x="61" y="581"/>
                  </a:lnTo>
                  <a:lnTo>
                    <a:pt x="61" y="563"/>
                  </a:lnTo>
                  <a:lnTo>
                    <a:pt x="82" y="553"/>
                  </a:lnTo>
                  <a:lnTo>
                    <a:pt x="50" y="535"/>
                  </a:lnTo>
                  <a:lnTo>
                    <a:pt x="61" y="477"/>
                  </a:lnTo>
                  <a:lnTo>
                    <a:pt x="39" y="474"/>
                  </a:lnTo>
                  <a:lnTo>
                    <a:pt x="43" y="434"/>
                  </a:lnTo>
                  <a:lnTo>
                    <a:pt x="57" y="395"/>
                  </a:lnTo>
                  <a:lnTo>
                    <a:pt x="46" y="212"/>
                  </a:lnTo>
                  <a:lnTo>
                    <a:pt x="21" y="36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19" name=""/>
          <p:cNvGrpSpPr/>
          <p:nvPr/>
        </p:nvGrpSpPr>
        <p:grpSpPr>
          <a:xfrm>
            <a:off x="7197840" y="2100240"/>
            <a:ext cx="412560" cy="538200"/>
            <a:chOff x="7197840" y="2100240"/>
            <a:chExt cx="412560" cy="538200"/>
          </a:xfrm>
        </p:grpSpPr>
        <p:sp>
          <p:nvSpPr>
            <p:cNvPr id="320" name=""/>
            <p:cNvSpPr/>
            <p:nvPr/>
          </p:nvSpPr>
          <p:spPr>
            <a:xfrm>
              <a:off x="7197840" y="2100240"/>
              <a:ext cx="412560" cy="53820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1" name=""/>
            <p:cNvSpPr/>
            <p:nvPr/>
          </p:nvSpPr>
          <p:spPr>
            <a:xfrm>
              <a:off x="7197840" y="2100240"/>
              <a:ext cx="412560" cy="538200"/>
            </a:xfrm>
            <a:custGeom>
              <a:avLst/>
              <a:gdLst/>
              <a:ahLst/>
              <a:rect l="l" t="t" r="r" b="b"/>
              <a:pathLst>
                <a:path w="530" h="678">
                  <a:moveTo>
                    <a:pt x="272" y="678"/>
                  </a:moveTo>
                  <a:lnTo>
                    <a:pt x="265" y="660"/>
                  </a:lnTo>
                  <a:lnTo>
                    <a:pt x="14" y="671"/>
                  </a:lnTo>
                  <a:lnTo>
                    <a:pt x="35" y="642"/>
                  </a:lnTo>
                  <a:lnTo>
                    <a:pt x="57" y="595"/>
                  </a:lnTo>
                  <a:lnTo>
                    <a:pt x="82" y="559"/>
                  </a:lnTo>
                  <a:lnTo>
                    <a:pt x="53" y="513"/>
                  </a:lnTo>
                  <a:lnTo>
                    <a:pt x="50" y="434"/>
                  </a:lnTo>
                  <a:lnTo>
                    <a:pt x="25" y="398"/>
                  </a:lnTo>
                  <a:lnTo>
                    <a:pt x="7" y="377"/>
                  </a:lnTo>
                  <a:lnTo>
                    <a:pt x="7" y="355"/>
                  </a:lnTo>
                  <a:lnTo>
                    <a:pt x="21" y="337"/>
                  </a:lnTo>
                  <a:lnTo>
                    <a:pt x="0" y="280"/>
                  </a:lnTo>
                  <a:lnTo>
                    <a:pt x="35" y="222"/>
                  </a:lnTo>
                  <a:lnTo>
                    <a:pt x="18" y="197"/>
                  </a:lnTo>
                  <a:lnTo>
                    <a:pt x="18" y="172"/>
                  </a:lnTo>
                  <a:lnTo>
                    <a:pt x="39" y="136"/>
                  </a:lnTo>
                  <a:lnTo>
                    <a:pt x="46" y="104"/>
                  </a:lnTo>
                  <a:lnTo>
                    <a:pt x="82" y="108"/>
                  </a:lnTo>
                  <a:lnTo>
                    <a:pt x="79" y="143"/>
                  </a:lnTo>
                  <a:lnTo>
                    <a:pt x="96" y="154"/>
                  </a:lnTo>
                  <a:lnTo>
                    <a:pt x="118" y="136"/>
                  </a:lnTo>
                  <a:lnTo>
                    <a:pt x="111" y="82"/>
                  </a:lnTo>
                  <a:lnTo>
                    <a:pt x="122" y="68"/>
                  </a:lnTo>
                  <a:lnTo>
                    <a:pt x="143" y="72"/>
                  </a:lnTo>
                  <a:lnTo>
                    <a:pt x="136" y="22"/>
                  </a:lnTo>
                  <a:lnTo>
                    <a:pt x="161" y="4"/>
                  </a:lnTo>
                  <a:lnTo>
                    <a:pt x="247" y="0"/>
                  </a:lnTo>
                  <a:lnTo>
                    <a:pt x="283" y="18"/>
                  </a:lnTo>
                  <a:lnTo>
                    <a:pt x="286" y="36"/>
                  </a:lnTo>
                  <a:lnTo>
                    <a:pt x="319" y="36"/>
                  </a:lnTo>
                  <a:lnTo>
                    <a:pt x="365" y="50"/>
                  </a:lnTo>
                  <a:lnTo>
                    <a:pt x="373" y="75"/>
                  </a:lnTo>
                  <a:lnTo>
                    <a:pt x="355" y="90"/>
                  </a:lnTo>
                  <a:lnTo>
                    <a:pt x="390" y="172"/>
                  </a:lnTo>
                  <a:lnTo>
                    <a:pt x="390" y="197"/>
                  </a:lnTo>
                  <a:lnTo>
                    <a:pt x="333" y="273"/>
                  </a:lnTo>
                  <a:lnTo>
                    <a:pt x="312" y="316"/>
                  </a:lnTo>
                  <a:lnTo>
                    <a:pt x="322" y="330"/>
                  </a:lnTo>
                  <a:lnTo>
                    <a:pt x="358" y="334"/>
                  </a:lnTo>
                  <a:lnTo>
                    <a:pt x="376" y="316"/>
                  </a:lnTo>
                  <a:lnTo>
                    <a:pt x="416" y="247"/>
                  </a:lnTo>
                  <a:lnTo>
                    <a:pt x="455" y="247"/>
                  </a:lnTo>
                  <a:lnTo>
                    <a:pt x="502" y="312"/>
                  </a:lnTo>
                  <a:lnTo>
                    <a:pt x="502" y="355"/>
                  </a:lnTo>
                  <a:lnTo>
                    <a:pt x="498" y="380"/>
                  </a:lnTo>
                  <a:lnTo>
                    <a:pt x="530" y="402"/>
                  </a:lnTo>
                  <a:lnTo>
                    <a:pt x="527" y="445"/>
                  </a:lnTo>
                  <a:lnTo>
                    <a:pt x="509" y="477"/>
                  </a:lnTo>
                  <a:lnTo>
                    <a:pt x="498" y="516"/>
                  </a:lnTo>
                  <a:lnTo>
                    <a:pt x="487" y="542"/>
                  </a:lnTo>
                  <a:lnTo>
                    <a:pt x="455" y="549"/>
                  </a:lnTo>
                  <a:lnTo>
                    <a:pt x="469" y="588"/>
                  </a:lnTo>
                  <a:lnTo>
                    <a:pt x="455" y="599"/>
                  </a:lnTo>
                  <a:lnTo>
                    <a:pt x="426" y="649"/>
                  </a:lnTo>
                  <a:lnTo>
                    <a:pt x="272" y="678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22" name=""/>
          <p:cNvGrpSpPr/>
          <p:nvPr/>
        </p:nvGrpSpPr>
        <p:grpSpPr>
          <a:xfrm>
            <a:off x="7810560" y="2419200"/>
            <a:ext cx="598320" cy="403200"/>
            <a:chOff x="7810560" y="2419200"/>
            <a:chExt cx="598320" cy="403200"/>
          </a:xfrm>
        </p:grpSpPr>
        <p:sp>
          <p:nvSpPr>
            <p:cNvPr id="323" name=""/>
            <p:cNvSpPr/>
            <p:nvPr/>
          </p:nvSpPr>
          <p:spPr>
            <a:xfrm>
              <a:off x="7810560" y="2419200"/>
              <a:ext cx="598320" cy="40320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4" name=""/>
            <p:cNvSpPr/>
            <p:nvPr/>
          </p:nvSpPr>
          <p:spPr>
            <a:xfrm>
              <a:off x="7810560" y="2419200"/>
              <a:ext cx="598320" cy="403200"/>
            </a:xfrm>
            <a:custGeom>
              <a:avLst/>
              <a:gdLst/>
              <a:ahLst/>
              <a:rect l="l" t="t" r="r" b="b"/>
              <a:pathLst>
                <a:path w="773" h="509">
                  <a:moveTo>
                    <a:pt x="0" y="136"/>
                  </a:moveTo>
                  <a:lnTo>
                    <a:pt x="43" y="93"/>
                  </a:lnTo>
                  <a:lnTo>
                    <a:pt x="76" y="71"/>
                  </a:lnTo>
                  <a:lnTo>
                    <a:pt x="94" y="96"/>
                  </a:lnTo>
                  <a:lnTo>
                    <a:pt x="79" y="111"/>
                  </a:lnTo>
                  <a:lnTo>
                    <a:pt x="273" y="86"/>
                  </a:lnTo>
                  <a:lnTo>
                    <a:pt x="608" y="7"/>
                  </a:lnTo>
                  <a:lnTo>
                    <a:pt x="651" y="0"/>
                  </a:lnTo>
                  <a:lnTo>
                    <a:pt x="655" y="14"/>
                  </a:lnTo>
                  <a:lnTo>
                    <a:pt x="683" y="25"/>
                  </a:lnTo>
                  <a:lnTo>
                    <a:pt x="687" y="46"/>
                  </a:lnTo>
                  <a:lnTo>
                    <a:pt x="701" y="71"/>
                  </a:lnTo>
                  <a:lnTo>
                    <a:pt x="723" y="71"/>
                  </a:lnTo>
                  <a:lnTo>
                    <a:pt x="737" y="96"/>
                  </a:lnTo>
                  <a:lnTo>
                    <a:pt x="723" y="111"/>
                  </a:lnTo>
                  <a:lnTo>
                    <a:pt x="723" y="140"/>
                  </a:lnTo>
                  <a:lnTo>
                    <a:pt x="705" y="168"/>
                  </a:lnTo>
                  <a:lnTo>
                    <a:pt x="719" y="179"/>
                  </a:lnTo>
                  <a:lnTo>
                    <a:pt x="701" y="197"/>
                  </a:lnTo>
                  <a:lnTo>
                    <a:pt x="701" y="222"/>
                  </a:lnTo>
                  <a:lnTo>
                    <a:pt x="719" y="244"/>
                  </a:lnTo>
                  <a:lnTo>
                    <a:pt x="723" y="269"/>
                  </a:lnTo>
                  <a:lnTo>
                    <a:pt x="759" y="272"/>
                  </a:lnTo>
                  <a:lnTo>
                    <a:pt x="773" y="294"/>
                  </a:lnTo>
                  <a:lnTo>
                    <a:pt x="755" y="337"/>
                  </a:lnTo>
                  <a:lnTo>
                    <a:pt x="737" y="358"/>
                  </a:lnTo>
                  <a:lnTo>
                    <a:pt x="694" y="380"/>
                  </a:lnTo>
                  <a:lnTo>
                    <a:pt x="669" y="412"/>
                  </a:lnTo>
                  <a:lnTo>
                    <a:pt x="432" y="451"/>
                  </a:lnTo>
                  <a:lnTo>
                    <a:pt x="72" y="509"/>
                  </a:lnTo>
                  <a:lnTo>
                    <a:pt x="40" y="394"/>
                  </a:lnTo>
                  <a:lnTo>
                    <a:pt x="33" y="380"/>
                  </a:lnTo>
                  <a:lnTo>
                    <a:pt x="43" y="351"/>
                  </a:lnTo>
                  <a:lnTo>
                    <a:pt x="0" y="136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25" name=""/>
          <p:cNvGrpSpPr/>
          <p:nvPr/>
        </p:nvGrpSpPr>
        <p:grpSpPr>
          <a:xfrm>
            <a:off x="7683480" y="2749680"/>
            <a:ext cx="412920" cy="444240"/>
            <a:chOff x="7683480" y="2749680"/>
            <a:chExt cx="412920" cy="444240"/>
          </a:xfrm>
        </p:grpSpPr>
        <p:sp>
          <p:nvSpPr>
            <p:cNvPr id="326" name=""/>
            <p:cNvSpPr/>
            <p:nvPr/>
          </p:nvSpPr>
          <p:spPr>
            <a:xfrm>
              <a:off x="7683480" y="2749680"/>
              <a:ext cx="412920" cy="44424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27" name=""/>
            <p:cNvSpPr/>
            <p:nvPr/>
          </p:nvSpPr>
          <p:spPr>
            <a:xfrm>
              <a:off x="7683480" y="2749680"/>
              <a:ext cx="412920" cy="444240"/>
            </a:xfrm>
            <a:custGeom>
              <a:avLst/>
              <a:gdLst/>
              <a:ahLst/>
              <a:rect l="l" t="t" r="r" b="b"/>
              <a:pathLst>
                <a:path w="533" h="559">
                  <a:moveTo>
                    <a:pt x="205" y="0"/>
                  </a:moveTo>
                  <a:lnTo>
                    <a:pt x="187" y="25"/>
                  </a:lnTo>
                  <a:lnTo>
                    <a:pt x="194" y="107"/>
                  </a:lnTo>
                  <a:lnTo>
                    <a:pt x="187" y="150"/>
                  </a:lnTo>
                  <a:lnTo>
                    <a:pt x="158" y="147"/>
                  </a:lnTo>
                  <a:lnTo>
                    <a:pt x="147" y="190"/>
                  </a:lnTo>
                  <a:lnTo>
                    <a:pt x="104" y="186"/>
                  </a:lnTo>
                  <a:lnTo>
                    <a:pt x="86" y="197"/>
                  </a:lnTo>
                  <a:lnTo>
                    <a:pt x="97" y="218"/>
                  </a:lnTo>
                  <a:lnTo>
                    <a:pt x="90" y="243"/>
                  </a:lnTo>
                  <a:lnTo>
                    <a:pt x="111" y="269"/>
                  </a:lnTo>
                  <a:lnTo>
                    <a:pt x="101" y="287"/>
                  </a:lnTo>
                  <a:lnTo>
                    <a:pt x="65" y="261"/>
                  </a:lnTo>
                  <a:lnTo>
                    <a:pt x="40" y="279"/>
                  </a:lnTo>
                  <a:lnTo>
                    <a:pt x="47" y="344"/>
                  </a:lnTo>
                  <a:lnTo>
                    <a:pt x="29" y="344"/>
                  </a:lnTo>
                  <a:lnTo>
                    <a:pt x="25" y="373"/>
                  </a:lnTo>
                  <a:lnTo>
                    <a:pt x="0" y="383"/>
                  </a:lnTo>
                  <a:lnTo>
                    <a:pt x="7" y="408"/>
                  </a:lnTo>
                  <a:lnTo>
                    <a:pt x="15" y="430"/>
                  </a:lnTo>
                  <a:lnTo>
                    <a:pt x="22" y="459"/>
                  </a:lnTo>
                  <a:lnTo>
                    <a:pt x="54" y="477"/>
                  </a:lnTo>
                  <a:lnTo>
                    <a:pt x="86" y="484"/>
                  </a:lnTo>
                  <a:lnTo>
                    <a:pt x="90" y="512"/>
                  </a:lnTo>
                  <a:lnTo>
                    <a:pt x="129" y="534"/>
                  </a:lnTo>
                  <a:lnTo>
                    <a:pt x="133" y="559"/>
                  </a:lnTo>
                  <a:lnTo>
                    <a:pt x="172" y="548"/>
                  </a:lnTo>
                  <a:lnTo>
                    <a:pt x="172" y="534"/>
                  </a:lnTo>
                  <a:lnTo>
                    <a:pt x="230" y="538"/>
                  </a:lnTo>
                  <a:lnTo>
                    <a:pt x="237" y="523"/>
                  </a:lnTo>
                  <a:lnTo>
                    <a:pt x="266" y="520"/>
                  </a:lnTo>
                  <a:lnTo>
                    <a:pt x="266" y="491"/>
                  </a:lnTo>
                  <a:lnTo>
                    <a:pt x="307" y="491"/>
                  </a:lnTo>
                  <a:lnTo>
                    <a:pt x="310" y="469"/>
                  </a:lnTo>
                  <a:lnTo>
                    <a:pt x="332" y="448"/>
                  </a:lnTo>
                  <a:lnTo>
                    <a:pt x="336" y="416"/>
                  </a:lnTo>
                  <a:lnTo>
                    <a:pt x="353" y="398"/>
                  </a:lnTo>
                  <a:lnTo>
                    <a:pt x="350" y="355"/>
                  </a:lnTo>
                  <a:lnTo>
                    <a:pt x="364" y="337"/>
                  </a:lnTo>
                  <a:lnTo>
                    <a:pt x="375" y="308"/>
                  </a:lnTo>
                  <a:lnTo>
                    <a:pt x="382" y="287"/>
                  </a:lnTo>
                  <a:lnTo>
                    <a:pt x="411" y="279"/>
                  </a:lnTo>
                  <a:lnTo>
                    <a:pt x="422" y="301"/>
                  </a:lnTo>
                  <a:lnTo>
                    <a:pt x="457" y="236"/>
                  </a:lnTo>
                  <a:lnTo>
                    <a:pt x="490" y="233"/>
                  </a:lnTo>
                  <a:lnTo>
                    <a:pt x="497" y="211"/>
                  </a:lnTo>
                  <a:lnTo>
                    <a:pt x="486" y="190"/>
                  </a:lnTo>
                  <a:lnTo>
                    <a:pt x="529" y="179"/>
                  </a:lnTo>
                  <a:lnTo>
                    <a:pt x="518" y="147"/>
                  </a:lnTo>
                  <a:lnTo>
                    <a:pt x="518" y="111"/>
                  </a:lnTo>
                  <a:lnTo>
                    <a:pt x="533" y="107"/>
                  </a:lnTo>
                  <a:lnTo>
                    <a:pt x="526" y="89"/>
                  </a:lnTo>
                  <a:lnTo>
                    <a:pt x="472" y="100"/>
                  </a:lnTo>
                  <a:lnTo>
                    <a:pt x="436" y="93"/>
                  </a:lnTo>
                  <a:lnTo>
                    <a:pt x="436" y="122"/>
                  </a:lnTo>
                  <a:lnTo>
                    <a:pt x="379" y="157"/>
                  </a:lnTo>
                  <a:lnTo>
                    <a:pt x="364" y="71"/>
                  </a:lnTo>
                  <a:lnTo>
                    <a:pt x="233" y="89"/>
                  </a:lnTo>
                  <a:lnTo>
                    <a:pt x="205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28" name=""/>
          <p:cNvGrpSpPr/>
          <p:nvPr/>
        </p:nvGrpSpPr>
        <p:grpSpPr>
          <a:xfrm>
            <a:off x="6997680" y="2976480"/>
            <a:ext cx="750960" cy="412560"/>
            <a:chOff x="6997680" y="2976480"/>
            <a:chExt cx="750960" cy="412560"/>
          </a:xfrm>
        </p:grpSpPr>
        <p:sp>
          <p:nvSpPr>
            <p:cNvPr id="329" name=""/>
            <p:cNvSpPr/>
            <p:nvPr/>
          </p:nvSpPr>
          <p:spPr>
            <a:xfrm>
              <a:off x="6997680" y="2976480"/>
              <a:ext cx="750960" cy="41256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0" name=""/>
            <p:cNvSpPr/>
            <p:nvPr/>
          </p:nvSpPr>
          <p:spPr>
            <a:xfrm>
              <a:off x="6997680" y="2976480"/>
              <a:ext cx="750960" cy="412560"/>
            </a:xfrm>
            <a:custGeom>
              <a:avLst/>
              <a:gdLst/>
              <a:ahLst/>
              <a:rect l="l" t="t" r="r" b="b"/>
              <a:pathLst>
                <a:path w="969" h="519">
                  <a:moveTo>
                    <a:pt x="969" y="200"/>
                  </a:moveTo>
                  <a:lnTo>
                    <a:pt x="969" y="265"/>
                  </a:lnTo>
                  <a:lnTo>
                    <a:pt x="951" y="268"/>
                  </a:lnTo>
                  <a:lnTo>
                    <a:pt x="940" y="286"/>
                  </a:lnTo>
                  <a:lnTo>
                    <a:pt x="918" y="272"/>
                  </a:lnTo>
                  <a:lnTo>
                    <a:pt x="911" y="297"/>
                  </a:lnTo>
                  <a:lnTo>
                    <a:pt x="897" y="294"/>
                  </a:lnTo>
                  <a:lnTo>
                    <a:pt x="893" y="329"/>
                  </a:lnTo>
                  <a:lnTo>
                    <a:pt x="879" y="351"/>
                  </a:lnTo>
                  <a:lnTo>
                    <a:pt x="865" y="347"/>
                  </a:lnTo>
                  <a:lnTo>
                    <a:pt x="865" y="365"/>
                  </a:lnTo>
                  <a:lnTo>
                    <a:pt x="836" y="362"/>
                  </a:lnTo>
                  <a:lnTo>
                    <a:pt x="832" y="394"/>
                  </a:lnTo>
                  <a:lnTo>
                    <a:pt x="811" y="394"/>
                  </a:lnTo>
                  <a:lnTo>
                    <a:pt x="811" y="408"/>
                  </a:lnTo>
                  <a:lnTo>
                    <a:pt x="614" y="437"/>
                  </a:lnTo>
                  <a:lnTo>
                    <a:pt x="427" y="455"/>
                  </a:lnTo>
                  <a:lnTo>
                    <a:pt x="291" y="455"/>
                  </a:lnTo>
                  <a:lnTo>
                    <a:pt x="266" y="484"/>
                  </a:lnTo>
                  <a:lnTo>
                    <a:pt x="244" y="480"/>
                  </a:lnTo>
                  <a:lnTo>
                    <a:pt x="226" y="466"/>
                  </a:lnTo>
                  <a:lnTo>
                    <a:pt x="208" y="469"/>
                  </a:lnTo>
                  <a:lnTo>
                    <a:pt x="173" y="494"/>
                  </a:lnTo>
                  <a:lnTo>
                    <a:pt x="126" y="519"/>
                  </a:lnTo>
                  <a:lnTo>
                    <a:pt x="79" y="516"/>
                  </a:lnTo>
                  <a:lnTo>
                    <a:pt x="0" y="519"/>
                  </a:lnTo>
                  <a:lnTo>
                    <a:pt x="47" y="484"/>
                  </a:lnTo>
                  <a:lnTo>
                    <a:pt x="43" y="423"/>
                  </a:lnTo>
                  <a:lnTo>
                    <a:pt x="65" y="398"/>
                  </a:lnTo>
                  <a:lnTo>
                    <a:pt x="147" y="412"/>
                  </a:lnTo>
                  <a:lnTo>
                    <a:pt x="140" y="394"/>
                  </a:lnTo>
                  <a:lnTo>
                    <a:pt x="115" y="365"/>
                  </a:lnTo>
                  <a:lnTo>
                    <a:pt x="147" y="337"/>
                  </a:lnTo>
                  <a:lnTo>
                    <a:pt x="173" y="329"/>
                  </a:lnTo>
                  <a:lnTo>
                    <a:pt x="187" y="279"/>
                  </a:lnTo>
                  <a:lnTo>
                    <a:pt x="234" y="272"/>
                  </a:lnTo>
                  <a:lnTo>
                    <a:pt x="255" y="240"/>
                  </a:lnTo>
                  <a:lnTo>
                    <a:pt x="277" y="240"/>
                  </a:lnTo>
                  <a:lnTo>
                    <a:pt x="294" y="258"/>
                  </a:lnTo>
                  <a:lnTo>
                    <a:pt x="363" y="254"/>
                  </a:lnTo>
                  <a:lnTo>
                    <a:pt x="384" y="204"/>
                  </a:lnTo>
                  <a:lnTo>
                    <a:pt x="402" y="204"/>
                  </a:lnTo>
                  <a:lnTo>
                    <a:pt x="413" y="222"/>
                  </a:lnTo>
                  <a:lnTo>
                    <a:pt x="445" y="222"/>
                  </a:lnTo>
                  <a:lnTo>
                    <a:pt x="452" y="182"/>
                  </a:lnTo>
                  <a:lnTo>
                    <a:pt x="477" y="168"/>
                  </a:lnTo>
                  <a:lnTo>
                    <a:pt x="481" y="125"/>
                  </a:lnTo>
                  <a:lnTo>
                    <a:pt x="510" y="118"/>
                  </a:lnTo>
                  <a:lnTo>
                    <a:pt x="513" y="82"/>
                  </a:lnTo>
                  <a:lnTo>
                    <a:pt x="553" y="89"/>
                  </a:lnTo>
                  <a:lnTo>
                    <a:pt x="585" y="43"/>
                  </a:lnTo>
                  <a:lnTo>
                    <a:pt x="585" y="3"/>
                  </a:lnTo>
                  <a:lnTo>
                    <a:pt x="628" y="0"/>
                  </a:lnTo>
                  <a:lnTo>
                    <a:pt x="635" y="35"/>
                  </a:lnTo>
                  <a:lnTo>
                    <a:pt x="692" y="50"/>
                  </a:lnTo>
                  <a:lnTo>
                    <a:pt x="743" y="68"/>
                  </a:lnTo>
                  <a:lnTo>
                    <a:pt x="793" y="50"/>
                  </a:lnTo>
                  <a:lnTo>
                    <a:pt x="814" y="14"/>
                  </a:lnTo>
                  <a:lnTo>
                    <a:pt x="836" y="14"/>
                  </a:lnTo>
                  <a:lnTo>
                    <a:pt x="854" y="35"/>
                  </a:lnTo>
                  <a:lnTo>
                    <a:pt x="857" y="60"/>
                  </a:lnTo>
                  <a:lnTo>
                    <a:pt x="882" y="60"/>
                  </a:lnTo>
                  <a:lnTo>
                    <a:pt x="879" y="100"/>
                  </a:lnTo>
                  <a:lnTo>
                    <a:pt x="904" y="179"/>
                  </a:lnTo>
                  <a:lnTo>
                    <a:pt x="943" y="190"/>
                  </a:lnTo>
                  <a:lnTo>
                    <a:pt x="969" y="20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1" name=""/>
          <p:cNvGrpSpPr/>
          <p:nvPr/>
        </p:nvGrpSpPr>
        <p:grpSpPr>
          <a:xfrm>
            <a:off x="7966080" y="2746440"/>
            <a:ext cx="477720" cy="225360"/>
            <a:chOff x="7966080" y="2746440"/>
            <a:chExt cx="477720" cy="225360"/>
          </a:xfrm>
        </p:grpSpPr>
        <p:sp>
          <p:nvSpPr>
            <p:cNvPr id="332" name=""/>
            <p:cNvSpPr/>
            <p:nvPr/>
          </p:nvSpPr>
          <p:spPr>
            <a:xfrm>
              <a:off x="7966080" y="2746440"/>
              <a:ext cx="477720" cy="2253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3" name=""/>
            <p:cNvSpPr/>
            <p:nvPr/>
          </p:nvSpPr>
          <p:spPr>
            <a:xfrm>
              <a:off x="7966080" y="2746440"/>
              <a:ext cx="477720" cy="225360"/>
            </a:xfrm>
            <a:custGeom>
              <a:avLst/>
              <a:gdLst/>
              <a:ahLst/>
              <a:rect l="l" t="t" r="r" b="b"/>
              <a:pathLst>
                <a:path w="617" h="283">
                  <a:moveTo>
                    <a:pt x="606" y="183"/>
                  </a:moveTo>
                  <a:lnTo>
                    <a:pt x="617" y="219"/>
                  </a:lnTo>
                  <a:lnTo>
                    <a:pt x="606" y="219"/>
                  </a:lnTo>
                  <a:lnTo>
                    <a:pt x="606" y="230"/>
                  </a:lnTo>
                  <a:lnTo>
                    <a:pt x="592" y="244"/>
                  </a:lnTo>
                  <a:lnTo>
                    <a:pt x="592" y="265"/>
                  </a:lnTo>
                  <a:lnTo>
                    <a:pt x="527" y="280"/>
                  </a:lnTo>
                  <a:lnTo>
                    <a:pt x="513" y="247"/>
                  </a:lnTo>
                  <a:lnTo>
                    <a:pt x="491" y="247"/>
                  </a:lnTo>
                  <a:lnTo>
                    <a:pt x="466" y="187"/>
                  </a:lnTo>
                  <a:lnTo>
                    <a:pt x="484" y="158"/>
                  </a:lnTo>
                  <a:lnTo>
                    <a:pt x="466" y="158"/>
                  </a:lnTo>
                  <a:lnTo>
                    <a:pt x="441" y="129"/>
                  </a:lnTo>
                  <a:lnTo>
                    <a:pt x="459" y="97"/>
                  </a:lnTo>
                  <a:lnTo>
                    <a:pt x="448" y="93"/>
                  </a:lnTo>
                  <a:lnTo>
                    <a:pt x="445" y="65"/>
                  </a:lnTo>
                  <a:lnTo>
                    <a:pt x="459" y="25"/>
                  </a:lnTo>
                  <a:lnTo>
                    <a:pt x="430" y="32"/>
                  </a:lnTo>
                  <a:lnTo>
                    <a:pt x="423" y="65"/>
                  </a:lnTo>
                  <a:lnTo>
                    <a:pt x="398" y="83"/>
                  </a:lnTo>
                  <a:lnTo>
                    <a:pt x="416" y="108"/>
                  </a:lnTo>
                  <a:lnTo>
                    <a:pt x="413" y="136"/>
                  </a:lnTo>
                  <a:lnTo>
                    <a:pt x="427" y="140"/>
                  </a:lnTo>
                  <a:lnTo>
                    <a:pt x="413" y="169"/>
                  </a:lnTo>
                  <a:lnTo>
                    <a:pt x="423" y="201"/>
                  </a:lnTo>
                  <a:lnTo>
                    <a:pt x="430" y="244"/>
                  </a:lnTo>
                  <a:lnTo>
                    <a:pt x="456" y="262"/>
                  </a:lnTo>
                  <a:lnTo>
                    <a:pt x="445" y="283"/>
                  </a:lnTo>
                  <a:lnTo>
                    <a:pt x="427" y="273"/>
                  </a:lnTo>
                  <a:lnTo>
                    <a:pt x="395" y="276"/>
                  </a:lnTo>
                  <a:lnTo>
                    <a:pt x="387" y="258"/>
                  </a:lnTo>
                  <a:lnTo>
                    <a:pt x="341" y="265"/>
                  </a:lnTo>
                  <a:lnTo>
                    <a:pt x="330" y="222"/>
                  </a:lnTo>
                  <a:lnTo>
                    <a:pt x="334" y="197"/>
                  </a:lnTo>
                  <a:lnTo>
                    <a:pt x="359" y="165"/>
                  </a:lnTo>
                  <a:lnTo>
                    <a:pt x="344" y="143"/>
                  </a:lnTo>
                  <a:lnTo>
                    <a:pt x="280" y="136"/>
                  </a:lnTo>
                  <a:lnTo>
                    <a:pt x="273" y="104"/>
                  </a:lnTo>
                  <a:lnTo>
                    <a:pt x="248" y="108"/>
                  </a:lnTo>
                  <a:lnTo>
                    <a:pt x="237" y="136"/>
                  </a:lnTo>
                  <a:lnTo>
                    <a:pt x="197" y="143"/>
                  </a:lnTo>
                  <a:lnTo>
                    <a:pt x="165" y="115"/>
                  </a:lnTo>
                  <a:lnTo>
                    <a:pt x="158" y="86"/>
                  </a:lnTo>
                  <a:lnTo>
                    <a:pt x="111" y="100"/>
                  </a:lnTo>
                  <a:lnTo>
                    <a:pt x="72" y="97"/>
                  </a:lnTo>
                  <a:lnTo>
                    <a:pt x="68" y="126"/>
                  </a:lnTo>
                  <a:lnTo>
                    <a:pt x="11" y="158"/>
                  </a:lnTo>
                  <a:lnTo>
                    <a:pt x="0" y="75"/>
                  </a:lnTo>
                  <a:lnTo>
                    <a:pt x="470" y="0"/>
                  </a:lnTo>
                  <a:lnTo>
                    <a:pt x="527" y="183"/>
                  </a:lnTo>
                  <a:lnTo>
                    <a:pt x="606" y="183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4" name=""/>
          <p:cNvGrpSpPr/>
          <p:nvPr/>
        </p:nvGrpSpPr>
        <p:grpSpPr>
          <a:xfrm>
            <a:off x="8521560" y="1887480"/>
            <a:ext cx="190800" cy="374760"/>
            <a:chOff x="8521560" y="1887480"/>
            <a:chExt cx="190800" cy="374760"/>
          </a:xfrm>
        </p:grpSpPr>
        <p:sp>
          <p:nvSpPr>
            <p:cNvPr id="335" name=""/>
            <p:cNvSpPr/>
            <p:nvPr/>
          </p:nvSpPr>
          <p:spPr>
            <a:xfrm>
              <a:off x="8521560" y="1887480"/>
              <a:ext cx="190800" cy="37476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6" name=""/>
            <p:cNvSpPr/>
            <p:nvPr/>
          </p:nvSpPr>
          <p:spPr>
            <a:xfrm>
              <a:off x="8521560" y="1887480"/>
              <a:ext cx="190800" cy="374760"/>
            </a:xfrm>
            <a:custGeom>
              <a:avLst/>
              <a:gdLst/>
              <a:ahLst/>
              <a:rect l="l" t="t" r="r" b="b"/>
              <a:pathLst>
                <a:path w="248" h="473">
                  <a:moveTo>
                    <a:pt x="40" y="54"/>
                  </a:moveTo>
                  <a:lnTo>
                    <a:pt x="29" y="29"/>
                  </a:lnTo>
                  <a:lnTo>
                    <a:pt x="40" y="7"/>
                  </a:lnTo>
                  <a:lnTo>
                    <a:pt x="68" y="0"/>
                  </a:lnTo>
                  <a:lnTo>
                    <a:pt x="97" y="14"/>
                  </a:lnTo>
                  <a:lnTo>
                    <a:pt x="140" y="151"/>
                  </a:lnTo>
                  <a:lnTo>
                    <a:pt x="154" y="165"/>
                  </a:lnTo>
                  <a:lnTo>
                    <a:pt x="158" y="212"/>
                  </a:lnTo>
                  <a:lnTo>
                    <a:pt x="165" y="230"/>
                  </a:lnTo>
                  <a:lnTo>
                    <a:pt x="183" y="247"/>
                  </a:lnTo>
                  <a:lnTo>
                    <a:pt x="180" y="312"/>
                  </a:lnTo>
                  <a:lnTo>
                    <a:pt x="205" y="337"/>
                  </a:lnTo>
                  <a:lnTo>
                    <a:pt x="212" y="359"/>
                  </a:lnTo>
                  <a:lnTo>
                    <a:pt x="244" y="359"/>
                  </a:lnTo>
                  <a:lnTo>
                    <a:pt x="248" y="373"/>
                  </a:lnTo>
                  <a:lnTo>
                    <a:pt x="226" y="398"/>
                  </a:lnTo>
                  <a:lnTo>
                    <a:pt x="215" y="420"/>
                  </a:lnTo>
                  <a:lnTo>
                    <a:pt x="187" y="420"/>
                  </a:lnTo>
                  <a:lnTo>
                    <a:pt x="180" y="452"/>
                  </a:lnTo>
                  <a:lnTo>
                    <a:pt x="158" y="452"/>
                  </a:lnTo>
                  <a:lnTo>
                    <a:pt x="47" y="473"/>
                  </a:lnTo>
                  <a:lnTo>
                    <a:pt x="18" y="416"/>
                  </a:lnTo>
                  <a:lnTo>
                    <a:pt x="33" y="351"/>
                  </a:lnTo>
                  <a:lnTo>
                    <a:pt x="0" y="319"/>
                  </a:lnTo>
                  <a:lnTo>
                    <a:pt x="33" y="280"/>
                  </a:lnTo>
                  <a:lnTo>
                    <a:pt x="29" y="251"/>
                  </a:lnTo>
                  <a:lnTo>
                    <a:pt x="15" y="226"/>
                  </a:lnTo>
                  <a:lnTo>
                    <a:pt x="25" y="204"/>
                  </a:lnTo>
                  <a:lnTo>
                    <a:pt x="58" y="194"/>
                  </a:lnTo>
                  <a:lnTo>
                    <a:pt x="58" y="172"/>
                  </a:lnTo>
                  <a:lnTo>
                    <a:pt x="72" y="151"/>
                  </a:lnTo>
                  <a:lnTo>
                    <a:pt x="47" y="136"/>
                  </a:lnTo>
                  <a:lnTo>
                    <a:pt x="47" y="115"/>
                  </a:lnTo>
                  <a:lnTo>
                    <a:pt x="54" y="86"/>
                  </a:lnTo>
                  <a:lnTo>
                    <a:pt x="40" y="54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37" name=""/>
          <p:cNvGrpSpPr/>
          <p:nvPr/>
        </p:nvGrpSpPr>
        <p:grpSpPr>
          <a:xfrm>
            <a:off x="8462880" y="2208240"/>
            <a:ext cx="379440" cy="182520"/>
            <a:chOff x="8462880" y="2208240"/>
            <a:chExt cx="379440" cy="182520"/>
          </a:xfrm>
        </p:grpSpPr>
        <p:sp>
          <p:nvSpPr>
            <p:cNvPr id="338" name=""/>
            <p:cNvSpPr/>
            <p:nvPr/>
          </p:nvSpPr>
          <p:spPr>
            <a:xfrm>
              <a:off x="8462880" y="2208240"/>
              <a:ext cx="379440" cy="18252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39" name=""/>
            <p:cNvSpPr/>
            <p:nvPr/>
          </p:nvSpPr>
          <p:spPr>
            <a:xfrm>
              <a:off x="8462880" y="2208240"/>
              <a:ext cx="379440" cy="182520"/>
            </a:xfrm>
            <a:custGeom>
              <a:avLst/>
              <a:gdLst/>
              <a:ahLst/>
              <a:rect l="l" t="t" r="r" b="b"/>
              <a:pathLst>
                <a:path w="488" h="230">
                  <a:moveTo>
                    <a:pt x="22" y="97"/>
                  </a:moveTo>
                  <a:lnTo>
                    <a:pt x="122" y="72"/>
                  </a:lnTo>
                  <a:lnTo>
                    <a:pt x="237" y="47"/>
                  </a:lnTo>
                  <a:lnTo>
                    <a:pt x="262" y="43"/>
                  </a:lnTo>
                  <a:lnTo>
                    <a:pt x="262" y="11"/>
                  </a:lnTo>
                  <a:lnTo>
                    <a:pt x="294" y="18"/>
                  </a:lnTo>
                  <a:lnTo>
                    <a:pt x="301" y="0"/>
                  </a:lnTo>
                  <a:lnTo>
                    <a:pt x="323" y="7"/>
                  </a:lnTo>
                  <a:lnTo>
                    <a:pt x="326" y="65"/>
                  </a:lnTo>
                  <a:lnTo>
                    <a:pt x="333" y="94"/>
                  </a:lnTo>
                  <a:lnTo>
                    <a:pt x="362" y="129"/>
                  </a:lnTo>
                  <a:lnTo>
                    <a:pt x="376" y="158"/>
                  </a:lnTo>
                  <a:lnTo>
                    <a:pt x="412" y="158"/>
                  </a:lnTo>
                  <a:lnTo>
                    <a:pt x="434" y="147"/>
                  </a:lnTo>
                  <a:lnTo>
                    <a:pt x="420" y="129"/>
                  </a:lnTo>
                  <a:lnTo>
                    <a:pt x="420" y="101"/>
                  </a:lnTo>
                  <a:lnTo>
                    <a:pt x="441" y="108"/>
                  </a:lnTo>
                  <a:lnTo>
                    <a:pt x="470" y="119"/>
                  </a:lnTo>
                  <a:lnTo>
                    <a:pt x="480" y="137"/>
                  </a:lnTo>
                  <a:lnTo>
                    <a:pt x="463" y="162"/>
                  </a:lnTo>
                  <a:lnTo>
                    <a:pt x="455" y="187"/>
                  </a:lnTo>
                  <a:lnTo>
                    <a:pt x="488" y="183"/>
                  </a:lnTo>
                  <a:lnTo>
                    <a:pt x="480" y="215"/>
                  </a:lnTo>
                  <a:lnTo>
                    <a:pt x="455" y="230"/>
                  </a:lnTo>
                  <a:lnTo>
                    <a:pt x="452" y="198"/>
                  </a:lnTo>
                  <a:lnTo>
                    <a:pt x="434" y="201"/>
                  </a:lnTo>
                  <a:lnTo>
                    <a:pt x="391" y="205"/>
                  </a:lnTo>
                  <a:lnTo>
                    <a:pt x="373" y="187"/>
                  </a:lnTo>
                  <a:lnTo>
                    <a:pt x="359" y="205"/>
                  </a:lnTo>
                  <a:lnTo>
                    <a:pt x="344" y="215"/>
                  </a:lnTo>
                  <a:lnTo>
                    <a:pt x="326" y="215"/>
                  </a:lnTo>
                  <a:lnTo>
                    <a:pt x="326" y="190"/>
                  </a:lnTo>
                  <a:lnTo>
                    <a:pt x="298" y="187"/>
                  </a:lnTo>
                  <a:lnTo>
                    <a:pt x="290" y="158"/>
                  </a:lnTo>
                  <a:lnTo>
                    <a:pt x="283" y="147"/>
                  </a:lnTo>
                  <a:lnTo>
                    <a:pt x="262" y="158"/>
                  </a:lnTo>
                  <a:lnTo>
                    <a:pt x="215" y="162"/>
                  </a:lnTo>
                  <a:lnTo>
                    <a:pt x="176" y="176"/>
                  </a:lnTo>
                  <a:lnTo>
                    <a:pt x="125" y="187"/>
                  </a:lnTo>
                  <a:lnTo>
                    <a:pt x="100" y="212"/>
                  </a:lnTo>
                  <a:lnTo>
                    <a:pt x="79" y="190"/>
                  </a:lnTo>
                  <a:lnTo>
                    <a:pt x="57" y="215"/>
                  </a:lnTo>
                  <a:lnTo>
                    <a:pt x="25" y="215"/>
                  </a:lnTo>
                  <a:lnTo>
                    <a:pt x="0" y="187"/>
                  </a:lnTo>
                  <a:lnTo>
                    <a:pt x="22" y="97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40" name=""/>
          <p:cNvGrpSpPr/>
          <p:nvPr/>
        </p:nvGrpSpPr>
        <p:grpSpPr>
          <a:xfrm>
            <a:off x="8648640" y="2327400"/>
            <a:ext cx="66600" cy="96840"/>
            <a:chOff x="8648640" y="2327400"/>
            <a:chExt cx="66600" cy="96840"/>
          </a:xfrm>
        </p:grpSpPr>
        <p:sp>
          <p:nvSpPr>
            <p:cNvPr id="341" name=""/>
            <p:cNvSpPr/>
            <p:nvPr/>
          </p:nvSpPr>
          <p:spPr>
            <a:xfrm>
              <a:off x="8648640" y="2327400"/>
              <a:ext cx="66600" cy="968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2" name=""/>
            <p:cNvSpPr/>
            <p:nvPr/>
          </p:nvSpPr>
          <p:spPr>
            <a:xfrm>
              <a:off x="8648640" y="2327400"/>
              <a:ext cx="66600" cy="96840"/>
            </a:xfrm>
            <a:custGeom>
              <a:avLst/>
              <a:gdLst/>
              <a:ahLst/>
              <a:rect l="l" t="t" r="r" b="b"/>
              <a:pathLst>
                <a:path w="86" h="122">
                  <a:moveTo>
                    <a:pt x="36" y="0"/>
                  </a:moveTo>
                  <a:lnTo>
                    <a:pt x="15" y="7"/>
                  </a:lnTo>
                  <a:lnTo>
                    <a:pt x="0" y="11"/>
                  </a:lnTo>
                  <a:lnTo>
                    <a:pt x="4" y="82"/>
                  </a:lnTo>
                  <a:lnTo>
                    <a:pt x="18" y="122"/>
                  </a:lnTo>
                  <a:lnTo>
                    <a:pt x="72" y="107"/>
                  </a:lnTo>
                  <a:lnTo>
                    <a:pt x="86" y="61"/>
                  </a:lnTo>
                  <a:lnTo>
                    <a:pt x="79" y="36"/>
                  </a:lnTo>
                  <a:lnTo>
                    <a:pt x="54" y="36"/>
                  </a:lnTo>
                  <a:lnTo>
                    <a:pt x="36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43" name=""/>
          <p:cNvGrpSpPr/>
          <p:nvPr/>
        </p:nvGrpSpPr>
        <p:grpSpPr>
          <a:xfrm>
            <a:off x="8483760" y="2333520"/>
            <a:ext cx="174600" cy="179280"/>
            <a:chOff x="8483760" y="2333520"/>
            <a:chExt cx="174600" cy="179280"/>
          </a:xfrm>
        </p:grpSpPr>
        <p:sp>
          <p:nvSpPr>
            <p:cNvPr id="344" name=""/>
            <p:cNvSpPr/>
            <p:nvPr/>
          </p:nvSpPr>
          <p:spPr>
            <a:xfrm>
              <a:off x="8483760" y="2333520"/>
              <a:ext cx="174600" cy="17928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5" name=""/>
            <p:cNvSpPr/>
            <p:nvPr/>
          </p:nvSpPr>
          <p:spPr>
            <a:xfrm>
              <a:off x="8483760" y="2333520"/>
              <a:ext cx="174600" cy="179280"/>
            </a:xfrm>
            <a:custGeom>
              <a:avLst/>
              <a:gdLst/>
              <a:ahLst/>
              <a:rect l="l" t="t" r="r" b="b"/>
              <a:pathLst>
                <a:path w="226" h="226">
                  <a:moveTo>
                    <a:pt x="208" y="0"/>
                  </a:moveTo>
                  <a:lnTo>
                    <a:pt x="215" y="72"/>
                  </a:lnTo>
                  <a:lnTo>
                    <a:pt x="226" y="115"/>
                  </a:lnTo>
                  <a:lnTo>
                    <a:pt x="219" y="140"/>
                  </a:lnTo>
                  <a:lnTo>
                    <a:pt x="183" y="151"/>
                  </a:lnTo>
                  <a:lnTo>
                    <a:pt x="140" y="165"/>
                  </a:lnTo>
                  <a:lnTo>
                    <a:pt x="118" y="187"/>
                  </a:lnTo>
                  <a:lnTo>
                    <a:pt x="97" y="215"/>
                  </a:lnTo>
                  <a:lnTo>
                    <a:pt x="61" y="226"/>
                  </a:lnTo>
                  <a:lnTo>
                    <a:pt x="3" y="212"/>
                  </a:lnTo>
                  <a:lnTo>
                    <a:pt x="39" y="194"/>
                  </a:lnTo>
                  <a:lnTo>
                    <a:pt x="18" y="165"/>
                  </a:lnTo>
                  <a:lnTo>
                    <a:pt x="14" y="136"/>
                  </a:lnTo>
                  <a:lnTo>
                    <a:pt x="7" y="104"/>
                  </a:lnTo>
                  <a:lnTo>
                    <a:pt x="0" y="54"/>
                  </a:lnTo>
                  <a:lnTo>
                    <a:pt x="36" y="57"/>
                  </a:lnTo>
                  <a:lnTo>
                    <a:pt x="54" y="36"/>
                  </a:lnTo>
                  <a:lnTo>
                    <a:pt x="75" y="54"/>
                  </a:lnTo>
                  <a:lnTo>
                    <a:pt x="100" y="25"/>
                  </a:lnTo>
                  <a:lnTo>
                    <a:pt x="208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46" name=""/>
          <p:cNvGrpSpPr/>
          <p:nvPr/>
        </p:nvGrpSpPr>
        <p:grpSpPr>
          <a:xfrm>
            <a:off x="8518680" y="2462040"/>
            <a:ext cx="129960" cy="96840"/>
            <a:chOff x="8518680" y="2462040"/>
            <a:chExt cx="129960" cy="96840"/>
          </a:xfrm>
        </p:grpSpPr>
        <p:sp>
          <p:nvSpPr>
            <p:cNvPr id="347" name=""/>
            <p:cNvSpPr/>
            <p:nvPr/>
          </p:nvSpPr>
          <p:spPr>
            <a:xfrm>
              <a:off x="8518680" y="2462040"/>
              <a:ext cx="129960" cy="9684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48" name=""/>
            <p:cNvSpPr/>
            <p:nvPr/>
          </p:nvSpPr>
          <p:spPr>
            <a:xfrm>
              <a:off x="8518680" y="2462040"/>
              <a:ext cx="129960" cy="9684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49" name=""/>
          <p:cNvGrpSpPr/>
          <p:nvPr/>
        </p:nvGrpSpPr>
        <p:grpSpPr>
          <a:xfrm>
            <a:off x="8751960" y="2365200"/>
            <a:ext cx="36360" cy="19080"/>
            <a:chOff x="8751960" y="2365200"/>
            <a:chExt cx="36360" cy="19080"/>
          </a:xfrm>
        </p:grpSpPr>
        <p:sp>
          <p:nvSpPr>
            <p:cNvPr id="350" name=""/>
            <p:cNvSpPr/>
            <p:nvPr/>
          </p:nvSpPr>
          <p:spPr>
            <a:xfrm>
              <a:off x="8751960" y="2365200"/>
              <a:ext cx="36360" cy="1908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1" name=""/>
            <p:cNvSpPr/>
            <p:nvPr/>
          </p:nvSpPr>
          <p:spPr>
            <a:xfrm>
              <a:off x="8751960" y="2365200"/>
              <a:ext cx="36360" cy="19080"/>
            </a:xfrm>
            <a:custGeom>
              <a:avLst/>
              <a:gdLst/>
              <a:ahLst/>
              <a:rect l="l" t="t" r="r" b="b"/>
              <a:pathLst>
                <a:path w="47" h="25">
                  <a:moveTo>
                    <a:pt x="3" y="0"/>
                  </a:moveTo>
                  <a:lnTo>
                    <a:pt x="47" y="3"/>
                  </a:lnTo>
                  <a:lnTo>
                    <a:pt x="39" y="14"/>
                  </a:lnTo>
                  <a:lnTo>
                    <a:pt x="0" y="25"/>
                  </a:lnTo>
                  <a:lnTo>
                    <a:pt x="3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52" name=""/>
          <p:cNvGrpSpPr/>
          <p:nvPr/>
        </p:nvGrpSpPr>
        <p:grpSpPr>
          <a:xfrm>
            <a:off x="7618320" y="2828880"/>
            <a:ext cx="800280" cy="469800"/>
            <a:chOff x="7618320" y="2828880"/>
            <a:chExt cx="800280" cy="469800"/>
          </a:xfrm>
        </p:grpSpPr>
        <p:sp>
          <p:nvSpPr>
            <p:cNvPr id="353" name=""/>
            <p:cNvSpPr/>
            <p:nvPr/>
          </p:nvSpPr>
          <p:spPr>
            <a:xfrm>
              <a:off x="7618320" y="2828880"/>
              <a:ext cx="800280" cy="4698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4" name=""/>
            <p:cNvSpPr/>
            <p:nvPr/>
          </p:nvSpPr>
          <p:spPr>
            <a:xfrm>
              <a:off x="7618320" y="2828880"/>
              <a:ext cx="800280" cy="469800"/>
            </a:xfrm>
            <a:custGeom>
              <a:avLst/>
              <a:gdLst/>
              <a:ahLst/>
              <a:rect l="l" t="t" r="r" b="b"/>
              <a:pathLst>
                <a:path w="1033" h="592">
                  <a:moveTo>
                    <a:pt x="0" y="592"/>
                  </a:moveTo>
                  <a:lnTo>
                    <a:pt x="7" y="574"/>
                  </a:lnTo>
                  <a:lnTo>
                    <a:pt x="25" y="577"/>
                  </a:lnTo>
                  <a:lnTo>
                    <a:pt x="29" y="549"/>
                  </a:lnTo>
                  <a:lnTo>
                    <a:pt x="61" y="559"/>
                  </a:lnTo>
                  <a:lnTo>
                    <a:pt x="61" y="538"/>
                  </a:lnTo>
                  <a:lnTo>
                    <a:pt x="93" y="520"/>
                  </a:lnTo>
                  <a:lnTo>
                    <a:pt x="93" y="484"/>
                  </a:lnTo>
                  <a:lnTo>
                    <a:pt x="118" y="466"/>
                  </a:lnTo>
                  <a:lnTo>
                    <a:pt x="133" y="470"/>
                  </a:lnTo>
                  <a:lnTo>
                    <a:pt x="147" y="459"/>
                  </a:lnTo>
                  <a:lnTo>
                    <a:pt x="165" y="455"/>
                  </a:lnTo>
                  <a:lnTo>
                    <a:pt x="169" y="416"/>
                  </a:lnTo>
                  <a:lnTo>
                    <a:pt x="204" y="434"/>
                  </a:lnTo>
                  <a:lnTo>
                    <a:pt x="212" y="459"/>
                  </a:lnTo>
                  <a:lnTo>
                    <a:pt x="255" y="448"/>
                  </a:lnTo>
                  <a:lnTo>
                    <a:pt x="255" y="434"/>
                  </a:lnTo>
                  <a:lnTo>
                    <a:pt x="280" y="434"/>
                  </a:lnTo>
                  <a:lnTo>
                    <a:pt x="316" y="438"/>
                  </a:lnTo>
                  <a:lnTo>
                    <a:pt x="316" y="423"/>
                  </a:lnTo>
                  <a:lnTo>
                    <a:pt x="341" y="420"/>
                  </a:lnTo>
                  <a:lnTo>
                    <a:pt x="351" y="391"/>
                  </a:lnTo>
                  <a:lnTo>
                    <a:pt x="391" y="395"/>
                  </a:lnTo>
                  <a:lnTo>
                    <a:pt x="394" y="359"/>
                  </a:lnTo>
                  <a:lnTo>
                    <a:pt x="409" y="344"/>
                  </a:lnTo>
                  <a:lnTo>
                    <a:pt x="420" y="308"/>
                  </a:lnTo>
                  <a:lnTo>
                    <a:pt x="437" y="287"/>
                  </a:lnTo>
                  <a:lnTo>
                    <a:pt x="430" y="251"/>
                  </a:lnTo>
                  <a:lnTo>
                    <a:pt x="452" y="226"/>
                  </a:lnTo>
                  <a:lnTo>
                    <a:pt x="463" y="187"/>
                  </a:lnTo>
                  <a:lnTo>
                    <a:pt x="495" y="187"/>
                  </a:lnTo>
                  <a:lnTo>
                    <a:pt x="506" y="201"/>
                  </a:lnTo>
                  <a:lnTo>
                    <a:pt x="538" y="140"/>
                  </a:lnTo>
                  <a:lnTo>
                    <a:pt x="577" y="136"/>
                  </a:lnTo>
                  <a:lnTo>
                    <a:pt x="584" y="111"/>
                  </a:lnTo>
                  <a:lnTo>
                    <a:pt x="574" y="90"/>
                  </a:lnTo>
                  <a:lnTo>
                    <a:pt x="610" y="83"/>
                  </a:lnTo>
                  <a:lnTo>
                    <a:pt x="602" y="43"/>
                  </a:lnTo>
                  <a:lnTo>
                    <a:pt x="599" y="7"/>
                  </a:lnTo>
                  <a:lnTo>
                    <a:pt x="645" y="39"/>
                  </a:lnTo>
                  <a:lnTo>
                    <a:pt x="688" y="32"/>
                  </a:lnTo>
                  <a:lnTo>
                    <a:pt x="696" y="4"/>
                  </a:lnTo>
                  <a:lnTo>
                    <a:pt x="721" y="0"/>
                  </a:lnTo>
                  <a:lnTo>
                    <a:pt x="728" y="32"/>
                  </a:lnTo>
                  <a:lnTo>
                    <a:pt x="800" y="39"/>
                  </a:lnTo>
                  <a:lnTo>
                    <a:pt x="803" y="68"/>
                  </a:lnTo>
                  <a:lnTo>
                    <a:pt x="774" y="86"/>
                  </a:lnTo>
                  <a:lnTo>
                    <a:pt x="785" y="161"/>
                  </a:lnTo>
                  <a:lnTo>
                    <a:pt x="839" y="161"/>
                  </a:lnTo>
                  <a:lnTo>
                    <a:pt x="861" y="183"/>
                  </a:lnTo>
                  <a:lnTo>
                    <a:pt x="889" y="201"/>
                  </a:lnTo>
                  <a:lnTo>
                    <a:pt x="921" y="194"/>
                  </a:lnTo>
                  <a:lnTo>
                    <a:pt x="936" y="219"/>
                  </a:lnTo>
                  <a:lnTo>
                    <a:pt x="921" y="237"/>
                  </a:lnTo>
                  <a:lnTo>
                    <a:pt x="925" y="280"/>
                  </a:lnTo>
                  <a:lnTo>
                    <a:pt x="921" y="308"/>
                  </a:lnTo>
                  <a:lnTo>
                    <a:pt x="936" y="341"/>
                  </a:lnTo>
                  <a:lnTo>
                    <a:pt x="936" y="366"/>
                  </a:lnTo>
                  <a:lnTo>
                    <a:pt x="997" y="366"/>
                  </a:lnTo>
                  <a:lnTo>
                    <a:pt x="1033" y="423"/>
                  </a:lnTo>
                  <a:lnTo>
                    <a:pt x="889" y="455"/>
                  </a:lnTo>
                  <a:lnTo>
                    <a:pt x="681" y="495"/>
                  </a:lnTo>
                  <a:lnTo>
                    <a:pt x="416" y="531"/>
                  </a:lnTo>
                  <a:lnTo>
                    <a:pt x="0" y="592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55" name=""/>
          <p:cNvGrpSpPr/>
          <p:nvPr/>
        </p:nvGrpSpPr>
        <p:grpSpPr>
          <a:xfrm>
            <a:off x="6826320" y="3579840"/>
            <a:ext cx="369720" cy="674640"/>
            <a:chOff x="6826320" y="3579840"/>
            <a:chExt cx="369720" cy="674640"/>
          </a:xfrm>
        </p:grpSpPr>
        <p:sp>
          <p:nvSpPr>
            <p:cNvPr id="356" name=""/>
            <p:cNvSpPr/>
            <p:nvPr/>
          </p:nvSpPr>
          <p:spPr>
            <a:xfrm>
              <a:off x="6826320" y="3579840"/>
              <a:ext cx="369720" cy="67464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57" name=""/>
            <p:cNvSpPr/>
            <p:nvPr/>
          </p:nvSpPr>
          <p:spPr>
            <a:xfrm>
              <a:off x="6826320" y="3579840"/>
              <a:ext cx="369720" cy="674640"/>
            </a:xfrm>
            <a:custGeom>
              <a:avLst/>
              <a:gdLst/>
              <a:ahLst/>
              <a:rect l="l" t="t" r="r" b="b"/>
              <a:pathLst>
                <a:path w="477" h="850">
                  <a:moveTo>
                    <a:pt x="169" y="18"/>
                  </a:moveTo>
                  <a:lnTo>
                    <a:pt x="162" y="32"/>
                  </a:lnTo>
                  <a:lnTo>
                    <a:pt x="147" y="28"/>
                  </a:lnTo>
                  <a:lnTo>
                    <a:pt x="108" y="64"/>
                  </a:lnTo>
                  <a:lnTo>
                    <a:pt x="108" y="129"/>
                  </a:lnTo>
                  <a:lnTo>
                    <a:pt x="93" y="118"/>
                  </a:lnTo>
                  <a:lnTo>
                    <a:pt x="68" y="150"/>
                  </a:lnTo>
                  <a:lnTo>
                    <a:pt x="43" y="158"/>
                  </a:lnTo>
                  <a:lnTo>
                    <a:pt x="47" y="186"/>
                  </a:lnTo>
                  <a:lnTo>
                    <a:pt x="54" y="211"/>
                  </a:lnTo>
                  <a:lnTo>
                    <a:pt x="65" y="240"/>
                  </a:lnTo>
                  <a:lnTo>
                    <a:pt x="36" y="258"/>
                  </a:lnTo>
                  <a:lnTo>
                    <a:pt x="54" y="315"/>
                  </a:lnTo>
                  <a:lnTo>
                    <a:pt x="43" y="326"/>
                  </a:lnTo>
                  <a:lnTo>
                    <a:pt x="43" y="369"/>
                  </a:lnTo>
                  <a:lnTo>
                    <a:pt x="72" y="391"/>
                  </a:lnTo>
                  <a:lnTo>
                    <a:pt x="75" y="416"/>
                  </a:lnTo>
                  <a:lnTo>
                    <a:pt x="61" y="434"/>
                  </a:lnTo>
                  <a:lnTo>
                    <a:pt x="75" y="448"/>
                  </a:lnTo>
                  <a:lnTo>
                    <a:pt x="93" y="495"/>
                  </a:lnTo>
                  <a:lnTo>
                    <a:pt x="75" y="513"/>
                  </a:lnTo>
                  <a:lnTo>
                    <a:pt x="61" y="566"/>
                  </a:lnTo>
                  <a:lnTo>
                    <a:pt x="32" y="591"/>
                  </a:lnTo>
                  <a:lnTo>
                    <a:pt x="32" y="634"/>
                  </a:lnTo>
                  <a:lnTo>
                    <a:pt x="0" y="685"/>
                  </a:lnTo>
                  <a:lnTo>
                    <a:pt x="36" y="728"/>
                  </a:lnTo>
                  <a:lnTo>
                    <a:pt x="126" y="724"/>
                  </a:lnTo>
                  <a:lnTo>
                    <a:pt x="237" y="710"/>
                  </a:lnTo>
                  <a:lnTo>
                    <a:pt x="283" y="713"/>
                  </a:lnTo>
                  <a:lnTo>
                    <a:pt x="273" y="749"/>
                  </a:lnTo>
                  <a:lnTo>
                    <a:pt x="330" y="850"/>
                  </a:lnTo>
                  <a:lnTo>
                    <a:pt x="391" y="807"/>
                  </a:lnTo>
                  <a:lnTo>
                    <a:pt x="477" y="810"/>
                  </a:lnTo>
                  <a:lnTo>
                    <a:pt x="456" y="516"/>
                  </a:lnTo>
                  <a:lnTo>
                    <a:pt x="434" y="0"/>
                  </a:lnTo>
                  <a:lnTo>
                    <a:pt x="169" y="18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58" name=""/>
          <p:cNvGrpSpPr/>
          <p:nvPr/>
        </p:nvGrpSpPr>
        <p:grpSpPr>
          <a:xfrm>
            <a:off x="7647120" y="2251080"/>
            <a:ext cx="4680" cy="1440"/>
            <a:chOff x="7647120" y="2251080"/>
            <a:chExt cx="4680" cy="1440"/>
          </a:xfrm>
        </p:grpSpPr>
        <p:sp>
          <p:nvSpPr>
            <p:cNvPr id="359" name=""/>
            <p:cNvSpPr/>
            <p:nvPr/>
          </p:nvSpPr>
          <p:spPr>
            <a:xfrm>
              <a:off x="7647120" y="2251080"/>
              <a:ext cx="4680" cy="1440"/>
            </a:xfrm>
            <a:custGeom>
              <a:avLst/>
              <a:gdLst/>
              <a:ahLst/>
              <a:rect l="l" t="t" r="r" b="b"/>
              <a:pathLst>
                <a:path w="7" h="0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0" name=""/>
            <p:cNvSpPr/>
            <p:nvPr/>
          </p:nvSpPr>
          <p:spPr>
            <a:xfrm>
              <a:off x="7647120" y="2251080"/>
              <a:ext cx="468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61" name=""/>
          <p:cNvGrpSpPr/>
          <p:nvPr/>
        </p:nvGrpSpPr>
        <p:grpSpPr>
          <a:xfrm>
            <a:off x="3859200" y="1089000"/>
            <a:ext cx="797040" cy="1440"/>
            <a:chOff x="3859200" y="1089000"/>
            <a:chExt cx="797040" cy="1440"/>
          </a:xfrm>
        </p:grpSpPr>
        <p:sp>
          <p:nvSpPr>
            <p:cNvPr id="362" name=""/>
            <p:cNvSpPr/>
            <p:nvPr/>
          </p:nvSpPr>
          <p:spPr>
            <a:xfrm>
              <a:off x="3859200" y="1089000"/>
              <a:ext cx="797040" cy="1440"/>
            </a:xfrm>
            <a:custGeom>
              <a:avLst/>
              <a:gdLst/>
              <a:ahLst/>
              <a:rect l="l" t="t" r="r" b="b"/>
              <a:pathLst>
                <a:path w="1028" h="0">
                  <a:moveTo>
                    <a:pt x="1028" y="0"/>
                  </a:moveTo>
                  <a:lnTo>
                    <a:pt x="0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3" name=""/>
            <p:cNvSpPr/>
            <p:nvPr/>
          </p:nvSpPr>
          <p:spPr>
            <a:xfrm flipH="1">
              <a:off x="3859200" y="1089000"/>
              <a:ext cx="79704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64" name=""/>
          <p:cNvGrpSpPr/>
          <p:nvPr/>
        </p:nvGrpSpPr>
        <p:grpSpPr>
          <a:xfrm>
            <a:off x="6899400" y="1798560"/>
            <a:ext cx="77760" cy="65160"/>
            <a:chOff x="6899400" y="1798560"/>
            <a:chExt cx="77760" cy="65160"/>
          </a:xfrm>
        </p:grpSpPr>
        <p:sp>
          <p:nvSpPr>
            <p:cNvPr id="365" name=""/>
            <p:cNvSpPr/>
            <p:nvPr/>
          </p:nvSpPr>
          <p:spPr>
            <a:xfrm>
              <a:off x="6899400" y="1798560"/>
              <a:ext cx="77760" cy="651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6" name=""/>
            <p:cNvSpPr/>
            <p:nvPr/>
          </p:nvSpPr>
          <p:spPr>
            <a:xfrm>
              <a:off x="6899400" y="1798560"/>
              <a:ext cx="77760" cy="651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67" name=""/>
          <p:cNvGrpSpPr/>
          <p:nvPr/>
        </p:nvGrpSpPr>
        <p:grpSpPr>
          <a:xfrm>
            <a:off x="7180200" y="1830240"/>
            <a:ext cx="60480" cy="15840"/>
            <a:chOff x="7180200" y="1830240"/>
            <a:chExt cx="60480" cy="15840"/>
          </a:xfrm>
        </p:grpSpPr>
        <p:sp>
          <p:nvSpPr>
            <p:cNvPr id="368" name=""/>
            <p:cNvSpPr/>
            <p:nvPr/>
          </p:nvSpPr>
          <p:spPr>
            <a:xfrm>
              <a:off x="7180200" y="1830240"/>
              <a:ext cx="60480" cy="1584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69" name=""/>
            <p:cNvSpPr/>
            <p:nvPr/>
          </p:nvSpPr>
          <p:spPr>
            <a:xfrm>
              <a:off x="7180200" y="1830240"/>
              <a:ext cx="60480" cy="1584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70" name=""/>
          <p:cNvGrpSpPr/>
          <p:nvPr/>
        </p:nvGrpSpPr>
        <p:grpSpPr>
          <a:xfrm>
            <a:off x="7867800" y="1971720"/>
            <a:ext cx="658800" cy="842760"/>
            <a:chOff x="7867800" y="1971720"/>
            <a:chExt cx="658800" cy="842760"/>
          </a:xfrm>
        </p:grpSpPr>
        <p:sp>
          <p:nvSpPr>
            <p:cNvPr id="371" name=""/>
            <p:cNvSpPr/>
            <p:nvPr/>
          </p:nvSpPr>
          <p:spPr>
            <a:xfrm>
              <a:off x="7867800" y="1971720"/>
              <a:ext cx="658800" cy="8427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2" name=""/>
            <p:cNvSpPr/>
            <p:nvPr/>
          </p:nvSpPr>
          <p:spPr>
            <a:xfrm>
              <a:off x="7867800" y="1971720"/>
              <a:ext cx="658800" cy="842760"/>
            </a:xfrm>
            <a:custGeom>
              <a:avLst/>
              <a:gdLst/>
              <a:ahLst/>
              <a:rect l="l" t="t" r="r" b="b"/>
              <a:pathLst>
                <a:path w="849" h="1061">
                  <a:moveTo>
                    <a:pt x="685" y="0"/>
                  </a:moveTo>
                  <a:lnTo>
                    <a:pt x="652" y="18"/>
                  </a:lnTo>
                  <a:lnTo>
                    <a:pt x="577" y="14"/>
                  </a:lnTo>
                  <a:lnTo>
                    <a:pt x="523" y="39"/>
                  </a:lnTo>
                  <a:lnTo>
                    <a:pt x="455" y="75"/>
                  </a:lnTo>
                  <a:lnTo>
                    <a:pt x="426" y="107"/>
                  </a:lnTo>
                  <a:lnTo>
                    <a:pt x="426" y="150"/>
                  </a:lnTo>
                  <a:lnTo>
                    <a:pt x="387" y="175"/>
                  </a:lnTo>
                  <a:lnTo>
                    <a:pt x="362" y="204"/>
                  </a:lnTo>
                  <a:lnTo>
                    <a:pt x="362" y="218"/>
                  </a:lnTo>
                  <a:lnTo>
                    <a:pt x="383" y="243"/>
                  </a:lnTo>
                  <a:lnTo>
                    <a:pt x="387" y="254"/>
                  </a:lnTo>
                  <a:lnTo>
                    <a:pt x="376" y="276"/>
                  </a:lnTo>
                  <a:lnTo>
                    <a:pt x="383" y="294"/>
                  </a:lnTo>
                  <a:lnTo>
                    <a:pt x="391" y="315"/>
                  </a:lnTo>
                  <a:lnTo>
                    <a:pt x="383" y="333"/>
                  </a:lnTo>
                  <a:lnTo>
                    <a:pt x="358" y="337"/>
                  </a:lnTo>
                  <a:lnTo>
                    <a:pt x="322" y="387"/>
                  </a:lnTo>
                  <a:lnTo>
                    <a:pt x="279" y="398"/>
                  </a:lnTo>
                  <a:lnTo>
                    <a:pt x="179" y="398"/>
                  </a:lnTo>
                  <a:lnTo>
                    <a:pt x="175" y="412"/>
                  </a:lnTo>
                  <a:lnTo>
                    <a:pt x="79" y="412"/>
                  </a:lnTo>
                  <a:lnTo>
                    <a:pt x="57" y="434"/>
                  </a:lnTo>
                  <a:lnTo>
                    <a:pt x="53" y="469"/>
                  </a:lnTo>
                  <a:lnTo>
                    <a:pt x="71" y="491"/>
                  </a:lnTo>
                  <a:lnTo>
                    <a:pt x="93" y="520"/>
                  </a:lnTo>
                  <a:lnTo>
                    <a:pt x="86" y="548"/>
                  </a:lnTo>
                  <a:lnTo>
                    <a:pt x="39" y="591"/>
                  </a:lnTo>
                  <a:lnTo>
                    <a:pt x="0" y="627"/>
                  </a:lnTo>
                  <a:lnTo>
                    <a:pt x="18" y="652"/>
                  </a:lnTo>
                  <a:lnTo>
                    <a:pt x="7" y="677"/>
                  </a:lnTo>
                  <a:lnTo>
                    <a:pt x="165" y="652"/>
                  </a:lnTo>
                  <a:lnTo>
                    <a:pt x="570" y="559"/>
                  </a:lnTo>
                  <a:lnTo>
                    <a:pt x="577" y="577"/>
                  </a:lnTo>
                  <a:lnTo>
                    <a:pt x="609" y="588"/>
                  </a:lnTo>
                  <a:lnTo>
                    <a:pt x="613" y="631"/>
                  </a:lnTo>
                  <a:lnTo>
                    <a:pt x="649" y="634"/>
                  </a:lnTo>
                  <a:lnTo>
                    <a:pt x="659" y="652"/>
                  </a:lnTo>
                  <a:lnTo>
                    <a:pt x="645" y="674"/>
                  </a:lnTo>
                  <a:lnTo>
                    <a:pt x="642" y="706"/>
                  </a:lnTo>
                  <a:lnTo>
                    <a:pt x="627" y="728"/>
                  </a:lnTo>
                  <a:lnTo>
                    <a:pt x="638" y="753"/>
                  </a:lnTo>
                  <a:lnTo>
                    <a:pt x="620" y="763"/>
                  </a:lnTo>
                  <a:lnTo>
                    <a:pt x="638" y="803"/>
                  </a:lnTo>
                  <a:lnTo>
                    <a:pt x="634" y="832"/>
                  </a:lnTo>
                  <a:lnTo>
                    <a:pt x="681" y="835"/>
                  </a:lnTo>
                  <a:lnTo>
                    <a:pt x="692" y="864"/>
                  </a:lnTo>
                  <a:lnTo>
                    <a:pt x="670" y="910"/>
                  </a:lnTo>
                  <a:lnTo>
                    <a:pt x="624" y="943"/>
                  </a:lnTo>
                  <a:lnTo>
                    <a:pt x="627" y="968"/>
                  </a:lnTo>
                  <a:lnTo>
                    <a:pt x="638" y="982"/>
                  </a:lnTo>
                  <a:lnTo>
                    <a:pt x="649" y="1014"/>
                  </a:lnTo>
                  <a:lnTo>
                    <a:pt x="674" y="1011"/>
                  </a:lnTo>
                  <a:lnTo>
                    <a:pt x="699" y="1018"/>
                  </a:lnTo>
                  <a:lnTo>
                    <a:pt x="717" y="1029"/>
                  </a:lnTo>
                  <a:lnTo>
                    <a:pt x="742" y="1061"/>
                  </a:lnTo>
                  <a:lnTo>
                    <a:pt x="760" y="1043"/>
                  </a:lnTo>
                  <a:lnTo>
                    <a:pt x="756" y="1018"/>
                  </a:lnTo>
                  <a:lnTo>
                    <a:pt x="785" y="993"/>
                  </a:lnTo>
                  <a:lnTo>
                    <a:pt x="803" y="964"/>
                  </a:lnTo>
                  <a:lnTo>
                    <a:pt x="799" y="896"/>
                  </a:lnTo>
                  <a:lnTo>
                    <a:pt x="814" y="875"/>
                  </a:lnTo>
                  <a:lnTo>
                    <a:pt x="810" y="799"/>
                  </a:lnTo>
                  <a:lnTo>
                    <a:pt x="799" y="785"/>
                  </a:lnTo>
                  <a:lnTo>
                    <a:pt x="781" y="781"/>
                  </a:lnTo>
                  <a:lnTo>
                    <a:pt x="771" y="781"/>
                  </a:lnTo>
                  <a:lnTo>
                    <a:pt x="774" y="760"/>
                  </a:lnTo>
                  <a:lnTo>
                    <a:pt x="785" y="728"/>
                  </a:lnTo>
                  <a:lnTo>
                    <a:pt x="799" y="749"/>
                  </a:lnTo>
                  <a:lnTo>
                    <a:pt x="803" y="763"/>
                  </a:lnTo>
                  <a:lnTo>
                    <a:pt x="849" y="742"/>
                  </a:lnTo>
                  <a:lnTo>
                    <a:pt x="849" y="713"/>
                  </a:lnTo>
                  <a:lnTo>
                    <a:pt x="842" y="695"/>
                  </a:lnTo>
                  <a:lnTo>
                    <a:pt x="839" y="681"/>
                  </a:lnTo>
                  <a:lnTo>
                    <a:pt x="821" y="677"/>
                  </a:lnTo>
                  <a:lnTo>
                    <a:pt x="803" y="663"/>
                  </a:lnTo>
                  <a:lnTo>
                    <a:pt x="835" y="645"/>
                  </a:lnTo>
                  <a:lnTo>
                    <a:pt x="806" y="620"/>
                  </a:lnTo>
                  <a:lnTo>
                    <a:pt x="803" y="591"/>
                  </a:lnTo>
                  <a:lnTo>
                    <a:pt x="792" y="512"/>
                  </a:lnTo>
                  <a:lnTo>
                    <a:pt x="792" y="505"/>
                  </a:lnTo>
                  <a:lnTo>
                    <a:pt x="767" y="487"/>
                  </a:lnTo>
                  <a:lnTo>
                    <a:pt x="789" y="401"/>
                  </a:lnTo>
                  <a:lnTo>
                    <a:pt x="781" y="376"/>
                  </a:lnTo>
                  <a:lnTo>
                    <a:pt x="771" y="347"/>
                  </a:lnTo>
                  <a:lnTo>
                    <a:pt x="774" y="322"/>
                  </a:lnTo>
                  <a:lnTo>
                    <a:pt x="753" y="251"/>
                  </a:lnTo>
                  <a:lnTo>
                    <a:pt x="717" y="251"/>
                  </a:lnTo>
                  <a:lnTo>
                    <a:pt x="728" y="215"/>
                  </a:lnTo>
                  <a:lnTo>
                    <a:pt x="728" y="186"/>
                  </a:lnTo>
                  <a:lnTo>
                    <a:pt x="702" y="161"/>
                  </a:lnTo>
                  <a:lnTo>
                    <a:pt x="717" y="136"/>
                  </a:lnTo>
                  <a:lnTo>
                    <a:pt x="706" y="100"/>
                  </a:lnTo>
                  <a:lnTo>
                    <a:pt x="685" y="71"/>
                  </a:lnTo>
                  <a:lnTo>
                    <a:pt x="685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73" name=""/>
          <p:cNvGrpSpPr/>
          <p:nvPr/>
        </p:nvGrpSpPr>
        <p:grpSpPr>
          <a:xfrm>
            <a:off x="7418520" y="2017800"/>
            <a:ext cx="206280" cy="93600"/>
            <a:chOff x="7418520" y="2017800"/>
            <a:chExt cx="206280" cy="93600"/>
          </a:xfrm>
        </p:grpSpPr>
        <p:sp>
          <p:nvSpPr>
            <p:cNvPr id="374" name=""/>
            <p:cNvSpPr/>
            <p:nvPr/>
          </p:nvSpPr>
          <p:spPr>
            <a:xfrm>
              <a:off x="7418520" y="2017800"/>
              <a:ext cx="206280" cy="93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5" name=""/>
            <p:cNvSpPr/>
            <p:nvPr/>
          </p:nvSpPr>
          <p:spPr>
            <a:xfrm>
              <a:off x="7418520" y="2017800"/>
              <a:ext cx="206280" cy="93600"/>
            </a:xfrm>
            <a:custGeom>
              <a:avLst/>
              <a:gdLst/>
              <a:ahLst/>
              <a:rect l="l" t="t" r="r" b="b"/>
              <a:pathLst>
                <a:path w="265" h="118">
                  <a:moveTo>
                    <a:pt x="265" y="25"/>
                  </a:moveTo>
                  <a:lnTo>
                    <a:pt x="247" y="25"/>
                  </a:lnTo>
                  <a:lnTo>
                    <a:pt x="222" y="43"/>
                  </a:lnTo>
                  <a:lnTo>
                    <a:pt x="201" y="14"/>
                  </a:lnTo>
                  <a:lnTo>
                    <a:pt x="143" y="18"/>
                  </a:lnTo>
                  <a:lnTo>
                    <a:pt x="118" y="22"/>
                  </a:lnTo>
                  <a:lnTo>
                    <a:pt x="100" y="0"/>
                  </a:lnTo>
                  <a:lnTo>
                    <a:pt x="68" y="11"/>
                  </a:lnTo>
                  <a:lnTo>
                    <a:pt x="50" y="4"/>
                  </a:lnTo>
                  <a:lnTo>
                    <a:pt x="32" y="14"/>
                  </a:lnTo>
                  <a:lnTo>
                    <a:pt x="0" y="14"/>
                  </a:lnTo>
                  <a:lnTo>
                    <a:pt x="0" y="29"/>
                  </a:lnTo>
                  <a:lnTo>
                    <a:pt x="39" y="57"/>
                  </a:lnTo>
                  <a:lnTo>
                    <a:pt x="90" y="50"/>
                  </a:lnTo>
                  <a:lnTo>
                    <a:pt x="136" y="57"/>
                  </a:lnTo>
                  <a:lnTo>
                    <a:pt x="179" y="86"/>
                  </a:lnTo>
                  <a:lnTo>
                    <a:pt x="204" y="65"/>
                  </a:lnTo>
                  <a:lnTo>
                    <a:pt x="219" y="82"/>
                  </a:lnTo>
                  <a:lnTo>
                    <a:pt x="215" y="118"/>
                  </a:lnTo>
                  <a:lnTo>
                    <a:pt x="229" y="118"/>
                  </a:lnTo>
                  <a:lnTo>
                    <a:pt x="265" y="25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76" name=""/>
          <p:cNvGrpSpPr/>
          <p:nvPr/>
        </p:nvGrpSpPr>
        <p:grpSpPr>
          <a:xfrm>
            <a:off x="8399520" y="1932120"/>
            <a:ext cx="179280" cy="353880"/>
            <a:chOff x="8399520" y="1932120"/>
            <a:chExt cx="179280" cy="353880"/>
          </a:xfrm>
        </p:grpSpPr>
        <p:sp>
          <p:nvSpPr>
            <p:cNvPr id="377" name=""/>
            <p:cNvSpPr/>
            <p:nvPr/>
          </p:nvSpPr>
          <p:spPr>
            <a:xfrm>
              <a:off x="8399520" y="1932120"/>
              <a:ext cx="179280" cy="3538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78" name=""/>
            <p:cNvSpPr/>
            <p:nvPr/>
          </p:nvSpPr>
          <p:spPr>
            <a:xfrm>
              <a:off x="8399520" y="1932120"/>
              <a:ext cx="179280" cy="353880"/>
            </a:xfrm>
            <a:custGeom>
              <a:avLst/>
              <a:gdLst/>
              <a:ahLst/>
              <a:rect l="l" t="t" r="r" b="b"/>
              <a:pathLst>
                <a:path w="229" h="445">
                  <a:moveTo>
                    <a:pt x="0" y="51"/>
                  </a:moveTo>
                  <a:lnTo>
                    <a:pt x="136" y="22"/>
                  </a:lnTo>
                  <a:lnTo>
                    <a:pt x="200" y="0"/>
                  </a:lnTo>
                  <a:lnTo>
                    <a:pt x="211" y="33"/>
                  </a:lnTo>
                  <a:lnTo>
                    <a:pt x="207" y="61"/>
                  </a:lnTo>
                  <a:lnTo>
                    <a:pt x="211" y="83"/>
                  </a:lnTo>
                  <a:lnTo>
                    <a:pt x="229" y="97"/>
                  </a:lnTo>
                  <a:lnTo>
                    <a:pt x="218" y="108"/>
                  </a:lnTo>
                  <a:lnTo>
                    <a:pt x="218" y="140"/>
                  </a:lnTo>
                  <a:lnTo>
                    <a:pt x="197" y="144"/>
                  </a:lnTo>
                  <a:lnTo>
                    <a:pt x="182" y="151"/>
                  </a:lnTo>
                  <a:lnTo>
                    <a:pt x="175" y="173"/>
                  </a:lnTo>
                  <a:lnTo>
                    <a:pt x="190" y="198"/>
                  </a:lnTo>
                  <a:lnTo>
                    <a:pt x="190" y="223"/>
                  </a:lnTo>
                  <a:lnTo>
                    <a:pt x="168" y="241"/>
                  </a:lnTo>
                  <a:lnTo>
                    <a:pt x="161" y="262"/>
                  </a:lnTo>
                  <a:lnTo>
                    <a:pt x="193" y="302"/>
                  </a:lnTo>
                  <a:lnTo>
                    <a:pt x="175" y="363"/>
                  </a:lnTo>
                  <a:lnTo>
                    <a:pt x="204" y="420"/>
                  </a:lnTo>
                  <a:lnTo>
                    <a:pt x="157" y="438"/>
                  </a:lnTo>
                  <a:lnTo>
                    <a:pt x="100" y="445"/>
                  </a:lnTo>
                  <a:lnTo>
                    <a:pt x="82" y="388"/>
                  </a:lnTo>
                  <a:lnTo>
                    <a:pt x="86" y="366"/>
                  </a:lnTo>
                  <a:lnTo>
                    <a:pt x="68" y="298"/>
                  </a:lnTo>
                  <a:lnTo>
                    <a:pt x="28" y="302"/>
                  </a:lnTo>
                  <a:lnTo>
                    <a:pt x="43" y="273"/>
                  </a:lnTo>
                  <a:lnTo>
                    <a:pt x="43" y="230"/>
                  </a:lnTo>
                  <a:lnTo>
                    <a:pt x="17" y="216"/>
                  </a:lnTo>
                  <a:lnTo>
                    <a:pt x="32" y="183"/>
                  </a:lnTo>
                  <a:lnTo>
                    <a:pt x="21" y="147"/>
                  </a:lnTo>
                  <a:lnTo>
                    <a:pt x="0" y="130"/>
                  </a:lnTo>
                  <a:lnTo>
                    <a:pt x="0" y="51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79" name=""/>
          <p:cNvGrpSpPr/>
          <p:nvPr/>
        </p:nvGrpSpPr>
        <p:grpSpPr>
          <a:xfrm>
            <a:off x="8213760" y="4749840"/>
            <a:ext cx="49320" cy="68040"/>
            <a:chOff x="8213760" y="4749840"/>
            <a:chExt cx="49320" cy="68040"/>
          </a:xfrm>
        </p:grpSpPr>
        <p:sp>
          <p:nvSpPr>
            <p:cNvPr id="380" name=""/>
            <p:cNvSpPr/>
            <p:nvPr/>
          </p:nvSpPr>
          <p:spPr>
            <a:xfrm>
              <a:off x="8213760" y="4749840"/>
              <a:ext cx="49320" cy="68040"/>
            </a:xfrm>
            <a:custGeom>
              <a:avLst/>
              <a:gdLst/>
              <a:ahLst/>
              <a:rect l="l" t="t" r="r" b="b"/>
              <a:pathLst>
                <a:path w="65" h="86">
                  <a:moveTo>
                    <a:pt x="4" y="53"/>
                  </a:moveTo>
                  <a:lnTo>
                    <a:pt x="40" y="14"/>
                  </a:lnTo>
                  <a:lnTo>
                    <a:pt x="51" y="0"/>
                  </a:lnTo>
                  <a:lnTo>
                    <a:pt x="65" y="25"/>
                  </a:lnTo>
                  <a:lnTo>
                    <a:pt x="47" y="57"/>
                  </a:lnTo>
                  <a:lnTo>
                    <a:pt x="18" y="86"/>
                  </a:lnTo>
                  <a:lnTo>
                    <a:pt x="0" y="86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1" name=""/>
            <p:cNvSpPr/>
            <p:nvPr/>
          </p:nvSpPr>
          <p:spPr>
            <a:xfrm>
              <a:off x="8213760" y="4749840"/>
              <a:ext cx="49320" cy="68040"/>
            </a:xfrm>
            <a:custGeom>
              <a:avLst/>
              <a:gdLst/>
              <a:ahLst/>
              <a:rect l="l" t="t" r="r" b="b"/>
              <a:pathLst>
                <a:path w="65" h="86">
                  <a:moveTo>
                    <a:pt x="4" y="53"/>
                  </a:moveTo>
                  <a:lnTo>
                    <a:pt x="40" y="14"/>
                  </a:lnTo>
                  <a:lnTo>
                    <a:pt x="51" y="0"/>
                  </a:lnTo>
                  <a:lnTo>
                    <a:pt x="65" y="25"/>
                  </a:lnTo>
                  <a:lnTo>
                    <a:pt x="47" y="57"/>
                  </a:lnTo>
                  <a:lnTo>
                    <a:pt x="18" y="86"/>
                  </a:lnTo>
                  <a:lnTo>
                    <a:pt x="0" y="86"/>
                  </a:lnTo>
                  <a:lnTo>
                    <a:pt x="4" y="53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82" name=""/>
          <p:cNvGrpSpPr/>
          <p:nvPr/>
        </p:nvGrpSpPr>
        <p:grpSpPr>
          <a:xfrm>
            <a:off x="8159760" y="4802040"/>
            <a:ext cx="28440" cy="41400"/>
            <a:chOff x="8159760" y="4802040"/>
            <a:chExt cx="28440" cy="41400"/>
          </a:xfrm>
        </p:grpSpPr>
        <p:sp>
          <p:nvSpPr>
            <p:cNvPr id="383" name=""/>
            <p:cNvSpPr/>
            <p:nvPr/>
          </p:nvSpPr>
          <p:spPr>
            <a:xfrm>
              <a:off x="8159760" y="4802040"/>
              <a:ext cx="28440" cy="41400"/>
            </a:xfrm>
            <a:custGeom>
              <a:avLst/>
              <a:gdLst/>
              <a:ahLst/>
              <a:rect l="l" t="t" r="r" b="b"/>
              <a:pathLst>
                <a:path w="38" h="54">
                  <a:moveTo>
                    <a:pt x="11" y="0"/>
                  </a:moveTo>
                  <a:lnTo>
                    <a:pt x="38" y="22"/>
                  </a:lnTo>
                  <a:lnTo>
                    <a:pt x="27" y="50"/>
                  </a:lnTo>
                  <a:lnTo>
                    <a:pt x="4" y="54"/>
                  </a:lnTo>
                  <a:lnTo>
                    <a:pt x="0" y="2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4" name=""/>
            <p:cNvSpPr/>
            <p:nvPr/>
          </p:nvSpPr>
          <p:spPr>
            <a:xfrm>
              <a:off x="8159760" y="4802040"/>
              <a:ext cx="28440" cy="41400"/>
            </a:xfrm>
            <a:custGeom>
              <a:avLst/>
              <a:gdLst/>
              <a:ahLst/>
              <a:rect l="l" t="t" r="r" b="b"/>
              <a:pathLst>
                <a:path w="38" h="54">
                  <a:moveTo>
                    <a:pt x="11" y="0"/>
                  </a:moveTo>
                  <a:lnTo>
                    <a:pt x="38" y="22"/>
                  </a:lnTo>
                  <a:lnTo>
                    <a:pt x="27" y="50"/>
                  </a:lnTo>
                  <a:lnTo>
                    <a:pt x="4" y="54"/>
                  </a:lnTo>
                  <a:lnTo>
                    <a:pt x="0" y="25"/>
                  </a:lnTo>
                  <a:lnTo>
                    <a:pt x="11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85" name=""/>
          <p:cNvGrpSpPr/>
          <p:nvPr/>
        </p:nvGrpSpPr>
        <p:grpSpPr>
          <a:xfrm>
            <a:off x="8096400" y="4821120"/>
            <a:ext cx="23760" cy="17640"/>
            <a:chOff x="8096400" y="4821120"/>
            <a:chExt cx="23760" cy="17640"/>
          </a:xfrm>
        </p:grpSpPr>
        <p:sp>
          <p:nvSpPr>
            <p:cNvPr id="386" name=""/>
            <p:cNvSpPr/>
            <p:nvPr/>
          </p:nvSpPr>
          <p:spPr>
            <a:xfrm>
              <a:off x="8096400" y="4821120"/>
              <a:ext cx="23760" cy="17640"/>
            </a:xfrm>
            <a:custGeom>
              <a:avLst/>
              <a:gdLst/>
              <a:ahLst/>
              <a:rect l="l" t="t" r="r" b="b"/>
              <a:pathLst>
                <a:path w="32" h="22">
                  <a:moveTo>
                    <a:pt x="3" y="0"/>
                  </a:moveTo>
                  <a:lnTo>
                    <a:pt x="28" y="4"/>
                  </a:lnTo>
                  <a:lnTo>
                    <a:pt x="32" y="22"/>
                  </a:lnTo>
                  <a:lnTo>
                    <a:pt x="0" y="2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87" name=""/>
            <p:cNvSpPr/>
            <p:nvPr/>
          </p:nvSpPr>
          <p:spPr>
            <a:xfrm>
              <a:off x="8096400" y="4821120"/>
              <a:ext cx="23760" cy="17640"/>
            </a:xfrm>
            <a:custGeom>
              <a:avLst/>
              <a:gdLst/>
              <a:ahLst/>
              <a:rect l="l" t="t" r="r" b="b"/>
              <a:pathLst>
                <a:path w="32" h="22">
                  <a:moveTo>
                    <a:pt x="3" y="0"/>
                  </a:moveTo>
                  <a:lnTo>
                    <a:pt x="28" y="4"/>
                  </a:lnTo>
                  <a:lnTo>
                    <a:pt x="32" y="22"/>
                  </a:lnTo>
                  <a:lnTo>
                    <a:pt x="0" y="22"/>
                  </a:lnTo>
                  <a:lnTo>
                    <a:pt x="3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88" name=""/>
          <p:cNvGrpSpPr/>
          <p:nvPr/>
        </p:nvGrpSpPr>
        <p:grpSpPr>
          <a:xfrm>
            <a:off x="8134200" y="4846680"/>
            <a:ext cx="12600" cy="31680"/>
            <a:chOff x="8134200" y="4846680"/>
            <a:chExt cx="12600" cy="31680"/>
          </a:xfrm>
        </p:grpSpPr>
        <p:sp>
          <p:nvSpPr>
            <p:cNvPr id="389" name=""/>
            <p:cNvSpPr/>
            <p:nvPr/>
          </p:nvSpPr>
          <p:spPr>
            <a:xfrm>
              <a:off x="8134200" y="4846680"/>
              <a:ext cx="12600" cy="31680"/>
            </a:xfrm>
            <a:custGeom>
              <a:avLst/>
              <a:gdLst/>
              <a:ahLst/>
              <a:rect l="l" t="t" r="r" b="b"/>
              <a:pathLst>
                <a:path w="16" h="39">
                  <a:moveTo>
                    <a:pt x="0" y="0"/>
                  </a:moveTo>
                  <a:lnTo>
                    <a:pt x="16" y="10"/>
                  </a:lnTo>
                  <a:lnTo>
                    <a:pt x="13" y="39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0" name=""/>
            <p:cNvSpPr/>
            <p:nvPr/>
          </p:nvSpPr>
          <p:spPr>
            <a:xfrm>
              <a:off x="8134200" y="4846680"/>
              <a:ext cx="12600" cy="31680"/>
            </a:xfrm>
            <a:custGeom>
              <a:avLst/>
              <a:gdLst/>
              <a:ahLst/>
              <a:rect l="l" t="t" r="r" b="b"/>
              <a:pathLst>
                <a:path w="16" h="39">
                  <a:moveTo>
                    <a:pt x="0" y="0"/>
                  </a:moveTo>
                  <a:lnTo>
                    <a:pt x="16" y="10"/>
                  </a:lnTo>
                  <a:lnTo>
                    <a:pt x="13" y="39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91" name=""/>
          <p:cNvGrpSpPr/>
          <p:nvPr/>
        </p:nvGrpSpPr>
        <p:grpSpPr>
          <a:xfrm>
            <a:off x="8051760" y="4835520"/>
            <a:ext cx="22320" cy="21960"/>
            <a:chOff x="8051760" y="4835520"/>
            <a:chExt cx="22320" cy="21960"/>
          </a:xfrm>
        </p:grpSpPr>
        <p:sp>
          <p:nvSpPr>
            <p:cNvPr id="392" name=""/>
            <p:cNvSpPr/>
            <p:nvPr/>
          </p:nvSpPr>
          <p:spPr>
            <a:xfrm>
              <a:off x="8051760" y="4835520"/>
              <a:ext cx="22320" cy="21960"/>
            </a:xfrm>
            <a:custGeom>
              <a:avLst/>
              <a:gdLst/>
              <a:ahLst/>
              <a:rect l="l" t="t" r="r" b="b"/>
              <a:pathLst>
                <a:path w="29" h="29">
                  <a:moveTo>
                    <a:pt x="18" y="0"/>
                  </a:moveTo>
                  <a:lnTo>
                    <a:pt x="29" y="22"/>
                  </a:lnTo>
                  <a:lnTo>
                    <a:pt x="22" y="29"/>
                  </a:lnTo>
                  <a:lnTo>
                    <a:pt x="0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3" name=""/>
            <p:cNvSpPr/>
            <p:nvPr/>
          </p:nvSpPr>
          <p:spPr>
            <a:xfrm>
              <a:off x="8051760" y="4835520"/>
              <a:ext cx="22320" cy="21960"/>
            </a:xfrm>
            <a:custGeom>
              <a:avLst/>
              <a:gdLst/>
              <a:ahLst/>
              <a:rect l="l" t="t" r="r" b="b"/>
              <a:pathLst>
                <a:path w="29" h="29">
                  <a:moveTo>
                    <a:pt x="18" y="0"/>
                  </a:moveTo>
                  <a:lnTo>
                    <a:pt x="29" y="22"/>
                  </a:lnTo>
                  <a:lnTo>
                    <a:pt x="22" y="29"/>
                  </a:lnTo>
                  <a:lnTo>
                    <a:pt x="0" y="22"/>
                  </a:lnTo>
                  <a:lnTo>
                    <a:pt x="18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94" name=""/>
          <p:cNvGrpSpPr/>
          <p:nvPr/>
        </p:nvGrpSpPr>
        <p:grpSpPr>
          <a:xfrm>
            <a:off x="8004240" y="4846680"/>
            <a:ext cx="14400" cy="14040"/>
            <a:chOff x="8004240" y="4846680"/>
            <a:chExt cx="14400" cy="14040"/>
          </a:xfrm>
        </p:grpSpPr>
        <p:sp>
          <p:nvSpPr>
            <p:cNvPr id="395" name=""/>
            <p:cNvSpPr/>
            <p:nvPr/>
          </p:nvSpPr>
          <p:spPr>
            <a:xfrm>
              <a:off x="8004240" y="4846680"/>
              <a:ext cx="14400" cy="14040"/>
            </a:xfrm>
            <a:custGeom>
              <a:avLst/>
              <a:gdLst/>
              <a:ahLst/>
              <a:rect l="l" t="t" r="r" b="b"/>
              <a:pathLst>
                <a:path w="18" h="17">
                  <a:moveTo>
                    <a:pt x="8" y="0"/>
                  </a:moveTo>
                  <a:lnTo>
                    <a:pt x="18" y="14"/>
                  </a:lnTo>
                  <a:lnTo>
                    <a:pt x="0" y="1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6" name=""/>
            <p:cNvSpPr/>
            <p:nvPr/>
          </p:nvSpPr>
          <p:spPr>
            <a:xfrm>
              <a:off x="8004240" y="4846680"/>
              <a:ext cx="14400" cy="14040"/>
            </a:xfrm>
            <a:custGeom>
              <a:avLst/>
              <a:gdLst/>
              <a:ahLst/>
              <a:rect l="l" t="t" r="r" b="b"/>
              <a:pathLst>
                <a:path w="18" h="17">
                  <a:moveTo>
                    <a:pt x="8" y="0"/>
                  </a:moveTo>
                  <a:lnTo>
                    <a:pt x="18" y="14"/>
                  </a:lnTo>
                  <a:lnTo>
                    <a:pt x="0" y="17"/>
                  </a:lnTo>
                  <a:lnTo>
                    <a:pt x="8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397" name=""/>
          <p:cNvGrpSpPr/>
          <p:nvPr/>
        </p:nvGrpSpPr>
        <p:grpSpPr>
          <a:xfrm>
            <a:off x="7972560" y="4849920"/>
            <a:ext cx="10800" cy="7920"/>
            <a:chOff x="7972560" y="4849920"/>
            <a:chExt cx="10800" cy="7920"/>
          </a:xfrm>
        </p:grpSpPr>
        <p:sp>
          <p:nvSpPr>
            <p:cNvPr id="398" name=""/>
            <p:cNvSpPr/>
            <p:nvPr/>
          </p:nvSpPr>
          <p:spPr>
            <a:xfrm>
              <a:off x="7972560" y="4849920"/>
              <a:ext cx="10800" cy="7920"/>
            </a:xfrm>
            <a:custGeom>
              <a:avLst/>
              <a:gdLst/>
              <a:ahLst/>
              <a:rect l="l" t="t" r="r" b="b"/>
              <a:pathLst>
                <a:path w="17" h="11">
                  <a:moveTo>
                    <a:pt x="0" y="0"/>
                  </a:moveTo>
                  <a:lnTo>
                    <a:pt x="17" y="0"/>
                  </a:lnTo>
                  <a:lnTo>
                    <a:pt x="1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399" name=""/>
            <p:cNvSpPr/>
            <p:nvPr/>
          </p:nvSpPr>
          <p:spPr>
            <a:xfrm>
              <a:off x="7972560" y="4849920"/>
              <a:ext cx="10800" cy="7920"/>
            </a:xfrm>
            <a:custGeom>
              <a:avLst/>
              <a:gdLst/>
              <a:ahLst/>
              <a:rect l="l" t="t" r="r" b="b"/>
              <a:pathLst>
                <a:path w="17" h="11">
                  <a:moveTo>
                    <a:pt x="0" y="0"/>
                  </a:moveTo>
                  <a:lnTo>
                    <a:pt x="17" y="0"/>
                  </a:lnTo>
                  <a:lnTo>
                    <a:pt x="17" y="11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0" name=""/>
          <p:cNvGrpSpPr/>
          <p:nvPr/>
        </p:nvGrpSpPr>
        <p:grpSpPr>
          <a:xfrm>
            <a:off x="7951680" y="4871880"/>
            <a:ext cx="17640" cy="6480"/>
            <a:chOff x="7951680" y="4871880"/>
            <a:chExt cx="17640" cy="6480"/>
          </a:xfrm>
        </p:grpSpPr>
        <p:sp>
          <p:nvSpPr>
            <p:cNvPr id="401" name=""/>
            <p:cNvSpPr/>
            <p:nvPr/>
          </p:nvSpPr>
          <p:spPr>
            <a:xfrm>
              <a:off x="7951680" y="4871880"/>
              <a:ext cx="17640" cy="6480"/>
            </a:xfrm>
            <a:custGeom>
              <a:avLst/>
              <a:gdLst/>
              <a:ahLst/>
              <a:rect l="l" t="t" r="r" b="b"/>
              <a:pathLst>
                <a:path w="22" h="7">
                  <a:moveTo>
                    <a:pt x="0" y="0"/>
                  </a:moveTo>
                  <a:lnTo>
                    <a:pt x="2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2" name=""/>
            <p:cNvSpPr/>
            <p:nvPr/>
          </p:nvSpPr>
          <p:spPr>
            <a:xfrm>
              <a:off x="7951680" y="4871880"/>
              <a:ext cx="17640" cy="6480"/>
            </a:xfrm>
            <a:prstGeom prst="line">
              <a:avLst/>
            </a:prstGeom>
            <a:ln w="11160">
              <a:solidFill>
                <a:srgbClr val="4d4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3" name=""/>
          <p:cNvGrpSpPr/>
          <p:nvPr/>
        </p:nvGrpSpPr>
        <p:grpSpPr>
          <a:xfrm>
            <a:off x="8021520" y="4870440"/>
            <a:ext cx="32040" cy="22320"/>
            <a:chOff x="8021520" y="4870440"/>
            <a:chExt cx="32040" cy="22320"/>
          </a:xfrm>
        </p:grpSpPr>
        <p:sp>
          <p:nvSpPr>
            <p:cNvPr id="404" name=""/>
            <p:cNvSpPr/>
            <p:nvPr/>
          </p:nvSpPr>
          <p:spPr>
            <a:xfrm>
              <a:off x="8021520" y="4870440"/>
              <a:ext cx="32040" cy="22320"/>
            </a:xfrm>
            <a:custGeom>
              <a:avLst/>
              <a:gdLst/>
              <a:ahLst/>
              <a:rect l="l" t="t" r="r" b="b"/>
              <a:pathLst>
                <a:path w="43" h="29">
                  <a:moveTo>
                    <a:pt x="0" y="0"/>
                  </a:moveTo>
                  <a:lnTo>
                    <a:pt x="43" y="4"/>
                  </a:lnTo>
                  <a:lnTo>
                    <a:pt x="39" y="18"/>
                  </a:lnTo>
                  <a:lnTo>
                    <a:pt x="7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5" name=""/>
            <p:cNvSpPr/>
            <p:nvPr/>
          </p:nvSpPr>
          <p:spPr>
            <a:xfrm>
              <a:off x="8021520" y="4870440"/>
              <a:ext cx="32040" cy="22320"/>
            </a:xfrm>
            <a:custGeom>
              <a:avLst/>
              <a:gdLst/>
              <a:ahLst/>
              <a:rect l="l" t="t" r="r" b="b"/>
              <a:pathLst>
                <a:path w="43" h="29">
                  <a:moveTo>
                    <a:pt x="0" y="0"/>
                  </a:moveTo>
                  <a:lnTo>
                    <a:pt x="43" y="4"/>
                  </a:lnTo>
                  <a:lnTo>
                    <a:pt x="39" y="18"/>
                  </a:lnTo>
                  <a:lnTo>
                    <a:pt x="7" y="29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6" name=""/>
          <p:cNvGrpSpPr/>
          <p:nvPr/>
        </p:nvGrpSpPr>
        <p:grpSpPr>
          <a:xfrm>
            <a:off x="8074080" y="4867200"/>
            <a:ext cx="38160" cy="11160"/>
            <a:chOff x="8074080" y="4867200"/>
            <a:chExt cx="38160" cy="11160"/>
          </a:xfrm>
        </p:grpSpPr>
        <p:sp>
          <p:nvSpPr>
            <p:cNvPr id="407" name=""/>
            <p:cNvSpPr/>
            <p:nvPr/>
          </p:nvSpPr>
          <p:spPr>
            <a:xfrm>
              <a:off x="8074080" y="4867200"/>
              <a:ext cx="38160" cy="11160"/>
            </a:xfrm>
            <a:custGeom>
              <a:avLst/>
              <a:gdLst/>
              <a:ahLst/>
              <a:rect l="l" t="t" r="r" b="b"/>
              <a:pathLst>
                <a:path w="50" h="14">
                  <a:moveTo>
                    <a:pt x="0" y="0"/>
                  </a:moveTo>
                  <a:lnTo>
                    <a:pt x="50" y="3"/>
                  </a:lnTo>
                  <a:lnTo>
                    <a:pt x="4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08" name=""/>
            <p:cNvSpPr/>
            <p:nvPr/>
          </p:nvSpPr>
          <p:spPr>
            <a:xfrm>
              <a:off x="8074080" y="4867200"/>
              <a:ext cx="38160" cy="11160"/>
            </a:xfrm>
            <a:custGeom>
              <a:avLst/>
              <a:gdLst/>
              <a:ahLst/>
              <a:rect l="l" t="t" r="r" b="b"/>
              <a:pathLst>
                <a:path w="50" h="14">
                  <a:moveTo>
                    <a:pt x="0" y="0"/>
                  </a:moveTo>
                  <a:lnTo>
                    <a:pt x="50" y="3"/>
                  </a:lnTo>
                  <a:lnTo>
                    <a:pt x="43" y="1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09" name=""/>
          <p:cNvGrpSpPr/>
          <p:nvPr/>
        </p:nvGrpSpPr>
        <p:grpSpPr>
          <a:xfrm>
            <a:off x="7983360" y="4870440"/>
            <a:ext cx="6480" cy="19080"/>
            <a:chOff x="7983360" y="4870440"/>
            <a:chExt cx="6480" cy="19080"/>
          </a:xfrm>
        </p:grpSpPr>
        <p:sp>
          <p:nvSpPr>
            <p:cNvPr id="410" name=""/>
            <p:cNvSpPr/>
            <p:nvPr/>
          </p:nvSpPr>
          <p:spPr>
            <a:xfrm>
              <a:off x="7983360" y="4870440"/>
              <a:ext cx="6480" cy="19080"/>
            </a:xfrm>
            <a:custGeom>
              <a:avLst/>
              <a:gdLst/>
              <a:ahLst/>
              <a:rect l="l" t="t" r="r" b="b"/>
              <a:pathLst>
                <a:path w="8" h="25">
                  <a:moveTo>
                    <a:pt x="0" y="0"/>
                  </a:moveTo>
                  <a:lnTo>
                    <a:pt x="8" y="22"/>
                  </a:lnTo>
                  <a:lnTo>
                    <a:pt x="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1" name=""/>
            <p:cNvSpPr/>
            <p:nvPr/>
          </p:nvSpPr>
          <p:spPr>
            <a:xfrm>
              <a:off x="7983360" y="4870440"/>
              <a:ext cx="6480" cy="19080"/>
            </a:xfrm>
            <a:custGeom>
              <a:avLst/>
              <a:gdLst/>
              <a:ahLst/>
              <a:rect l="l" t="t" r="r" b="b"/>
              <a:pathLst>
                <a:path w="8" h="25">
                  <a:moveTo>
                    <a:pt x="0" y="0"/>
                  </a:moveTo>
                  <a:lnTo>
                    <a:pt x="8" y="22"/>
                  </a:lnTo>
                  <a:lnTo>
                    <a:pt x="3" y="25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2" name=""/>
          <p:cNvGrpSpPr/>
          <p:nvPr/>
        </p:nvGrpSpPr>
        <p:grpSpPr>
          <a:xfrm>
            <a:off x="6541920" y="3876840"/>
            <a:ext cx="617760" cy="542880"/>
            <a:chOff x="6541920" y="3876840"/>
            <a:chExt cx="617760" cy="542880"/>
          </a:xfrm>
        </p:grpSpPr>
        <p:sp>
          <p:nvSpPr>
            <p:cNvPr id="413" name=""/>
            <p:cNvSpPr/>
            <p:nvPr/>
          </p:nvSpPr>
          <p:spPr>
            <a:xfrm>
              <a:off x="6541920" y="3876840"/>
              <a:ext cx="617760" cy="54288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4" name=""/>
            <p:cNvSpPr/>
            <p:nvPr/>
          </p:nvSpPr>
          <p:spPr>
            <a:xfrm>
              <a:off x="6541920" y="3876840"/>
              <a:ext cx="617760" cy="542880"/>
            </a:xfrm>
            <a:custGeom>
              <a:avLst/>
              <a:gdLst/>
              <a:ahLst/>
              <a:rect l="l" t="t" r="r" b="b"/>
              <a:pathLst>
                <a:path w="796" h="685">
                  <a:moveTo>
                    <a:pt x="0" y="18"/>
                  </a:moveTo>
                  <a:lnTo>
                    <a:pt x="155" y="10"/>
                  </a:lnTo>
                  <a:lnTo>
                    <a:pt x="402" y="0"/>
                  </a:lnTo>
                  <a:lnTo>
                    <a:pt x="434" y="14"/>
                  </a:lnTo>
                  <a:lnTo>
                    <a:pt x="441" y="39"/>
                  </a:lnTo>
                  <a:lnTo>
                    <a:pt x="427" y="54"/>
                  </a:lnTo>
                  <a:lnTo>
                    <a:pt x="445" y="86"/>
                  </a:lnTo>
                  <a:lnTo>
                    <a:pt x="459" y="118"/>
                  </a:lnTo>
                  <a:lnTo>
                    <a:pt x="438" y="143"/>
                  </a:lnTo>
                  <a:lnTo>
                    <a:pt x="434" y="168"/>
                  </a:lnTo>
                  <a:lnTo>
                    <a:pt x="427" y="186"/>
                  </a:lnTo>
                  <a:lnTo>
                    <a:pt x="398" y="211"/>
                  </a:lnTo>
                  <a:lnTo>
                    <a:pt x="395" y="261"/>
                  </a:lnTo>
                  <a:lnTo>
                    <a:pt x="366" y="308"/>
                  </a:lnTo>
                  <a:lnTo>
                    <a:pt x="398" y="351"/>
                  </a:lnTo>
                  <a:lnTo>
                    <a:pt x="639" y="333"/>
                  </a:lnTo>
                  <a:lnTo>
                    <a:pt x="635" y="376"/>
                  </a:lnTo>
                  <a:lnTo>
                    <a:pt x="692" y="473"/>
                  </a:lnTo>
                  <a:lnTo>
                    <a:pt x="707" y="466"/>
                  </a:lnTo>
                  <a:lnTo>
                    <a:pt x="732" y="509"/>
                  </a:lnTo>
                  <a:lnTo>
                    <a:pt x="696" y="545"/>
                  </a:lnTo>
                  <a:lnTo>
                    <a:pt x="721" y="573"/>
                  </a:lnTo>
                  <a:lnTo>
                    <a:pt x="757" y="577"/>
                  </a:lnTo>
                  <a:lnTo>
                    <a:pt x="764" y="613"/>
                  </a:lnTo>
                  <a:lnTo>
                    <a:pt x="796" y="638"/>
                  </a:lnTo>
                  <a:lnTo>
                    <a:pt x="786" y="656"/>
                  </a:lnTo>
                  <a:lnTo>
                    <a:pt x="732" y="685"/>
                  </a:lnTo>
                  <a:lnTo>
                    <a:pt x="700" y="638"/>
                  </a:lnTo>
                  <a:lnTo>
                    <a:pt x="675" y="620"/>
                  </a:lnTo>
                  <a:lnTo>
                    <a:pt x="624" y="670"/>
                  </a:lnTo>
                  <a:lnTo>
                    <a:pt x="571" y="642"/>
                  </a:lnTo>
                  <a:lnTo>
                    <a:pt x="549" y="649"/>
                  </a:lnTo>
                  <a:lnTo>
                    <a:pt x="538" y="681"/>
                  </a:lnTo>
                  <a:lnTo>
                    <a:pt x="474" y="652"/>
                  </a:lnTo>
                  <a:lnTo>
                    <a:pt x="359" y="606"/>
                  </a:lnTo>
                  <a:lnTo>
                    <a:pt x="330" y="599"/>
                  </a:lnTo>
                  <a:lnTo>
                    <a:pt x="305" y="617"/>
                  </a:lnTo>
                  <a:lnTo>
                    <a:pt x="262" y="599"/>
                  </a:lnTo>
                  <a:lnTo>
                    <a:pt x="219" y="584"/>
                  </a:lnTo>
                  <a:lnTo>
                    <a:pt x="180" y="584"/>
                  </a:lnTo>
                  <a:lnTo>
                    <a:pt x="126" y="559"/>
                  </a:lnTo>
                  <a:lnTo>
                    <a:pt x="104" y="573"/>
                  </a:lnTo>
                  <a:lnTo>
                    <a:pt x="40" y="573"/>
                  </a:lnTo>
                  <a:lnTo>
                    <a:pt x="65" y="541"/>
                  </a:lnTo>
                  <a:lnTo>
                    <a:pt x="69" y="513"/>
                  </a:lnTo>
                  <a:lnTo>
                    <a:pt x="65" y="487"/>
                  </a:lnTo>
                  <a:lnTo>
                    <a:pt x="72" y="462"/>
                  </a:lnTo>
                  <a:lnTo>
                    <a:pt x="72" y="423"/>
                  </a:lnTo>
                  <a:lnTo>
                    <a:pt x="83" y="387"/>
                  </a:lnTo>
                  <a:lnTo>
                    <a:pt x="90" y="326"/>
                  </a:lnTo>
                  <a:lnTo>
                    <a:pt x="72" y="308"/>
                  </a:lnTo>
                  <a:lnTo>
                    <a:pt x="61" y="276"/>
                  </a:lnTo>
                  <a:lnTo>
                    <a:pt x="51" y="254"/>
                  </a:lnTo>
                  <a:lnTo>
                    <a:pt x="47" y="222"/>
                  </a:lnTo>
                  <a:lnTo>
                    <a:pt x="33" y="211"/>
                  </a:lnTo>
                  <a:lnTo>
                    <a:pt x="4" y="190"/>
                  </a:lnTo>
                  <a:lnTo>
                    <a:pt x="0" y="18"/>
                  </a:lnTo>
                </a:path>
              </a:pathLst>
            </a:custGeom>
            <a:noFill/>
            <a:ln w="11160">
              <a:solidFill>
                <a:srgbClr val="919191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5" name=""/>
          <p:cNvGrpSpPr/>
          <p:nvPr/>
        </p:nvGrpSpPr>
        <p:grpSpPr>
          <a:xfrm>
            <a:off x="8659800" y="2157480"/>
            <a:ext cx="45720" cy="90360"/>
            <a:chOff x="8659800" y="2157480"/>
            <a:chExt cx="45720" cy="90360"/>
          </a:xfrm>
        </p:grpSpPr>
        <p:sp>
          <p:nvSpPr>
            <p:cNvPr id="416" name=""/>
            <p:cNvSpPr/>
            <p:nvPr/>
          </p:nvSpPr>
          <p:spPr>
            <a:xfrm>
              <a:off x="8659800" y="2157480"/>
              <a:ext cx="45720" cy="90360"/>
            </a:xfrm>
            <a:custGeom>
              <a:avLst/>
              <a:gdLst/>
              <a:ahLst/>
              <a:rect l="l" t="t" r="r" b="b"/>
              <a:pathLst>
                <a:path w="57" h="114">
                  <a:moveTo>
                    <a:pt x="0" y="0"/>
                  </a:moveTo>
                  <a:lnTo>
                    <a:pt x="57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417" name=""/>
            <p:cNvSpPr/>
            <p:nvPr/>
          </p:nvSpPr>
          <p:spPr>
            <a:xfrm>
              <a:off x="8659800" y="2157480"/>
              <a:ext cx="45720" cy="9036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418" name=""/>
          <p:cNvGrpSpPr/>
          <p:nvPr/>
        </p:nvGrpSpPr>
        <p:grpSpPr>
          <a:xfrm>
            <a:off x="3657600" y="1117440"/>
            <a:ext cx="5194800" cy="3641760"/>
            <a:chOff x="3657600" y="1117440"/>
            <a:chExt cx="5194800" cy="3641760"/>
          </a:xfrm>
        </p:grpSpPr>
        <p:grpSp>
          <p:nvGrpSpPr>
            <p:cNvPr id="419" name=""/>
            <p:cNvGrpSpPr/>
            <p:nvPr/>
          </p:nvGrpSpPr>
          <p:grpSpPr>
            <a:xfrm>
              <a:off x="3657600" y="1117440"/>
              <a:ext cx="5194800" cy="3641760"/>
              <a:chOff x="3657600" y="1117440"/>
              <a:chExt cx="5194800" cy="3641760"/>
            </a:xfrm>
          </p:grpSpPr>
          <p:grpSp>
            <p:nvGrpSpPr>
              <p:cNvPr id="420" name=""/>
              <p:cNvGrpSpPr/>
              <p:nvPr/>
            </p:nvGrpSpPr>
            <p:grpSpPr>
              <a:xfrm>
                <a:off x="3657600" y="1117440"/>
                <a:ext cx="5194800" cy="3641760"/>
                <a:chOff x="3657600" y="1117440"/>
                <a:chExt cx="5194800" cy="3641760"/>
              </a:xfrm>
            </p:grpSpPr>
            <p:sp>
              <p:nvSpPr>
                <p:cNvPr id="421" name=""/>
                <p:cNvSpPr/>
                <p:nvPr/>
              </p:nvSpPr>
              <p:spPr>
                <a:xfrm flipV="1">
                  <a:off x="7136640" y="4257360"/>
                  <a:ext cx="33840" cy="136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grpSp>
              <p:nvGrpSpPr>
                <p:cNvPr id="422" name=""/>
                <p:cNvGrpSpPr/>
                <p:nvPr/>
              </p:nvGrpSpPr>
              <p:grpSpPr>
                <a:xfrm>
                  <a:off x="3657600" y="1641240"/>
                  <a:ext cx="5128200" cy="3032280"/>
                  <a:chOff x="3657600" y="1641240"/>
                  <a:chExt cx="5128200" cy="3032280"/>
                </a:xfrm>
              </p:grpSpPr>
              <p:sp>
                <p:nvSpPr>
                  <p:cNvPr id="423" name=""/>
                  <p:cNvSpPr/>
                  <p:nvPr/>
                </p:nvSpPr>
                <p:spPr>
                  <a:xfrm flipH="1">
                    <a:off x="8727120" y="2230200"/>
                    <a:ext cx="58680" cy="190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7720" bIns="-27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grpSp>
                <p:nvGrpSpPr>
                  <p:cNvPr id="424" name=""/>
                  <p:cNvGrpSpPr/>
                  <p:nvPr/>
                </p:nvGrpSpPr>
                <p:grpSpPr>
                  <a:xfrm>
                    <a:off x="3657600" y="1641240"/>
                    <a:ext cx="3917520" cy="3032280"/>
                    <a:chOff x="3657600" y="1641240"/>
                    <a:chExt cx="3917520" cy="3032280"/>
                  </a:xfrm>
                </p:grpSpPr>
                <p:sp>
                  <p:nvSpPr>
                    <p:cNvPr id="425" name=""/>
                    <p:cNvSpPr/>
                    <p:nvPr/>
                  </p:nvSpPr>
                  <p:spPr>
                    <a:xfrm flipH="1">
                      <a:off x="5556240" y="3924360"/>
                      <a:ext cx="69480" cy="3412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26" name=""/>
                    <p:cNvSpPr/>
                    <p:nvPr/>
                  </p:nvSpPr>
                  <p:spPr>
                    <a:xfrm>
                      <a:off x="3742560" y="1641240"/>
                      <a:ext cx="838800" cy="552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3" h="695">
                          <a:moveTo>
                            <a:pt x="36" y="695"/>
                          </a:moveTo>
                          <a:lnTo>
                            <a:pt x="0" y="616"/>
                          </a:lnTo>
                          <a:lnTo>
                            <a:pt x="222" y="308"/>
                          </a:lnTo>
                          <a:lnTo>
                            <a:pt x="287" y="272"/>
                          </a:lnTo>
                          <a:lnTo>
                            <a:pt x="337" y="251"/>
                          </a:lnTo>
                          <a:lnTo>
                            <a:pt x="495" y="308"/>
                          </a:lnTo>
                          <a:lnTo>
                            <a:pt x="839" y="36"/>
                          </a:lnTo>
                          <a:lnTo>
                            <a:pt x="939" y="0"/>
                          </a:lnTo>
                          <a:lnTo>
                            <a:pt x="1083" y="7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27" name=""/>
                    <p:cNvSpPr/>
                    <p:nvPr/>
                  </p:nvSpPr>
                  <p:spPr>
                    <a:xfrm>
                      <a:off x="3702600" y="2317680"/>
                      <a:ext cx="204480" cy="209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264">
                          <a:moveTo>
                            <a:pt x="41" y="0"/>
                          </a:moveTo>
                          <a:lnTo>
                            <a:pt x="0" y="120"/>
                          </a:lnTo>
                          <a:lnTo>
                            <a:pt x="263" y="26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28" name=""/>
                    <p:cNvSpPr/>
                    <p:nvPr/>
                  </p:nvSpPr>
                  <p:spPr>
                    <a:xfrm>
                      <a:off x="3657600" y="2555640"/>
                      <a:ext cx="178200" cy="250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29" h="315">
                          <a:moveTo>
                            <a:pt x="0" y="0"/>
                          </a:moveTo>
                          <a:lnTo>
                            <a:pt x="98" y="315"/>
                          </a:lnTo>
                          <a:lnTo>
                            <a:pt x="229" y="30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29" name=""/>
                    <p:cNvSpPr/>
                    <p:nvPr/>
                  </p:nvSpPr>
                  <p:spPr>
                    <a:xfrm>
                      <a:off x="3924000" y="2905200"/>
                      <a:ext cx="71280" cy="372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1" h="470">
                          <a:moveTo>
                            <a:pt x="0" y="0"/>
                          </a:moveTo>
                          <a:lnTo>
                            <a:pt x="91" y="18"/>
                          </a:lnTo>
                          <a:lnTo>
                            <a:pt x="57" y="47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30" name=""/>
                    <p:cNvSpPr/>
                    <p:nvPr/>
                  </p:nvSpPr>
                  <p:spPr>
                    <a:xfrm>
                      <a:off x="3902400" y="3028680"/>
                      <a:ext cx="204480" cy="424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4" h="534">
                          <a:moveTo>
                            <a:pt x="0" y="0"/>
                          </a:moveTo>
                          <a:lnTo>
                            <a:pt x="99" y="161"/>
                          </a:lnTo>
                          <a:lnTo>
                            <a:pt x="247" y="396"/>
                          </a:lnTo>
                          <a:lnTo>
                            <a:pt x="264" y="495"/>
                          </a:lnTo>
                          <a:lnTo>
                            <a:pt x="120" y="53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31" name=""/>
                    <p:cNvSpPr/>
                    <p:nvPr/>
                  </p:nvSpPr>
                  <p:spPr>
                    <a:xfrm>
                      <a:off x="3876120" y="3155760"/>
                      <a:ext cx="199440" cy="2732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32" name=""/>
                    <p:cNvSpPr/>
                    <p:nvPr/>
                  </p:nvSpPr>
                  <p:spPr>
                    <a:xfrm>
                      <a:off x="4094280" y="3384360"/>
                      <a:ext cx="55800" cy="304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4" h="384">
                          <a:moveTo>
                            <a:pt x="17" y="0"/>
                          </a:moveTo>
                          <a:lnTo>
                            <a:pt x="74" y="76"/>
                          </a:lnTo>
                          <a:lnTo>
                            <a:pt x="63" y="253"/>
                          </a:lnTo>
                          <a:lnTo>
                            <a:pt x="29" y="384"/>
                          </a:lnTo>
                          <a:lnTo>
                            <a:pt x="0" y="287"/>
                          </a:lnTo>
                          <a:lnTo>
                            <a:pt x="63" y="26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33" name=""/>
                    <p:cNvSpPr/>
                    <p:nvPr/>
                  </p:nvSpPr>
                  <p:spPr>
                    <a:xfrm flipH="1">
                      <a:off x="5961600" y="4376520"/>
                      <a:ext cx="75600" cy="1508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34" name=""/>
                    <p:cNvSpPr/>
                    <p:nvPr/>
                  </p:nvSpPr>
                  <p:spPr>
                    <a:xfrm>
                      <a:off x="6144120" y="4413240"/>
                      <a:ext cx="204480" cy="260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63" h="328">
                          <a:moveTo>
                            <a:pt x="5" y="328"/>
                          </a:moveTo>
                          <a:lnTo>
                            <a:pt x="0" y="195"/>
                          </a:lnTo>
                          <a:lnTo>
                            <a:pt x="34" y="138"/>
                          </a:lnTo>
                          <a:lnTo>
                            <a:pt x="154" y="46"/>
                          </a:lnTo>
                          <a:lnTo>
                            <a:pt x="263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35" name=""/>
                    <p:cNvSpPr/>
                    <p:nvPr/>
                  </p:nvSpPr>
                  <p:spPr>
                    <a:xfrm>
                      <a:off x="7181640" y="2914560"/>
                      <a:ext cx="393480" cy="396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07" h="500">
                          <a:moveTo>
                            <a:pt x="507" y="0"/>
                          </a:moveTo>
                          <a:lnTo>
                            <a:pt x="387" y="184"/>
                          </a:lnTo>
                          <a:lnTo>
                            <a:pt x="0" y="50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</p:grpSp>
            </p:grpSp>
            <p:sp>
              <p:nvSpPr>
                <p:cNvPr id="436" name=""/>
                <p:cNvSpPr/>
                <p:nvPr/>
              </p:nvSpPr>
              <p:spPr>
                <a:xfrm flipH="1" flipV="1">
                  <a:off x="7170840" y="3740040"/>
                  <a:ext cx="63360" cy="2232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4480" bIns="-24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grpSp>
              <p:nvGrpSpPr>
                <p:cNvPr id="437" name=""/>
                <p:cNvGrpSpPr/>
                <p:nvPr/>
              </p:nvGrpSpPr>
              <p:grpSpPr>
                <a:xfrm>
                  <a:off x="4124160" y="2495520"/>
                  <a:ext cx="3750120" cy="1762200"/>
                  <a:chOff x="4124160" y="2495520"/>
                  <a:chExt cx="3750120" cy="1762200"/>
                </a:xfrm>
              </p:grpSpPr>
              <p:sp>
                <p:nvSpPr>
                  <p:cNvPr id="438" name=""/>
                  <p:cNvSpPr/>
                  <p:nvPr/>
                </p:nvSpPr>
                <p:spPr>
                  <a:xfrm>
                    <a:off x="4124160" y="3402000"/>
                    <a:ext cx="285480" cy="46080"/>
                  </a:xfrm>
                  <a:custGeom>
                    <a:avLst/>
                    <a:gdLst/>
                    <a:ahLst/>
                    <a:rect l="l" t="t" r="r" b="b"/>
                    <a:pathLst>
                      <a:path w="367" h="57">
                        <a:moveTo>
                          <a:pt x="29" y="44"/>
                        </a:moveTo>
                        <a:lnTo>
                          <a:pt x="310" y="57"/>
                        </a:lnTo>
                        <a:lnTo>
                          <a:pt x="367" y="10"/>
                        </a:lnTo>
                        <a:lnTo>
                          <a:pt x="258" y="0"/>
                        </a:lnTo>
                        <a:lnTo>
                          <a:pt x="0" y="1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720" bIns="-7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39" name=""/>
                  <p:cNvSpPr/>
                  <p:nvPr/>
                </p:nvSpPr>
                <p:spPr>
                  <a:xfrm>
                    <a:off x="5291640" y="3952800"/>
                    <a:ext cx="627840" cy="304920"/>
                  </a:xfrm>
                  <a:custGeom>
                    <a:avLst/>
                    <a:gdLst/>
                    <a:ahLst/>
                    <a:rect l="l" t="t" r="r" b="b"/>
                    <a:pathLst>
                      <a:path w="810" h="383">
                        <a:moveTo>
                          <a:pt x="0" y="0"/>
                        </a:moveTo>
                        <a:lnTo>
                          <a:pt x="414" y="252"/>
                        </a:lnTo>
                        <a:lnTo>
                          <a:pt x="810" y="38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40" name=""/>
                  <p:cNvSpPr/>
                  <p:nvPr/>
                </p:nvSpPr>
                <p:spPr>
                  <a:xfrm flipH="1">
                    <a:off x="5396760" y="2495520"/>
                    <a:ext cx="27720" cy="1508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41" name=""/>
                  <p:cNvSpPr/>
                  <p:nvPr/>
                </p:nvSpPr>
                <p:spPr>
                  <a:xfrm>
                    <a:off x="5347080" y="2651040"/>
                    <a:ext cx="2015640" cy="1274760"/>
                  </a:xfrm>
                  <a:custGeom>
                    <a:avLst/>
                    <a:gdLst/>
                    <a:ahLst/>
                    <a:rect l="l" t="t" r="r" b="b"/>
                    <a:pathLst>
                      <a:path w="2599" h="1606">
                        <a:moveTo>
                          <a:pt x="0" y="1606"/>
                        </a:moveTo>
                        <a:lnTo>
                          <a:pt x="103" y="1531"/>
                        </a:lnTo>
                        <a:lnTo>
                          <a:pt x="414" y="1257"/>
                        </a:lnTo>
                        <a:lnTo>
                          <a:pt x="534" y="970"/>
                        </a:lnTo>
                        <a:lnTo>
                          <a:pt x="677" y="843"/>
                        </a:lnTo>
                        <a:lnTo>
                          <a:pt x="1405" y="109"/>
                        </a:lnTo>
                        <a:lnTo>
                          <a:pt x="2031" y="0"/>
                        </a:lnTo>
                        <a:lnTo>
                          <a:pt x="2341" y="73"/>
                        </a:lnTo>
                        <a:lnTo>
                          <a:pt x="2427" y="454"/>
                        </a:lnTo>
                        <a:lnTo>
                          <a:pt x="2500" y="498"/>
                        </a:lnTo>
                        <a:lnTo>
                          <a:pt x="2599" y="75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42" name=""/>
                  <p:cNvSpPr/>
                  <p:nvPr/>
                </p:nvSpPr>
                <p:spPr>
                  <a:xfrm>
                    <a:off x="6103800" y="2923920"/>
                    <a:ext cx="18360" cy="1587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43" name=""/>
                  <p:cNvSpPr/>
                  <p:nvPr/>
                </p:nvSpPr>
                <p:spPr>
                  <a:xfrm>
                    <a:off x="5468040" y="3538440"/>
                    <a:ext cx="697680" cy="501480"/>
                  </a:xfrm>
                  <a:custGeom>
                    <a:avLst/>
                    <a:gdLst/>
                    <a:ahLst/>
                    <a:rect l="l" t="t" r="r" b="b"/>
                    <a:pathLst>
                      <a:path w="900" h="631">
                        <a:moveTo>
                          <a:pt x="0" y="631"/>
                        </a:moveTo>
                        <a:lnTo>
                          <a:pt x="269" y="504"/>
                        </a:lnTo>
                        <a:lnTo>
                          <a:pt x="407" y="0"/>
                        </a:lnTo>
                        <a:lnTo>
                          <a:pt x="900" y="21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44" name=""/>
                  <p:cNvSpPr/>
                  <p:nvPr/>
                </p:nvSpPr>
                <p:spPr>
                  <a:xfrm flipV="1">
                    <a:off x="6525720" y="3843360"/>
                    <a:ext cx="23040" cy="950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45" name=""/>
                  <p:cNvSpPr/>
                  <p:nvPr/>
                </p:nvSpPr>
                <p:spPr>
                  <a:xfrm>
                    <a:off x="7303680" y="3733560"/>
                    <a:ext cx="28080" cy="1065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46" name=""/>
                  <p:cNvSpPr/>
                  <p:nvPr/>
                </p:nvSpPr>
                <p:spPr>
                  <a:xfrm>
                    <a:off x="7122600" y="3816360"/>
                    <a:ext cx="44640" cy="114120"/>
                  </a:xfrm>
                  <a:custGeom>
                    <a:avLst/>
                    <a:gdLst/>
                    <a:ahLst/>
                    <a:rect l="l" t="t" r="r" b="b"/>
                    <a:pathLst>
                      <a:path w="57" h="144">
                        <a:moveTo>
                          <a:pt x="57" y="144"/>
                        </a:moveTo>
                        <a:lnTo>
                          <a:pt x="46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47" name=""/>
                  <p:cNvSpPr/>
                  <p:nvPr/>
                </p:nvSpPr>
                <p:spPr>
                  <a:xfrm flipH="1" flipV="1">
                    <a:off x="7548840" y="2806560"/>
                    <a:ext cx="325440" cy="1173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48" name=""/>
                  <p:cNvSpPr/>
                  <p:nvPr/>
                </p:nvSpPr>
                <p:spPr>
                  <a:xfrm flipH="1">
                    <a:off x="6810480" y="3557520"/>
                    <a:ext cx="26280" cy="2444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49" name=""/>
                  <p:cNvSpPr/>
                  <p:nvPr/>
                </p:nvSpPr>
                <p:spPr>
                  <a:xfrm>
                    <a:off x="6722640" y="3706560"/>
                    <a:ext cx="43200" cy="1414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50" name=""/>
                  <p:cNvSpPr/>
                  <p:nvPr/>
                </p:nvSpPr>
                <p:spPr>
                  <a:xfrm flipV="1">
                    <a:off x="6618600" y="3884400"/>
                    <a:ext cx="162720" cy="50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51" name=""/>
                  <p:cNvSpPr/>
                  <p:nvPr/>
                </p:nvSpPr>
                <p:spPr>
                  <a:xfrm>
                    <a:off x="7296120" y="3170160"/>
                    <a:ext cx="178560" cy="68400"/>
                  </a:xfrm>
                  <a:custGeom>
                    <a:avLst/>
                    <a:gdLst/>
                    <a:ahLst/>
                    <a:rect l="l" t="t" r="r" b="b"/>
                    <a:pathLst>
                      <a:path w="229" h="86">
                        <a:moveTo>
                          <a:pt x="229" y="17"/>
                        </a:moveTo>
                        <a:lnTo>
                          <a:pt x="154" y="86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1600" bIns="216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52" name=""/>
                  <p:cNvSpPr/>
                  <p:nvPr/>
                </p:nvSpPr>
                <p:spPr>
                  <a:xfrm flipH="1">
                    <a:off x="7195320" y="3689280"/>
                    <a:ext cx="1080" cy="633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16560" bIns="165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453" name=""/>
                  <p:cNvSpPr/>
                  <p:nvPr/>
                </p:nvSpPr>
                <p:spPr>
                  <a:xfrm flipV="1">
                    <a:off x="6927120" y="3881160"/>
                    <a:ext cx="1080" cy="442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520" bIns="-252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grpSp>
              <p:nvGrpSpPr>
                <p:cNvPr id="454" name=""/>
                <p:cNvGrpSpPr/>
                <p:nvPr/>
              </p:nvGrpSpPr>
              <p:grpSpPr>
                <a:xfrm>
                  <a:off x="3795120" y="1117440"/>
                  <a:ext cx="5057280" cy="3641760"/>
                  <a:chOff x="3795120" y="1117440"/>
                  <a:chExt cx="5057280" cy="3641760"/>
                </a:xfrm>
              </p:grpSpPr>
              <p:grpSp>
                <p:nvGrpSpPr>
                  <p:cNvPr id="455" name=""/>
                  <p:cNvGrpSpPr/>
                  <p:nvPr/>
                </p:nvGrpSpPr>
                <p:grpSpPr>
                  <a:xfrm>
                    <a:off x="5115960" y="2122560"/>
                    <a:ext cx="3736440" cy="2358720"/>
                    <a:chOff x="5115960" y="2122560"/>
                    <a:chExt cx="3736440" cy="2358720"/>
                  </a:xfrm>
                </p:grpSpPr>
                <p:sp>
                  <p:nvSpPr>
                    <p:cNvPr id="456" name=""/>
                    <p:cNvSpPr/>
                    <p:nvPr/>
                  </p:nvSpPr>
                  <p:spPr>
                    <a:xfrm>
                      <a:off x="5115960" y="2836800"/>
                      <a:ext cx="82080" cy="17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8" h="222">
                          <a:moveTo>
                            <a:pt x="108" y="222"/>
                          </a:moveTo>
                          <a:lnTo>
                            <a:pt x="65" y="122"/>
                          </a:lnTo>
                          <a:lnTo>
                            <a:pt x="65" y="0"/>
                          </a:lnTo>
                          <a:lnTo>
                            <a:pt x="0" y="5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57" name=""/>
                    <p:cNvSpPr/>
                    <p:nvPr/>
                  </p:nvSpPr>
                  <p:spPr>
                    <a:xfrm flipH="1">
                      <a:off x="5565240" y="3228840"/>
                      <a:ext cx="66600" cy="730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6280" bIns="262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58" name=""/>
                    <p:cNvSpPr/>
                    <p:nvPr/>
                  </p:nvSpPr>
                  <p:spPr>
                    <a:xfrm>
                      <a:off x="6224400" y="2760480"/>
                      <a:ext cx="185760" cy="446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0" h="561">
                          <a:moveTo>
                            <a:pt x="62" y="561"/>
                          </a:moveTo>
                          <a:lnTo>
                            <a:pt x="0" y="412"/>
                          </a:lnTo>
                          <a:lnTo>
                            <a:pt x="24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59" name=""/>
                    <p:cNvSpPr/>
                    <p:nvPr/>
                  </p:nvSpPr>
                  <p:spPr>
                    <a:xfrm>
                      <a:off x="5801040" y="3024000"/>
                      <a:ext cx="795600" cy="295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25" h="373">
                          <a:moveTo>
                            <a:pt x="0" y="373"/>
                          </a:moveTo>
                          <a:lnTo>
                            <a:pt x="509" y="166"/>
                          </a:lnTo>
                          <a:lnTo>
                            <a:pt x="1020" y="127"/>
                          </a:lnTo>
                          <a:lnTo>
                            <a:pt x="1025" y="0"/>
                          </a:lnTo>
                          <a:lnTo>
                            <a:pt x="555" y="9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60" name=""/>
                    <p:cNvSpPr/>
                    <p:nvPr/>
                  </p:nvSpPr>
                  <p:spPr>
                    <a:xfrm>
                      <a:off x="5920560" y="2658960"/>
                      <a:ext cx="1298880" cy="611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74" h="769">
                          <a:moveTo>
                            <a:pt x="1674" y="0"/>
                          </a:moveTo>
                          <a:lnTo>
                            <a:pt x="1205" y="109"/>
                          </a:lnTo>
                          <a:lnTo>
                            <a:pt x="699" y="304"/>
                          </a:lnTo>
                          <a:lnTo>
                            <a:pt x="0" y="76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61" name=""/>
                    <p:cNvSpPr/>
                    <p:nvPr/>
                  </p:nvSpPr>
                  <p:spPr>
                    <a:xfrm>
                      <a:off x="8709840" y="2122560"/>
                      <a:ext cx="43560" cy="918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5000" bIns="45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62" name=""/>
                    <p:cNvSpPr/>
                    <p:nvPr/>
                  </p:nvSpPr>
                  <p:spPr>
                    <a:xfrm>
                      <a:off x="8727120" y="2259000"/>
                      <a:ext cx="125280" cy="54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62" h="68">
                          <a:moveTo>
                            <a:pt x="162" y="39"/>
                          </a:moveTo>
                          <a:lnTo>
                            <a:pt x="70" y="6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7200" bIns="7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63" name=""/>
                    <p:cNvSpPr/>
                    <p:nvPr/>
                  </p:nvSpPr>
                  <p:spPr>
                    <a:xfrm flipH="1">
                      <a:off x="8104680" y="2282760"/>
                      <a:ext cx="57240" cy="18576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64" name=""/>
                    <p:cNvSpPr/>
                    <p:nvPr/>
                  </p:nvSpPr>
                  <p:spPr>
                    <a:xfrm>
                      <a:off x="7959600" y="2282760"/>
                      <a:ext cx="674280" cy="253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320">
                          <a:moveTo>
                            <a:pt x="0" y="320"/>
                          </a:moveTo>
                          <a:lnTo>
                            <a:pt x="39" y="274"/>
                          </a:lnTo>
                          <a:lnTo>
                            <a:pt x="194" y="234"/>
                          </a:lnTo>
                          <a:lnTo>
                            <a:pt x="344" y="245"/>
                          </a:lnTo>
                          <a:lnTo>
                            <a:pt x="504" y="206"/>
                          </a:lnTo>
                          <a:lnTo>
                            <a:pt x="590" y="222"/>
                          </a:lnTo>
                          <a:lnTo>
                            <a:pt x="739" y="274"/>
                          </a:lnTo>
                          <a:lnTo>
                            <a:pt x="832" y="200"/>
                          </a:lnTo>
                          <a:lnTo>
                            <a:pt x="866" y="172"/>
                          </a:lnTo>
                          <a:lnTo>
                            <a:pt x="853" y="114"/>
                          </a:lnTo>
                          <a:lnTo>
                            <a:pt x="871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65" name=""/>
                    <p:cNvSpPr/>
                    <p:nvPr/>
                  </p:nvSpPr>
                  <p:spPr>
                    <a:xfrm>
                      <a:off x="7677360" y="2863800"/>
                      <a:ext cx="676080" cy="3459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1" h="436">
                          <a:moveTo>
                            <a:pt x="871" y="41"/>
                          </a:moveTo>
                          <a:lnTo>
                            <a:pt x="785" y="0"/>
                          </a:lnTo>
                          <a:lnTo>
                            <a:pt x="613" y="0"/>
                          </a:lnTo>
                          <a:lnTo>
                            <a:pt x="91" y="109"/>
                          </a:lnTo>
                          <a:lnTo>
                            <a:pt x="104" y="321"/>
                          </a:lnTo>
                          <a:lnTo>
                            <a:pt x="0" y="436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66" name=""/>
                    <p:cNvSpPr/>
                    <p:nvPr/>
                  </p:nvSpPr>
                  <p:spPr>
                    <a:xfrm>
                      <a:off x="7157880" y="2673360"/>
                      <a:ext cx="761040" cy="1749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3" h="2203">
                          <a:moveTo>
                            <a:pt x="983" y="0"/>
                          </a:moveTo>
                          <a:lnTo>
                            <a:pt x="839" y="109"/>
                          </a:lnTo>
                          <a:lnTo>
                            <a:pt x="759" y="303"/>
                          </a:lnTo>
                          <a:lnTo>
                            <a:pt x="569" y="602"/>
                          </a:lnTo>
                          <a:lnTo>
                            <a:pt x="506" y="790"/>
                          </a:lnTo>
                          <a:lnTo>
                            <a:pt x="183" y="1142"/>
                          </a:lnTo>
                          <a:lnTo>
                            <a:pt x="86" y="1382"/>
                          </a:lnTo>
                          <a:lnTo>
                            <a:pt x="97" y="1612"/>
                          </a:lnTo>
                          <a:lnTo>
                            <a:pt x="6" y="2047"/>
                          </a:lnTo>
                          <a:lnTo>
                            <a:pt x="0" y="220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67" name=""/>
                    <p:cNvSpPr/>
                    <p:nvPr/>
                  </p:nvSpPr>
                  <p:spPr>
                    <a:xfrm flipH="1" flipV="1">
                      <a:off x="7886520" y="3693600"/>
                      <a:ext cx="160920" cy="1364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68" name=""/>
                    <p:cNvSpPr/>
                    <p:nvPr/>
                  </p:nvSpPr>
                  <p:spPr>
                    <a:xfrm>
                      <a:off x="6922440" y="4181400"/>
                      <a:ext cx="292680" cy="185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8" h="235">
                          <a:moveTo>
                            <a:pt x="378" y="110"/>
                          </a:moveTo>
                          <a:lnTo>
                            <a:pt x="190" y="235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69" name=""/>
                    <p:cNvSpPr/>
                    <p:nvPr/>
                  </p:nvSpPr>
                  <p:spPr>
                    <a:xfrm>
                      <a:off x="7041600" y="2841480"/>
                      <a:ext cx="766080" cy="7923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88" h="999">
                          <a:moveTo>
                            <a:pt x="988" y="0"/>
                          </a:moveTo>
                          <a:lnTo>
                            <a:pt x="884" y="167"/>
                          </a:lnTo>
                          <a:lnTo>
                            <a:pt x="803" y="350"/>
                          </a:lnTo>
                          <a:lnTo>
                            <a:pt x="443" y="678"/>
                          </a:lnTo>
                          <a:lnTo>
                            <a:pt x="156" y="981"/>
                          </a:lnTo>
                          <a:lnTo>
                            <a:pt x="0" y="99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70" name=""/>
                    <p:cNvSpPr/>
                    <p:nvPr/>
                  </p:nvSpPr>
                  <p:spPr>
                    <a:xfrm>
                      <a:off x="6677280" y="3706560"/>
                      <a:ext cx="303480" cy="774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93" h="976">
                          <a:moveTo>
                            <a:pt x="0" y="976"/>
                          </a:moveTo>
                          <a:lnTo>
                            <a:pt x="138" y="861"/>
                          </a:lnTo>
                          <a:lnTo>
                            <a:pt x="161" y="666"/>
                          </a:lnTo>
                          <a:lnTo>
                            <a:pt x="249" y="219"/>
                          </a:lnTo>
                          <a:lnTo>
                            <a:pt x="393" y="70"/>
                          </a:lnTo>
                          <a:lnTo>
                            <a:pt x="393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71" name=""/>
                    <p:cNvSpPr/>
                    <p:nvPr/>
                  </p:nvSpPr>
                  <p:spPr>
                    <a:xfrm>
                      <a:off x="7256880" y="2846160"/>
                      <a:ext cx="158040" cy="378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4" h="477">
                          <a:moveTo>
                            <a:pt x="204" y="0"/>
                          </a:moveTo>
                          <a:lnTo>
                            <a:pt x="0" y="28"/>
                          </a:lnTo>
                          <a:lnTo>
                            <a:pt x="23" y="47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72" name=""/>
                    <p:cNvSpPr/>
                    <p:nvPr/>
                  </p:nvSpPr>
                  <p:spPr>
                    <a:xfrm>
                      <a:off x="6899040" y="3392280"/>
                      <a:ext cx="249120" cy="45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21" h="568">
                          <a:moveTo>
                            <a:pt x="0" y="568"/>
                          </a:moveTo>
                          <a:lnTo>
                            <a:pt x="11" y="466"/>
                          </a:lnTo>
                          <a:lnTo>
                            <a:pt x="177" y="352"/>
                          </a:lnTo>
                          <a:lnTo>
                            <a:pt x="321" y="41"/>
                          </a:lnTo>
                          <a:lnTo>
                            <a:pt x="315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73" name=""/>
                    <p:cNvSpPr/>
                    <p:nvPr/>
                  </p:nvSpPr>
                  <p:spPr>
                    <a:xfrm>
                      <a:off x="6424560" y="3762360"/>
                      <a:ext cx="497520" cy="341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42" h="431">
                          <a:moveTo>
                            <a:pt x="0" y="431"/>
                          </a:moveTo>
                          <a:lnTo>
                            <a:pt x="211" y="327"/>
                          </a:lnTo>
                          <a:lnTo>
                            <a:pt x="435" y="137"/>
                          </a:lnTo>
                          <a:lnTo>
                            <a:pt x="642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</p:grpSp>
              <p:grpSp>
                <p:nvGrpSpPr>
                  <p:cNvPr id="474" name=""/>
                  <p:cNvGrpSpPr/>
                  <p:nvPr/>
                </p:nvGrpSpPr>
                <p:grpSpPr>
                  <a:xfrm>
                    <a:off x="3795120" y="1117440"/>
                    <a:ext cx="4995360" cy="3641760"/>
                    <a:chOff x="3795120" y="1117440"/>
                    <a:chExt cx="4995360" cy="3641760"/>
                  </a:xfrm>
                </p:grpSpPr>
                <p:sp>
                  <p:nvSpPr>
                    <p:cNvPr id="475" name=""/>
                    <p:cNvSpPr/>
                    <p:nvPr/>
                  </p:nvSpPr>
                  <p:spPr>
                    <a:xfrm>
                      <a:off x="6232320" y="3435120"/>
                      <a:ext cx="262080" cy="933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38" h="1176">
                          <a:moveTo>
                            <a:pt x="0" y="0"/>
                          </a:moveTo>
                          <a:lnTo>
                            <a:pt x="122" y="667"/>
                          </a:lnTo>
                          <a:lnTo>
                            <a:pt x="302" y="925"/>
                          </a:lnTo>
                          <a:lnTo>
                            <a:pt x="287" y="1090"/>
                          </a:lnTo>
                          <a:lnTo>
                            <a:pt x="338" y="1176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76" name=""/>
                    <p:cNvSpPr/>
                    <p:nvPr/>
                  </p:nvSpPr>
                  <p:spPr>
                    <a:xfrm>
                      <a:off x="5049360" y="1117440"/>
                      <a:ext cx="15120" cy="3254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77" name=""/>
                    <p:cNvSpPr/>
                    <p:nvPr/>
                  </p:nvSpPr>
                  <p:spPr>
                    <a:xfrm>
                      <a:off x="3836880" y="1209600"/>
                      <a:ext cx="1006200" cy="1820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98" h="2295">
                          <a:moveTo>
                            <a:pt x="1205" y="0"/>
                          </a:moveTo>
                          <a:lnTo>
                            <a:pt x="1262" y="136"/>
                          </a:lnTo>
                          <a:lnTo>
                            <a:pt x="1298" y="286"/>
                          </a:lnTo>
                          <a:lnTo>
                            <a:pt x="975" y="401"/>
                          </a:lnTo>
                          <a:lnTo>
                            <a:pt x="946" y="487"/>
                          </a:lnTo>
                          <a:lnTo>
                            <a:pt x="846" y="573"/>
                          </a:lnTo>
                          <a:lnTo>
                            <a:pt x="466" y="882"/>
                          </a:lnTo>
                          <a:lnTo>
                            <a:pt x="79" y="1219"/>
                          </a:lnTo>
                          <a:lnTo>
                            <a:pt x="136" y="1477"/>
                          </a:lnTo>
                          <a:lnTo>
                            <a:pt x="0" y="2008"/>
                          </a:lnTo>
                          <a:lnTo>
                            <a:pt x="86" y="229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78" name=""/>
                    <p:cNvSpPr/>
                    <p:nvPr/>
                  </p:nvSpPr>
                  <p:spPr>
                    <a:xfrm>
                      <a:off x="3942360" y="1403280"/>
                      <a:ext cx="178200" cy="466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30" h="589">
                          <a:moveTo>
                            <a:pt x="230" y="0"/>
                          </a:moveTo>
                          <a:lnTo>
                            <a:pt x="172" y="86"/>
                          </a:lnTo>
                          <a:lnTo>
                            <a:pt x="158" y="273"/>
                          </a:lnTo>
                          <a:lnTo>
                            <a:pt x="36" y="373"/>
                          </a:lnTo>
                          <a:lnTo>
                            <a:pt x="0" y="58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79" name=""/>
                    <p:cNvSpPr/>
                    <p:nvPr/>
                  </p:nvSpPr>
                  <p:spPr>
                    <a:xfrm>
                      <a:off x="4815360" y="1328760"/>
                      <a:ext cx="477360" cy="301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17" h="380">
                          <a:moveTo>
                            <a:pt x="617" y="380"/>
                          </a:moveTo>
                          <a:lnTo>
                            <a:pt x="430" y="194"/>
                          </a:lnTo>
                          <a:lnTo>
                            <a:pt x="315" y="179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0" name=""/>
                    <p:cNvSpPr/>
                    <p:nvPr/>
                  </p:nvSpPr>
                  <p:spPr>
                    <a:xfrm>
                      <a:off x="4808880" y="1299960"/>
                      <a:ext cx="3214440" cy="860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145" h="1083">
                          <a:moveTo>
                            <a:pt x="0" y="0"/>
                          </a:moveTo>
                          <a:lnTo>
                            <a:pt x="322" y="180"/>
                          </a:lnTo>
                          <a:lnTo>
                            <a:pt x="1283" y="302"/>
                          </a:lnTo>
                          <a:lnTo>
                            <a:pt x="1900" y="423"/>
                          </a:lnTo>
                          <a:lnTo>
                            <a:pt x="2660" y="431"/>
                          </a:lnTo>
                          <a:lnTo>
                            <a:pt x="2825" y="495"/>
                          </a:lnTo>
                          <a:lnTo>
                            <a:pt x="2933" y="395"/>
                          </a:lnTo>
                          <a:lnTo>
                            <a:pt x="3047" y="359"/>
                          </a:lnTo>
                          <a:lnTo>
                            <a:pt x="3908" y="330"/>
                          </a:lnTo>
                          <a:lnTo>
                            <a:pt x="3958" y="345"/>
                          </a:lnTo>
                          <a:lnTo>
                            <a:pt x="4015" y="409"/>
                          </a:lnTo>
                          <a:lnTo>
                            <a:pt x="4066" y="553"/>
                          </a:lnTo>
                          <a:lnTo>
                            <a:pt x="4101" y="969"/>
                          </a:lnTo>
                          <a:lnTo>
                            <a:pt x="4145" y="108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1" name=""/>
                    <p:cNvSpPr/>
                    <p:nvPr/>
                  </p:nvSpPr>
                  <p:spPr>
                    <a:xfrm>
                      <a:off x="4187520" y="1654200"/>
                      <a:ext cx="961200" cy="15984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40" h="2015">
                          <a:moveTo>
                            <a:pt x="71" y="0"/>
                          </a:moveTo>
                          <a:lnTo>
                            <a:pt x="0" y="108"/>
                          </a:lnTo>
                          <a:lnTo>
                            <a:pt x="50" y="287"/>
                          </a:lnTo>
                          <a:lnTo>
                            <a:pt x="272" y="574"/>
                          </a:lnTo>
                          <a:lnTo>
                            <a:pt x="294" y="681"/>
                          </a:lnTo>
                          <a:lnTo>
                            <a:pt x="537" y="1011"/>
                          </a:lnTo>
                          <a:lnTo>
                            <a:pt x="717" y="1004"/>
                          </a:lnTo>
                          <a:lnTo>
                            <a:pt x="760" y="961"/>
                          </a:lnTo>
                          <a:lnTo>
                            <a:pt x="796" y="947"/>
                          </a:lnTo>
                          <a:lnTo>
                            <a:pt x="853" y="990"/>
                          </a:lnTo>
                          <a:lnTo>
                            <a:pt x="925" y="997"/>
                          </a:lnTo>
                          <a:lnTo>
                            <a:pt x="953" y="1126"/>
                          </a:lnTo>
                          <a:lnTo>
                            <a:pt x="1147" y="1320"/>
                          </a:lnTo>
                          <a:lnTo>
                            <a:pt x="1118" y="1477"/>
                          </a:lnTo>
                          <a:lnTo>
                            <a:pt x="1204" y="1542"/>
                          </a:lnTo>
                          <a:lnTo>
                            <a:pt x="1176" y="1664"/>
                          </a:lnTo>
                          <a:lnTo>
                            <a:pt x="1118" y="1736"/>
                          </a:lnTo>
                          <a:lnTo>
                            <a:pt x="1025" y="1786"/>
                          </a:lnTo>
                          <a:lnTo>
                            <a:pt x="1118" y="1922"/>
                          </a:lnTo>
                          <a:lnTo>
                            <a:pt x="1240" y="201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2" name=""/>
                    <p:cNvSpPr/>
                    <p:nvPr/>
                  </p:nvSpPr>
                  <p:spPr>
                    <a:xfrm>
                      <a:off x="4970520" y="1608120"/>
                      <a:ext cx="189000" cy="9842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43" h="1240">
                          <a:moveTo>
                            <a:pt x="129" y="0"/>
                          </a:moveTo>
                          <a:lnTo>
                            <a:pt x="243" y="789"/>
                          </a:lnTo>
                          <a:lnTo>
                            <a:pt x="0" y="124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3" name=""/>
                    <p:cNvSpPr/>
                    <p:nvPr/>
                  </p:nvSpPr>
                  <p:spPr>
                    <a:xfrm>
                      <a:off x="3795120" y="2905200"/>
                      <a:ext cx="851040" cy="793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97" h="999">
                          <a:moveTo>
                            <a:pt x="172" y="0"/>
                          </a:moveTo>
                          <a:lnTo>
                            <a:pt x="138" y="149"/>
                          </a:lnTo>
                          <a:lnTo>
                            <a:pt x="93" y="211"/>
                          </a:lnTo>
                          <a:lnTo>
                            <a:pt x="109" y="315"/>
                          </a:lnTo>
                          <a:lnTo>
                            <a:pt x="0" y="373"/>
                          </a:lnTo>
                          <a:lnTo>
                            <a:pt x="36" y="563"/>
                          </a:lnTo>
                          <a:lnTo>
                            <a:pt x="161" y="608"/>
                          </a:lnTo>
                          <a:lnTo>
                            <a:pt x="448" y="843"/>
                          </a:lnTo>
                          <a:lnTo>
                            <a:pt x="740" y="900"/>
                          </a:lnTo>
                          <a:lnTo>
                            <a:pt x="1097" y="99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4" name=""/>
                    <p:cNvSpPr/>
                    <p:nvPr/>
                  </p:nvSpPr>
                  <p:spPr>
                    <a:xfrm flipV="1">
                      <a:off x="4280400" y="3606480"/>
                      <a:ext cx="4320" cy="10476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5" name=""/>
                    <p:cNvSpPr/>
                    <p:nvPr/>
                  </p:nvSpPr>
                  <p:spPr>
                    <a:xfrm>
                      <a:off x="4568760" y="3398760"/>
                      <a:ext cx="1350360" cy="851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40" h="1072">
                          <a:moveTo>
                            <a:pt x="0" y="0"/>
                          </a:moveTo>
                          <a:lnTo>
                            <a:pt x="138" y="533"/>
                          </a:lnTo>
                          <a:lnTo>
                            <a:pt x="419" y="665"/>
                          </a:lnTo>
                          <a:lnTo>
                            <a:pt x="740" y="603"/>
                          </a:lnTo>
                          <a:lnTo>
                            <a:pt x="1740" y="107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6" name=""/>
                    <p:cNvSpPr/>
                    <p:nvPr/>
                  </p:nvSpPr>
                  <p:spPr>
                    <a:xfrm>
                      <a:off x="5196960" y="2203200"/>
                      <a:ext cx="88200" cy="41436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7" name=""/>
                    <p:cNvSpPr/>
                    <p:nvPr/>
                  </p:nvSpPr>
                  <p:spPr>
                    <a:xfrm>
                      <a:off x="5027760" y="2560680"/>
                      <a:ext cx="1187640" cy="1009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31" h="1273">
                          <a:moveTo>
                            <a:pt x="0" y="0"/>
                          </a:moveTo>
                          <a:lnTo>
                            <a:pt x="81" y="63"/>
                          </a:lnTo>
                          <a:lnTo>
                            <a:pt x="172" y="34"/>
                          </a:lnTo>
                          <a:lnTo>
                            <a:pt x="511" y="120"/>
                          </a:lnTo>
                          <a:lnTo>
                            <a:pt x="590" y="224"/>
                          </a:lnTo>
                          <a:lnTo>
                            <a:pt x="655" y="235"/>
                          </a:lnTo>
                          <a:lnTo>
                            <a:pt x="1336" y="723"/>
                          </a:lnTo>
                          <a:lnTo>
                            <a:pt x="1508" y="746"/>
                          </a:lnTo>
                          <a:lnTo>
                            <a:pt x="1531" y="127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8" name=""/>
                    <p:cNvSpPr/>
                    <p:nvPr/>
                  </p:nvSpPr>
                  <p:spPr>
                    <a:xfrm>
                      <a:off x="5099040" y="2609640"/>
                      <a:ext cx="1578240" cy="714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36" h="900">
                          <a:moveTo>
                            <a:pt x="0" y="0"/>
                          </a:moveTo>
                          <a:lnTo>
                            <a:pt x="263" y="47"/>
                          </a:lnTo>
                          <a:lnTo>
                            <a:pt x="355" y="91"/>
                          </a:lnTo>
                          <a:lnTo>
                            <a:pt x="487" y="143"/>
                          </a:lnTo>
                          <a:lnTo>
                            <a:pt x="568" y="224"/>
                          </a:lnTo>
                          <a:lnTo>
                            <a:pt x="597" y="642"/>
                          </a:lnTo>
                          <a:lnTo>
                            <a:pt x="774" y="895"/>
                          </a:lnTo>
                          <a:lnTo>
                            <a:pt x="1497" y="900"/>
                          </a:lnTo>
                          <a:lnTo>
                            <a:pt x="1817" y="895"/>
                          </a:lnTo>
                          <a:lnTo>
                            <a:pt x="2036" y="82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89" name=""/>
                    <p:cNvSpPr/>
                    <p:nvPr/>
                  </p:nvSpPr>
                  <p:spPr>
                    <a:xfrm>
                      <a:off x="5558040" y="3041640"/>
                      <a:ext cx="136080" cy="277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78" h="350">
                          <a:moveTo>
                            <a:pt x="0" y="0"/>
                          </a:moveTo>
                          <a:lnTo>
                            <a:pt x="178" y="143"/>
                          </a:lnTo>
                          <a:lnTo>
                            <a:pt x="178" y="35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0" name=""/>
                    <p:cNvSpPr/>
                    <p:nvPr/>
                  </p:nvSpPr>
                  <p:spPr>
                    <a:xfrm flipV="1">
                      <a:off x="5587560" y="3925800"/>
                      <a:ext cx="418680" cy="2174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1" name=""/>
                    <p:cNvSpPr/>
                    <p:nvPr/>
                  </p:nvSpPr>
                  <p:spPr>
                    <a:xfrm flipH="1" flipV="1">
                      <a:off x="5734800" y="4074840"/>
                      <a:ext cx="235440" cy="748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28080" bIns="280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2" name=""/>
                    <p:cNvSpPr/>
                    <p:nvPr/>
                  </p:nvSpPr>
                  <p:spPr>
                    <a:xfrm>
                      <a:off x="6210720" y="2936880"/>
                      <a:ext cx="288000" cy="5652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73" h="712">
                          <a:moveTo>
                            <a:pt x="373" y="0"/>
                          </a:moveTo>
                          <a:lnTo>
                            <a:pt x="349" y="144"/>
                          </a:lnTo>
                          <a:lnTo>
                            <a:pt x="292" y="266"/>
                          </a:lnTo>
                          <a:lnTo>
                            <a:pt x="253" y="483"/>
                          </a:lnTo>
                          <a:lnTo>
                            <a:pt x="97" y="667"/>
                          </a:lnTo>
                          <a:lnTo>
                            <a:pt x="0" y="71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3" name=""/>
                    <p:cNvSpPr/>
                    <p:nvPr/>
                  </p:nvSpPr>
                  <p:spPr>
                    <a:xfrm>
                      <a:off x="5919480" y="3292560"/>
                      <a:ext cx="326880" cy="287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23" h="362">
                          <a:moveTo>
                            <a:pt x="68" y="362"/>
                          </a:moveTo>
                          <a:lnTo>
                            <a:pt x="423" y="86"/>
                          </a:lnTo>
                          <a:lnTo>
                            <a:pt x="416" y="28"/>
                          </a:lnTo>
                          <a:lnTo>
                            <a:pt x="377" y="0"/>
                          </a:lnTo>
                          <a:lnTo>
                            <a:pt x="0" y="5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4" name=""/>
                    <p:cNvSpPr/>
                    <p:nvPr/>
                  </p:nvSpPr>
                  <p:spPr>
                    <a:xfrm>
                      <a:off x="6050880" y="3470040"/>
                      <a:ext cx="978480" cy="228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62" h="287">
                          <a:moveTo>
                            <a:pt x="0" y="68"/>
                          </a:moveTo>
                          <a:lnTo>
                            <a:pt x="80" y="154"/>
                          </a:lnTo>
                          <a:lnTo>
                            <a:pt x="182" y="245"/>
                          </a:lnTo>
                          <a:lnTo>
                            <a:pt x="297" y="287"/>
                          </a:lnTo>
                          <a:lnTo>
                            <a:pt x="464" y="281"/>
                          </a:lnTo>
                          <a:lnTo>
                            <a:pt x="860" y="138"/>
                          </a:lnTo>
                          <a:lnTo>
                            <a:pt x="1262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5" name=""/>
                    <p:cNvSpPr/>
                    <p:nvPr/>
                  </p:nvSpPr>
                  <p:spPr>
                    <a:xfrm>
                      <a:off x="6570720" y="3433680"/>
                      <a:ext cx="154800" cy="146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01" h="185">
                          <a:moveTo>
                            <a:pt x="0" y="0"/>
                          </a:moveTo>
                          <a:lnTo>
                            <a:pt x="75" y="99"/>
                          </a:lnTo>
                          <a:lnTo>
                            <a:pt x="201" y="18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6" name=""/>
                    <p:cNvSpPr/>
                    <p:nvPr/>
                  </p:nvSpPr>
                  <p:spPr>
                    <a:xfrm>
                      <a:off x="5943960" y="2573280"/>
                      <a:ext cx="1213920" cy="689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66" h="868">
                          <a:moveTo>
                            <a:pt x="1566" y="0"/>
                          </a:moveTo>
                          <a:lnTo>
                            <a:pt x="1301" y="144"/>
                          </a:lnTo>
                          <a:lnTo>
                            <a:pt x="1158" y="190"/>
                          </a:lnTo>
                          <a:lnTo>
                            <a:pt x="636" y="248"/>
                          </a:lnTo>
                          <a:lnTo>
                            <a:pt x="0" y="86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7" name=""/>
                    <p:cNvSpPr/>
                    <p:nvPr/>
                  </p:nvSpPr>
                  <p:spPr>
                    <a:xfrm>
                      <a:off x="6269760" y="1695240"/>
                      <a:ext cx="678960" cy="5684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77" h="717">
                          <a:moveTo>
                            <a:pt x="0" y="0"/>
                          </a:moveTo>
                          <a:lnTo>
                            <a:pt x="45" y="310"/>
                          </a:lnTo>
                          <a:lnTo>
                            <a:pt x="86" y="373"/>
                          </a:lnTo>
                          <a:lnTo>
                            <a:pt x="274" y="475"/>
                          </a:lnTo>
                          <a:lnTo>
                            <a:pt x="733" y="717"/>
                          </a:lnTo>
                          <a:lnTo>
                            <a:pt x="877" y="71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8" name=""/>
                    <p:cNvSpPr/>
                    <p:nvPr/>
                  </p:nvSpPr>
                  <p:spPr>
                    <a:xfrm>
                      <a:off x="6272640" y="1695240"/>
                      <a:ext cx="1027800" cy="390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25" h="493">
                          <a:moveTo>
                            <a:pt x="0" y="0"/>
                          </a:moveTo>
                          <a:lnTo>
                            <a:pt x="241" y="269"/>
                          </a:lnTo>
                          <a:lnTo>
                            <a:pt x="418" y="274"/>
                          </a:lnTo>
                          <a:lnTo>
                            <a:pt x="465" y="373"/>
                          </a:lnTo>
                          <a:lnTo>
                            <a:pt x="562" y="407"/>
                          </a:lnTo>
                          <a:lnTo>
                            <a:pt x="838" y="407"/>
                          </a:lnTo>
                          <a:lnTo>
                            <a:pt x="1044" y="493"/>
                          </a:lnTo>
                          <a:lnTo>
                            <a:pt x="1325" y="38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499" name=""/>
                    <p:cNvSpPr/>
                    <p:nvPr/>
                  </p:nvSpPr>
                  <p:spPr>
                    <a:xfrm>
                      <a:off x="7972200" y="1820880"/>
                      <a:ext cx="590400" cy="1015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764" h="127">
                          <a:moveTo>
                            <a:pt x="0" y="46"/>
                          </a:moveTo>
                          <a:lnTo>
                            <a:pt x="138" y="28"/>
                          </a:lnTo>
                          <a:lnTo>
                            <a:pt x="321" y="86"/>
                          </a:lnTo>
                          <a:lnTo>
                            <a:pt x="477" y="127"/>
                          </a:lnTo>
                          <a:lnTo>
                            <a:pt x="568" y="104"/>
                          </a:lnTo>
                          <a:lnTo>
                            <a:pt x="620" y="93"/>
                          </a:lnTo>
                          <a:lnTo>
                            <a:pt x="712" y="0"/>
                          </a:lnTo>
                          <a:lnTo>
                            <a:pt x="746" y="0"/>
                          </a:lnTo>
                          <a:lnTo>
                            <a:pt x="764" y="127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0" name=""/>
                    <p:cNvSpPr/>
                    <p:nvPr/>
                  </p:nvSpPr>
                  <p:spPr>
                    <a:xfrm>
                      <a:off x="7857360" y="1908000"/>
                      <a:ext cx="531360" cy="451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7" h="568">
                          <a:moveTo>
                            <a:pt x="687" y="0"/>
                          </a:moveTo>
                          <a:lnTo>
                            <a:pt x="653" y="47"/>
                          </a:lnTo>
                          <a:lnTo>
                            <a:pt x="491" y="156"/>
                          </a:lnTo>
                          <a:lnTo>
                            <a:pt x="339" y="276"/>
                          </a:lnTo>
                          <a:lnTo>
                            <a:pt x="224" y="310"/>
                          </a:lnTo>
                          <a:lnTo>
                            <a:pt x="115" y="350"/>
                          </a:lnTo>
                          <a:lnTo>
                            <a:pt x="34" y="407"/>
                          </a:lnTo>
                          <a:lnTo>
                            <a:pt x="6" y="472"/>
                          </a:lnTo>
                          <a:lnTo>
                            <a:pt x="0" y="540"/>
                          </a:lnTo>
                          <a:lnTo>
                            <a:pt x="52" y="568"/>
                          </a:lnTo>
                          <a:lnTo>
                            <a:pt x="144" y="54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1" name=""/>
                    <p:cNvSpPr/>
                    <p:nvPr/>
                  </p:nvSpPr>
                  <p:spPr>
                    <a:xfrm>
                      <a:off x="7922520" y="2190600"/>
                      <a:ext cx="867960" cy="547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19" h="688">
                          <a:moveTo>
                            <a:pt x="1119" y="0"/>
                          </a:moveTo>
                          <a:lnTo>
                            <a:pt x="1004" y="97"/>
                          </a:lnTo>
                          <a:lnTo>
                            <a:pt x="832" y="125"/>
                          </a:lnTo>
                          <a:lnTo>
                            <a:pt x="707" y="21"/>
                          </a:lnTo>
                          <a:lnTo>
                            <a:pt x="563" y="97"/>
                          </a:lnTo>
                          <a:lnTo>
                            <a:pt x="493" y="39"/>
                          </a:lnTo>
                          <a:lnTo>
                            <a:pt x="190" y="143"/>
                          </a:lnTo>
                          <a:lnTo>
                            <a:pt x="92" y="251"/>
                          </a:lnTo>
                          <a:lnTo>
                            <a:pt x="52" y="412"/>
                          </a:lnTo>
                          <a:lnTo>
                            <a:pt x="0" y="613"/>
                          </a:lnTo>
                          <a:lnTo>
                            <a:pt x="24" y="68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2" name=""/>
                    <p:cNvSpPr/>
                    <p:nvPr/>
                  </p:nvSpPr>
                  <p:spPr>
                    <a:xfrm>
                      <a:off x="6457320" y="2282760"/>
                      <a:ext cx="2293200" cy="15987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58" h="2013">
                          <a:moveTo>
                            <a:pt x="2958" y="0"/>
                          </a:moveTo>
                          <a:lnTo>
                            <a:pt x="2666" y="193"/>
                          </a:lnTo>
                          <a:lnTo>
                            <a:pt x="2528" y="446"/>
                          </a:lnTo>
                          <a:lnTo>
                            <a:pt x="2121" y="545"/>
                          </a:lnTo>
                          <a:lnTo>
                            <a:pt x="1816" y="681"/>
                          </a:lnTo>
                          <a:lnTo>
                            <a:pt x="1377" y="756"/>
                          </a:lnTo>
                          <a:lnTo>
                            <a:pt x="986" y="1025"/>
                          </a:lnTo>
                          <a:lnTo>
                            <a:pt x="740" y="1296"/>
                          </a:lnTo>
                          <a:lnTo>
                            <a:pt x="326" y="1807"/>
                          </a:lnTo>
                          <a:lnTo>
                            <a:pt x="86" y="1984"/>
                          </a:lnTo>
                          <a:lnTo>
                            <a:pt x="0" y="201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3" name=""/>
                    <p:cNvSpPr/>
                    <p:nvPr/>
                  </p:nvSpPr>
                  <p:spPr>
                    <a:xfrm>
                      <a:off x="7296120" y="1998720"/>
                      <a:ext cx="373680" cy="4888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2" h="615">
                          <a:moveTo>
                            <a:pt x="0" y="0"/>
                          </a:moveTo>
                          <a:lnTo>
                            <a:pt x="81" y="12"/>
                          </a:lnTo>
                          <a:lnTo>
                            <a:pt x="172" y="477"/>
                          </a:lnTo>
                          <a:lnTo>
                            <a:pt x="211" y="550"/>
                          </a:lnTo>
                          <a:lnTo>
                            <a:pt x="482" y="61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4" name=""/>
                    <p:cNvSpPr/>
                    <p:nvPr/>
                  </p:nvSpPr>
                  <p:spPr>
                    <a:xfrm>
                      <a:off x="6936120" y="2195280"/>
                      <a:ext cx="195480" cy="3412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52" h="430">
                          <a:moveTo>
                            <a:pt x="39" y="131"/>
                          </a:moveTo>
                          <a:lnTo>
                            <a:pt x="5" y="63"/>
                          </a:lnTo>
                          <a:lnTo>
                            <a:pt x="0" y="29"/>
                          </a:lnTo>
                          <a:lnTo>
                            <a:pt x="28" y="6"/>
                          </a:lnTo>
                          <a:lnTo>
                            <a:pt x="173" y="0"/>
                          </a:lnTo>
                          <a:lnTo>
                            <a:pt x="247" y="373"/>
                          </a:lnTo>
                          <a:lnTo>
                            <a:pt x="218" y="430"/>
                          </a:lnTo>
                          <a:lnTo>
                            <a:pt x="132" y="355"/>
                          </a:lnTo>
                          <a:lnTo>
                            <a:pt x="161" y="149"/>
                          </a:lnTo>
                          <a:lnTo>
                            <a:pt x="252" y="10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5" name=""/>
                    <p:cNvSpPr/>
                    <p:nvPr/>
                  </p:nvSpPr>
                  <p:spPr>
                    <a:xfrm>
                      <a:off x="7103880" y="2400120"/>
                      <a:ext cx="333000" cy="2923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0" h="368">
                          <a:moveTo>
                            <a:pt x="0" y="172"/>
                          </a:moveTo>
                          <a:lnTo>
                            <a:pt x="0" y="368"/>
                          </a:lnTo>
                          <a:lnTo>
                            <a:pt x="195" y="332"/>
                          </a:lnTo>
                          <a:lnTo>
                            <a:pt x="320" y="224"/>
                          </a:lnTo>
                          <a:lnTo>
                            <a:pt x="328" y="110"/>
                          </a:lnTo>
                          <a:lnTo>
                            <a:pt x="43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6" name=""/>
                    <p:cNvSpPr/>
                    <p:nvPr/>
                  </p:nvSpPr>
                  <p:spPr>
                    <a:xfrm>
                      <a:off x="7344000" y="2590560"/>
                      <a:ext cx="159480" cy="8280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6000" bIns="360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7" name=""/>
                    <p:cNvSpPr/>
                    <p:nvPr/>
                  </p:nvSpPr>
                  <p:spPr>
                    <a:xfrm>
                      <a:off x="8096400" y="2481120"/>
                      <a:ext cx="356400" cy="874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58" h="109">
                          <a:moveTo>
                            <a:pt x="0" y="0"/>
                          </a:moveTo>
                          <a:lnTo>
                            <a:pt x="44" y="35"/>
                          </a:lnTo>
                          <a:lnTo>
                            <a:pt x="114" y="23"/>
                          </a:lnTo>
                          <a:lnTo>
                            <a:pt x="206" y="35"/>
                          </a:lnTo>
                          <a:lnTo>
                            <a:pt x="245" y="7"/>
                          </a:lnTo>
                          <a:lnTo>
                            <a:pt x="286" y="12"/>
                          </a:lnTo>
                          <a:lnTo>
                            <a:pt x="458" y="10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0680" bIns="4068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8" name=""/>
                    <p:cNvSpPr/>
                    <p:nvPr/>
                  </p:nvSpPr>
                  <p:spPr>
                    <a:xfrm>
                      <a:off x="6344280" y="2568600"/>
                      <a:ext cx="2108520" cy="1844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719" h="2324">
                          <a:moveTo>
                            <a:pt x="2719" y="0"/>
                          </a:moveTo>
                          <a:lnTo>
                            <a:pt x="2644" y="70"/>
                          </a:lnTo>
                          <a:lnTo>
                            <a:pt x="2524" y="127"/>
                          </a:lnTo>
                          <a:lnTo>
                            <a:pt x="2433" y="321"/>
                          </a:lnTo>
                          <a:lnTo>
                            <a:pt x="2409" y="402"/>
                          </a:lnTo>
                          <a:lnTo>
                            <a:pt x="2370" y="516"/>
                          </a:lnTo>
                          <a:lnTo>
                            <a:pt x="2305" y="678"/>
                          </a:lnTo>
                          <a:lnTo>
                            <a:pt x="2289" y="678"/>
                          </a:lnTo>
                          <a:lnTo>
                            <a:pt x="2226" y="861"/>
                          </a:lnTo>
                          <a:lnTo>
                            <a:pt x="2099" y="999"/>
                          </a:lnTo>
                          <a:lnTo>
                            <a:pt x="2047" y="1017"/>
                          </a:lnTo>
                          <a:lnTo>
                            <a:pt x="1755" y="1400"/>
                          </a:lnTo>
                          <a:lnTo>
                            <a:pt x="1692" y="1429"/>
                          </a:lnTo>
                          <a:lnTo>
                            <a:pt x="1301" y="1658"/>
                          </a:lnTo>
                          <a:lnTo>
                            <a:pt x="1079" y="1768"/>
                          </a:lnTo>
                          <a:lnTo>
                            <a:pt x="769" y="1992"/>
                          </a:lnTo>
                          <a:lnTo>
                            <a:pt x="717" y="1992"/>
                          </a:lnTo>
                          <a:lnTo>
                            <a:pt x="167" y="2123"/>
                          </a:lnTo>
                          <a:lnTo>
                            <a:pt x="0" y="232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09" name=""/>
                    <p:cNvSpPr/>
                    <p:nvPr/>
                  </p:nvSpPr>
                  <p:spPr>
                    <a:xfrm>
                      <a:off x="6032160" y="2522520"/>
                      <a:ext cx="1550520" cy="1859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999" h="2341">
                          <a:moveTo>
                            <a:pt x="1999" y="0"/>
                          </a:moveTo>
                          <a:lnTo>
                            <a:pt x="1901" y="195"/>
                          </a:lnTo>
                          <a:lnTo>
                            <a:pt x="1671" y="636"/>
                          </a:lnTo>
                          <a:lnTo>
                            <a:pt x="1598" y="740"/>
                          </a:lnTo>
                          <a:lnTo>
                            <a:pt x="1460" y="1045"/>
                          </a:lnTo>
                          <a:lnTo>
                            <a:pt x="1418" y="1131"/>
                          </a:lnTo>
                          <a:lnTo>
                            <a:pt x="1236" y="1504"/>
                          </a:lnTo>
                          <a:lnTo>
                            <a:pt x="712" y="1898"/>
                          </a:lnTo>
                          <a:lnTo>
                            <a:pt x="248" y="2094"/>
                          </a:lnTo>
                          <a:lnTo>
                            <a:pt x="0" y="234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0" name=""/>
                    <p:cNvSpPr/>
                    <p:nvPr/>
                  </p:nvSpPr>
                  <p:spPr>
                    <a:xfrm>
                      <a:off x="6477480" y="2582640"/>
                      <a:ext cx="666360" cy="15940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60" h="2008">
                          <a:moveTo>
                            <a:pt x="860" y="0"/>
                          </a:moveTo>
                          <a:lnTo>
                            <a:pt x="803" y="493"/>
                          </a:lnTo>
                          <a:lnTo>
                            <a:pt x="746" y="516"/>
                          </a:lnTo>
                          <a:lnTo>
                            <a:pt x="688" y="722"/>
                          </a:lnTo>
                          <a:lnTo>
                            <a:pt x="654" y="746"/>
                          </a:lnTo>
                          <a:lnTo>
                            <a:pt x="470" y="1176"/>
                          </a:lnTo>
                          <a:lnTo>
                            <a:pt x="269" y="1434"/>
                          </a:lnTo>
                          <a:lnTo>
                            <a:pt x="34" y="1617"/>
                          </a:lnTo>
                          <a:lnTo>
                            <a:pt x="63" y="1721"/>
                          </a:lnTo>
                          <a:lnTo>
                            <a:pt x="0" y="200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1" name=""/>
                    <p:cNvSpPr/>
                    <p:nvPr/>
                  </p:nvSpPr>
                  <p:spPr>
                    <a:xfrm>
                      <a:off x="7995240" y="2617560"/>
                      <a:ext cx="531720" cy="174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686" h="218">
                          <a:moveTo>
                            <a:pt x="686" y="7"/>
                          </a:moveTo>
                          <a:lnTo>
                            <a:pt x="624" y="93"/>
                          </a:lnTo>
                          <a:lnTo>
                            <a:pt x="376" y="46"/>
                          </a:lnTo>
                          <a:lnTo>
                            <a:pt x="184" y="0"/>
                          </a:lnTo>
                          <a:lnTo>
                            <a:pt x="57" y="18"/>
                          </a:lnTo>
                          <a:lnTo>
                            <a:pt x="0" y="166"/>
                          </a:lnTo>
                          <a:lnTo>
                            <a:pt x="34" y="218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2" name=""/>
                    <p:cNvSpPr/>
                    <p:nvPr/>
                  </p:nvSpPr>
                  <p:spPr>
                    <a:xfrm>
                      <a:off x="7763040" y="2863800"/>
                      <a:ext cx="432360" cy="255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58" h="321">
                          <a:moveTo>
                            <a:pt x="558" y="0"/>
                          </a:moveTo>
                          <a:lnTo>
                            <a:pt x="443" y="281"/>
                          </a:lnTo>
                          <a:lnTo>
                            <a:pt x="264" y="276"/>
                          </a:lnTo>
                          <a:lnTo>
                            <a:pt x="167" y="315"/>
                          </a:lnTo>
                          <a:lnTo>
                            <a:pt x="0" y="321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3" name=""/>
                    <p:cNvSpPr/>
                    <p:nvPr/>
                  </p:nvSpPr>
                  <p:spPr>
                    <a:xfrm>
                      <a:off x="7732080" y="2533680"/>
                      <a:ext cx="83520" cy="4125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7" h="522">
                          <a:moveTo>
                            <a:pt x="63" y="0"/>
                          </a:moveTo>
                          <a:lnTo>
                            <a:pt x="107" y="63"/>
                          </a:lnTo>
                          <a:lnTo>
                            <a:pt x="0" y="172"/>
                          </a:lnTo>
                          <a:lnTo>
                            <a:pt x="18" y="52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4" name=""/>
                    <p:cNvSpPr/>
                    <p:nvPr/>
                  </p:nvSpPr>
                  <p:spPr>
                    <a:xfrm>
                      <a:off x="7607880" y="2582640"/>
                      <a:ext cx="333000" cy="810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31" h="102">
                          <a:moveTo>
                            <a:pt x="0" y="0"/>
                          </a:moveTo>
                          <a:lnTo>
                            <a:pt x="167" y="102"/>
                          </a:lnTo>
                          <a:lnTo>
                            <a:pt x="350" y="102"/>
                          </a:lnTo>
                          <a:lnTo>
                            <a:pt x="431" y="5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4200" bIns="342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5" name=""/>
                    <p:cNvSpPr/>
                    <p:nvPr/>
                  </p:nvSpPr>
                  <p:spPr>
                    <a:xfrm flipV="1">
                      <a:off x="7119360" y="4427280"/>
                      <a:ext cx="38520" cy="4464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2160" bIns="-21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6" name=""/>
                    <p:cNvSpPr/>
                    <p:nvPr/>
                  </p:nvSpPr>
                  <p:spPr>
                    <a:xfrm>
                      <a:off x="6927120" y="3606840"/>
                      <a:ext cx="1071360" cy="377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382" h="475">
                          <a:moveTo>
                            <a:pt x="1382" y="0"/>
                          </a:moveTo>
                          <a:lnTo>
                            <a:pt x="1153" y="154"/>
                          </a:lnTo>
                          <a:lnTo>
                            <a:pt x="975" y="195"/>
                          </a:lnTo>
                          <a:lnTo>
                            <a:pt x="522" y="281"/>
                          </a:lnTo>
                          <a:lnTo>
                            <a:pt x="230" y="470"/>
                          </a:lnTo>
                          <a:lnTo>
                            <a:pt x="0" y="47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7" name=""/>
                    <p:cNvSpPr/>
                    <p:nvPr/>
                  </p:nvSpPr>
                  <p:spPr>
                    <a:xfrm>
                      <a:off x="6570720" y="3633840"/>
                      <a:ext cx="1182600" cy="3427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526" h="430">
                          <a:moveTo>
                            <a:pt x="1492" y="219"/>
                          </a:moveTo>
                          <a:lnTo>
                            <a:pt x="1447" y="161"/>
                          </a:lnTo>
                          <a:lnTo>
                            <a:pt x="1526" y="34"/>
                          </a:lnTo>
                          <a:lnTo>
                            <a:pt x="1515" y="0"/>
                          </a:lnTo>
                          <a:lnTo>
                            <a:pt x="1275" y="29"/>
                          </a:lnTo>
                          <a:lnTo>
                            <a:pt x="866" y="138"/>
                          </a:lnTo>
                          <a:lnTo>
                            <a:pt x="602" y="298"/>
                          </a:lnTo>
                          <a:lnTo>
                            <a:pt x="362" y="310"/>
                          </a:lnTo>
                          <a:lnTo>
                            <a:pt x="0" y="43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8" name=""/>
                    <p:cNvSpPr/>
                    <p:nvPr/>
                  </p:nvSpPr>
                  <p:spPr>
                    <a:xfrm>
                      <a:off x="7500600" y="3479760"/>
                      <a:ext cx="82080" cy="177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06" h="225">
                          <a:moveTo>
                            <a:pt x="0" y="0"/>
                          </a:moveTo>
                          <a:lnTo>
                            <a:pt x="106" y="104"/>
                          </a:lnTo>
                          <a:lnTo>
                            <a:pt x="70" y="22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19" name=""/>
                    <p:cNvSpPr/>
                    <p:nvPr/>
                  </p:nvSpPr>
                  <p:spPr>
                    <a:xfrm>
                      <a:off x="7753320" y="3652920"/>
                      <a:ext cx="61920" cy="80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80" h="102">
                          <a:moveTo>
                            <a:pt x="80" y="102"/>
                          </a:moveTo>
                          <a:lnTo>
                            <a:pt x="12" y="52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33840" bIns="3384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0" name=""/>
                    <p:cNvSpPr/>
                    <p:nvPr/>
                  </p:nvSpPr>
                  <p:spPr>
                    <a:xfrm>
                      <a:off x="7469640" y="3584520"/>
                      <a:ext cx="21600" cy="950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29" h="120">
                          <a:moveTo>
                            <a:pt x="29" y="0"/>
                          </a:moveTo>
                          <a:lnTo>
                            <a:pt x="0" y="58"/>
                          </a:lnTo>
                          <a:lnTo>
                            <a:pt x="0" y="12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1" name=""/>
                    <p:cNvSpPr/>
                    <p:nvPr/>
                  </p:nvSpPr>
                  <p:spPr>
                    <a:xfrm>
                      <a:off x="7029360" y="3870360"/>
                      <a:ext cx="279000" cy="4921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60" h="620">
                          <a:moveTo>
                            <a:pt x="360" y="620"/>
                          </a:moveTo>
                          <a:lnTo>
                            <a:pt x="206" y="563"/>
                          </a:lnTo>
                          <a:lnTo>
                            <a:pt x="97" y="424"/>
                          </a:lnTo>
                          <a:lnTo>
                            <a:pt x="62" y="333"/>
                          </a:lnTo>
                          <a:lnTo>
                            <a:pt x="0" y="258"/>
                          </a:lnTo>
                          <a:lnTo>
                            <a:pt x="39" y="138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2" name=""/>
                    <p:cNvSpPr/>
                    <p:nvPr/>
                  </p:nvSpPr>
                  <p:spPr>
                    <a:xfrm>
                      <a:off x="6544080" y="2738520"/>
                      <a:ext cx="1156320" cy="115092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492" h="1451">
                          <a:moveTo>
                            <a:pt x="1492" y="0"/>
                          </a:moveTo>
                          <a:lnTo>
                            <a:pt x="1377" y="22"/>
                          </a:lnTo>
                          <a:lnTo>
                            <a:pt x="1158" y="493"/>
                          </a:lnTo>
                          <a:lnTo>
                            <a:pt x="746" y="780"/>
                          </a:lnTo>
                          <a:lnTo>
                            <a:pt x="550" y="1164"/>
                          </a:lnTo>
                          <a:lnTo>
                            <a:pt x="287" y="1399"/>
                          </a:lnTo>
                          <a:lnTo>
                            <a:pt x="63" y="1451"/>
                          </a:lnTo>
                          <a:lnTo>
                            <a:pt x="0" y="1422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3" name=""/>
                    <p:cNvSpPr/>
                    <p:nvPr/>
                  </p:nvSpPr>
                  <p:spPr>
                    <a:xfrm>
                      <a:off x="6144120" y="4667040"/>
                      <a:ext cx="40320" cy="9216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114">
                          <a:moveTo>
                            <a:pt x="52" y="114"/>
                          </a:moveTo>
                          <a:lnTo>
                            <a:pt x="46" y="64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5360" bIns="453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4" name=""/>
                    <p:cNvSpPr/>
                    <p:nvPr/>
                  </p:nvSpPr>
                  <p:spPr>
                    <a:xfrm>
                      <a:off x="6077160" y="4276800"/>
                      <a:ext cx="379800" cy="469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489" h="591">
                          <a:moveTo>
                            <a:pt x="0" y="591"/>
                          </a:moveTo>
                          <a:lnTo>
                            <a:pt x="91" y="487"/>
                          </a:lnTo>
                          <a:lnTo>
                            <a:pt x="218" y="328"/>
                          </a:lnTo>
                          <a:lnTo>
                            <a:pt x="351" y="229"/>
                          </a:lnTo>
                          <a:lnTo>
                            <a:pt x="455" y="177"/>
                          </a:lnTo>
                          <a:lnTo>
                            <a:pt x="489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5" name=""/>
                    <p:cNvSpPr/>
                    <p:nvPr/>
                  </p:nvSpPr>
                  <p:spPr>
                    <a:xfrm>
                      <a:off x="6681960" y="3379680"/>
                      <a:ext cx="702360" cy="10238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07" h="1291">
                          <a:moveTo>
                            <a:pt x="0" y="1291"/>
                          </a:moveTo>
                          <a:lnTo>
                            <a:pt x="12" y="1119"/>
                          </a:lnTo>
                          <a:lnTo>
                            <a:pt x="12" y="1072"/>
                          </a:lnTo>
                          <a:lnTo>
                            <a:pt x="86" y="929"/>
                          </a:lnTo>
                          <a:lnTo>
                            <a:pt x="75" y="866"/>
                          </a:lnTo>
                          <a:lnTo>
                            <a:pt x="206" y="827"/>
                          </a:lnTo>
                          <a:lnTo>
                            <a:pt x="396" y="626"/>
                          </a:lnTo>
                          <a:lnTo>
                            <a:pt x="464" y="516"/>
                          </a:lnTo>
                          <a:lnTo>
                            <a:pt x="620" y="418"/>
                          </a:lnTo>
                          <a:lnTo>
                            <a:pt x="815" y="229"/>
                          </a:lnTo>
                          <a:lnTo>
                            <a:pt x="907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6" name=""/>
                    <p:cNvSpPr/>
                    <p:nvPr/>
                  </p:nvSpPr>
                  <p:spPr>
                    <a:xfrm>
                      <a:off x="6841800" y="3011400"/>
                      <a:ext cx="266760" cy="5238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344" h="659">
                          <a:moveTo>
                            <a:pt x="344" y="50"/>
                          </a:moveTo>
                          <a:lnTo>
                            <a:pt x="281" y="62"/>
                          </a:lnTo>
                          <a:lnTo>
                            <a:pt x="200" y="0"/>
                          </a:lnTo>
                          <a:lnTo>
                            <a:pt x="184" y="159"/>
                          </a:lnTo>
                          <a:lnTo>
                            <a:pt x="0" y="659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7" name=""/>
                    <p:cNvSpPr/>
                    <p:nvPr/>
                  </p:nvSpPr>
                  <p:spPr>
                    <a:xfrm>
                      <a:off x="7263720" y="2782800"/>
                      <a:ext cx="39960" cy="37764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52" h="475">
                          <a:moveTo>
                            <a:pt x="0" y="0"/>
                          </a:moveTo>
                          <a:lnTo>
                            <a:pt x="52" y="200"/>
                          </a:lnTo>
                          <a:lnTo>
                            <a:pt x="36" y="475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8" name=""/>
                    <p:cNvSpPr/>
                    <p:nvPr/>
                  </p:nvSpPr>
                  <p:spPr>
                    <a:xfrm flipH="1" flipV="1">
                      <a:off x="7341120" y="3187440"/>
                      <a:ext cx="61920" cy="128880"/>
                    </a:xfrm>
                    <a:prstGeom prst="line">
                      <a:avLst/>
                    </a:prstGeom>
                    <a:ln w="1116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29" name=""/>
                    <p:cNvSpPr/>
                    <p:nvPr/>
                  </p:nvSpPr>
                  <p:spPr>
                    <a:xfrm>
                      <a:off x="6736680" y="2931840"/>
                      <a:ext cx="927000" cy="1471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198" h="1854">
                          <a:moveTo>
                            <a:pt x="1072" y="0"/>
                          </a:moveTo>
                          <a:lnTo>
                            <a:pt x="1198" y="143"/>
                          </a:lnTo>
                          <a:lnTo>
                            <a:pt x="1067" y="264"/>
                          </a:lnTo>
                          <a:lnTo>
                            <a:pt x="992" y="477"/>
                          </a:lnTo>
                          <a:lnTo>
                            <a:pt x="574" y="947"/>
                          </a:lnTo>
                          <a:lnTo>
                            <a:pt x="551" y="1137"/>
                          </a:lnTo>
                          <a:lnTo>
                            <a:pt x="418" y="1280"/>
                          </a:lnTo>
                          <a:lnTo>
                            <a:pt x="217" y="1624"/>
                          </a:lnTo>
                          <a:lnTo>
                            <a:pt x="115" y="1619"/>
                          </a:lnTo>
                          <a:lnTo>
                            <a:pt x="0" y="1854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30" name=""/>
                    <p:cNvSpPr/>
                    <p:nvPr/>
                  </p:nvSpPr>
                  <p:spPr>
                    <a:xfrm>
                      <a:off x="6646680" y="3402000"/>
                      <a:ext cx="736200" cy="85068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948" h="1072">
                          <a:moveTo>
                            <a:pt x="0" y="1072"/>
                          </a:moveTo>
                          <a:lnTo>
                            <a:pt x="172" y="1061"/>
                          </a:lnTo>
                          <a:lnTo>
                            <a:pt x="193" y="855"/>
                          </a:lnTo>
                          <a:lnTo>
                            <a:pt x="263" y="740"/>
                          </a:lnTo>
                          <a:lnTo>
                            <a:pt x="383" y="625"/>
                          </a:lnTo>
                          <a:lnTo>
                            <a:pt x="489" y="475"/>
                          </a:lnTo>
                          <a:lnTo>
                            <a:pt x="649" y="355"/>
                          </a:lnTo>
                          <a:lnTo>
                            <a:pt x="826" y="172"/>
                          </a:lnTo>
                          <a:lnTo>
                            <a:pt x="948" y="0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  <p:sp>
                  <p:nvSpPr>
                    <p:cNvPr id="531" name=""/>
                    <p:cNvSpPr/>
                    <p:nvPr/>
                  </p:nvSpPr>
                  <p:spPr>
                    <a:xfrm>
                      <a:off x="5263200" y="3935160"/>
                      <a:ext cx="973800" cy="390600"/>
                    </a:xfrm>
                    <a:custGeom>
                      <a:avLst/>
                      <a:gdLst/>
                      <a:ahLst/>
                      <a:rect l="l" t="t" r="r" b="b"/>
                      <a:pathLst>
                        <a:path w="1257" h="493">
                          <a:moveTo>
                            <a:pt x="0" y="0"/>
                          </a:moveTo>
                          <a:lnTo>
                            <a:pt x="224" y="214"/>
                          </a:lnTo>
                          <a:lnTo>
                            <a:pt x="396" y="321"/>
                          </a:lnTo>
                          <a:lnTo>
                            <a:pt x="1119" y="488"/>
                          </a:lnTo>
                          <a:lnTo>
                            <a:pt x="1189" y="436"/>
                          </a:lnTo>
                          <a:lnTo>
                            <a:pt x="1257" y="493"/>
                          </a:lnTo>
                        </a:path>
                      </a:pathLst>
                    </a:custGeom>
                    <a:noFill/>
                    <a:ln w="11160">
                      <a:solidFill>
                        <a:srgbClr val="000000"/>
                      </a:solidFill>
                      <a:round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46800" bIns="4680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Frutiger 45 Light"/>
                      </a:endParaRPr>
                    </a:p>
                  </p:txBody>
                </p:sp>
              </p:grpSp>
            </p:grpSp>
          </p:grpSp>
          <p:sp>
            <p:nvSpPr>
              <p:cNvPr id="532" name=""/>
              <p:cNvSpPr/>
              <p:nvPr/>
            </p:nvSpPr>
            <p:spPr>
              <a:xfrm flipH="1">
                <a:off x="6299280" y="1981080"/>
                <a:ext cx="37080" cy="223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3" name=""/>
              <p:cNvSpPr/>
              <p:nvPr/>
            </p:nvSpPr>
            <p:spPr>
              <a:xfrm>
                <a:off x="5116320" y="2836800"/>
                <a:ext cx="82080" cy="17784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4" name=""/>
              <p:cNvSpPr/>
              <p:nvPr/>
            </p:nvSpPr>
            <p:spPr>
              <a:xfrm flipV="1">
                <a:off x="4280760" y="3606480"/>
                <a:ext cx="4320" cy="104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5" name=""/>
              <p:cNvSpPr/>
              <p:nvPr/>
            </p:nvSpPr>
            <p:spPr>
              <a:xfrm>
                <a:off x="5558400" y="3041640"/>
                <a:ext cx="136080" cy="27756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6" name=""/>
              <p:cNvSpPr/>
              <p:nvPr/>
            </p:nvSpPr>
            <p:spPr>
              <a:xfrm flipH="1">
                <a:off x="5565600" y="3228840"/>
                <a:ext cx="66600" cy="730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7" name=""/>
              <p:cNvSpPr/>
              <p:nvPr/>
            </p:nvSpPr>
            <p:spPr>
              <a:xfrm>
                <a:off x="6225120" y="2760480"/>
                <a:ext cx="185760" cy="4460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8" name=""/>
              <p:cNvSpPr/>
              <p:nvPr/>
            </p:nvSpPr>
            <p:spPr>
              <a:xfrm>
                <a:off x="7972560" y="1820880"/>
                <a:ext cx="590400" cy="10152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39" name=""/>
              <p:cNvSpPr/>
              <p:nvPr/>
            </p:nvSpPr>
            <p:spPr>
              <a:xfrm>
                <a:off x="7104240" y="2400120"/>
                <a:ext cx="333000" cy="29232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40" name=""/>
              <p:cNvSpPr/>
              <p:nvPr/>
            </p:nvSpPr>
            <p:spPr>
              <a:xfrm flipH="1">
                <a:off x="8105400" y="2282760"/>
                <a:ext cx="57240" cy="185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41" name=""/>
              <p:cNvSpPr/>
              <p:nvPr/>
            </p:nvSpPr>
            <p:spPr>
              <a:xfrm>
                <a:off x="8096760" y="2481120"/>
                <a:ext cx="356400" cy="87480"/>
              </a:xfrm>
              <a:custGeom>
                <a:avLst/>
                <a:gdLst/>
                <a:ahLst/>
                <a:rect l="l" t="t" r="r" b="b"/>
                <a:pathLst>
                  <a:path w="458" h="109">
                    <a:moveTo>
                      <a:pt x="0" y="0"/>
                    </a:moveTo>
                    <a:lnTo>
                      <a:pt x="44" y="35"/>
                    </a:lnTo>
                    <a:lnTo>
                      <a:pt x="114" y="23"/>
                    </a:lnTo>
                    <a:lnTo>
                      <a:pt x="206" y="35"/>
                    </a:lnTo>
                    <a:lnTo>
                      <a:pt x="245" y="7"/>
                    </a:lnTo>
                    <a:lnTo>
                      <a:pt x="286" y="12"/>
                    </a:lnTo>
                    <a:lnTo>
                      <a:pt x="458" y="10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680" bIns="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42" name=""/>
              <p:cNvSpPr/>
              <p:nvPr/>
            </p:nvSpPr>
            <p:spPr>
              <a:xfrm flipV="1">
                <a:off x="6526080" y="3843360"/>
                <a:ext cx="23040" cy="950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43" name=""/>
              <p:cNvSpPr/>
              <p:nvPr/>
            </p:nvSpPr>
            <p:spPr>
              <a:xfrm>
                <a:off x="7608240" y="2582640"/>
                <a:ext cx="333000" cy="810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44" name=""/>
              <p:cNvSpPr/>
              <p:nvPr/>
            </p:nvSpPr>
            <p:spPr>
              <a:xfrm>
                <a:off x="7500960" y="3479760"/>
                <a:ext cx="82080" cy="17784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45" name=""/>
              <p:cNvSpPr/>
              <p:nvPr/>
            </p:nvSpPr>
            <p:spPr>
              <a:xfrm>
                <a:off x="7470000" y="3584520"/>
                <a:ext cx="21600" cy="950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46" name=""/>
              <p:cNvSpPr/>
              <p:nvPr/>
            </p:nvSpPr>
            <p:spPr>
              <a:xfrm flipV="1">
                <a:off x="6618600" y="3884400"/>
                <a:ext cx="162720" cy="50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47" name=""/>
              <p:cNvSpPr/>
              <p:nvPr/>
            </p:nvSpPr>
            <p:spPr>
              <a:xfrm flipH="1" flipV="1">
                <a:off x="7341480" y="3187440"/>
                <a:ext cx="61920" cy="128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48" name=""/>
              <p:cNvSpPr/>
              <p:nvPr/>
            </p:nvSpPr>
            <p:spPr>
              <a:xfrm flipH="1">
                <a:off x="7195320" y="3689280"/>
                <a:ext cx="1080" cy="633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560" bIns="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49" name=""/>
              <p:cNvSpPr/>
              <p:nvPr/>
            </p:nvSpPr>
            <p:spPr>
              <a:xfrm>
                <a:off x="6424920" y="3762360"/>
                <a:ext cx="497880" cy="34128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sp>
          <p:nvSpPr>
            <p:cNvPr id="550" name=""/>
            <p:cNvSpPr/>
            <p:nvPr/>
          </p:nvSpPr>
          <p:spPr>
            <a:xfrm>
              <a:off x="7344360" y="2590560"/>
              <a:ext cx="159480" cy="828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1" name=""/>
            <p:cNvSpPr/>
            <p:nvPr/>
          </p:nvSpPr>
          <p:spPr>
            <a:xfrm flipH="1" flipV="1">
              <a:off x="7170840" y="3740040"/>
              <a:ext cx="63360" cy="223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2" name=""/>
            <p:cNvSpPr/>
            <p:nvPr/>
          </p:nvSpPr>
          <p:spPr>
            <a:xfrm flipV="1">
              <a:off x="6927480" y="3881160"/>
              <a:ext cx="1080" cy="442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553" name=""/>
          <p:cNvSpPr/>
          <p:nvPr/>
        </p:nvSpPr>
        <p:spPr>
          <a:xfrm flipH="1">
            <a:off x="5557680" y="3924360"/>
            <a:ext cx="69840" cy="341280"/>
          </a:xfrm>
          <a:prstGeom prst="line">
            <a:avLst/>
          </a:prstGeom>
          <a:ln w="11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554" name=""/>
          <p:cNvSpPr/>
          <p:nvPr/>
        </p:nvSpPr>
        <p:spPr>
          <a:xfrm flipH="1">
            <a:off x="5962680" y="4376880"/>
            <a:ext cx="76320" cy="150840"/>
          </a:xfrm>
          <a:prstGeom prst="line">
            <a:avLst/>
          </a:prstGeom>
          <a:ln w="11160">
            <a:solidFill>
              <a:srgbClr val="0000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555" name=""/>
          <p:cNvGrpSpPr/>
          <p:nvPr/>
        </p:nvGrpSpPr>
        <p:grpSpPr>
          <a:xfrm>
            <a:off x="6145200" y="4413240"/>
            <a:ext cx="204840" cy="345960"/>
            <a:chOff x="6145200" y="4413240"/>
            <a:chExt cx="204840" cy="345960"/>
          </a:xfrm>
        </p:grpSpPr>
        <p:sp>
          <p:nvSpPr>
            <p:cNvPr id="556" name=""/>
            <p:cNvSpPr/>
            <p:nvPr/>
          </p:nvSpPr>
          <p:spPr>
            <a:xfrm>
              <a:off x="6145200" y="4667040"/>
              <a:ext cx="40320" cy="92160"/>
            </a:xfrm>
            <a:custGeom>
              <a:avLst/>
              <a:gdLst/>
              <a:ahLst/>
              <a:rect l="l" t="t" r="r" b="b"/>
              <a:pathLst>
                <a:path w="52" h="114">
                  <a:moveTo>
                    <a:pt x="52" y="114"/>
                  </a:moveTo>
                  <a:lnTo>
                    <a:pt x="46" y="6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57" name=""/>
            <p:cNvSpPr/>
            <p:nvPr/>
          </p:nvSpPr>
          <p:spPr>
            <a:xfrm>
              <a:off x="6145200" y="4413240"/>
              <a:ext cx="204840" cy="260280"/>
            </a:xfrm>
            <a:custGeom>
              <a:avLst/>
              <a:gdLst/>
              <a:ahLst/>
              <a:rect l="l" t="t" r="r" b="b"/>
              <a:pathLst>
                <a:path w="263" h="328">
                  <a:moveTo>
                    <a:pt x="5" y="328"/>
                  </a:moveTo>
                  <a:lnTo>
                    <a:pt x="0" y="195"/>
                  </a:lnTo>
                  <a:lnTo>
                    <a:pt x="34" y="138"/>
                  </a:lnTo>
                  <a:lnTo>
                    <a:pt x="154" y="46"/>
                  </a:lnTo>
                  <a:lnTo>
                    <a:pt x="263" y="0"/>
                  </a:lnTo>
                </a:path>
              </a:pathLst>
            </a:custGeom>
            <a:noFill/>
            <a:ln w="11160">
              <a:solidFill>
                <a:srgbClr val="0000f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58" name=""/>
          <p:cNvGrpSpPr/>
          <p:nvPr/>
        </p:nvGrpSpPr>
        <p:grpSpPr>
          <a:xfrm>
            <a:off x="4335480" y="1515960"/>
            <a:ext cx="3946320" cy="3332160"/>
            <a:chOff x="4335480" y="1515960"/>
            <a:chExt cx="3946320" cy="3332160"/>
          </a:xfrm>
        </p:grpSpPr>
        <p:sp>
          <p:nvSpPr>
            <p:cNvPr id="559" name=""/>
            <p:cNvSpPr/>
            <p:nvPr/>
          </p:nvSpPr>
          <p:spPr>
            <a:xfrm>
              <a:off x="6527880" y="1912680"/>
              <a:ext cx="519120" cy="86040"/>
            </a:xfrm>
            <a:custGeom>
              <a:avLst/>
              <a:gdLst/>
              <a:ahLst/>
              <a:rect l="l" t="t" r="r" b="b"/>
              <a:pathLst>
                <a:path w="668" h="110">
                  <a:moveTo>
                    <a:pt x="5" y="0"/>
                  </a:moveTo>
                  <a:lnTo>
                    <a:pt x="0" y="20"/>
                  </a:lnTo>
                  <a:lnTo>
                    <a:pt x="172" y="72"/>
                  </a:lnTo>
                  <a:lnTo>
                    <a:pt x="173" y="72"/>
                  </a:lnTo>
                  <a:lnTo>
                    <a:pt x="666" y="110"/>
                  </a:lnTo>
                  <a:lnTo>
                    <a:pt x="668" y="88"/>
                  </a:lnTo>
                  <a:lnTo>
                    <a:pt x="175" y="51"/>
                  </a:lnTo>
                  <a:lnTo>
                    <a:pt x="173" y="61"/>
                  </a:lnTo>
                  <a:lnTo>
                    <a:pt x="177" y="5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9240" bIns="39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0" name=""/>
            <p:cNvSpPr/>
            <p:nvPr/>
          </p:nvSpPr>
          <p:spPr>
            <a:xfrm>
              <a:off x="6558840" y="1834920"/>
              <a:ext cx="234000" cy="765360"/>
            </a:xfrm>
            <a:custGeom>
              <a:avLst/>
              <a:gdLst/>
              <a:ahLst/>
              <a:rect l="l" t="t" r="r" b="b"/>
              <a:pathLst>
                <a:path w="303" h="962">
                  <a:moveTo>
                    <a:pt x="303" y="19"/>
                  </a:moveTo>
                  <a:lnTo>
                    <a:pt x="294" y="0"/>
                  </a:lnTo>
                  <a:lnTo>
                    <a:pt x="151" y="71"/>
                  </a:lnTo>
                  <a:lnTo>
                    <a:pt x="147" y="73"/>
                  </a:lnTo>
                  <a:lnTo>
                    <a:pt x="145" y="77"/>
                  </a:lnTo>
                  <a:lnTo>
                    <a:pt x="39" y="378"/>
                  </a:lnTo>
                  <a:lnTo>
                    <a:pt x="38" y="381"/>
                  </a:lnTo>
                  <a:lnTo>
                    <a:pt x="0" y="961"/>
                  </a:lnTo>
                  <a:lnTo>
                    <a:pt x="21" y="962"/>
                  </a:lnTo>
                  <a:lnTo>
                    <a:pt x="59" y="383"/>
                  </a:lnTo>
                  <a:lnTo>
                    <a:pt x="48" y="381"/>
                  </a:lnTo>
                  <a:lnTo>
                    <a:pt x="57" y="385"/>
                  </a:lnTo>
                  <a:lnTo>
                    <a:pt x="163" y="84"/>
                  </a:lnTo>
                  <a:lnTo>
                    <a:pt x="161" y="87"/>
                  </a:lnTo>
                  <a:lnTo>
                    <a:pt x="165" y="80"/>
                  </a:lnTo>
                  <a:lnTo>
                    <a:pt x="154" y="80"/>
                  </a:lnTo>
                  <a:lnTo>
                    <a:pt x="160" y="91"/>
                  </a:lnTo>
                  <a:lnTo>
                    <a:pt x="303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1" name=""/>
            <p:cNvSpPr/>
            <p:nvPr/>
          </p:nvSpPr>
          <p:spPr>
            <a:xfrm>
              <a:off x="6411600" y="2036520"/>
              <a:ext cx="182880" cy="108000"/>
            </a:xfrm>
            <a:custGeom>
              <a:avLst/>
              <a:gdLst/>
              <a:ahLst/>
              <a:rect l="l" t="t" r="r" b="b"/>
              <a:pathLst>
                <a:path w="237" h="137">
                  <a:moveTo>
                    <a:pt x="0" y="0"/>
                  </a:moveTo>
                  <a:lnTo>
                    <a:pt x="0" y="22"/>
                  </a:lnTo>
                  <a:lnTo>
                    <a:pt x="136" y="22"/>
                  </a:lnTo>
                  <a:lnTo>
                    <a:pt x="136" y="11"/>
                  </a:lnTo>
                  <a:lnTo>
                    <a:pt x="125" y="11"/>
                  </a:lnTo>
                  <a:lnTo>
                    <a:pt x="129" y="18"/>
                  </a:lnTo>
                  <a:lnTo>
                    <a:pt x="133" y="20"/>
                  </a:lnTo>
                  <a:lnTo>
                    <a:pt x="125" y="11"/>
                  </a:lnTo>
                  <a:lnTo>
                    <a:pt x="125" y="126"/>
                  </a:lnTo>
                  <a:lnTo>
                    <a:pt x="125" y="126"/>
                  </a:lnTo>
                  <a:lnTo>
                    <a:pt x="129" y="133"/>
                  </a:lnTo>
                  <a:lnTo>
                    <a:pt x="133" y="135"/>
                  </a:lnTo>
                  <a:lnTo>
                    <a:pt x="136" y="137"/>
                  </a:lnTo>
                  <a:lnTo>
                    <a:pt x="237" y="137"/>
                  </a:lnTo>
                  <a:lnTo>
                    <a:pt x="237" y="115"/>
                  </a:lnTo>
                  <a:lnTo>
                    <a:pt x="136" y="115"/>
                  </a:lnTo>
                  <a:lnTo>
                    <a:pt x="147" y="126"/>
                  </a:lnTo>
                  <a:lnTo>
                    <a:pt x="143" y="119"/>
                  </a:lnTo>
                  <a:lnTo>
                    <a:pt x="140" y="117"/>
                  </a:lnTo>
                  <a:lnTo>
                    <a:pt x="136" y="126"/>
                  </a:lnTo>
                  <a:lnTo>
                    <a:pt x="147" y="126"/>
                  </a:lnTo>
                  <a:lnTo>
                    <a:pt x="147" y="11"/>
                  </a:lnTo>
                  <a:lnTo>
                    <a:pt x="147" y="11"/>
                  </a:lnTo>
                  <a:lnTo>
                    <a:pt x="143" y="4"/>
                  </a:lnTo>
                  <a:lnTo>
                    <a:pt x="140" y="2"/>
                  </a:lnTo>
                  <a:lnTo>
                    <a:pt x="1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2" name=""/>
            <p:cNvSpPr/>
            <p:nvPr/>
          </p:nvSpPr>
          <p:spPr>
            <a:xfrm>
              <a:off x="6445440" y="2198520"/>
              <a:ext cx="100800" cy="122400"/>
            </a:xfrm>
            <a:custGeom>
              <a:avLst/>
              <a:gdLst/>
              <a:ahLst/>
              <a:rect l="l" t="t" r="r" b="b"/>
              <a:pathLst>
                <a:path w="129" h="154">
                  <a:moveTo>
                    <a:pt x="14" y="0"/>
                  </a:moveTo>
                  <a:lnTo>
                    <a:pt x="0" y="16"/>
                  </a:lnTo>
                  <a:lnTo>
                    <a:pt x="114" y="154"/>
                  </a:lnTo>
                  <a:lnTo>
                    <a:pt x="129" y="138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3" name=""/>
            <p:cNvSpPr/>
            <p:nvPr/>
          </p:nvSpPr>
          <p:spPr>
            <a:xfrm>
              <a:off x="6023880" y="2160360"/>
              <a:ext cx="812520" cy="400320"/>
            </a:xfrm>
            <a:custGeom>
              <a:avLst/>
              <a:gdLst/>
              <a:ahLst/>
              <a:rect l="l" t="t" r="r" b="b"/>
              <a:pathLst>
                <a:path w="1049" h="506">
                  <a:moveTo>
                    <a:pt x="1049" y="33"/>
                  </a:moveTo>
                  <a:lnTo>
                    <a:pt x="1041" y="13"/>
                  </a:lnTo>
                  <a:lnTo>
                    <a:pt x="726" y="128"/>
                  </a:lnTo>
                  <a:lnTo>
                    <a:pt x="726" y="128"/>
                  </a:lnTo>
                  <a:lnTo>
                    <a:pt x="724" y="128"/>
                  </a:lnTo>
                  <a:lnTo>
                    <a:pt x="299" y="486"/>
                  </a:lnTo>
                  <a:lnTo>
                    <a:pt x="305" y="495"/>
                  </a:lnTo>
                  <a:lnTo>
                    <a:pt x="312" y="488"/>
                  </a:lnTo>
                  <a:lnTo>
                    <a:pt x="308" y="486"/>
                  </a:lnTo>
                  <a:lnTo>
                    <a:pt x="305" y="484"/>
                  </a:lnTo>
                  <a:lnTo>
                    <a:pt x="301" y="486"/>
                  </a:lnTo>
                  <a:lnTo>
                    <a:pt x="313" y="488"/>
                  </a:lnTo>
                  <a:lnTo>
                    <a:pt x="16" y="0"/>
                  </a:lnTo>
                  <a:lnTo>
                    <a:pt x="0" y="15"/>
                  </a:lnTo>
                  <a:lnTo>
                    <a:pt x="297" y="502"/>
                  </a:lnTo>
                  <a:lnTo>
                    <a:pt x="297" y="502"/>
                  </a:lnTo>
                  <a:lnTo>
                    <a:pt x="301" y="504"/>
                  </a:lnTo>
                  <a:lnTo>
                    <a:pt x="305" y="506"/>
                  </a:lnTo>
                  <a:lnTo>
                    <a:pt x="308" y="504"/>
                  </a:lnTo>
                  <a:lnTo>
                    <a:pt x="312" y="504"/>
                  </a:lnTo>
                  <a:lnTo>
                    <a:pt x="737" y="146"/>
                  </a:lnTo>
                  <a:lnTo>
                    <a:pt x="729" y="137"/>
                  </a:lnTo>
                  <a:lnTo>
                    <a:pt x="733" y="147"/>
                  </a:lnTo>
                  <a:lnTo>
                    <a:pt x="104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4" name=""/>
            <p:cNvSpPr/>
            <p:nvPr/>
          </p:nvSpPr>
          <p:spPr>
            <a:xfrm>
              <a:off x="6236280" y="2557440"/>
              <a:ext cx="32400" cy="434880"/>
            </a:xfrm>
            <a:custGeom>
              <a:avLst/>
              <a:gdLst/>
              <a:ahLst/>
              <a:rect l="l" t="t" r="r" b="b"/>
              <a:pathLst>
                <a:path w="41" h="548">
                  <a:moveTo>
                    <a:pt x="41" y="0"/>
                  </a:moveTo>
                  <a:lnTo>
                    <a:pt x="20" y="0"/>
                  </a:lnTo>
                  <a:lnTo>
                    <a:pt x="0" y="548"/>
                  </a:lnTo>
                  <a:lnTo>
                    <a:pt x="22" y="548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5" name=""/>
            <p:cNvSpPr/>
            <p:nvPr/>
          </p:nvSpPr>
          <p:spPr>
            <a:xfrm>
              <a:off x="5619240" y="2398680"/>
              <a:ext cx="1482480" cy="1535040"/>
            </a:xfrm>
            <a:custGeom>
              <a:avLst/>
              <a:gdLst/>
              <a:ahLst/>
              <a:rect l="l" t="t" r="r" b="b"/>
              <a:pathLst>
                <a:path w="1913" h="1932">
                  <a:moveTo>
                    <a:pt x="1913" y="16"/>
                  </a:moveTo>
                  <a:lnTo>
                    <a:pt x="1900" y="0"/>
                  </a:lnTo>
                  <a:lnTo>
                    <a:pt x="1782" y="114"/>
                  </a:lnTo>
                  <a:lnTo>
                    <a:pt x="1787" y="121"/>
                  </a:lnTo>
                  <a:lnTo>
                    <a:pt x="1784" y="113"/>
                  </a:lnTo>
                  <a:lnTo>
                    <a:pt x="1787" y="111"/>
                  </a:lnTo>
                  <a:lnTo>
                    <a:pt x="1567" y="125"/>
                  </a:lnTo>
                  <a:lnTo>
                    <a:pt x="1563" y="127"/>
                  </a:lnTo>
                  <a:lnTo>
                    <a:pt x="1219" y="242"/>
                  </a:lnTo>
                  <a:lnTo>
                    <a:pt x="1219" y="242"/>
                  </a:lnTo>
                  <a:lnTo>
                    <a:pt x="1216" y="243"/>
                  </a:lnTo>
                  <a:lnTo>
                    <a:pt x="805" y="745"/>
                  </a:lnTo>
                  <a:lnTo>
                    <a:pt x="812" y="753"/>
                  </a:lnTo>
                  <a:lnTo>
                    <a:pt x="807" y="745"/>
                  </a:lnTo>
                  <a:lnTo>
                    <a:pt x="601" y="966"/>
                  </a:lnTo>
                  <a:lnTo>
                    <a:pt x="342" y="1199"/>
                  </a:lnTo>
                  <a:lnTo>
                    <a:pt x="341" y="1199"/>
                  </a:lnTo>
                  <a:lnTo>
                    <a:pt x="190" y="1411"/>
                  </a:lnTo>
                  <a:lnTo>
                    <a:pt x="190" y="1411"/>
                  </a:lnTo>
                  <a:lnTo>
                    <a:pt x="188" y="1414"/>
                  </a:lnTo>
                  <a:lnTo>
                    <a:pt x="0" y="1925"/>
                  </a:lnTo>
                  <a:lnTo>
                    <a:pt x="18" y="1932"/>
                  </a:lnTo>
                  <a:lnTo>
                    <a:pt x="206" y="1421"/>
                  </a:lnTo>
                  <a:lnTo>
                    <a:pt x="197" y="1418"/>
                  </a:lnTo>
                  <a:lnTo>
                    <a:pt x="204" y="1427"/>
                  </a:lnTo>
                  <a:lnTo>
                    <a:pt x="355" y="1215"/>
                  </a:lnTo>
                  <a:lnTo>
                    <a:pt x="348" y="1206"/>
                  </a:lnTo>
                  <a:lnTo>
                    <a:pt x="355" y="1215"/>
                  </a:lnTo>
                  <a:lnTo>
                    <a:pt x="613" y="982"/>
                  </a:lnTo>
                  <a:lnTo>
                    <a:pt x="819" y="762"/>
                  </a:lnTo>
                  <a:lnTo>
                    <a:pt x="819" y="762"/>
                  </a:lnTo>
                  <a:lnTo>
                    <a:pt x="1230" y="260"/>
                  </a:lnTo>
                  <a:lnTo>
                    <a:pt x="1223" y="251"/>
                  </a:lnTo>
                  <a:lnTo>
                    <a:pt x="1226" y="261"/>
                  </a:lnTo>
                  <a:lnTo>
                    <a:pt x="1571" y="147"/>
                  </a:lnTo>
                  <a:lnTo>
                    <a:pt x="1567" y="136"/>
                  </a:lnTo>
                  <a:lnTo>
                    <a:pt x="1569" y="147"/>
                  </a:lnTo>
                  <a:lnTo>
                    <a:pt x="1789" y="132"/>
                  </a:lnTo>
                  <a:lnTo>
                    <a:pt x="1791" y="130"/>
                  </a:lnTo>
                  <a:lnTo>
                    <a:pt x="1795" y="130"/>
                  </a:lnTo>
                  <a:lnTo>
                    <a:pt x="1913" y="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6" name=""/>
            <p:cNvSpPr/>
            <p:nvPr/>
          </p:nvSpPr>
          <p:spPr>
            <a:xfrm>
              <a:off x="6089040" y="3157560"/>
              <a:ext cx="105480" cy="118800"/>
            </a:xfrm>
            <a:custGeom>
              <a:avLst/>
              <a:gdLst/>
              <a:ahLst/>
              <a:rect l="l" t="t" r="r" b="b"/>
              <a:pathLst>
                <a:path w="136" h="151">
                  <a:moveTo>
                    <a:pt x="14" y="0"/>
                  </a:moveTo>
                  <a:lnTo>
                    <a:pt x="0" y="16"/>
                  </a:lnTo>
                  <a:lnTo>
                    <a:pt x="122" y="151"/>
                  </a:lnTo>
                  <a:lnTo>
                    <a:pt x="136" y="13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7" name=""/>
            <p:cNvSpPr/>
            <p:nvPr/>
          </p:nvSpPr>
          <p:spPr>
            <a:xfrm>
              <a:off x="5765040" y="3171600"/>
              <a:ext cx="128520" cy="192240"/>
            </a:xfrm>
            <a:custGeom>
              <a:avLst/>
              <a:gdLst/>
              <a:ahLst/>
              <a:rect l="l" t="t" r="r" b="b"/>
              <a:pathLst>
                <a:path w="165" h="242">
                  <a:moveTo>
                    <a:pt x="22" y="0"/>
                  </a:moveTo>
                  <a:lnTo>
                    <a:pt x="0" y="2"/>
                  </a:lnTo>
                  <a:lnTo>
                    <a:pt x="11" y="149"/>
                  </a:lnTo>
                  <a:lnTo>
                    <a:pt x="15" y="154"/>
                  </a:lnTo>
                  <a:lnTo>
                    <a:pt x="16" y="156"/>
                  </a:lnTo>
                  <a:lnTo>
                    <a:pt x="154" y="242"/>
                  </a:lnTo>
                  <a:lnTo>
                    <a:pt x="165" y="224"/>
                  </a:lnTo>
                  <a:lnTo>
                    <a:pt x="27" y="138"/>
                  </a:lnTo>
                  <a:lnTo>
                    <a:pt x="29" y="140"/>
                  </a:lnTo>
                  <a:lnTo>
                    <a:pt x="22" y="147"/>
                  </a:lnTo>
                  <a:lnTo>
                    <a:pt x="33" y="14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8" name=""/>
            <p:cNvSpPr/>
            <p:nvPr/>
          </p:nvSpPr>
          <p:spPr>
            <a:xfrm>
              <a:off x="5836320" y="3419280"/>
              <a:ext cx="266760" cy="177840"/>
            </a:xfrm>
            <a:custGeom>
              <a:avLst/>
              <a:gdLst/>
              <a:ahLst/>
              <a:rect l="l" t="t" r="r" b="b"/>
              <a:pathLst>
                <a:path w="344" h="224">
                  <a:moveTo>
                    <a:pt x="12" y="0"/>
                  </a:moveTo>
                  <a:lnTo>
                    <a:pt x="0" y="16"/>
                  </a:lnTo>
                  <a:lnTo>
                    <a:pt x="120" y="142"/>
                  </a:lnTo>
                  <a:lnTo>
                    <a:pt x="122" y="142"/>
                  </a:lnTo>
                  <a:lnTo>
                    <a:pt x="122" y="144"/>
                  </a:lnTo>
                  <a:lnTo>
                    <a:pt x="337" y="224"/>
                  </a:lnTo>
                  <a:lnTo>
                    <a:pt x="344" y="205"/>
                  </a:lnTo>
                  <a:lnTo>
                    <a:pt x="129" y="124"/>
                  </a:lnTo>
                  <a:lnTo>
                    <a:pt x="125" y="133"/>
                  </a:lnTo>
                  <a:lnTo>
                    <a:pt x="132" y="126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69" name=""/>
            <p:cNvSpPr/>
            <p:nvPr/>
          </p:nvSpPr>
          <p:spPr>
            <a:xfrm>
              <a:off x="5602320" y="3490920"/>
              <a:ext cx="185760" cy="190440"/>
            </a:xfrm>
            <a:custGeom>
              <a:avLst/>
              <a:gdLst/>
              <a:ahLst/>
              <a:rect l="l" t="t" r="r" b="b"/>
              <a:pathLst>
                <a:path w="240" h="240">
                  <a:moveTo>
                    <a:pt x="240" y="20"/>
                  </a:moveTo>
                  <a:lnTo>
                    <a:pt x="231" y="0"/>
                  </a:lnTo>
                  <a:lnTo>
                    <a:pt x="7" y="115"/>
                  </a:lnTo>
                  <a:lnTo>
                    <a:pt x="3" y="116"/>
                  </a:lnTo>
                  <a:lnTo>
                    <a:pt x="0" y="124"/>
                  </a:lnTo>
                  <a:lnTo>
                    <a:pt x="1" y="125"/>
                  </a:lnTo>
                  <a:lnTo>
                    <a:pt x="25" y="240"/>
                  </a:lnTo>
                  <a:lnTo>
                    <a:pt x="44" y="236"/>
                  </a:lnTo>
                  <a:lnTo>
                    <a:pt x="21" y="122"/>
                  </a:lnTo>
                  <a:lnTo>
                    <a:pt x="18" y="131"/>
                  </a:lnTo>
                  <a:lnTo>
                    <a:pt x="21" y="124"/>
                  </a:lnTo>
                  <a:lnTo>
                    <a:pt x="21" y="124"/>
                  </a:lnTo>
                  <a:lnTo>
                    <a:pt x="10" y="124"/>
                  </a:lnTo>
                  <a:lnTo>
                    <a:pt x="16" y="134"/>
                  </a:lnTo>
                  <a:lnTo>
                    <a:pt x="240" y="2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0" name=""/>
            <p:cNvSpPr/>
            <p:nvPr/>
          </p:nvSpPr>
          <p:spPr>
            <a:xfrm>
              <a:off x="5743440" y="3578040"/>
              <a:ext cx="77040" cy="109800"/>
            </a:xfrm>
            <a:custGeom>
              <a:avLst/>
              <a:gdLst/>
              <a:ahLst/>
              <a:rect l="l" t="t" r="r" b="b"/>
              <a:pathLst>
                <a:path w="100" h="136">
                  <a:moveTo>
                    <a:pt x="14" y="0"/>
                  </a:moveTo>
                  <a:lnTo>
                    <a:pt x="0" y="16"/>
                  </a:lnTo>
                  <a:lnTo>
                    <a:pt x="86" y="136"/>
                  </a:lnTo>
                  <a:lnTo>
                    <a:pt x="100" y="12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1" name=""/>
            <p:cNvSpPr/>
            <p:nvPr/>
          </p:nvSpPr>
          <p:spPr>
            <a:xfrm>
              <a:off x="5262480" y="1617480"/>
              <a:ext cx="1303920" cy="982800"/>
            </a:xfrm>
            <a:custGeom>
              <a:avLst/>
              <a:gdLst/>
              <a:ahLst/>
              <a:rect l="l" t="t" r="r" b="b"/>
              <a:pathLst>
                <a:path w="1684" h="1237">
                  <a:moveTo>
                    <a:pt x="11" y="0"/>
                  </a:moveTo>
                  <a:lnTo>
                    <a:pt x="0" y="18"/>
                  </a:lnTo>
                  <a:lnTo>
                    <a:pt x="529" y="355"/>
                  </a:lnTo>
                  <a:lnTo>
                    <a:pt x="535" y="346"/>
                  </a:lnTo>
                  <a:lnTo>
                    <a:pt x="529" y="355"/>
                  </a:lnTo>
                  <a:lnTo>
                    <a:pt x="1040" y="735"/>
                  </a:lnTo>
                  <a:lnTo>
                    <a:pt x="1671" y="1237"/>
                  </a:lnTo>
                  <a:lnTo>
                    <a:pt x="1684" y="1219"/>
                  </a:lnTo>
                  <a:lnTo>
                    <a:pt x="1053" y="717"/>
                  </a:lnTo>
                  <a:lnTo>
                    <a:pt x="542" y="337"/>
                  </a:lnTo>
                  <a:lnTo>
                    <a:pt x="540" y="337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2" name=""/>
            <p:cNvSpPr/>
            <p:nvPr/>
          </p:nvSpPr>
          <p:spPr>
            <a:xfrm>
              <a:off x="4915080" y="2601720"/>
              <a:ext cx="1328760" cy="284400"/>
            </a:xfrm>
            <a:custGeom>
              <a:avLst/>
              <a:gdLst/>
              <a:ahLst/>
              <a:rect l="l" t="t" r="r" b="b"/>
              <a:pathLst>
                <a:path w="1714" h="359">
                  <a:moveTo>
                    <a:pt x="2" y="0"/>
                  </a:moveTo>
                  <a:lnTo>
                    <a:pt x="0" y="22"/>
                  </a:lnTo>
                  <a:lnTo>
                    <a:pt x="566" y="93"/>
                  </a:lnTo>
                  <a:lnTo>
                    <a:pt x="566" y="83"/>
                  </a:lnTo>
                  <a:lnTo>
                    <a:pt x="559" y="90"/>
                  </a:lnTo>
                  <a:lnTo>
                    <a:pt x="563" y="92"/>
                  </a:lnTo>
                  <a:lnTo>
                    <a:pt x="559" y="90"/>
                  </a:lnTo>
                  <a:lnTo>
                    <a:pt x="724" y="348"/>
                  </a:lnTo>
                  <a:lnTo>
                    <a:pt x="724" y="348"/>
                  </a:lnTo>
                  <a:lnTo>
                    <a:pt x="728" y="350"/>
                  </a:lnTo>
                  <a:lnTo>
                    <a:pt x="731" y="352"/>
                  </a:lnTo>
                  <a:lnTo>
                    <a:pt x="1714" y="359"/>
                  </a:lnTo>
                  <a:lnTo>
                    <a:pt x="1714" y="337"/>
                  </a:lnTo>
                  <a:lnTo>
                    <a:pt x="731" y="330"/>
                  </a:lnTo>
                  <a:lnTo>
                    <a:pt x="739" y="334"/>
                  </a:lnTo>
                  <a:lnTo>
                    <a:pt x="735" y="332"/>
                  </a:lnTo>
                  <a:lnTo>
                    <a:pt x="731" y="341"/>
                  </a:lnTo>
                  <a:lnTo>
                    <a:pt x="740" y="334"/>
                  </a:lnTo>
                  <a:lnTo>
                    <a:pt x="575" y="75"/>
                  </a:lnTo>
                  <a:lnTo>
                    <a:pt x="574" y="75"/>
                  </a:lnTo>
                  <a:lnTo>
                    <a:pt x="570" y="74"/>
                  </a:lnTo>
                  <a:lnTo>
                    <a:pt x="568" y="7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3" name=""/>
            <p:cNvSpPr/>
            <p:nvPr/>
          </p:nvSpPr>
          <p:spPr>
            <a:xfrm>
              <a:off x="4691880" y="1515960"/>
              <a:ext cx="37080" cy="166680"/>
            </a:xfrm>
            <a:custGeom>
              <a:avLst/>
              <a:gdLst/>
              <a:ahLst/>
              <a:rect l="l" t="t" r="r" b="b"/>
              <a:pathLst>
                <a:path w="49" h="210">
                  <a:moveTo>
                    <a:pt x="49" y="2"/>
                  </a:moveTo>
                  <a:lnTo>
                    <a:pt x="29" y="0"/>
                  </a:lnTo>
                  <a:lnTo>
                    <a:pt x="0" y="208"/>
                  </a:lnTo>
                  <a:lnTo>
                    <a:pt x="20" y="210"/>
                  </a:lnTo>
                  <a:lnTo>
                    <a:pt x="49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4" name=""/>
            <p:cNvSpPr/>
            <p:nvPr/>
          </p:nvSpPr>
          <p:spPr>
            <a:xfrm>
              <a:off x="4622400" y="1549440"/>
              <a:ext cx="89640" cy="71280"/>
            </a:xfrm>
            <a:custGeom>
              <a:avLst/>
              <a:gdLst/>
              <a:ahLst/>
              <a:rect l="l" t="t" r="r" b="b"/>
              <a:pathLst>
                <a:path w="114" h="90">
                  <a:moveTo>
                    <a:pt x="12" y="0"/>
                  </a:moveTo>
                  <a:lnTo>
                    <a:pt x="0" y="18"/>
                  </a:lnTo>
                  <a:lnTo>
                    <a:pt x="102" y="90"/>
                  </a:lnTo>
                  <a:lnTo>
                    <a:pt x="114" y="7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480" bIns="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5" name=""/>
            <p:cNvSpPr/>
            <p:nvPr/>
          </p:nvSpPr>
          <p:spPr>
            <a:xfrm>
              <a:off x="5064120" y="3238560"/>
              <a:ext cx="77400" cy="218880"/>
            </a:xfrm>
            <a:custGeom>
              <a:avLst/>
              <a:gdLst/>
              <a:ahLst/>
              <a:rect l="l" t="t" r="r" b="b"/>
              <a:pathLst>
                <a:path w="98" h="277">
                  <a:moveTo>
                    <a:pt x="18" y="0"/>
                  </a:moveTo>
                  <a:lnTo>
                    <a:pt x="0" y="9"/>
                  </a:lnTo>
                  <a:lnTo>
                    <a:pt x="79" y="182"/>
                  </a:lnTo>
                  <a:lnTo>
                    <a:pt x="88" y="176"/>
                  </a:lnTo>
                  <a:lnTo>
                    <a:pt x="77" y="176"/>
                  </a:lnTo>
                  <a:lnTo>
                    <a:pt x="80" y="169"/>
                  </a:lnTo>
                  <a:lnTo>
                    <a:pt x="23" y="262"/>
                  </a:lnTo>
                  <a:lnTo>
                    <a:pt x="39" y="277"/>
                  </a:lnTo>
                  <a:lnTo>
                    <a:pt x="97" y="183"/>
                  </a:lnTo>
                  <a:lnTo>
                    <a:pt x="98" y="176"/>
                  </a:lnTo>
                  <a:lnTo>
                    <a:pt x="97" y="173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6" name=""/>
            <p:cNvSpPr/>
            <p:nvPr/>
          </p:nvSpPr>
          <p:spPr>
            <a:xfrm>
              <a:off x="5474880" y="3916440"/>
              <a:ext cx="240120" cy="363240"/>
            </a:xfrm>
            <a:custGeom>
              <a:avLst/>
              <a:gdLst/>
              <a:ahLst/>
              <a:rect l="l" t="t" r="r" b="b"/>
              <a:pathLst>
                <a:path w="310" h="459">
                  <a:moveTo>
                    <a:pt x="132" y="258"/>
                  </a:moveTo>
                  <a:lnTo>
                    <a:pt x="148" y="246"/>
                  </a:lnTo>
                  <a:lnTo>
                    <a:pt x="19" y="20"/>
                  </a:lnTo>
                  <a:lnTo>
                    <a:pt x="10" y="25"/>
                  </a:lnTo>
                  <a:lnTo>
                    <a:pt x="14" y="34"/>
                  </a:lnTo>
                  <a:lnTo>
                    <a:pt x="18" y="32"/>
                  </a:lnTo>
                  <a:lnTo>
                    <a:pt x="21" y="25"/>
                  </a:lnTo>
                  <a:lnTo>
                    <a:pt x="12" y="36"/>
                  </a:lnTo>
                  <a:lnTo>
                    <a:pt x="208" y="21"/>
                  </a:lnTo>
                  <a:lnTo>
                    <a:pt x="206" y="11"/>
                  </a:lnTo>
                  <a:lnTo>
                    <a:pt x="199" y="18"/>
                  </a:lnTo>
                  <a:lnTo>
                    <a:pt x="202" y="20"/>
                  </a:lnTo>
                  <a:lnTo>
                    <a:pt x="206" y="21"/>
                  </a:lnTo>
                  <a:lnTo>
                    <a:pt x="199" y="18"/>
                  </a:lnTo>
                  <a:lnTo>
                    <a:pt x="292" y="170"/>
                  </a:lnTo>
                  <a:lnTo>
                    <a:pt x="299" y="163"/>
                  </a:lnTo>
                  <a:lnTo>
                    <a:pt x="290" y="161"/>
                  </a:lnTo>
                  <a:lnTo>
                    <a:pt x="247" y="446"/>
                  </a:lnTo>
                  <a:lnTo>
                    <a:pt x="256" y="448"/>
                  </a:lnTo>
                  <a:lnTo>
                    <a:pt x="256" y="437"/>
                  </a:lnTo>
                  <a:lnTo>
                    <a:pt x="252" y="439"/>
                  </a:lnTo>
                  <a:lnTo>
                    <a:pt x="249" y="441"/>
                  </a:lnTo>
                  <a:lnTo>
                    <a:pt x="256" y="437"/>
                  </a:lnTo>
                  <a:lnTo>
                    <a:pt x="104" y="430"/>
                  </a:lnTo>
                  <a:lnTo>
                    <a:pt x="104" y="452"/>
                  </a:lnTo>
                  <a:lnTo>
                    <a:pt x="256" y="459"/>
                  </a:lnTo>
                  <a:lnTo>
                    <a:pt x="256" y="459"/>
                  </a:lnTo>
                  <a:lnTo>
                    <a:pt x="260" y="457"/>
                  </a:lnTo>
                  <a:lnTo>
                    <a:pt x="263" y="455"/>
                  </a:lnTo>
                  <a:lnTo>
                    <a:pt x="267" y="448"/>
                  </a:lnTo>
                  <a:lnTo>
                    <a:pt x="267" y="450"/>
                  </a:lnTo>
                  <a:lnTo>
                    <a:pt x="310" y="165"/>
                  </a:lnTo>
                  <a:lnTo>
                    <a:pt x="310" y="163"/>
                  </a:lnTo>
                  <a:lnTo>
                    <a:pt x="308" y="156"/>
                  </a:lnTo>
                  <a:lnTo>
                    <a:pt x="215" y="4"/>
                  </a:lnTo>
                  <a:lnTo>
                    <a:pt x="213" y="4"/>
                  </a:lnTo>
                  <a:lnTo>
                    <a:pt x="209" y="2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0" y="14"/>
                  </a:lnTo>
                  <a:lnTo>
                    <a:pt x="7" y="16"/>
                  </a:lnTo>
                  <a:lnTo>
                    <a:pt x="3" y="18"/>
                  </a:lnTo>
                  <a:lnTo>
                    <a:pt x="0" y="25"/>
                  </a:lnTo>
                  <a:lnTo>
                    <a:pt x="3" y="32"/>
                  </a:lnTo>
                  <a:lnTo>
                    <a:pt x="132" y="25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7" name=""/>
            <p:cNvSpPr/>
            <p:nvPr/>
          </p:nvSpPr>
          <p:spPr>
            <a:xfrm>
              <a:off x="5369400" y="3620880"/>
              <a:ext cx="367200" cy="192240"/>
            </a:xfrm>
            <a:custGeom>
              <a:avLst/>
              <a:gdLst/>
              <a:ahLst/>
              <a:rect l="l" t="t" r="r" b="b"/>
              <a:pathLst>
                <a:path w="475" h="242">
                  <a:moveTo>
                    <a:pt x="475" y="19"/>
                  </a:moveTo>
                  <a:lnTo>
                    <a:pt x="467" y="0"/>
                  </a:lnTo>
                  <a:lnTo>
                    <a:pt x="0" y="222"/>
                  </a:lnTo>
                  <a:lnTo>
                    <a:pt x="9" y="242"/>
                  </a:lnTo>
                  <a:lnTo>
                    <a:pt x="475" y="1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8" name=""/>
            <p:cNvSpPr/>
            <p:nvPr/>
          </p:nvSpPr>
          <p:spPr>
            <a:xfrm>
              <a:off x="4335480" y="3427200"/>
              <a:ext cx="1187640" cy="762120"/>
            </a:xfrm>
            <a:custGeom>
              <a:avLst/>
              <a:gdLst/>
              <a:ahLst/>
              <a:rect l="l" t="t" r="r" b="b"/>
              <a:pathLst>
                <a:path w="1532" h="961">
                  <a:moveTo>
                    <a:pt x="16" y="2"/>
                  </a:moveTo>
                  <a:lnTo>
                    <a:pt x="0" y="13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5" y="20"/>
                  </a:lnTo>
                  <a:lnTo>
                    <a:pt x="9" y="22"/>
                  </a:lnTo>
                  <a:lnTo>
                    <a:pt x="928" y="22"/>
                  </a:lnTo>
                  <a:lnTo>
                    <a:pt x="928" y="11"/>
                  </a:lnTo>
                  <a:lnTo>
                    <a:pt x="923" y="22"/>
                  </a:lnTo>
                  <a:lnTo>
                    <a:pt x="1145" y="136"/>
                  </a:lnTo>
                  <a:lnTo>
                    <a:pt x="1151" y="126"/>
                  </a:lnTo>
                  <a:lnTo>
                    <a:pt x="1143" y="131"/>
                  </a:lnTo>
                  <a:lnTo>
                    <a:pt x="1323" y="482"/>
                  </a:lnTo>
                  <a:lnTo>
                    <a:pt x="1330" y="477"/>
                  </a:lnTo>
                  <a:lnTo>
                    <a:pt x="1321" y="481"/>
                  </a:lnTo>
                  <a:lnTo>
                    <a:pt x="1514" y="961"/>
                  </a:lnTo>
                  <a:lnTo>
                    <a:pt x="1532" y="954"/>
                  </a:lnTo>
                  <a:lnTo>
                    <a:pt x="1339" y="473"/>
                  </a:lnTo>
                  <a:lnTo>
                    <a:pt x="1339" y="472"/>
                  </a:lnTo>
                  <a:lnTo>
                    <a:pt x="1160" y="120"/>
                  </a:lnTo>
                  <a:lnTo>
                    <a:pt x="1158" y="118"/>
                  </a:lnTo>
                  <a:lnTo>
                    <a:pt x="1156" y="117"/>
                  </a:lnTo>
                  <a:lnTo>
                    <a:pt x="934" y="2"/>
                  </a:lnTo>
                  <a:lnTo>
                    <a:pt x="932" y="2"/>
                  </a:lnTo>
                  <a:lnTo>
                    <a:pt x="928" y="0"/>
                  </a:lnTo>
                  <a:lnTo>
                    <a:pt x="9" y="0"/>
                  </a:lnTo>
                  <a:lnTo>
                    <a:pt x="16" y="4"/>
                  </a:lnTo>
                  <a:lnTo>
                    <a:pt x="12" y="2"/>
                  </a:lnTo>
                  <a:lnTo>
                    <a:pt x="9" y="11"/>
                  </a:lnTo>
                  <a:lnTo>
                    <a:pt x="18" y="5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79" name=""/>
            <p:cNvSpPr/>
            <p:nvPr/>
          </p:nvSpPr>
          <p:spPr>
            <a:xfrm>
              <a:off x="6081120" y="4167000"/>
              <a:ext cx="2200680" cy="601920"/>
            </a:xfrm>
            <a:custGeom>
              <a:avLst/>
              <a:gdLst/>
              <a:ahLst/>
              <a:rect l="l" t="t" r="r" b="b"/>
              <a:pathLst>
                <a:path w="2840" h="759">
                  <a:moveTo>
                    <a:pt x="2804" y="750"/>
                  </a:moveTo>
                  <a:lnTo>
                    <a:pt x="2826" y="752"/>
                  </a:lnTo>
                  <a:lnTo>
                    <a:pt x="2840" y="508"/>
                  </a:lnTo>
                  <a:lnTo>
                    <a:pt x="2840" y="506"/>
                  </a:lnTo>
                  <a:lnTo>
                    <a:pt x="2836" y="499"/>
                  </a:lnTo>
                  <a:lnTo>
                    <a:pt x="2835" y="497"/>
                  </a:lnTo>
                  <a:lnTo>
                    <a:pt x="2670" y="425"/>
                  </a:lnTo>
                  <a:lnTo>
                    <a:pt x="2664" y="434"/>
                  </a:lnTo>
                  <a:lnTo>
                    <a:pt x="2673" y="429"/>
                  </a:lnTo>
                  <a:lnTo>
                    <a:pt x="2487" y="92"/>
                  </a:lnTo>
                  <a:lnTo>
                    <a:pt x="2485" y="90"/>
                  </a:lnTo>
                  <a:lnTo>
                    <a:pt x="2481" y="88"/>
                  </a:lnTo>
                  <a:lnTo>
                    <a:pt x="2481" y="88"/>
                  </a:lnTo>
                  <a:lnTo>
                    <a:pt x="2230" y="2"/>
                  </a:lnTo>
                  <a:lnTo>
                    <a:pt x="2227" y="0"/>
                  </a:lnTo>
                  <a:lnTo>
                    <a:pt x="2227" y="0"/>
                  </a:lnTo>
                  <a:lnTo>
                    <a:pt x="1345" y="15"/>
                  </a:lnTo>
                  <a:lnTo>
                    <a:pt x="1341" y="17"/>
                  </a:lnTo>
                  <a:lnTo>
                    <a:pt x="1054" y="110"/>
                  </a:lnTo>
                  <a:lnTo>
                    <a:pt x="1058" y="119"/>
                  </a:lnTo>
                  <a:lnTo>
                    <a:pt x="1058" y="108"/>
                  </a:lnTo>
                  <a:lnTo>
                    <a:pt x="484" y="151"/>
                  </a:lnTo>
                  <a:lnTo>
                    <a:pt x="481" y="153"/>
                  </a:lnTo>
                  <a:lnTo>
                    <a:pt x="481" y="153"/>
                  </a:lnTo>
                  <a:lnTo>
                    <a:pt x="223" y="260"/>
                  </a:lnTo>
                  <a:lnTo>
                    <a:pt x="219" y="262"/>
                  </a:lnTo>
                  <a:lnTo>
                    <a:pt x="68" y="427"/>
                  </a:lnTo>
                  <a:lnTo>
                    <a:pt x="68" y="429"/>
                  </a:lnTo>
                  <a:lnTo>
                    <a:pt x="4" y="544"/>
                  </a:lnTo>
                  <a:lnTo>
                    <a:pt x="0" y="549"/>
                  </a:lnTo>
                  <a:lnTo>
                    <a:pt x="2" y="551"/>
                  </a:lnTo>
                  <a:lnTo>
                    <a:pt x="31" y="759"/>
                  </a:lnTo>
                  <a:lnTo>
                    <a:pt x="50" y="757"/>
                  </a:lnTo>
                  <a:lnTo>
                    <a:pt x="22" y="549"/>
                  </a:lnTo>
                  <a:lnTo>
                    <a:pt x="11" y="549"/>
                  </a:lnTo>
                  <a:lnTo>
                    <a:pt x="20" y="556"/>
                  </a:lnTo>
                  <a:lnTo>
                    <a:pt x="85" y="442"/>
                  </a:lnTo>
                  <a:lnTo>
                    <a:pt x="76" y="434"/>
                  </a:lnTo>
                  <a:lnTo>
                    <a:pt x="83" y="443"/>
                  </a:lnTo>
                  <a:lnTo>
                    <a:pt x="233" y="278"/>
                  </a:lnTo>
                  <a:lnTo>
                    <a:pt x="226" y="269"/>
                  </a:lnTo>
                  <a:lnTo>
                    <a:pt x="232" y="280"/>
                  </a:lnTo>
                  <a:lnTo>
                    <a:pt x="490" y="173"/>
                  </a:lnTo>
                  <a:lnTo>
                    <a:pt x="484" y="162"/>
                  </a:lnTo>
                  <a:lnTo>
                    <a:pt x="486" y="173"/>
                  </a:lnTo>
                  <a:lnTo>
                    <a:pt x="1060" y="130"/>
                  </a:lnTo>
                  <a:lnTo>
                    <a:pt x="1062" y="130"/>
                  </a:lnTo>
                  <a:lnTo>
                    <a:pt x="1348" y="36"/>
                  </a:lnTo>
                  <a:lnTo>
                    <a:pt x="1345" y="26"/>
                  </a:lnTo>
                  <a:lnTo>
                    <a:pt x="1345" y="36"/>
                  </a:lnTo>
                  <a:lnTo>
                    <a:pt x="2227" y="22"/>
                  </a:lnTo>
                  <a:lnTo>
                    <a:pt x="2227" y="11"/>
                  </a:lnTo>
                  <a:lnTo>
                    <a:pt x="2223" y="22"/>
                  </a:lnTo>
                  <a:lnTo>
                    <a:pt x="2474" y="108"/>
                  </a:lnTo>
                  <a:lnTo>
                    <a:pt x="2478" y="97"/>
                  </a:lnTo>
                  <a:lnTo>
                    <a:pt x="2471" y="104"/>
                  </a:lnTo>
                  <a:lnTo>
                    <a:pt x="2657" y="442"/>
                  </a:lnTo>
                  <a:lnTo>
                    <a:pt x="2657" y="442"/>
                  </a:lnTo>
                  <a:lnTo>
                    <a:pt x="2661" y="445"/>
                  </a:lnTo>
                  <a:lnTo>
                    <a:pt x="2826" y="517"/>
                  </a:lnTo>
                  <a:lnTo>
                    <a:pt x="2818" y="506"/>
                  </a:lnTo>
                  <a:lnTo>
                    <a:pt x="2822" y="513"/>
                  </a:lnTo>
                  <a:lnTo>
                    <a:pt x="2829" y="506"/>
                  </a:lnTo>
                  <a:lnTo>
                    <a:pt x="2818" y="506"/>
                  </a:lnTo>
                  <a:lnTo>
                    <a:pt x="2804" y="7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0" name=""/>
            <p:cNvSpPr/>
            <p:nvPr/>
          </p:nvSpPr>
          <p:spPr>
            <a:xfrm>
              <a:off x="7963920" y="4400280"/>
              <a:ext cx="129960" cy="84240"/>
            </a:xfrm>
            <a:custGeom>
              <a:avLst/>
              <a:gdLst/>
              <a:ahLst/>
              <a:rect l="l" t="t" r="r" b="b"/>
              <a:pathLst>
                <a:path w="167" h="105">
                  <a:moveTo>
                    <a:pt x="167" y="21"/>
                  </a:moveTo>
                  <a:lnTo>
                    <a:pt x="162" y="0"/>
                  </a:lnTo>
                  <a:lnTo>
                    <a:pt x="69" y="21"/>
                  </a:lnTo>
                  <a:lnTo>
                    <a:pt x="67" y="23"/>
                  </a:lnTo>
                  <a:lnTo>
                    <a:pt x="65" y="25"/>
                  </a:lnTo>
                  <a:lnTo>
                    <a:pt x="0" y="89"/>
                  </a:lnTo>
                  <a:lnTo>
                    <a:pt x="13" y="105"/>
                  </a:lnTo>
                  <a:lnTo>
                    <a:pt x="78" y="41"/>
                  </a:lnTo>
                  <a:lnTo>
                    <a:pt x="70" y="32"/>
                  </a:lnTo>
                  <a:lnTo>
                    <a:pt x="74" y="43"/>
                  </a:lnTo>
                  <a:lnTo>
                    <a:pt x="167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1" name=""/>
            <p:cNvSpPr/>
            <p:nvPr/>
          </p:nvSpPr>
          <p:spPr>
            <a:xfrm>
              <a:off x="8015040" y="4419360"/>
              <a:ext cx="63360" cy="88920"/>
            </a:xfrm>
            <a:custGeom>
              <a:avLst/>
              <a:gdLst/>
              <a:ahLst/>
              <a:rect l="l" t="t" r="r" b="b"/>
              <a:pathLst>
                <a:path w="80" h="111">
                  <a:moveTo>
                    <a:pt x="71" y="111"/>
                  </a:moveTo>
                  <a:lnTo>
                    <a:pt x="80" y="91"/>
                  </a:lnTo>
                  <a:lnTo>
                    <a:pt x="23" y="62"/>
                  </a:lnTo>
                  <a:lnTo>
                    <a:pt x="18" y="71"/>
                  </a:lnTo>
                  <a:lnTo>
                    <a:pt x="25" y="64"/>
                  </a:lnTo>
                  <a:lnTo>
                    <a:pt x="28" y="71"/>
                  </a:lnTo>
                  <a:lnTo>
                    <a:pt x="21" y="0"/>
                  </a:lnTo>
                  <a:lnTo>
                    <a:pt x="0" y="1"/>
                  </a:lnTo>
                  <a:lnTo>
                    <a:pt x="7" y="73"/>
                  </a:lnTo>
                  <a:lnTo>
                    <a:pt x="11" y="79"/>
                  </a:lnTo>
                  <a:lnTo>
                    <a:pt x="14" y="82"/>
                  </a:lnTo>
                  <a:lnTo>
                    <a:pt x="71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120" bIns="42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2" name=""/>
            <p:cNvSpPr/>
            <p:nvPr/>
          </p:nvSpPr>
          <p:spPr>
            <a:xfrm>
              <a:off x="8002800" y="4467240"/>
              <a:ext cx="33840" cy="48960"/>
            </a:xfrm>
            <a:custGeom>
              <a:avLst/>
              <a:gdLst/>
              <a:ahLst/>
              <a:rect l="l" t="t" r="r" b="b"/>
              <a:pathLst>
                <a:path w="43" h="63">
                  <a:moveTo>
                    <a:pt x="0" y="50"/>
                  </a:moveTo>
                  <a:lnTo>
                    <a:pt x="16" y="63"/>
                  </a:lnTo>
                  <a:lnTo>
                    <a:pt x="43" y="12"/>
                  </a:lnTo>
                  <a:lnTo>
                    <a:pt x="27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" bIns="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3" name=""/>
            <p:cNvSpPr/>
            <p:nvPr/>
          </p:nvSpPr>
          <p:spPr>
            <a:xfrm>
              <a:off x="6292440" y="4707000"/>
              <a:ext cx="109800" cy="141120"/>
            </a:xfrm>
            <a:custGeom>
              <a:avLst/>
              <a:gdLst/>
              <a:ahLst/>
              <a:rect l="l" t="t" r="r" b="b"/>
              <a:pathLst>
                <a:path w="141" h="177">
                  <a:moveTo>
                    <a:pt x="141" y="21"/>
                  </a:moveTo>
                  <a:lnTo>
                    <a:pt x="140" y="0"/>
                  </a:lnTo>
                  <a:lnTo>
                    <a:pt x="18" y="14"/>
                  </a:lnTo>
                  <a:lnTo>
                    <a:pt x="14" y="16"/>
                  </a:lnTo>
                  <a:lnTo>
                    <a:pt x="11" y="18"/>
                  </a:lnTo>
                  <a:lnTo>
                    <a:pt x="7" y="25"/>
                  </a:lnTo>
                  <a:lnTo>
                    <a:pt x="0" y="176"/>
                  </a:lnTo>
                  <a:lnTo>
                    <a:pt x="21" y="177"/>
                  </a:lnTo>
                  <a:lnTo>
                    <a:pt x="28" y="27"/>
                  </a:lnTo>
                  <a:lnTo>
                    <a:pt x="21" y="34"/>
                  </a:lnTo>
                  <a:lnTo>
                    <a:pt x="25" y="32"/>
                  </a:lnTo>
                  <a:lnTo>
                    <a:pt x="28" y="25"/>
                  </a:lnTo>
                  <a:lnTo>
                    <a:pt x="18" y="25"/>
                  </a:lnTo>
                  <a:lnTo>
                    <a:pt x="19" y="36"/>
                  </a:lnTo>
                  <a:lnTo>
                    <a:pt x="141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4" name=""/>
            <p:cNvSpPr/>
            <p:nvPr/>
          </p:nvSpPr>
          <p:spPr>
            <a:xfrm>
              <a:off x="6168240" y="4579920"/>
              <a:ext cx="144000" cy="154080"/>
            </a:xfrm>
            <a:custGeom>
              <a:avLst/>
              <a:gdLst/>
              <a:ahLst/>
              <a:rect l="l" t="t" r="r" b="b"/>
              <a:pathLst>
                <a:path w="187" h="196">
                  <a:moveTo>
                    <a:pt x="13" y="0"/>
                  </a:moveTo>
                  <a:lnTo>
                    <a:pt x="0" y="17"/>
                  </a:lnTo>
                  <a:lnTo>
                    <a:pt x="174" y="196"/>
                  </a:lnTo>
                  <a:lnTo>
                    <a:pt x="187" y="18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5" name=""/>
            <p:cNvSpPr/>
            <p:nvPr/>
          </p:nvSpPr>
          <p:spPr>
            <a:xfrm>
              <a:off x="5986800" y="4311720"/>
              <a:ext cx="489960" cy="384120"/>
            </a:xfrm>
            <a:custGeom>
              <a:avLst/>
              <a:gdLst/>
              <a:ahLst/>
              <a:rect l="l" t="t" r="r" b="b"/>
              <a:pathLst>
                <a:path w="633" h="484">
                  <a:moveTo>
                    <a:pt x="633" y="45"/>
                  </a:moveTo>
                  <a:lnTo>
                    <a:pt x="622" y="27"/>
                  </a:lnTo>
                  <a:lnTo>
                    <a:pt x="278" y="235"/>
                  </a:lnTo>
                  <a:lnTo>
                    <a:pt x="276" y="237"/>
                  </a:lnTo>
                  <a:lnTo>
                    <a:pt x="276" y="239"/>
                  </a:lnTo>
                  <a:lnTo>
                    <a:pt x="147" y="468"/>
                  </a:lnTo>
                  <a:lnTo>
                    <a:pt x="155" y="474"/>
                  </a:lnTo>
                  <a:lnTo>
                    <a:pt x="155" y="463"/>
                  </a:lnTo>
                  <a:lnTo>
                    <a:pt x="151" y="465"/>
                  </a:lnTo>
                  <a:lnTo>
                    <a:pt x="147" y="467"/>
                  </a:lnTo>
                  <a:lnTo>
                    <a:pt x="156" y="463"/>
                  </a:lnTo>
                  <a:lnTo>
                    <a:pt x="13" y="449"/>
                  </a:lnTo>
                  <a:lnTo>
                    <a:pt x="11" y="459"/>
                  </a:lnTo>
                  <a:lnTo>
                    <a:pt x="22" y="459"/>
                  </a:lnTo>
                  <a:lnTo>
                    <a:pt x="18" y="452"/>
                  </a:lnTo>
                  <a:lnTo>
                    <a:pt x="15" y="450"/>
                  </a:lnTo>
                  <a:lnTo>
                    <a:pt x="22" y="459"/>
                  </a:lnTo>
                  <a:lnTo>
                    <a:pt x="29" y="273"/>
                  </a:lnTo>
                  <a:lnTo>
                    <a:pt x="18" y="273"/>
                  </a:lnTo>
                  <a:lnTo>
                    <a:pt x="27" y="280"/>
                  </a:lnTo>
                  <a:lnTo>
                    <a:pt x="192" y="15"/>
                  </a:lnTo>
                  <a:lnTo>
                    <a:pt x="176" y="0"/>
                  </a:lnTo>
                  <a:lnTo>
                    <a:pt x="11" y="266"/>
                  </a:lnTo>
                  <a:lnTo>
                    <a:pt x="8" y="273"/>
                  </a:lnTo>
                  <a:lnTo>
                    <a:pt x="8" y="273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4" y="467"/>
                  </a:lnTo>
                  <a:lnTo>
                    <a:pt x="8" y="468"/>
                  </a:lnTo>
                  <a:lnTo>
                    <a:pt x="11" y="470"/>
                  </a:lnTo>
                  <a:lnTo>
                    <a:pt x="155" y="484"/>
                  </a:lnTo>
                  <a:lnTo>
                    <a:pt x="155" y="484"/>
                  </a:lnTo>
                  <a:lnTo>
                    <a:pt x="158" y="483"/>
                  </a:lnTo>
                  <a:lnTo>
                    <a:pt x="162" y="481"/>
                  </a:lnTo>
                  <a:lnTo>
                    <a:pt x="164" y="481"/>
                  </a:lnTo>
                  <a:lnTo>
                    <a:pt x="293" y="251"/>
                  </a:lnTo>
                  <a:lnTo>
                    <a:pt x="284" y="244"/>
                  </a:lnTo>
                  <a:lnTo>
                    <a:pt x="289" y="253"/>
                  </a:lnTo>
                  <a:lnTo>
                    <a:pt x="633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6" name=""/>
            <p:cNvSpPr/>
            <p:nvPr/>
          </p:nvSpPr>
          <p:spPr>
            <a:xfrm>
              <a:off x="5943600" y="4224240"/>
              <a:ext cx="840240" cy="277920"/>
            </a:xfrm>
            <a:custGeom>
              <a:avLst/>
              <a:gdLst/>
              <a:ahLst/>
              <a:rect l="l" t="t" r="r" b="b"/>
              <a:pathLst>
                <a:path w="1084" h="352">
                  <a:moveTo>
                    <a:pt x="0" y="330"/>
                  </a:moveTo>
                  <a:lnTo>
                    <a:pt x="3" y="352"/>
                  </a:lnTo>
                  <a:lnTo>
                    <a:pt x="204" y="323"/>
                  </a:lnTo>
                  <a:lnTo>
                    <a:pt x="206" y="321"/>
                  </a:lnTo>
                  <a:lnTo>
                    <a:pt x="210" y="321"/>
                  </a:lnTo>
                  <a:lnTo>
                    <a:pt x="367" y="156"/>
                  </a:lnTo>
                  <a:lnTo>
                    <a:pt x="360" y="147"/>
                  </a:lnTo>
                  <a:lnTo>
                    <a:pt x="366" y="158"/>
                  </a:lnTo>
                  <a:lnTo>
                    <a:pt x="674" y="36"/>
                  </a:lnTo>
                  <a:lnTo>
                    <a:pt x="668" y="25"/>
                  </a:lnTo>
                  <a:lnTo>
                    <a:pt x="668" y="36"/>
                  </a:lnTo>
                  <a:lnTo>
                    <a:pt x="1084" y="22"/>
                  </a:lnTo>
                  <a:lnTo>
                    <a:pt x="1084" y="0"/>
                  </a:lnTo>
                  <a:lnTo>
                    <a:pt x="668" y="15"/>
                  </a:lnTo>
                  <a:lnTo>
                    <a:pt x="665" y="16"/>
                  </a:lnTo>
                  <a:lnTo>
                    <a:pt x="357" y="138"/>
                  </a:lnTo>
                  <a:lnTo>
                    <a:pt x="357" y="138"/>
                  </a:lnTo>
                  <a:lnTo>
                    <a:pt x="355" y="140"/>
                  </a:lnTo>
                  <a:lnTo>
                    <a:pt x="197" y="305"/>
                  </a:lnTo>
                  <a:lnTo>
                    <a:pt x="199" y="303"/>
                  </a:lnTo>
                  <a:lnTo>
                    <a:pt x="202" y="312"/>
                  </a:lnTo>
                  <a:lnTo>
                    <a:pt x="201" y="301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7" name=""/>
            <p:cNvSpPr/>
            <p:nvPr/>
          </p:nvSpPr>
          <p:spPr>
            <a:xfrm>
              <a:off x="7249320" y="4192560"/>
              <a:ext cx="21240" cy="74520"/>
            </a:xfrm>
            <a:custGeom>
              <a:avLst/>
              <a:gdLst/>
              <a:ahLst/>
              <a:rect l="l" t="t" r="r" b="b"/>
              <a:pathLst>
                <a:path w="27" h="95">
                  <a:moveTo>
                    <a:pt x="27" y="2"/>
                  </a:moveTo>
                  <a:lnTo>
                    <a:pt x="5" y="0"/>
                  </a:lnTo>
                  <a:lnTo>
                    <a:pt x="0" y="93"/>
                  </a:lnTo>
                  <a:lnTo>
                    <a:pt x="21" y="95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7720" bIns="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8" name=""/>
            <p:cNvSpPr/>
            <p:nvPr/>
          </p:nvSpPr>
          <p:spPr>
            <a:xfrm>
              <a:off x="7977960" y="4190760"/>
              <a:ext cx="100800" cy="117720"/>
            </a:xfrm>
            <a:custGeom>
              <a:avLst/>
              <a:gdLst/>
              <a:ahLst/>
              <a:rect l="l" t="t" r="r" b="b"/>
              <a:pathLst>
                <a:path w="129" h="149">
                  <a:moveTo>
                    <a:pt x="129" y="18"/>
                  </a:moveTo>
                  <a:lnTo>
                    <a:pt x="119" y="0"/>
                  </a:lnTo>
                  <a:lnTo>
                    <a:pt x="25" y="50"/>
                  </a:lnTo>
                  <a:lnTo>
                    <a:pt x="24" y="52"/>
                  </a:lnTo>
                  <a:lnTo>
                    <a:pt x="22" y="57"/>
                  </a:lnTo>
                  <a:lnTo>
                    <a:pt x="0" y="143"/>
                  </a:lnTo>
                  <a:lnTo>
                    <a:pt x="20" y="149"/>
                  </a:lnTo>
                  <a:lnTo>
                    <a:pt x="42" y="63"/>
                  </a:lnTo>
                  <a:lnTo>
                    <a:pt x="38" y="66"/>
                  </a:lnTo>
                  <a:lnTo>
                    <a:pt x="42" y="59"/>
                  </a:lnTo>
                  <a:lnTo>
                    <a:pt x="31" y="59"/>
                  </a:lnTo>
                  <a:lnTo>
                    <a:pt x="36" y="68"/>
                  </a:lnTo>
                  <a:lnTo>
                    <a:pt x="129" y="18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589" name=""/>
            <p:cNvSpPr/>
            <p:nvPr/>
          </p:nvSpPr>
          <p:spPr>
            <a:xfrm>
              <a:off x="6309000" y="4454280"/>
              <a:ext cx="161280" cy="217800"/>
            </a:xfrm>
            <a:custGeom>
              <a:avLst/>
              <a:gdLst/>
              <a:ahLst/>
              <a:rect l="l" t="t" r="r" b="b"/>
              <a:pathLst>
                <a:path w="208" h="274">
                  <a:moveTo>
                    <a:pt x="154" y="0"/>
                  </a:moveTo>
                  <a:lnTo>
                    <a:pt x="140" y="16"/>
                  </a:lnTo>
                  <a:lnTo>
                    <a:pt x="190" y="88"/>
                  </a:lnTo>
                  <a:lnTo>
                    <a:pt x="197" y="79"/>
                  </a:lnTo>
                  <a:lnTo>
                    <a:pt x="190" y="71"/>
                  </a:lnTo>
                  <a:lnTo>
                    <a:pt x="187" y="79"/>
                  </a:lnTo>
                  <a:lnTo>
                    <a:pt x="190" y="86"/>
                  </a:lnTo>
                  <a:lnTo>
                    <a:pt x="192" y="71"/>
                  </a:lnTo>
                  <a:lnTo>
                    <a:pt x="142" y="122"/>
                  </a:lnTo>
                  <a:lnTo>
                    <a:pt x="147" y="129"/>
                  </a:lnTo>
                  <a:lnTo>
                    <a:pt x="142" y="120"/>
                  </a:lnTo>
                  <a:lnTo>
                    <a:pt x="6" y="192"/>
                  </a:lnTo>
                  <a:lnTo>
                    <a:pt x="4" y="193"/>
                  </a:lnTo>
                  <a:lnTo>
                    <a:pt x="0" y="200"/>
                  </a:lnTo>
                  <a:lnTo>
                    <a:pt x="0" y="202"/>
                  </a:lnTo>
                  <a:lnTo>
                    <a:pt x="7" y="274"/>
                  </a:lnTo>
                  <a:lnTo>
                    <a:pt x="29" y="272"/>
                  </a:lnTo>
                  <a:lnTo>
                    <a:pt x="22" y="200"/>
                  </a:lnTo>
                  <a:lnTo>
                    <a:pt x="18" y="208"/>
                  </a:lnTo>
                  <a:lnTo>
                    <a:pt x="22" y="200"/>
                  </a:lnTo>
                  <a:lnTo>
                    <a:pt x="22" y="200"/>
                  </a:lnTo>
                  <a:lnTo>
                    <a:pt x="11" y="200"/>
                  </a:lnTo>
                  <a:lnTo>
                    <a:pt x="16" y="209"/>
                  </a:lnTo>
                  <a:lnTo>
                    <a:pt x="153" y="138"/>
                  </a:lnTo>
                  <a:lnTo>
                    <a:pt x="154" y="138"/>
                  </a:lnTo>
                  <a:lnTo>
                    <a:pt x="205" y="88"/>
                  </a:lnTo>
                  <a:lnTo>
                    <a:pt x="205" y="86"/>
                  </a:lnTo>
                  <a:lnTo>
                    <a:pt x="208" y="79"/>
                  </a:lnTo>
                  <a:lnTo>
                    <a:pt x="205" y="71"/>
                  </a:lnTo>
                  <a:lnTo>
                    <a:pt x="205" y="71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590" name=""/>
          <p:cNvGrpSpPr/>
          <p:nvPr/>
        </p:nvGrpSpPr>
        <p:grpSpPr>
          <a:xfrm>
            <a:off x="6458040" y="4114800"/>
            <a:ext cx="710640" cy="333360"/>
            <a:chOff x="6458040" y="4114800"/>
            <a:chExt cx="710640" cy="333360"/>
          </a:xfrm>
        </p:grpSpPr>
        <p:grpSp>
          <p:nvGrpSpPr>
            <p:cNvPr id="591" name=""/>
            <p:cNvGrpSpPr/>
            <p:nvPr/>
          </p:nvGrpSpPr>
          <p:grpSpPr>
            <a:xfrm>
              <a:off x="6993360" y="4260600"/>
              <a:ext cx="175320" cy="187560"/>
              <a:chOff x="6993360" y="4260600"/>
              <a:chExt cx="175320" cy="187560"/>
            </a:xfrm>
          </p:grpSpPr>
          <p:sp>
            <p:nvSpPr>
              <p:cNvPr id="592" name=""/>
              <p:cNvSpPr/>
              <p:nvPr/>
            </p:nvSpPr>
            <p:spPr>
              <a:xfrm>
                <a:off x="6993360" y="4260600"/>
                <a:ext cx="175320" cy="1875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3" name=""/>
              <p:cNvSpPr/>
              <p:nvPr/>
            </p:nvSpPr>
            <p:spPr>
              <a:xfrm>
                <a:off x="6993360" y="4260600"/>
                <a:ext cx="17532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3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4" name=""/>
              <p:cNvSpPr/>
              <p:nvPr/>
            </p:nvSpPr>
            <p:spPr>
              <a:xfrm>
                <a:off x="6993360" y="4260600"/>
                <a:ext cx="175320" cy="1875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5" name=""/>
              <p:cNvSpPr/>
              <p:nvPr/>
            </p:nvSpPr>
            <p:spPr>
              <a:xfrm>
                <a:off x="6993360" y="4282920"/>
                <a:ext cx="175320" cy="2376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7"/>
                    </a:lnTo>
                    <a:lnTo>
                      <a:pt x="33" y="21"/>
                    </a:lnTo>
                    <a:lnTo>
                      <a:pt x="50" y="25"/>
                    </a:lnTo>
                    <a:lnTo>
                      <a:pt x="68" y="28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8"/>
                    </a:lnTo>
                    <a:lnTo>
                      <a:pt x="178" y="25"/>
                    </a:lnTo>
                    <a:lnTo>
                      <a:pt x="196" y="21"/>
                    </a:lnTo>
                    <a:lnTo>
                      <a:pt x="208" y="17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596" name=""/>
            <p:cNvGrpSpPr/>
            <p:nvPr/>
          </p:nvGrpSpPr>
          <p:grpSpPr>
            <a:xfrm>
              <a:off x="6458040" y="4114800"/>
              <a:ext cx="176760" cy="187200"/>
              <a:chOff x="6458040" y="4114800"/>
              <a:chExt cx="176760" cy="187200"/>
            </a:xfrm>
          </p:grpSpPr>
          <p:sp>
            <p:nvSpPr>
              <p:cNvPr id="597" name=""/>
              <p:cNvSpPr/>
              <p:nvPr/>
            </p:nvSpPr>
            <p:spPr>
              <a:xfrm>
                <a:off x="6458040" y="411480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8" name=""/>
              <p:cNvSpPr/>
              <p:nvPr/>
            </p:nvSpPr>
            <p:spPr>
              <a:xfrm>
                <a:off x="6458040" y="411480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599" name=""/>
              <p:cNvSpPr/>
              <p:nvPr/>
            </p:nvSpPr>
            <p:spPr>
              <a:xfrm>
                <a:off x="6458040" y="411480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00" name=""/>
              <p:cNvSpPr/>
              <p:nvPr/>
            </p:nvSpPr>
            <p:spPr>
              <a:xfrm>
                <a:off x="6458040" y="4136760"/>
                <a:ext cx="176760" cy="2412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2" y="21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6" y="30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601" name=""/>
          <p:cNvGrpSpPr/>
          <p:nvPr/>
        </p:nvGrpSpPr>
        <p:grpSpPr>
          <a:xfrm>
            <a:off x="4919760" y="2741760"/>
            <a:ext cx="176040" cy="188640"/>
            <a:chOff x="4919760" y="2741760"/>
            <a:chExt cx="176040" cy="188640"/>
          </a:xfrm>
        </p:grpSpPr>
        <p:sp>
          <p:nvSpPr>
            <p:cNvPr id="602" name=""/>
            <p:cNvSpPr/>
            <p:nvPr/>
          </p:nvSpPr>
          <p:spPr>
            <a:xfrm>
              <a:off x="4919760" y="2741760"/>
              <a:ext cx="176040" cy="1886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3" name=""/>
            <p:cNvSpPr/>
            <p:nvPr/>
          </p:nvSpPr>
          <p:spPr>
            <a:xfrm>
              <a:off x="4919760" y="2741760"/>
              <a:ext cx="176040" cy="475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4" name=""/>
            <p:cNvSpPr/>
            <p:nvPr/>
          </p:nvSpPr>
          <p:spPr>
            <a:xfrm>
              <a:off x="4919760" y="2741760"/>
              <a:ext cx="176040" cy="1886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5" name=""/>
            <p:cNvSpPr/>
            <p:nvPr/>
          </p:nvSpPr>
          <p:spPr>
            <a:xfrm>
              <a:off x="4919760" y="2765160"/>
              <a:ext cx="17604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06" name=""/>
          <p:cNvGrpSpPr/>
          <p:nvPr/>
        </p:nvGrpSpPr>
        <p:grpSpPr>
          <a:xfrm>
            <a:off x="6135840" y="3127320"/>
            <a:ext cx="177480" cy="189000"/>
            <a:chOff x="6135840" y="3127320"/>
            <a:chExt cx="177480" cy="189000"/>
          </a:xfrm>
        </p:grpSpPr>
        <p:sp>
          <p:nvSpPr>
            <p:cNvPr id="607" name=""/>
            <p:cNvSpPr/>
            <p:nvPr/>
          </p:nvSpPr>
          <p:spPr>
            <a:xfrm>
              <a:off x="6135840" y="3127320"/>
              <a:ext cx="17748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8" name=""/>
            <p:cNvSpPr/>
            <p:nvPr/>
          </p:nvSpPr>
          <p:spPr>
            <a:xfrm>
              <a:off x="6135840" y="3127320"/>
              <a:ext cx="17748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09" name=""/>
            <p:cNvSpPr/>
            <p:nvPr/>
          </p:nvSpPr>
          <p:spPr>
            <a:xfrm>
              <a:off x="6135840" y="3127320"/>
              <a:ext cx="17748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0" name=""/>
            <p:cNvSpPr/>
            <p:nvPr/>
          </p:nvSpPr>
          <p:spPr>
            <a:xfrm>
              <a:off x="6135840" y="3151080"/>
              <a:ext cx="1774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11" name=""/>
          <p:cNvGrpSpPr/>
          <p:nvPr/>
        </p:nvGrpSpPr>
        <p:grpSpPr>
          <a:xfrm>
            <a:off x="6635880" y="3903840"/>
            <a:ext cx="176040" cy="187200"/>
            <a:chOff x="6635880" y="3903840"/>
            <a:chExt cx="176040" cy="187200"/>
          </a:xfrm>
        </p:grpSpPr>
        <p:sp>
          <p:nvSpPr>
            <p:cNvPr id="612" name=""/>
            <p:cNvSpPr/>
            <p:nvPr/>
          </p:nvSpPr>
          <p:spPr>
            <a:xfrm>
              <a:off x="6635880" y="3903840"/>
              <a:ext cx="1760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3" name=""/>
            <p:cNvSpPr/>
            <p:nvPr/>
          </p:nvSpPr>
          <p:spPr>
            <a:xfrm>
              <a:off x="6635880" y="3903840"/>
              <a:ext cx="176040" cy="457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4" name=""/>
            <p:cNvSpPr/>
            <p:nvPr/>
          </p:nvSpPr>
          <p:spPr>
            <a:xfrm>
              <a:off x="6635880" y="3903840"/>
              <a:ext cx="1760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5" name=""/>
            <p:cNvSpPr/>
            <p:nvPr/>
          </p:nvSpPr>
          <p:spPr>
            <a:xfrm>
              <a:off x="6635880" y="3925800"/>
              <a:ext cx="176040" cy="2340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16" name=""/>
          <p:cNvGrpSpPr/>
          <p:nvPr/>
        </p:nvGrpSpPr>
        <p:grpSpPr>
          <a:xfrm>
            <a:off x="6792840" y="3992400"/>
            <a:ext cx="176400" cy="189000"/>
            <a:chOff x="6792840" y="3992400"/>
            <a:chExt cx="176400" cy="189000"/>
          </a:xfrm>
        </p:grpSpPr>
        <p:sp>
          <p:nvSpPr>
            <p:cNvPr id="617" name=""/>
            <p:cNvSpPr/>
            <p:nvPr/>
          </p:nvSpPr>
          <p:spPr>
            <a:xfrm>
              <a:off x="6792840" y="3992400"/>
              <a:ext cx="17640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8" name=""/>
            <p:cNvSpPr/>
            <p:nvPr/>
          </p:nvSpPr>
          <p:spPr>
            <a:xfrm>
              <a:off x="6792840" y="3992400"/>
              <a:ext cx="17640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19" name=""/>
            <p:cNvSpPr/>
            <p:nvPr/>
          </p:nvSpPr>
          <p:spPr>
            <a:xfrm>
              <a:off x="6792840" y="3992400"/>
              <a:ext cx="17640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0" name=""/>
            <p:cNvSpPr/>
            <p:nvPr/>
          </p:nvSpPr>
          <p:spPr>
            <a:xfrm>
              <a:off x="6792840" y="4016160"/>
              <a:ext cx="1764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21" name=""/>
          <p:cNvGrpSpPr/>
          <p:nvPr/>
        </p:nvGrpSpPr>
        <p:grpSpPr>
          <a:xfrm>
            <a:off x="7124760" y="3917880"/>
            <a:ext cx="177840" cy="187200"/>
            <a:chOff x="7124760" y="3917880"/>
            <a:chExt cx="177840" cy="187200"/>
          </a:xfrm>
        </p:grpSpPr>
        <p:sp>
          <p:nvSpPr>
            <p:cNvPr id="622" name=""/>
            <p:cNvSpPr/>
            <p:nvPr/>
          </p:nvSpPr>
          <p:spPr>
            <a:xfrm>
              <a:off x="7124760" y="3917880"/>
              <a:ext cx="1778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3" name=""/>
            <p:cNvSpPr/>
            <p:nvPr/>
          </p:nvSpPr>
          <p:spPr>
            <a:xfrm>
              <a:off x="7124760" y="3917880"/>
              <a:ext cx="177840" cy="460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4" name=""/>
            <p:cNvSpPr/>
            <p:nvPr/>
          </p:nvSpPr>
          <p:spPr>
            <a:xfrm>
              <a:off x="7124760" y="3917880"/>
              <a:ext cx="1778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5" name=""/>
            <p:cNvSpPr/>
            <p:nvPr/>
          </p:nvSpPr>
          <p:spPr>
            <a:xfrm>
              <a:off x="7124760" y="3940200"/>
              <a:ext cx="17784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26" name=""/>
          <p:cNvGrpSpPr/>
          <p:nvPr/>
        </p:nvGrpSpPr>
        <p:grpSpPr>
          <a:xfrm>
            <a:off x="7534440" y="2297160"/>
            <a:ext cx="177480" cy="187200"/>
            <a:chOff x="7534440" y="2297160"/>
            <a:chExt cx="177480" cy="187200"/>
          </a:xfrm>
        </p:grpSpPr>
        <p:sp>
          <p:nvSpPr>
            <p:cNvPr id="627" name=""/>
            <p:cNvSpPr/>
            <p:nvPr/>
          </p:nvSpPr>
          <p:spPr>
            <a:xfrm>
              <a:off x="7534440" y="2297160"/>
              <a:ext cx="1774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8" name=""/>
            <p:cNvSpPr/>
            <p:nvPr/>
          </p:nvSpPr>
          <p:spPr>
            <a:xfrm>
              <a:off x="7534440" y="2297160"/>
              <a:ext cx="177480" cy="457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29" name=""/>
            <p:cNvSpPr/>
            <p:nvPr/>
          </p:nvSpPr>
          <p:spPr>
            <a:xfrm>
              <a:off x="7534440" y="2297160"/>
              <a:ext cx="1774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0" name=""/>
            <p:cNvSpPr/>
            <p:nvPr/>
          </p:nvSpPr>
          <p:spPr>
            <a:xfrm>
              <a:off x="7534440" y="2319120"/>
              <a:ext cx="1774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31" name=""/>
          <p:cNvGrpSpPr/>
          <p:nvPr/>
        </p:nvGrpSpPr>
        <p:grpSpPr>
          <a:xfrm>
            <a:off x="7954920" y="2111400"/>
            <a:ext cx="176400" cy="188640"/>
            <a:chOff x="7954920" y="2111400"/>
            <a:chExt cx="176400" cy="188640"/>
          </a:xfrm>
        </p:grpSpPr>
        <p:sp>
          <p:nvSpPr>
            <p:cNvPr id="632" name=""/>
            <p:cNvSpPr/>
            <p:nvPr/>
          </p:nvSpPr>
          <p:spPr>
            <a:xfrm>
              <a:off x="7954920" y="211140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3" name=""/>
            <p:cNvSpPr/>
            <p:nvPr/>
          </p:nvSpPr>
          <p:spPr>
            <a:xfrm>
              <a:off x="7954920" y="2111400"/>
              <a:ext cx="176400" cy="475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4" name=""/>
            <p:cNvSpPr/>
            <p:nvPr/>
          </p:nvSpPr>
          <p:spPr>
            <a:xfrm>
              <a:off x="7954920" y="211140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5" name=""/>
            <p:cNvSpPr/>
            <p:nvPr/>
          </p:nvSpPr>
          <p:spPr>
            <a:xfrm>
              <a:off x="7954920" y="2135160"/>
              <a:ext cx="1764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36" name=""/>
          <p:cNvGrpSpPr/>
          <p:nvPr/>
        </p:nvGrpSpPr>
        <p:grpSpPr>
          <a:xfrm>
            <a:off x="5411880" y="2930400"/>
            <a:ext cx="174600" cy="187200"/>
            <a:chOff x="5411880" y="2930400"/>
            <a:chExt cx="174600" cy="187200"/>
          </a:xfrm>
        </p:grpSpPr>
        <p:sp>
          <p:nvSpPr>
            <p:cNvPr id="637" name=""/>
            <p:cNvSpPr/>
            <p:nvPr/>
          </p:nvSpPr>
          <p:spPr>
            <a:xfrm>
              <a:off x="5411880" y="2930400"/>
              <a:ext cx="1746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8" name=""/>
            <p:cNvSpPr/>
            <p:nvPr/>
          </p:nvSpPr>
          <p:spPr>
            <a:xfrm>
              <a:off x="5411880" y="2930400"/>
              <a:ext cx="174600" cy="4608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39" name=""/>
            <p:cNvSpPr/>
            <p:nvPr/>
          </p:nvSpPr>
          <p:spPr>
            <a:xfrm>
              <a:off x="5411880" y="2930400"/>
              <a:ext cx="1746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0" name=""/>
            <p:cNvSpPr/>
            <p:nvPr/>
          </p:nvSpPr>
          <p:spPr>
            <a:xfrm>
              <a:off x="5411880" y="2952720"/>
              <a:ext cx="1746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1" name=""/>
          <p:cNvGrpSpPr/>
          <p:nvPr/>
        </p:nvGrpSpPr>
        <p:grpSpPr>
          <a:xfrm>
            <a:off x="6559560" y="2617920"/>
            <a:ext cx="176040" cy="188640"/>
            <a:chOff x="6559560" y="2617920"/>
            <a:chExt cx="176040" cy="188640"/>
          </a:xfrm>
        </p:grpSpPr>
        <p:sp>
          <p:nvSpPr>
            <p:cNvPr id="642" name=""/>
            <p:cNvSpPr/>
            <p:nvPr/>
          </p:nvSpPr>
          <p:spPr>
            <a:xfrm>
              <a:off x="6559560" y="2617920"/>
              <a:ext cx="17604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3" name=""/>
            <p:cNvSpPr/>
            <p:nvPr/>
          </p:nvSpPr>
          <p:spPr>
            <a:xfrm>
              <a:off x="6559560" y="2617920"/>
              <a:ext cx="17604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4" name=""/>
            <p:cNvSpPr/>
            <p:nvPr/>
          </p:nvSpPr>
          <p:spPr>
            <a:xfrm>
              <a:off x="6559560" y="2617920"/>
              <a:ext cx="17604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45" name=""/>
            <p:cNvSpPr/>
            <p:nvPr/>
          </p:nvSpPr>
          <p:spPr>
            <a:xfrm>
              <a:off x="6559560" y="2641680"/>
              <a:ext cx="176040" cy="2340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46" name=""/>
          <p:cNvGrpSpPr/>
          <p:nvPr/>
        </p:nvGrpSpPr>
        <p:grpSpPr>
          <a:xfrm>
            <a:off x="6458040" y="4114800"/>
            <a:ext cx="710640" cy="333360"/>
            <a:chOff x="6458040" y="4114800"/>
            <a:chExt cx="710640" cy="333360"/>
          </a:xfrm>
        </p:grpSpPr>
        <p:grpSp>
          <p:nvGrpSpPr>
            <p:cNvPr id="647" name=""/>
            <p:cNvGrpSpPr/>
            <p:nvPr/>
          </p:nvGrpSpPr>
          <p:grpSpPr>
            <a:xfrm>
              <a:off x="6993360" y="4260600"/>
              <a:ext cx="175320" cy="187560"/>
              <a:chOff x="6993360" y="4260600"/>
              <a:chExt cx="175320" cy="187560"/>
            </a:xfrm>
          </p:grpSpPr>
          <p:sp>
            <p:nvSpPr>
              <p:cNvPr id="648" name=""/>
              <p:cNvSpPr/>
              <p:nvPr/>
            </p:nvSpPr>
            <p:spPr>
              <a:xfrm>
                <a:off x="6993360" y="4260600"/>
                <a:ext cx="175320" cy="1875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49" name=""/>
              <p:cNvSpPr/>
              <p:nvPr/>
            </p:nvSpPr>
            <p:spPr>
              <a:xfrm>
                <a:off x="6993360" y="4260600"/>
                <a:ext cx="17532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3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50" name=""/>
              <p:cNvSpPr/>
              <p:nvPr/>
            </p:nvSpPr>
            <p:spPr>
              <a:xfrm>
                <a:off x="6993360" y="4260600"/>
                <a:ext cx="175320" cy="18756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51" name=""/>
              <p:cNvSpPr/>
              <p:nvPr/>
            </p:nvSpPr>
            <p:spPr>
              <a:xfrm>
                <a:off x="6993360" y="4282920"/>
                <a:ext cx="175320" cy="2376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7"/>
                    </a:lnTo>
                    <a:lnTo>
                      <a:pt x="33" y="21"/>
                    </a:lnTo>
                    <a:lnTo>
                      <a:pt x="50" y="25"/>
                    </a:lnTo>
                    <a:lnTo>
                      <a:pt x="68" y="28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8"/>
                    </a:lnTo>
                    <a:lnTo>
                      <a:pt x="178" y="25"/>
                    </a:lnTo>
                    <a:lnTo>
                      <a:pt x="196" y="21"/>
                    </a:lnTo>
                    <a:lnTo>
                      <a:pt x="208" y="17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52" name=""/>
            <p:cNvGrpSpPr/>
            <p:nvPr/>
          </p:nvGrpSpPr>
          <p:grpSpPr>
            <a:xfrm>
              <a:off x="6458040" y="4114800"/>
              <a:ext cx="176760" cy="187200"/>
              <a:chOff x="6458040" y="4114800"/>
              <a:chExt cx="176760" cy="187200"/>
            </a:xfrm>
          </p:grpSpPr>
          <p:sp>
            <p:nvSpPr>
              <p:cNvPr id="653" name=""/>
              <p:cNvSpPr/>
              <p:nvPr/>
            </p:nvSpPr>
            <p:spPr>
              <a:xfrm>
                <a:off x="6458040" y="411480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7d21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54" name=""/>
              <p:cNvSpPr/>
              <p:nvPr/>
            </p:nvSpPr>
            <p:spPr>
              <a:xfrm>
                <a:off x="6458040" y="411480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974c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55" name=""/>
              <p:cNvSpPr/>
              <p:nvPr/>
            </p:nvSpPr>
            <p:spPr>
              <a:xfrm>
                <a:off x="6458040" y="411480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56" name=""/>
              <p:cNvSpPr/>
              <p:nvPr/>
            </p:nvSpPr>
            <p:spPr>
              <a:xfrm>
                <a:off x="6458040" y="4136760"/>
                <a:ext cx="176760" cy="2412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2" y="21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6" y="30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657" name=""/>
          <p:cNvSpPr/>
          <p:nvPr/>
        </p:nvSpPr>
        <p:spPr>
          <a:xfrm>
            <a:off x="5800680" y="4811760"/>
            <a:ext cx="208080" cy="2030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8" name=""/>
          <p:cNvSpPr/>
          <p:nvPr/>
        </p:nvSpPr>
        <p:spPr>
          <a:xfrm>
            <a:off x="6095880" y="5221440"/>
            <a:ext cx="208080" cy="20304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7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59" name=""/>
          <p:cNvSpPr/>
          <p:nvPr/>
        </p:nvSpPr>
        <p:spPr>
          <a:xfrm>
            <a:off x="5397480" y="2714760"/>
            <a:ext cx="208080" cy="204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8"/>
                </a:lnTo>
                <a:lnTo>
                  <a:pt x="0" y="98"/>
                </a:lnTo>
                <a:lnTo>
                  <a:pt x="85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0" name=""/>
          <p:cNvSpPr/>
          <p:nvPr/>
        </p:nvSpPr>
        <p:spPr>
          <a:xfrm>
            <a:off x="6230880" y="2581200"/>
            <a:ext cx="209520" cy="20340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1" name=""/>
          <p:cNvSpPr/>
          <p:nvPr/>
        </p:nvSpPr>
        <p:spPr>
          <a:xfrm>
            <a:off x="5937120" y="1792440"/>
            <a:ext cx="209520" cy="20448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2" name=""/>
          <p:cNvSpPr/>
          <p:nvPr/>
        </p:nvSpPr>
        <p:spPr>
          <a:xfrm>
            <a:off x="4791240" y="1282680"/>
            <a:ext cx="207720" cy="2048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4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3" name=""/>
          <p:cNvSpPr/>
          <p:nvPr/>
        </p:nvSpPr>
        <p:spPr>
          <a:xfrm>
            <a:off x="4343400" y="3562200"/>
            <a:ext cx="52380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4" name=""/>
          <p:cNvSpPr/>
          <p:nvPr/>
        </p:nvSpPr>
        <p:spPr>
          <a:xfrm>
            <a:off x="6767640" y="3960720"/>
            <a:ext cx="5220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65" name=""/>
          <p:cNvSpPr/>
          <p:nvPr/>
        </p:nvSpPr>
        <p:spPr>
          <a:xfrm>
            <a:off x="6950160" y="2581200"/>
            <a:ext cx="5238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66" name=""/>
          <p:cNvGrpSpPr/>
          <p:nvPr/>
        </p:nvGrpSpPr>
        <p:grpSpPr>
          <a:xfrm>
            <a:off x="7307280" y="2119320"/>
            <a:ext cx="176040" cy="187200"/>
            <a:chOff x="7307280" y="2119320"/>
            <a:chExt cx="176040" cy="187200"/>
          </a:xfrm>
        </p:grpSpPr>
        <p:sp>
          <p:nvSpPr>
            <p:cNvPr id="667" name=""/>
            <p:cNvSpPr/>
            <p:nvPr/>
          </p:nvSpPr>
          <p:spPr>
            <a:xfrm>
              <a:off x="7307280" y="211932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8" name=""/>
            <p:cNvSpPr/>
            <p:nvPr/>
          </p:nvSpPr>
          <p:spPr>
            <a:xfrm>
              <a:off x="7307280" y="2119320"/>
              <a:ext cx="17604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69" name=""/>
            <p:cNvSpPr/>
            <p:nvPr/>
          </p:nvSpPr>
          <p:spPr>
            <a:xfrm>
              <a:off x="7307280" y="211932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70" name=""/>
            <p:cNvSpPr/>
            <p:nvPr/>
          </p:nvSpPr>
          <p:spPr>
            <a:xfrm>
              <a:off x="7307280" y="2141280"/>
              <a:ext cx="17604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71" name=""/>
          <p:cNvGrpSpPr/>
          <p:nvPr/>
        </p:nvGrpSpPr>
        <p:grpSpPr>
          <a:xfrm>
            <a:off x="6521400" y="2509920"/>
            <a:ext cx="138240" cy="144360"/>
            <a:chOff x="6521400" y="2509920"/>
            <a:chExt cx="138240" cy="144360"/>
          </a:xfrm>
        </p:grpSpPr>
        <p:grpSp>
          <p:nvGrpSpPr>
            <p:cNvPr id="672" name=""/>
            <p:cNvGrpSpPr/>
            <p:nvPr/>
          </p:nvGrpSpPr>
          <p:grpSpPr>
            <a:xfrm>
              <a:off x="6521400" y="2509920"/>
              <a:ext cx="138240" cy="144360"/>
              <a:chOff x="6521400" y="2509920"/>
              <a:chExt cx="138240" cy="144360"/>
            </a:xfrm>
          </p:grpSpPr>
          <p:sp>
            <p:nvSpPr>
              <p:cNvPr id="673" name=""/>
              <p:cNvSpPr/>
              <p:nvPr/>
            </p:nvSpPr>
            <p:spPr>
              <a:xfrm>
                <a:off x="6521400" y="2509920"/>
                <a:ext cx="13824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74" name=""/>
              <p:cNvSpPr/>
              <p:nvPr/>
            </p:nvSpPr>
            <p:spPr>
              <a:xfrm>
                <a:off x="6521400" y="2509920"/>
                <a:ext cx="135000" cy="141120"/>
              </a:xfrm>
              <a:custGeom>
                <a:avLst/>
                <a:gdLst/>
                <a:ahLst/>
                <a:rect l="l" t="t" r="r" b="b"/>
                <a:pathLst>
                  <a:path w="173" h="178">
                    <a:moveTo>
                      <a:pt x="86" y="0"/>
                    </a:moveTo>
                    <a:lnTo>
                      <a:pt x="69" y="2"/>
                    </a:lnTo>
                    <a:lnTo>
                      <a:pt x="53" y="8"/>
                    </a:lnTo>
                    <a:lnTo>
                      <a:pt x="37" y="15"/>
                    </a:lnTo>
                    <a:lnTo>
                      <a:pt x="25" y="26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8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3" y="171"/>
                    </a:lnTo>
                    <a:lnTo>
                      <a:pt x="69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8" y="153"/>
                    </a:lnTo>
                    <a:lnTo>
                      <a:pt x="159" y="138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3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8" y="26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75" name=""/>
              <p:cNvSpPr/>
              <p:nvPr/>
            </p:nvSpPr>
            <p:spPr>
              <a:xfrm>
                <a:off x="6521400" y="2509920"/>
                <a:ext cx="136800" cy="142560"/>
              </a:xfrm>
              <a:prstGeom prst="ellipse">
                <a:avLst/>
              </a:prstGeom>
              <a:blipFill rotWithShape="0">
                <a:blip r:embed="rId3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76" name=""/>
              <p:cNvSpPr/>
              <p:nvPr/>
            </p:nvSpPr>
            <p:spPr>
              <a:xfrm>
                <a:off x="6521400" y="2509920"/>
                <a:ext cx="13824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677" name=""/>
            <p:cNvGrpSpPr/>
            <p:nvPr/>
          </p:nvGrpSpPr>
          <p:grpSpPr>
            <a:xfrm>
              <a:off x="6522480" y="2512800"/>
              <a:ext cx="135360" cy="138240"/>
              <a:chOff x="6522480" y="2512800"/>
              <a:chExt cx="135360" cy="138240"/>
            </a:xfrm>
          </p:grpSpPr>
          <p:sp>
            <p:nvSpPr>
              <p:cNvPr id="678" name=""/>
              <p:cNvSpPr/>
              <p:nvPr/>
            </p:nvSpPr>
            <p:spPr>
              <a:xfrm>
                <a:off x="6555240" y="2547720"/>
                <a:ext cx="66600" cy="68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679" name=""/>
              <p:cNvSpPr/>
              <p:nvPr/>
            </p:nvSpPr>
            <p:spPr>
              <a:xfrm>
                <a:off x="6522480" y="2512800"/>
                <a:ext cx="135360" cy="138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680" name=""/>
          <p:cNvGrpSpPr/>
          <p:nvPr/>
        </p:nvGrpSpPr>
        <p:grpSpPr>
          <a:xfrm>
            <a:off x="6993000" y="4260960"/>
            <a:ext cx="176040" cy="187200"/>
            <a:chOff x="6993000" y="4260960"/>
            <a:chExt cx="176040" cy="187200"/>
          </a:xfrm>
        </p:grpSpPr>
        <p:sp>
          <p:nvSpPr>
            <p:cNvPr id="681" name=""/>
            <p:cNvSpPr/>
            <p:nvPr/>
          </p:nvSpPr>
          <p:spPr>
            <a:xfrm>
              <a:off x="6993000" y="426096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82" name=""/>
            <p:cNvSpPr/>
            <p:nvPr/>
          </p:nvSpPr>
          <p:spPr>
            <a:xfrm>
              <a:off x="6993000" y="4260960"/>
              <a:ext cx="176040" cy="457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83" name=""/>
            <p:cNvSpPr/>
            <p:nvPr/>
          </p:nvSpPr>
          <p:spPr>
            <a:xfrm>
              <a:off x="6993000" y="426096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84" name=""/>
            <p:cNvSpPr/>
            <p:nvPr/>
          </p:nvSpPr>
          <p:spPr>
            <a:xfrm>
              <a:off x="6993000" y="4282920"/>
              <a:ext cx="176040" cy="2340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85" name=""/>
          <p:cNvSpPr/>
          <p:nvPr/>
        </p:nvSpPr>
        <p:spPr>
          <a:xfrm>
            <a:off x="6859440" y="4195800"/>
            <a:ext cx="222480" cy="1746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6" name=""/>
          <p:cNvSpPr/>
          <p:nvPr/>
        </p:nvSpPr>
        <p:spPr>
          <a:xfrm>
            <a:off x="6713640" y="4165560"/>
            <a:ext cx="5238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7" name=""/>
          <p:cNvSpPr/>
          <p:nvPr/>
        </p:nvSpPr>
        <p:spPr>
          <a:xfrm>
            <a:off x="6875640" y="4206960"/>
            <a:ext cx="1821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688" name=""/>
          <p:cNvSpPr/>
          <p:nvPr/>
        </p:nvSpPr>
        <p:spPr>
          <a:xfrm>
            <a:off x="6907320" y="42894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689" name=""/>
          <p:cNvGrpSpPr/>
          <p:nvPr/>
        </p:nvGrpSpPr>
        <p:grpSpPr>
          <a:xfrm>
            <a:off x="6321600" y="4114800"/>
            <a:ext cx="177480" cy="188640"/>
            <a:chOff x="6321600" y="4114800"/>
            <a:chExt cx="177480" cy="188640"/>
          </a:xfrm>
        </p:grpSpPr>
        <p:sp>
          <p:nvSpPr>
            <p:cNvPr id="690" name=""/>
            <p:cNvSpPr/>
            <p:nvPr/>
          </p:nvSpPr>
          <p:spPr>
            <a:xfrm>
              <a:off x="6321600" y="4114800"/>
              <a:ext cx="17748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1" name=""/>
            <p:cNvSpPr/>
            <p:nvPr/>
          </p:nvSpPr>
          <p:spPr>
            <a:xfrm>
              <a:off x="6321600" y="4114800"/>
              <a:ext cx="17748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2" name=""/>
            <p:cNvSpPr/>
            <p:nvPr/>
          </p:nvSpPr>
          <p:spPr>
            <a:xfrm>
              <a:off x="6321600" y="4114800"/>
              <a:ext cx="17748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3" name=""/>
            <p:cNvSpPr/>
            <p:nvPr/>
          </p:nvSpPr>
          <p:spPr>
            <a:xfrm>
              <a:off x="6321600" y="4138560"/>
              <a:ext cx="177480" cy="2376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694" name=""/>
          <p:cNvGrpSpPr/>
          <p:nvPr/>
        </p:nvGrpSpPr>
        <p:grpSpPr>
          <a:xfrm>
            <a:off x="6458040" y="4114800"/>
            <a:ext cx="177840" cy="187200"/>
            <a:chOff x="6458040" y="4114800"/>
            <a:chExt cx="177840" cy="187200"/>
          </a:xfrm>
        </p:grpSpPr>
        <p:sp>
          <p:nvSpPr>
            <p:cNvPr id="695" name=""/>
            <p:cNvSpPr/>
            <p:nvPr/>
          </p:nvSpPr>
          <p:spPr>
            <a:xfrm>
              <a:off x="645804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6" name=""/>
            <p:cNvSpPr/>
            <p:nvPr/>
          </p:nvSpPr>
          <p:spPr>
            <a:xfrm>
              <a:off x="6458040" y="4114800"/>
              <a:ext cx="17784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7" name=""/>
            <p:cNvSpPr/>
            <p:nvPr/>
          </p:nvSpPr>
          <p:spPr>
            <a:xfrm>
              <a:off x="645804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698" name=""/>
            <p:cNvSpPr/>
            <p:nvPr/>
          </p:nvSpPr>
          <p:spPr>
            <a:xfrm>
              <a:off x="6458040" y="4136760"/>
              <a:ext cx="17784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699" name=""/>
          <p:cNvSpPr/>
          <p:nvPr/>
        </p:nvSpPr>
        <p:spPr>
          <a:xfrm>
            <a:off x="6470640" y="4122720"/>
            <a:ext cx="208080" cy="2030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59"/>
                </a:lnTo>
                <a:lnTo>
                  <a:pt x="52" y="256"/>
                </a:lnTo>
                <a:lnTo>
                  <a:pt x="135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00" name=""/>
          <p:cNvGrpSpPr/>
          <p:nvPr/>
        </p:nvGrpSpPr>
        <p:grpSpPr>
          <a:xfrm>
            <a:off x="5386320" y="3967200"/>
            <a:ext cx="138240" cy="144360"/>
            <a:chOff x="5386320" y="3967200"/>
            <a:chExt cx="138240" cy="144360"/>
          </a:xfrm>
        </p:grpSpPr>
        <p:grpSp>
          <p:nvGrpSpPr>
            <p:cNvPr id="701" name=""/>
            <p:cNvGrpSpPr/>
            <p:nvPr/>
          </p:nvGrpSpPr>
          <p:grpSpPr>
            <a:xfrm>
              <a:off x="5386320" y="3967200"/>
              <a:ext cx="138240" cy="144360"/>
              <a:chOff x="5386320" y="3967200"/>
              <a:chExt cx="138240" cy="144360"/>
            </a:xfrm>
          </p:grpSpPr>
          <p:sp>
            <p:nvSpPr>
              <p:cNvPr id="702" name=""/>
              <p:cNvSpPr/>
              <p:nvPr/>
            </p:nvSpPr>
            <p:spPr>
              <a:xfrm>
                <a:off x="5386320" y="3967200"/>
                <a:ext cx="13824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03" name=""/>
              <p:cNvSpPr/>
              <p:nvPr/>
            </p:nvSpPr>
            <p:spPr>
              <a:xfrm>
                <a:off x="5386320" y="3967200"/>
                <a:ext cx="135000" cy="141120"/>
              </a:xfrm>
              <a:custGeom>
                <a:avLst/>
                <a:gdLst/>
                <a:ahLst/>
                <a:rect l="l" t="t" r="r" b="b"/>
                <a:pathLst>
                  <a:path w="174" h="178">
                    <a:moveTo>
                      <a:pt x="86" y="0"/>
                    </a:moveTo>
                    <a:lnTo>
                      <a:pt x="70" y="2"/>
                    </a:lnTo>
                    <a:lnTo>
                      <a:pt x="53" y="8"/>
                    </a:lnTo>
                    <a:lnTo>
                      <a:pt x="37" y="15"/>
                    </a:lnTo>
                    <a:lnTo>
                      <a:pt x="25" y="26"/>
                    </a:lnTo>
                    <a:lnTo>
                      <a:pt x="14" y="40"/>
                    </a:lnTo>
                    <a:lnTo>
                      <a:pt x="7" y="54"/>
                    </a:lnTo>
                    <a:lnTo>
                      <a:pt x="1" y="70"/>
                    </a:lnTo>
                    <a:lnTo>
                      <a:pt x="0" y="88"/>
                    </a:lnTo>
                    <a:lnTo>
                      <a:pt x="1" y="106"/>
                    </a:lnTo>
                    <a:lnTo>
                      <a:pt x="7" y="124"/>
                    </a:lnTo>
                    <a:lnTo>
                      <a:pt x="14" y="139"/>
                    </a:lnTo>
                    <a:lnTo>
                      <a:pt x="25" y="153"/>
                    </a:lnTo>
                    <a:lnTo>
                      <a:pt x="37" y="164"/>
                    </a:lnTo>
                    <a:lnTo>
                      <a:pt x="53" y="171"/>
                    </a:lnTo>
                    <a:lnTo>
                      <a:pt x="70" y="176"/>
                    </a:lnTo>
                    <a:lnTo>
                      <a:pt x="86" y="178"/>
                    </a:lnTo>
                    <a:lnTo>
                      <a:pt x="104" y="176"/>
                    </a:lnTo>
                    <a:lnTo>
                      <a:pt x="120" y="171"/>
                    </a:lnTo>
                    <a:lnTo>
                      <a:pt x="134" y="164"/>
                    </a:lnTo>
                    <a:lnTo>
                      <a:pt x="148" y="153"/>
                    </a:lnTo>
                    <a:lnTo>
                      <a:pt x="159" y="139"/>
                    </a:lnTo>
                    <a:lnTo>
                      <a:pt x="166" y="124"/>
                    </a:lnTo>
                    <a:lnTo>
                      <a:pt x="172" y="106"/>
                    </a:lnTo>
                    <a:lnTo>
                      <a:pt x="174" y="88"/>
                    </a:lnTo>
                    <a:lnTo>
                      <a:pt x="172" y="70"/>
                    </a:lnTo>
                    <a:lnTo>
                      <a:pt x="166" y="54"/>
                    </a:lnTo>
                    <a:lnTo>
                      <a:pt x="159" y="40"/>
                    </a:lnTo>
                    <a:lnTo>
                      <a:pt x="148" y="26"/>
                    </a:lnTo>
                    <a:lnTo>
                      <a:pt x="134" y="15"/>
                    </a:lnTo>
                    <a:lnTo>
                      <a:pt x="120" y="8"/>
                    </a:lnTo>
                    <a:lnTo>
                      <a:pt x="104" y="2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66ff66"/>
              </a:solidFill>
              <a:ln w="0">
                <a:solidFill>
                  <a:srgbClr val="ffffff"/>
                </a:solidFill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04" name=""/>
              <p:cNvSpPr/>
              <p:nvPr/>
            </p:nvSpPr>
            <p:spPr>
              <a:xfrm>
                <a:off x="5386320" y="3967200"/>
                <a:ext cx="136800" cy="142920"/>
              </a:xfrm>
              <a:prstGeom prst="ellipse">
                <a:avLst/>
              </a:prstGeom>
              <a:blipFill rotWithShape="0">
                <a:blip r:embed="rId4"/>
                <a:srcRect/>
                <a:tile tx="0" ty="0" sx="100000" sy="100000" algn="ctr"/>
              </a:blip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05" name=""/>
              <p:cNvSpPr/>
              <p:nvPr/>
            </p:nvSpPr>
            <p:spPr>
              <a:xfrm>
                <a:off x="5386320" y="3967200"/>
                <a:ext cx="138240" cy="144360"/>
              </a:xfrm>
              <a:prstGeom prst="rect">
                <a:avLst/>
              </a:prstGeom>
              <a:solidFill>
                <a:srgbClr val="66ff66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706" name=""/>
            <p:cNvGrpSpPr/>
            <p:nvPr/>
          </p:nvGrpSpPr>
          <p:grpSpPr>
            <a:xfrm>
              <a:off x="5387400" y="3970080"/>
              <a:ext cx="135360" cy="138240"/>
              <a:chOff x="5387400" y="3970080"/>
              <a:chExt cx="135360" cy="138240"/>
            </a:xfrm>
          </p:grpSpPr>
          <p:sp>
            <p:nvSpPr>
              <p:cNvPr id="707" name=""/>
              <p:cNvSpPr/>
              <p:nvPr/>
            </p:nvSpPr>
            <p:spPr>
              <a:xfrm>
                <a:off x="5421240" y="4005000"/>
                <a:ext cx="66960" cy="6840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" bIns="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708" name=""/>
              <p:cNvSpPr/>
              <p:nvPr/>
            </p:nvSpPr>
            <p:spPr>
              <a:xfrm>
                <a:off x="5387400" y="3970080"/>
                <a:ext cx="135360" cy="138240"/>
              </a:xfrm>
              <a:prstGeom prst="ellipse">
                <a:avLst/>
              </a:prstGeom>
              <a:noFill/>
              <a:ln w="14400">
                <a:solidFill>
                  <a:srgbClr val="ffff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709" name=""/>
          <p:cNvSpPr/>
          <p:nvPr/>
        </p:nvSpPr>
        <p:spPr>
          <a:xfrm>
            <a:off x="3916440" y="1762200"/>
            <a:ext cx="207720" cy="203040"/>
          </a:xfrm>
          <a:custGeom>
            <a:avLst/>
            <a:gdLst/>
            <a:ahLst/>
            <a:rect l="l" t="t" r="r" b="b"/>
            <a:pathLst>
              <a:path w="269" h="257">
                <a:moveTo>
                  <a:pt x="135" y="0"/>
                </a:moveTo>
                <a:lnTo>
                  <a:pt x="102" y="99"/>
                </a:lnTo>
                <a:lnTo>
                  <a:pt x="0" y="99"/>
                </a:lnTo>
                <a:lnTo>
                  <a:pt x="84" y="160"/>
                </a:lnTo>
                <a:lnTo>
                  <a:pt x="52" y="257"/>
                </a:lnTo>
                <a:lnTo>
                  <a:pt x="135" y="198"/>
                </a:lnTo>
                <a:lnTo>
                  <a:pt x="217" y="257"/>
                </a:lnTo>
                <a:lnTo>
                  <a:pt x="185" y="160"/>
                </a:lnTo>
                <a:lnTo>
                  <a:pt x="269" y="99"/>
                </a:lnTo>
                <a:lnTo>
                  <a:pt x="165" y="99"/>
                </a:lnTo>
                <a:lnTo>
                  <a:pt x="135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0" name=""/>
          <p:cNvSpPr/>
          <p:nvPr/>
        </p:nvSpPr>
        <p:spPr>
          <a:xfrm>
            <a:off x="3656160" y="2603520"/>
            <a:ext cx="207720" cy="204840"/>
          </a:xfrm>
          <a:custGeom>
            <a:avLst/>
            <a:gdLst/>
            <a:ahLst/>
            <a:rect l="l" t="t" r="r" b="b"/>
            <a:pathLst>
              <a:path w="269" h="256">
                <a:moveTo>
                  <a:pt x="134" y="0"/>
                </a:moveTo>
                <a:lnTo>
                  <a:pt x="102" y="98"/>
                </a:lnTo>
                <a:lnTo>
                  <a:pt x="0" y="98"/>
                </a:lnTo>
                <a:lnTo>
                  <a:pt x="84" y="159"/>
                </a:lnTo>
                <a:lnTo>
                  <a:pt x="52" y="256"/>
                </a:lnTo>
                <a:lnTo>
                  <a:pt x="134" y="197"/>
                </a:lnTo>
                <a:lnTo>
                  <a:pt x="217" y="256"/>
                </a:lnTo>
                <a:lnTo>
                  <a:pt x="185" y="159"/>
                </a:lnTo>
                <a:lnTo>
                  <a:pt x="269" y="98"/>
                </a:lnTo>
                <a:lnTo>
                  <a:pt x="165" y="98"/>
                </a:lnTo>
                <a:lnTo>
                  <a:pt x="134" y="0"/>
                </a:lnTo>
                <a:close/>
              </a:path>
            </a:pathLst>
          </a:custGeom>
          <a:solidFill>
            <a:srgbClr val="fc0128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1" name=""/>
          <p:cNvSpPr/>
          <p:nvPr/>
        </p:nvSpPr>
        <p:spPr>
          <a:xfrm>
            <a:off x="6418440" y="2575080"/>
            <a:ext cx="134640" cy="174600"/>
          </a:xfrm>
          <a:custGeom>
            <a:avLst/>
            <a:gdLst/>
            <a:ahLst/>
            <a:rect l="l" t="t" r="r" b="b"/>
            <a:pathLst>
              <a:path w="176" h="219">
                <a:moveTo>
                  <a:pt x="88" y="219"/>
                </a:moveTo>
                <a:lnTo>
                  <a:pt x="176" y="0"/>
                </a:lnTo>
                <a:lnTo>
                  <a:pt x="0" y="0"/>
                </a:lnTo>
                <a:lnTo>
                  <a:pt x="88" y="219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2" name=""/>
          <p:cNvSpPr/>
          <p:nvPr/>
        </p:nvSpPr>
        <p:spPr>
          <a:xfrm>
            <a:off x="7143840" y="3936960"/>
            <a:ext cx="112680" cy="138240"/>
          </a:xfrm>
          <a:custGeom>
            <a:avLst/>
            <a:gdLst/>
            <a:ahLst/>
            <a:rect l="l" t="t" r="r" b="b"/>
            <a:pathLst>
              <a:path w="145" h="176">
                <a:moveTo>
                  <a:pt x="73" y="176"/>
                </a:moveTo>
                <a:lnTo>
                  <a:pt x="145" y="0"/>
                </a:lnTo>
                <a:lnTo>
                  <a:pt x="0" y="0"/>
                </a:lnTo>
                <a:lnTo>
                  <a:pt x="73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3" name=""/>
          <p:cNvSpPr/>
          <p:nvPr/>
        </p:nvSpPr>
        <p:spPr>
          <a:xfrm>
            <a:off x="6676920" y="4175280"/>
            <a:ext cx="112680" cy="139680"/>
          </a:xfrm>
          <a:custGeom>
            <a:avLst/>
            <a:gdLst/>
            <a:ahLst/>
            <a:rect l="l" t="t" r="r" b="b"/>
            <a:pathLst>
              <a:path w="146" h="176">
                <a:moveTo>
                  <a:pt x="74" y="176"/>
                </a:moveTo>
                <a:lnTo>
                  <a:pt x="146" y="0"/>
                </a:lnTo>
                <a:lnTo>
                  <a:pt x="0" y="0"/>
                </a:lnTo>
                <a:lnTo>
                  <a:pt x="74" y="176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4" name=""/>
          <p:cNvSpPr/>
          <p:nvPr/>
        </p:nvSpPr>
        <p:spPr>
          <a:xfrm>
            <a:off x="6302520" y="3506760"/>
            <a:ext cx="112680" cy="139680"/>
          </a:xfrm>
          <a:custGeom>
            <a:avLst/>
            <a:gdLst/>
            <a:ahLst/>
            <a:rect l="l" t="t" r="r" b="b"/>
            <a:pathLst>
              <a:path w="146" h="175">
                <a:moveTo>
                  <a:pt x="74" y="175"/>
                </a:moveTo>
                <a:lnTo>
                  <a:pt x="146" y="0"/>
                </a:lnTo>
                <a:lnTo>
                  <a:pt x="0" y="0"/>
                </a:lnTo>
                <a:lnTo>
                  <a:pt x="74" y="175"/>
                </a:lnTo>
                <a:close/>
              </a:path>
            </a:pathLst>
          </a:custGeom>
          <a:solidFill>
            <a:srgbClr val="00ffff"/>
          </a:solidFill>
          <a:ln w="79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715" name=""/>
          <p:cNvSpPr/>
          <p:nvPr/>
        </p:nvSpPr>
        <p:spPr>
          <a:xfrm>
            <a:off x="7643880" y="2247840"/>
            <a:ext cx="11160" cy="12600"/>
          </a:xfrm>
          <a:prstGeom prst="rect">
            <a:avLst/>
          </a:prstGeom>
          <a:solidFill>
            <a:srgbClr val="00f008"/>
          </a:solidFill>
          <a:ln w="11160">
            <a:solidFill>
              <a:srgbClr val="91919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34200" bIns="-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16" name=""/>
          <p:cNvGrpSpPr/>
          <p:nvPr/>
        </p:nvGrpSpPr>
        <p:grpSpPr>
          <a:xfrm>
            <a:off x="5584680" y="3330720"/>
            <a:ext cx="898560" cy="463320"/>
            <a:chOff x="5584680" y="3330720"/>
            <a:chExt cx="898560" cy="463320"/>
          </a:xfrm>
        </p:grpSpPr>
        <p:sp>
          <p:nvSpPr>
            <p:cNvPr id="717" name=""/>
            <p:cNvSpPr/>
            <p:nvPr/>
          </p:nvSpPr>
          <p:spPr>
            <a:xfrm>
              <a:off x="5584680" y="3330720"/>
              <a:ext cx="898560" cy="46332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18" name=""/>
            <p:cNvSpPr/>
            <p:nvPr/>
          </p:nvSpPr>
          <p:spPr>
            <a:xfrm>
              <a:off x="5584680" y="3330720"/>
              <a:ext cx="898560" cy="463320"/>
            </a:xfrm>
            <a:custGeom>
              <a:avLst/>
              <a:gdLst/>
              <a:ahLst/>
              <a:rect l="l" t="t" r="r" b="b"/>
              <a:pathLst>
                <a:path w="1160" h="585">
                  <a:moveTo>
                    <a:pt x="4" y="0"/>
                  </a:moveTo>
                  <a:lnTo>
                    <a:pt x="413" y="25"/>
                  </a:lnTo>
                  <a:lnTo>
                    <a:pt x="1135" y="29"/>
                  </a:lnTo>
                  <a:lnTo>
                    <a:pt x="1135" y="111"/>
                  </a:lnTo>
                  <a:lnTo>
                    <a:pt x="1153" y="208"/>
                  </a:lnTo>
                  <a:lnTo>
                    <a:pt x="1160" y="585"/>
                  </a:lnTo>
                  <a:lnTo>
                    <a:pt x="1125" y="578"/>
                  </a:lnTo>
                  <a:lnTo>
                    <a:pt x="1117" y="560"/>
                  </a:lnTo>
                  <a:lnTo>
                    <a:pt x="1103" y="545"/>
                  </a:lnTo>
                  <a:lnTo>
                    <a:pt x="1081" y="542"/>
                  </a:lnTo>
                  <a:lnTo>
                    <a:pt x="1067" y="552"/>
                  </a:lnTo>
                  <a:lnTo>
                    <a:pt x="1049" y="570"/>
                  </a:lnTo>
                  <a:lnTo>
                    <a:pt x="1024" y="552"/>
                  </a:lnTo>
                  <a:lnTo>
                    <a:pt x="1003" y="549"/>
                  </a:lnTo>
                  <a:lnTo>
                    <a:pt x="967" y="570"/>
                  </a:lnTo>
                  <a:lnTo>
                    <a:pt x="920" y="570"/>
                  </a:lnTo>
                  <a:lnTo>
                    <a:pt x="884" y="556"/>
                  </a:lnTo>
                  <a:lnTo>
                    <a:pt x="845" y="560"/>
                  </a:lnTo>
                  <a:lnTo>
                    <a:pt x="823" y="581"/>
                  </a:lnTo>
                  <a:lnTo>
                    <a:pt x="813" y="581"/>
                  </a:lnTo>
                  <a:lnTo>
                    <a:pt x="784" y="552"/>
                  </a:lnTo>
                  <a:lnTo>
                    <a:pt x="741" y="552"/>
                  </a:lnTo>
                  <a:lnTo>
                    <a:pt x="712" y="552"/>
                  </a:lnTo>
                  <a:lnTo>
                    <a:pt x="691" y="538"/>
                  </a:lnTo>
                  <a:lnTo>
                    <a:pt x="673" y="502"/>
                  </a:lnTo>
                  <a:lnTo>
                    <a:pt x="644" y="495"/>
                  </a:lnTo>
                  <a:lnTo>
                    <a:pt x="626" y="495"/>
                  </a:lnTo>
                  <a:lnTo>
                    <a:pt x="608" y="509"/>
                  </a:lnTo>
                  <a:lnTo>
                    <a:pt x="549" y="506"/>
                  </a:lnTo>
                  <a:lnTo>
                    <a:pt x="528" y="495"/>
                  </a:lnTo>
                  <a:lnTo>
                    <a:pt x="520" y="463"/>
                  </a:lnTo>
                  <a:lnTo>
                    <a:pt x="506" y="448"/>
                  </a:lnTo>
                  <a:lnTo>
                    <a:pt x="495" y="452"/>
                  </a:lnTo>
                  <a:lnTo>
                    <a:pt x="463" y="466"/>
                  </a:lnTo>
                  <a:lnTo>
                    <a:pt x="445" y="466"/>
                  </a:lnTo>
                  <a:lnTo>
                    <a:pt x="434" y="463"/>
                  </a:lnTo>
                  <a:lnTo>
                    <a:pt x="431" y="448"/>
                  </a:lnTo>
                  <a:lnTo>
                    <a:pt x="424" y="427"/>
                  </a:lnTo>
                  <a:lnTo>
                    <a:pt x="420" y="413"/>
                  </a:lnTo>
                  <a:lnTo>
                    <a:pt x="413" y="373"/>
                  </a:lnTo>
                  <a:lnTo>
                    <a:pt x="395" y="115"/>
                  </a:lnTo>
                  <a:lnTo>
                    <a:pt x="0" y="86"/>
                  </a:lnTo>
                  <a:lnTo>
                    <a:pt x="4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19" name=""/>
          <p:cNvGrpSpPr/>
          <p:nvPr/>
        </p:nvGrpSpPr>
        <p:grpSpPr>
          <a:xfrm>
            <a:off x="6248520" y="2465280"/>
            <a:ext cx="627120" cy="414360"/>
            <a:chOff x="6248520" y="2465280"/>
            <a:chExt cx="627120" cy="414360"/>
          </a:xfrm>
        </p:grpSpPr>
        <p:sp>
          <p:nvSpPr>
            <p:cNvPr id="720" name=""/>
            <p:cNvSpPr/>
            <p:nvPr/>
          </p:nvSpPr>
          <p:spPr>
            <a:xfrm>
              <a:off x="6248520" y="2465280"/>
              <a:ext cx="627120" cy="41436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21" name=""/>
            <p:cNvSpPr/>
            <p:nvPr/>
          </p:nvSpPr>
          <p:spPr>
            <a:xfrm>
              <a:off x="6248520" y="2465280"/>
              <a:ext cx="627120" cy="414360"/>
            </a:xfrm>
            <a:custGeom>
              <a:avLst/>
              <a:gdLst/>
              <a:ahLst/>
              <a:rect l="l" t="t" r="r" b="b"/>
              <a:pathLst>
                <a:path w="811" h="524">
                  <a:moveTo>
                    <a:pt x="11" y="14"/>
                  </a:moveTo>
                  <a:lnTo>
                    <a:pt x="373" y="0"/>
                  </a:lnTo>
                  <a:lnTo>
                    <a:pt x="674" y="0"/>
                  </a:lnTo>
                  <a:lnTo>
                    <a:pt x="671" y="18"/>
                  </a:lnTo>
                  <a:lnTo>
                    <a:pt x="657" y="72"/>
                  </a:lnTo>
                  <a:lnTo>
                    <a:pt x="685" y="108"/>
                  </a:lnTo>
                  <a:lnTo>
                    <a:pt x="696" y="129"/>
                  </a:lnTo>
                  <a:lnTo>
                    <a:pt x="750" y="133"/>
                  </a:lnTo>
                  <a:lnTo>
                    <a:pt x="753" y="176"/>
                  </a:lnTo>
                  <a:lnTo>
                    <a:pt x="775" y="179"/>
                  </a:lnTo>
                  <a:lnTo>
                    <a:pt x="775" y="194"/>
                  </a:lnTo>
                  <a:lnTo>
                    <a:pt x="789" y="215"/>
                  </a:lnTo>
                  <a:lnTo>
                    <a:pt x="811" y="222"/>
                  </a:lnTo>
                  <a:lnTo>
                    <a:pt x="811" y="265"/>
                  </a:lnTo>
                  <a:lnTo>
                    <a:pt x="800" y="308"/>
                  </a:lnTo>
                  <a:lnTo>
                    <a:pt x="735" y="337"/>
                  </a:lnTo>
                  <a:lnTo>
                    <a:pt x="700" y="359"/>
                  </a:lnTo>
                  <a:lnTo>
                    <a:pt x="707" y="398"/>
                  </a:lnTo>
                  <a:lnTo>
                    <a:pt x="717" y="420"/>
                  </a:lnTo>
                  <a:lnTo>
                    <a:pt x="714" y="438"/>
                  </a:lnTo>
                  <a:lnTo>
                    <a:pt x="678" y="481"/>
                  </a:lnTo>
                  <a:lnTo>
                    <a:pt x="671" y="513"/>
                  </a:lnTo>
                  <a:lnTo>
                    <a:pt x="660" y="524"/>
                  </a:lnTo>
                  <a:lnTo>
                    <a:pt x="639" y="481"/>
                  </a:lnTo>
                  <a:lnTo>
                    <a:pt x="119" y="495"/>
                  </a:lnTo>
                  <a:lnTo>
                    <a:pt x="115" y="448"/>
                  </a:lnTo>
                  <a:lnTo>
                    <a:pt x="97" y="438"/>
                  </a:lnTo>
                  <a:lnTo>
                    <a:pt x="94" y="362"/>
                  </a:lnTo>
                  <a:lnTo>
                    <a:pt x="90" y="351"/>
                  </a:lnTo>
                  <a:lnTo>
                    <a:pt x="83" y="301"/>
                  </a:lnTo>
                  <a:lnTo>
                    <a:pt x="65" y="298"/>
                  </a:lnTo>
                  <a:lnTo>
                    <a:pt x="61" y="247"/>
                  </a:lnTo>
                  <a:lnTo>
                    <a:pt x="40" y="222"/>
                  </a:lnTo>
                  <a:lnTo>
                    <a:pt x="29" y="172"/>
                  </a:lnTo>
                  <a:lnTo>
                    <a:pt x="11" y="165"/>
                  </a:lnTo>
                  <a:lnTo>
                    <a:pt x="0" y="126"/>
                  </a:lnTo>
                  <a:lnTo>
                    <a:pt x="11" y="108"/>
                  </a:lnTo>
                  <a:lnTo>
                    <a:pt x="11" y="14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22" name=""/>
          <p:cNvGrpSpPr/>
          <p:nvPr/>
        </p:nvGrpSpPr>
        <p:grpSpPr>
          <a:xfrm>
            <a:off x="8518680" y="2462040"/>
            <a:ext cx="129960" cy="96840"/>
            <a:chOff x="8518680" y="2462040"/>
            <a:chExt cx="129960" cy="96840"/>
          </a:xfrm>
        </p:grpSpPr>
        <p:sp>
          <p:nvSpPr>
            <p:cNvPr id="723" name=""/>
            <p:cNvSpPr/>
            <p:nvPr/>
          </p:nvSpPr>
          <p:spPr>
            <a:xfrm>
              <a:off x="8518680" y="2462040"/>
              <a:ext cx="129960" cy="9684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24" name=""/>
            <p:cNvSpPr/>
            <p:nvPr/>
          </p:nvSpPr>
          <p:spPr>
            <a:xfrm>
              <a:off x="8518680" y="2462040"/>
              <a:ext cx="129960" cy="96840"/>
            </a:xfrm>
            <a:custGeom>
              <a:avLst/>
              <a:gdLst/>
              <a:ahLst/>
              <a:rect l="l" t="t" r="r" b="b"/>
              <a:pathLst>
                <a:path w="168" h="122">
                  <a:moveTo>
                    <a:pt x="64" y="29"/>
                  </a:moveTo>
                  <a:lnTo>
                    <a:pt x="100" y="29"/>
                  </a:lnTo>
                  <a:lnTo>
                    <a:pt x="118" y="26"/>
                  </a:lnTo>
                  <a:lnTo>
                    <a:pt x="140" y="4"/>
                  </a:lnTo>
                  <a:lnTo>
                    <a:pt x="168" y="0"/>
                  </a:lnTo>
                  <a:lnTo>
                    <a:pt x="161" y="29"/>
                  </a:lnTo>
                  <a:lnTo>
                    <a:pt x="136" y="47"/>
                  </a:lnTo>
                  <a:lnTo>
                    <a:pt x="122" y="69"/>
                  </a:lnTo>
                  <a:lnTo>
                    <a:pt x="125" y="94"/>
                  </a:lnTo>
                  <a:lnTo>
                    <a:pt x="104" y="90"/>
                  </a:lnTo>
                  <a:lnTo>
                    <a:pt x="68" y="108"/>
                  </a:lnTo>
                  <a:lnTo>
                    <a:pt x="14" y="122"/>
                  </a:lnTo>
                  <a:lnTo>
                    <a:pt x="0" y="61"/>
                  </a:lnTo>
                  <a:lnTo>
                    <a:pt x="50" y="58"/>
                  </a:lnTo>
                  <a:lnTo>
                    <a:pt x="64" y="29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25" name=""/>
          <p:cNvGrpSpPr/>
          <p:nvPr/>
        </p:nvGrpSpPr>
        <p:grpSpPr>
          <a:xfrm>
            <a:off x="3859200" y="1089000"/>
            <a:ext cx="797040" cy="1440"/>
            <a:chOff x="3859200" y="1089000"/>
            <a:chExt cx="797040" cy="1440"/>
          </a:xfrm>
        </p:grpSpPr>
        <p:sp>
          <p:nvSpPr>
            <p:cNvPr id="726" name=""/>
            <p:cNvSpPr/>
            <p:nvPr/>
          </p:nvSpPr>
          <p:spPr>
            <a:xfrm>
              <a:off x="3859200" y="1089000"/>
              <a:ext cx="797040" cy="1440"/>
            </a:xfrm>
            <a:custGeom>
              <a:avLst/>
              <a:gdLst/>
              <a:ahLst/>
              <a:rect l="l" t="t" r="r" b="b"/>
              <a:pathLst>
                <a:path w="1028" h="0">
                  <a:moveTo>
                    <a:pt x="1028" y="0"/>
                  </a:moveTo>
                  <a:lnTo>
                    <a:pt x="0" y="0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00f00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27" name=""/>
            <p:cNvSpPr/>
            <p:nvPr/>
          </p:nvSpPr>
          <p:spPr>
            <a:xfrm flipH="1">
              <a:off x="3859200" y="1089000"/>
              <a:ext cx="797040" cy="1440"/>
            </a:xfrm>
            <a:prstGeom prst="line">
              <a:avLst/>
            </a:prstGeom>
            <a:ln w="11160">
              <a:solidFill>
                <a:srgbClr val="919191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28" name=""/>
          <p:cNvGrpSpPr/>
          <p:nvPr/>
        </p:nvGrpSpPr>
        <p:grpSpPr>
          <a:xfrm>
            <a:off x="6899400" y="1798560"/>
            <a:ext cx="77760" cy="65160"/>
            <a:chOff x="6899400" y="1798560"/>
            <a:chExt cx="77760" cy="65160"/>
          </a:xfrm>
        </p:grpSpPr>
        <p:sp>
          <p:nvSpPr>
            <p:cNvPr id="729" name=""/>
            <p:cNvSpPr/>
            <p:nvPr/>
          </p:nvSpPr>
          <p:spPr>
            <a:xfrm>
              <a:off x="6899400" y="1798560"/>
              <a:ext cx="77760" cy="651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30" name=""/>
            <p:cNvSpPr/>
            <p:nvPr/>
          </p:nvSpPr>
          <p:spPr>
            <a:xfrm>
              <a:off x="6899400" y="1798560"/>
              <a:ext cx="77760" cy="65160"/>
            </a:xfrm>
            <a:custGeom>
              <a:avLst/>
              <a:gdLst/>
              <a:ahLst/>
              <a:rect l="l" t="t" r="r" b="b"/>
              <a:pathLst>
                <a:path w="101" h="82">
                  <a:moveTo>
                    <a:pt x="101" y="0"/>
                  </a:moveTo>
                  <a:lnTo>
                    <a:pt x="61" y="7"/>
                  </a:lnTo>
                  <a:lnTo>
                    <a:pt x="36" y="36"/>
                  </a:lnTo>
                  <a:lnTo>
                    <a:pt x="8" y="50"/>
                  </a:lnTo>
                  <a:lnTo>
                    <a:pt x="0" y="82"/>
                  </a:lnTo>
                  <a:lnTo>
                    <a:pt x="58" y="61"/>
                  </a:lnTo>
                  <a:lnTo>
                    <a:pt x="79" y="32"/>
                  </a:lnTo>
                  <a:lnTo>
                    <a:pt x="94" y="21"/>
                  </a:lnTo>
                  <a:lnTo>
                    <a:pt x="101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360" bIns="18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31" name=""/>
          <p:cNvGrpSpPr/>
          <p:nvPr/>
        </p:nvGrpSpPr>
        <p:grpSpPr>
          <a:xfrm>
            <a:off x="7180200" y="1830240"/>
            <a:ext cx="60480" cy="15840"/>
            <a:chOff x="7180200" y="1830240"/>
            <a:chExt cx="60480" cy="15840"/>
          </a:xfrm>
        </p:grpSpPr>
        <p:sp>
          <p:nvSpPr>
            <p:cNvPr id="732" name=""/>
            <p:cNvSpPr/>
            <p:nvPr/>
          </p:nvSpPr>
          <p:spPr>
            <a:xfrm>
              <a:off x="7180200" y="1830240"/>
              <a:ext cx="60480" cy="1584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33" name=""/>
            <p:cNvSpPr/>
            <p:nvPr/>
          </p:nvSpPr>
          <p:spPr>
            <a:xfrm>
              <a:off x="7180200" y="1830240"/>
              <a:ext cx="60480" cy="15840"/>
            </a:xfrm>
            <a:custGeom>
              <a:avLst/>
              <a:gdLst/>
              <a:ahLst/>
              <a:rect l="l" t="t" r="r" b="b"/>
              <a:pathLst>
                <a:path w="78" h="22">
                  <a:moveTo>
                    <a:pt x="14" y="4"/>
                  </a:moveTo>
                  <a:lnTo>
                    <a:pt x="0" y="15"/>
                  </a:lnTo>
                  <a:lnTo>
                    <a:pt x="7" y="22"/>
                  </a:lnTo>
                  <a:lnTo>
                    <a:pt x="57" y="18"/>
                  </a:lnTo>
                  <a:lnTo>
                    <a:pt x="78" y="18"/>
                  </a:lnTo>
                  <a:lnTo>
                    <a:pt x="75" y="0"/>
                  </a:lnTo>
                  <a:lnTo>
                    <a:pt x="14" y="4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0960" bIns="-30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34" name=""/>
          <p:cNvGrpSpPr/>
          <p:nvPr/>
        </p:nvGrpSpPr>
        <p:grpSpPr>
          <a:xfrm>
            <a:off x="8213760" y="4749840"/>
            <a:ext cx="49320" cy="68040"/>
            <a:chOff x="8213760" y="4749840"/>
            <a:chExt cx="49320" cy="68040"/>
          </a:xfrm>
        </p:grpSpPr>
        <p:sp>
          <p:nvSpPr>
            <p:cNvPr id="735" name=""/>
            <p:cNvSpPr/>
            <p:nvPr/>
          </p:nvSpPr>
          <p:spPr>
            <a:xfrm>
              <a:off x="8213760" y="4749840"/>
              <a:ext cx="49320" cy="68040"/>
            </a:xfrm>
            <a:custGeom>
              <a:avLst/>
              <a:gdLst/>
              <a:ahLst/>
              <a:rect l="l" t="t" r="r" b="b"/>
              <a:pathLst>
                <a:path w="65" h="86">
                  <a:moveTo>
                    <a:pt x="4" y="53"/>
                  </a:moveTo>
                  <a:lnTo>
                    <a:pt x="40" y="14"/>
                  </a:lnTo>
                  <a:lnTo>
                    <a:pt x="51" y="0"/>
                  </a:lnTo>
                  <a:lnTo>
                    <a:pt x="65" y="25"/>
                  </a:lnTo>
                  <a:lnTo>
                    <a:pt x="47" y="57"/>
                  </a:lnTo>
                  <a:lnTo>
                    <a:pt x="18" y="86"/>
                  </a:lnTo>
                  <a:lnTo>
                    <a:pt x="0" y="86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36" name=""/>
            <p:cNvSpPr/>
            <p:nvPr/>
          </p:nvSpPr>
          <p:spPr>
            <a:xfrm>
              <a:off x="8213760" y="4749840"/>
              <a:ext cx="49320" cy="68040"/>
            </a:xfrm>
            <a:custGeom>
              <a:avLst/>
              <a:gdLst/>
              <a:ahLst/>
              <a:rect l="l" t="t" r="r" b="b"/>
              <a:pathLst>
                <a:path w="65" h="86">
                  <a:moveTo>
                    <a:pt x="4" y="53"/>
                  </a:moveTo>
                  <a:lnTo>
                    <a:pt x="40" y="14"/>
                  </a:lnTo>
                  <a:lnTo>
                    <a:pt x="51" y="0"/>
                  </a:lnTo>
                  <a:lnTo>
                    <a:pt x="65" y="25"/>
                  </a:lnTo>
                  <a:lnTo>
                    <a:pt x="47" y="57"/>
                  </a:lnTo>
                  <a:lnTo>
                    <a:pt x="18" y="86"/>
                  </a:lnTo>
                  <a:lnTo>
                    <a:pt x="0" y="86"/>
                  </a:lnTo>
                  <a:lnTo>
                    <a:pt x="4" y="53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240" bIns="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37" name=""/>
          <p:cNvGrpSpPr/>
          <p:nvPr/>
        </p:nvGrpSpPr>
        <p:grpSpPr>
          <a:xfrm>
            <a:off x="8159760" y="4802040"/>
            <a:ext cx="28440" cy="41400"/>
            <a:chOff x="8159760" y="4802040"/>
            <a:chExt cx="28440" cy="41400"/>
          </a:xfrm>
        </p:grpSpPr>
        <p:sp>
          <p:nvSpPr>
            <p:cNvPr id="738" name=""/>
            <p:cNvSpPr/>
            <p:nvPr/>
          </p:nvSpPr>
          <p:spPr>
            <a:xfrm>
              <a:off x="8159760" y="4802040"/>
              <a:ext cx="28440" cy="41400"/>
            </a:xfrm>
            <a:custGeom>
              <a:avLst/>
              <a:gdLst/>
              <a:ahLst/>
              <a:rect l="l" t="t" r="r" b="b"/>
              <a:pathLst>
                <a:path w="38" h="54">
                  <a:moveTo>
                    <a:pt x="11" y="0"/>
                  </a:moveTo>
                  <a:lnTo>
                    <a:pt x="38" y="22"/>
                  </a:lnTo>
                  <a:lnTo>
                    <a:pt x="27" y="50"/>
                  </a:lnTo>
                  <a:lnTo>
                    <a:pt x="4" y="54"/>
                  </a:lnTo>
                  <a:lnTo>
                    <a:pt x="0" y="25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39" name=""/>
            <p:cNvSpPr/>
            <p:nvPr/>
          </p:nvSpPr>
          <p:spPr>
            <a:xfrm>
              <a:off x="8159760" y="4802040"/>
              <a:ext cx="28440" cy="41400"/>
            </a:xfrm>
            <a:custGeom>
              <a:avLst/>
              <a:gdLst/>
              <a:ahLst/>
              <a:rect l="l" t="t" r="r" b="b"/>
              <a:pathLst>
                <a:path w="38" h="54">
                  <a:moveTo>
                    <a:pt x="11" y="0"/>
                  </a:moveTo>
                  <a:lnTo>
                    <a:pt x="38" y="22"/>
                  </a:lnTo>
                  <a:lnTo>
                    <a:pt x="27" y="50"/>
                  </a:lnTo>
                  <a:lnTo>
                    <a:pt x="4" y="54"/>
                  </a:lnTo>
                  <a:lnTo>
                    <a:pt x="0" y="25"/>
                  </a:lnTo>
                  <a:lnTo>
                    <a:pt x="11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5400" bIns="-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40" name=""/>
          <p:cNvGrpSpPr/>
          <p:nvPr/>
        </p:nvGrpSpPr>
        <p:grpSpPr>
          <a:xfrm>
            <a:off x="8096400" y="4821120"/>
            <a:ext cx="23760" cy="17640"/>
            <a:chOff x="8096400" y="4821120"/>
            <a:chExt cx="23760" cy="17640"/>
          </a:xfrm>
        </p:grpSpPr>
        <p:sp>
          <p:nvSpPr>
            <p:cNvPr id="741" name=""/>
            <p:cNvSpPr/>
            <p:nvPr/>
          </p:nvSpPr>
          <p:spPr>
            <a:xfrm>
              <a:off x="8096400" y="4821120"/>
              <a:ext cx="23760" cy="17640"/>
            </a:xfrm>
            <a:custGeom>
              <a:avLst/>
              <a:gdLst/>
              <a:ahLst/>
              <a:rect l="l" t="t" r="r" b="b"/>
              <a:pathLst>
                <a:path w="32" h="22">
                  <a:moveTo>
                    <a:pt x="3" y="0"/>
                  </a:moveTo>
                  <a:lnTo>
                    <a:pt x="28" y="4"/>
                  </a:lnTo>
                  <a:lnTo>
                    <a:pt x="32" y="22"/>
                  </a:lnTo>
                  <a:lnTo>
                    <a:pt x="0" y="2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42" name=""/>
            <p:cNvSpPr/>
            <p:nvPr/>
          </p:nvSpPr>
          <p:spPr>
            <a:xfrm>
              <a:off x="8096400" y="4821120"/>
              <a:ext cx="23760" cy="17640"/>
            </a:xfrm>
            <a:custGeom>
              <a:avLst/>
              <a:gdLst/>
              <a:ahLst/>
              <a:rect l="l" t="t" r="r" b="b"/>
              <a:pathLst>
                <a:path w="32" h="22">
                  <a:moveTo>
                    <a:pt x="3" y="0"/>
                  </a:moveTo>
                  <a:lnTo>
                    <a:pt x="28" y="4"/>
                  </a:lnTo>
                  <a:lnTo>
                    <a:pt x="32" y="22"/>
                  </a:lnTo>
                  <a:lnTo>
                    <a:pt x="0" y="22"/>
                  </a:lnTo>
                  <a:lnTo>
                    <a:pt x="3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9160" bIns="-29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43" name=""/>
          <p:cNvGrpSpPr/>
          <p:nvPr/>
        </p:nvGrpSpPr>
        <p:grpSpPr>
          <a:xfrm>
            <a:off x="8134200" y="4846680"/>
            <a:ext cx="12600" cy="31680"/>
            <a:chOff x="8134200" y="4846680"/>
            <a:chExt cx="12600" cy="31680"/>
          </a:xfrm>
        </p:grpSpPr>
        <p:sp>
          <p:nvSpPr>
            <p:cNvPr id="744" name=""/>
            <p:cNvSpPr/>
            <p:nvPr/>
          </p:nvSpPr>
          <p:spPr>
            <a:xfrm>
              <a:off x="8134200" y="4846680"/>
              <a:ext cx="12600" cy="31680"/>
            </a:xfrm>
            <a:custGeom>
              <a:avLst/>
              <a:gdLst/>
              <a:ahLst/>
              <a:rect l="l" t="t" r="r" b="b"/>
              <a:pathLst>
                <a:path w="16" h="39">
                  <a:moveTo>
                    <a:pt x="0" y="0"/>
                  </a:moveTo>
                  <a:lnTo>
                    <a:pt x="16" y="10"/>
                  </a:lnTo>
                  <a:lnTo>
                    <a:pt x="13" y="39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45" name=""/>
            <p:cNvSpPr/>
            <p:nvPr/>
          </p:nvSpPr>
          <p:spPr>
            <a:xfrm>
              <a:off x="8134200" y="4846680"/>
              <a:ext cx="12600" cy="31680"/>
            </a:xfrm>
            <a:custGeom>
              <a:avLst/>
              <a:gdLst/>
              <a:ahLst/>
              <a:rect l="l" t="t" r="r" b="b"/>
              <a:pathLst>
                <a:path w="16" h="39">
                  <a:moveTo>
                    <a:pt x="0" y="0"/>
                  </a:moveTo>
                  <a:lnTo>
                    <a:pt x="16" y="10"/>
                  </a:lnTo>
                  <a:lnTo>
                    <a:pt x="13" y="39"/>
                  </a:lnTo>
                  <a:lnTo>
                    <a:pt x="0" y="28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46" name=""/>
          <p:cNvGrpSpPr/>
          <p:nvPr/>
        </p:nvGrpSpPr>
        <p:grpSpPr>
          <a:xfrm>
            <a:off x="8051760" y="4835520"/>
            <a:ext cx="22320" cy="21960"/>
            <a:chOff x="8051760" y="4835520"/>
            <a:chExt cx="22320" cy="21960"/>
          </a:xfrm>
        </p:grpSpPr>
        <p:sp>
          <p:nvSpPr>
            <p:cNvPr id="747" name=""/>
            <p:cNvSpPr/>
            <p:nvPr/>
          </p:nvSpPr>
          <p:spPr>
            <a:xfrm>
              <a:off x="8051760" y="4835520"/>
              <a:ext cx="22320" cy="21960"/>
            </a:xfrm>
            <a:custGeom>
              <a:avLst/>
              <a:gdLst/>
              <a:ahLst/>
              <a:rect l="l" t="t" r="r" b="b"/>
              <a:pathLst>
                <a:path w="29" h="29">
                  <a:moveTo>
                    <a:pt x="18" y="0"/>
                  </a:moveTo>
                  <a:lnTo>
                    <a:pt x="29" y="22"/>
                  </a:lnTo>
                  <a:lnTo>
                    <a:pt x="22" y="29"/>
                  </a:lnTo>
                  <a:lnTo>
                    <a:pt x="0" y="2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48" name=""/>
            <p:cNvSpPr/>
            <p:nvPr/>
          </p:nvSpPr>
          <p:spPr>
            <a:xfrm>
              <a:off x="8051760" y="4835520"/>
              <a:ext cx="22320" cy="21960"/>
            </a:xfrm>
            <a:custGeom>
              <a:avLst/>
              <a:gdLst/>
              <a:ahLst/>
              <a:rect l="l" t="t" r="r" b="b"/>
              <a:pathLst>
                <a:path w="29" h="29">
                  <a:moveTo>
                    <a:pt x="18" y="0"/>
                  </a:moveTo>
                  <a:lnTo>
                    <a:pt x="29" y="22"/>
                  </a:lnTo>
                  <a:lnTo>
                    <a:pt x="22" y="29"/>
                  </a:lnTo>
                  <a:lnTo>
                    <a:pt x="0" y="22"/>
                  </a:lnTo>
                  <a:lnTo>
                    <a:pt x="18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840" bIns="-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49" name=""/>
          <p:cNvGrpSpPr/>
          <p:nvPr/>
        </p:nvGrpSpPr>
        <p:grpSpPr>
          <a:xfrm>
            <a:off x="8004240" y="4846680"/>
            <a:ext cx="14400" cy="14040"/>
            <a:chOff x="8004240" y="4846680"/>
            <a:chExt cx="14400" cy="14040"/>
          </a:xfrm>
        </p:grpSpPr>
        <p:sp>
          <p:nvSpPr>
            <p:cNvPr id="750" name=""/>
            <p:cNvSpPr/>
            <p:nvPr/>
          </p:nvSpPr>
          <p:spPr>
            <a:xfrm>
              <a:off x="8004240" y="4846680"/>
              <a:ext cx="14400" cy="14040"/>
            </a:xfrm>
            <a:custGeom>
              <a:avLst/>
              <a:gdLst/>
              <a:ahLst/>
              <a:rect l="l" t="t" r="r" b="b"/>
              <a:pathLst>
                <a:path w="18" h="17">
                  <a:moveTo>
                    <a:pt x="8" y="0"/>
                  </a:moveTo>
                  <a:lnTo>
                    <a:pt x="18" y="14"/>
                  </a:lnTo>
                  <a:lnTo>
                    <a:pt x="0" y="1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1" name=""/>
            <p:cNvSpPr/>
            <p:nvPr/>
          </p:nvSpPr>
          <p:spPr>
            <a:xfrm>
              <a:off x="8004240" y="4846680"/>
              <a:ext cx="14400" cy="14040"/>
            </a:xfrm>
            <a:custGeom>
              <a:avLst/>
              <a:gdLst/>
              <a:ahLst/>
              <a:rect l="l" t="t" r="r" b="b"/>
              <a:pathLst>
                <a:path w="18" h="17">
                  <a:moveTo>
                    <a:pt x="8" y="0"/>
                  </a:moveTo>
                  <a:lnTo>
                    <a:pt x="18" y="14"/>
                  </a:lnTo>
                  <a:lnTo>
                    <a:pt x="0" y="17"/>
                  </a:lnTo>
                  <a:lnTo>
                    <a:pt x="8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760" bIns="-32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52" name=""/>
          <p:cNvGrpSpPr/>
          <p:nvPr/>
        </p:nvGrpSpPr>
        <p:grpSpPr>
          <a:xfrm>
            <a:off x="7972560" y="4849920"/>
            <a:ext cx="10800" cy="7920"/>
            <a:chOff x="7972560" y="4849920"/>
            <a:chExt cx="10800" cy="7920"/>
          </a:xfrm>
        </p:grpSpPr>
        <p:sp>
          <p:nvSpPr>
            <p:cNvPr id="753" name=""/>
            <p:cNvSpPr/>
            <p:nvPr/>
          </p:nvSpPr>
          <p:spPr>
            <a:xfrm>
              <a:off x="7972560" y="4849920"/>
              <a:ext cx="10800" cy="7920"/>
            </a:xfrm>
            <a:custGeom>
              <a:avLst/>
              <a:gdLst/>
              <a:ahLst/>
              <a:rect l="l" t="t" r="r" b="b"/>
              <a:pathLst>
                <a:path w="17" h="11">
                  <a:moveTo>
                    <a:pt x="0" y="0"/>
                  </a:moveTo>
                  <a:lnTo>
                    <a:pt x="17" y="0"/>
                  </a:lnTo>
                  <a:lnTo>
                    <a:pt x="17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4" name=""/>
            <p:cNvSpPr/>
            <p:nvPr/>
          </p:nvSpPr>
          <p:spPr>
            <a:xfrm>
              <a:off x="7972560" y="4849920"/>
              <a:ext cx="10800" cy="7920"/>
            </a:xfrm>
            <a:custGeom>
              <a:avLst/>
              <a:gdLst/>
              <a:ahLst/>
              <a:rect l="l" t="t" r="r" b="b"/>
              <a:pathLst>
                <a:path w="17" h="11">
                  <a:moveTo>
                    <a:pt x="0" y="0"/>
                  </a:moveTo>
                  <a:lnTo>
                    <a:pt x="17" y="0"/>
                  </a:lnTo>
                  <a:lnTo>
                    <a:pt x="17" y="11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8880" bIns="-38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55" name=""/>
          <p:cNvGrpSpPr/>
          <p:nvPr/>
        </p:nvGrpSpPr>
        <p:grpSpPr>
          <a:xfrm>
            <a:off x="7951680" y="4871880"/>
            <a:ext cx="17640" cy="6480"/>
            <a:chOff x="7951680" y="4871880"/>
            <a:chExt cx="17640" cy="6480"/>
          </a:xfrm>
        </p:grpSpPr>
        <p:sp>
          <p:nvSpPr>
            <p:cNvPr id="756" name=""/>
            <p:cNvSpPr/>
            <p:nvPr/>
          </p:nvSpPr>
          <p:spPr>
            <a:xfrm>
              <a:off x="7951680" y="4871880"/>
              <a:ext cx="17640" cy="6480"/>
            </a:xfrm>
            <a:custGeom>
              <a:avLst/>
              <a:gdLst/>
              <a:ahLst/>
              <a:rect l="l" t="t" r="r" b="b"/>
              <a:pathLst>
                <a:path w="22" h="7">
                  <a:moveTo>
                    <a:pt x="0" y="0"/>
                  </a:moveTo>
                  <a:lnTo>
                    <a:pt x="2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57" name=""/>
            <p:cNvSpPr/>
            <p:nvPr/>
          </p:nvSpPr>
          <p:spPr>
            <a:xfrm>
              <a:off x="7951680" y="4871880"/>
              <a:ext cx="17640" cy="6480"/>
            </a:xfrm>
            <a:prstGeom prst="line">
              <a:avLst/>
            </a:prstGeom>
            <a:ln w="11160">
              <a:solidFill>
                <a:srgbClr val="4d4d4d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0320" bIns="-40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58" name=""/>
          <p:cNvGrpSpPr/>
          <p:nvPr/>
        </p:nvGrpSpPr>
        <p:grpSpPr>
          <a:xfrm>
            <a:off x="8021520" y="4870440"/>
            <a:ext cx="32040" cy="22320"/>
            <a:chOff x="8021520" y="4870440"/>
            <a:chExt cx="32040" cy="22320"/>
          </a:xfrm>
        </p:grpSpPr>
        <p:sp>
          <p:nvSpPr>
            <p:cNvPr id="759" name=""/>
            <p:cNvSpPr/>
            <p:nvPr/>
          </p:nvSpPr>
          <p:spPr>
            <a:xfrm>
              <a:off x="8021520" y="4870440"/>
              <a:ext cx="32040" cy="22320"/>
            </a:xfrm>
            <a:custGeom>
              <a:avLst/>
              <a:gdLst/>
              <a:ahLst/>
              <a:rect l="l" t="t" r="r" b="b"/>
              <a:pathLst>
                <a:path w="43" h="29">
                  <a:moveTo>
                    <a:pt x="0" y="0"/>
                  </a:moveTo>
                  <a:lnTo>
                    <a:pt x="43" y="4"/>
                  </a:lnTo>
                  <a:lnTo>
                    <a:pt x="39" y="18"/>
                  </a:lnTo>
                  <a:lnTo>
                    <a:pt x="7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60" name=""/>
            <p:cNvSpPr/>
            <p:nvPr/>
          </p:nvSpPr>
          <p:spPr>
            <a:xfrm>
              <a:off x="8021520" y="4870440"/>
              <a:ext cx="32040" cy="22320"/>
            </a:xfrm>
            <a:custGeom>
              <a:avLst/>
              <a:gdLst/>
              <a:ahLst/>
              <a:rect l="l" t="t" r="r" b="b"/>
              <a:pathLst>
                <a:path w="43" h="29">
                  <a:moveTo>
                    <a:pt x="0" y="0"/>
                  </a:moveTo>
                  <a:lnTo>
                    <a:pt x="43" y="4"/>
                  </a:lnTo>
                  <a:lnTo>
                    <a:pt x="39" y="18"/>
                  </a:lnTo>
                  <a:lnTo>
                    <a:pt x="7" y="29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61" name=""/>
          <p:cNvGrpSpPr/>
          <p:nvPr/>
        </p:nvGrpSpPr>
        <p:grpSpPr>
          <a:xfrm>
            <a:off x="8074080" y="4867200"/>
            <a:ext cx="38160" cy="11160"/>
            <a:chOff x="8074080" y="4867200"/>
            <a:chExt cx="38160" cy="11160"/>
          </a:xfrm>
        </p:grpSpPr>
        <p:sp>
          <p:nvSpPr>
            <p:cNvPr id="762" name=""/>
            <p:cNvSpPr/>
            <p:nvPr/>
          </p:nvSpPr>
          <p:spPr>
            <a:xfrm>
              <a:off x="8074080" y="4867200"/>
              <a:ext cx="38160" cy="11160"/>
            </a:xfrm>
            <a:custGeom>
              <a:avLst/>
              <a:gdLst/>
              <a:ahLst/>
              <a:rect l="l" t="t" r="r" b="b"/>
              <a:pathLst>
                <a:path w="50" h="14">
                  <a:moveTo>
                    <a:pt x="0" y="0"/>
                  </a:moveTo>
                  <a:lnTo>
                    <a:pt x="50" y="3"/>
                  </a:lnTo>
                  <a:lnTo>
                    <a:pt x="4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63" name=""/>
            <p:cNvSpPr/>
            <p:nvPr/>
          </p:nvSpPr>
          <p:spPr>
            <a:xfrm>
              <a:off x="8074080" y="4867200"/>
              <a:ext cx="38160" cy="11160"/>
            </a:xfrm>
            <a:custGeom>
              <a:avLst/>
              <a:gdLst/>
              <a:ahLst/>
              <a:rect l="l" t="t" r="r" b="b"/>
              <a:pathLst>
                <a:path w="50" h="14">
                  <a:moveTo>
                    <a:pt x="0" y="0"/>
                  </a:moveTo>
                  <a:lnTo>
                    <a:pt x="50" y="3"/>
                  </a:lnTo>
                  <a:lnTo>
                    <a:pt x="43" y="1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5640" bIns="-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64" name=""/>
          <p:cNvGrpSpPr/>
          <p:nvPr/>
        </p:nvGrpSpPr>
        <p:grpSpPr>
          <a:xfrm>
            <a:off x="7983360" y="4870440"/>
            <a:ext cx="6480" cy="19080"/>
            <a:chOff x="7983360" y="4870440"/>
            <a:chExt cx="6480" cy="19080"/>
          </a:xfrm>
        </p:grpSpPr>
        <p:sp>
          <p:nvSpPr>
            <p:cNvPr id="765" name=""/>
            <p:cNvSpPr/>
            <p:nvPr/>
          </p:nvSpPr>
          <p:spPr>
            <a:xfrm>
              <a:off x="7983360" y="4870440"/>
              <a:ext cx="6480" cy="19080"/>
            </a:xfrm>
            <a:custGeom>
              <a:avLst/>
              <a:gdLst/>
              <a:ahLst/>
              <a:rect l="l" t="t" r="r" b="b"/>
              <a:pathLst>
                <a:path w="8" h="25">
                  <a:moveTo>
                    <a:pt x="0" y="0"/>
                  </a:moveTo>
                  <a:lnTo>
                    <a:pt x="8" y="22"/>
                  </a:lnTo>
                  <a:lnTo>
                    <a:pt x="3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66" name=""/>
            <p:cNvSpPr/>
            <p:nvPr/>
          </p:nvSpPr>
          <p:spPr>
            <a:xfrm>
              <a:off x="7983360" y="4870440"/>
              <a:ext cx="6480" cy="19080"/>
            </a:xfrm>
            <a:custGeom>
              <a:avLst/>
              <a:gdLst/>
              <a:ahLst/>
              <a:rect l="l" t="t" r="r" b="b"/>
              <a:pathLst>
                <a:path w="8" h="25">
                  <a:moveTo>
                    <a:pt x="0" y="0"/>
                  </a:moveTo>
                  <a:lnTo>
                    <a:pt x="8" y="22"/>
                  </a:lnTo>
                  <a:lnTo>
                    <a:pt x="3" y="25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4d4d4d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720" bIns="-27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767" name=""/>
          <p:cNvSpPr/>
          <p:nvPr/>
        </p:nvSpPr>
        <p:spPr>
          <a:xfrm>
            <a:off x="6541920" y="3876840"/>
            <a:ext cx="617760" cy="542880"/>
          </a:xfrm>
          <a:custGeom>
            <a:avLst/>
            <a:gdLst/>
            <a:ahLst/>
            <a:rect l="l" t="t" r="r" b="b"/>
            <a:pathLst>
              <a:path w="796" h="685">
                <a:moveTo>
                  <a:pt x="0" y="18"/>
                </a:moveTo>
                <a:lnTo>
                  <a:pt x="155" y="10"/>
                </a:lnTo>
                <a:lnTo>
                  <a:pt x="402" y="0"/>
                </a:lnTo>
                <a:lnTo>
                  <a:pt x="434" y="14"/>
                </a:lnTo>
                <a:lnTo>
                  <a:pt x="441" y="39"/>
                </a:lnTo>
                <a:lnTo>
                  <a:pt x="427" y="54"/>
                </a:lnTo>
                <a:lnTo>
                  <a:pt x="445" y="86"/>
                </a:lnTo>
                <a:lnTo>
                  <a:pt x="459" y="118"/>
                </a:lnTo>
                <a:lnTo>
                  <a:pt x="438" y="143"/>
                </a:lnTo>
                <a:lnTo>
                  <a:pt x="434" y="168"/>
                </a:lnTo>
                <a:lnTo>
                  <a:pt x="427" y="186"/>
                </a:lnTo>
                <a:lnTo>
                  <a:pt x="398" y="211"/>
                </a:lnTo>
                <a:lnTo>
                  <a:pt x="395" y="261"/>
                </a:lnTo>
                <a:lnTo>
                  <a:pt x="366" y="308"/>
                </a:lnTo>
                <a:lnTo>
                  <a:pt x="398" y="351"/>
                </a:lnTo>
                <a:lnTo>
                  <a:pt x="639" y="333"/>
                </a:lnTo>
                <a:lnTo>
                  <a:pt x="635" y="376"/>
                </a:lnTo>
                <a:lnTo>
                  <a:pt x="692" y="473"/>
                </a:lnTo>
                <a:lnTo>
                  <a:pt x="707" y="466"/>
                </a:lnTo>
                <a:lnTo>
                  <a:pt x="732" y="509"/>
                </a:lnTo>
                <a:lnTo>
                  <a:pt x="696" y="545"/>
                </a:lnTo>
                <a:lnTo>
                  <a:pt x="721" y="573"/>
                </a:lnTo>
                <a:lnTo>
                  <a:pt x="757" y="577"/>
                </a:lnTo>
                <a:lnTo>
                  <a:pt x="764" y="613"/>
                </a:lnTo>
                <a:lnTo>
                  <a:pt x="796" y="638"/>
                </a:lnTo>
                <a:lnTo>
                  <a:pt x="786" y="656"/>
                </a:lnTo>
                <a:lnTo>
                  <a:pt x="732" y="685"/>
                </a:lnTo>
                <a:lnTo>
                  <a:pt x="700" y="638"/>
                </a:lnTo>
                <a:lnTo>
                  <a:pt x="675" y="620"/>
                </a:lnTo>
                <a:lnTo>
                  <a:pt x="624" y="670"/>
                </a:lnTo>
                <a:lnTo>
                  <a:pt x="571" y="642"/>
                </a:lnTo>
                <a:lnTo>
                  <a:pt x="549" y="649"/>
                </a:lnTo>
                <a:lnTo>
                  <a:pt x="538" y="681"/>
                </a:lnTo>
                <a:lnTo>
                  <a:pt x="474" y="652"/>
                </a:lnTo>
                <a:lnTo>
                  <a:pt x="359" y="606"/>
                </a:lnTo>
                <a:lnTo>
                  <a:pt x="330" y="599"/>
                </a:lnTo>
                <a:lnTo>
                  <a:pt x="305" y="617"/>
                </a:lnTo>
                <a:lnTo>
                  <a:pt x="262" y="599"/>
                </a:lnTo>
                <a:lnTo>
                  <a:pt x="219" y="584"/>
                </a:lnTo>
                <a:lnTo>
                  <a:pt x="180" y="584"/>
                </a:lnTo>
                <a:lnTo>
                  <a:pt x="126" y="559"/>
                </a:lnTo>
                <a:lnTo>
                  <a:pt x="104" y="573"/>
                </a:lnTo>
                <a:lnTo>
                  <a:pt x="40" y="573"/>
                </a:lnTo>
                <a:lnTo>
                  <a:pt x="65" y="541"/>
                </a:lnTo>
                <a:lnTo>
                  <a:pt x="69" y="513"/>
                </a:lnTo>
                <a:lnTo>
                  <a:pt x="65" y="487"/>
                </a:lnTo>
                <a:lnTo>
                  <a:pt x="72" y="462"/>
                </a:lnTo>
                <a:lnTo>
                  <a:pt x="72" y="423"/>
                </a:lnTo>
                <a:lnTo>
                  <a:pt x="83" y="387"/>
                </a:lnTo>
                <a:lnTo>
                  <a:pt x="90" y="326"/>
                </a:lnTo>
                <a:lnTo>
                  <a:pt x="72" y="308"/>
                </a:lnTo>
                <a:lnTo>
                  <a:pt x="61" y="276"/>
                </a:lnTo>
                <a:lnTo>
                  <a:pt x="51" y="254"/>
                </a:lnTo>
                <a:lnTo>
                  <a:pt x="47" y="222"/>
                </a:lnTo>
                <a:lnTo>
                  <a:pt x="33" y="211"/>
                </a:lnTo>
                <a:lnTo>
                  <a:pt x="4" y="190"/>
                </a:lnTo>
                <a:lnTo>
                  <a:pt x="0" y="18"/>
                </a:lnTo>
                <a:close/>
              </a:path>
            </a:pathLst>
          </a:custGeom>
          <a:solidFill>
            <a:srgbClr val="00f00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768" name=""/>
          <p:cNvGrpSpPr/>
          <p:nvPr/>
        </p:nvGrpSpPr>
        <p:grpSpPr>
          <a:xfrm>
            <a:off x="8659800" y="2157480"/>
            <a:ext cx="45720" cy="90360"/>
            <a:chOff x="8659800" y="2157480"/>
            <a:chExt cx="45720" cy="90360"/>
          </a:xfrm>
        </p:grpSpPr>
        <p:sp>
          <p:nvSpPr>
            <p:cNvPr id="769" name=""/>
            <p:cNvSpPr/>
            <p:nvPr/>
          </p:nvSpPr>
          <p:spPr>
            <a:xfrm>
              <a:off x="8659800" y="2157480"/>
              <a:ext cx="45720" cy="90360"/>
            </a:xfrm>
            <a:custGeom>
              <a:avLst/>
              <a:gdLst/>
              <a:ahLst/>
              <a:rect l="l" t="t" r="r" b="b"/>
              <a:pathLst>
                <a:path w="57" h="114">
                  <a:moveTo>
                    <a:pt x="0" y="0"/>
                  </a:moveTo>
                  <a:lnTo>
                    <a:pt x="57" y="1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f008"/>
            </a:solidFill>
            <a:ln w="93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770" name=""/>
            <p:cNvSpPr/>
            <p:nvPr/>
          </p:nvSpPr>
          <p:spPr>
            <a:xfrm>
              <a:off x="8659800" y="2157480"/>
              <a:ext cx="45720" cy="90360"/>
            </a:xfrm>
            <a:prstGeom prst="line">
              <a:avLst/>
            </a:prstGeom>
            <a:ln w="11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560" bIns="43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771" name=""/>
          <p:cNvGrpSpPr/>
          <p:nvPr/>
        </p:nvGrpSpPr>
        <p:grpSpPr>
          <a:xfrm>
            <a:off x="3657600" y="1117440"/>
            <a:ext cx="5194800" cy="3641760"/>
            <a:chOff x="3657600" y="1117440"/>
            <a:chExt cx="5194800" cy="3641760"/>
          </a:xfrm>
        </p:grpSpPr>
        <p:grpSp>
          <p:nvGrpSpPr>
            <p:cNvPr id="772" name=""/>
            <p:cNvGrpSpPr/>
            <p:nvPr/>
          </p:nvGrpSpPr>
          <p:grpSpPr>
            <a:xfrm>
              <a:off x="3657600" y="1117440"/>
              <a:ext cx="5194800" cy="3641760"/>
              <a:chOff x="3657600" y="1117440"/>
              <a:chExt cx="5194800" cy="3641760"/>
            </a:xfrm>
          </p:grpSpPr>
          <p:sp>
            <p:nvSpPr>
              <p:cNvPr id="773" name=""/>
              <p:cNvSpPr/>
              <p:nvPr/>
            </p:nvSpPr>
            <p:spPr>
              <a:xfrm flipV="1">
                <a:off x="7136640" y="4257360"/>
                <a:ext cx="33840" cy="136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774" name=""/>
              <p:cNvGrpSpPr/>
              <p:nvPr/>
            </p:nvGrpSpPr>
            <p:grpSpPr>
              <a:xfrm>
                <a:off x="3657600" y="1641240"/>
                <a:ext cx="5128200" cy="3032280"/>
                <a:chOff x="3657600" y="1641240"/>
                <a:chExt cx="5128200" cy="3032280"/>
              </a:xfrm>
            </p:grpSpPr>
            <p:sp>
              <p:nvSpPr>
                <p:cNvPr id="775" name=""/>
                <p:cNvSpPr/>
                <p:nvPr/>
              </p:nvSpPr>
              <p:spPr>
                <a:xfrm flipH="1">
                  <a:off x="8727120" y="2230200"/>
                  <a:ext cx="58680" cy="190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7720" bIns="-27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grpSp>
              <p:nvGrpSpPr>
                <p:cNvPr id="776" name=""/>
                <p:cNvGrpSpPr/>
                <p:nvPr/>
              </p:nvGrpSpPr>
              <p:grpSpPr>
                <a:xfrm>
                  <a:off x="3657600" y="1641240"/>
                  <a:ext cx="3917520" cy="3032280"/>
                  <a:chOff x="3657600" y="1641240"/>
                  <a:chExt cx="3917520" cy="3032280"/>
                </a:xfrm>
              </p:grpSpPr>
              <p:sp>
                <p:nvSpPr>
                  <p:cNvPr id="777" name=""/>
                  <p:cNvSpPr/>
                  <p:nvPr/>
                </p:nvSpPr>
                <p:spPr>
                  <a:xfrm flipH="1">
                    <a:off x="5556240" y="3924360"/>
                    <a:ext cx="69480" cy="3412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78" name=""/>
                  <p:cNvSpPr/>
                  <p:nvPr/>
                </p:nvSpPr>
                <p:spPr>
                  <a:xfrm>
                    <a:off x="3742560" y="1641240"/>
                    <a:ext cx="838800" cy="552600"/>
                  </a:xfrm>
                  <a:custGeom>
                    <a:avLst/>
                    <a:gdLst/>
                    <a:ahLst/>
                    <a:rect l="l" t="t" r="r" b="b"/>
                    <a:pathLst>
                      <a:path w="1083" h="695">
                        <a:moveTo>
                          <a:pt x="36" y="695"/>
                        </a:moveTo>
                        <a:lnTo>
                          <a:pt x="0" y="616"/>
                        </a:lnTo>
                        <a:lnTo>
                          <a:pt x="222" y="308"/>
                        </a:lnTo>
                        <a:lnTo>
                          <a:pt x="287" y="272"/>
                        </a:lnTo>
                        <a:lnTo>
                          <a:pt x="337" y="251"/>
                        </a:lnTo>
                        <a:lnTo>
                          <a:pt x="495" y="308"/>
                        </a:lnTo>
                        <a:lnTo>
                          <a:pt x="839" y="36"/>
                        </a:lnTo>
                        <a:lnTo>
                          <a:pt x="939" y="0"/>
                        </a:lnTo>
                        <a:lnTo>
                          <a:pt x="1083" y="7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79" name=""/>
                  <p:cNvSpPr/>
                  <p:nvPr/>
                </p:nvSpPr>
                <p:spPr>
                  <a:xfrm>
                    <a:off x="3702600" y="2317680"/>
                    <a:ext cx="204480" cy="209520"/>
                  </a:xfrm>
                  <a:custGeom>
                    <a:avLst/>
                    <a:gdLst/>
                    <a:ahLst/>
                    <a:rect l="l" t="t" r="r" b="b"/>
                    <a:pathLst>
                      <a:path w="263" h="264">
                        <a:moveTo>
                          <a:pt x="41" y="0"/>
                        </a:moveTo>
                        <a:lnTo>
                          <a:pt x="0" y="120"/>
                        </a:lnTo>
                        <a:lnTo>
                          <a:pt x="263" y="26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80" name=""/>
                  <p:cNvSpPr/>
                  <p:nvPr/>
                </p:nvSpPr>
                <p:spPr>
                  <a:xfrm>
                    <a:off x="3657600" y="2555640"/>
                    <a:ext cx="178200" cy="250920"/>
                  </a:xfrm>
                  <a:custGeom>
                    <a:avLst/>
                    <a:gdLst/>
                    <a:ahLst/>
                    <a:rect l="l" t="t" r="r" b="b"/>
                    <a:pathLst>
                      <a:path w="229" h="315">
                        <a:moveTo>
                          <a:pt x="0" y="0"/>
                        </a:moveTo>
                        <a:lnTo>
                          <a:pt x="98" y="315"/>
                        </a:lnTo>
                        <a:lnTo>
                          <a:pt x="229" y="30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81" name=""/>
                  <p:cNvSpPr/>
                  <p:nvPr/>
                </p:nvSpPr>
                <p:spPr>
                  <a:xfrm>
                    <a:off x="3924000" y="2905200"/>
                    <a:ext cx="71280" cy="372960"/>
                  </a:xfrm>
                  <a:custGeom>
                    <a:avLst/>
                    <a:gdLst/>
                    <a:ahLst/>
                    <a:rect l="l" t="t" r="r" b="b"/>
                    <a:pathLst>
                      <a:path w="91" h="470">
                        <a:moveTo>
                          <a:pt x="0" y="0"/>
                        </a:moveTo>
                        <a:lnTo>
                          <a:pt x="91" y="18"/>
                        </a:lnTo>
                        <a:lnTo>
                          <a:pt x="57" y="47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82" name=""/>
                  <p:cNvSpPr/>
                  <p:nvPr/>
                </p:nvSpPr>
                <p:spPr>
                  <a:xfrm>
                    <a:off x="3902400" y="3028680"/>
                    <a:ext cx="204480" cy="424080"/>
                  </a:xfrm>
                  <a:custGeom>
                    <a:avLst/>
                    <a:gdLst/>
                    <a:ahLst/>
                    <a:rect l="l" t="t" r="r" b="b"/>
                    <a:pathLst>
                      <a:path w="264" h="534">
                        <a:moveTo>
                          <a:pt x="0" y="0"/>
                        </a:moveTo>
                        <a:lnTo>
                          <a:pt x="99" y="161"/>
                        </a:lnTo>
                        <a:lnTo>
                          <a:pt x="247" y="396"/>
                        </a:lnTo>
                        <a:lnTo>
                          <a:pt x="264" y="495"/>
                        </a:lnTo>
                        <a:lnTo>
                          <a:pt x="120" y="53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83" name=""/>
                  <p:cNvSpPr/>
                  <p:nvPr/>
                </p:nvSpPr>
                <p:spPr>
                  <a:xfrm>
                    <a:off x="3876120" y="3155760"/>
                    <a:ext cx="199440" cy="2732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84" name=""/>
                  <p:cNvSpPr/>
                  <p:nvPr/>
                </p:nvSpPr>
                <p:spPr>
                  <a:xfrm>
                    <a:off x="4094280" y="3384360"/>
                    <a:ext cx="55800" cy="304920"/>
                  </a:xfrm>
                  <a:custGeom>
                    <a:avLst/>
                    <a:gdLst/>
                    <a:ahLst/>
                    <a:rect l="l" t="t" r="r" b="b"/>
                    <a:pathLst>
                      <a:path w="74" h="384">
                        <a:moveTo>
                          <a:pt x="17" y="0"/>
                        </a:moveTo>
                        <a:lnTo>
                          <a:pt x="74" y="76"/>
                        </a:lnTo>
                        <a:lnTo>
                          <a:pt x="63" y="253"/>
                        </a:lnTo>
                        <a:lnTo>
                          <a:pt x="29" y="384"/>
                        </a:lnTo>
                        <a:lnTo>
                          <a:pt x="0" y="287"/>
                        </a:lnTo>
                        <a:lnTo>
                          <a:pt x="63" y="26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85" name=""/>
                  <p:cNvSpPr/>
                  <p:nvPr/>
                </p:nvSpPr>
                <p:spPr>
                  <a:xfrm flipH="1">
                    <a:off x="5961600" y="4376520"/>
                    <a:ext cx="75600" cy="1508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86" name=""/>
                  <p:cNvSpPr/>
                  <p:nvPr/>
                </p:nvSpPr>
                <p:spPr>
                  <a:xfrm>
                    <a:off x="6144120" y="4413240"/>
                    <a:ext cx="204480" cy="260280"/>
                  </a:xfrm>
                  <a:custGeom>
                    <a:avLst/>
                    <a:gdLst/>
                    <a:ahLst/>
                    <a:rect l="l" t="t" r="r" b="b"/>
                    <a:pathLst>
                      <a:path w="263" h="328">
                        <a:moveTo>
                          <a:pt x="5" y="328"/>
                        </a:moveTo>
                        <a:lnTo>
                          <a:pt x="0" y="195"/>
                        </a:lnTo>
                        <a:lnTo>
                          <a:pt x="34" y="138"/>
                        </a:lnTo>
                        <a:lnTo>
                          <a:pt x="154" y="46"/>
                        </a:lnTo>
                        <a:lnTo>
                          <a:pt x="263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787" name=""/>
                  <p:cNvSpPr/>
                  <p:nvPr/>
                </p:nvSpPr>
                <p:spPr>
                  <a:xfrm>
                    <a:off x="7181640" y="2914560"/>
                    <a:ext cx="393480" cy="396720"/>
                  </a:xfrm>
                  <a:custGeom>
                    <a:avLst/>
                    <a:gdLst/>
                    <a:ahLst/>
                    <a:rect l="l" t="t" r="r" b="b"/>
                    <a:pathLst>
                      <a:path w="507" h="500">
                        <a:moveTo>
                          <a:pt x="507" y="0"/>
                        </a:moveTo>
                        <a:lnTo>
                          <a:pt x="387" y="184"/>
                        </a:lnTo>
                        <a:lnTo>
                          <a:pt x="0" y="50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</p:grpSp>
          <p:sp>
            <p:nvSpPr>
              <p:cNvPr id="788" name=""/>
              <p:cNvSpPr/>
              <p:nvPr/>
            </p:nvSpPr>
            <p:spPr>
              <a:xfrm flipH="1" flipV="1">
                <a:off x="7170840" y="3740040"/>
                <a:ext cx="63360" cy="223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4480" bIns="-24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789" name=""/>
              <p:cNvGrpSpPr/>
              <p:nvPr/>
            </p:nvGrpSpPr>
            <p:grpSpPr>
              <a:xfrm>
                <a:off x="4124160" y="2495520"/>
                <a:ext cx="3750120" cy="1762200"/>
                <a:chOff x="4124160" y="2495520"/>
                <a:chExt cx="3750120" cy="1762200"/>
              </a:xfrm>
            </p:grpSpPr>
            <p:sp>
              <p:nvSpPr>
                <p:cNvPr id="790" name=""/>
                <p:cNvSpPr/>
                <p:nvPr/>
              </p:nvSpPr>
              <p:spPr>
                <a:xfrm>
                  <a:off x="4124160" y="3402000"/>
                  <a:ext cx="285480" cy="46080"/>
                </a:xfrm>
                <a:custGeom>
                  <a:avLst/>
                  <a:gdLst/>
                  <a:ahLst/>
                  <a:rect l="l" t="t" r="r" b="b"/>
                  <a:pathLst>
                    <a:path w="367" h="57">
                      <a:moveTo>
                        <a:pt x="29" y="44"/>
                      </a:moveTo>
                      <a:lnTo>
                        <a:pt x="310" y="57"/>
                      </a:lnTo>
                      <a:lnTo>
                        <a:pt x="367" y="10"/>
                      </a:lnTo>
                      <a:lnTo>
                        <a:pt x="258" y="0"/>
                      </a:lnTo>
                      <a:lnTo>
                        <a:pt x="0" y="1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720" bIns="-7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91" name=""/>
                <p:cNvSpPr/>
                <p:nvPr/>
              </p:nvSpPr>
              <p:spPr>
                <a:xfrm>
                  <a:off x="5291640" y="3952800"/>
                  <a:ext cx="627840" cy="304920"/>
                </a:xfrm>
                <a:custGeom>
                  <a:avLst/>
                  <a:gdLst/>
                  <a:ahLst/>
                  <a:rect l="l" t="t" r="r" b="b"/>
                  <a:pathLst>
                    <a:path w="810" h="383">
                      <a:moveTo>
                        <a:pt x="0" y="0"/>
                      </a:moveTo>
                      <a:lnTo>
                        <a:pt x="414" y="252"/>
                      </a:lnTo>
                      <a:lnTo>
                        <a:pt x="810" y="38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92" name=""/>
                <p:cNvSpPr/>
                <p:nvPr/>
              </p:nvSpPr>
              <p:spPr>
                <a:xfrm flipH="1">
                  <a:off x="5396760" y="2495520"/>
                  <a:ext cx="27720" cy="1508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93" name=""/>
                <p:cNvSpPr/>
                <p:nvPr/>
              </p:nvSpPr>
              <p:spPr>
                <a:xfrm>
                  <a:off x="5347080" y="2651040"/>
                  <a:ext cx="2015640" cy="1274760"/>
                </a:xfrm>
                <a:custGeom>
                  <a:avLst/>
                  <a:gdLst/>
                  <a:ahLst/>
                  <a:rect l="l" t="t" r="r" b="b"/>
                  <a:pathLst>
                    <a:path w="2599" h="1606">
                      <a:moveTo>
                        <a:pt x="0" y="1606"/>
                      </a:moveTo>
                      <a:lnTo>
                        <a:pt x="103" y="1531"/>
                      </a:lnTo>
                      <a:lnTo>
                        <a:pt x="414" y="1257"/>
                      </a:lnTo>
                      <a:lnTo>
                        <a:pt x="534" y="970"/>
                      </a:lnTo>
                      <a:lnTo>
                        <a:pt x="677" y="843"/>
                      </a:lnTo>
                      <a:lnTo>
                        <a:pt x="1405" y="109"/>
                      </a:lnTo>
                      <a:lnTo>
                        <a:pt x="2031" y="0"/>
                      </a:lnTo>
                      <a:lnTo>
                        <a:pt x="2341" y="73"/>
                      </a:lnTo>
                      <a:lnTo>
                        <a:pt x="2427" y="454"/>
                      </a:lnTo>
                      <a:lnTo>
                        <a:pt x="2500" y="498"/>
                      </a:lnTo>
                      <a:lnTo>
                        <a:pt x="2599" y="75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94" name=""/>
                <p:cNvSpPr/>
                <p:nvPr/>
              </p:nvSpPr>
              <p:spPr>
                <a:xfrm>
                  <a:off x="6103800" y="2923920"/>
                  <a:ext cx="18360" cy="1587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95" name=""/>
                <p:cNvSpPr/>
                <p:nvPr/>
              </p:nvSpPr>
              <p:spPr>
                <a:xfrm>
                  <a:off x="5468040" y="3538440"/>
                  <a:ext cx="697680" cy="501480"/>
                </a:xfrm>
                <a:custGeom>
                  <a:avLst/>
                  <a:gdLst/>
                  <a:ahLst/>
                  <a:rect l="l" t="t" r="r" b="b"/>
                  <a:pathLst>
                    <a:path w="900" h="631">
                      <a:moveTo>
                        <a:pt x="0" y="631"/>
                      </a:moveTo>
                      <a:lnTo>
                        <a:pt x="269" y="504"/>
                      </a:lnTo>
                      <a:lnTo>
                        <a:pt x="407" y="0"/>
                      </a:lnTo>
                      <a:lnTo>
                        <a:pt x="900" y="21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96" name=""/>
                <p:cNvSpPr/>
                <p:nvPr/>
              </p:nvSpPr>
              <p:spPr>
                <a:xfrm flipV="1">
                  <a:off x="6525720" y="3843360"/>
                  <a:ext cx="23040" cy="950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97" name=""/>
                <p:cNvSpPr/>
                <p:nvPr/>
              </p:nvSpPr>
              <p:spPr>
                <a:xfrm>
                  <a:off x="7303680" y="3733560"/>
                  <a:ext cx="28080" cy="1065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98" name=""/>
                <p:cNvSpPr/>
                <p:nvPr/>
              </p:nvSpPr>
              <p:spPr>
                <a:xfrm>
                  <a:off x="7122600" y="3816360"/>
                  <a:ext cx="44640" cy="114120"/>
                </a:xfrm>
                <a:custGeom>
                  <a:avLst/>
                  <a:gdLst/>
                  <a:ahLst/>
                  <a:rect l="l" t="t" r="r" b="b"/>
                  <a:pathLst>
                    <a:path w="57" h="144">
                      <a:moveTo>
                        <a:pt x="57" y="144"/>
                      </a:moveTo>
                      <a:lnTo>
                        <a:pt x="46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799" name=""/>
                <p:cNvSpPr/>
                <p:nvPr/>
              </p:nvSpPr>
              <p:spPr>
                <a:xfrm flipH="1" flipV="1">
                  <a:off x="7548840" y="2806560"/>
                  <a:ext cx="325440" cy="1173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800" name=""/>
                <p:cNvSpPr/>
                <p:nvPr/>
              </p:nvSpPr>
              <p:spPr>
                <a:xfrm flipH="1">
                  <a:off x="6810480" y="3557520"/>
                  <a:ext cx="26280" cy="244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801" name=""/>
                <p:cNvSpPr/>
                <p:nvPr/>
              </p:nvSpPr>
              <p:spPr>
                <a:xfrm>
                  <a:off x="6722640" y="3706560"/>
                  <a:ext cx="43200" cy="1414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802" name=""/>
                <p:cNvSpPr/>
                <p:nvPr/>
              </p:nvSpPr>
              <p:spPr>
                <a:xfrm flipV="1">
                  <a:off x="6618600" y="3884400"/>
                  <a:ext cx="162720" cy="50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41760" bIns="-417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803" name=""/>
                <p:cNvSpPr/>
                <p:nvPr/>
              </p:nvSpPr>
              <p:spPr>
                <a:xfrm>
                  <a:off x="7296120" y="3170160"/>
                  <a:ext cx="178560" cy="68400"/>
                </a:xfrm>
                <a:custGeom>
                  <a:avLst/>
                  <a:gdLst/>
                  <a:ahLst/>
                  <a:rect l="l" t="t" r="r" b="b"/>
                  <a:pathLst>
                    <a:path w="229" h="86">
                      <a:moveTo>
                        <a:pt x="229" y="17"/>
                      </a:moveTo>
                      <a:lnTo>
                        <a:pt x="154" y="8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1600" bIns="216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804" name=""/>
                <p:cNvSpPr/>
                <p:nvPr/>
              </p:nvSpPr>
              <p:spPr>
                <a:xfrm flipH="1">
                  <a:off x="7195320" y="3689280"/>
                  <a:ext cx="1080" cy="633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16560" bIns="165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805" name=""/>
                <p:cNvSpPr/>
                <p:nvPr/>
              </p:nvSpPr>
              <p:spPr>
                <a:xfrm flipV="1">
                  <a:off x="6927120" y="3881160"/>
                  <a:ext cx="1080" cy="442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520" bIns="-252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806" name=""/>
              <p:cNvGrpSpPr/>
              <p:nvPr/>
            </p:nvGrpSpPr>
            <p:grpSpPr>
              <a:xfrm>
                <a:off x="3795120" y="1117440"/>
                <a:ext cx="5057280" cy="3641760"/>
                <a:chOff x="3795120" y="1117440"/>
                <a:chExt cx="5057280" cy="3641760"/>
              </a:xfrm>
            </p:grpSpPr>
            <p:grpSp>
              <p:nvGrpSpPr>
                <p:cNvPr id="807" name=""/>
                <p:cNvGrpSpPr/>
                <p:nvPr/>
              </p:nvGrpSpPr>
              <p:grpSpPr>
                <a:xfrm>
                  <a:off x="5115960" y="2122560"/>
                  <a:ext cx="3736440" cy="2358720"/>
                  <a:chOff x="5115960" y="2122560"/>
                  <a:chExt cx="3736440" cy="2358720"/>
                </a:xfrm>
              </p:grpSpPr>
              <p:sp>
                <p:nvSpPr>
                  <p:cNvPr id="808" name=""/>
                  <p:cNvSpPr/>
                  <p:nvPr/>
                </p:nvSpPr>
                <p:spPr>
                  <a:xfrm>
                    <a:off x="5115960" y="2836800"/>
                    <a:ext cx="82080" cy="177840"/>
                  </a:xfrm>
                  <a:custGeom>
                    <a:avLst/>
                    <a:gdLst/>
                    <a:ahLst/>
                    <a:rect l="l" t="t" r="r" b="b"/>
                    <a:pathLst>
                      <a:path w="108" h="222">
                        <a:moveTo>
                          <a:pt x="108" y="222"/>
                        </a:moveTo>
                        <a:lnTo>
                          <a:pt x="65" y="122"/>
                        </a:lnTo>
                        <a:lnTo>
                          <a:pt x="65" y="0"/>
                        </a:lnTo>
                        <a:lnTo>
                          <a:pt x="0" y="5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09" name=""/>
                  <p:cNvSpPr/>
                  <p:nvPr/>
                </p:nvSpPr>
                <p:spPr>
                  <a:xfrm flipH="1">
                    <a:off x="5565240" y="3228840"/>
                    <a:ext cx="66600" cy="730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6280" bIns="262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0" name=""/>
                  <p:cNvSpPr/>
                  <p:nvPr/>
                </p:nvSpPr>
                <p:spPr>
                  <a:xfrm>
                    <a:off x="6224400" y="2760480"/>
                    <a:ext cx="185760" cy="446040"/>
                  </a:xfrm>
                  <a:custGeom>
                    <a:avLst/>
                    <a:gdLst/>
                    <a:ahLst/>
                    <a:rect l="l" t="t" r="r" b="b"/>
                    <a:pathLst>
                      <a:path w="240" h="561">
                        <a:moveTo>
                          <a:pt x="62" y="561"/>
                        </a:moveTo>
                        <a:lnTo>
                          <a:pt x="0" y="412"/>
                        </a:lnTo>
                        <a:lnTo>
                          <a:pt x="24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1" name=""/>
                  <p:cNvSpPr/>
                  <p:nvPr/>
                </p:nvSpPr>
                <p:spPr>
                  <a:xfrm>
                    <a:off x="5801040" y="3024000"/>
                    <a:ext cx="795600" cy="295200"/>
                  </a:xfrm>
                  <a:custGeom>
                    <a:avLst/>
                    <a:gdLst/>
                    <a:ahLst/>
                    <a:rect l="l" t="t" r="r" b="b"/>
                    <a:pathLst>
                      <a:path w="1025" h="373">
                        <a:moveTo>
                          <a:pt x="0" y="373"/>
                        </a:moveTo>
                        <a:lnTo>
                          <a:pt x="509" y="166"/>
                        </a:lnTo>
                        <a:lnTo>
                          <a:pt x="1020" y="127"/>
                        </a:lnTo>
                        <a:lnTo>
                          <a:pt x="1025" y="0"/>
                        </a:lnTo>
                        <a:lnTo>
                          <a:pt x="555" y="9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2" name=""/>
                  <p:cNvSpPr/>
                  <p:nvPr/>
                </p:nvSpPr>
                <p:spPr>
                  <a:xfrm>
                    <a:off x="5920560" y="2658960"/>
                    <a:ext cx="1298880" cy="611280"/>
                  </a:xfrm>
                  <a:custGeom>
                    <a:avLst/>
                    <a:gdLst/>
                    <a:ahLst/>
                    <a:rect l="l" t="t" r="r" b="b"/>
                    <a:pathLst>
                      <a:path w="1674" h="769">
                        <a:moveTo>
                          <a:pt x="1674" y="0"/>
                        </a:moveTo>
                        <a:lnTo>
                          <a:pt x="1205" y="109"/>
                        </a:lnTo>
                        <a:lnTo>
                          <a:pt x="699" y="304"/>
                        </a:lnTo>
                        <a:lnTo>
                          <a:pt x="0" y="76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3" name=""/>
                  <p:cNvSpPr/>
                  <p:nvPr/>
                </p:nvSpPr>
                <p:spPr>
                  <a:xfrm>
                    <a:off x="8709840" y="2122560"/>
                    <a:ext cx="43560" cy="918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000" bIns="45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4" name=""/>
                  <p:cNvSpPr/>
                  <p:nvPr/>
                </p:nvSpPr>
                <p:spPr>
                  <a:xfrm>
                    <a:off x="8727120" y="2259000"/>
                    <a:ext cx="125280" cy="54000"/>
                  </a:xfrm>
                  <a:custGeom>
                    <a:avLst/>
                    <a:gdLst/>
                    <a:ahLst/>
                    <a:rect l="l" t="t" r="r" b="b"/>
                    <a:pathLst>
                      <a:path w="162" h="68">
                        <a:moveTo>
                          <a:pt x="162" y="39"/>
                        </a:moveTo>
                        <a:lnTo>
                          <a:pt x="70" y="6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7200" bIns="7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5" name=""/>
                  <p:cNvSpPr/>
                  <p:nvPr/>
                </p:nvSpPr>
                <p:spPr>
                  <a:xfrm flipH="1">
                    <a:off x="8104680" y="2282760"/>
                    <a:ext cx="57240" cy="1857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6" name=""/>
                  <p:cNvSpPr/>
                  <p:nvPr/>
                </p:nvSpPr>
                <p:spPr>
                  <a:xfrm>
                    <a:off x="7959600" y="2282760"/>
                    <a:ext cx="674280" cy="25380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320">
                        <a:moveTo>
                          <a:pt x="0" y="320"/>
                        </a:moveTo>
                        <a:lnTo>
                          <a:pt x="39" y="274"/>
                        </a:lnTo>
                        <a:lnTo>
                          <a:pt x="194" y="234"/>
                        </a:lnTo>
                        <a:lnTo>
                          <a:pt x="344" y="245"/>
                        </a:lnTo>
                        <a:lnTo>
                          <a:pt x="504" y="206"/>
                        </a:lnTo>
                        <a:lnTo>
                          <a:pt x="590" y="222"/>
                        </a:lnTo>
                        <a:lnTo>
                          <a:pt x="739" y="274"/>
                        </a:lnTo>
                        <a:lnTo>
                          <a:pt x="832" y="200"/>
                        </a:lnTo>
                        <a:lnTo>
                          <a:pt x="866" y="172"/>
                        </a:lnTo>
                        <a:lnTo>
                          <a:pt x="853" y="114"/>
                        </a:lnTo>
                        <a:lnTo>
                          <a:pt x="871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7" name=""/>
                  <p:cNvSpPr/>
                  <p:nvPr/>
                </p:nvSpPr>
                <p:spPr>
                  <a:xfrm>
                    <a:off x="7677360" y="2863800"/>
                    <a:ext cx="676080" cy="345960"/>
                  </a:xfrm>
                  <a:custGeom>
                    <a:avLst/>
                    <a:gdLst/>
                    <a:ahLst/>
                    <a:rect l="l" t="t" r="r" b="b"/>
                    <a:pathLst>
                      <a:path w="871" h="436">
                        <a:moveTo>
                          <a:pt x="871" y="41"/>
                        </a:moveTo>
                        <a:lnTo>
                          <a:pt x="785" y="0"/>
                        </a:lnTo>
                        <a:lnTo>
                          <a:pt x="613" y="0"/>
                        </a:lnTo>
                        <a:lnTo>
                          <a:pt x="91" y="109"/>
                        </a:lnTo>
                        <a:lnTo>
                          <a:pt x="104" y="321"/>
                        </a:lnTo>
                        <a:lnTo>
                          <a:pt x="0" y="436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8" name=""/>
                  <p:cNvSpPr/>
                  <p:nvPr/>
                </p:nvSpPr>
                <p:spPr>
                  <a:xfrm>
                    <a:off x="7157880" y="2673360"/>
                    <a:ext cx="761040" cy="1749240"/>
                  </a:xfrm>
                  <a:custGeom>
                    <a:avLst/>
                    <a:gdLst/>
                    <a:ahLst/>
                    <a:rect l="l" t="t" r="r" b="b"/>
                    <a:pathLst>
                      <a:path w="983" h="2203">
                        <a:moveTo>
                          <a:pt x="983" y="0"/>
                        </a:moveTo>
                        <a:lnTo>
                          <a:pt x="839" y="109"/>
                        </a:lnTo>
                        <a:lnTo>
                          <a:pt x="759" y="303"/>
                        </a:lnTo>
                        <a:lnTo>
                          <a:pt x="569" y="602"/>
                        </a:lnTo>
                        <a:lnTo>
                          <a:pt x="506" y="790"/>
                        </a:lnTo>
                        <a:lnTo>
                          <a:pt x="183" y="1142"/>
                        </a:lnTo>
                        <a:lnTo>
                          <a:pt x="86" y="1382"/>
                        </a:lnTo>
                        <a:lnTo>
                          <a:pt x="97" y="1612"/>
                        </a:lnTo>
                        <a:lnTo>
                          <a:pt x="6" y="2047"/>
                        </a:lnTo>
                        <a:lnTo>
                          <a:pt x="0" y="220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19" name=""/>
                  <p:cNvSpPr/>
                  <p:nvPr/>
                </p:nvSpPr>
                <p:spPr>
                  <a:xfrm flipH="1" flipV="1">
                    <a:off x="7886520" y="3693600"/>
                    <a:ext cx="160920" cy="1364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0" name=""/>
                  <p:cNvSpPr/>
                  <p:nvPr/>
                </p:nvSpPr>
                <p:spPr>
                  <a:xfrm>
                    <a:off x="6922440" y="4181400"/>
                    <a:ext cx="292680" cy="185760"/>
                  </a:xfrm>
                  <a:custGeom>
                    <a:avLst/>
                    <a:gdLst/>
                    <a:ahLst/>
                    <a:rect l="l" t="t" r="r" b="b"/>
                    <a:pathLst>
                      <a:path w="378" h="235">
                        <a:moveTo>
                          <a:pt x="378" y="110"/>
                        </a:moveTo>
                        <a:lnTo>
                          <a:pt x="190" y="235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1" name=""/>
                  <p:cNvSpPr/>
                  <p:nvPr/>
                </p:nvSpPr>
                <p:spPr>
                  <a:xfrm>
                    <a:off x="7041600" y="2841480"/>
                    <a:ext cx="766080" cy="792360"/>
                  </a:xfrm>
                  <a:custGeom>
                    <a:avLst/>
                    <a:gdLst/>
                    <a:ahLst/>
                    <a:rect l="l" t="t" r="r" b="b"/>
                    <a:pathLst>
                      <a:path w="988" h="999">
                        <a:moveTo>
                          <a:pt x="988" y="0"/>
                        </a:moveTo>
                        <a:lnTo>
                          <a:pt x="884" y="167"/>
                        </a:lnTo>
                        <a:lnTo>
                          <a:pt x="803" y="350"/>
                        </a:lnTo>
                        <a:lnTo>
                          <a:pt x="443" y="678"/>
                        </a:lnTo>
                        <a:lnTo>
                          <a:pt x="156" y="981"/>
                        </a:lnTo>
                        <a:lnTo>
                          <a:pt x="0" y="99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2" name=""/>
                  <p:cNvSpPr/>
                  <p:nvPr/>
                </p:nvSpPr>
                <p:spPr>
                  <a:xfrm>
                    <a:off x="6677280" y="3706560"/>
                    <a:ext cx="303480" cy="774720"/>
                  </a:xfrm>
                  <a:custGeom>
                    <a:avLst/>
                    <a:gdLst/>
                    <a:ahLst/>
                    <a:rect l="l" t="t" r="r" b="b"/>
                    <a:pathLst>
                      <a:path w="393" h="976">
                        <a:moveTo>
                          <a:pt x="0" y="976"/>
                        </a:moveTo>
                        <a:lnTo>
                          <a:pt x="138" y="861"/>
                        </a:lnTo>
                        <a:lnTo>
                          <a:pt x="161" y="666"/>
                        </a:lnTo>
                        <a:lnTo>
                          <a:pt x="249" y="219"/>
                        </a:lnTo>
                        <a:lnTo>
                          <a:pt x="393" y="70"/>
                        </a:lnTo>
                        <a:lnTo>
                          <a:pt x="393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3" name=""/>
                  <p:cNvSpPr/>
                  <p:nvPr/>
                </p:nvSpPr>
                <p:spPr>
                  <a:xfrm>
                    <a:off x="7256880" y="2846160"/>
                    <a:ext cx="158040" cy="378000"/>
                  </a:xfrm>
                  <a:custGeom>
                    <a:avLst/>
                    <a:gdLst/>
                    <a:ahLst/>
                    <a:rect l="l" t="t" r="r" b="b"/>
                    <a:pathLst>
                      <a:path w="204" h="477">
                        <a:moveTo>
                          <a:pt x="204" y="0"/>
                        </a:moveTo>
                        <a:lnTo>
                          <a:pt x="0" y="28"/>
                        </a:lnTo>
                        <a:lnTo>
                          <a:pt x="23" y="47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4" name=""/>
                  <p:cNvSpPr/>
                  <p:nvPr/>
                </p:nvSpPr>
                <p:spPr>
                  <a:xfrm>
                    <a:off x="6899040" y="3392280"/>
                    <a:ext cx="249120" cy="451080"/>
                  </a:xfrm>
                  <a:custGeom>
                    <a:avLst/>
                    <a:gdLst/>
                    <a:ahLst/>
                    <a:rect l="l" t="t" r="r" b="b"/>
                    <a:pathLst>
                      <a:path w="321" h="568">
                        <a:moveTo>
                          <a:pt x="0" y="568"/>
                        </a:moveTo>
                        <a:lnTo>
                          <a:pt x="11" y="466"/>
                        </a:lnTo>
                        <a:lnTo>
                          <a:pt x="177" y="352"/>
                        </a:lnTo>
                        <a:lnTo>
                          <a:pt x="321" y="41"/>
                        </a:lnTo>
                        <a:lnTo>
                          <a:pt x="315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5" name=""/>
                  <p:cNvSpPr/>
                  <p:nvPr/>
                </p:nvSpPr>
                <p:spPr>
                  <a:xfrm>
                    <a:off x="6424560" y="3762360"/>
                    <a:ext cx="497520" cy="341280"/>
                  </a:xfrm>
                  <a:custGeom>
                    <a:avLst/>
                    <a:gdLst/>
                    <a:ahLst/>
                    <a:rect l="l" t="t" r="r" b="b"/>
                    <a:pathLst>
                      <a:path w="642" h="431">
                        <a:moveTo>
                          <a:pt x="0" y="431"/>
                        </a:moveTo>
                        <a:lnTo>
                          <a:pt x="211" y="327"/>
                        </a:lnTo>
                        <a:lnTo>
                          <a:pt x="435" y="137"/>
                        </a:lnTo>
                        <a:lnTo>
                          <a:pt x="642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  <p:grpSp>
              <p:nvGrpSpPr>
                <p:cNvPr id="826" name=""/>
                <p:cNvGrpSpPr/>
                <p:nvPr/>
              </p:nvGrpSpPr>
              <p:grpSpPr>
                <a:xfrm>
                  <a:off x="3795120" y="1117440"/>
                  <a:ext cx="4995360" cy="3641760"/>
                  <a:chOff x="3795120" y="1117440"/>
                  <a:chExt cx="4995360" cy="3641760"/>
                </a:xfrm>
              </p:grpSpPr>
              <p:sp>
                <p:nvSpPr>
                  <p:cNvPr id="827" name=""/>
                  <p:cNvSpPr/>
                  <p:nvPr/>
                </p:nvSpPr>
                <p:spPr>
                  <a:xfrm>
                    <a:off x="6232320" y="3435120"/>
                    <a:ext cx="262080" cy="933480"/>
                  </a:xfrm>
                  <a:custGeom>
                    <a:avLst/>
                    <a:gdLst/>
                    <a:ahLst/>
                    <a:rect l="l" t="t" r="r" b="b"/>
                    <a:pathLst>
                      <a:path w="338" h="1176">
                        <a:moveTo>
                          <a:pt x="0" y="0"/>
                        </a:moveTo>
                        <a:lnTo>
                          <a:pt x="122" y="667"/>
                        </a:lnTo>
                        <a:lnTo>
                          <a:pt x="302" y="925"/>
                        </a:lnTo>
                        <a:lnTo>
                          <a:pt x="287" y="1090"/>
                        </a:lnTo>
                        <a:lnTo>
                          <a:pt x="338" y="1176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8" name=""/>
                  <p:cNvSpPr/>
                  <p:nvPr/>
                </p:nvSpPr>
                <p:spPr>
                  <a:xfrm>
                    <a:off x="5049360" y="1117440"/>
                    <a:ext cx="15120" cy="3254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29" name=""/>
                  <p:cNvSpPr/>
                  <p:nvPr/>
                </p:nvSpPr>
                <p:spPr>
                  <a:xfrm>
                    <a:off x="3836880" y="1209600"/>
                    <a:ext cx="1006200" cy="1820880"/>
                  </a:xfrm>
                  <a:custGeom>
                    <a:avLst/>
                    <a:gdLst/>
                    <a:ahLst/>
                    <a:rect l="l" t="t" r="r" b="b"/>
                    <a:pathLst>
                      <a:path w="1298" h="2295">
                        <a:moveTo>
                          <a:pt x="1205" y="0"/>
                        </a:moveTo>
                        <a:lnTo>
                          <a:pt x="1262" y="136"/>
                        </a:lnTo>
                        <a:lnTo>
                          <a:pt x="1298" y="286"/>
                        </a:lnTo>
                        <a:lnTo>
                          <a:pt x="975" y="401"/>
                        </a:lnTo>
                        <a:lnTo>
                          <a:pt x="946" y="487"/>
                        </a:lnTo>
                        <a:lnTo>
                          <a:pt x="846" y="573"/>
                        </a:lnTo>
                        <a:lnTo>
                          <a:pt x="466" y="882"/>
                        </a:lnTo>
                        <a:lnTo>
                          <a:pt x="79" y="1219"/>
                        </a:lnTo>
                        <a:lnTo>
                          <a:pt x="136" y="1477"/>
                        </a:lnTo>
                        <a:lnTo>
                          <a:pt x="0" y="2008"/>
                        </a:lnTo>
                        <a:lnTo>
                          <a:pt x="86" y="229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0" name=""/>
                  <p:cNvSpPr/>
                  <p:nvPr/>
                </p:nvSpPr>
                <p:spPr>
                  <a:xfrm>
                    <a:off x="3942360" y="1403280"/>
                    <a:ext cx="178200" cy="466560"/>
                  </a:xfrm>
                  <a:custGeom>
                    <a:avLst/>
                    <a:gdLst/>
                    <a:ahLst/>
                    <a:rect l="l" t="t" r="r" b="b"/>
                    <a:pathLst>
                      <a:path w="230" h="589">
                        <a:moveTo>
                          <a:pt x="230" y="0"/>
                        </a:moveTo>
                        <a:lnTo>
                          <a:pt x="172" y="86"/>
                        </a:lnTo>
                        <a:lnTo>
                          <a:pt x="158" y="273"/>
                        </a:lnTo>
                        <a:lnTo>
                          <a:pt x="36" y="373"/>
                        </a:lnTo>
                        <a:lnTo>
                          <a:pt x="0" y="58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1" name=""/>
                  <p:cNvSpPr/>
                  <p:nvPr/>
                </p:nvSpPr>
                <p:spPr>
                  <a:xfrm>
                    <a:off x="4815360" y="1328760"/>
                    <a:ext cx="477360" cy="301680"/>
                  </a:xfrm>
                  <a:custGeom>
                    <a:avLst/>
                    <a:gdLst/>
                    <a:ahLst/>
                    <a:rect l="l" t="t" r="r" b="b"/>
                    <a:pathLst>
                      <a:path w="617" h="380">
                        <a:moveTo>
                          <a:pt x="617" y="380"/>
                        </a:moveTo>
                        <a:lnTo>
                          <a:pt x="430" y="194"/>
                        </a:lnTo>
                        <a:lnTo>
                          <a:pt x="315" y="179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2" name=""/>
                  <p:cNvSpPr/>
                  <p:nvPr/>
                </p:nvSpPr>
                <p:spPr>
                  <a:xfrm>
                    <a:off x="4808880" y="1299960"/>
                    <a:ext cx="3214440" cy="860400"/>
                  </a:xfrm>
                  <a:custGeom>
                    <a:avLst/>
                    <a:gdLst/>
                    <a:ahLst/>
                    <a:rect l="l" t="t" r="r" b="b"/>
                    <a:pathLst>
                      <a:path w="4145" h="1083">
                        <a:moveTo>
                          <a:pt x="0" y="0"/>
                        </a:moveTo>
                        <a:lnTo>
                          <a:pt x="322" y="180"/>
                        </a:lnTo>
                        <a:lnTo>
                          <a:pt x="1283" y="302"/>
                        </a:lnTo>
                        <a:lnTo>
                          <a:pt x="1900" y="423"/>
                        </a:lnTo>
                        <a:lnTo>
                          <a:pt x="2660" y="431"/>
                        </a:lnTo>
                        <a:lnTo>
                          <a:pt x="2825" y="495"/>
                        </a:lnTo>
                        <a:lnTo>
                          <a:pt x="2933" y="395"/>
                        </a:lnTo>
                        <a:lnTo>
                          <a:pt x="3047" y="359"/>
                        </a:lnTo>
                        <a:lnTo>
                          <a:pt x="3908" y="330"/>
                        </a:lnTo>
                        <a:lnTo>
                          <a:pt x="3958" y="345"/>
                        </a:lnTo>
                        <a:lnTo>
                          <a:pt x="4015" y="409"/>
                        </a:lnTo>
                        <a:lnTo>
                          <a:pt x="4066" y="553"/>
                        </a:lnTo>
                        <a:lnTo>
                          <a:pt x="4101" y="969"/>
                        </a:lnTo>
                        <a:lnTo>
                          <a:pt x="4145" y="108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3" name=""/>
                  <p:cNvSpPr/>
                  <p:nvPr/>
                </p:nvSpPr>
                <p:spPr>
                  <a:xfrm>
                    <a:off x="4187520" y="1654200"/>
                    <a:ext cx="961200" cy="1598400"/>
                  </a:xfrm>
                  <a:custGeom>
                    <a:avLst/>
                    <a:gdLst/>
                    <a:ahLst/>
                    <a:rect l="l" t="t" r="r" b="b"/>
                    <a:pathLst>
                      <a:path w="1240" h="2015">
                        <a:moveTo>
                          <a:pt x="71" y="0"/>
                        </a:moveTo>
                        <a:lnTo>
                          <a:pt x="0" y="108"/>
                        </a:lnTo>
                        <a:lnTo>
                          <a:pt x="50" y="287"/>
                        </a:lnTo>
                        <a:lnTo>
                          <a:pt x="272" y="574"/>
                        </a:lnTo>
                        <a:lnTo>
                          <a:pt x="294" y="681"/>
                        </a:lnTo>
                        <a:lnTo>
                          <a:pt x="537" y="1011"/>
                        </a:lnTo>
                        <a:lnTo>
                          <a:pt x="717" y="1004"/>
                        </a:lnTo>
                        <a:lnTo>
                          <a:pt x="760" y="961"/>
                        </a:lnTo>
                        <a:lnTo>
                          <a:pt x="796" y="947"/>
                        </a:lnTo>
                        <a:lnTo>
                          <a:pt x="853" y="990"/>
                        </a:lnTo>
                        <a:lnTo>
                          <a:pt x="925" y="997"/>
                        </a:lnTo>
                        <a:lnTo>
                          <a:pt x="953" y="1126"/>
                        </a:lnTo>
                        <a:lnTo>
                          <a:pt x="1147" y="1320"/>
                        </a:lnTo>
                        <a:lnTo>
                          <a:pt x="1118" y="1477"/>
                        </a:lnTo>
                        <a:lnTo>
                          <a:pt x="1204" y="1542"/>
                        </a:lnTo>
                        <a:lnTo>
                          <a:pt x="1176" y="1664"/>
                        </a:lnTo>
                        <a:lnTo>
                          <a:pt x="1118" y="1736"/>
                        </a:lnTo>
                        <a:lnTo>
                          <a:pt x="1025" y="1786"/>
                        </a:lnTo>
                        <a:lnTo>
                          <a:pt x="1118" y="1922"/>
                        </a:lnTo>
                        <a:lnTo>
                          <a:pt x="1240" y="201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4" name=""/>
                  <p:cNvSpPr/>
                  <p:nvPr/>
                </p:nvSpPr>
                <p:spPr>
                  <a:xfrm>
                    <a:off x="4970520" y="1608120"/>
                    <a:ext cx="189000" cy="984240"/>
                  </a:xfrm>
                  <a:custGeom>
                    <a:avLst/>
                    <a:gdLst/>
                    <a:ahLst/>
                    <a:rect l="l" t="t" r="r" b="b"/>
                    <a:pathLst>
                      <a:path w="243" h="1240">
                        <a:moveTo>
                          <a:pt x="129" y="0"/>
                        </a:moveTo>
                        <a:lnTo>
                          <a:pt x="243" y="789"/>
                        </a:lnTo>
                        <a:lnTo>
                          <a:pt x="0" y="124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5" name=""/>
                  <p:cNvSpPr/>
                  <p:nvPr/>
                </p:nvSpPr>
                <p:spPr>
                  <a:xfrm>
                    <a:off x="3795120" y="2905200"/>
                    <a:ext cx="851040" cy="793440"/>
                  </a:xfrm>
                  <a:custGeom>
                    <a:avLst/>
                    <a:gdLst/>
                    <a:ahLst/>
                    <a:rect l="l" t="t" r="r" b="b"/>
                    <a:pathLst>
                      <a:path w="1097" h="999">
                        <a:moveTo>
                          <a:pt x="172" y="0"/>
                        </a:moveTo>
                        <a:lnTo>
                          <a:pt x="138" y="149"/>
                        </a:lnTo>
                        <a:lnTo>
                          <a:pt x="93" y="211"/>
                        </a:lnTo>
                        <a:lnTo>
                          <a:pt x="109" y="315"/>
                        </a:lnTo>
                        <a:lnTo>
                          <a:pt x="0" y="373"/>
                        </a:lnTo>
                        <a:lnTo>
                          <a:pt x="36" y="563"/>
                        </a:lnTo>
                        <a:lnTo>
                          <a:pt x="161" y="608"/>
                        </a:lnTo>
                        <a:lnTo>
                          <a:pt x="448" y="843"/>
                        </a:lnTo>
                        <a:lnTo>
                          <a:pt x="740" y="900"/>
                        </a:lnTo>
                        <a:lnTo>
                          <a:pt x="1097" y="99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6" name=""/>
                  <p:cNvSpPr/>
                  <p:nvPr/>
                </p:nvSpPr>
                <p:spPr>
                  <a:xfrm flipV="1">
                    <a:off x="4280400" y="3606480"/>
                    <a:ext cx="4320" cy="1047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7" name=""/>
                  <p:cNvSpPr/>
                  <p:nvPr/>
                </p:nvSpPr>
                <p:spPr>
                  <a:xfrm>
                    <a:off x="4568760" y="3398760"/>
                    <a:ext cx="1350360" cy="851040"/>
                  </a:xfrm>
                  <a:custGeom>
                    <a:avLst/>
                    <a:gdLst/>
                    <a:ahLst/>
                    <a:rect l="l" t="t" r="r" b="b"/>
                    <a:pathLst>
                      <a:path w="1740" h="1072">
                        <a:moveTo>
                          <a:pt x="0" y="0"/>
                        </a:moveTo>
                        <a:lnTo>
                          <a:pt x="138" y="533"/>
                        </a:lnTo>
                        <a:lnTo>
                          <a:pt x="419" y="665"/>
                        </a:lnTo>
                        <a:lnTo>
                          <a:pt x="740" y="603"/>
                        </a:lnTo>
                        <a:lnTo>
                          <a:pt x="1740" y="107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8" name=""/>
                  <p:cNvSpPr/>
                  <p:nvPr/>
                </p:nvSpPr>
                <p:spPr>
                  <a:xfrm>
                    <a:off x="5196960" y="2203200"/>
                    <a:ext cx="88200" cy="41436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39" name=""/>
                  <p:cNvSpPr/>
                  <p:nvPr/>
                </p:nvSpPr>
                <p:spPr>
                  <a:xfrm>
                    <a:off x="5027760" y="2560680"/>
                    <a:ext cx="1187640" cy="1009440"/>
                  </a:xfrm>
                  <a:custGeom>
                    <a:avLst/>
                    <a:gdLst/>
                    <a:ahLst/>
                    <a:rect l="l" t="t" r="r" b="b"/>
                    <a:pathLst>
                      <a:path w="1531" h="1273">
                        <a:moveTo>
                          <a:pt x="0" y="0"/>
                        </a:moveTo>
                        <a:lnTo>
                          <a:pt x="81" y="63"/>
                        </a:lnTo>
                        <a:lnTo>
                          <a:pt x="172" y="34"/>
                        </a:lnTo>
                        <a:lnTo>
                          <a:pt x="511" y="120"/>
                        </a:lnTo>
                        <a:lnTo>
                          <a:pt x="590" y="224"/>
                        </a:lnTo>
                        <a:lnTo>
                          <a:pt x="655" y="235"/>
                        </a:lnTo>
                        <a:lnTo>
                          <a:pt x="1336" y="723"/>
                        </a:lnTo>
                        <a:lnTo>
                          <a:pt x="1508" y="746"/>
                        </a:lnTo>
                        <a:lnTo>
                          <a:pt x="1531" y="127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0" name=""/>
                  <p:cNvSpPr/>
                  <p:nvPr/>
                </p:nvSpPr>
                <p:spPr>
                  <a:xfrm>
                    <a:off x="5099040" y="2609640"/>
                    <a:ext cx="1578240" cy="714600"/>
                  </a:xfrm>
                  <a:custGeom>
                    <a:avLst/>
                    <a:gdLst/>
                    <a:ahLst/>
                    <a:rect l="l" t="t" r="r" b="b"/>
                    <a:pathLst>
                      <a:path w="2036" h="900">
                        <a:moveTo>
                          <a:pt x="0" y="0"/>
                        </a:moveTo>
                        <a:lnTo>
                          <a:pt x="263" y="47"/>
                        </a:lnTo>
                        <a:lnTo>
                          <a:pt x="355" y="91"/>
                        </a:lnTo>
                        <a:lnTo>
                          <a:pt x="487" y="143"/>
                        </a:lnTo>
                        <a:lnTo>
                          <a:pt x="568" y="224"/>
                        </a:lnTo>
                        <a:lnTo>
                          <a:pt x="597" y="642"/>
                        </a:lnTo>
                        <a:lnTo>
                          <a:pt x="774" y="895"/>
                        </a:lnTo>
                        <a:lnTo>
                          <a:pt x="1497" y="900"/>
                        </a:lnTo>
                        <a:lnTo>
                          <a:pt x="1817" y="895"/>
                        </a:lnTo>
                        <a:lnTo>
                          <a:pt x="2036" y="82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1" name=""/>
                  <p:cNvSpPr/>
                  <p:nvPr/>
                </p:nvSpPr>
                <p:spPr>
                  <a:xfrm>
                    <a:off x="5558040" y="3041640"/>
                    <a:ext cx="136080" cy="277560"/>
                  </a:xfrm>
                  <a:custGeom>
                    <a:avLst/>
                    <a:gdLst/>
                    <a:ahLst/>
                    <a:rect l="l" t="t" r="r" b="b"/>
                    <a:pathLst>
                      <a:path w="178" h="350">
                        <a:moveTo>
                          <a:pt x="0" y="0"/>
                        </a:moveTo>
                        <a:lnTo>
                          <a:pt x="178" y="143"/>
                        </a:lnTo>
                        <a:lnTo>
                          <a:pt x="178" y="35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2" name=""/>
                  <p:cNvSpPr/>
                  <p:nvPr/>
                </p:nvSpPr>
                <p:spPr>
                  <a:xfrm flipV="1">
                    <a:off x="5587560" y="3925800"/>
                    <a:ext cx="418680" cy="2174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3" name=""/>
                  <p:cNvSpPr/>
                  <p:nvPr/>
                </p:nvSpPr>
                <p:spPr>
                  <a:xfrm flipH="1" flipV="1">
                    <a:off x="5734800" y="4074840"/>
                    <a:ext cx="235440" cy="748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28080" bIns="280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4" name=""/>
                  <p:cNvSpPr/>
                  <p:nvPr/>
                </p:nvSpPr>
                <p:spPr>
                  <a:xfrm>
                    <a:off x="6210720" y="2936880"/>
                    <a:ext cx="288000" cy="565200"/>
                  </a:xfrm>
                  <a:custGeom>
                    <a:avLst/>
                    <a:gdLst/>
                    <a:ahLst/>
                    <a:rect l="l" t="t" r="r" b="b"/>
                    <a:pathLst>
                      <a:path w="373" h="712">
                        <a:moveTo>
                          <a:pt x="373" y="0"/>
                        </a:moveTo>
                        <a:lnTo>
                          <a:pt x="349" y="144"/>
                        </a:lnTo>
                        <a:lnTo>
                          <a:pt x="292" y="266"/>
                        </a:lnTo>
                        <a:lnTo>
                          <a:pt x="253" y="483"/>
                        </a:lnTo>
                        <a:lnTo>
                          <a:pt x="97" y="667"/>
                        </a:lnTo>
                        <a:lnTo>
                          <a:pt x="0" y="71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5" name=""/>
                  <p:cNvSpPr/>
                  <p:nvPr/>
                </p:nvSpPr>
                <p:spPr>
                  <a:xfrm>
                    <a:off x="5919480" y="3292560"/>
                    <a:ext cx="326880" cy="287280"/>
                  </a:xfrm>
                  <a:custGeom>
                    <a:avLst/>
                    <a:gdLst/>
                    <a:ahLst/>
                    <a:rect l="l" t="t" r="r" b="b"/>
                    <a:pathLst>
                      <a:path w="423" h="362">
                        <a:moveTo>
                          <a:pt x="68" y="362"/>
                        </a:moveTo>
                        <a:lnTo>
                          <a:pt x="423" y="86"/>
                        </a:lnTo>
                        <a:lnTo>
                          <a:pt x="416" y="28"/>
                        </a:lnTo>
                        <a:lnTo>
                          <a:pt x="377" y="0"/>
                        </a:lnTo>
                        <a:lnTo>
                          <a:pt x="0" y="5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6" name=""/>
                  <p:cNvSpPr/>
                  <p:nvPr/>
                </p:nvSpPr>
                <p:spPr>
                  <a:xfrm>
                    <a:off x="6050880" y="3470040"/>
                    <a:ext cx="978480" cy="228600"/>
                  </a:xfrm>
                  <a:custGeom>
                    <a:avLst/>
                    <a:gdLst/>
                    <a:ahLst/>
                    <a:rect l="l" t="t" r="r" b="b"/>
                    <a:pathLst>
                      <a:path w="1262" h="287">
                        <a:moveTo>
                          <a:pt x="0" y="68"/>
                        </a:moveTo>
                        <a:lnTo>
                          <a:pt x="80" y="154"/>
                        </a:lnTo>
                        <a:lnTo>
                          <a:pt x="182" y="245"/>
                        </a:lnTo>
                        <a:lnTo>
                          <a:pt x="297" y="287"/>
                        </a:lnTo>
                        <a:lnTo>
                          <a:pt x="464" y="281"/>
                        </a:lnTo>
                        <a:lnTo>
                          <a:pt x="860" y="138"/>
                        </a:lnTo>
                        <a:lnTo>
                          <a:pt x="1262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7" name=""/>
                  <p:cNvSpPr/>
                  <p:nvPr/>
                </p:nvSpPr>
                <p:spPr>
                  <a:xfrm>
                    <a:off x="6570720" y="3433680"/>
                    <a:ext cx="154800" cy="146160"/>
                  </a:xfrm>
                  <a:custGeom>
                    <a:avLst/>
                    <a:gdLst/>
                    <a:ahLst/>
                    <a:rect l="l" t="t" r="r" b="b"/>
                    <a:pathLst>
                      <a:path w="201" h="185">
                        <a:moveTo>
                          <a:pt x="0" y="0"/>
                        </a:moveTo>
                        <a:lnTo>
                          <a:pt x="75" y="99"/>
                        </a:lnTo>
                        <a:lnTo>
                          <a:pt x="201" y="18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8" name=""/>
                  <p:cNvSpPr/>
                  <p:nvPr/>
                </p:nvSpPr>
                <p:spPr>
                  <a:xfrm>
                    <a:off x="5943960" y="2573280"/>
                    <a:ext cx="1213920" cy="689040"/>
                  </a:xfrm>
                  <a:custGeom>
                    <a:avLst/>
                    <a:gdLst/>
                    <a:ahLst/>
                    <a:rect l="l" t="t" r="r" b="b"/>
                    <a:pathLst>
                      <a:path w="1566" h="868">
                        <a:moveTo>
                          <a:pt x="1566" y="0"/>
                        </a:moveTo>
                        <a:lnTo>
                          <a:pt x="1301" y="144"/>
                        </a:lnTo>
                        <a:lnTo>
                          <a:pt x="1158" y="190"/>
                        </a:lnTo>
                        <a:lnTo>
                          <a:pt x="636" y="248"/>
                        </a:lnTo>
                        <a:lnTo>
                          <a:pt x="0" y="86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49" name=""/>
                  <p:cNvSpPr/>
                  <p:nvPr/>
                </p:nvSpPr>
                <p:spPr>
                  <a:xfrm>
                    <a:off x="6269760" y="1695240"/>
                    <a:ext cx="678960" cy="568440"/>
                  </a:xfrm>
                  <a:custGeom>
                    <a:avLst/>
                    <a:gdLst/>
                    <a:ahLst/>
                    <a:rect l="l" t="t" r="r" b="b"/>
                    <a:pathLst>
                      <a:path w="877" h="717">
                        <a:moveTo>
                          <a:pt x="0" y="0"/>
                        </a:moveTo>
                        <a:lnTo>
                          <a:pt x="45" y="310"/>
                        </a:lnTo>
                        <a:lnTo>
                          <a:pt x="86" y="373"/>
                        </a:lnTo>
                        <a:lnTo>
                          <a:pt x="274" y="475"/>
                        </a:lnTo>
                        <a:lnTo>
                          <a:pt x="733" y="717"/>
                        </a:lnTo>
                        <a:lnTo>
                          <a:pt x="877" y="71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0" name=""/>
                  <p:cNvSpPr/>
                  <p:nvPr/>
                </p:nvSpPr>
                <p:spPr>
                  <a:xfrm>
                    <a:off x="6272640" y="1695240"/>
                    <a:ext cx="1027800" cy="39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325" h="493">
                        <a:moveTo>
                          <a:pt x="0" y="0"/>
                        </a:moveTo>
                        <a:lnTo>
                          <a:pt x="241" y="269"/>
                        </a:lnTo>
                        <a:lnTo>
                          <a:pt x="418" y="274"/>
                        </a:lnTo>
                        <a:lnTo>
                          <a:pt x="465" y="373"/>
                        </a:lnTo>
                        <a:lnTo>
                          <a:pt x="562" y="407"/>
                        </a:lnTo>
                        <a:lnTo>
                          <a:pt x="838" y="407"/>
                        </a:lnTo>
                        <a:lnTo>
                          <a:pt x="1044" y="493"/>
                        </a:lnTo>
                        <a:lnTo>
                          <a:pt x="1325" y="38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1" name=""/>
                  <p:cNvSpPr/>
                  <p:nvPr/>
                </p:nvSpPr>
                <p:spPr>
                  <a:xfrm>
                    <a:off x="7972200" y="1820880"/>
                    <a:ext cx="590400" cy="101520"/>
                  </a:xfrm>
                  <a:custGeom>
                    <a:avLst/>
                    <a:gdLst/>
                    <a:ahLst/>
                    <a:rect l="l" t="t" r="r" b="b"/>
                    <a:pathLst>
                      <a:path w="764" h="127">
                        <a:moveTo>
                          <a:pt x="0" y="46"/>
                        </a:moveTo>
                        <a:lnTo>
                          <a:pt x="138" y="28"/>
                        </a:lnTo>
                        <a:lnTo>
                          <a:pt x="321" y="86"/>
                        </a:lnTo>
                        <a:lnTo>
                          <a:pt x="477" y="127"/>
                        </a:lnTo>
                        <a:lnTo>
                          <a:pt x="568" y="104"/>
                        </a:lnTo>
                        <a:lnTo>
                          <a:pt x="620" y="93"/>
                        </a:lnTo>
                        <a:lnTo>
                          <a:pt x="712" y="0"/>
                        </a:lnTo>
                        <a:lnTo>
                          <a:pt x="746" y="0"/>
                        </a:lnTo>
                        <a:lnTo>
                          <a:pt x="764" y="127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2" name=""/>
                  <p:cNvSpPr/>
                  <p:nvPr/>
                </p:nvSpPr>
                <p:spPr>
                  <a:xfrm>
                    <a:off x="7857360" y="1908000"/>
                    <a:ext cx="531360" cy="451080"/>
                  </a:xfrm>
                  <a:custGeom>
                    <a:avLst/>
                    <a:gdLst/>
                    <a:ahLst/>
                    <a:rect l="l" t="t" r="r" b="b"/>
                    <a:pathLst>
                      <a:path w="687" h="568">
                        <a:moveTo>
                          <a:pt x="687" y="0"/>
                        </a:moveTo>
                        <a:lnTo>
                          <a:pt x="653" y="47"/>
                        </a:lnTo>
                        <a:lnTo>
                          <a:pt x="491" y="156"/>
                        </a:lnTo>
                        <a:lnTo>
                          <a:pt x="339" y="276"/>
                        </a:lnTo>
                        <a:lnTo>
                          <a:pt x="224" y="310"/>
                        </a:lnTo>
                        <a:lnTo>
                          <a:pt x="115" y="350"/>
                        </a:lnTo>
                        <a:lnTo>
                          <a:pt x="34" y="407"/>
                        </a:lnTo>
                        <a:lnTo>
                          <a:pt x="6" y="472"/>
                        </a:lnTo>
                        <a:lnTo>
                          <a:pt x="0" y="540"/>
                        </a:lnTo>
                        <a:lnTo>
                          <a:pt x="52" y="568"/>
                        </a:lnTo>
                        <a:lnTo>
                          <a:pt x="144" y="54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3" name=""/>
                  <p:cNvSpPr/>
                  <p:nvPr/>
                </p:nvSpPr>
                <p:spPr>
                  <a:xfrm>
                    <a:off x="7922520" y="2190600"/>
                    <a:ext cx="867960" cy="547920"/>
                  </a:xfrm>
                  <a:custGeom>
                    <a:avLst/>
                    <a:gdLst/>
                    <a:ahLst/>
                    <a:rect l="l" t="t" r="r" b="b"/>
                    <a:pathLst>
                      <a:path w="1119" h="688">
                        <a:moveTo>
                          <a:pt x="1119" y="0"/>
                        </a:moveTo>
                        <a:lnTo>
                          <a:pt x="1004" y="97"/>
                        </a:lnTo>
                        <a:lnTo>
                          <a:pt x="832" y="125"/>
                        </a:lnTo>
                        <a:lnTo>
                          <a:pt x="707" y="21"/>
                        </a:lnTo>
                        <a:lnTo>
                          <a:pt x="563" y="97"/>
                        </a:lnTo>
                        <a:lnTo>
                          <a:pt x="493" y="39"/>
                        </a:lnTo>
                        <a:lnTo>
                          <a:pt x="190" y="143"/>
                        </a:lnTo>
                        <a:lnTo>
                          <a:pt x="92" y="251"/>
                        </a:lnTo>
                        <a:lnTo>
                          <a:pt x="52" y="412"/>
                        </a:lnTo>
                        <a:lnTo>
                          <a:pt x="0" y="613"/>
                        </a:lnTo>
                        <a:lnTo>
                          <a:pt x="24" y="68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4" name=""/>
                  <p:cNvSpPr/>
                  <p:nvPr/>
                </p:nvSpPr>
                <p:spPr>
                  <a:xfrm>
                    <a:off x="6457320" y="2282760"/>
                    <a:ext cx="2293200" cy="1598760"/>
                  </a:xfrm>
                  <a:custGeom>
                    <a:avLst/>
                    <a:gdLst/>
                    <a:ahLst/>
                    <a:rect l="l" t="t" r="r" b="b"/>
                    <a:pathLst>
                      <a:path w="2958" h="2013">
                        <a:moveTo>
                          <a:pt x="2958" y="0"/>
                        </a:moveTo>
                        <a:lnTo>
                          <a:pt x="2666" y="193"/>
                        </a:lnTo>
                        <a:lnTo>
                          <a:pt x="2528" y="446"/>
                        </a:lnTo>
                        <a:lnTo>
                          <a:pt x="2121" y="545"/>
                        </a:lnTo>
                        <a:lnTo>
                          <a:pt x="1816" y="681"/>
                        </a:lnTo>
                        <a:lnTo>
                          <a:pt x="1377" y="756"/>
                        </a:lnTo>
                        <a:lnTo>
                          <a:pt x="986" y="1025"/>
                        </a:lnTo>
                        <a:lnTo>
                          <a:pt x="740" y="1296"/>
                        </a:lnTo>
                        <a:lnTo>
                          <a:pt x="326" y="1807"/>
                        </a:lnTo>
                        <a:lnTo>
                          <a:pt x="86" y="1984"/>
                        </a:lnTo>
                        <a:lnTo>
                          <a:pt x="0" y="201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5" name=""/>
                  <p:cNvSpPr/>
                  <p:nvPr/>
                </p:nvSpPr>
                <p:spPr>
                  <a:xfrm>
                    <a:off x="7296120" y="1998720"/>
                    <a:ext cx="373680" cy="488880"/>
                  </a:xfrm>
                  <a:custGeom>
                    <a:avLst/>
                    <a:gdLst/>
                    <a:ahLst/>
                    <a:rect l="l" t="t" r="r" b="b"/>
                    <a:pathLst>
                      <a:path w="482" h="615">
                        <a:moveTo>
                          <a:pt x="0" y="0"/>
                        </a:moveTo>
                        <a:lnTo>
                          <a:pt x="81" y="12"/>
                        </a:lnTo>
                        <a:lnTo>
                          <a:pt x="172" y="477"/>
                        </a:lnTo>
                        <a:lnTo>
                          <a:pt x="211" y="550"/>
                        </a:lnTo>
                        <a:lnTo>
                          <a:pt x="482" y="61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6" name=""/>
                  <p:cNvSpPr/>
                  <p:nvPr/>
                </p:nvSpPr>
                <p:spPr>
                  <a:xfrm>
                    <a:off x="6936120" y="2195280"/>
                    <a:ext cx="195480" cy="341280"/>
                  </a:xfrm>
                  <a:custGeom>
                    <a:avLst/>
                    <a:gdLst/>
                    <a:ahLst/>
                    <a:rect l="l" t="t" r="r" b="b"/>
                    <a:pathLst>
                      <a:path w="252" h="430">
                        <a:moveTo>
                          <a:pt x="39" y="131"/>
                        </a:moveTo>
                        <a:lnTo>
                          <a:pt x="5" y="63"/>
                        </a:lnTo>
                        <a:lnTo>
                          <a:pt x="0" y="29"/>
                        </a:lnTo>
                        <a:lnTo>
                          <a:pt x="28" y="6"/>
                        </a:lnTo>
                        <a:lnTo>
                          <a:pt x="173" y="0"/>
                        </a:lnTo>
                        <a:lnTo>
                          <a:pt x="247" y="373"/>
                        </a:lnTo>
                        <a:lnTo>
                          <a:pt x="218" y="430"/>
                        </a:lnTo>
                        <a:lnTo>
                          <a:pt x="132" y="355"/>
                        </a:lnTo>
                        <a:lnTo>
                          <a:pt x="161" y="149"/>
                        </a:lnTo>
                        <a:lnTo>
                          <a:pt x="252" y="10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7" name=""/>
                  <p:cNvSpPr/>
                  <p:nvPr/>
                </p:nvSpPr>
                <p:spPr>
                  <a:xfrm>
                    <a:off x="7103880" y="2400120"/>
                    <a:ext cx="333000" cy="292320"/>
                  </a:xfrm>
                  <a:custGeom>
                    <a:avLst/>
                    <a:gdLst/>
                    <a:ahLst/>
                    <a:rect l="l" t="t" r="r" b="b"/>
                    <a:pathLst>
                      <a:path w="430" h="368">
                        <a:moveTo>
                          <a:pt x="0" y="172"/>
                        </a:moveTo>
                        <a:lnTo>
                          <a:pt x="0" y="368"/>
                        </a:lnTo>
                        <a:lnTo>
                          <a:pt x="195" y="332"/>
                        </a:lnTo>
                        <a:lnTo>
                          <a:pt x="320" y="224"/>
                        </a:lnTo>
                        <a:lnTo>
                          <a:pt x="328" y="110"/>
                        </a:lnTo>
                        <a:lnTo>
                          <a:pt x="43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8" name=""/>
                  <p:cNvSpPr/>
                  <p:nvPr/>
                </p:nvSpPr>
                <p:spPr>
                  <a:xfrm>
                    <a:off x="7344000" y="2590560"/>
                    <a:ext cx="159480" cy="8280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6000" bIns="360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59" name=""/>
                  <p:cNvSpPr/>
                  <p:nvPr/>
                </p:nvSpPr>
                <p:spPr>
                  <a:xfrm>
                    <a:off x="8096400" y="2481120"/>
                    <a:ext cx="356400" cy="87480"/>
                  </a:xfrm>
                  <a:custGeom>
                    <a:avLst/>
                    <a:gdLst/>
                    <a:ahLst/>
                    <a:rect l="l" t="t" r="r" b="b"/>
                    <a:pathLst>
                      <a:path w="458" h="109">
                        <a:moveTo>
                          <a:pt x="0" y="0"/>
                        </a:moveTo>
                        <a:lnTo>
                          <a:pt x="44" y="35"/>
                        </a:lnTo>
                        <a:lnTo>
                          <a:pt x="114" y="23"/>
                        </a:lnTo>
                        <a:lnTo>
                          <a:pt x="206" y="35"/>
                        </a:lnTo>
                        <a:lnTo>
                          <a:pt x="245" y="7"/>
                        </a:lnTo>
                        <a:lnTo>
                          <a:pt x="286" y="12"/>
                        </a:lnTo>
                        <a:lnTo>
                          <a:pt x="458" y="10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0680" bIns="4068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0" name=""/>
                  <p:cNvSpPr/>
                  <p:nvPr/>
                </p:nvSpPr>
                <p:spPr>
                  <a:xfrm>
                    <a:off x="6344280" y="2568600"/>
                    <a:ext cx="2108520" cy="1844640"/>
                  </a:xfrm>
                  <a:custGeom>
                    <a:avLst/>
                    <a:gdLst/>
                    <a:ahLst/>
                    <a:rect l="l" t="t" r="r" b="b"/>
                    <a:pathLst>
                      <a:path w="2719" h="2324">
                        <a:moveTo>
                          <a:pt x="2719" y="0"/>
                        </a:moveTo>
                        <a:lnTo>
                          <a:pt x="2644" y="70"/>
                        </a:lnTo>
                        <a:lnTo>
                          <a:pt x="2524" y="127"/>
                        </a:lnTo>
                        <a:lnTo>
                          <a:pt x="2433" y="321"/>
                        </a:lnTo>
                        <a:lnTo>
                          <a:pt x="2409" y="402"/>
                        </a:lnTo>
                        <a:lnTo>
                          <a:pt x="2370" y="516"/>
                        </a:lnTo>
                        <a:lnTo>
                          <a:pt x="2305" y="678"/>
                        </a:lnTo>
                        <a:lnTo>
                          <a:pt x="2289" y="678"/>
                        </a:lnTo>
                        <a:lnTo>
                          <a:pt x="2226" y="861"/>
                        </a:lnTo>
                        <a:lnTo>
                          <a:pt x="2099" y="999"/>
                        </a:lnTo>
                        <a:lnTo>
                          <a:pt x="2047" y="1017"/>
                        </a:lnTo>
                        <a:lnTo>
                          <a:pt x="1755" y="1400"/>
                        </a:lnTo>
                        <a:lnTo>
                          <a:pt x="1692" y="1429"/>
                        </a:lnTo>
                        <a:lnTo>
                          <a:pt x="1301" y="1658"/>
                        </a:lnTo>
                        <a:lnTo>
                          <a:pt x="1079" y="1768"/>
                        </a:lnTo>
                        <a:lnTo>
                          <a:pt x="769" y="1992"/>
                        </a:lnTo>
                        <a:lnTo>
                          <a:pt x="717" y="1992"/>
                        </a:lnTo>
                        <a:lnTo>
                          <a:pt x="167" y="2123"/>
                        </a:lnTo>
                        <a:lnTo>
                          <a:pt x="0" y="232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1" name=""/>
                  <p:cNvSpPr/>
                  <p:nvPr/>
                </p:nvSpPr>
                <p:spPr>
                  <a:xfrm>
                    <a:off x="6032160" y="2522520"/>
                    <a:ext cx="1550520" cy="1859040"/>
                  </a:xfrm>
                  <a:custGeom>
                    <a:avLst/>
                    <a:gdLst/>
                    <a:ahLst/>
                    <a:rect l="l" t="t" r="r" b="b"/>
                    <a:pathLst>
                      <a:path w="1999" h="2341">
                        <a:moveTo>
                          <a:pt x="1999" y="0"/>
                        </a:moveTo>
                        <a:lnTo>
                          <a:pt x="1901" y="195"/>
                        </a:lnTo>
                        <a:lnTo>
                          <a:pt x="1671" y="636"/>
                        </a:lnTo>
                        <a:lnTo>
                          <a:pt x="1598" y="740"/>
                        </a:lnTo>
                        <a:lnTo>
                          <a:pt x="1460" y="1045"/>
                        </a:lnTo>
                        <a:lnTo>
                          <a:pt x="1418" y="1131"/>
                        </a:lnTo>
                        <a:lnTo>
                          <a:pt x="1236" y="1504"/>
                        </a:lnTo>
                        <a:lnTo>
                          <a:pt x="712" y="1898"/>
                        </a:lnTo>
                        <a:lnTo>
                          <a:pt x="248" y="2094"/>
                        </a:lnTo>
                        <a:lnTo>
                          <a:pt x="0" y="234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2" name=""/>
                  <p:cNvSpPr/>
                  <p:nvPr/>
                </p:nvSpPr>
                <p:spPr>
                  <a:xfrm>
                    <a:off x="6477480" y="2582640"/>
                    <a:ext cx="666360" cy="1594080"/>
                  </a:xfrm>
                  <a:custGeom>
                    <a:avLst/>
                    <a:gdLst/>
                    <a:ahLst/>
                    <a:rect l="l" t="t" r="r" b="b"/>
                    <a:pathLst>
                      <a:path w="860" h="2008">
                        <a:moveTo>
                          <a:pt x="860" y="0"/>
                        </a:moveTo>
                        <a:lnTo>
                          <a:pt x="803" y="493"/>
                        </a:lnTo>
                        <a:lnTo>
                          <a:pt x="746" y="516"/>
                        </a:lnTo>
                        <a:lnTo>
                          <a:pt x="688" y="722"/>
                        </a:lnTo>
                        <a:lnTo>
                          <a:pt x="654" y="746"/>
                        </a:lnTo>
                        <a:lnTo>
                          <a:pt x="470" y="1176"/>
                        </a:lnTo>
                        <a:lnTo>
                          <a:pt x="269" y="1434"/>
                        </a:lnTo>
                        <a:lnTo>
                          <a:pt x="34" y="1617"/>
                        </a:lnTo>
                        <a:lnTo>
                          <a:pt x="63" y="1721"/>
                        </a:lnTo>
                        <a:lnTo>
                          <a:pt x="0" y="200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3" name=""/>
                  <p:cNvSpPr/>
                  <p:nvPr/>
                </p:nvSpPr>
                <p:spPr>
                  <a:xfrm>
                    <a:off x="7995240" y="2617560"/>
                    <a:ext cx="531720" cy="174600"/>
                  </a:xfrm>
                  <a:custGeom>
                    <a:avLst/>
                    <a:gdLst/>
                    <a:ahLst/>
                    <a:rect l="l" t="t" r="r" b="b"/>
                    <a:pathLst>
                      <a:path w="686" h="218">
                        <a:moveTo>
                          <a:pt x="686" y="7"/>
                        </a:moveTo>
                        <a:lnTo>
                          <a:pt x="624" y="93"/>
                        </a:lnTo>
                        <a:lnTo>
                          <a:pt x="376" y="46"/>
                        </a:lnTo>
                        <a:lnTo>
                          <a:pt x="184" y="0"/>
                        </a:lnTo>
                        <a:lnTo>
                          <a:pt x="57" y="18"/>
                        </a:lnTo>
                        <a:lnTo>
                          <a:pt x="0" y="166"/>
                        </a:lnTo>
                        <a:lnTo>
                          <a:pt x="34" y="218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4" name=""/>
                  <p:cNvSpPr/>
                  <p:nvPr/>
                </p:nvSpPr>
                <p:spPr>
                  <a:xfrm>
                    <a:off x="7763040" y="2863800"/>
                    <a:ext cx="432360" cy="255600"/>
                  </a:xfrm>
                  <a:custGeom>
                    <a:avLst/>
                    <a:gdLst/>
                    <a:ahLst/>
                    <a:rect l="l" t="t" r="r" b="b"/>
                    <a:pathLst>
                      <a:path w="558" h="321">
                        <a:moveTo>
                          <a:pt x="558" y="0"/>
                        </a:moveTo>
                        <a:lnTo>
                          <a:pt x="443" y="281"/>
                        </a:lnTo>
                        <a:lnTo>
                          <a:pt x="264" y="276"/>
                        </a:lnTo>
                        <a:lnTo>
                          <a:pt x="167" y="315"/>
                        </a:lnTo>
                        <a:lnTo>
                          <a:pt x="0" y="321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5" name=""/>
                  <p:cNvSpPr/>
                  <p:nvPr/>
                </p:nvSpPr>
                <p:spPr>
                  <a:xfrm>
                    <a:off x="7732080" y="2533680"/>
                    <a:ext cx="83520" cy="412560"/>
                  </a:xfrm>
                  <a:custGeom>
                    <a:avLst/>
                    <a:gdLst/>
                    <a:ahLst/>
                    <a:rect l="l" t="t" r="r" b="b"/>
                    <a:pathLst>
                      <a:path w="107" h="522">
                        <a:moveTo>
                          <a:pt x="63" y="0"/>
                        </a:moveTo>
                        <a:lnTo>
                          <a:pt x="107" y="63"/>
                        </a:lnTo>
                        <a:lnTo>
                          <a:pt x="0" y="172"/>
                        </a:lnTo>
                        <a:lnTo>
                          <a:pt x="18" y="52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6" name=""/>
                  <p:cNvSpPr/>
                  <p:nvPr/>
                </p:nvSpPr>
                <p:spPr>
                  <a:xfrm>
                    <a:off x="7607880" y="2582640"/>
                    <a:ext cx="333000" cy="81000"/>
                  </a:xfrm>
                  <a:custGeom>
                    <a:avLst/>
                    <a:gdLst/>
                    <a:ahLst/>
                    <a:rect l="l" t="t" r="r" b="b"/>
                    <a:pathLst>
                      <a:path w="431" h="102">
                        <a:moveTo>
                          <a:pt x="0" y="0"/>
                        </a:moveTo>
                        <a:lnTo>
                          <a:pt x="167" y="102"/>
                        </a:lnTo>
                        <a:lnTo>
                          <a:pt x="350" y="102"/>
                        </a:lnTo>
                        <a:lnTo>
                          <a:pt x="431" y="5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4200" bIns="342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7" name=""/>
                  <p:cNvSpPr/>
                  <p:nvPr/>
                </p:nvSpPr>
                <p:spPr>
                  <a:xfrm flipV="1">
                    <a:off x="7119360" y="4427280"/>
                    <a:ext cx="38520" cy="4464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2160" bIns="-21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8" name=""/>
                  <p:cNvSpPr/>
                  <p:nvPr/>
                </p:nvSpPr>
                <p:spPr>
                  <a:xfrm>
                    <a:off x="6927120" y="3606840"/>
                    <a:ext cx="1071360" cy="377640"/>
                  </a:xfrm>
                  <a:custGeom>
                    <a:avLst/>
                    <a:gdLst/>
                    <a:ahLst/>
                    <a:rect l="l" t="t" r="r" b="b"/>
                    <a:pathLst>
                      <a:path w="1382" h="475">
                        <a:moveTo>
                          <a:pt x="1382" y="0"/>
                        </a:moveTo>
                        <a:lnTo>
                          <a:pt x="1153" y="154"/>
                        </a:lnTo>
                        <a:lnTo>
                          <a:pt x="975" y="195"/>
                        </a:lnTo>
                        <a:lnTo>
                          <a:pt x="522" y="281"/>
                        </a:lnTo>
                        <a:lnTo>
                          <a:pt x="230" y="470"/>
                        </a:lnTo>
                        <a:lnTo>
                          <a:pt x="0" y="47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69" name=""/>
                  <p:cNvSpPr/>
                  <p:nvPr/>
                </p:nvSpPr>
                <p:spPr>
                  <a:xfrm>
                    <a:off x="6570720" y="3633840"/>
                    <a:ext cx="1182600" cy="342720"/>
                  </a:xfrm>
                  <a:custGeom>
                    <a:avLst/>
                    <a:gdLst/>
                    <a:ahLst/>
                    <a:rect l="l" t="t" r="r" b="b"/>
                    <a:pathLst>
                      <a:path w="1526" h="430">
                        <a:moveTo>
                          <a:pt x="1492" y="219"/>
                        </a:moveTo>
                        <a:lnTo>
                          <a:pt x="1447" y="161"/>
                        </a:lnTo>
                        <a:lnTo>
                          <a:pt x="1526" y="34"/>
                        </a:lnTo>
                        <a:lnTo>
                          <a:pt x="1515" y="0"/>
                        </a:lnTo>
                        <a:lnTo>
                          <a:pt x="1275" y="29"/>
                        </a:lnTo>
                        <a:lnTo>
                          <a:pt x="866" y="138"/>
                        </a:lnTo>
                        <a:lnTo>
                          <a:pt x="602" y="298"/>
                        </a:lnTo>
                        <a:lnTo>
                          <a:pt x="362" y="310"/>
                        </a:lnTo>
                        <a:lnTo>
                          <a:pt x="0" y="43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70" name=""/>
                  <p:cNvSpPr/>
                  <p:nvPr/>
                </p:nvSpPr>
                <p:spPr>
                  <a:xfrm>
                    <a:off x="7500600" y="3479760"/>
                    <a:ext cx="82080" cy="177840"/>
                  </a:xfrm>
                  <a:custGeom>
                    <a:avLst/>
                    <a:gdLst/>
                    <a:ahLst/>
                    <a:rect l="l" t="t" r="r" b="b"/>
                    <a:pathLst>
                      <a:path w="106" h="225">
                        <a:moveTo>
                          <a:pt x="0" y="0"/>
                        </a:moveTo>
                        <a:lnTo>
                          <a:pt x="106" y="104"/>
                        </a:lnTo>
                        <a:lnTo>
                          <a:pt x="70" y="22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71" name=""/>
                  <p:cNvSpPr/>
                  <p:nvPr/>
                </p:nvSpPr>
                <p:spPr>
                  <a:xfrm>
                    <a:off x="7753320" y="3652920"/>
                    <a:ext cx="61920" cy="80640"/>
                  </a:xfrm>
                  <a:custGeom>
                    <a:avLst/>
                    <a:gdLst/>
                    <a:ahLst/>
                    <a:rect l="l" t="t" r="r" b="b"/>
                    <a:pathLst>
                      <a:path w="80" h="102">
                        <a:moveTo>
                          <a:pt x="80" y="102"/>
                        </a:moveTo>
                        <a:lnTo>
                          <a:pt x="12" y="52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33840" bIns="3384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72" name=""/>
                  <p:cNvSpPr/>
                  <p:nvPr/>
                </p:nvSpPr>
                <p:spPr>
                  <a:xfrm>
                    <a:off x="7469640" y="3584520"/>
                    <a:ext cx="21600" cy="95040"/>
                  </a:xfrm>
                  <a:custGeom>
                    <a:avLst/>
                    <a:gdLst/>
                    <a:ahLst/>
                    <a:rect l="l" t="t" r="r" b="b"/>
                    <a:pathLst>
                      <a:path w="29" h="120">
                        <a:moveTo>
                          <a:pt x="29" y="0"/>
                        </a:moveTo>
                        <a:lnTo>
                          <a:pt x="0" y="58"/>
                        </a:lnTo>
                        <a:lnTo>
                          <a:pt x="0" y="12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73" name=""/>
                  <p:cNvSpPr/>
                  <p:nvPr/>
                </p:nvSpPr>
                <p:spPr>
                  <a:xfrm>
                    <a:off x="7029360" y="3870360"/>
                    <a:ext cx="279000" cy="492120"/>
                  </a:xfrm>
                  <a:custGeom>
                    <a:avLst/>
                    <a:gdLst/>
                    <a:ahLst/>
                    <a:rect l="l" t="t" r="r" b="b"/>
                    <a:pathLst>
                      <a:path w="360" h="620">
                        <a:moveTo>
                          <a:pt x="360" y="620"/>
                        </a:moveTo>
                        <a:lnTo>
                          <a:pt x="206" y="563"/>
                        </a:lnTo>
                        <a:lnTo>
                          <a:pt x="97" y="424"/>
                        </a:lnTo>
                        <a:lnTo>
                          <a:pt x="62" y="333"/>
                        </a:lnTo>
                        <a:lnTo>
                          <a:pt x="0" y="258"/>
                        </a:lnTo>
                        <a:lnTo>
                          <a:pt x="39" y="138"/>
                        </a:lnTo>
                        <a:lnTo>
                          <a:pt x="16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74" name=""/>
                  <p:cNvSpPr/>
                  <p:nvPr/>
                </p:nvSpPr>
                <p:spPr>
                  <a:xfrm>
                    <a:off x="6544080" y="2738520"/>
                    <a:ext cx="1156320" cy="1150920"/>
                  </a:xfrm>
                  <a:custGeom>
                    <a:avLst/>
                    <a:gdLst/>
                    <a:ahLst/>
                    <a:rect l="l" t="t" r="r" b="b"/>
                    <a:pathLst>
                      <a:path w="1492" h="1451">
                        <a:moveTo>
                          <a:pt x="1492" y="0"/>
                        </a:moveTo>
                        <a:lnTo>
                          <a:pt x="1377" y="22"/>
                        </a:lnTo>
                        <a:lnTo>
                          <a:pt x="1158" y="493"/>
                        </a:lnTo>
                        <a:lnTo>
                          <a:pt x="746" y="780"/>
                        </a:lnTo>
                        <a:lnTo>
                          <a:pt x="550" y="1164"/>
                        </a:lnTo>
                        <a:lnTo>
                          <a:pt x="287" y="1399"/>
                        </a:lnTo>
                        <a:lnTo>
                          <a:pt x="63" y="1451"/>
                        </a:lnTo>
                        <a:lnTo>
                          <a:pt x="0" y="1422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75" name=""/>
                  <p:cNvSpPr/>
                  <p:nvPr/>
                </p:nvSpPr>
                <p:spPr>
                  <a:xfrm>
                    <a:off x="6144120" y="4667040"/>
                    <a:ext cx="40320" cy="9216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114">
                        <a:moveTo>
                          <a:pt x="52" y="114"/>
                        </a:moveTo>
                        <a:lnTo>
                          <a:pt x="46" y="64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5360" bIns="453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76" name=""/>
                  <p:cNvSpPr/>
                  <p:nvPr/>
                </p:nvSpPr>
                <p:spPr>
                  <a:xfrm>
                    <a:off x="6077160" y="4276800"/>
                    <a:ext cx="379800" cy="469800"/>
                  </a:xfrm>
                  <a:custGeom>
                    <a:avLst/>
                    <a:gdLst/>
                    <a:ahLst/>
                    <a:rect l="l" t="t" r="r" b="b"/>
                    <a:pathLst>
                      <a:path w="489" h="591">
                        <a:moveTo>
                          <a:pt x="0" y="591"/>
                        </a:moveTo>
                        <a:lnTo>
                          <a:pt x="91" y="487"/>
                        </a:lnTo>
                        <a:lnTo>
                          <a:pt x="218" y="328"/>
                        </a:lnTo>
                        <a:lnTo>
                          <a:pt x="351" y="229"/>
                        </a:lnTo>
                        <a:lnTo>
                          <a:pt x="455" y="177"/>
                        </a:lnTo>
                        <a:lnTo>
                          <a:pt x="489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77" name=""/>
                  <p:cNvSpPr/>
                  <p:nvPr/>
                </p:nvSpPr>
                <p:spPr>
                  <a:xfrm>
                    <a:off x="6681960" y="3379680"/>
                    <a:ext cx="702360" cy="1023840"/>
                  </a:xfrm>
                  <a:custGeom>
                    <a:avLst/>
                    <a:gdLst/>
                    <a:ahLst/>
                    <a:rect l="l" t="t" r="r" b="b"/>
                    <a:pathLst>
                      <a:path w="907" h="1291">
                        <a:moveTo>
                          <a:pt x="0" y="1291"/>
                        </a:moveTo>
                        <a:lnTo>
                          <a:pt x="12" y="1119"/>
                        </a:lnTo>
                        <a:lnTo>
                          <a:pt x="12" y="1072"/>
                        </a:lnTo>
                        <a:lnTo>
                          <a:pt x="86" y="929"/>
                        </a:lnTo>
                        <a:lnTo>
                          <a:pt x="75" y="866"/>
                        </a:lnTo>
                        <a:lnTo>
                          <a:pt x="206" y="827"/>
                        </a:lnTo>
                        <a:lnTo>
                          <a:pt x="396" y="626"/>
                        </a:lnTo>
                        <a:lnTo>
                          <a:pt x="464" y="516"/>
                        </a:lnTo>
                        <a:lnTo>
                          <a:pt x="620" y="418"/>
                        </a:lnTo>
                        <a:lnTo>
                          <a:pt x="815" y="229"/>
                        </a:lnTo>
                        <a:lnTo>
                          <a:pt x="907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78" name=""/>
                  <p:cNvSpPr/>
                  <p:nvPr/>
                </p:nvSpPr>
                <p:spPr>
                  <a:xfrm>
                    <a:off x="6841800" y="3011400"/>
                    <a:ext cx="266760" cy="523800"/>
                  </a:xfrm>
                  <a:custGeom>
                    <a:avLst/>
                    <a:gdLst/>
                    <a:ahLst/>
                    <a:rect l="l" t="t" r="r" b="b"/>
                    <a:pathLst>
                      <a:path w="344" h="659">
                        <a:moveTo>
                          <a:pt x="344" y="50"/>
                        </a:moveTo>
                        <a:lnTo>
                          <a:pt x="281" y="62"/>
                        </a:lnTo>
                        <a:lnTo>
                          <a:pt x="200" y="0"/>
                        </a:lnTo>
                        <a:lnTo>
                          <a:pt x="184" y="159"/>
                        </a:lnTo>
                        <a:lnTo>
                          <a:pt x="0" y="659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79" name=""/>
                  <p:cNvSpPr/>
                  <p:nvPr/>
                </p:nvSpPr>
                <p:spPr>
                  <a:xfrm>
                    <a:off x="7263720" y="2782800"/>
                    <a:ext cx="39960" cy="377640"/>
                  </a:xfrm>
                  <a:custGeom>
                    <a:avLst/>
                    <a:gdLst/>
                    <a:ahLst/>
                    <a:rect l="l" t="t" r="r" b="b"/>
                    <a:pathLst>
                      <a:path w="52" h="475">
                        <a:moveTo>
                          <a:pt x="0" y="0"/>
                        </a:moveTo>
                        <a:lnTo>
                          <a:pt x="52" y="200"/>
                        </a:lnTo>
                        <a:lnTo>
                          <a:pt x="36" y="475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80" name=""/>
                  <p:cNvSpPr/>
                  <p:nvPr/>
                </p:nvSpPr>
                <p:spPr>
                  <a:xfrm flipH="1" flipV="1">
                    <a:off x="7341120" y="3187440"/>
                    <a:ext cx="61920" cy="128880"/>
                  </a:xfrm>
                  <a:prstGeom prst="line">
                    <a:avLst/>
                  </a:prstGeom>
                  <a:ln w="1116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81" name=""/>
                  <p:cNvSpPr/>
                  <p:nvPr/>
                </p:nvSpPr>
                <p:spPr>
                  <a:xfrm>
                    <a:off x="6736680" y="2931840"/>
                    <a:ext cx="927000" cy="1471680"/>
                  </a:xfrm>
                  <a:custGeom>
                    <a:avLst/>
                    <a:gdLst/>
                    <a:ahLst/>
                    <a:rect l="l" t="t" r="r" b="b"/>
                    <a:pathLst>
                      <a:path w="1198" h="1854">
                        <a:moveTo>
                          <a:pt x="1072" y="0"/>
                        </a:moveTo>
                        <a:lnTo>
                          <a:pt x="1198" y="143"/>
                        </a:lnTo>
                        <a:lnTo>
                          <a:pt x="1067" y="264"/>
                        </a:lnTo>
                        <a:lnTo>
                          <a:pt x="992" y="477"/>
                        </a:lnTo>
                        <a:lnTo>
                          <a:pt x="574" y="947"/>
                        </a:lnTo>
                        <a:lnTo>
                          <a:pt x="551" y="1137"/>
                        </a:lnTo>
                        <a:lnTo>
                          <a:pt x="418" y="1280"/>
                        </a:lnTo>
                        <a:lnTo>
                          <a:pt x="217" y="1624"/>
                        </a:lnTo>
                        <a:lnTo>
                          <a:pt x="115" y="1619"/>
                        </a:lnTo>
                        <a:lnTo>
                          <a:pt x="0" y="1854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82" name=""/>
                  <p:cNvSpPr/>
                  <p:nvPr/>
                </p:nvSpPr>
                <p:spPr>
                  <a:xfrm>
                    <a:off x="6646680" y="3402000"/>
                    <a:ext cx="736200" cy="850680"/>
                  </a:xfrm>
                  <a:custGeom>
                    <a:avLst/>
                    <a:gdLst/>
                    <a:ahLst/>
                    <a:rect l="l" t="t" r="r" b="b"/>
                    <a:pathLst>
                      <a:path w="948" h="1072">
                        <a:moveTo>
                          <a:pt x="0" y="1072"/>
                        </a:moveTo>
                        <a:lnTo>
                          <a:pt x="172" y="1061"/>
                        </a:lnTo>
                        <a:lnTo>
                          <a:pt x="193" y="855"/>
                        </a:lnTo>
                        <a:lnTo>
                          <a:pt x="263" y="740"/>
                        </a:lnTo>
                        <a:lnTo>
                          <a:pt x="383" y="625"/>
                        </a:lnTo>
                        <a:lnTo>
                          <a:pt x="489" y="475"/>
                        </a:lnTo>
                        <a:lnTo>
                          <a:pt x="649" y="355"/>
                        </a:lnTo>
                        <a:lnTo>
                          <a:pt x="826" y="172"/>
                        </a:lnTo>
                        <a:lnTo>
                          <a:pt x="948" y="0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  <p:sp>
                <p:nvSpPr>
                  <p:cNvPr id="883" name=""/>
                  <p:cNvSpPr/>
                  <p:nvPr/>
                </p:nvSpPr>
                <p:spPr>
                  <a:xfrm>
                    <a:off x="5263200" y="3935160"/>
                    <a:ext cx="973800" cy="390600"/>
                  </a:xfrm>
                  <a:custGeom>
                    <a:avLst/>
                    <a:gdLst/>
                    <a:ahLst/>
                    <a:rect l="l" t="t" r="r" b="b"/>
                    <a:pathLst>
                      <a:path w="1257" h="493">
                        <a:moveTo>
                          <a:pt x="0" y="0"/>
                        </a:moveTo>
                        <a:lnTo>
                          <a:pt x="224" y="214"/>
                        </a:lnTo>
                        <a:lnTo>
                          <a:pt x="396" y="321"/>
                        </a:lnTo>
                        <a:lnTo>
                          <a:pt x="1119" y="488"/>
                        </a:lnTo>
                        <a:lnTo>
                          <a:pt x="1189" y="436"/>
                        </a:lnTo>
                        <a:lnTo>
                          <a:pt x="1257" y="493"/>
                        </a:lnTo>
                      </a:path>
                    </a:pathLst>
                  </a:custGeom>
                  <a:noFill/>
                  <a:ln w="11160">
                    <a:solidFill>
                      <a:srgbClr val="000000"/>
                    </a:solidFill>
                    <a:round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46800" bIns="4680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Frutiger 45 Light"/>
                    </a:endParaRPr>
                  </a:p>
                </p:txBody>
              </p:sp>
            </p:grpSp>
          </p:grpSp>
        </p:grpSp>
        <p:sp>
          <p:nvSpPr>
            <p:cNvPr id="884" name=""/>
            <p:cNvSpPr/>
            <p:nvPr/>
          </p:nvSpPr>
          <p:spPr>
            <a:xfrm flipH="1">
              <a:off x="6299280" y="1981080"/>
              <a:ext cx="37080" cy="223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85" name=""/>
            <p:cNvSpPr/>
            <p:nvPr/>
          </p:nvSpPr>
          <p:spPr>
            <a:xfrm>
              <a:off x="5116320" y="2836800"/>
              <a:ext cx="82080" cy="17784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86" name=""/>
            <p:cNvSpPr/>
            <p:nvPr/>
          </p:nvSpPr>
          <p:spPr>
            <a:xfrm flipV="1">
              <a:off x="4280760" y="3606480"/>
              <a:ext cx="4320" cy="1047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87" name=""/>
            <p:cNvSpPr/>
            <p:nvPr/>
          </p:nvSpPr>
          <p:spPr>
            <a:xfrm>
              <a:off x="5558400" y="3041640"/>
              <a:ext cx="136080" cy="27756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88" name=""/>
            <p:cNvSpPr/>
            <p:nvPr/>
          </p:nvSpPr>
          <p:spPr>
            <a:xfrm flipH="1">
              <a:off x="5565600" y="3228840"/>
              <a:ext cx="66600" cy="730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89" name=""/>
            <p:cNvSpPr/>
            <p:nvPr/>
          </p:nvSpPr>
          <p:spPr>
            <a:xfrm>
              <a:off x="6225120" y="2760480"/>
              <a:ext cx="185760" cy="44604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0" name=""/>
            <p:cNvSpPr/>
            <p:nvPr/>
          </p:nvSpPr>
          <p:spPr>
            <a:xfrm>
              <a:off x="7972560" y="1820880"/>
              <a:ext cx="590400" cy="10152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1" name=""/>
            <p:cNvSpPr/>
            <p:nvPr/>
          </p:nvSpPr>
          <p:spPr>
            <a:xfrm>
              <a:off x="7104240" y="2400120"/>
              <a:ext cx="333000" cy="29232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2" name=""/>
            <p:cNvSpPr/>
            <p:nvPr/>
          </p:nvSpPr>
          <p:spPr>
            <a:xfrm flipH="1">
              <a:off x="8105400" y="2282760"/>
              <a:ext cx="57240" cy="1857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3" name=""/>
            <p:cNvSpPr/>
            <p:nvPr/>
          </p:nvSpPr>
          <p:spPr>
            <a:xfrm>
              <a:off x="8096760" y="2481120"/>
              <a:ext cx="356400" cy="87480"/>
            </a:xfrm>
            <a:custGeom>
              <a:avLst/>
              <a:gdLst/>
              <a:ahLst/>
              <a:rect l="l" t="t" r="r" b="b"/>
              <a:pathLst>
                <a:path w="458" h="109">
                  <a:moveTo>
                    <a:pt x="0" y="0"/>
                  </a:moveTo>
                  <a:lnTo>
                    <a:pt x="44" y="35"/>
                  </a:lnTo>
                  <a:lnTo>
                    <a:pt x="114" y="23"/>
                  </a:lnTo>
                  <a:lnTo>
                    <a:pt x="206" y="35"/>
                  </a:lnTo>
                  <a:lnTo>
                    <a:pt x="245" y="7"/>
                  </a:lnTo>
                  <a:lnTo>
                    <a:pt x="286" y="12"/>
                  </a:lnTo>
                  <a:lnTo>
                    <a:pt x="458" y="10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4" name=""/>
            <p:cNvSpPr/>
            <p:nvPr/>
          </p:nvSpPr>
          <p:spPr>
            <a:xfrm flipV="1">
              <a:off x="6526080" y="3843360"/>
              <a:ext cx="23040" cy="950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5" name=""/>
            <p:cNvSpPr/>
            <p:nvPr/>
          </p:nvSpPr>
          <p:spPr>
            <a:xfrm>
              <a:off x="7608240" y="2582640"/>
              <a:ext cx="333000" cy="8100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6" name=""/>
            <p:cNvSpPr/>
            <p:nvPr/>
          </p:nvSpPr>
          <p:spPr>
            <a:xfrm>
              <a:off x="7500960" y="3479760"/>
              <a:ext cx="82080" cy="17784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7" name=""/>
            <p:cNvSpPr/>
            <p:nvPr/>
          </p:nvSpPr>
          <p:spPr>
            <a:xfrm>
              <a:off x="7470000" y="3584520"/>
              <a:ext cx="21600" cy="9504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8" name=""/>
            <p:cNvSpPr/>
            <p:nvPr/>
          </p:nvSpPr>
          <p:spPr>
            <a:xfrm flipV="1">
              <a:off x="6618600" y="3884400"/>
              <a:ext cx="162720" cy="50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760" bIns="-41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899" name=""/>
            <p:cNvSpPr/>
            <p:nvPr/>
          </p:nvSpPr>
          <p:spPr>
            <a:xfrm flipH="1" flipV="1">
              <a:off x="7341480" y="3187440"/>
              <a:ext cx="61920" cy="1288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00" name=""/>
            <p:cNvSpPr/>
            <p:nvPr/>
          </p:nvSpPr>
          <p:spPr>
            <a:xfrm flipH="1">
              <a:off x="7195320" y="3689280"/>
              <a:ext cx="1080" cy="633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901" name=""/>
            <p:cNvSpPr/>
            <p:nvPr/>
          </p:nvSpPr>
          <p:spPr>
            <a:xfrm>
              <a:off x="6424920" y="3762360"/>
              <a:ext cx="497880" cy="34128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902" name=""/>
          <p:cNvSpPr/>
          <p:nvPr/>
        </p:nvSpPr>
        <p:spPr>
          <a:xfrm>
            <a:off x="7345440" y="2590920"/>
            <a:ext cx="160200" cy="82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03" name=""/>
          <p:cNvSpPr/>
          <p:nvPr/>
        </p:nvSpPr>
        <p:spPr>
          <a:xfrm flipH="1" flipV="1">
            <a:off x="7171920" y="3740040"/>
            <a:ext cx="6372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904" name=""/>
          <p:cNvSpPr/>
          <p:nvPr/>
        </p:nvSpPr>
        <p:spPr>
          <a:xfrm flipV="1">
            <a:off x="6927840" y="3881160"/>
            <a:ext cx="1440" cy="44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905" name=""/>
          <p:cNvGrpSpPr/>
          <p:nvPr/>
        </p:nvGrpSpPr>
        <p:grpSpPr>
          <a:xfrm>
            <a:off x="3657600" y="1117440"/>
            <a:ext cx="5194800" cy="3641760"/>
            <a:chOff x="3657600" y="1117440"/>
            <a:chExt cx="5194800" cy="3641760"/>
          </a:xfrm>
        </p:grpSpPr>
        <p:sp>
          <p:nvSpPr>
            <p:cNvPr id="906" name=""/>
            <p:cNvSpPr/>
            <p:nvPr/>
          </p:nvSpPr>
          <p:spPr>
            <a:xfrm flipV="1">
              <a:off x="7136640" y="4257360"/>
              <a:ext cx="33840" cy="136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907" name=""/>
            <p:cNvGrpSpPr/>
            <p:nvPr/>
          </p:nvGrpSpPr>
          <p:grpSpPr>
            <a:xfrm>
              <a:off x="3657600" y="1641240"/>
              <a:ext cx="5128200" cy="3032280"/>
              <a:chOff x="3657600" y="1641240"/>
              <a:chExt cx="5128200" cy="3032280"/>
            </a:xfrm>
          </p:grpSpPr>
          <p:sp>
            <p:nvSpPr>
              <p:cNvPr id="908" name=""/>
              <p:cNvSpPr/>
              <p:nvPr/>
            </p:nvSpPr>
            <p:spPr>
              <a:xfrm flipH="1">
                <a:off x="8727120" y="2230200"/>
                <a:ext cx="58680" cy="190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7720" bIns="-27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grpSp>
            <p:nvGrpSpPr>
              <p:cNvPr id="909" name=""/>
              <p:cNvGrpSpPr/>
              <p:nvPr/>
            </p:nvGrpSpPr>
            <p:grpSpPr>
              <a:xfrm>
                <a:off x="3657600" y="1641240"/>
                <a:ext cx="3917520" cy="3032280"/>
                <a:chOff x="3657600" y="1641240"/>
                <a:chExt cx="3917520" cy="3032280"/>
              </a:xfrm>
            </p:grpSpPr>
            <p:sp>
              <p:nvSpPr>
                <p:cNvPr id="910" name=""/>
                <p:cNvSpPr/>
                <p:nvPr/>
              </p:nvSpPr>
              <p:spPr>
                <a:xfrm flipH="1">
                  <a:off x="5556240" y="3924360"/>
                  <a:ext cx="69480" cy="3412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11" name=""/>
                <p:cNvSpPr/>
                <p:nvPr/>
              </p:nvSpPr>
              <p:spPr>
                <a:xfrm>
                  <a:off x="3742560" y="1641240"/>
                  <a:ext cx="838800" cy="552600"/>
                </a:xfrm>
                <a:custGeom>
                  <a:avLst/>
                  <a:gdLst/>
                  <a:ahLst/>
                  <a:rect l="l" t="t" r="r" b="b"/>
                  <a:pathLst>
                    <a:path w="1083" h="695">
                      <a:moveTo>
                        <a:pt x="36" y="695"/>
                      </a:moveTo>
                      <a:lnTo>
                        <a:pt x="0" y="616"/>
                      </a:lnTo>
                      <a:lnTo>
                        <a:pt x="222" y="308"/>
                      </a:lnTo>
                      <a:lnTo>
                        <a:pt x="287" y="272"/>
                      </a:lnTo>
                      <a:lnTo>
                        <a:pt x="337" y="251"/>
                      </a:lnTo>
                      <a:lnTo>
                        <a:pt x="495" y="308"/>
                      </a:lnTo>
                      <a:lnTo>
                        <a:pt x="839" y="36"/>
                      </a:lnTo>
                      <a:lnTo>
                        <a:pt x="939" y="0"/>
                      </a:lnTo>
                      <a:lnTo>
                        <a:pt x="1083" y="7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12" name=""/>
                <p:cNvSpPr/>
                <p:nvPr/>
              </p:nvSpPr>
              <p:spPr>
                <a:xfrm>
                  <a:off x="3702600" y="2317680"/>
                  <a:ext cx="204480" cy="209520"/>
                </a:xfrm>
                <a:custGeom>
                  <a:avLst/>
                  <a:gdLst/>
                  <a:ahLst/>
                  <a:rect l="l" t="t" r="r" b="b"/>
                  <a:pathLst>
                    <a:path w="263" h="264">
                      <a:moveTo>
                        <a:pt x="41" y="0"/>
                      </a:moveTo>
                      <a:lnTo>
                        <a:pt x="0" y="120"/>
                      </a:lnTo>
                      <a:lnTo>
                        <a:pt x="263" y="26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13" name=""/>
                <p:cNvSpPr/>
                <p:nvPr/>
              </p:nvSpPr>
              <p:spPr>
                <a:xfrm>
                  <a:off x="3657600" y="2555640"/>
                  <a:ext cx="178200" cy="250920"/>
                </a:xfrm>
                <a:custGeom>
                  <a:avLst/>
                  <a:gdLst/>
                  <a:ahLst/>
                  <a:rect l="l" t="t" r="r" b="b"/>
                  <a:pathLst>
                    <a:path w="229" h="315">
                      <a:moveTo>
                        <a:pt x="0" y="0"/>
                      </a:moveTo>
                      <a:lnTo>
                        <a:pt x="98" y="315"/>
                      </a:lnTo>
                      <a:lnTo>
                        <a:pt x="229" y="30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14" name=""/>
                <p:cNvSpPr/>
                <p:nvPr/>
              </p:nvSpPr>
              <p:spPr>
                <a:xfrm>
                  <a:off x="3924000" y="2905200"/>
                  <a:ext cx="71280" cy="372960"/>
                </a:xfrm>
                <a:custGeom>
                  <a:avLst/>
                  <a:gdLst/>
                  <a:ahLst/>
                  <a:rect l="l" t="t" r="r" b="b"/>
                  <a:pathLst>
                    <a:path w="91" h="470">
                      <a:moveTo>
                        <a:pt x="0" y="0"/>
                      </a:moveTo>
                      <a:lnTo>
                        <a:pt x="91" y="18"/>
                      </a:lnTo>
                      <a:lnTo>
                        <a:pt x="57" y="47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15" name=""/>
                <p:cNvSpPr/>
                <p:nvPr/>
              </p:nvSpPr>
              <p:spPr>
                <a:xfrm>
                  <a:off x="3902400" y="3028680"/>
                  <a:ext cx="204480" cy="424080"/>
                </a:xfrm>
                <a:custGeom>
                  <a:avLst/>
                  <a:gdLst/>
                  <a:ahLst/>
                  <a:rect l="l" t="t" r="r" b="b"/>
                  <a:pathLst>
                    <a:path w="264" h="534">
                      <a:moveTo>
                        <a:pt x="0" y="0"/>
                      </a:moveTo>
                      <a:lnTo>
                        <a:pt x="99" y="161"/>
                      </a:lnTo>
                      <a:lnTo>
                        <a:pt x="247" y="396"/>
                      </a:lnTo>
                      <a:lnTo>
                        <a:pt x="264" y="495"/>
                      </a:lnTo>
                      <a:lnTo>
                        <a:pt x="120" y="53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16" name=""/>
                <p:cNvSpPr/>
                <p:nvPr/>
              </p:nvSpPr>
              <p:spPr>
                <a:xfrm>
                  <a:off x="3876120" y="3155760"/>
                  <a:ext cx="199440" cy="2732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17" name=""/>
                <p:cNvSpPr/>
                <p:nvPr/>
              </p:nvSpPr>
              <p:spPr>
                <a:xfrm>
                  <a:off x="4094280" y="3384360"/>
                  <a:ext cx="55800" cy="304920"/>
                </a:xfrm>
                <a:custGeom>
                  <a:avLst/>
                  <a:gdLst/>
                  <a:ahLst/>
                  <a:rect l="l" t="t" r="r" b="b"/>
                  <a:pathLst>
                    <a:path w="74" h="384">
                      <a:moveTo>
                        <a:pt x="17" y="0"/>
                      </a:moveTo>
                      <a:lnTo>
                        <a:pt x="74" y="76"/>
                      </a:lnTo>
                      <a:lnTo>
                        <a:pt x="63" y="253"/>
                      </a:lnTo>
                      <a:lnTo>
                        <a:pt x="29" y="384"/>
                      </a:lnTo>
                      <a:lnTo>
                        <a:pt x="0" y="287"/>
                      </a:lnTo>
                      <a:lnTo>
                        <a:pt x="63" y="26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18" name=""/>
                <p:cNvSpPr/>
                <p:nvPr/>
              </p:nvSpPr>
              <p:spPr>
                <a:xfrm flipH="1">
                  <a:off x="5961600" y="4376520"/>
                  <a:ext cx="75600" cy="1508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19" name=""/>
                <p:cNvSpPr/>
                <p:nvPr/>
              </p:nvSpPr>
              <p:spPr>
                <a:xfrm>
                  <a:off x="6144120" y="4413240"/>
                  <a:ext cx="204480" cy="260280"/>
                </a:xfrm>
                <a:custGeom>
                  <a:avLst/>
                  <a:gdLst/>
                  <a:ahLst/>
                  <a:rect l="l" t="t" r="r" b="b"/>
                  <a:pathLst>
                    <a:path w="263" h="328">
                      <a:moveTo>
                        <a:pt x="5" y="328"/>
                      </a:moveTo>
                      <a:lnTo>
                        <a:pt x="0" y="195"/>
                      </a:lnTo>
                      <a:lnTo>
                        <a:pt x="34" y="138"/>
                      </a:lnTo>
                      <a:lnTo>
                        <a:pt x="154" y="46"/>
                      </a:lnTo>
                      <a:lnTo>
                        <a:pt x="263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20" name=""/>
                <p:cNvSpPr/>
                <p:nvPr/>
              </p:nvSpPr>
              <p:spPr>
                <a:xfrm>
                  <a:off x="7181640" y="2914560"/>
                  <a:ext cx="393480" cy="396720"/>
                </a:xfrm>
                <a:custGeom>
                  <a:avLst/>
                  <a:gdLst/>
                  <a:ahLst/>
                  <a:rect l="l" t="t" r="r" b="b"/>
                  <a:pathLst>
                    <a:path w="507" h="500">
                      <a:moveTo>
                        <a:pt x="507" y="0"/>
                      </a:moveTo>
                      <a:lnTo>
                        <a:pt x="387" y="184"/>
                      </a:lnTo>
                      <a:lnTo>
                        <a:pt x="0" y="50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  <p:sp>
          <p:nvSpPr>
            <p:cNvPr id="921" name=""/>
            <p:cNvSpPr/>
            <p:nvPr/>
          </p:nvSpPr>
          <p:spPr>
            <a:xfrm flipH="1" flipV="1">
              <a:off x="7170840" y="3740040"/>
              <a:ext cx="63360" cy="223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922" name=""/>
            <p:cNvGrpSpPr/>
            <p:nvPr/>
          </p:nvGrpSpPr>
          <p:grpSpPr>
            <a:xfrm>
              <a:off x="4124160" y="2495520"/>
              <a:ext cx="3750120" cy="1762200"/>
              <a:chOff x="4124160" y="2495520"/>
              <a:chExt cx="3750120" cy="1762200"/>
            </a:xfrm>
          </p:grpSpPr>
          <p:sp>
            <p:nvSpPr>
              <p:cNvPr id="923" name=""/>
              <p:cNvSpPr/>
              <p:nvPr/>
            </p:nvSpPr>
            <p:spPr>
              <a:xfrm>
                <a:off x="4124160" y="3402000"/>
                <a:ext cx="285480" cy="46080"/>
              </a:xfrm>
              <a:custGeom>
                <a:avLst/>
                <a:gdLst/>
                <a:ahLst/>
                <a:rect l="l" t="t" r="r" b="b"/>
                <a:pathLst>
                  <a:path w="367" h="57">
                    <a:moveTo>
                      <a:pt x="29" y="44"/>
                    </a:moveTo>
                    <a:lnTo>
                      <a:pt x="310" y="57"/>
                    </a:lnTo>
                    <a:lnTo>
                      <a:pt x="367" y="10"/>
                    </a:lnTo>
                    <a:lnTo>
                      <a:pt x="258" y="0"/>
                    </a:lnTo>
                    <a:lnTo>
                      <a:pt x="0" y="1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4" name=""/>
              <p:cNvSpPr/>
              <p:nvPr/>
            </p:nvSpPr>
            <p:spPr>
              <a:xfrm>
                <a:off x="5291640" y="3952800"/>
                <a:ext cx="627840" cy="304920"/>
              </a:xfrm>
              <a:custGeom>
                <a:avLst/>
                <a:gdLst/>
                <a:ahLst/>
                <a:rect l="l" t="t" r="r" b="b"/>
                <a:pathLst>
                  <a:path w="810" h="383">
                    <a:moveTo>
                      <a:pt x="0" y="0"/>
                    </a:moveTo>
                    <a:lnTo>
                      <a:pt x="414" y="252"/>
                    </a:lnTo>
                    <a:lnTo>
                      <a:pt x="810" y="38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5" name=""/>
              <p:cNvSpPr/>
              <p:nvPr/>
            </p:nvSpPr>
            <p:spPr>
              <a:xfrm flipH="1">
                <a:off x="5396760" y="2495520"/>
                <a:ext cx="27720" cy="1508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6" name=""/>
              <p:cNvSpPr/>
              <p:nvPr/>
            </p:nvSpPr>
            <p:spPr>
              <a:xfrm>
                <a:off x="5347080" y="2651040"/>
                <a:ext cx="2015640" cy="1274760"/>
              </a:xfrm>
              <a:custGeom>
                <a:avLst/>
                <a:gdLst/>
                <a:ahLst/>
                <a:rect l="l" t="t" r="r" b="b"/>
                <a:pathLst>
                  <a:path w="2599" h="1606">
                    <a:moveTo>
                      <a:pt x="0" y="1606"/>
                    </a:moveTo>
                    <a:lnTo>
                      <a:pt x="103" y="1531"/>
                    </a:lnTo>
                    <a:lnTo>
                      <a:pt x="414" y="1257"/>
                    </a:lnTo>
                    <a:lnTo>
                      <a:pt x="534" y="970"/>
                    </a:lnTo>
                    <a:lnTo>
                      <a:pt x="677" y="843"/>
                    </a:lnTo>
                    <a:lnTo>
                      <a:pt x="1405" y="109"/>
                    </a:lnTo>
                    <a:lnTo>
                      <a:pt x="2031" y="0"/>
                    </a:lnTo>
                    <a:lnTo>
                      <a:pt x="2341" y="73"/>
                    </a:lnTo>
                    <a:lnTo>
                      <a:pt x="2427" y="454"/>
                    </a:lnTo>
                    <a:lnTo>
                      <a:pt x="2500" y="498"/>
                    </a:lnTo>
                    <a:lnTo>
                      <a:pt x="2599" y="75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7" name=""/>
              <p:cNvSpPr/>
              <p:nvPr/>
            </p:nvSpPr>
            <p:spPr>
              <a:xfrm>
                <a:off x="6103800" y="2923920"/>
                <a:ext cx="18360" cy="158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8" name=""/>
              <p:cNvSpPr/>
              <p:nvPr/>
            </p:nvSpPr>
            <p:spPr>
              <a:xfrm>
                <a:off x="5468040" y="3538440"/>
                <a:ext cx="697680" cy="501480"/>
              </a:xfrm>
              <a:custGeom>
                <a:avLst/>
                <a:gdLst/>
                <a:ahLst/>
                <a:rect l="l" t="t" r="r" b="b"/>
                <a:pathLst>
                  <a:path w="900" h="631">
                    <a:moveTo>
                      <a:pt x="0" y="631"/>
                    </a:moveTo>
                    <a:lnTo>
                      <a:pt x="269" y="504"/>
                    </a:lnTo>
                    <a:lnTo>
                      <a:pt x="407" y="0"/>
                    </a:lnTo>
                    <a:lnTo>
                      <a:pt x="900" y="21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29" name=""/>
              <p:cNvSpPr/>
              <p:nvPr/>
            </p:nvSpPr>
            <p:spPr>
              <a:xfrm flipV="1">
                <a:off x="6525720" y="3843360"/>
                <a:ext cx="23040" cy="950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30" name=""/>
              <p:cNvSpPr/>
              <p:nvPr/>
            </p:nvSpPr>
            <p:spPr>
              <a:xfrm>
                <a:off x="7303680" y="3733560"/>
                <a:ext cx="28080" cy="1065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31" name=""/>
              <p:cNvSpPr/>
              <p:nvPr/>
            </p:nvSpPr>
            <p:spPr>
              <a:xfrm>
                <a:off x="7122600" y="3816360"/>
                <a:ext cx="44640" cy="114120"/>
              </a:xfrm>
              <a:custGeom>
                <a:avLst/>
                <a:gdLst/>
                <a:ahLst/>
                <a:rect l="l" t="t" r="r" b="b"/>
                <a:pathLst>
                  <a:path w="57" h="144">
                    <a:moveTo>
                      <a:pt x="57" y="144"/>
                    </a:moveTo>
                    <a:lnTo>
                      <a:pt x="46" y="86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32" name=""/>
              <p:cNvSpPr/>
              <p:nvPr/>
            </p:nvSpPr>
            <p:spPr>
              <a:xfrm flipH="1" flipV="1">
                <a:off x="7548840" y="2806560"/>
                <a:ext cx="325440" cy="1173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33" name=""/>
              <p:cNvSpPr/>
              <p:nvPr/>
            </p:nvSpPr>
            <p:spPr>
              <a:xfrm flipH="1">
                <a:off x="6810480" y="3557520"/>
                <a:ext cx="26280" cy="244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34" name=""/>
              <p:cNvSpPr/>
              <p:nvPr/>
            </p:nvSpPr>
            <p:spPr>
              <a:xfrm>
                <a:off x="6722640" y="3706560"/>
                <a:ext cx="43200" cy="141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35" name=""/>
              <p:cNvSpPr/>
              <p:nvPr/>
            </p:nvSpPr>
            <p:spPr>
              <a:xfrm flipV="1">
                <a:off x="6618600" y="3884400"/>
                <a:ext cx="162720" cy="50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1760" bIns="-417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36" name=""/>
              <p:cNvSpPr/>
              <p:nvPr/>
            </p:nvSpPr>
            <p:spPr>
              <a:xfrm>
                <a:off x="7296120" y="3170160"/>
                <a:ext cx="178560" cy="68400"/>
              </a:xfrm>
              <a:custGeom>
                <a:avLst/>
                <a:gdLst/>
                <a:ahLst/>
                <a:rect l="l" t="t" r="r" b="b"/>
                <a:pathLst>
                  <a:path w="229" h="86">
                    <a:moveTo>
                      <a:pt x="229" y="17"/>
                    </a:moveTo>
                    <a:lnTo>
                      <a:pt x="154" y="86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600" bIns="216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37" name=""/>
              <p:cNvSpPr/>
              <p:nvPr/>
            </p:nvSpPr>
            <p:spPr>
              <a:xfrm flipH="1">
                <a:off x="7195320" y="3689280"/>
                <a:ext cx="1080" cy="633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6560" bIns="16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938" name=""/>
              <p:cNvSpPr/>
              <p:nvPr/>
            </p:nvSpPr>
            <p:spPr>
              <a:xfrm flipV="1">
                <a:off x="6927120" y="3881160"/>
                <a:ext cx="1080" cy="442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520" bIns="-25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939" name=""/>
            <p:cNvGrpSpPr/>
            <p:nvPr/>
          </p:nvGrpSpPr>
          <p:grpSpPr>
            <a:xfrm>
              <a:off x="3795120" y="1117440"/>
              <a:ext cx="5057280" cy="3641760"/>
              <a:chOff x="3795120" y="1117440"/>
              <a:chExt cx="5057280" cy="3641760"/>
            </a:xfrm>
          </p:grpSpPr>
          <p:grpSp>
            <p:nvGrpSpPr>
              <p:cNvPr id="940" name=""/>
              <p:cNvGrpSpPr/>
              <p:nvPr/>
            </p:nvGrpSpPr>
            <p:grpSpPr>
              <a:xfrm>
                <a:off x="5115960" y="2122560"/>
                <a:ext cx="3736440" cy="2358720"/>
                <a:chOff x="5115960" y="2122560"/>
                <a:chExt cx="3736440" cy="2358720"/>
              </a:xfrm>
            </p:grpSpPr>
            <p:sp>
              <p:nvSpPr>
                <p:cNvPr id="941" name=""/>
                <p:cNvSpPr/>
                <p:nvPr/>
              </p:nvSpPr>
              <p:spPr>
                <a:xfrm>
                  <a:off x="5115960" y="2836800"/>
                  <a:ext cx="82080" cy="177840"/>
                </a:xfrm>
                <a:custGeom>
                  <a:avLst/>
                  <a:gdLst/>
                  <a:ahLst/>
                  <a:rect l="l" t="t" r="r" b="b"/>
                  <a:pathLst>
                    <a:path w="108" h="222">
                      <a:moveTo>
                        <a:pt x="108" y="222"/>
                      </a:moveTo>
                      <a:lnTo>
                        <a:pt x="65" y="122"/>
                      </a:lnTo>
                      <a:lnTo>
                        <a:pt x="65" y="0"/>
                      </a:lnTo>
                      <a:lnTo>
                        <a:pt x="0" y="5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42" name=""/>
                <p:cNvSpPr/>
                <p:nvPr/>
              </p:nvSpPr>
              <p:spPr>
                <a:xfrm flipH="1">
                  <a:off x="5565240" y="3228840"/>
                  <a:ext cx="66600" cy="730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6280" bIns="262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43" name=""/>
                <p:cNvSpPr/>
                <p:nvPr/>
              </p:nvSpPr>
              <p:spPr>
                <a:xfrm>
                  <a:off x="6224400" y="2760480"/>
                  <a:ext cx="185760" cy="446040"/>
                </a:xfrm>
                <a:custGeom>
                  <a:avLst/>
                  <a:gdLst/>
                  <a:ahLst/>
                  <a:rect l="l" t="t" r="r" b="b"/>
                  <a:pathLst>
                    <a:path w="240" h="561">
                      <a:moveTo>
                        <a:pt x="62" y="561"/>
                      </a:moveTo>
                      <a:lnTo>
                        <a:pt x="0" y="412"/>
                      </a:lnTo>
                      <a:lnTo>
                        <a:pt x="24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44" name=""/>
                <p:cNvSpPr/>
                <p:nvPr/>
              </p:nvSpPr>
              <p:spPr>
                <a:xfrm>
                  <a:off x="5801040" y="3024000"/>
                  <a:ext cx="795600" cy="295200"/>
                </a:xfrm>
                <a:custGeom>
                  <a:avLst/>
                  <a:gdLst/>
                  <a:ahLst/>
                  <a:rect l="l" t="t" r="r" b="b"/>
                  <a:pathLst>
                    <a:path w="1025" h="373">
                      <a:moveTo>
                        <a:pt x="0" y="373"/>
                      </a:moveTo>
                      <a:lnTo>
                        <a:pt x="509" y="166"/>
                      </a:lnTo>
                      <a:lnTo>
                        <a:pt x="1020" y="127"/>
                      </a:lnTo>
                      <a:lnTo>
                        <a:pt x="1025" y="0"/>
                      </a:lnTo>
                      <a:lnTo>
                        <a:pt x="555" y="9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45" name=""/>
                <p:cNvSpPr/>
                <p:nvPr/>
              </p:nvSpPr>
              <p:spPr>
                <a:xfrm>
                  <a:off x="5920560" y="2658960"/>
                  <a:ext cx="1298880" cy="611280"/>
                </a:xfrm>
                <a:custGeom>
                  <a:avLst/>
                  <a:gdLst/>
                  <a:ahLst/>
                  <a:rect l="l" t="t" r="r" b="b"/>
                  <a:pathLst>
                    <a:path w="1674" h="769">
                      <a:moveTo>
                        <a:pt x="1674" y="0"/>
                      </a:moveTo>
                      <a:lnTo>
                        <a:pt x="1205" y="109"/>
                      </a:lnTo>
                      <a:lnTo>
                        <a:pt x="699" y="304"/>
                      </a:lnTo>
                      <a:lnTo>
                        <a:pt x="0" y="76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46" name=""/>
                <p:cNvSpPr/>
                <p:nvPr/>
              </p:nvSpPr>
              <p:spPr>
                <a:xfrm>
                  <a:off x="8709840" y="2122560"/>
                  <a:ext cx="43560" cy="918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000" bIns="45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47" name=""/>
                <p:cNvSpPr/>
                <p:nvPr/>
              </p:nvSpPr>
              <p:spPr>
                <a:xfrm>
                  <a:off x="8727120" y="2259000"/>
                  <a:ext cx="125280" cy="54000"/>
                </a:xfrm>
                <a:custGeom>
                  <a:avLst/>
                  <a:gdLst/>
                  <a:ahLst/>
                  <a:rect l="l" t="t" r="r" b="b"/>
                  <a:pathLst>
                    <a:path w="162" h="68">
                      <a:moveTo>
                        <a:pt x="162" y="39"/>
                      </a:moveTo>
                      <a:lnTo>
                        <a:pt x="70" y="6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7200" bIns="7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48" name=""/>
                <p:cNvSpPr/>
                <p:nvPr/>
              </p:nvSpPr>
              <p:spPr>
                <a:xfrm flipH="1">
                  <a:off x="8104680" y="2282760"/>
                  <a:ext cx="57240" cy="1857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49" name=""/>
                <p:cNvSpPr/>
                <p:nvPr/>
              </p:nvSpPr>
              <p:spPr>
                <a:xfrm>
                  <a:off x="7959600" y="2282760"/>
                  <a:ext cx="674280" cy="253800"/>
                </a:xfrm>
                <a:custGeom>
                  <a:avLst/>
                  <a:gdLst/>
                  <a:ahLst/>
                  <a:rect l="l" t="t" r="r" b="b"/>
                  <a:pathLst>
                    <a:path w="871" h="320">
                      <a:moveTo>
                        <a:pt x="0" y="320"/>
                      </a:moveTo>
                      <a:lnTo>
                        <a:pt x="39" y="274"/>
                      </a:lnTo>
                      <a:lnTo>
                        <a:pt x="194" y="234"/>
                      </a:lnTo>
                      <a:lnTo>
                        <a:pt x="344" y="245"/>
                      </a:lnTo>
                      <a:lnTo>
                        <a:pt x="504" y="206"/>
                      </a:lnTo>
                      <a:lnTo>
                        <a:pt x="590" y="222"/>
                      </a:lnTo>
                      <a:lnTo>
                        <a:pt x="739" y="274"/>
                      </a:lnTo>
                      <a:lnTo>
                        <a:pt x="832" y="200"/>
                      </a:lnTo>
                      <a:lnTo>
                        <a:pt x="866" y="172"/>
                      </a:lnTo>
                      <a:lnTo>
                        <a:pt x="853" y="114"/>
                      </a:lnTo>
                      <a:lnTo>
                        <a:pt x="871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0" name=""/>
                <p:cNvSpPr/>
                <p:nvPr/>
              </p:nvSpPr>
              <p:spPr>
                <a:xfrm>
                  <a:off x="7677360" y="2863800"/>
                  <a:ext cx="676080" cy="345960"/>
                </a:xfrm>
                <a:custGeom>
                  <a:avLst/>
                  <a:gdLst/>
                  <a:ahLst/>
                  <a:rect l="l" t="t" r="r" b="b"/>
                  <a:pathLst>
                    <a:path w="871" h="436">
                      <a:moveTo>
                        <a:pt x="871" y="41"/>
                      </a:moveTo>
                      <a:lnTo>
                        <a:pt x="785" y="0"/>
                      </a:lnTo>
                      <a:lnTo>
                        <a:pt x="613" y="0"/>
                      </a:lnTo>
                      <a:lnTo>
                        <a:pt x="91" y="109"/>
                      </a:lnTo>
                      <a:lnTo>
                        <a:pt x="104" y="321"/>
                      </a:lnTo>
                      <a:lnTo>
                        <a:pt x="0" y="436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1" name=""/>
                <p:cNvSpPr/>
                <p:nvPr/>
              </p:nvSpPr>
              <p:spPr>
                <a:xfrm>
                  <a:off x="7157880" y="2673360"/>
                  <a:ext cx="761040" cy="1749240"/>
                </a:xfrm>
                <a:custGeom>
                  <a:avLst/>
                  <a:gdLst/>
                  <a:ahLst/>
                  <a:rect l="l" t="t" r="r" b="b"/>
                  <a:pathLst>
                    <a:path w="983" h="2203">
                      <a:moveTo>
                        <a:pt x="983" y="0"/>
                      </a:moveTo>
                      <a:lnTo>
                        <a:pt x="839" y="109"/>
                      </a:lnTo>
                      <a:lnTo>
                        <a:pt x="759" y="303"/>
                      </a:lnTo>
                      <a:lnTo>
                        <a:pt x="569" y="602"/>
                      </a:lnTo>
                      <a:lnTo>
                        <a:pt x="506" y="790"/>
                      </a:lnTo>
                      <a:lnTo>
                        <a:pt x="183" y="1142"/>
                      </a:lnTo>
                      <a:lnTo>
                        <a:pt x="86" y="1382"/>
                      </a:lnTo>
                      <a:lnTo>
                        <a:pt x="97" y="1612"/>
                      </a:lnTo>
                      <a:lnTo>
                        <a:pt x="6" y="2047"/>
                      </a:lnTo>
                      <a:lnTo>
                        <a:pt x="0" y="220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2" name=""/>
                <p:cNvSpPr/>
                <p:nvPr/>
              </p:nvSpPr>
              <p:spPr>
                <a:xfrm flipH="1" flipV="1">
                  <a:off x="7886520" y="3693600"/>
                  <a:ext cx="160920" cy="136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3" name=""/>
                <p:cNvSpPr/>
                <p:nvPr/>
              </p:nvSpPr>
              <p:spPr>
                <a:xfrm>
                  <a:off x="6922440" y="4181400"/>
                  <a:ext cx="292680" cy="185760"/>
                </a:xfrm>
                <a:custGeom>
                  <a:avLst/>
                  <a:gdLst/>
                  <a:ahLst/>
                  <a:rect l="l" t="t" r="r" b="b"/>
                  <a:pathLst>
                    <a:path w="378" h="235">
                      <a:moveTo>
                        <a:pt x="378" y="110"/>
                      </a:moveTo>
                      <a:lnTo>
                        <a:pt x="190" y="23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4" name=""/>
                <p:cNvSpPr/>
                <p:nvPr/>
              </p:nvSpPr>
              <p:spPr>
                <a:xfrm>
                  <a:off x="7041600" y="2841480"/>
                  <a:ext cx="766080" cy="792360"/>
                </a:xfrm>
                <a:custGeom>
                  <a:avLst/>
                  <a:gdLst/>
                  <a:ahLst/>
                  <a:rect l="l" t="t" r="r" b="b"/>
                  <a:pathLst>
                    <a:path w="988" h="999">
                      <a:moveTo>
                        <a:pt x="988" y="0"/>
                      </a:moveTo>
                      <a:lnTo>
                        <a:pt x="884" y="167"/>
                      </a:lnTo>
                      <a:lnTo>
                        <a:pt x="803" y="350"/>
                      </a:lnTo>
                      <a:lnTo>
                        <a:pt x="443" y="678"/>
                      </a:lnTo>
                      <a:lnTo>
                        <a:pt x="156" y="981"/>
                      </a:lnTo>
                      <a:lnTo>
                        <a:pt x="0" y="99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5" name=""/>
                <p:cNvSpPr/>
                <p:nvPr/>
              </p:nvSpPr>
              <p:spPr>
                <a:xfrm>
                  <a:off x="6677280" y="3706560"/>
                  <a:ext cx="303480" cy="774720"/>
                </a:xfrm>
                <a:custGeom>
                  <a:avLst/>
                  <a:gdLst/>
                  <a:ahLst/>
                  <a:rect l="l" t="t" r="r" b="b"/>
                  <a:pathLst>
                    <a:path w="393" h="976">
                      <a:moveTo>
                        <a:pt x="0" y="976"/>
                      </a:moveTo>
                      <a:lnTo>
                        <a:pt x="138" y="861"/>
                      </a:lnTo>
                      <a:lnTo>
                        <a:pt x="161" y="666"/>
                      </a:lnTo>
                      <a:lnTo>
                        <a:pt x="249" y="219"/>
                      </a:lnTo>
                      <a:lnTo>
                        <a:pt x="393" y="70"/>
                      </a:lnTo>
                      <a:lnTo>
                        <a:pt x="393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6" name=""/>
                <p:cNvSpPr/>
                <p:nvPr/>
              </p:nvSpPr>
              <p:spPr>
                <a:xfrm>
                  <a:off x="7256880" y="2846160"/>
                  <a:ext cx="158040" cy="378000"/>
                </a:xfrm>
                <a:custGeom>
                  <a:avLst/>
                  <a:gdLst/>
                  <a:ahLst/>
                  <a:rect l="l" t="t" r="r" b="b"/>
                  <a:pathLst>
                    <a:path w="204" h="477">
                      <a:moveTo>
                        <a:pt x="204" y="0"/>
                      </a:moveTo>
                      <a:lnTo>
                        <a:pt x="0" y="28"/>
                      </a:lnTo>
                      <a:lnTo>
                        <a:pt x="23" y="47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7" name=""/>
                <p:cNvSpPr/>
                <p:nvPr/>
              </p:nvSpPr>
              <p:spPr>
                <a:xfrm>
                  <a:off x="6899040" y="3392280"/>
                  <a:ext cx="249120" cy="451080"/>
                </a:xfrm>
                <a:custGeom>
                  <a:avLst/>
                  <a:gdLst/>
                  <a:ahLst/>
                  <a:rect l="l" t="t" r="r" b="b"/>
                  <a:pathLst>
                    <a:path w="321" h="568">
                      <a:moveTo>
                        <a:pt x="0" y="568"/>
                      </a:moveTo>
                      <a:lnTo>
                        <a:pt x="11" y="466"/>
                      </a:lnTo>
                      <a:lnTo>
                        <a:pt x="177" y="352"/>
                      </a:lnTo>
                      <a:lnTo>
                        <a:pt x="321" y="41"/>
                      </a:lnTo>
                      <a:lnTo>
                        <a:pt x="315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58" name=""/>
                <p:cNvSpPr/>
                <p:nvPr/>
              </p:nvSpPr>
              <p:spPr>
                <a:xfrm>
                  <a:off x="6424560" y="3762360"/>
                  <a:ext cx="497520" cy="341280"/>
                </a:xfrm>
                <a:custGeom>
                  <a:avLst/>
                  <a:gdLst/>
                  <a:ahLst/>
                  <a:rect l="l" t="t" r="r" b="b"/>
                  <a:pathLst>
                    <a:path w="642" h="431">
                      <a:moveTo>
                        <a:pt x="0" y="431"/>
                      </a:moveTo>
                      <a:lnTo>
                        <a:pt x="211" y="327"/>
                      </a:lnTo>
                      <a:lnTo>
                        <a:pt x="435" y="137"/>
                      </a:lnTo>
                      <a:lnTo>
                        <a:pt x="642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  <p:grpSp>
            <p:nvGrpSpPr>
              <p:cNvPr id="959" name=""/>
              <p:cNvGrpSpPr/>
              <p:nvPr/>
            </p:nvGrpSpPr>
            <p:grpSpPr>
              <a:xfrm>
                <a:off x="3795120" y="1117440"/>
                <a:ext cx="4995360" cy="3641760"/>
                <a:chOff x="3795120" y="1117440"/>
                <a:chExt cx="4995360" cy="3641760"/>
              </a:xfrm>
            </p:grpSpPr>
            <p:sp>
              <p:nvSpPr>
                <p:cNvPr id="960" name=""/>
                <p:cNvSpPr/>
                <p:nvPr/>
              </p:nvSpPr>
              <p:spPr>
                <a:xfrm>
                  <a:off x="6232320" y="3435120"/>
                  <a:ext cx="262080" cy="933480"/>
                </a:xfrm>
                <a:custGeom>
                  <a:avLst/>
                  <a:gdLst/>
                  <a:ahLst/>
                  <a:rect l="l" t="t" r="r" b="b"/>
                  <a:pathLst>
                    <a:path w="338" h="1176">
                      <a:moveTo>
                        <a:pt x="0" y="0"/>
                      </a:moveTo>
                      <a:lnTo>
                        <a:pt x="122" y="667"/>
                      </a:lnTo>
                      <a:lnTo>
                        <a:pt x="302" y="925"/>
                      </a:lnTo>
                      <a:lnTo>
                        <a:pt x="287" y="1090"/>
                      </a:lnTo>
                      <a:lnTo>
                        <a:pt x="338" y="1176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1" name=""/>
                <p:cNvSpPr/>
                <p:nvPr/>
              </p:nvSpPr>
              <p:spPr>
                <a:xfrm>
                  <a:off x="5049360" y="1117440"/>
                  <a:ext cx="15120" cy="325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2" name=""/>
                <p:cNvSpPr/>
                <p:nvPr/>
              </p:nvSpPr>
              <p:spPr>
                <a:xfrm>
                  <a:off x="3836880" y="1209600"/>
                  <a:ext cx="1006200" cy="1820880"/>
                </a:xfrm>
                <a:custGeom>
                  <a:avLst/>
                  <a:gdLst/>
                  <a:ahLst/>
                  <a:rect l="l" t="t" r="r" b="b"/>
                  <a:pathLst>
                    <a:path w="1298" h="2295">
                      <a:moveTo>
                        <a:pt x="1205" y="0"/>
                      </a:moveTo>
                      <a:lnTo>
                        <a:pt x="1262" y="136"/>
                      </a:lnTo>
                      <a:lnTo>
                        <a:pt x="1298" y="286"/>
                      </a:lnTo>
                      <a:lnTo>
                        <a:pt x="975" y="401"/>
                      </a:lnTo>
                      <a:lnTo>
                        <a:pt x="946" y="487"/>
                      </a:lnTo>
                      <a:lnTo>
                        <a:pt x="846" y="573"/>
                      </a:lnTo>
                      <a:lnTo>
                        <a:pt x="466" y="882"/>
                      </a:lnTo>
                      <a:lnTo>
                        <a:pt x="79" y="1219"/>
                      </a:lnTo>
                      <a:lnTo>
                        <a:pt x="136" y="1477"/>
                      </a:lnTo>
                      <a:lnTo>
                        <a:pt x="0" y="2008"/>
                      </a:lnTo>
                      <a:lnTo>
                        <a:pt x="86" y="229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3" name=""/>
                <p:cNvSpPr/>
                <p:nvPr/>
              </p:nvSpPr>
              <p:spPr>
                <a:xfrm>
                  <a:off x="3942360" y="1403280"/>
                  <a:ext cx="178200" cy="466560"/>
                </a:xfrm>
                <a:custGeom>
                  <a:avLst/>
                  <a:gdLst/>
                  <a:ahLst/>
                  <a:rect l="l" t="t" r="r" b="b"/>
                  <a:pathLst>
                    <a:path w="230" h="589">
                      <a:moveTo>
                        <a:pt x="230" y="0"/>
                      </a:moveTo>
                      <a:lnTo>
                        <a:pt x="172" y="86"/>
                      </a:lnTo>
                      <a:lnTo>
                        <a:pt x="158" y="273"/>
                      </a:lnTo>
                      <a:lnTo>
                        <a:pt x="36" y="373"/>
                      </a:lnTo>
                      <a:lnTo>
                        <a:pt x="0" y="58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4" name=""/>
                <p:cNvSpPr/>
                <p:nvPr/>
              </p:nvSpPr>
              <p:spPr>
                <a:xfrm>
                  <a:off x="4815360" y="1328760"/>
                  <a:ext cx="477360" cy="301680"/>
                </a:xfrm>
                <a:custGeom>
                  <a:avLst/>
                  <a:gdLst/>
                  <a:ahLst/>
                  <a:rect l="l" t="t" r="r" b="b"/>
                  <a:pathLst>
                    <a:path w="617" h="380">
                      <a:moveTo>
                        <a:pt x="617" y="380"/>
                      </a:moveTo>
                      <a:lnTo>
                        <a:pt x="430" y="194"/>
                      </a:lnTo>
                      <a:lnTo>
                        <a:pt x="315" y="17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5" name=""/>
                <p:cNvSpPr/>
                <p:nvPr/>
              </p:nvSpPr>
              <p:spPr>
                <a:xfrm>
                  <a:off x="4808880" y="1299960"/>
                  <a:ext cx="3214440" cy="860400"/>
                </a:xfrm>
                <a:custGeom>
                  <a:avLst/>
                  <a:gdLst/>
                  <a:ahLst/>
                  <a:rect l="l" t="t" r="r" b="b"/>
                  <a:pathLst>
                    <a:path w="4145" h="1083">
                      <a:moveTo>
                        <a:pt x="0" y="0"/>
                      </a:moveTo>
                      <a:lnTo>
                        <a:pt x="322" y="180"/>
                      </a:lnTo>
                      <a:lnTo>
                        <a:pt x="1283" y="302"/>
                      </a:lnTo>
                      <a:lnTo>
                        <a:pt x="1900" y="423"/>
                      </a:lnTo>
                      <a:lnTo>
                        <a:pt x="2660" y="431"/>
                      </a:lnTo>
                      <a:lnTo>
                        <a:pt x="2825" y="495"/>
                      </a:lnTo>
                      <a:lnTo>
                        <a:pt x="2933" y="395"/>
                      </a:lnTo>
                      <a:lnTo>
                        <a:pt x="3047" y="359"/>
                      </a:lnTo>
                      <a:lnTo>
                        <a:pt x="3908" y="330"/>
                      </a:lnTo>
                      <a:lnTo>
                        <a:pt x="3958" y="345"/>
                      </a:lnTo>
                      <a:lnTo>
                        <a:pt x="4015" y="409"/>
                      </a:lnTo>
                      <a:lnTo>
                        <a:pt x="4066" y="553"/>
                      </a:lnTo>
                      <a:lnTo>
                        <a:pt x="4101" y="969"/>
                      </a:lnTo>
                      <a:lnTo>
                        <a:pt x="4145" y="108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6" name=""/>
                <p:cNvSpPr/>
                <p:nvPr/>
              </p:nvSpPr>
              <p:spPr>
                <a:xfrm>
                  <a:off x="4187520" y="1654200"/>
                  <a:ext cx="961200" cy="1598400"/>
                </a:xfrm>
                <a:custGeom>
                  <a:avLst/>
                  <a:gdLst/>
                  <a:ahLst/>
                  <a:rect l="l" t="t" r="r" b="b"/>
                  <a:pathLst>
                    <a:path w="1240" h="2015">
                      <a:moveTo>
                        <a:pt x="71" y="0"/>
                      </a:moveTo>
                      <a:lnTo>
                        <a:pt x="0" y="108"/>
                      </a:lnTo>
                      <a:lnTo>
                        <a:pt x="50" y="287"/>
                      </a:lnTo>
                      <a:lnTo>
                        <a:pt x="272" y="574"/>
                      </a:lnTo>
                      <a:lnTo>
                        <a:pt x="294" y="681"/>
                      </a:lnTo>
                      <a:lnTo>
                        <a:pt x="537" y="1011"/>
                      </a:lnTo>
                      <a:lnTo>
                        <a:pt x="717" y="1004"/>
                      </a:lnTo>
                      <a:lnTo>
                        <a:pt x="760" y="961"/>
                      </a:lnTo>
                      <a:lnTo>
                        <a:pt x="796" y="947"/>
                      </a:lnTo>
                      <a:lnTo>
                        <a:pt x="853" y="990"/>
                      </a:lnTo>
                      <a:lnTo>
                        <a:pt x="925" y="997"/>
                      </a:lnTo>
                      <a:lnTo>
                        <a:pt x="953" y="1126"/>
                      </a:lnTo>
                      <a:lnTo>
                        <a:pt x="1147" y="1320"/>
                      </a:lnTo>
                      <a:lnTo>
                        <a:pt x="1118" y="1477"/>
                      </a:lnTo>
                      <a:lnTo>
                        <a:pt x="1204" y="1542"/>
                      </a:lnTo>
                      <a:lnTo>
                        <a:pt x="1176" y="1664"/>
                      </a:lnTo>
                      <a:lnTo>
                        <a:pt x="1118" y="1736"/>
                      </a:lnTo>
                      <a:lnTo>
                        <a:pt x="1025" y="1786"/>
                      </a:lnTo>
                      <a:lnTo>
                        <a:pt x="1118" y="1922"/>
                      </a:lnTo>
                      <a:lnTo>
                        <a:pt x="1240" y="201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7" name=""/>
                <p:cNvSpPr/>
                <p:nvPr/>
              </p:nvSpPr>
              <p:spPr>
                <a:xfrm>
                  <a:off x="4970520" y="1608120"/>
                  <a:ext cx="189000" cy="984240"/>
                </a:xfrm>
                <a:custGeom>
                  <a:avLst/>
                  <a:gdLst/>
                  <a:ahLst/>
                  <a:rect l="l" t="t" r="r" b="b"/>
                  <a:pathLst>
                    <a:path w="243" h="1240">
                      <a:moveTo>
                        <a:pt x="129" y="0"/>
                      </a:moveTo>
                      <a:lnTo>
                        <a:pt x="243" y="789"/>
                      </a:lnTo>
                      <a:lnTo>
                        <a:pt x="0" y="124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8" name=""/>
                <p:cNvSpPr/>
                <p:nvPr/>
              </p:nvSpPr>
              <p:spPr>
                <a:xfrm>
                  <a:off x="3795120" y="2905200"/>
                  <a:ext cx="851040" cy="793440"/>
                </a:xfrm>
                <a:custGeom>
                  <a:avLst/>
                  <a:gdLst/>
                  <a:ahLst/>
                  <a:rect l="l" t="t" r="r" b="b"/>
                  <a:pathLst>
                    <a:path w="1097" h="999">
                      <a:moveTo>
                        <a:pt x="172" y="0"/>
                      </a:moveTo>
                      <a:lnTo>
                        <a:pt x="138" y="149"/>
                      </a:lnTo>
                      <a:lnTo>
                        <a:pt x="93" y="211"/>
                      </a:lnTo>
                      <a:lnTo>
                        <a:pt x="109" y="315"/>
                      </a:lnTo>
                      <a:lnTo>
                        <a:pt x="0" y="373"/>
                      </a:lnTo>
                      <a:lnTo>
                        <a:pt x="36" y="563"/>
                      </a:lnTo>
                      <a:lnTo>
                        <a:pt x="161" y="608"/>
                      </a:lnTo>
                      <a:lnTo>
                        <a:pt x="448" y="843"/>
                      </a:lnTo>
                      <a:lnTo>
                        <a:pt x="740" y="900"/>
                      </a:lnTo>
                      <a:lnTo>
                        <a:pt x="1097" y="99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69" name=""/>
                <p:cNvSpPr/>
                <p:nvPr/>
              </p:nvSpPr>
              <p:spPr>
                <a:xfrm flipV="1">
                  <a:off x="4280400" y="3606480"/>
                  <a:ext cx="4320" cy="1047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0" name=""/>
                <p:cNvSpPr/>
                <p:nvPr/>
              </p:nvSpPr>
              <p:spPr>
                <a:xfrm>
                  <a:off x="4568760" y="3398760"/>
                  <a:ext cx="1350360" cy="851040"/>
                </a:xfrm>
                <a:custGeom>
                  <a:avLst/>
                  <a:gdLst/>
                  <a:ahLst/>
                  <a:rect l="l" t="t" r="r" b="b"/>
                  <a:pathLst>
                    <a:path w="1740" h="1072">
                      <a:moveTo>
                        <a:pt x="0" y="0"/>
                      </a:moveTo>
                      <a:lnTo>
                        <a:pt x="138" y="533"/>
                      </a:lnTo>
                      <a:lnTo>
                        <a:pt x="419" y="665"/>
                      </a:lnTo>
                      <a:lnTo>
                        <a:pt x="740" y="603"/>
                      </a:lnTo>
                      <a:lnTo>
                        <a:pt x="1740" y="107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1" name=""/>
                <p:cNvSpPr/>
                <p:nvPr/>
              </p:nvSpPr>
              <p:spPr>
                <a:xfrm>
                  <a:off x="5196960" y="2203200"/>
                  <a:ext cx="88200" cy="41436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2" name=""/>
                <p:cNvSpPr/>
                <p:nvPr/>
              </p:nvSpPr>
              <p:spPr>
                <a:xfrm>
                  <a:off x="5027760" y="2560680"/>
                  <a:ext cx="1187640" cy="1009440"/>
                </a:xfrm>
                <a:custGeom>
                  <a:avLst/>
                  <a:gdLst/>
                  <a:ahLst/>
                  <a:rect l="l" t="t" r="r" b="b"/>
                  <a:pathLst>
                    <a:path w="1531" h="1273">
                      <a:moveTo>
                        <a:pt x="0" y="0"/>
                      </a:moveTo>
                      <a:lnTo>
                        <a:pt x="81" y="63"/>
                      </a:lnTo>
                      <a:lnTo>
                        <a:pt x="172" y="34"/>
                      </a:lnTo>
                      <a:lnTo>
                        <a:pt x="511" y="120"/>
                      </a:lnTo>
                      <a:lnTo>
                        <a:pt x="590" y="224"/>
                      </a:lnTo>
                      <a:lnTo>
                        <a:pt x="655" y="235"/>
                      </a:lnTo>
                      <a:lnTo>
                        <a:pt x="1336" y="723"/>
                      </a:lnTo>
                      <a:lnTo>
                        <a:pt x="1508" y="746"/>
                      </a:lnTo>
                      <a:lnTo>
                        <a:pt x="1531" y="127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3" name=""/>
                <p:cNvSpPr/>
                <p:nvPr/>
              </p:nvSpPr>
              <p:spPr>
                <a:xfrm>
                  <a:off x="5099040" y="2609640"/>
                  <a:ext cx="1578240" cy="714600"/>
                </a:xfrm>
                <a:custGeom>
                  <a:avLst/>
                  <a:gdLst/>
                  <a:ahLst/>
                  <a:rect l="l" t="t" r="r" b="b"/>
                  <a:pathLst>
                    <a:path w="2036" h="900">
                      <a:moveTo>
                        <a:pt x="0" y="0"/>
                      </a:moveTo>
                      <a:lnTo>
                        <a:pt x="263" y="47"/>
                      </a:lnTo>
                      <a:lnTo>
                        <a:pt x="355" y="91"/>
                      </a:lnTo>
                      <a:lnTo>
                        <a:pt x="487" y="143"/>
                      </a:lnTo>
                      <a:lnTo>
                        <a:pt x="568" y="224"/>
                      </a:lnTo>
                      <a:lnTo>
                        <a:pt x="597" y="642"/>
                      </a:lnTo>
                      <a:lnTo>
                        <a:pt x="774" y="895"/>
                      </a:lnTo>
                      <a:lnTo>
                        <a:pt x="1497" y="900"/>
                      </a:lnTo>
                      <a:lnTo>
                        <a:pt x="1817" y="895"/>
                      </a:lnTo>
                      <a:lnTo>
                        <a:pt x="2036" y="82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4" name=""/>
                <p:cNvSpPr/>
                <p:nvPr/>
              </p:nvSpPr>
              <p:spPr>
                <a:xfrm>
                  <a:off x="5558040" y="3041640"/>
                  <a:ext cx="136080" cy="277560"/>
                </a:xfrm>
                <a:custGeom>
                  <a:avLst/>
                  <a:gdLst/>
                  <a:ahLst/>
                  <a:rect l="l" t="t" r="r" b="b"/>
                  <a:pathLst>
                    <a:path w="178" h="350">
                      <a:moveTo>
                        <a:pt x="0" y="0"/>
                      </a:moveTo>
                      <a:lnTo>
                        <a:pt x="178" y="143"/>
                      </a:lnTo>
                      <a:lnTo>
                        <a:pt x="178" y="35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5" name=""/>
                <p:cNvSpPr/>
                <p:nvPr/>
              </p:nvSpPr>
              <p:spPr>
                <a:xfrm flipV="1">
                  <a:off x="5587560" y="3925800"/>
                  <a:ext cx="418680" cy="2174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6" name=""/>
                <p:cNvSpPr/>
                <p:nvPr/>
              </p:nvSpPr>
              <p:spPr>
                <a:xfrm flipH="1" flipV="1">
                  <a:off x="5734800" y="4074840"/>
                  <a:ext cx="235440" cy="748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28080" bIns="28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7" name=""/>
                <p:cNvSpPr/>
                <p:nvPr/>
              </p:nvSpPr>
              <p:spPr>
                <a:xfrm>
                  <a:off x="6210720" y="2936880"/>
                  <a:ext cx="288000" cy="565200"/>
                </a:xfrm>
                <a:custGeom>
                  <a:avLst/>
                  <a:gdLst/>
                  <a:ahLst/>
                  <a:rect l="l" t="t" r="r" b="b"/>
                  <a:pathLst>
                    <a:path w="373" h="712">
                      <a:moveTo>
                        <a:pt x="373" y="0"/>
                      </a:moveTo>
                      <a:lnTo>
                        <a:pt x="349" y="144"/>
                      </a:lnTo>
                      <a:lnTo>
                        <a:pt x="292" y="266"/>
                      </a:lnTo>
                      <a:lnTo>
                        <a:pt x="253" y="483"/>
                      </a:lnTo>
                      <a:lnTo>
                        <a:pt x="97" y="667"/>
                      </a:lnTo>
                      <a:lnTo>
                        <a:pt x="0" y="71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8" name=""/>
                <p:cNvSpPr/>
                <p:nvPr/>
              </p:nvSpPr>
              <p:spPr>
                <a:xfrm>
                  <a:off x="5919480" y="3292560"/>
                  <a:ext cx="326880" cy="287280"/>
                </a:xfrm>
                <a:custGeom>
                  <a:avLst/>
                  <a:gdLst/>
                  <a:ahLst/>
                  <a:rect l="l" t="t" r="r" b="b"/>
                  <a:pathLst>
                    <a:path w="423" h="362">
                      <a:moveTo>
                        <a:pt x="68" y="362"/>
                      </a:moveTo>
                      <a:lnTo>
                        <a:pt x="423" y="86"/>
                      </a:lnTo>
                      <a:lnTo>
                        <a:pt x="416" y="28"/>
                      </a:lnTo>
                      <a:lnTo>
                        <a:pt x="377" y="0"/>
                      </a:lnTo>
                      <a:lnTo>
                        <a:pt x="0" y="5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79" name=""/>
                <p:cNvSpPr/>
                <p:nvPr/>
              </p:nvSpPr>
              <p:spPr>
                <a:xfrm>
                  <a:off x="6050880" y="3470040"/>
                  <a:ext cx="978480" cy="228600"/>
                </a:xfrm>
                <a:custGeom>
                  <a:avLst/>
                  <a:gdLst/>
                  <a:ahLst/>
                  <a:rect l="l" t="t" r="r" b="b"/>
                  <a:pathLst>
                    <a:path w="1262" h="287">
                      <a:moveTo>
                        <a:pt x="0" y="68"/>
                      </a:moveTo>
                      <a:lnTo>
                        <a:pt x="80" y="154"/>
                      </a:lnTo>
                      <a:lnTo>
                        <a:pt x="182" y="245"/>
                      </a:lnTo>
                      <a:lnTo>
                        <a:pt x="297" y="287"/>
                      </a:lnTo>
                      <a:lnTo>
                        <a:pt x="464" y="281"/>
                      </a:lnTo>
                      <a:lnTo>
                        <a:pt x="860" y="138"/>
                      </a:lnTo>
                      <a:lnTo>
                        <a:pt x="1262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0" name=""/>
                <p:cNvSpPr/>
                <p:nvPr/>
              </p:nvSpPr>
              <p:spPr>
                <a:xfrm>
                  <a:off x="6570720" y="3433680"/>
                  <a:ext cx="154800" cy="146160"/>
                </a:xfrm>
                <a:custGeom>
                  <a:avLst/>
                  <a:gdLst/>
                  <a:ahLst/>
                  <a:rect l="l" t="t" r="r" b="b"/>
                  <a:pathLst>
                    <a:path w="201" h="185">
                      <a:moveTo>
                        <a:pt x="0" y="0"/>
                      </a:moveTo>
                      <a:lnTo>
                        <a:pt x="75" y="99"/>
                      </a:lnTo>
                      <a:lnTo>
                        <a:pt x="201" y="18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1" name=""/>
                <p:cNvSpPr/>
                <p:nvPr/>
              </p:nvSpPr>
              <p:spPr>
                <a:xfrm>
                  <a:off x="5943960" y="2573280"/>
                  <a:ext cx="1213920" cy="689040"/>
                </a:xfrm>
                <a:custGeom>
                  <a:avLst/>
                  <a:gdLst/>
                  <a:ahLst/>
                  <a:rect l="l" t="t" r="r" b="b"/>
                  <a:pathLst>
                    <a:path w="1566" h="868">
                      <a:moveTo>
                        <a:pt x="1566" y="0"/>
                      </a:moveTo>
                      <a:lnTo>
                        <a:pt x="1301" y="144"/>
                      </a:lnTo>
                      <a:lnTo>
                        <a:pt x="1158" y="190"/>
                      </a:lnTo>
                      <a:lnTo>
                        <a:pt x="636" y="248"/>
                      </a:lnTo>
                      <a:lnTo>
                        <a:pt x="0" y="86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2" name=""/>
                <p:cNvSpPr/>
                <p:nvPr/>
              </p:nvSpPr>
              <p:spPr>
                <a:xfrm>
                  <a:off x="6269760" y="1695240"/>
                  <a:ext cx="678960" cy="568440"/>
                </a:xfrm>
                <a:custGeom>
                  <a:avLst/>
                  <a:gdLst/>
                  <a:ahLst/>
                  <a:rect l="l" t="t" r="r" b="b"/>
                  <a:pathLst>
                    <a:path w="877" h="717">
                      <a:moveTo>
                        <a:pt x="0" y="0"/>
                      </a:moveTo>
                      <a:lnTo>
                        <a:pt x="45" y="310"/>
                      </a:lnTo>
                      <a:lnTo>
                        <a:pt x="86" y="373"/>
                      </a:lnTo>
                      <a:lnTo>
                        <a:pt x="274" y="475"/>
                      </a:lnTo>
                      <a:lnTo>
                        <a:pt x="733" y="717"/>
                      </a:lnTo>
                      <a:lnTo>
                        <a:pt x="877" y="71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3" name=""/>
                <p:cNvSpPr/>
                <p:nvPr/>
              </p:nvSpPr>
              <p:spPr>
                <a:xfrm>
                  <a:off x="6272640" y="1695240"/>
                  <a:ext cx="1027800" cy="390600"/>
                </a:xfrm>
                <a:custGeom>
                  <a:avLst/>
                  <a:gdLst/>
                  <a:ahLst/>
                  <a:rect l="l" t="t" r="r" b="b"/>
                  <a:pathLst>
                    <a:path w="1325" h="493">
                      <a:moveTo>
                        <a:pt x="0" y="0"/>
                      </a:moveTo>
                      <a:lnTo>
                        <a:pt x="241" y="269"/>
                      </a:lnTo>
                      <a:lnTo>
                        <a:pt x="418" y="274"/>
                      </a:lnTo>
                      <a:lnTo>
                        <a:pt x="465" y="373"/>
                      </a:lnTo>
                      <a:lnTo>
                        <a:pt x="562" y="407"/>
                      </a:lnTo>
                      <a:lnTo>
                        <a:pt x="838" y="407"/>
                      </a:lnTo>
                      <a:lnTo>
                        <a:pt x="1044" y="493"/>
                      </a:lnTo>
                      <a:lnTo>
                        <a:pt x="1325" y="38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4" name=""/>
                <p:cNvSpPr/>
                <p:nvPr/>
              </p:nvSpPr>
              <p:spPr>
                <a:xfrm>
                  <a:off x="7972200" y="1820880"/>
                  <a:ext cx="590400" cy="101520"/>
                </a:xfrm>
                <a:custGeom>
                  <a:avLst/>
                  <a:gdLst/>
                  <a:ahLst/>
                  <a:rect l="l" t="t" r="r" b="b"/>
                  <a:pathLst>
                    <a:path w="764" h="127">
                      <a:moveTo>
                        <a:pt x="0" y="46"/>
                      </a:moveTo>
                      <a:lnTo>
                        <a:pt x="138" y="28"/>
                      </a:lnTo>
                      <a:lnTo>
                        <a:pt x="321" y="86"/>
                      </a:lnTo>
                      <a:lnTo>
                        <a:pt x="477" y="127"/>
                      </a:lnTo>
                      <a:lnTo>
                        <a:pt x="568" y="104"/>
                      </a:lnTo>
                      <a:lnTo>
                        <a:pt x="620" y="93"/>
                      </a:lnTo>
                      <a:lnTo>
                        <a:pt x="712" y="0"/>
                      </a:lnTo>
                      <a:lnTo>
                        <a:pt x="746" y="0"/>
                      </a:lnTo>
                      <a:lnTo>
                        <a:pt x="764" y="127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5" name=""/>
                <p:cNvSpPr/>
                <p:nvPr/>
              </p:nvSpPr>
              <p:spPr>
                <a:xfrm>
                  <a:off x="7857360" y="1908000"/>
                  <a:ext cx="531360" cy="451080"/>
                </a:xfrm>
                <a:custGeom>
                  <a:avLst/>
                  <a:gdLst/>
                  <a:ahLst/>
                  <a:rect l="l" t="t" r="r" b="b"/>
                  <a:pathLst>
                    <a:path w="687" h="568">
                      <a:moveTo>
                        <a:pt x="687" y="0"/>
                      </a:moveTo>
                      <a:lnTo>
                        <a:pt x="653" y="47"/>
                      </a:lnTo>
                      <a:lnTo>
                        <a:pt x="491" y="156"/>
                      </a:lnTo>
                      <a:lnTo>
                        <a:pt x="339" y="276"/>
                      </a:lnTo>
                      <a:lnTo>
                        <a:pt x="224" y="310"/>
                      </a:lnTo>
                      <a:lnTo>
                        <a:pt x="115" y="350"/>
                      </a:lnTo>
                      <a:lnTo>
                        <a:pt x="34" y="407"/>
                      </a:lnTo>
                      <a:lnTo>
                        <a:pt x="6" y="472"/>
                      </a:lnTo>
                      <a:lnTo>
                        <a:pt x="0" y="540"/>
                      </a:lnTo>
                      <a:lnTo>
                        <a:pt x="52" y="568"/>
                      </a:lnTo>
                      <a:lnTo>
                        <a:pt x="144" y="54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6" name=""/>
                <p:cNvSpPr/>
                <p:nvPr/>
              </p:nvSpPr>
              <p:spPr>
                <a:xfrm>
                  <a:off x="7922520" y="2190600"/>
                  <a:ext cx="867960" cy="547920"/>
                </a:xfrm>
                <a:custGeom>
                  <a:avLst/>
                  <a:gdLst/>
                  <a:ahLst/>
                  <a:rect l="l" t="t" r="r" b="b"/>
                  <a:pathLst>
                    <a:path w="1119" h="688">
                      <a:moveTo>
                        <a:pt x="1119" y="0"/>
                      </a:moveTo>
                      <a:lnTo>
                        <a:pt x="1004" y="97"/>
                      </a:lnTo>
                      <a:lnTo>
                        <a:pt x="832" y="125"/>
                      </a:lnTo>
                      <a:lnTo>
                        <a:pt x="707" y="21"/>
                      </a:lnTo>
                      <a:lnTo>
                        <a:pt x="563" y="97"/>
                      </a:lnTo>
                      <a:lnTo>
                        <a:pt x="493" y="39"/>
                      </a:lnTo>
                      <a:lnTo>
                        <a:pt x="190" y="143"/>
                      </a:lnTo>
                      <a:lnTo>
                        <a:pt x="92" y="251"/>
                      </a:lnTo>
                      <a:lnTo>
                        <a:pt x="52" y="412"/>
                      </a:lnTo>
                      <a:lnTo>
                        <a:pt x="0" y="613"/>
                      </a:lnTo>
                      <a:lnTo>
                        <a:pt x="24" y="68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7" name=""/>
                <p:cNvSpPr/>
                <p:nvPr/>
              </p:nvSpPr>
              <p:spPr>
                <a:xfrm>
                  <a:off x="6457320" y="2282760"/>
                  <a:ext cx="2293200" cy="1598760"/>
                </a:xfrm>
                <a:custGeom>
                  <a:avLst/>
                  <a:gdLst/>
                  <a:ahLst/>
                  <a:rect l="l" t="t" r="r" b="b"/>
                  <a:pathLst>
                    <a:path w="2958" h="2013">
                      <a:moveTo>
                        <a:pt x="2958" y="0"/>
                      </a:moveTo>
                      <a:lnTo>
                        <a:pt x="2666" y="193"/>
                      </a:lnTo>
                      <a:lnTo>
                        <a:pt x="2528" y="446"/>
                      </a:lnTo>
                      <a:lnTo>
                        <a:pt x="2121" y="545"/>
                      </a:lnTo>
                      <a:lnTo>
                        <a:pt x="1816" y="681"/>
                      </a:lnTo>
                      <a:lnTo>
                        <a:pt x="1377" y="756"/>
                      </a:lnTo>
                      <a:lnTo>
                        <a:pt x="986" y="1025"/>
                      </a:lnTo>
                      <a:lnTo>
                        <a:pt x="740" y="1296"/>
                      </a:lnTo>
                      <a:lnTo>
                        <a:pt x="326" y="1807"/>
                      </a:lnTo>
                      <a:lnTo>
                        <a:pt x="86" y="1984"/>
                      </a:lnTo>
                      <a:lnTo>
                        <a:pt x="0" y="201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8" name=""/>
                <p:cNvSpPr/>
                <p:nvPr/>
              </p:nvSpPr>
              <p:spPr>
                <a:xfrm>
                  <a:off x="7296120" y="1998720"/>
                  <a:ext cx="373680" cy="488880"/>
                </a:xfrm>
                <a:custGeom>
                  <a:avLst/>
                  <a:gdLst/>
                  <a:ahLst/>
                  <a:rect l="l" t="t" r="r" b="b"/>
                  <a:pathLst>
                    <a:path w="482" h="615">
                      <a:moveTo>
                        <a:pt x="0" y="0"/>
                      </a:moveTo>
                      <a:lnTo>
                        <a:pt x="81" y="12"/>
                      </a:lnTo>
                      <a:lnTo>
                        <a:pt x="172" y="477"/>
                      </a:lnTo>
                      <a:lnTo>
                        <a:pt x="211" y="550"/>
                      </a:lnTo>
                      <a:lnTo>
                        <a:pt x="482" y="61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89" name=""/>
                <p:cNvSpPr/>
                <p:nvPr/>
              </p:nvSpPr>
              <p:spPr>
                <a:xfrm>
                  <a:off x="6936120" y="2195280"/>
                  <a:ext cx="195480" cy="341280"/>
                </a:xfrm>
                <a:custGeom>
                  <a:avLst/>
                  <a:gdLst/>
                  <a:ahLst/>
                  <a:rect l="l" t="t" r="r" b="b"/>
                  <a:pathLst>
                    <a:path w="252" h="430">
                      <a:moveTo>
                        <a:pt x="39" y="131"/>
                      </a:moveTo>
                      <a:lnTo>
                        <a:pt x="5" y="63"/>
                      </a:lnTo>
                      <a:lnTo>
                        <a:pt x="0" y="29"/>
                      </a:lnTo>
                      <a:lnTo>
                        <a:pt x="28" y="6"/>
                      </a:lnTo>
                      <a:lnTo>
                        <a:pt x="173" y="0"/>
                      </a:lnTo>
                      <a:lnTo>
                        <a:pt x="247" y="373"/>
                      </a:lnTo>
                      <a:lnTo>
                        <a:pt x="218" y="430"/>
                      </a:lnTo>
                      <a:lnTo>
                        <a:pt x="132" y="355"/>
                      </a:lnTo>
                      <a:lnTo>
                        <a:pt x="161" y="149"/>
                      </a:lnTo>
                      <a:lnTo>
                        <a:pt x="252" y="10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0" name=""/>
                <p:cNvSpPr/>
                <p:nvPr/>
              </p:nvSpPr>
              <p:spPr>
                <a:xfrm>
                  <a:off x="7103880" y="2400120"/>
                  <a:ext cx="333000" cy="292320"/>
                </a:xfrm>
                <a:custGeom>
                  <a:avLst/>
                  <a:gdLst/>
                  <a:ahLst/>
                  <a:rect l="l" t="t" r="r" b="b"/>
                  <a:pathLst>
                    <a:path w="430" h="368">
                      <a:moveTo>
                        <a:pt x="0" y="172"/>
                      </a:moveTo>
                      <a:lnTo>
                        <a:pt x="0" y="368"/>
                      </a:lnTo>
                      <a:lnTo>
                        <a:pt x="195" y="332"/>
                      </a:lnTo>
                      <a:lnTo>
                        <a:pt x="320" y="224"/>
                      </a:lnTo>
                      <a:lnTo>
                        <a:pt x="328" y="110"/>
                      </a:lnTo>
                      <a:lnTo>
                        <a:pt x="43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1" name=""/>
                <p:cNvSpPr/>
                <p:nvPr/>
              </p:nvSpPr>
              <p:spPr>
                <a:xfrm>
                  <a:off x="7344000" y="2590560"/>
                  <a:ext cx="159480" cy="8280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6000" bIns="360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2" name=""/>
                <p:cNvSpPr/>
                <p:nvPr/>
              </p:nvSpPr>
              <p:spPr>
                <a:xfrm>
                  <a:off x="8096400" y="2481120"/>
                  <a:ext cx="356400" cy="87480"/>
                </a:xfrm>
                <a:custGeom>
                  <a:avLst/>
                  <a:gdLst/>
                  <a:ahLst/>
                  <a:rect l="l" t="t" r="r" b="b"/>
                  <a:pathLst>
                    <a:path w="458" h="109">
                      <a:moveTo>
                        <a:pt x="0" y="0"/>
                      </a:moveTo>
                      <a:lnTo>
                        <a:pt x="44" y="35"/>
                      </a:lnTo>
                      <a:lnTo>
                        <a:pt x="114" y="23"/>
                      </a:lnTo>
                      <a:lnTo>
                        <a:pt x="206" y="35"/>
                      </a:lnTo>
                      <a:lnTo>
                        <a:pt x="245" y="7"/>
                      </a:lnTo>
                      <a:lnTo>
                        <a:pt x="286" y="12"/>
                      </a:lnTo>
                      <a:lnTo>
                        <a:pt x="458" y="10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0680" bIns="40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3" name=""/>
                <p:cNvSpPr/>
                <p:nvPr/>
              </p:nvSpPr>
              <p:spPr>
                <a:xfrm>
                  <a:off x="6344280" y="2568600"/>
                  <a:ext cx="2108520" cy="1844640"/>
                </a:xfrm>
                <a:custGeom>
                  <a:avLst/>
                  <a:gdLst/>
                  <a:ahLst/>
                  <a:rect l="l" t="t" r="r" b="b"/>
                  <a:pathLst>
                    <a:path w="2719" h="2324">
                      <a:moveTo>
                        <a:pt x="2719" y="0"/>
                      </a:moveTo>
                      <a:lnTo>
                        <a:pt x="2644" y="70"/>
                      </a:lnTo>
                      <a:lnTo>
                        <a:pt x="2524" y="127"/>
                      </a:lnTo>
                      <a:lnTo>
                        <a:pt x="2433" y="321"/>
                      </a:lnTo>
                      <a:lnTo>
                        <a:pt x="2409" y="402"/>
                      </a:lnTo>
                      <a:lnTo>
                        <a:pt x="2370" y="516"/>
                      </a:lnTo>
                      <a:lnTo>
                        <a:pt x="2305" y="678"/>
                      </a:lnTo>
                      <a:lnTo>
                        <a:pt x="2289" y="678"/>
                      </a:lnTo>
                      <a:lnTo>
                        <a:pt x="2226" y="861"/>
                      </a:lnTo>
                      <a:lnTo>
                        <a:pt x="2099" y="999"/>
                      </a:lnTo>
                      <a:lnTo>
                        <a:pt x="2047" y="1017"/>
                      </a:lnTo>
                      <a:lnTo>
                        <a:pt x="1755" y="1400"/>
                      </a:lnTo>
                      <a:lnTo>
                        <a:pt x="1692" y="1429"/>
                      </a:lnTo>
                      <a:lnTo>
                        <a:pt x="1301" y="1658"/>
                      </a:lnTo>
                      <a:lnTo>
                        <a:pt x="1079" y="1768"/>
                      </a:lnTo>
                      <a:lnTo>
                        <a:pt x="769" y="1992"/>
                      </a:lnTo>
                      <a:lnTo>
                        <a:pt x="717" y="1992"/>
                      </a:lnTo>
                      <a:lnTo>
                        <a:pt x="167" y="2123"/>
                      </a:lnTo>
                      <a:lnTo>
                        <a:pt x="0" y="232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4" name=""/>
                <p:cNvSpPr/>
                <p:nvPr/>
              </p:nvSpPr>
              <p:spPr>
                <a:xfrm>
                  <a:off x="6032160" y="2522520"/>
                  <a:ext cx="1550520" cy="1859040"/>
                </a:xfrm>
                <a:custGeom>
                  <a:avLst/>
                  <a:gdLst/>
                  <a:ahLst/>
                  <a:rect l="l" t="t" r="r" b="b"/>
                  <a:pathLst>
                    <a:path w="1999" h="2341">
                      <a:moveTo>
                        <a:pt x="1999" y="0"/>
                      </a:moveTo>
                      <a:lnTo>
                        <a:pt x="1901" y="195"/>
                      </a:lnTo>
                      <a:lnTo>
                        <a:pt x="1671" y="636"/>
                      </a:lnTo>
                      <a:lnTo>
                        <a:pt x="1598" y="740"/>
                      </a:lnTo>
                      <a:lnTo>
                        <a:pt x="1460" y="1045"/>
                      </a:lnTo>
                      <a:lnTo>
                        <a:pt x="1418" y="1131"/>
                      </a:lnTo>
                      <a:lnTo>
                        <a:pt x="1236" y="1504"/>
                      </a:lnTo>
                      <a:lnTo>
                        <a:pt x="712" y="1898"/>
                      </a:lnTo>
                      <a:lnTo>
                        <a:pt x="248" y="2094"/>
                      </a:lnTo>
                      <a:lnTo>
                        <a:pt x="0" y="234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5" name=""/>
                <p:cNvSpPr/>
                <p:nvPr/>
              </p:nvSpPr>
              <p:spPr>
                <a:xfrm>
                  <a:off x="6477480" y="2582640"/>
                  <a:ext cx="666360" cy="1594080"/>
                </a:xfrm>
                <a:custGeom>
                  <a:avLst/>
                  <a:gdLst/>
                  <a:ahLst/>
                  <a:rect l="l" t="t" r="r" b="b"/>
                  <a:pathLst>
                    <a:path w="860" h="2008">
                      <a:moveTo>
                        <a:pt x="860" y="0"/>
                      </a:moveTo>
                      <a:lnTo>
                        <a:pt x="803" y="493"/>
                      </a:lnTo>
                      <a:lnTo>
                        <a:pt x="746" y="516"/>
                      </a:lnTo>
                      <a:lnTo>
                        <a:pt x="688" y="722"/>
                      </a:lnTo>
                      <a:lnTo>
                        <a:pt x="654" y="746"/>
                      </a:lnTo>
                      <a:lnTo>
                        <a:pt x="470" y="1176"/>
                      </a:lnTo>
                      <a:lnTo>
                        <a:pt x="269" y="1434"/>
                      </a:lnTo>
                      <a:lnTo>
                        <a:pt x="34" y="1617"/>
                      </a:lnTo>
                      <a:lnTo>
                        <a:pt x="63" y="1721"/>
                      </a:lnTo>
                      <a:lnTo>
                        <a:pt x="0" y="200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6" name=""/>
                <p:cNvSpPr/>
                <p:nvPr/>
              </p:nvSpPr>
              <p:spPr>
                <a:xfrm>
                  <a:off x="7995240" y="2617560"/>
                  <a:ext cx="531720" cy="174600"/>
                </a:xfrm>
                <a:custGeom>
                  <a:avLst/>
                  <a:gdLst/>
                  <a:ahLst/>
                  <a:rect l="l" t="t" r="r" b="b"/>
                  <a:pathLst>
                    <a:path w="686" h="218">
                      <a:moveTo>
                        <a:pt x="686" y="7"/>
                      </a:moveTo>
                      <a:lnTo>
                        <a:pt x="624" y="93"/>
                      </a:lnTo>
                      <a:lnTo>
                        <a:pt x="376" y="46"/>
                      </a:lnTo>
                      <a:lnTo>
                        <a:pt x="184" y="0"/>
                      </a:lnTo>
                      <a:lnTo>
                        <a:pt x="57" y="18"/>
                      </a:lnTo>
                      <a:lnTo>
                        <a:pt x="0" y="166"/>
                      </a:lnTo>
                      <a:lnTo>
                        <a:pt x="34" y="218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7" name=""/>
                <p:cNvSpPr/>
                <p:nvPr/>
              </p:nvSpPr>
              <p:spPr>
                <a:xfrm>
                  <a:off x="7763040" y="2863800"/>
                  <a:ext cx="432360" cy="255600"/>
                </a:xfrm>
                <a:custGeom>
                  <a:avLst/>
                  <a:gdLst/>
                  <a:ahLst/>
                  <a:rect l="l" t="t" r="r" b="b"/>
                  <a:pathLst>
                    <a:path w="558" h="321">
                      <a:moveTo>
                        <a:pt x="558" y="0"/>
                      </a:moveTo>
                      <a:lnTo>
                        <a:pt x="443" y="281"/>
                      </a:lnTo>
                      <a:lnTo>
                        <a:pt x="264" y="276"/>
                      </a:lnTo>
                      <a:lnTo>
                        <a:pt x="167" y="315"/>
                      </a:lnTo>
                      <a:lnTo>
                        <a:pt x="0" y="321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8" name=""/>
                <p:cNvSpPr/>
                <p:nvPr/>
              </p:nvSpPr>
              <p:spPr>
                <a:xfrm>
                  <a:off x="7732080" y="2533680"/>
                  <a:ext cx="83520" cy="412560"/>
                </a:xfrm>
                <a:custGeom>
                  <a:avLst/>
                  <a:gdLst/>
                  <a:ahLst/>
                  <a:rect l="l" t="t" r="r" b="b"/>
                  <a:pathLst>
                    <a:path w="107" h="522">
                      <a:moveTo>
                        <a:pt x="63" y="0"/>
                      </a:moveTo>
                      <a:lnTo>
                        <a:pt x="107" y="63"/>
                      </a:lnTo>
                      <a:lnTo>
                        <a:pt x="0" y="172"/>
                      </a:lnTo>
                      <a:lnTo>
                        <a:pt x="18" y="52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999" name=""/>
                <p:cNvSpPr/>
                <p:nvPr/>
              </p:nvSpPr>
              <p:spPr>
                <a:xfrm>
                  <a:off x="7607880" y="2582640"/>
                  <a:ext cx="333000" cy="81000"/>
                </a:xfrm>
                <a:custGeom>
                  <a:avLst/>
                  <a:gdLst/>
                  <a:ahLst/>
                  <a:rect l="l" t="t" r="r" b="b"/>
                  <a:pathLst>
                    <a:path w="431" h="102">
                      <a:moveTo>
                        <a:pt x="0" y="0"/>
                      </a:moveTo>
                      <a:lnTo>
                        <a:pt x="167" y="102"/>
                      </a:lnTo>
                      <a:lnTo>
                        <a:pt x="350" y="102"/>
                      </a:lnTo>
                      <a:lnTo>
                        <a:pt x="431" y="5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4200" bIns="342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0" name=""/>
                <p:cNvSpPr/>
                <p:nvPr/>
              </p:nvSpPr>
              <p:spPr>
                <a:xfrm flipV="1">
                  <a:off x="7119360" y="4427280"/>
                  <a:ext cx="38520" cy="4464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2160" bIns="-21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1" name=""/>
                <p:cNvSpPr/>
                <p:nvPr/>
              </p:nvSpPr>
              <p:spPr>
                <a:xfrm>
                  <a:off x="6927120" y="3606840"/>
                  <a:ext cx="1071360" cy="377640"/>
                </a:xfrm>
                <a:custGeom>
                  <a:avLst/>
                  <a:gdLst/>
                  <a:ahLst/>
                  <a:rect l="l" t="t" r="r" b="b"/>
                  <a:pathLst>
                    <a:path w="1382" h="475">
                      <a:moveTo>
                        <a:pt x="1382" y="0"/>
                      </a:moveTo>
                      <a:lnTo>
                        <a:pt x="1153" y="154"/>
                      </a:lnTo>
                      <a:lnTo>
                        <a:pt x="975" y="195"/>
                      </a:lnTo>
                      <a:lnTo>
                        <a:pt x="522" y="281"/>
                      </a:lnTo>
                      <a:lnTo>
                        <a:pt x="230" y="470"/>
                      </a:lnTo>
                      <a:lnTo>
                        <a:pt x="0" y="47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2" name=""/>
                <p:cNvSpPr/>
                <p:nvPr/>
              </p:nvSpPr>
              <p:spPr>
                <a:xfrm>
                  <a:off x="6570720" y="3633840"/>
                  <a:ext cx="1182600" cy="342720"/>
                </a:xfrm>
                <a:custGeom>
                  <a:avLst/>
                  <a:gdLst/>
                  <a:ahLst/>
                  <a:rect l="l" t="t" r="r" b="b"/>
                  <a:pathLst>
                    <a:path w="1526" h="430">
                      <a:moveTo>
                        <a:pt x="1492" y="219"/>
                      </a:moveTo>
                      <a:lnTo>
                        <a:pt x="1447" y="161"/>
                      </a:lnTo>
                      <a:lnTo>
                        <a:pt x="1526" y="34"/>
                      </a:lnTo>
                      <a:lnTo>
                        <a:pt x="1515" y="0"/>
                      </a:lnTo>
                      <a:lnTo>
                        <a:pt x="1275" y="29"/>
                      </a:lnTo>
                      <a:lnTo>
                        <a:pt x="866" y="138"/>
                      </a:lnTo>
                      <a:lnTo>
                        <a:pt x="602" y="298"/>
                      </a:lnTo>
                      <a:lnTo>
                        <a:pt x="362" y="310"/>
                      </a:lnTo>
                      <a:lnTo>
                        <a:pt x="0" y="43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3" name=""/>
                <p:cNvSpPr/>
                <p:nvPr/>
              </p:nvSpPr>
              <p:spPr>
                <a:xfrm>
                  <a:off x="7500600" y="3479760"/>
                  <a:ext cx="82080" cy="177840"/>
                </a:xfrm>
                <a:custGeom>
                  <a:avLst/>
                  <a:gdLst/>
                  <a:ahLst/>
                  <a:rect l="l" t="t" r="r" b="b"/>
                  <a:pathLst>
                    <a:path w="106" h="225">
                      <a:moveTo>
                        <a:pt x="0" y="0"/>
                      </a:moveTo>
                      <a:lnTo>
                        <a:pt x="106" y="104"/>
                      </a:lnTo>
                      <a:lnTo>
                        <a:pt x="70" y="22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4" name=""/>
                <p:cNvSpPr/>
                <p:nvPr/>
              </p:nvSpPr>
              <p:spPr>
                <a:xfrm>
                  <a:off x="7753320" y="3652920"/>
                  <a:ext cx="61920" cy="80640"/>
                </a:xfrm>
                <a:custGeom>
                  <a:avLst/>
                  <a:gdLst/>
                  <a:ahLst/>
                  <a:rect l="l" t="t" r="r" b="b"/>
                  <a:pathLst>
                    <a:path w="80" h="102">
                      <a:moveTo>
                        <a:pt x="80" y="102"/>
                      </a:moveTo>
                      <a:lnTo>
                        <a:pt x="12" y="52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33840" bIns="338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5" name=""/>
                <p:cNvSpPr/>
                <p:nvPr/>
              </p:nvSpPr>
              <p:spPr>
                <a:xfrm>
                  <a:off x="7469640" y="3584520"/>
                  <a:ext cx="21600" cy="95040"/>
                </a:xfrm>
                <a:custGeom>
                  <a:avLst/>
                  <a:gdLst/>
                  <a:ahLst/>
                  <a:rect l="l" t="t" r="r" b="b"/>
                  <a:pathLst>
                    <a:path w="29" h="120">
                      <a:moveTo>
                        <a:pt x="29" y="0"/>
                      </a:moveTo>
                      <a:lnTo>
                        <a:pt x="0" y="58"/>
                      </a:lnTo>
                      <a:lnTo>
                        <a:pt x="0" y="12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6" name=""/>
                <p:cNvSpPr/>
                <p:nvPr/>
              </p:nvSpPr>
              <p:spPr>
                <a:xfrm>
                  <a:off x="7029360" y="3870360"/>
                  <a:ext cx="279000" cy="492120"/>
                </a:xfrm>
                <a:custGeom>
                  <a:avLst/>
                  <a:gdLst/>
                  <a:ahLst/>
                  <a:rect l="l" t="t" r="r" b="b"/>
                  <a:pathLst>
                    <a:path w="360" h="620">
                      <a:moveTo>
                        <a:pt x="360" y="620"/>
                      </a:moveTo>
                      <a:lnTo>
                        <a:pt x="206" y="563"/>
                      </a:lnTo>
                      <a:lnTo>
                        <a:pt x="97" y="424"/>
                      </a:lnTo>
                      <a:lnTo>
                        <a:pt x="62" y="333"/>
                      </a:lnTo>
                      <a:lnTo>
                        <a:pt x="0" y="258"/>
                      </a:lnTo>
                      <a:lnTo>
                        <a:pt x="39" y="138"/>
                      </a:lnTo>
                      <a:lnTo>
                        <a:pt x="16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7" name=""/>
                <p:cNvSpPr/>
                <p:nvPr/>
              </p:nvSpPr>
              <p:spPr>
                <a:xfrm>
                  <a:off x="6544080" y="2738520"/>
                  <a:ext cx="1156320" cy="1150920"/>
                </a:xfrm>
                <a:custGeom>
                  <a:avLst/>
                  <a:gdLst/>
                  <a:ahLst/>
                  <a:rect l="l" t="t" r="r" b="b"/>
                  <a:pathLst>
                    <a:path w="1492" h="1451">
                      <a:moveTo>
                        <a:pt x="1492" y="0"/>
                      </a:moveTo>
                      <a:lnTo>
                        <a:pt x="1377" y="22"/>
                      </a:lnTo>
                      <a:lnTo>
                        <a:pt x="1158" y="493"/>
                      </a:lnTo>
                      <a:lnTo>
                        <a:pt x="746" y="780"/>
                      </a:lnTo>
                      <a:lnTo>
                        <a:pt x="550" y="1164"/>
                      </a:lnTo>
                      <a:lnTo>
                        <a:pt x="287" y="1399"/>
                      </a:lnTo>
                      <a:lnTo>
                        <a:pt x="63" y="1451"/>
                      </a:lnTo>
                      <a:lnTo>
                        <a:pt x="0" y="1422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8" name=""/>
                <p:cNvSpPr/>
                <p:nvPr/>
              </p:nvSpPr>
              <p:spPr>
                <a:xfrm>
                  <a:off x="6144120" y="4667040"/>
                  <a:ext cx="40320" cy="92160"/>
                </a:xfrm>
                <a:custGeom>
                  <a:avLst/>
                  <a:gdLst/>
                  <a:ahLst/>
                  <a:rect l="l" t="t" r="r" b="b"/>
                  <a:pathLst>
                    <a:path w="52" h="114">
                      <a:moveTo>
                        <a:pt x="52" y="114"/>
                      </a:moveTo>
                      <a:lnTo>
                        <a:pt x="46" y="6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5360" bIns="4536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09" name=""/>
                <p:cNvSpPr/>
                <p:nvPr/>
              </p:nvSpPr>
              <p:spPr>
                <a:xfrm>
                  <a:off x="6077160" y="4276800"/>
                  <a:ext cx="379800" cy="469800"/>
                </a:xfrm>
                <a:custGeom>
                  <a:avLst/>
                  <a:gdLst/>
                  <a:ahLst/>
                  <a:rect l="l" t="t" r="r" b="b"/>
                  <a:pathLst>
                    <a:path w="489" h="591">
                      <a:moveTo>
                        <a:pt x="0" y="591"/>
                      </a:moveTo>
                      <a:lnTo>
                        <a:pt x="91" y="487"/>
                      </a:lnTo>
                      <a:lnTo>
                        <a:pt x="218" y="328"/>
                      </a:lnTo>
                      <a:lnTo>
                        <a:pt x="351" y="229"/>
                      </a:lnTo>
                      <a:lnTo>
                        <a:pt x="455" y="177"/>
                      </a:lnTo>
                      <a:lnTo>
                        <a:pt x="489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10" name=""/>
                <p:cNvSpPr/>
                <p:nvPr/>
              </p:nvSpPr>
              <p:spPr>
                <a:xfrm>
                  <a:off x="6681960" y="3379680"/>
                  <a:ext cx="702360" cy="1023840"/>
                </a:xfrm>
                <a:custGeom>
                  <a:avLst/>
                  <a:gdLst/>
                  <a:ahLst/>
                  <a:rect l="l" t="t" r="r" b="b"/>
                  <a:pathLst>
                    <a:path w="907" h="1291">
                      <a:moveTo>
                        <a:pt x="0" y="1291"/>
                      </a:moveTo>
                      <a:lnTo>
                        <a:pt x="12" y="1119"/>
                      </a:lnTo>
                      <a:lnTo>
                        <a:pt x="12" y="1072"/>
                      </a:lnTo>
                      <a:lnTo>
                        <a:pt x="86" y="929"/>
                      </a:lnTo>
                      <a:lnTo>
                        <a:pt x="75" y="866"/>
                      </a:lnTo>
                      <a:lnTo>
                        <a:pt x="206" y="827"/>
                      </a:lnTo>
                      <a:lnTo>
                        <a:pt x="396" y="626"/>
                      </a:lnTo>
                      <a:lnTo>
                        <a:pt x="464" y="516"/>
                      </a:lnTo>
                      <a:lnTo>
                        <a:pt x="620" y="418"/>
                      </a:lnTo>
                      <a:lnTo>
                        <a:pt x="815" y="229"/>
                      </a:lnTo>
                      <a:lnTo>
                        <a:pt x="907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11" name=""/>
                <p:cNvSpPr/>
                <p:nvPr/>
              </p:nvSpPr>
              <p:spPr>
                <a:xfrm>
                  <a:off x="6841800" y="3011400"/>
                  <a:ext cx="266760" cy="523800"/>
                </a:xfrm>
                <a:custGeom>
                  <a:avLst/>
                  <a:gdLst/>
                  <a:ahLst/>
                  <a:rect l="l" t="t" r="r" b="b"/>
                  <a:pathLst>
                    <a:path w="344" h="659">
                      <a:moveTo>
                        <a:pt x="344" y="50"/>
                      </a:moveTo>
                      <a:lnTo>
                        <a:pt x="281" y="62"/>
                      </a:lnTo>
                      <a:lnTo>
                        <a:pt x="200" y="0"/>
                      </a:lnTo>
                      <a:lnTo>
                        <a:pt x="184" y="159"/>
                      </a:lnTo>
                      <a:lnTo>
                        <a:pt x="0" y="659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12" name=""/>
                <p:cNvSpPr/>
                <p:nvPr/>
              </p:nvSpPr>
              <p:spPr>
                <a:xfrm>
                  <a:off x="7263720" y="2782800"/>
                  <a:ext cx="39960" cy="377640"/>
                </a:xfrm>
                <a:custGeom>
                  <a:avLst/>
                  <a:gdLst/>
                  <a:ahLst/>
                  <a:rect l="l" t="t" r="r" b="b"/>
                  <a:pathLst>
                    <a:path w="52" h="475">
                      <a:moveTo>
                        <a:pt x="0" y="0"/>
                      </a:moveTo>
                      <a:lnTo>
                        <a:pt x="52" y="200"/>
                      </a:lnTo>
                      <a:lnTo>
                        <a:pt x="36" y="475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13" name=""/>
                <p:cNvSpPr/>
                <p:nvPr/>
              </p:nvSpPr>
              <p:spPr>
                <a:xfrm flipH="1" flipV="1">
                  <a:off x="7341120" y="3187440"/>
                  <a:ext cx="61920" cy="128880"/>
                </a:xfrm>
                <a:prstGeom prst="line">
                  <a:avLst/>
                </a:prstGeom>
                <a:ln w="11160">
                  <a:solidFill>
                    <a:srgbClr val="000000"/>
                  </a:solidFill>
                  <a:miter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14" name=""/>
                <p:cNvSpPr/>
                <p:nvPr/>
              </p:nvSpPr>
              <p:spPr>
                <a:xfrm>
                  <a:off x="6736680" y="2931840"/>
                  <a:ext cx="927000" cy="1471680"/>
                </a:xfrm>
                <a:custGeom>
                  <a:avLst/>
                  <a:gdLst/>
                  <a:ahLst/>
                  <a:rect l="l" t="t" r="r" b="b"/>
                  <a:pathLst>
                    <a:path w="1198" h="1854">
                      <a:moveTo>
                        <a:pt x="1072" y="0"/>
                      </a:moveTo>
                      <a:lnTo>
                        <a:pt x="1198" y="143"/>
                      </a:lnTo>
                      <a:lnTo>
                        <a:pt x="1067" y="264"/>
                      </a:lnTo>
                      <a:lnTo>
                        <a:pt x="992" y="477"/>
                      </a:lnTo>
                      <a:lnTo>
                        <a:pt x="574" y="947"/>
                      </a:lnTo>
                      <a:lnTo>
                        <a:pt x="551" y="1137"/>
                      </a:lnTo>
                      <a:lnTo>
                        <a:pt x="418" y="1280"/>
                      </a:lnTo>
                      <a:lnTo>
                        <a:pt x="217" y="1624"/>
                      </a:lnTo>
                      <a:lnTo>
                        <a:pt x="115" y="1619"/>
                      </a:lnTo>
                      <a:lnTo>
                        <a:pt x="0" y="1854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15" name=""/>
                <p:cNvSpPr/>
                <p:nvPr/>
              </p:nvSpPr>
              <p:spPr>
                <a:xfrm>
                  <a:off x="6646680" y="3402000"/>
                  <a:ext cx="736200" cy="850680"/>
                </a:xfrm>
                <a:custGeom>
                  <a:avLst/>
                  <a:gdLst/>
                  <a:ahLst/>
                  <a:rect l="l" t="t" r="r" b="b"/>
                  <a:pathLst>
                    <a:path w="948" h="1072">
                      <a:moveTo>
                        <a:pt x="0" y="1072"/>
                      </a:moveTo>
                      <a:lnTo>
                        <a:pt x="172" y="1061"/>
                      </a:lnTo>
                      <a:lnTo>
                        <a:pt x="193" y="855"/>
                      </a:lnTo>
                      <a:lnTo>
                        <a:pt x="263" y="740"/>
                      </a:lnTo>
                      <a:lnTo>
                        <a:pt x="383" y="625"/>
                      </a:lnTo>
                      <a:lnTo>
                        <a:pt x="489" y="475"/>
                      </a:lnTo>
                      <a:lnTo>
                        <a:pt x="649" y="355"/>
                      </a:lnTo>
                      <a:lnTo>
                        <a:pt x="826" y="172"/>
                      </a:lnTo>
                      <a:lnTo>
                        <a:pt x="948" y="0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  <p:sp>
              <p:nvSpPr>
                <p:cNvPr id="1016" name=""/>
                <p:cNvSpPr/>
                <p:nvPr/>
              </p:nvSpPr>
              <p:spPr>
                <a:xfrm>
                  <a:off x="5263200" y="3935160"/>
                  <a:ext cx="973800" cy="390600"/>
                </a:xfrm>
                <a:custGeom>
                  <a:avLst/>
                  <a:gdLst/>
                  <a:ahLst/>
                  <a:rect l="l" t="t" r="r" b="b"/>
                  <a:pathLst>
                    <a:path w="1257" h="493">
                      <a:moveTo>
                        <a:pt x="0" y="0"/>
                      </a:moveTo>
                      <a:lnTo>
                        <a:pt x="224" y="214"/>
                      </a:lnTo>
                      <a:lnTo>
                        <a:pt x="396" y="321"/>
                      </a:lnTo>
                      <a:lnTo>
                        <a:pt x="1119" y="488"/>
                      </a:lnTo>
                      <a:lnTo>
                        <a:pt x="1189" y="436"/>
                      </a:lnTo>
                      <a:lnTo>
                        <a:pt x="1257" y="493"/>
                      </a:lnTo>
                    </a:path>
                  </a:pathLst>
                </a:custGeom>
                <a:noFill/>
                <a:ln w="1116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Frutiger 45 Light"/>
                  </a:endParaRPr>
                </a:p>
              </p:txBody>
            </p:sp>
          </p:grpSp>
        </p:grpSp>
      </p:grpSp>
      <p:sp>
        <p:nvSpPr>
          <p:cNvPr id="1017" name=""/>
          <p:cNvSpPr/>
          <p:nvPr/>
        </p:nvSpPr>
        <p:spPr>
          <a:xfrm flipH="1">
            <a:off x="6300720" y="1981080"/>
            <a:ext cx="3672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8" name=""/>
          <p:cNvSpPr/>
          <p:nvPr/>
        </p:nvSpPr>
        <p:spPr>
          <a:xfrm>
            <a:off x="5118120" y="2836800"/>
            <a:ext cx="81000" cy="17784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19" name=""/>
          <p:cNvSpPr/>
          <p:nvPr/>
        </p:nvSpPr>
        <p:spPr>
          <a:xfrm>
            <a:off x="5559480" y="3041640"/>
            <a:ext cx="136440" cy="27792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0" name=""/>
          <p:cNvSpPr/>
          <p:nvPr/>
        </p:nvSpPr>
        <p:spPr>
          <a:xfrm flipH="1">
            <a:off x="5567040" y="3228840"/>
            <a:ext cx="66600" cy="73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1" name=""/>
          <p:cNvSpPr/>
          <p:nvPr/>
        </p:nvSpPr>
        <p:spPr>
          <a:xfrm>
            <a:off x="6226200" y="2760840"/>
            <a:ext cx="185760" cy="44604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2" name=""/>
          <p:cNvSpPr/>
          <p:nvPr/>
        </p:nvSpPr>
        <p:spPr>
          <a:xfrm>
            <a:off x="7974000" y="1820880"/>
            <a:ext cx="590400" cy="10152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3" name=""/>
          <p:cNvSpPr/>
          <p:nvPr/>
        </p:nvSpPr>
        <p:spPr>
          <a:xfrm>
            <a:off x="7105680" y="2400480"/>
            <a:ext cx="333360" cy="29196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4" name=""/>
          <p:cNvSpPr/>
          <p:nvPr/>
        </p:nvSpPr>
        <p:spPr>
          <a:xfrm flipH="1">
            <a:off x="8106840" y="2282760"/>
            <a:ext cx="57240" cy="185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5" name=""/>
          <p:cNvSpPr/>
          <p:nvPr/>
        </p:nvSpPr>
        <p:spPr>
          <a:xfrm>
            <a:off x="8097840" y="2481120"/>
            <a:ext cx="355680" cy="8748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6" name=""/>
          <p:cNvSpPr/>
          <p:nvPr/>
        </p:nvSpPr>
        <p:spPr>
          <a:xfrm flipV="1">
            <a:off x="6526080" y="3843000"/>
            <a:ext cx="24120" cy="95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7" name=""/>
          <p:cNvSpPr/>
          <p:nvPr/>
        </p:nvSpPr>
        <p:spPr>
          <a:xfrm>
            <a:off x="7608960" y="2583000"/>
            <a:ext cx="333360" cy="8100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8" name=""/>
          <p:cNvSpPr/>
          <p:nvPr/>
        </p:nvSpPr>
        <p:spPr>
          <a:xfrm>
            <a:off x="7502400" y="3479760"/>
            <a:ext cx="81000" cy="17784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29" name=""/>
          <p:cNvSpPr/>
          <p:nvPr/>
        </p:nvSpPr>
        <p:spPr>
          <a:xfrm>
            <a:off x="7470720" y="3584520"/>
            <a:ext cx="22320" cy="9540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30" name=""/>
          <p:cNvSpPr/>
          <p:nvPr/>
        </p:nvSpPr>
        <p:spPr>
          <a:xfrm flipV="1">
            <a:off x="6620040" y="3884400"/>
            <a:ext cx="16164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31" name=""/>
          <p:cNvSpPr/>
          <p:nvPr/>
        </p:nvSpPr>
        <p:spPr>
          <a:xfrm flipH="1" flipV="1">
            <a:off x="7342200" y="3187440"/>
            <a:ext cx="61920" cy="128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32" name=""/>
          <p:cNvSpPr/>
          <p:nvPr/>
        </p:nvSpPr>
        <p:spPr>
          <a:xfrm flipH="1">
            <a:off x="7195680" y="3689280"/>
            <a:ext cx="1800" cy="637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33" name=""/>
          <p:cNvSpPr/>
          <p:nvPr/>
        </p:nvSpPr>
        <p:spPr>
          <a:xfrm>
            <a:off x="6426360" y="3762360"/>
            <a:ext cx="496800" cy="3412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034" name=""/>
          <p:cNvSpPr/>
          <p:nvPr/>
        </p:nvSpPr>
        <p:spPr>
          <a:xfrm flipV="1">
            <a:off x="7137360" y="4257360"/>
            <a:ext cx="34920" cy="136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035" name=""/>
          <p:cNvGrpSpPr/>
          <p:nvPr/>
        </p:nvGrpSpPr>
        <p:grpSpPr>
          <a:xfrm>
            <a:off x="3657600" y="1641600"/>
            <a:ext cx="5128560" cy="3031560"/>
            <a:chOff x="3657600" y="1641600"/>
            <a:chExt cx="5128560" cy="3031560"/>
          </a:xfrm>
        </p:grpSpPr>
        <p:sp>
          <p:nvSpPr>
            <p:cNvPr id="1036" name=""/>
            <p:cNvSpPr/>
            <p:nvPr/>
          </p:nvSpPr>
          <p:spPr>
            <a:xfrm flipH="1">
              <a:off x="8727480" y="2230200"/>
              <a:ext cx="58680" cy="187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8080" bIns="-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1037" name=""/>
            <p:cNvGrpSpPr/>
            <p:nvPr/>
          </p:nvGrpSpPr>
          <p:grpSpPr>
            <a:xfrm>
              <a:off x="3657600" y="1641600"/>
              <a:ext cx="3917880" cy="3031560"/>
              <a:chOff x="3657600" y="1641600"/>
              <a:chExt cx="3917880" cy="3031560"/>
            </a:xfrm>
          </p:grpSpPr>
          <p:sp>
            <p:nvSpPr>
              <p:cNvPr id="1038" name=""/>
              <p:cNvSpPr/>
              <p:nvPr/>
            </p:nvSpPr>
            <p:spPr>
              <a:xfrm flipH="1">
                <a:off x="5556600" y="3924360"/>
                <a:ext cx="69480" cy="34092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39" name=""/>
              <p:cNvSpPr/>
              <p:nvPr/>
            </p:nvSpPr>
            <p:spPr>
              <a:xfrm>
                <a:off x="3742560" y="1641600"/>
                <a:ext cx="838800" cy="552240"/>
              </a:xfrm>
              <a:custGeom>
                <a:avLst/>
                <a:gdLst/>
                <a:ahLst/>
                <a:rect l="l" t="t" r="r" b="b"/>
                <a:pathLst>
                  <a:path w="1083" h="695">
                    <a:moveTo>
                      <a:pt x="36" y="695"/>
                    </a:moveTo>
                    <a:lnTo>
                      <a:pt x="0" y="616"/>
                    </a:lnTo>
                    <a:lnTo>
                      <a:pt x="222" y="308"/>
                    </a:lnTo>
                    <a:lnTo>
                      <a:pt x="287" y="272"/>
                    </a:lnTo>
                    <a:lnTo>
                      <a:pt x="337" y="251"/>
                    </a:lnTo>
                    <a:lnTo>
                      <a:pt x="495" y="308"/>
                    </a:lnTo>
                    <a:lnTo>
                      <a:pt x="839" y="36"/>
                    </a:lnTo>
                    <a:lnTo>
                      <a:pt x="939" y="0"/>
                    </a:lnTo>
                    <a:lnTo>
                      <a:pt x="1083" y="7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40" name=""/>
              <p:cNvSpPr/>
              <p:nvPr/>
            </p:nvSpPr>
            <p:spPr>
              <a:xfrm>
                <a:off x="3702600" y="2317680"/>
                <a:ext cx="204480" cy="209160"/>
              </a:xfrm>
              <a:custGeom>
                <a:avLst/>
                <a:gdLst/>
                <a:ahLst/>
                <a:rect l="l" t="t" r="r" b="b"/>
                <a:pathLst>
                  <a:path w="263" h="264">
                    <a:moveTo>
                      <a:pt x="41" y="0"/>
                    </a:moveTo>
                    <a:lnTo>
                      <a:pt x="0" y="120"/>
                    </a:lnTo>
                    <a:lnTo>
                      <a:pt x="263" y="26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41" name=""/>
              <p:cNvSpPr/>
              <p:nvPr/>
            </p:nvSpPr>
            <p:spPr>
              <a:xfrm>
                <a:off x="3657600" y="2555640"/>
                <a:ext cx="178200" cy="250560"/>
              </a:xfrm>
              <a:custGeom>
                <a:avLst/>
                <a:gdLst/>
                <a:ahLst/>
                <a:rect l="l" t="t" r="r" b="b"/>
                <a:pathLst>
                  <a:path w="229" h="315">
                    <a:moveTo>
                      <a:pt x="0" y="0"/>
                    </a:moveTo>
                    <a:lnTo>
                      <a:pt x="98" y="315"/>
                    </a:lnTo>
                    <a:lnTo>
                      <a:pt x="229" y="30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42" name=""/>
              <p:cNvSpPr/>
              <p:nvPr/>
            </p:nvSpPr>
            <p:spPr>
              <a:xfrm>
                <a:off x="3924000" y="2905200"/>
                <a:ext cx="71280" cy="372600"/>
              </a:xfrm>
              <a:custGeom>
                <a:avLst/>
                <a:gdLst/>
                <a:ahLst/>
                <a:rect l="l" t="t" r="r" b="b"/>
                <a:pathLst>
                  <a:path w="91" h="470">
                    <a:moveTo>
                      <a:pt x="0" y="0"/>
                    </a:moveTo>
                    <a:lnTo>
                      <a:pt x="91" y="18"/>
                    </a:lnTo>
                    <a:lnTo>
                      <a:pt x="57" y="47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43" name=""/>
              <p:cNvSpPr/>
              <p:nvPr/>
            </p:nvSpPr>
            <p:spPr>
              <a:xfrm>
                <a:off x="3902400" y="3028680"/>
                <a:ext cx="204480" cy="423720"/>
              </a:xfrm>
              <a:custGeom>
                <a:avLst/>
                <a:gdLst/>
                <a:ahLst/>
                <a:rect l="l" t="t" r="r" b="b"/>
                <a:pathLst>
                  <a:path w="264" h="534">
                    <a:moveTo>
                      <a:pt x="0" y="0"/>
                    </a:moveTo>
                    <a:lnTo>
                      <a:pt x="99" y="161"/>
                    </a:lnTo>
                    <a:lnTo>
                      <a:pt x="247" y="396"/>
                    </a:lnTo>
                    <a:lnTo>
                      <a:pt x="264" y="495"/>
                    </a:lnTo>
                    <a:lnTo>
                      <a:pt x="120" y="53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44" name=""/>
              <p:cNvSpPr/>
              <p:nvPr/>
            </p:nvSpPr>
            <p:spPr>
              <a:xfrm>
                <a:off x="3876120" y="3155760"/>
                <a:ext cx="199440" cy="272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45" name=""/>
              <p:cNvSpPr/>
              <p:nvPr/>
            </p:nvSpPr>
            <p:spPr>
              <a:xfrm>
                <a:off x="4094640" y="3384360"/>
                <a:ext cx="55800" cy="304560"/>
              </a:xfrm>
              <a:custGeom>
                <a:avLst/>
                <a:gdLst/>
                <a:ahLst/>
                <a:rect l="l" t="t" r="r" b="b"/>
                <a:pathLst>
                  <a:path w="74" h="384">
                    <a:moveTo>
                      <a:pt x="17" y="0"/>
                    </a:moveTo>
                    <a:lnTo>
                      <a:pt x="74" y="76"/>
                    </a:lnTo>
                    <a:lnTo>
                      <a:pt x="63" y="253"/>
                    </a:lnTo>
                    <a:lnTo>
                      <a:pt x="29" y="384"/>
                    </a:lnTo>
                    <a:lnTo>
                      <a:pt x="0" y="287"/>
                    </a:lnTo>
                    <a:lnTo>
                      <a:pt x="63" y="26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46" name=""/>
              <p:cNvSpPr/>
              <p:nvPr/>
            </p:nvSpPr>
            <p:spPr>
              <a:xfrm flipH="1">
                <a:off x="5961600" y="4376520"/>
                <a:ext cx="75600" cy="1504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47" name=""/>
              <p:cNvSpPr/>
              <p:nvPr/>
            </p:nvSpPr>
            <p:spPr>
              <a:xfrm>
                <a:off x="6144480" y="4413240"/>
                <a:ext cx="204480" cy="259920"/>
              </a:xfrm>
              <a:custGeom>
                <a:avLst/>
                <a:gdLst/>
                <a:ahLst/>
                <a:rect l="l" t="t" r="r" b="b"/>
                <a:pathLst>
                  <a:path w="263" h="328">
                    <a:moveTo>
                      <a:pt x="5" y="328"/>
                    </a:moveTo>
                    <a:lnTo>
                      <a:pt x="0" y="195"/>
                    </a:lnTo>
                    <a:lnTo>
                      <a:pt x="34" y="138"/>
                    </a:lnTo>
                    <a:lnTo>
                      <a:pt x="154" y="46"/>
                    </a:lnTo>
                    <a:lnTo>
                      <a:pt x="263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48" name=""/>
              <p:cNvSpPr/>
              <p:nvPr/>
            </p:nvSpPr>
            <p:spPr>
              <a:xfrm>
                <a:off x="7182000" y="2914560"/>
                <a:ext cx="393480" cy="396360"/>
              </a:xfrm>
              <a:custGeom>
                <a:avLst/>
                <a:gdLst/>
                <a:ahLst/>
                <a:rect l="l" t="t" r="r" b="b"/>
                <a:pathLst>
                  <a:path w="507" h="500">
                    <a:moveTo>
                      <a:pt x="507" y="0"/>
                    </a:moveTo>
                    <a:lnTo>
                      <a:pt x="387" y="184"/>
                    </a:lnTo>
                    <a:lnTo>
                      <a:pt x="0" y="50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1049" name=""/>
          <p:cNvSpPr/>
          <p:nvPr/>
        </p:nvSpPr>
        <p:spPr>
          <a:xfrm flipH="1" flipV="1">
            <a:off x="7171920" y="3740040"/>
            <a:ext cx="6372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050" name=""/>
          <p:cNvGrpSpPr/>
          <p:nvPr/>
        </p:nvGrpSpPr>
        <p:grpSpPr>
          <a:xfrm>
            <a:off x="4124160" y="2495520"/>
            <a:ext cx="3751200" cy="1762200"/>
            <a:chOff x="4124160" y="2495520"/>
            <a:chExt cx="3751200" cy="1762200"/>
          </a:xfrm>
        </p:grpSpPr>
        <p:sp>
          <p:nvSpPr>
            <p:cNvPr id="1051" name=""/>
            <p:cNvSpPr/>
            <p:nvPr/>
          </p:nvSpPr>
          <p:spPr>
            <a:xfrm>
              <a:off x="4124160" y="3402000"/>
              <a:ext cx="285480" cy="46080"/>
            </a:xfrm>
            <a:custGeom>
              <a:avLst/>
              <a:gdLst/>
              <a:ahLst/>
              <a:rect l="l" t="t" r="r" b="b"/>
              <a:pathLst>
                <a:path w="367" h="57">
                  <a:moveTo>
                    <a:pt x="29" y="44"/>
                  </a:moveTo>
                  <a:lnTo>
                    <a:pt x="310" y="57"/>
                  </a:lnTo>
                  <a:lnTo>
                    <a:pt x="367" y="10"/>
                  </a:lnTo>
                  <a:lnTo>
                    <a:pt x="258" y="0"/>
                  </a:lnTo>
                  <a:lnTo>
                    <a:pt x="0" y="1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2" name=""/>
            <p:cNvSpPr/>
            <p:nvPr/>
          </p:nvSpPr>
          <p:spPr>
            <a:xfrm>
              <a:off x="5292000" y="3952800"/>
              <a:ext cx="627840" cy="304920"/>
            </a:xfrm>
            <a:custGeom>
              <a:avLst/>
              <a:gdLst/>
              <a:ahLst/>
              <a:rect l="l" t="t" r="r" b="b"/>
              <a:pathLst>
                <a:path w="810" h="383">
                  <a:moveTo>
                    <a:pt x="0" y="0"/>
                  </a:moveTo>
                  <a:lnTo>
                    <a:pt x="414" y="252"/>
                  </a:lnTo>
                  <a:lnTo>
                    <a:pt x="810" y="38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3" name=""/>
            <p:cNvSpPr/>
            <p:nvPr/>
          </p:nvSpPr>
          <p:spPr>
            <a:xfrm flipH="1">
              <a:off x="5397120" y="2495520"/>
              <a:ext cx="27720" cy="1508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4" name=""/>
            <p:cNvSpPr/>
            <p:nvPr/>
          </p:nvSpPr>
          <p:spPr>
            <a:xfrm>
              <a:off x="5347440" y="2651040"/>
              <a:ext cx="2016000" cy="1274760"/>
            </a:xfrm>
            <a:custGeom>
              <a:avLst/>
              <a:gdLst/>
              <a:ahLst/>
              <a:rect l="l" t="t" r="r" b="b"/>
              <a:pathLst>
                <a:path w="2599" h="1606">
                  <a:moveTo>
                    <a:pt x="0" y="1606"/>
                  </a:moveTo>
                  <a:lnTo>
                    <a:pt x="103" y="1531"/>
                  </a:lnTo>
                  <a:lnTo>
                    <a:pt x="414" y="1257"/>
                  </a:lnTo>
                  <a:lnTo>
                    <a:pt x="534" y="970"/>
                  </a:lnTo>
                  <a:lnTo>
                    <a:pt x="677" y="843"/>
                  </a:lnTo>
                  <a:lnTo>
                    <a:pt x="1405" y="109"/>
                  </a:lnTo>
                  <a:lnTo>
                    <a:pt x="2031" y="0"/>
                  </a:lnTo>
                  <a:lnTo>
                    <a:pt x="2341" y="73"/>
                  </a:lnTo>
                  <a:lnTo>
                    <a:pt x="2427" y="454"/>
                  </a:lnTo>
                  <a:lnTo>
                    <a:pt x="2500" y="498"/>
                  </a:lnTo>
                  <a:lnTo>
                    <a:pt x="2599" y="75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5" name=""/>
            <p:cNvSpPr/>
            <p:nvPr/>
          </p:nvSpPr>
          <p:spPr>
            <a:xfrm>
              <a:off x="6104520" y="2923920"/>
              <a:ext cx="18360" cy="1587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6" name=""/>
            <p:cNvSpPr/>
            <p:nvPr/>
          </p:nvSpPr>
          <p:spPr>
            <a:xfrm>
              <a:off x="5468400" y="3538440"/>
              <a:ext cx="698040" cy="501480"/>
            </a:xfrm>
            <a:custGeom>
              <a:avLst/>
              <a:gdLst/>
              <a:ahLst/>
              <a:rect l="l" t="t" r="r" b="b"/>
              <a:pathLst>
                <a:path w="900" h="631">
                  <a:moveTo>
                    <a:pt x="0" y="631"/>
                  </a:moveTo>
                  <a:lnTo>
                    <a:pt x="269" y="504"/>
                  </a:lnTo>
                  <a:lnTo>
                    <a:pt x="407" y="0"/>
                  </a:lnTo>
                  <a:lnTo>
                    <a:pt x="900" y="21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7" name=""/>
            <p:cNvSpPr/>
            <p:nvPr/>
          </p:nvSpPr>
          <p:spPr>
            <a:xfrm flipV="1">
              <a:off x="6526440" y="3843360"/>
              <a:ext cx="23040" cy="950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8" name=""/>
            <p:cNvSpPr/>
            <p:nvPr/>
          </p:nvSpPr>
          <p:spPr>
            <a:xfrm>
              <a:off x="7304760" y="3733560"/>
              <a:ext cx="28080" cy="1065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59" name=""/>
            <p:cNvSpPr/>
            <p:nvPr/>
          </p:nvSpPr>
          <p:spPr>
            <a:xfrm>
              <a:off x="7123680" y="3816360"/>
              <a:ext cx="44640" cy="114120"/>
            </a:xfrm>
            <a:custGeom>
              <a:avLst/>
              <a:gdLst/>
              <a:ahLst/>
              <a:rect l="l" t="t" r="r" b="b"/>
              <a:pathLst>
                <a:path w="57" h="144">
                  <a:moveTo>
                    <a:pt x="57" y="144"/>
                  </a:moveTo>
                  <a:lnTo>
                    <a:pt x="46" y="86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60" name=""/>
            <p:cNvSpPr/>
            <p:nvPr/>
          </p:nvSpPr>
          <p:spPr>
            <a:xfrm flipH="1" flipV="1">
              <a:off x="7549920" y="2806560"/>
              <a:ext cx="325440" cy="1173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61" name=""/>
            <p:cNvSpPr/>
            <p:nvPr/>
          </p:nvSpPr>
          <p:spPr>
            <a:xfrm flipH="1">
              <a:off x="6811200" y="3557520"/>
              <a:ext cx="26280" cy="244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62" name=""/>
            <p:cNvSpPr/>
            <p:nvPr/>
          </p:nvSpPr>
          <p:spPr>
            <a:xfrm>
              <a:off x="6723360" y="3706560"/>
              <a:ext cx="43200" cy="141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63" name=""/>
            <p:cNvSpPr/>
            <p:nvPr/>
          </p:nvSpPr>
          <p:spPr>
            <a:xfrm flipV="1">
              <a:off x="6619320" y="3884400"/>
              <a:ext cx="162720" cy="50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1760" bIns="-41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64" name=""/>
            <p:cNvSpPr/>
            <p:nvPr/>
          </p:nvSpPr>
          <p:spPr>
            <a:xfrm>
              <a:off x="7296840" y="3170160"/>
              <a:ext cx="178560" cy="68400"/>
            </a:xfrm>
            <a:custGeom>
              <a:avLst/>
              <a:gdLst/>
              <a:ahLst/>
              <a:rect l="l" t="t" r="r" b="b"/>
              <a:pathLst>
                <a:path w="229" h="86">
                  <a:moveTo>
                    <a:pt x="229" y="17"/>
                  </a:moveTo>
                  <a:lnTo>
                    <a:pt x="154" y="86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600" bIns="216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65" name=""/>
            <p:cNvSpPr/>
            <p:nvPr/>
          </p:nvSpPr>
          <p:spPr>
            <a:xfrm flipH="1">
              <a:off x="7196040" y="3689280"/>
              <a:ext cx="1080" cy="633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6560" bIns="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066" name=""/>
            <p:cNvSpPr/>
            <p:nvPr/>
          </p:nvSpPr>
          <p:spPr>
            <a:xfrm flipV="1">
              <a:off x="6928200" y="3881160"/>
              <a:ext cx="1080" cy="442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" bIns="-2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067" name=""/>
          <p:cNvGrpSpPr/>
          <p:nvPr/>
        </p:nvGrpSpPr>
        <p:grpSpPr>
          <a:xfrm>
            <a:off x="3795840" y="1117440"/>
            <a:ext cx="5056920" cy="3641760"/>
            <a:chOff x="3795840" y="1117440"/>
            <a:chExt cx="5056920" cy="3641760"/>
          </a:xfrm>
        </p:grpSpPr>
        <p:grpSp>
          <p:nvGrpSpPr>
            <p:cNvPr id="1068" name=""/>
            <p:cNvGrpSpPr/>
            <p:nvPr/>
          </p:nvGrpSpPr>
          <p:grpSpPr>
            <a:xfrm>
              <a:off x="5116680" y="2122560"/>
              <a:ext cx="3736080" cy="2358720"/>
              <a:chOff x="5116680" y="2122560"/>
              <a:chExt cx="3736080" cy="2358720"/>
            </a:xfrm>
          </p:grpSpPr>
          <p:sp>
            <p:nvSpPr>
              <p:cNvPr id="1069" name=""/>
              <p:cNvSpPr/>
              <p:nvPr/>
            </p:nvSpPr>
            <p:spPr>
              <a:xfrm>
                <a:off x="5116680" y="2836800"/>
                <a:ext cx="82080" cy="177840"/>
              </a:xfrm>
              <a:custGeom>
                <a:avLst/>
                <a:gdLst/>
                <a:ahLst/>
                <a:rect l="l" t="t" r="r" b="b"/>
                <a:pathLst>
                  <a:path w="108" h="222">
                    <a:moveTo>
                      <a:pt x="108" y="222"/>
                    </a:moveTo>
                    <a:lnTo>
                      <a:pt x="65" y="122"/>
                    </a:lnTo>
                    <a:lnTo>
                      <a:pt x="65" y="0"/>
                    </a:lnTo>
                    <a:lnTo>
                      <a:pt x="0" y="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0" name=""/>
              <p:cNvSpPr/>
              <p:nvPr/>
            </p:nvSpPr>
            <p:spPr>
              <a:xfrm flipH="1">
                <a:off x="5565960" y="3228840"/>
                <a:ext cx="66600" cy="730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6280" bIns="262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1" name=""/>
              <p:cNvSpPr/>
              <p:nvPr/>
            </p:nvSpPr>
            <p:spPr>
              <a:xfrm>
                <a:off x="6225120" y="2760480"/>
                <a:ext cx="185760" cy="446040"/>
              </a:xfrm>
              <a:custGeom>
                <a:avLst/>
                <a:gdLst/>
                <a:ahLst/>
                <a:rect l="l" t="t" r="r" b="b"/>
                <a:pathLst>
                  <a:path w="240" h="561">
                    <a:moveTo>
                      <a:pt x="62" y="561"/>
                    </a:moveTo>
                    <a:lnTo>
                      <a:pt x="0" y="412"/>
                    </a:lnTo>
                    <a:lnTo>
                      <a:pt x="24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2" name=""/>
              <p:cNvSpPr/>
              <p:nvPr/>
            </p:nvSpPr>
            <p:spPr>
              <a:xfrm>
                <a:off x="5801760" y="3024000"/>
                <a:ext cx="795240" cy="295200"/>
              </a:xfrm>
              <a:custGeom>
                <a:avLst/>
                <a:gdLst/>
                <a:ahLst/>
                <a:rect l="l" t="t" r="r" b="b"/>
                <a:pathLst>
                  <a:path w="1025" h="373">
                    <a:moveTo>
                      <a:pt x="0" y="373"/>
                    </a:moveTo>
                    <a:lnTo>
                      <a:pt x="509" y="166"/>
                    </a:lnTo>
                    <a:lnTo>
                      <a:pt x="1020" y="127"/>
                    </a:lnTo>
                    <a:lnTo>
                      <a:pt x="1025" y="0"/>
                    </a:lnTo>
                    <a:lnTo>
                      <a:pt x="555" y="9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3" name=""/>
              <p:cNvSpPr/>
              <p:nvPr/>
            </p:nvSpPr>
            <p:spPr>
              <a:xfrm>
                <a:off x="5921280" y="2658960"/>
                <a:ext cx="1298880" cy="611280"/>
              </a:xfrm>
              <a:custGeom>
                <a:avLst/>
                <a:gdLst/>
                <a:ahLst/>
                <a:rect l="l" t="t" r="r" b="b"/>
                <a:pathLst>
                  <a:path w="1674" h="769">
                    <a:moveTo>
                      <a:pt x="1674" y="0"/>
                    </a:moveTo>
                    <a:lnTo>
                      <a:pt x="1205" y="109"/>
                    </a:lnTo>
                    <a:lnTo>
                      <a:pt x="699" y="304"/>
                    </a:lnTo>
                    <a:lnTo>
                      <a:pt x="0" y="76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4" name=""/>
              <p:cNvSpPr/>
              <p:nvPr/>
            </p:nvSpPr>
            <p:spPr>
              <a:xfrm>
                <a:off x="8710200" y="2122560"/>
                <a:ext cx="43560" cy="918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5" name=""/>
              <p:cNvSpPr/>
              <p:nvPr/>
            </p:nvSpPr>
            <p:spPr>
              <a:xfrm>
                <a:off x="8727480" y="2259000"/>
                <a:ext cx="125280" cy="54000"/>
              </a:xfrm>
              <a:custGeom>
                <a:avLst/>
                <a:gdLst/>
                <a:ahLst/>
                <a:rect l="l" t="t" r="r" b="b"/>
                <a:pathLst>
                  <a:path w="162" h="68">
                    <a:moveTo>
                      <a:pt x="162" y="39"/>
                    </a:moveTo>
                    <a:lnTo>
                      <a:pt x="70" y="68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0" bIns="7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6" name=""/>
              <p:cNvSpPr/>
              <p:nvPr/>
            </p:nvSpPr>
            <p:spPr>
              <a:xfrm flipH="1">
                <a:off x="8105040" y="2282760"/>
                <a:ext cx="57240" cy="185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7" name=""/>
              <p:cNvSpPr/>
              <p:nvPr/>
            </p:nvSpPr>
            <p:spPr>
              <a:xfrm>
                <a:off x="7959960" y="2282760"/>
                <a:ext cx="674280" cy="253800"/>
              </a:xfrm>
              <a:custGeom>
                <a:avLst/>
                <a:gdLst/>
                <a:ahLst/>
                <a:rect l="l" t="t" r="r" b="b"/>
                <a:pathLst>
                  <a:path w="871" h="320">
                    <a:moveTo>
                      <a:pt x="0" y="320"/>
                    </a:moveTo>
                    <a:lnTo>
                      <a:pt x="39" y="274"/>
                    </a:lnTo>
                    <a:lnTo>
                      <a:pt x="194" y="234"/>
                    </a:lnTo>
                    <a:lnTo>
                      <a:pt x="344" y="245"/>
                    </a:lnTo>
                    <a:lnTo>
                      <a:pt x="504" y="206"/>
                    </a:lnTo>
                    <a:lnTo>
                      <a:pt x="590" y="222"/>
                    </a:lnTo>
                    <a:lnTo>
                      <a:pt x="739" y="274"/>
                    </a:lnTo>
                    <a:lnTo>
                      <a:pt x="832" y="200"/>
                    </a:lnTo>
                    <a:lnTo>
                      <a:pt x="866" y="172"/>
                    </a:lnTo>
                    <a:lnTo>
                      <a:pt x="853" y="114"/>
                    </a:lnTo>
                    <a:lnTo>
                      <a:pt x="871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8" name=""/>
              <p:cNvSpPr/>
              <p:nvPr/>
            </p:nvSpPr>
            <p:spPr>
              <a:xfrm>
                <a:off x="7677720" y="2863800"/>
                <a:ext cx="675720" cy="345960"/>
              </a:xfrm>
              <a:custGeom>
                <a:avLst/>
                <a:gdLst/>
                <a:ahLst/>
                <a:rect l="l" t="t" r="r" b="b"/>
                <a:pathLst>
                  <a:path w="871" h="436">
                    <a:moveTo>
                      <a:pt x="871" y="41"/>
                    </a:moveTo>
                    <a:lnTo>
                      <a:pt x="785" y="0"/>
                    </a:lnTo>
                    <a:lnTo>
                      <a:pt x="613" y="0"/>
                    </a:lnTo>
                    <a:lnTo>
                      <a:pt x="91" y="109"/>
                    </a:lnTo>
                    <a:lnTo>
                      <a:pt x="104" y="321"/>
                    </a:lnTo>
                    <a:lnTo>
                      <a:pt x="0" y="436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79" name=""/>
              <p:cNvSpPr/>
              <p:nvPr/>
            </p:nvSpPr>
            <p:spPr>
              <a:xfrm>
                <a:off x="7158240" y="2673360"/>
                <a:ext cx="761040" cy="1749240"/>
              </a:xfrm>
              <a:custGeom>
                <a:avLst/>
                <a:gdLst/>
                <a:ahLst/>
                <a:rect l="l" t="t" r="r" b="b"/>
                <a:pathLst>
                  <a:path w="983" h="2203">
                    <a:moveTo>
                      <a:pt x="983" y="0"/>
                    </a:moveTo>
                    <a:lnTo>
                      <a:pt x="839" y="109"/>
                    </a:lnTo>
                    <a:lnTo>
                      <a:pt x="759" y="303"/>
                    </a:lnTo>
                    <a:lnTo>
                      <a:pt x="569" y="602"/>
                    </a:lnTo>
                    <a:lnTo>
                      <a:pt x="506" y="790"/>
                    </a:lnTo>
                    <a:lnTo>
                      <a:pt x="183" y="1142"/>
                    </a:lnTo>
                    <a:lnTo>
                      <a:pt x="86" y="1382"/>
                    </a:lnTo>
                    <a:lnTo>
                      <a:pt x="97" y="1612"/>
                    </a:lnTo>
                    <a:lnTo>
                      <a:pt x="6" y="2047"/>
                    </a:lnTo>
                    <a:lnTo>
                      <a:pt x="0" y="220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0" name=""/>
              <p:cNvSpPr/>
              <p:nvPr/>
            </p:nvSpPr>
            <p:spPr>
              <a:xfrm flipH="1" flipV="1">
                <a:off x="7886880" y="3693600"/>
                <a:ext cx="160920" cy="136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1" name=""/>
              <p:cNvSpPr/>
              <p:nvPr/>
            </p:nvSpPr>
            <p:spPr>
              <a:xfrm>
                <a:off x="6922800" y="4181400"/>
                <a:ext cx="292680" cy="185760"/>
              </a:xfrm>
              <a:custGeom>
                <a:avLst/>
                <a:gdLst/>
                <a:ahLst/>
                <a:rect l="l" t="t" r="r" b="b"/>
                <a:pathLst>
                  <a:path w="378" h="235">
                    <a:moveTo>
                      <a:pt x="378" y="110"/>
                    </a:moveTo>
                    <a:lnTo>
                      <a:pt x="190" y="235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2" name=""/>
              <p:cNvSpPr/>
              <p:nvPr/>
            </p:nvSpPr>
            <p:spPr>
              <a:xfrm>
                <a:off x="7041960" y="2841480"/>
                <a:ext cx="765720" cy="792360"/>
              </a:xfrm>
              <a:custGeom>
                <a:avLst/>
                <a:gdLst/>
                <a:ahLst/>
                <a:rect l="l" t="t" r="r" b="b"/>
                <a:pathLst>
                  <a:path w="988" h="999">
                    <a:moveTo>
                      <a:pt x="988" y="0"/>
                    </a:moveTo>
                    <a:lnTo>
                      <a:pt x="884" y="167"/>
                    </a:lnTo>
                    <a:lnTo>
                      <a:pt x="803" y="350"/>
                    </a:lnTo>
                    <a:lnTo>
                      <a:pt x="443" y="678"/>
                    </a:lnTo>
                    <a:lnTo>
                      <a:pt x="156" y="981"/>
                    </a:lnTo>
                    <a:lnTo>
                      <a:pt x="0" y="99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3" name=""/>
              <p:cNvSpPr/>
              <p:nvPr/>
            </p:nvSpPr>
            <p:spPr>
              <a:xfrm>
                <a:off x="6677640" y="3706560"/>
                <a:ext cx="303480" cy="774720"/>
              </a:xfrm>
              <a:custGeom>
                <a:avLst/>
                <a:gdLst/>
                <a:ahLst/>
                <a:rect l="l" t="t" r="r" b="b"/>
                <a:pathLst>
                  <a:path w="393" h="976">
                    <a:moveTo>
                      <a:pt x="0" y="976"/>
                    </a:moveTo>
                    <a:lnTo>
                      <a:pt x="138" y="861"/>
                    </a:lnTo>
                    <a:lnTo>
                      <a:pt x="161" y="666"/>
                    </a:lnTo>
                    <a:lnTo>
                      <a:pt x="249" y="219"/>
                    </a:lnTo>
                    <a:lnTo>
                      <a:pt x="393" y="70"/>
                    </a:lnTo>
                    <a:lnTo>
                      <a:pt x="393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4" name=""/>
              <p:cNvSpPr/>
              <p:nvPr/>
            </p:nvSpPr>
            <p:spPr>
              <a:xfrm>
                <a:off x="7257600" y="2846160"/>
                <a:ext cx="158040" cy="378000"/>
              </a:xfrm>
              <a:custGeom>
                <a:avLst/>
                <a:gdLst/>
                <a:ahLst/>
                <a:rect l="l" t="t" r="r" b="b"/>
                <a:pathLst>
                  <a:path w="204" h="477">
                    <a:moveTo>
                      <a:pt x="204" y="0"/>
                    </a:moveTo>
                    <a:lnTo>
                      <a:pt x="0" y="28"/>
                    </a:lnTo>
                    <a:lnTo>
                      <a:pt x="23" y="47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5" name=""/>
              <p:cNvSpPr/>
              <p:nvPr/>
            </p:nvSpPr>
            <p:spPr>
              <a:xfrm>
                <a:off x="6899760" y="3392280"/>
                <a:ext cx="249120" cy="451080"/>
              </a:xfrm>
              <a:custGeom>
                <a:avLst/>
                <a:gdLst/>
                <a:ahLst/>
                <a:rect l="l" t="t" r="r" b="b"/>
                <a:pathLst>
                  <a:path w="321" h="568">
                    <a:moveTo>
                      <a:pt x="0" y="568"/>
                    </a:moveTo>
                    <a:lnTo>
                      <a:pt x="11" y="466"/>
                    </a:lnTo>
                    <a:lnTo>
                      <a:pt x="177" y="352"/>
                    </a:lnTo>
                    <a:lnTo>
                      <a:pt x="321" y="41"/>
                    </a:lnTo>
                    <a:lnTo>
                      <a:pt x="315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6" name=""/>
              <p:cNvSpPr/>
              <p:nvPr/>
            </p:nvSpPr>
            <p:spPr>
              <a:xfrm>
                <a:off x="6424920" y="3762360"/>
                <a:ext cx="497520" cy="341280"/>
              </a:xfrm>
              <a:custGeom>
                <a:avLst/>
                <a:gdLst/>
                <a:ahLst/>
                <a:rect l="l" t="t" r="r" b="b"/>
                <a:pathLst>
                  <a:path w="642" h="431">
                    <a:moveTo>
                      <a:pt x="0" y="431"/>
                    </a:moveTo>
                    <a:lnTo>
                      <a:pt x="211" y="327"/>
                    </a:lnTo>
                    <a:lnTo>
                      <a:pt x="435" y="137"/>
                    </a:lnTo>
                    <a:lnTo>
                      <a:pt x="64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087" name=""/>
            <p:cNvGrpSpPr/>
            <p:nvPr/>
          </p:nvGrpSpPr>
          <p:grpSpPr>
            <a:xfrm>
              <a:off x="3795840" y="1117440"/>
              <a:ext cx="4995000" cy="3641760"/>
              <a:chOff x="3795840" y="1117440"/>
              <a:chExt cx="4995000" cy="3641760"/>
            </a:xfrm>
          </p:grpSpPr>
          <p:sp>
            <p:nvSpPr>
              <p:cNvPr id="1088" name=""/>
              <p:cNvSpPr/>
              <p:nvPr/>
            </p:nvSpPr>
            <p:spPr>
              <a:xfrm>
                <a:off x="6233040" y="3435120"/>
                <a:ext cx="262080" cy="933480"/>
              </a:xfrm>
              <a:custGeom>
                <a:avLst/>
                <a:gdLst/>
                <a:ahLst/>
                <a:rect l="l" t="t" r="r" b="b"/>
                <a:pathLst>
                  <a:path w="338" h="1176">
                    <a:moveTo>
                      <a:pt x="0" y="0"/>
                    </a:moveTo>
                    <a:lnTo>
                      <a:pt x="122" y="667"/>
                    </a:lnTo>
                    <a:lnTo>
                      <a:pt x="302" y="925"/>
                    </a:lnTo>
                    <a:lnTo>
                      <a:pt x="287" y="1090"/>
                    </a:lnTo>
                    <a:lnTo>
                      <a:pt x="338" y="1176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89" name=""/>
              <p:cNvSpPr/>
              <p:nvPr/>
            </p:nvSpPr>
            <p:spPr>
              <a:xfrm>
                <a:off x="5050080" y="1117440"/>
                <a:ext cx="15120" cy="325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0" name=""/>
              <p:cNvSpPr/>
              <p:nvPr/>
            </p:nvSpPr>
            <p:spPr>
              <a:xfrm>
                <a:off x="3837600" y="1209600"/>
                <a:ext cx="1006200" cy="1820880"/>
              </a:xfrm>
              <a:custGeom>
                <a:avLst/>
                <a:gdLst/>
                <a:ahLst/>
                <a:rect l="l" t="t" r="r" b="b"/>
                <a:pathLst>
                  <a:path w="1298" h="2295">
                    <a:moveTo>
                      <a:pt x="1205" y="0"/>
                    </a:moveTo>
                    <a:lnTo>
                      <a:pt x="1262" y="136"/>
                    </a:lnTo>
                    <a:lnTo>
                      <a:pt x="1298" y="286"/>
                    </a:lnTo>
                    <a:lnTo>
                      <a:pt x="975" y="401"/>
                    </a:lnTo>
                    <a:lnTo>
                      <a:pt x="946" y="487"/>
                    </a:lnTo>
                    <a:lnTo>
                      <a:pt x="846" y="573"/>
                    </a:lnTo>
                    <a:lnTo>
                      <a:pt x="466" y="882"/>
                    </a:lnTo>
                    <a:lnTo>
                      <a:pt x="79" y="1219"/>
                    </a:lnTo>
                    <a:lnTo>
                      <a:pt x="136" y="1477"/>
                    </a:lnTo>
                    <a:lnTo>
                      <a:pt x="0" y="2008"/>
                    </a:lnTo>
                    <a:lnTo>
                      <a:pt x="86" y="229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1" name=""/>
              <p:cNvSpPr/>
              <p:nvPr/>
            </p:nvSpPr>
            <p:spPr>
              <a:xfrm>
                <a:off x="3943080" y="1403280"/>
                <a:ext cx="178200" cy="466560"/>
              </a:xfrm>
              <a:custGeom>
                <a:avLst/>
                <a:gdLst/>
                <a:ahLst/>
                <a:rect l="l" t="t" r="r" b="b"/>
                <a:pathLst>
                  <a:path w="230" h="589">
                    <a:moveTo>
                      <a:pt x="230" y="0"/>
                    </a:moveTo>
                    <a:lnTo>
                      <a:pt x="172" y="86"/>
                    </a:lnTo>
                    <a:lnTo>
                      <a:pt x="158" y="273"/>
                    </a:lnTo>
                    <a:lnTo>
                      <a:pt x="36" y="373"/>
                    </a:lnTo>
                    <a:lnTo>
                      <a:pt x="0" y="58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2" name=""/>
              <p:cNvSpPr/>
              <p:nvPr/>
            </p:nvSpPr>
            <p:spPr>
              <a:xfrm>
                <a:off x="4816080" y="1328760"/>
                <a:ext cx="477360" cy="301680"/>
              </a:xfrm>
              <a:custGeom>
                <a:avLst/>
                <a:gdLst/>
                <a:ahLst/>
                <a:rect l="l" t="t" r="r" b="b"/>
                <a:pathLst>
                  <a:path w="617" h="380">
                    <a:moveTo>
                      <a:pt x="617" y="380"/>
                    </a:moveTo>
                    <a:lnTo>
                      <a:pt x="430" y="194"/>
                    </a:lnTo>
                    <a:lnTo>
                      <a:pt x="315" y="179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3" name=""/>
              <p:cNvSpPr/>
              <p:nvPr/>
            </p:nvSpPr>
            <p:spPr>
              <a:xfrm>
                <a:off x="4809600" y="1299960"/>
                <a:ext cx="3214080" cy="860400"/>
              </a:xfrm>
              <a:custGeom>
                <a:avLst/>
                <a:gdLst/>
                <a:ahLst/>
                <a:rect l="l" t="t" r="r" b="b"/>
                <a:pathLst>
                  <a:path w="4145" h="1083">
                    <a:moveTo>
                      <a:pt x="0" y="0"/>
                    </a:moveTo>
                    <a:lnTo>
                      <a:pt x="322" y="180"/>
                    </a:lnTo>
                    <a:lnTo>
                      <a:pt x="1283" y="302"/>
                    </a:lnTo>
                    <a:lnTo>
                      <a:pt x="1900" y="423"/>
                    </a:lnTo>
                    <a:lnTo>
                      <a:pt x="2660" y="431"/>
                    </a:lnTo>
                    <a:lnTo>
                      <a:pt x="2825" y="495"/>
                    </a:lnTo>
                    <a:lnTo>
                      <a:pt x="2933" y="395"/>
                    </a:lnTo>
                    <a:lnTo>
                      <a:pt x="3047" y="359"/>
                    </a:lnTo>
                    <a:lnTo>
                      <a:pt x="3908" y="330"/>
                    </a:lnTo>
                    <a:lnTo>
                      <a:pt x="3958" y="345"/>
                    </a:lnTo>
                    <a:lnTo>
                      <a:pt x="4015" y="409"/>
                    </a:lnTo>
                    <a:lnTo>
                      <a:pt x="4066" y="553"/>
                    </a:lnTo>
                    <a:lnTo>
                      <a:pt x="4101" y="969"/>
                    </a:lnTo>
                    <a:lnTo>
                      <a:pt x="4145" y="108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4" name=""/>
              <p:cNvSpPr/>
              <p:nvPr/>
            </p:nvSpPr>
            <p:spPr>
              <a:xfrm>
                <a:off x="4187880" y="1654200"/>
                <a:ext cx="961200" cy="1598400"/>
              </a:xfrm>
              <a:custGeom>
                <a:avLst/>
                <a:gdLst/>
                <a:ahLst/>
                <a:rect l="l" t="t" r="r" b="b"/>
                <a:pathLst>
                  <a:path w="1240" h="2015">
                    <a:moveTo>
                      <a:pt x="71" y="0"/>
                    </a:moveTo>
                    <a:lnTo>
                      <a:pt x="0" y="108"/>
                    </a:lnTo>
                    <a:lnTo>
                      <a:pt x="50" y="287"/>
                    </a:lnTo>
                    <a:lnTo>
                      <a:pt x="272" y="574"/>
                    </a:lnTo>
                    <a:lnTo>
                      <a:pt x="294" y="681"/>
                    </a:lnTo>
                    <a:lnTo>
                      <a:pt x="537" y="1011"/>
                    </a:lnTo>
                    <a:lnTo>
                      <a:pt x="717" y="1004"/>
                    </a:lnTo>
                    <a:lnTo>
                      <a:pt x="760" y="961"/>
                    </a:lnTo>
                    <a:lnTo>
                      <a:pt x="796" y="947"/>
                    </a:lnTo>
                    <a:lnTo>
                      <a:pt x="853" y="990"/>
                    </a:lnTo>
                    <a:lnTo>
                      <a:pt x="925" y="997"/>
                    </a:lnTo>
                    <a:lnTo>
                      <a:pt x="953" y="1126"/>
                    </a:lnTo>
                    <a:lnTo>
                      <a:pt x="1147" y="1320"/>
                    </a:lnTo>
                    <a:lnTo>
                      <a:pt x="1118" y="1477"/>
                    </a:lnTo>
                    <a:lnTo>
                      <a:pt x="1204" y="1542"/>
                    </a:lnTo>
                    <a:lnTo>
                      <a:pt x="1176" y="1664"/>
                    </a:lnTo>
                    <a:lnTo>
                      <a:pt x="1118" y="1736"/>
                    </a:lnTo>
                    <a:lnTo>
                      <a:pt x="1025" y="1786"/>
                    </a:lnTo>
                    <a:lnTo>
                      <a:pt x="1118" y="1922"/>
                    </a:lnTo>
                    <a:lnTo>
                      <a:pt x="1240" y="201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5" name=""/>
              <p:cNvSpPr/>
              <p:nvPr/>
            </p:nvSpPr>
            <p:spPr>
              <a:xfrm>
                <a:off x="4970880" y="1608120"/>
                <a:ext cx="189000" cy="984240"/>
              </a:xfrm>
              <a:custGeom>
                <a:avLst/>
                <a:gdLst/>
                <a:ahLst/>
                <a:rect l="l" t="t" r="r" b="b"/>
                <a:pathLst>
                  <a:path w="243" h="1240">
                    <a:moveTo>
                      <a:pt x="129" y="0"/>
                    </a:moveTo>
                    <a:lnTo>
                      <a:pt x="243" y="789"/>
                    </a:lnTo>
                    <a:lnTo>
                      <a:pt x="0" y="124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6" name=""/>
              <p:cNvSpPr/>
              <p:nvPr/>
            </p:nvSpPr>
            <p:spPr>
              <a:xfrm>
                <a:off x="3795840" y="2905200"/>
                <a:ext cx="851040" cy="793440"/>
              </a:xfrm>
              <a:custGeom>
                <a:avLst/>
                <a:gdLst/>
                <a:ahLst/>
                <a:rect l="l" t="t" r="r" b="b"/>
                <a:pathLst>
                  <a:path w="1097" h="999">
                    <a:moveTo>
                      <a:pt x="172" y="0"/>
                    </a:moveTo>
                    <a:lnTo>
                      <a:pt x="138" y="149"/>
                    </a:lnTo>
                    <a:lnTo>
                      <a:pt x="93" y="211"/>
                    </a:lnTo>
                    <a:lnTo>
                      <a:pt x="109" y="315"/>
                    </a:lnTo>
                    <a:lnTo>
                      <a:pt x="0" y="373"/>
                    </a:lnTo>
                    <a:lnTo>
                      <a:pt x="36" y="563"/>
                    </a:lnTo>
                    <a:lnTo>
                      <a:pt x="161" y="608"/>
                    </a:lnTo>
                    <a:lnTo>
                      <a:pt x="448" y="843"/>
                    </a:lnTo>
                    <a:lnTo>
                      <a:pt x="740" y="900"/>
                    </a:lnTo>
                    <a:lnTo>
                      <a:pt x="1097" y="99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7" name=""/>
              <p:cNvSpPr/>
              <p:nvPr/>
            </p:nvSpPr>
            <p:spPr>
              <a:xfrm flipV="1">
                <a:off x="4281120" y="3606480"/>
                <a:ext cx="4320" cy="1047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8" name=""/>
              <p:cNvSpPr/>
              <p:nvPr/>
            </p:nvSpPr>
            <p:spPr>
              <a:xfrm>
                <a:off x="4569480" y="3398760"/>
                <a:ext cx="1350360" cy="851040"/>
              </a:xfrm>
              <a:custGeom>
                <a:avLst/>
                <a:gdLst/>
                <a:ahLst/>
                <a:rect l="l" t="t" r="r" b="b"/>
                <a:pathLst>
                  <a:path w="1740" h="1072">
                    <a:moveTo>
                      <a:pt x="0" y="0"/>
                    </a:moveTo>
                    <a:lnTo>
                      <a:pt x="138" y="533"/>
                    </a:lnTo>
                    <a:lnTo>
                      <a:pt x="419" y="665"/>
                    </a:lnTo>
                    <a:lnTo>
                      <a:pt x="740" y="603"/>
                    </a:lnTo>
                    <a:lnTo>
                      <a:pt x="1740" y="107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099" name=""/>
              <p:cNvSpPr/>
              <p:nvPr/>
            </p:nvSpPr>
            <p:spPr>
              <a:xfrm>
                <a:off x="5197320" y="2203200"/>
                <a:ext cx="88200" cy="41436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0" name=""/>
              <p:cNvSpPr/>
              <p:nvPr/>
            </p:nvSpPr>
            <p:spPr>
              <a:xfrm>
                <a:off x="5028480" y="2560680"/>
                <a:ext cx="1187640" cy="1009440"/>
              </a:xfrm>
              <a:custGeom>
                <a:avLst/>
                <a:gdLst/>
                <a:ahLst/>
                <a:rect l="l" t="t" r="r" b="b"/>
                <a:pathLst>
                  <a:path w="1531" h="1273">
                    <a:moveTo>
                      <a:pt x="0" y="0"/>
                    </a:moveTo>
                    <a:lnTo>
                      <a:pt x="81" y="63"/>
                    </a:lnTo>
                    <a:lnTo>
                      <a:pt x="172" y="34"/>
                    </a:lnTo>
                    <a:lnTo>
                      <a:pt x="511" y="120"/>
                    </a:lnTo>
                    <a:lnTo>
                      <a:pt x="590" y="224"/>
                    </a:lnTo>
                    <a:lnTo>
                      <a:pt x="655" y="235"/>
                    </a:lnTo>
                    <a:lnTo>
                      <a:pt x="1336" y="723"/>
                    </a:lnTo>
                    <a:lnTo>
                      <a:pt x="1508" y="746"/>
                    </a:lnTo>
                    <a:lnTo>
                      <a:pt x="1531" y="127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1" name=""/>
              <p:cNvSpPr/>
              <p:nvPr/>
            </p:nvSpPr>
            <p:spPr>
              <a:xfrm>
                <a:off x="5099760" y="2609640"/>
                <a:ext cx="1578240" cy="714600"/>
              </a:xfrm>
              <a:custGeom>
                <a:avLst/>
                <a:gdLst/>
                <a:ahLst/>
                <a:rect l="l" t="t" r="r" b="b"/>
                <a:pathLst>
                  <a:path w="2036" h="900">
                    <a:moveTo>
                      <a:pt x="0" y="0"/>
                    </a:moveTo>
                    <a:lnTo>
                      <a:pt x="263" y="47"/>
                    </a:lnTo>
                    <a:lnTo>
                      <a:pt x="355" y="91"/>
                    </a:lnTo>
                    <a:lnTo>
                      <a:pt x="487" y="143"/>
                    </a:lnTo>
                    <a:lnTo>
                      <a:pt x="568" y="224"/>
                    </a:lnTo>
                    <a:lnTo>
                      <a:pt x="597" y="642"/>
                    </a:lnTo>
                    <a:lnTo>
                      <a:pt x="774" y="895"/>
                    </a:lnTo>
                    <a:lnTo>
                      <a:pt x="1497" y="900"/>
                    </a:lnTo>
                    <a:lnTo>
                      <a:pt x="1817" y="895"/>
                    </a:lnTo>
                    <a:lnTo>
                      <a:pt x="2036" y="82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2" name=""/>
              <p:cNvSpPr/>
              <p:nvPr/>
            </p:nvSpPr>
            <p:spPr>
              <a:xfrm>
                <a:off x="5558400" y="3041640"/>
                <a:ext cx="136080" cy="277560"/>
              </a:xfrm>
              <a:custGeom>
                <a:avLst/>
                <a:gdLst/>
                <a:ahLst/>
                <a:rect l="l" t="t" r="r" b="b"/>
                <a:pathLst>
                  <a:path w="178" h="350">
                    <a:moveTo>
                      <a:pt x="0" y="0"/>
                    </a:moveTo>
                    <a:lnTo>
                      <a:pt x="178" y="143"/>
                    </a:lnTo>
                    <a:lnTo>
                      <a:pt x="178" y="35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3" name=""/>
              <p:cNvSpPr/>
              <p:nvPr/>
            </p:nvSpPr>
            <p:spPr>
              <a:xfrm flipV="1">
                <a:off x="5587920" y="3925800"/>
                <a:ext cx="418680" cy="2174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4" name=""/>
              <p:cNvSpPr/>
              <p:nvPr/>
            </p:nvSpPr>
            <p:spPr>
              <a:xfrm flipH="1" flipV="1">
                <a:off x="5735520" y="4074840"/>
                <a:ext cx="235440" cy="74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8080" bIns="28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5" name=""/>
              <p:cNvSpPr/>
              <p:nvPr/>
            </p:nvSpPr>
            <p:spPr>
              <a:xfrm>
                <a:off x="6211440" y="2936880"/>
                <a:ext cx="288000" cy="565200"/>
              </a:xfrm>
              <a:custGeom>
                <a:avLst/>
                <a:gdLst/>
                <a:ahLst/>
                <a:rect l="l" t="t" r="r" b="b"/>
                <a:pathLst>
                  <a:path w="373" h="712">
                    <a:moveTo>
                      <a:pt x="373" y="0"/>
                    </a:moveTo>
                    <a:lnTo>
                      <a:pt x="349" y="144"/>
                    </a:lnTo>
                    <a:lnTo>
                      <a:pt x="292" y="266"/>
                    </a:lnTo>
                    <a:lnTo>
                      <a:pt x="253" y="483"/>
                    </a:lnTo>
                    <a:lnTo>
                      <a:pt x="97" y="667"/>
                    </a:lnTo>
                    <a:lnTo>
                      <a:pt x="0" y="71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6" name=""/>
              <p:cNvSpPr/>
              <p:nvPr/>
            </p:nvSpPr>
            <p:spPr>
              <a:xfrm>
                <a:off x="5919840" y="3292560"/>
                <a:ext cx="326880" cy="287280"/>
              </a:xfrm>
              <a:custGeom>
                <a:avLst/>
                <a:gdLst/>
                <a:ahLst/>
                <a:rect l="l" t="t" r="r" b="b"/>
                <a:pathLst>
                  <a:path w="423" h="362">
                    <a:moveTo>
                      <a:pt x="68" y="362"/>
                    </a:moveTo>
                    <a:lnTo>
                      <a:pt x="423" y="86"/>
                    </a:lnTo>
                    <a:lnTo>
                      <a:pt x="416" y="28"/>
                    </a:lnTo>
                    <a:lnTo>
                      <a:pt x="377" y="0"/>
                    </a:lnTo>
                    <a:lnTo>
                      <a:pt x="0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7" name=""/>
              <p:cNvSpPr/>
              <p:nvPr/>
            </p:nvSpPr>
            <p:spPr>
              <a:xfrm>
                <a:off x="6051600" y="3470040"/>
                <a:ext cx="978120" cy="228600"/>
              </a:xfrm>
              <a:custGeom>
                <a:avLst/>
                <a:gdLst/>
                <a:ahLst/>
                <a:rect l="l" t="t" r="r" b="b"/>
                <a:pathLst>
                  <a:path w="1262" h="287">
                    <a:moveTo>
                      <a:pt x="0" y="68"/>
                    </a:moveTo>
                    <a:lnTo>
                      <a:pt x="80" y="154"/>
                    </a:lnTo>
                    <a:lnTo>
                      <a:pt x="182" y="245"/>
                    </a:lnTo>
                    <a:lnTo>
                      <a:pt x="297" y="287"/>
                    </a:lnTo>
                    <a:lnTo>
                      <a:pt x="464" y="281"/>
                    </a:lnTo>
                    <a:lnTo>
                      <a:pt x="860" y="138"/>
                    </a:lnTo>
                    <a:lnTo>
                      <a:pt x="1262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8" name=""/>
              <p:cNvSpPr/>
              <p:nvPr/>
            </p:nvSpPr>
            <p:spPr>
              <a:xfrm>
                <a:off x="6571080" y="3433680"/>
                <a:ext cx="154800" cy="146160"/>
              </a:xfrm>
              <a:custGeom>
                <a:avLst/>
                <a:gdLst/>
                <a:ahLst/>
                <a:rect l="l" t="t" r="r" b="b"/>
                <a:pathLst>
                  <a:path w="201" h="185">
                    <a:moveTo>
                      <a:pt x="0" y="0"/>
                    </a:moveTo>
                    <a:lnTo>
                      <a:pt x="75" y="99"/>
                    </a:lnTo>
                    <a:lnTo>
                      <a:pt x="201" y="18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09" name=""/>
              <p:cNvSpPr/>
              <p:nvPr/>
            </p:nvSpPr>
            <p:spPr>
              <a:xfrm>
                <a:off x="5944680" y="2573280"/>
                <a:ext cx="1213920" cy="689040"/>
              </a:xfrm>
              <a:custGeom>
                <a:avLst/>
                <a:gdLst/>
                <a:ahLst/>
                <a:rect l="l" t="t" r="r" b="b"/>
                <a:pathLst>
                  <a:path w="1566" h="868">
                    <a:moveTo>
                      <a:pt x="1566" y="0"/>
                    </a:moveTo>
                    <a:lnTo>
                      <a:pt x="1301" y="144"/>
                    </a:lnTo>
                    <a:lnTo>
                      <a:pt x="1158" y="190"/>
                    </a:lnTo>
                    <a:lnTo>
                      <a:pt x="636" y="248"/>
                    </a:lnTo>
                    <a:lnTo>
                      <a:pt x="0" y="86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0" name=""/>
              <p:cNvSpPr/>
              <p:nvPr/>
            </p:nvSpPr>
            <p:spPr>
              <a:xfrm>
                <a:off x="6270120" y="1695240"/>
                <a:ext cx="678960" cy="568440"/>
              </a:xfrm>
              <a:custGeom>
                <a:avLst/>
                <a:gdLst/>
                <a:ahLst/>
                <a:rect l="l" t="t" r="r" b="b"/>
                <a:pathLst>
                  <a:path w="877" h="717">
                    <a:moveTo>
                      <a:pt x="0" y="0"/>
                    </a:moveTo>
                    <a:lnTo>
                      <a:pt x="45" y="310"/>
                    </a:lnTo>
                    <a:lnTo>
                      <a:pt x="86" y="373"/>
                    </a:lnTo>
                    <a:lnTo>
                      <a:pt x="274" y="475"/>
                    </a:lnTo>
                    <a:lnTo>
                      <a:pt x="733" y="717"/>
                    </a:lnTo>
                    <a:lnTo>
                      <a:pt x="877" y="71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1" name=""/>
              <p:cNvSpPr/>
              <p:nvPr/>
            </p:nvSpPr>
            <p:spPr>
              <a:xfrm>
                <a:off x="6273360" y="1695240"/>
                <a:ext cx="1027800" cy="390600"/>
              </a:xfrm>
              <a:custGeom>
                <a:avLst/>
                <a:gdLst/>
                <a:ahLst/>
                <a:rect l="l" t="t" r="r" b="b"/>
                <a:pathLst>
                  <a:path w="1325" h="493">
                    <a:moveTo>
                      <a:pt x="0" y="0"/>
                    </a:moveTo>
                    <a:lnTo>
                      <a:pt x="241" y="269"/>
                    </a:lnTo>
                    <a:lnTo>
                      <a:pt x="418" y="274"/>
                    </a:lnTo>
                    <a:lnTo>
                      <a:pt x="465" y="373"/>
                    </a:lnTo>
                    <a:lnTo>
                      <a:pt x="562" y="407"/>
                    </a:lnTo>
                    <a:lnTo>
                      <a:pt x="838" y="407"/>
                    </a:lnTo>
                    <a:lnTo>
                      <a:pt x="1044" y="493"/>
                    </a:lnTo>
                    <a:lnTo>
                      <a:pt x="1325" y="38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2" name=""/>
              <p:cNvSpPr/>
              <p:nvPr/>
            </p:nvSpPr>
            <p:spPr>
              <a:xfrm>
                <a:off x="7972560" y="1820880"/>
                <a:ext cx="590400" cy="101520"/>
              </a:xfrm>
              <a:custGeom>
                <a:avLst/>
                <a:gdLst/>
                <a:ahLst/>
                <a:rect l="l" t="t" r="r" b="b"/>
                <a:pathLst>
                  <a:path w="764" h="127">
                    <a:moveTo>
                      <a:pt x="0" y="46"/>
                    </a:moveTo>
                    <a:lnTo>
                      <a:pt x="138" y="28"/>
                    </a:lnTo>
                    <a:lnTo>
                      <a:pt x="321" y="86"/>
                    </a:lnTo>
                    <a:lnTo>
                      <a:pt x="477" y="127"/>
                    </a:lnTo>
                    <a:lnTo>
                      <a:pt x="568" y="104"/>
                    </a:lnTo>
                    <a:lnTo>
                      <a:pt x="620" y="93"/>
                    </a:lnTo>
                    <a:lnTo>
                      <a:pt x="712" y="0"/>
                    </a:lnTo>
                    <a:lnTo>
                      <a:pt x="746" y="0"/>
                    </a:lnTo>
                    <a:lnTo>
                      <a:pt x="764" y="127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3" name=""/>
              <p:cNvSpPr/>
              <p:nvPr/>
            </p:nvSpPr>
            <p:spPr>
              <a:xfrm>
                <a:off x="7858080" y="1908000"/>
                <a:ext cx="531360" cy="451080"/>
              </a:xfrm>
              <a:custGeom>
                <a:avLst/>
                <a:gdLst/>
                <a:ahLst/>
                <a:rect l="l" t="t" r="r" b="b"/>
                <a:pathLst>
                  <a:path w="687" h="568">
                    <a:moveTo>
                      <a:pt x="687" y="0"/>
                    </a:moveTo>
                    <a:lnTo>
                      <a:pt x="653" y="47"/>
                    </a:lnTo>
                    <a:lnTo>
                      <a:pt x="491" y="156"/>
                    </a:lnTo>
                    <a:lnTo>
                      <a:pt x="339" y="276"/>
                    </a:lnTo>
                    <a:lnTo>
                      <a:pt x="224" y="310"/>
                    </a:lnTo>
                    <a:lnTo>
                      <a:pt x="115" y="350"/>
                    </a:lnTo>
                    <a:lnTo>
                      <a:pt x="34" y="407"/>
                    </a:lnTo>
                    <a:lnTo>
                      <a:pt x="6" y="472"/>
                    </a:lnTo>
                    <a:lnTo>
                      <a:pt x="0" y="540"/>
                    </a:lnTo>
                    <a:lnTo>
                      <a:pt x="52" y="568"/>
                    </a:lnTo>
                    <a:lnTo>
                      <a:pt x="144" y="54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4" name=""/>
              <p:cNvSpPr/>
              <p:nvPr/>
            </p:nvSpPr>
            <p:spPr>
              <a:xfrm>
                <a:off x="7922880" y="2190600"/>
                <a:ext cx="867960" cy="547920"/>
              </a:xfrm>
              <a:custGeom>
                <a:avLst/>
                <a:gdLst/>
                <a:ahLst/>
                <a:rect l="l" t="t" r="r" b="b"/>
                <a:pathLst>
                  <a:path w="1119" h="688">
                    <a:moveTo>
                      <a:pt x="1119" y="0"/>
                    </a:moveTo>
                    <a:lnTo>
                      <a:pt x="1004" y="97"/>
                    </a:lnTo>
                    <a:lnTo>
                      <a:pt x="832" y="125"/>
                    </a:lnTo>
                    <a:lnTo>
                      <a:pt x="707" y="21"/>
                    </a:lnTo>
                    <a:lnTo>
                      <a:pt x="563" y="97"/>
                    </a:lnTo>
                    <a:lnTo>
                      <a:pt x="493" y="39"/>
                    </a:lnTo>
                    <a:lnTo>
                      <a:pt x="190" y="143"/>
                    </a:lnTo>
                    <a:lnTo>
                      <a:pt x="92" y="251"/>
                    </a:lnTo>
                    <a:lnTo>
                      <a:pt x="52" y="412"/>
                    </a:lnTo>
                    <a:lnTo>
                      <a:pt x="0" y="613"/>
                    </a:lnTo>
                    <a:lnTo>
                      <a:pt x="24" y="68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5" name=""/>
              <p:cNvSpPr/>
              <p:nvPr/>
            </p:nvSpPr>
            <p:spPr>
              <a:xfrm>
                <a:off x="6458040" y="2282760"/>
                <a:ext cx="2292840" cy="1598760"/>
              </a:xfrm>
              <a:custGeom>
                <a:avLst/>
                <a:gdLst/>
                <a:ahLst/>
                <a:rect l="l" t="t" r="r" b="b"/>
                <a:pathLst>
                  <a:path w="2958" h="2013">
                    <a:moveTo>
                      <a:pt x="2958" y="0"/>
                    </a:moveTo>
                    <a:lnTo>
                      <a:pt x="2666" y="193"/>
                    </a:lnTo>
                    <a:lnTo>
                      <a:pt x="2528" y="446"/>
                    </a:lnTo>
                    <a:lnTo>
                      <a:pt x="2121" y="545"/>
                    </a:lnTo>
                    <a:lnTo>
                      <a:pt x="1816" y="681"/>
                    </a:lnTo>
                    <a:lnTo>
                      <a:pt x="1377" y="756"/>
                    </a:lnTo>
                    <a:lnTo>
                      <a:pt x="986" y="1025"/>
                    </a:lnTo>
                    <a:lnTo>
                      <a:pt x="740" y="1296"/>
                    </a:lnTo>
                    <a:lnTo>
                      <a:pt x="326" y="1807"/>
                    </a:lnTo>
                    <a:lnTo>
                      <a:pt x="86" y="1984"/>
                    </a:lnTo>
                    <a:lnTo>
                      <a:pt x="0" y="201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6" name=""/>
              <p:cNvSpPr/>
              <p:nvPr/>
            </p:nvSpPr>
            <p:spPr>
              <a:xfrm>
                <a:off x="7296480" y="1998720"/>
                <a:ext cx="373680" cy="488880"/>
              </a:xfrm>
              <a:custGeom>
                <a:avLst/>
                <a:gdLst/>
                <a:ahLst/>
                <a:rect l="l" t="t" r="r" b="b"/>
                <a:pathLst>
                  <a:path w="482" h="615">
                    <a:moveTo>
                      <a:pt x="0" y="0"/>
                    </a:moveTo>
                    <a:lnTo>
                      <a:pt x="81" y="12"/>
                    </a:lnTo>
                    <a:lnTo>
                      <a:pt x="172" y="477"/>
                    </a:lnTo>
                    <a:lnTo>
                      <a:pt x="211" y="550"/>
                    </a:lnTo>
                    <a:lnTo>
                      <a:pt x="482" y="61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7" name=""/>
              <p:cNvSpPr/>
              <p:nvPr/>
            </p:nvSpPr>
            <p:spPr>
              <a:xfrm>
                <a:off x="6936840" y="2195280"/>
                <a:ext cx="195480" cy="341280"/>
              </a:xfrm>
              <a:custGeom>
                <a:avLst/>
                <a:gdLst/>
                <a:ahLst/>
                <a:rect l="l" t="t" r="r" b="b"/>
                <a:pathLst>
                  <a:path w="252" h="430">
                    <a:moveTo>
                      <a:pt x="39" y="131"/>
                    </a:moveTo>
                    <a:lnTo>
                      <a:pt x="5" y="63"/>
                    </a:lnTo>
                    <a:lnTo>
                      <a:pt x="0" y="29"/>
                    </a:lnTo>
                    <a:lnTo>
                      <a:pt x="28" y="6"/>
                    </a:lnTo>
                    <a:lnTo>
                      <a:pt x="173" y="0"/>
                    </a:lnTo>
                    <a:lnTo>
                      <a:pt x="247" y="373"/>
                    </a:lnTo>
                    <a:lnTo>
                      <a:pt x="218" y="430"/>
                    </a:lnTo>
                    <a:lnTo>
                      <a:pt x="132" y="355"/>
                    </a:lnTo>
                    <a:lnTo>
                      <a:pt x="161" y="149"/>
                    </a:lnTo>
                    <a:lnTo>
                      <a:pt x="252" y="10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8" name=""/>
              <p:cNvSpPr/>
              <p:nvPr/>
            </p:nvSpPr>
            <p:spPr>
              <a:xfrm>
                <a:off x="7104600" y="2400120"/>
                <a:ext cx="333000" cy="292320"/>
              </a:xfrm>
              <a:custGeom>
                <a:avLst/>
                <a:gdLst/>
                <a:ahLst/>
                <a:rect l="l" t="t" r="r" b="b"/>
                <a:pathLst>
                  <a:path w="430" h="368">
                    <a:moveTo>
                      <a:pt x="0" y="172"/>
                    </a:moveTo>
                    <a:lnTo>
                      <a:pt x="0" y="368"/>
                    </a:lnTo>
                    <a:lnTo>
                      <a:pt x="195" y="332"/>
                    </a:lnTo>
                    <a:lnTo>
                      <a:pt x="320" y="224"/>
                    </a:lnTo>
                    <a:lnTo>
                      <a:pt x="328" y="110"/>
                    </a:lnTo>
                    <a:lnTo>
                      <a:pt x="43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19" name=""/>
              <p:cNvSpPr/>
              <p:nvPr/>
            </p:nvSpPr>
            <p:spPr>
              <a:xfrm>
                <a:off x="7344720" y="2590560"/>
                <a:ext cx="159480" cy="8280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6000" bIns="36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0" name=""/>
              <p:cNvSpPr/>
              <p:nvPr/>
            </p:nvSpPr>
            <p:spPr>
              <a:xfrm>
                <a:off x="8096760" y="2481120"/>
                <a:ext cx="356400" cy="87480"/>
              </a:xfrm>
              <a:custGeom>
                <a:avLst/>
                <a:gdLst/>
                <a:ahLst/>
                <a:rect l="l" t="t" r="r" b="b"/>
                <a:pathLst>
                  <a:path w="458" h="109">
                    <a:moveTo>
                      <a:pt x="0" y="0"/>
                    </a:moveTo>
                    <a:lnTo>
                      <a:pt x="44" y="35"/>
                    </a:lnTo>
                    <a:lnTo>
                      <a:pt x="114" y="23"/>
                    </a:lnTo>
                    <a:lnTo>
                      <a:pt x="206" y="35"/>
                    </a:lnTo>
                    <a:lnTo>
                      <a:pt x="245" y="7"/>
                    </a:lnTo>
                    <a:lnTo>
                      <a:pt x="286" y="12"/>
                    </a:lnTo>
                    <a:lnTo>
                      <a:pt x="458" y="10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680" bIns="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1" name=""/>
              <p:cNvSpPr/>
              <p:nvPr/>
            </p:nvSpPr>
            <p:spPr>
              <a:xfrm>
                <a:off x="6344640" y="2568600"/>
                <a:ext cx="2108160" cy="1844640"/>
              </a:xfrm>
              <a:custGeom>
                <a:avLst/>
                <a:gdLst/>
                <a:ahLst/>
                <a:rect l="l" t="t" r="r" b="b"/>
                <a:pathLst>
                  <a:path w="2719" h="2324">
                    <a:moveTo>
                      <a:pt x="2719" y="0"/>
                    </a:moveTo>
                    <a:lnTo>
                      <a:pt x="2644" y="70"/>
                    </a:lnTo>
                    <a:lnTo>
                      <a:pt x="2524" y="127"/>
                    </a:lnTo>
                    <a:lnTo>
                      <a:pt x="2433" y="321"/>
                    </a:lnTo>
                    <a:lnTo>
                      <a:pt x="2409" y="402"/>
                    </a:lnTo>
                    <a:lnTo>
                      <a:pt x="2370" y="516"/>
                    </a:lnTo>
                    <a:lnTo>
                      <a:pt x="2305" y="678"/>
                    </a:lnTo>
                    <a:lnTo>
                      <a:pt x="2289" y="678"/>
                    </a:lnTo>
                    <a:lnTo>
                      <a:pt x="2226" y="861"/>
                    </a:lnTo>
                    <a:lnTo>
                      <a:pt x="2099" y="999"/>
                    </a:lnTo>
                    <a:lnTo>
                      <a:pt x="2047" y="1017"/>
                    </a:lnTo>
                    <a:lnTo>
                      <a:pt x="1755" y="1400"/>
                    </a:lnTo>
                    <a:lnTo>
                      <a:pt x="1692" y="1429"/>
                    </a:lnTo>
                    <a:lnTo>
                      <a:pt x="1301" y="1658"/>
                    </a:lnTo>
                    <a:lnTo>
                      <a:pt x="1079" y="1768"/>
                    </a:lnTo>
                    <a:lnTo>
                      <a:pt x="769" y="1992"/>
                    </a:lnTo>
                    <a:lnTo>
                      <a:pt x="717" y="1992"/>
                    </a:lnTo>
                    <a:lnTo>
                      <a:pt x="167" y="2123"/>
                    </a:lnTo>
                    <a:lnTo>
                      <a:pt x="0" y="232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2" name=""/>
              <p:cNvSpPr/>
              <p:nvPr/>
            </p:nvSpPr>
            <p:spPr>
              <a:xfrm>
                <a:off x="6032880" y="2522520"/>
                <a:ext cx="1550160" cy="1859040"/>
              </a:xfrm>
              <a:custGeom>
                <a:avLst/>
                <a:gdLst/>
                <a:ahLst/>
                <a:rect l="l" t="t" r="r" b="b"/>
                <a:pathLst>
                  <a:path w="1999" h="2341">
                    <a:moveTo>
                      <a:pt x="1999" y="0"/>
                    </a:moveTo>
                    <a:lnTo>
                      <a:pt x="1901" y="195"/>
                    </a:lnTo>
                    <a:lnTo>
                      <a:pt x="1671" y="636"/>
                    </a:lnTo>
                    <a:lnTo>
                      <a:pt x="1598" y="740"/>
                    </a:lnTo>
                    <a:lnTo>
                      <a:pt x="1460" y="1045"/>
                    </a:lnTo>
                    <a:lnTo>
                      <a:pt x="1418" y="1131"/>
                    </a:lnTo>
                    <a:lnTo>
                      <a:pt x="1236" y="1504"/>
                    </a:lnTo>
                    <a:lnTo>
                      <a:pt x="712" y="1898"/>
                    </a:lnTo>
                    <a:lnTo>
                      <a:pt x="248" y="2094"/>
                    </a:lnTo>
                    <a:lnTo>
                      <a:pt x="0" y="234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3" name=""/>
              <p:cNvSpPr/>
              <p:nvPr/>
            </p:nvSpPr>
            <p:spPr>
              <a:xfrm>
                <a:off x="6477840" y="2582640"/>
                <a:ext cx="666360" cy="1594080"/>
              </a:xfrm>
              <a:custGeom>
                <a:avLst/>
                <a:gdLst/>
                <a:ahLst/>
                <a:rect l="l" t="t" r="r" b="b"/>
                <a:pathLst>
                  <a:path w="860" h="2008">
                    <a:moveTo>
                      <a:pt x="860" y="0"/>
                    </a:moveTo>
                    <a:lnTo>
                      <a:pt x="803" y="493"/>
                    </a:lnTo>
                    <a:lnTo>
                      <a:pt x="746" y="516"/>
                    </a:lnTo>
                    <a:lnTo>
                      <a:pt x="688" y="722"/>
                    </a:lnTo>
                    <a:lnTo>
                      <a:pt x="654" y="746"/>
                    </a:lnTo>
                    <a:lnTo>
                      <a:pt x="470" y="1176"/>
                    </a:lnTo>
                    <a:lnTo>
                      <a:pt x="269" y="1434"/>
                    </a:lnTo>
                    <a:lnTo>
                      <a:pt x="34" y="1617"/>
                    </a:lnTo>
                    <a:lnTo>
                      <a:pt x="63" y="1721"/>
                    </a:lnTo>
                    <a:lnTo>
                      <a:pt x="0" y="200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4" name=""/>
              <p:cNvSpPr/>
              <p:nvPr/>
            </p:nvSpPr>
            <p:spPr>
              <a:xfrm>
                <a:off x="7995600" y="2617560"/>
                <a:ext cx="531720" cy="174600"/>
              </a:xfrm>
              <a:custGeom>
                <a:avLst/>
                <a:gdLst/>
                <a:ahLst/>
                <a:rect l="l" t="t" r="r" b="b"/>
                <a:pathLst>
                  <a:path w="686" h="218">
                    <a:moveTo>
                      <a:pt x="686" y="7"/>
                    </a:moveTo>
                    <a:lnTo>
                      <a:pt x="624" y="93"/>
                    </a:lnTo>
                    <a:lnTo>
                      <a:pt x="376" y="46"/>
                    </a:lnTo>
                    <a:lnTo>
                      <a:pt x="184" y="0"/>
                    </a:lnTo>
                    <a:lnTo>
                      <a:pt x="57" y="18"/>
                    </a:lnTo>
                    <a:lnTo>
                      <a:pt x="0" y="166"/>
                    </a:lnTo>
                    <a:lnTo>
                      <a:pt x="34" y="218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5" name=""/>
              <p:cNvSpPr/>
              <p:nvPr/>
            </p:nvSpPr>
            <p:spPr>
              <a:xfrm>
                <a:off x="7763400" y="2863800"/>
                <a:ext cx="432360" cy="255600"/>
              </a:xfrm>
              <a:custGeom>
                <a:avLst/>
                <a:gdLst/>
                <a:ahLst/>
                <a:rect l="l" t="t" r="r" b="b"/>
                <a:pathLst>
                  <a:path w="558" h="321">
                    <a:moveTo>
                      <a:pt x="558" y="0"/>
                    </a:moveTo>
                    <a:lnTo>
                      <a:pt x="443" y="281"/>
                    </a:lnTo>
                    <a:lnTo>
                      <a:pt x="264" y="276"/>
                    </a:lnTo>
                    <a:lnTo>
                      <a:pt x="167" y="315"/>
                    </a:lnTo>
                    <a:lnTo>
                      <a:pt x="0" y="321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6" name=""/>
              <p:cNvSpPr/>
              <p:nvPr/>
            </p:nvSpPr>
            <p:spPr>
              <a:xfrm>
                <a:off x="7732440" y="2533680"/>
                <a:ext cx="83520" cy="412560"/>
              </a:xfrm>
              <a:custGeom>
                <a:avLst/>
                <a:gdLst/>
                <a:ahLst/>
                <a:rect l="l" t="t" r="r" b="b"/>
                <a:pathLst>
                  <a:path w="107" h="522">
                    <a:moveTo>
                      <a:pt x="63" y="0"/>
                    </a:moveTo>
                    <a:lnTo>
                      <a:pt x="107" y="63"/>
                    </a:lnTo>
                    <a:lnTo>
                      <a:pt x="0" y="172"/>
                    </a:lnTo>
                    <a:lnTo>
                      <a:pt x="18" y="52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7" name=""/>
              <p:cNvSpPr/>
              <p:nvPr/>
            </p:nvSpPr>
            <p:spPr>
              <a:xfrm>
                <a:off x="7608240" y="2582640"/>
                <a:ext cx="333000" cy="81000"/>
              </a:xfrm>
              <a:custGeom>
                <a:avLst/>
                <a:gdLst/>
                <a:ahLst/>
                <a:rect l="l" t="t" r="r" b="b"/>
                <a:pathLst>
                  <a:path w="431" h="102">
                    <a:moveTo>
                      <a:pt x="0" y="0"/>
                    </a:moveTo>
                    <a:lnTo>
                      <a:pt x="167" y="102"/>
                    </a:lnTo>
                    <a:lnTo>
                      <a:pt x="350" y="102"/>
                    </a:lnTo>
                    <a:lnTo>
                      <a:pt x="431" y="5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8" name=""/>
              <p:cNvSpPr/>
              <p:nvPr/>
            </p:nvSpPr>
            <p:spPr>
              <a:xfrm flipV="1">
                <a:off x="7120080" y="4427280"/>
                <a:ext cx="38520" cy="4464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160" bIns="-21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29" name=""/>
              <p:cNvSpPr/>
              <p:nvPr/>
            </p:nvSpPr>
            <p:spPr>
              <a:xfrm>
                <a:off x="6927480" y="3606840"/>
                <a:ext cx="1071000" cy="377640"/>
              </a:xfrm>
              <a:custGeom>
                <a:avLst/>
                <a:gdLst/>
                <a:ahLst/>
                <a:rect l="l" t="t" r="r" b="b"/>
                <a:pathLst>
                  <a:path w="1382" h="475">
                    <a:moveTo>
                      <a:pt x="1382" y="0"/>
                    </a:moveTo>
                    <a:lnTo>
                      <a:pt x="1153" y="154"/>
                    </a:lnTo>
                    <a:lnTo>
                      <a:pt x="975" y="195"/>
                    </a:lnTo>
                    <a:lnTo>
                      <a:pt x="522" y="281"/>
                    </a:lnTo>
                    <a:lnTo>
                      <a:pt x="230" y="470"/>
                    </a:lnTo>
                    <a:lnTo>
                      <a:pt x="0" y="47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0" name=""/>
              <p:cNvSpPr/>
              <p:nvPr/>
            </p:nvSpPr>
            <p:spPr>
              <a:xfrm>
                <a:off x="6571080" y="3633840"/>
                <a:ext cx="1182600" cy="342720"/>
              </a:xfrm>
              <a:custGeom>
                <a:avLst/>
                <a:gdLst/>
                <a:ahLst/>
                <a:rect l="l" t="t" r="r" b="b"/>
                <a:pathLst>
                  <a:path w="1526" h="430">
                    <a:moveTo>
                      <a:pt x="1492" y="219"/>
                    </a:moveTo>
                    <a:lnTo>
                      <a:pt x="1447" y="161"/>
                    </a:lnTo>
                    <a:lnTo>
                      <a:pt x="1526" y="34"/>
                    </a:lnTo>
                    <a:lnTo>
                      <a:pt x="1515" y="0"/>
                    </a:lnTo>
                    <a:lnTo>
                      <a:pt x="1275" y="29"/>
                    </a:lnTo>
                    <a:lnTo>
                      <a:pt x="866" y="138"/>
                    </a:lnTo>
                    <a:lnTo>
                      <a:pt x="602" y="298"/>
                    </a:lnTo>
                    <a:lnTo>
                      <a:pt x="362" y="310"/>
                    </a:lnTo>
                    <a:lnTo>
                      <a:pt x="0" y="43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1" name=""/>
              <p:cNvSpPr/>
              <p:nvPr/>
            </p:nvSpPr>
            <p:spPr>
              <a:xfrm>
                <a:off x="7500960" y="3479760"/>
                <a:ext cx="82080" cy="177840"/>
              </a:xfrm>
              <a:custGeom>
                <a:avLst/>
                <a:gdLst/>
                <a:ahLst/>
                <a:rect l="l" t="t" r="r" b="b"/>
                <a:pathLst>
                  <a:path w="106" h="225">
                    <a:moveTo>
                      <a:pt x="0" y="0"/>
                    </a:moveTo>
                    <a:lnTo>
                      <a:pt x="106" y="104"/>
                    </a:lnTo>
                    <a:lnTo>
                      <a:pt x="70" y="22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2" name=""/>
              <p:cNvSpPr/>
              <p:nvPr/>
            </p:nvSpPr>
            <p:spPr>
              <a:xfrm>
                <a:off x="7753680" y="3652920"/>
                <a:ext cx="61920" cy="80640"/>
              </a:xfrm>
              <a:custGeom>
                <a:avLst/>
                <a:gdLst/>
                <a:ahLst/>
                <a:rect l="l" t="t" r="r" b="b"/>
                <a:pathLst>
                  <a:path w="80" h="102">
                    <a:moveTo>
                      <a:pt x="80" y="102"/>
                    </a:moveTo>
                    <a:lnTo>
                      <a:pt x="12" y="52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3840" bIns="33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3" name=""/>
              <p:cNvSpPr/>
              <p:nvPr/>
            </p:nvSpPr>
            <p:spPr>
              <a:xfrm>
                <a:off x="7470000" y="3584520"/>
                <a:ext cx="21600" cy="95040"/>
              </a:xfrm>
              <a:custGeom>
                <a:avLst/>
                <a:gdLst/>
                <a:ahLst/>
                <a:rect l="l" t="t" r="r" b="b"/>
                <a:pathLst>
                  <a:path w="29" h="120">
                    <a:moveTo>
                      <a:pt x="29" y="0"/>
                    </a:moveTo>
                    <a:lnTo>
                      <a:pt x="0" y="58"/>
                    </a:lnTo>
                    <a:lnTo>
                      <a:pt x="0" y="12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4" name=""/>
              <p:cNvSpPr/>
              <p:nvPr/>
            </p:nvSpPr>
            <p:spPr>
              <a:xfrm>
                <a:off x="7030080" y="3870360"/>
                <a:ext cx="279000" cy="492120"/>
              </a:xfrm>
              <a:custGeom>
                <a:avLst/>
                <a:gdLst/>
                <a:ahLst/>
                <a:rect l="l" t="t" r="r" b="b"/>
                <a:pathLst>
                  <a:path w="360" h="620">
                    <a:moveTo>
                      <a:pt x="360" y="620"/>
                    </a:moveTo>
                    <a:lnTo>
                      <a:pt x="206" y="563"/>
                    </a:lnTo>
                    <a:lnTo>
                      <a:pt x="97" y="424"/>
                    </a:lnTo>
                    <a:lnTo>
                      <a:pt x="62" y="333"/>
                    </a:lnTo>
                    <a:lnTo>
                      <a:pt x="0" y="258"/>
                    </a:lnTo>
                    <a:lnTo>
                      <a:pt x="39" y="138"/>
                    </a:lnTo>
                    <a:lnTo>
                      <a:pt x="16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5" name=""/>
              <p:cNvSpPr/>
              <p:nvPr/>
            </p:nvSpPr>
            <p:spPr>
              <a:xfrm>
                <a:off x="6544800" y="2738520"/>
                <a:ext cx="1156320" cy="1150920"/>
              </a:xfrm>
              <a:custGeom>
                <a:avLst/>
                <a:gdLst/>
                <a:ahLst/>
                <a:rect l="l" t="t" r="r" b="b"/>
                <a:pathLst>
                  <a:path w="1492" h="1451">
                    <a:moveTo>
                      <a:pt x="1492" y="0"/>
                    </a:moveTo>
                    <a:lnTo>
                      <a:pt x="1377" y="22"/>
                    </a:lnTo>
                    <a:lnTo>
                      <a:pt x="1158" y="493"/>
                    </a:lnTo>
                    <a:lnTo>
                      <a:pt x="746" y="780"/>
                    </a:lnTo>
                    <a:lnTo>
                      <a:pt x="550" y="1164"/>
                    </a:lnTo>
                    <a:lnTo>
                      <a:pt x="287" y="1399"/>
                    </a:lnTo>
                    <a:lnTo>
                      <a:pt x="63" y="1451"/>
                    </a:lnTo>
                    <a:lnTo>
                      <a:pt x="0" y="1422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6" name=""/>
              <p:cNvSpPr/>
              <p:nvPr/>
            </p:nvSpPr>
            <p:spPr>
              <a:xfrm>
                <a:off x="6144480" y="4667040"/>
                <a:ext cx="40320" cy="92160"/>
              </a:xfrm>
              <a:custGeom>
                <a:avLst/>
                <a:gdLst/>
                <a:ahLst/>
                <a:rect l="l" t="t" r="r" b="b"/>
                <a:pathLst>
                  <a:path w="52" h="114">
                    <a:moveTo>
                      <a:pt x="52" y="114"/>
                    </a:moveTo>
                    <a:lnTo>
                      <a:pt x="46" y="64"/>
                    </a:lnTo>
                    <a:lnTo>
                      <a:pt x="0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360" bIns="453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7" name=""/>
              <p:cNvSpPr/>
              <p:nvPr/>
            </p:nvSpPr>
            <p:spPr>
              <a:xfrm>
                <a:off x="6077880" y="4276800"/>
                <a:ext cx="379800" cy="469800"/>
              </a:xfrm>
              <a:custGeom>
                <a:avLst/>
                <a:gdLst/>
                <a:ahLst/>
                <a:rect l="l" t="t" r="r" b="b"/>
                <a:pathLst>
                  <a:path w="489" h="591">
                    <a:moveTo>
                      <a:pt x="0" y="591"/>
                    </a:moveTo>
                    <a:lnTo>
                      <a:pt x="91" y="487"/>
                    </a:lnTo>
                    <a:lnTo>
                      <a:pt x="218" y="328"/>
                    </a:lnTo>
                    <a:lnTo>
                      <a:pt x="351" y="229"/>
                    </a:lnTo>
                    <a:lnTo>
                      <a:pt x="455" y="177"/>
                    </a:lnTo>
                    <a:lnTo>
                      <a:pt x="489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8" name=""/>
              <p:cNvSpPr/>
              <p:nvPr/>
            </p:nvSpPr>
            <p:spPr>
              <a:xfrm>
                <a:off x="6682680" y="3379680"/>
                <a:ext cx="702360" cy="1023840"/>
              </a:xfrm>
              <a:custGeom>
                <a:avLst/>
                <a:gdLst/>
                <a:ahLst/>
                <a:rect l="l" t="t" r="r" b="b"/>
                <a:pathLst>
                  <a:path w="907" h="1291">
                    <a:moveTo>
                      <a:pt x="0" y="1291"/>
                    </a:moveTo>
                    <a:lnTo>
                      <a:pt x="12" y="1119"/>
                    </a:lnTo>
                    <a:lnTo>
                      <a:pt x="12" y="1072"/>
                    </a:lnTo>
                    <a:lnTo>
                      <a:pt x="86" y="929"/>
                    </a:lnTo>
                    <a:lnTo>
                      <a:pt x="75" y="866"/>
                    </a:lnTo>
                    <a:lnTo>
                      <a:pt x="206" y="827"/>
                    </a:lnTo>
                    <a:lnTo>
                      <a:pt x="396" y="626"/>
                    </a:lnTo>
                    <a:lnTo>
                      <a:pt x="464" y="516"/>
                    </a:lnTo>
                    <a:lnTo>
                      <a:pt x="620" y="418"/>
                    </a:lnTo>
                    <a:lnTo>
                      <a:pt x="815" y="229"/>
                    </a:lnTo>
                    <a:lnTo>
                      <a:pt x="907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39" name=""/>
              <p:cNvSpPr/>
              <p:nvPr/>
            </p:nvSpPr>
            <p:spPr>
              <a:xfrm>
                <a:off x="6842160" y="3011400"/>
                <a:ext cx="266760" cy="523800"/>
              </a:xfrm>
              <a:custGeom>
                <a:avLst/>
                <a:gdLst/>
                <a:ahLst/>
                <a:rect l="l" t="t" r="r" b="b"/>
                <a:pathLst>
                  <a:path w="344" h="659">
                    <a:moveTo>
                      <a:pt x="344" y="50"/>
                    </a:moveTo>
                    <a:lnTo>
                      <a:pt x="281" y="62"/>
                    </a:lnTo>
                    <a:lnTo>
                      <a:pt x="200" y="0"/>
                    </a:lnTo>
                    <a:lnTo>
                      <a:pt x="184" y="159"/>
                    </a:lnTo>
                    <a:lnTo>
                      <a:pt x="0" y="659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40" name=""/>
              <p:cNvSpPr/>
              <p:nvPr/>
            </p:nvSpPr>
            <p:spPr>
              <a:xfrm>
                <a:off x="7264080" y="2782800"/>
                <a:ext cx="39960" cy="377640"/>
              </a:xfrm>
              <a:custGeom>
                <a:avLst/>
                <a:gdLst/>
                <a:ahLst/>
                <a:rect l="l" t="t" r="r" b="b"/>
                <a:pathLst>
                  <a:path w="52" h="475">
                    <a:moveTo>
                      <a:pt x="0" y="0"/>
                    </a:moveTo>
                    <a:lnTo>
                      <a:pt x="52" y="200"/>
                    </a:lnTo>
                    <a:lnTo>
                      <a:pt x="36" y="475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41" name=""/>
              <p:cNvSpPr/>
              <p:nvPr/>
            </p:nvSpPr>
            <p:spPr>
              <a:xfrm flipH="1" flipV="1">
                <a:off x="7341480" y="3187440"/>
                <a:ext cx="61920" cy="128880"/>
              </a:xfrm>
              <a:prstGeom prst="line">
                <a:avLst/>
              </a:prstGeom>
              <a:ln w="111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42" name=""/>
              <p:cNvSpPr/>
              <p:nvPr/>
            </p:nvSpPr>
            <p:spPr>
              <a:xfrm>
                <a:off x="6737040" y="2931840"/>
                <a:ext cx="927000" cy="1471680"/>
              </a:xfrm>
              <a:custGeom>
                <a:avLst/>
                <a:gdLst/>
                <a:ahLst/>
                <a:rect l="l" t="t" r="r" b="b"/>
                <a:pathLst>
                  <a:path w="1198" h="1854">
                    <a:moveTo>
                      <a:pt x="1072" y="0"/>
                    </a:moveTo>
                    <a:lnTo>
                      <a:pt x="1198" y="143"/>
                    </a:lnTo>
                    <a:lnTo>
                      <a:pt x="1067" y="264"/>
                    </a:lnTo>
                    <a:lnTo>
                      <a:pt x="992" y="477"/>
                    </a:lnTo>
                    <a:lnTo>
                      <a:pt x="574" y="947"/>
                    </a:lnTo>
                    <a:lnTo>
                      <a:pt x="551" y="1137"/>
                    </a:lnTo>
                    <a:lnTo>
                      <a:pt x="418" y="1280"/>
                    </a:lnTo>
                    <a:lnTo>
                      <a:pt x="217" y="1624"/>
                    </a:lnTo>
                    <a:lnTo>
                      <a:pt x="115" y="1619"/>
                    </a:lnTo>
                    <a:lnTo>
                      <a:pt x="0" y="1854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43" name=""/>
              <p:cNvSpPr/>
              <p:nvPr/>
            </p:nvSpPr>
            <p:spPr>
              <a:xfrm>
                <a:off x="6647040" y="3402000"/>
                <a:ext cx="736200" cy="850680"/>
              </a:xfrm>
              <a:custGeom>
                <a:avLst/>
                <a:gdLst/>
                <a:ahLst/>
                <a:rect l="l" t="t" r="r" b="b"/>
                <a:pathLst>
                  <a:path w="948" h="1072">
                    <a:moveTo>
                      <a:pt x="0" y="1072"/>
                    </a:moveTo>
                    <a:lnTo>
                      <a:pt x="172" y="1061"/>
                    </a:lnTo>
                    <a:lnTo>
                      <a:pt x="193" y="855"/>
                    </a:lnTo>
                    <a:lnTo>
                      <a:pt x="263" y="740"/>
                    </a:lnTo>
                    <a:lnTo>
                      <a:pt x="383" y="625"/>
                    </a:lnTo>
                    <a:lnTo>
                      <a:pt x="489" y="475"/>
                    </a:lnTo>
                    <a:lnTo>
                      <a:pt x="649" y="355"/>
                    </a:lnTo>
                    <a:lnTo>
                      <a:pt x="826" y="172"/>
                    </a:lnTo>
                    <a:lnTo>
                      <a:pt x="948" y="0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144" name=""/>
              <p:cNvSpPr/>
              <p:nvPr/>
            </p:nvSpPr>
            <p:spPr>
              <a:xfrm>
                <a:off x="5263920" y="3935160"/>
                <a:ext cx="973800" cy="390600"/>
              </a:xfrm>
              <a:custGeom>
                <a:avLst/>
                <a:gdLst/>
                <a:ahLst/>
                <a:rect l="l" t="t" r="r" b="b"/>
                <a:pathLst>
                  <a:path w="1257" h="493">
                    <a:moveTo>
                      <a:pt x="0" y="0"/>
                    </a:moveTo>
                    <a:lnTo>
                      <a:pt x="224" y="214"/>
                    </a:lnTo>
                    <a:lnTo>
                      <a:pt x="396" y="321"/>
                    </a:lnTo>
                    <a:lnTo>
                      <a:pt x="1119" y="488"/>
                    </a:lnTo>
                    <a:lnTo>
                      <a:pt x="1189" y="436"/>
                    </a:lnTo>
                    <a:lnTo>
                      <a:pt x="1257" y="493"/>
                    </a:lnTo>
                  </a:path>
                </a:pathLst>
              </a:custGeom>
              <a:noFill/>
              <a:ln w="111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1145" name=""/>
          <p:cNvSpPr/>
          <p:nvPr/>
        </p:nvSpPr>
        <p:spPr>
          <a:xfrm flipV="1">
            <a:off x="7137360" y="4257360"/>
            <a:ext cx="34920" cy="136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46" name=""/>
          <p:cNvSpPr/>
          <p:nvPr/>
        </p:nvSpPr>
        <p:spPr>
          <a:xfrm flipH="1">
            <a:off x="8727840" y="2230560"/>
            <a:ext cx="58680" cy="19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147" name=""/>
          <p:cNvGrpSpPr/>
          <p:nvPr/>
        </p:nvGrpSpPr>
        <p:grpSpPr>
          <a:xfrm>
            <a:off x="3657600" y="1641600"/>
            <a:ext cx="3919320" cy="3031560"/>
            <a:chOff x="3657600" y="1641600"/>
            <a:chExt cx="3919320" cy="3031560"/>
          </a:xfrm>
        </p:grpSpPr>
        <p:sp>
          <p:nvSpPr>
            <p:cNvPr id="1148" name=""/>
            <p:cNvSpPr/>
            <p:nvPr/>
          </p:nvSpPr>
          <p:spPr>
            <a:xfrm flipH="1">
              <a:off x="5557320" y="3924360"/>
              <a:ext cx="69480" cy="34092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49" name=""/>
            <p:cNvSpPr/>
            <p:nvPr/>
          </p:nvSpPr>
          <p:spPr>
            <a:xfrm>
              <a:off x="3742560" y="1641600"/>
              <a:ext cx="839160" cy="552240"/>
            </a:xfrm>
            <a:custGeom>
              <a:avLst/>
              <a:gdLst/>
              <a:ahLst/>
              <a:rect l="l" t="t" r="r" b="b"/>
              <a:pathLst>
                <a:path w="1083" h="695">
                  <a:moveTo>
                    <a:pt x="36" y="695"/>
                  </a:moveTo>
                  <a:lnTo>
                    <a:pt x="0" y="616"/>
                  </a:lnTo>
                  <a:lnTo>
                    <a:pt x="222" y="308"/>
                  </a:lnTo>
                  <a:lnTo>
                    <a:pt x="287" y="272"/>
                  </a:lnTo>
                  <a:lnTo>
                    <a:pt x="337" y="251"/>
                  </a:lnTo>
                  <a:lnTo>
                    <a:pt x="495" y="308"/>
                  </a:lnTo>
                  <a:lnTo>
                    <a:pt x="839" y="36"/>
                  </a:lnTo>
                  <a:lnTo>
                    <a:pt x="939" y="0"/>
                  </a:lnTo>
                  <a:lnTo>
                    <a:pt x="1083" y="7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50" name=""/>
            <p:cNvSpPr/>
            <p:nvPr/>
          </p:nvSpPr>
          <p:spPr>
            <a:xfrm>
              <a:off x="3702600" y="2317680"/>
              <a:ext cx="204480" cy="209160"/>
            </a:xfrm>
            <a:custGeom>
              <a:avLst/>
              <a:gdLst/>
              <a:ahLst/>
              <a:rect l="l" t="t" r="r" b="b"/>
              <a:pathLst>
                <a:path w="263" h="264">
                  <a:moveTo>
                    <a:pt x="41" y="0"/>
                  </a:moveTo>
                  <a:lnTo>
                    <a:pt x="0" y="120"/>
                  </a:lnTo>
                  <a:lnTo>
                    <a:pt x="263" y="26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51" name=""/>
            <p:cNvSpPr/>
            <p:nvPr/>
          </p:nvSpPr>
          <p:spPr>
            <a:xfrm>
              <a:off x="3657600" y="2555640"/>
              <a:ext cx="178200" cy="250560"/>
            </a:xfrm>
            <a:custGeom>
              <a:avLst/>
              <a:gdLst/>
              <a:ahLst/>
              <a:rect l="l" t="t" r="r" b="b"/>
              <a:pathLst>
                <a:path w="229" h="315">
                  <a:moveTo>
                    <a:pt x="0" y="0"/>
                  </a:moveTo>
                  <a:lnTo>
                    <a:pt x="98" y="315"/>
                  </a:lnTo>
                  <a:lnTo>
                    <a:pt x="229" y="30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52" name=""/>
            <p:cNvSpPr/>
            <p:nvPr/>
          </p:nvSpPr>
          <p:spPr>
            <a:xfrm>
              <a:off x="3924000" y="2905200"/>
              <a:ext cx="71280" cy="372600"/>
            </a:xfrm>
            <a:custGeom>
              <a:avLst/>
              <a:gdLst/>
              <a:ahLst/>
              <a:rect l="l" t="t" r="r" b="b"/>
              <a:pathLst>
                <a:path w="91" h="470">
                  <a:moveTo>
                    <a:pt x="0" y="0"/>
                  </a:moveTo>
                  <a:lnTo>
                    <a:pt x="91" y="18"/>
                  </a:lnTo>
                  <a:lnTo>
                    <a:pt x="57" y="47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53" name=""/>
            <p:cNvSpPr/>
            <p:nvPr/>
          </p:nvSpPr>
          <p:spPr>
            <a:xfrm>
              <a:off x="3902760" y="3028680"/>
              <a:ext cx="204480" cy="423720"/>
            </a:xfrm>
            <a:custGeom>
              <a:avLst/>
              <a:gdLst/>
              <a:ahLst/>
              <a:rect l="l" t="t" r="r" b="b"/>
              <a:pathLst>
                <a:path w="264" h="534">
                  <a:moveTo>
                    <a:pt x="0" y="0"/>
                  </a:moveTo>
                  <a:lnTo>
                    <a:pt x="99" y="161"/>
                  </a:lnTo>
                  <a:lnTo>
                    <a:pt x="247" y="396"/>
                  </a:lnTo>
                  <a:lnTo>
                    <a:pt x="264" y="495"/>
                  </a:lnTo>
                  <a:lnTo>
                    <a:pt x="120" y="53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54" name=""/>
            <p:cNvSpPr/>
            <p:nvPr/>
          </p:nvSpPr>
          <p:spPr>
            <a:xfrm>
              <a:off x="3876120" y="3155760"/>
              <a:ext cx="199800" cy="2728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55" name=""/>
            <p:cNvSpPr/>
            <p:nvPr/>
          </p:nvSpPr>
          <p:spPr>
            <a:xfrm>
              <a:off x="4094640" y="3384360"/>
              <a:ext cx="55800" cy="304560"/>
            </a:xfrm>
            <a:custGeom>
              <a:avLst/>
              <a:gdLst/>
              <a:ahLst/>
              <a:rect l="l" t="t" r="r" b="b"/>
              <a:pathLst>
                <a:path w="74" h="384">
                  <a:moveTo>
                    <a:pt x="17" y="0"/>
                  </a:moveTo>
                  <a:lnTo>
                    <a:pt x="74" y="76"/>
                  </a:lnTo>
                  <a:lnTo>
                    <a:pt x="63" y="253"/>
                  </a:lnTo>
                  <a:lnTo>
                    <a:pt x="29" y="384"/>
                  </a:lnTo>
                  <a:lnTo>
                    <a:pt x="0" y="287"/>
                  </a:lnTo>
                  <a:lnTo>
                    <a:pt x="63" y="26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56" name=""/>
            <p:cNvSpPr/>
            <p:nvPr/>
          </p:nvSpPr>
          <p:spPr>
            <a:xfrm flipH="1">
              <a:off x="5962320" y="4376520"/>
              <a:ext cx="75960" cy="1504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57" name=""/>
            <p:cNvSpPr/>
            <p:nvPr/>
          </p:nvSpPr>
          <p:spPr>
            <a:xfrm>
              <a:off x="6145560" y="4413240"/>
              <a:ext cx="204480" cy="259920"/>
            </a:xfrm>
            <a:custGeom>
              <a:avLst/>
              <a:gdLst/>
              <a:ahLst/>
              <a:rect l="l" t="t" r="r" b="b"/>
              <a:pathLst>
                <a:path w="263" h="328">
                  <a:moveTo>
                    <a:pt x="5" y="328"/>
                  </a:moveTo>
                  <a:lnTo>
                    <a:pt x="0" y="195"/>
                  </a:lnTo>
                  <a:lnTo>
                    <a:pt x="34" y="138"/>
                  </a:lnTo>
                  <a:lnTo>
                    <a:pt x="154" y="46"/>
                  </a:lnTo>
                  <a:lnTo>
                    <a:pt x="263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158" name=""/>
            <p:cNvSpPr/>
            <p:nvPr/>
          </p:nvSpPr>
          <p:spPr>
            <a:xfrm>
              <a:off x="7183080" y="2914560"/>
              <a:ext cx="393840" cy="396360"/>
            </a:xfrm>
            <a:custGeom>
              <a:avLst/>
              <a:gdLst/>
              <a:ahLst/>
              <a:rect l="l" t="t" r="r" b="b"/>
              <a:pathLst>
                <a:path w="507" h="500">
                  <a:moveTo>
                    <a:pt x="507" y="0"/>
                  </a:moveTo>
                  <a:lnTo>
                    <a:pt x="387" y="184"/>
                  </a:lnTo>
                  <a:lnTo>
                    <a:pt x="0" y="50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159" name=""/>
          <p:cNvSpPr/>
          <p:nvPr/>
        </p:nvSpPr>
        <p:spPr>
          <a:xfrm flipH="1">
            <a:off x="8727840" y="2230560"/>
            <a:ext cx="58680" cy="1908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7720" bIns="-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0" name=""/>
          <p:cNvSpPr/>
          <p:nvPr/>
        </p:nvSpPr>
        <p:spPr>
          <a:xfrm flipH="1">
            <a:off x="5557680" y="3924360"/>
            <a:ext cx="69840" cy="341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1" name=""/>
          <p:cNvSpPr/>
          <p:nvPr/>
        </p:nvSpPr>
        <p:spPr>
          <a:xfrm>
            <a:off x="3743280" y="1641600"/>
            <a:ext cx="839880" cy="552240"/>
          </a:xfrm>
          <a:custGeom>
            <a:avLst/>
            <a:gdLst/>
            <a:ahLst/>
            <a:rect l="l" t="t" r="r" b="b"/>
            <a:pathLst>
              <a:path w="1083" h="695">
                <a:moveTo>
                  <a:pt x="36" y="695"/>
                </a:moveTo>
                <a:lnTo>
                  <a:pt x="0" y="616"/>
                </a:lnTo>
                <a:lnTo>
                  <a:pt x="222" y="308"/>
                </a:lnTo>
                <a:lnTo>
                  <a:pt x="287" y="272"/>
                </a:lnTo>
                <a:lnTo>
                  <a:pt x="337" y="251"/>
                </a:lnTo>
                <a:lnTo>
                  <a:pt x="495" y="308"/>
                </a:lnTo>
                <a:lnTo>
                  <a:pt x="839" y="36"/>
                </a:lnTo>
                <a:lnTo>
                  <a:pt x="939" y="0"/>
                </a:lnTo>
                <a:lnTo>
                  <a:pt x="1083" y="71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2" name=""/>
          <p:cNvSpPr/>
          <p:nvPr/>
        </p:nvSpPr>
        <p:spPr>
          <a:xfrm>
            <a:off x="3703680" y="2317680"/>
            <a:ext cx="204840" cy="209520"/>
          </a:xfrm>
          <a:custGeom>
            <a:avLst/>
            <a:gdLst/>
            <a:ahLst/>
            <a:rect l="l" t="t" r="r" b="b"/>
            <a:pathLst>
              <a:path w="263" h="264">
                <a:moveTo>
                  <a:pt x="41" y="0"/>
                </a:moveTo>
                <a:lnTo>
                  <a:pt x="0" y="120"/>
                </a:lnTo>
                <a:lnTo>
                  <a:pt x="2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3" name=""/>
          <p:cNvSpPr/>
          <p:nvPr/>
        </p:nvSpPr>
        <p:spPr>
          <a:xfrm>
            <a:off x="3657600" y="2556000"/>
            <a:ext cx="179280" cy="250560"/>
          </a:xfrm>
          <a:custGeom>
            <a:avLst/>
            <a:gdLst/>
            <a:ahLst/>
            <a:rect l="l" t="t" r="r" b="b"/>
            <a:pathLst>
              <a:path w="229" h="315">
                <a:moveTo>
                  <a:pt x="0" y="0"/>
                </a:moveTo>
                <a:lnTo>
                  <a:pt x="98" y="315"/>
                </a:lnTo>
                <a:lnTo>
                  <a:pt x="229" y="3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4" name=""/>
          <p:cNvSpPr/>
          <p:nvPr/>
        </p:nvSpPr>
        <p:spPr>
          <a:xfrm>
            <a:off x="3924360" y="2905200"/>
            <a:ext cx="71280" cy="372960"/>
          </a:xfrm>
          <a:custGeom>
            <a:avLst/>
            <a:gdLst/>
            <a:ahLst/>
            <a:rect l="l" t="t" r="r" b="b"/>
            <a:pathLst>
              <a:path w="91" h="470">
                <a:moveTo>
                  <a:pt x="0" y="0"/>
                </a:moveTo>
                <a:lnTo>
                  <a:pt x="91" y="18"/>
                </a:lnTo>
                <a:lnTo>
                  <a:pt x="57" y="47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5" name=""/>
          <p:cNvSpPr/>
          <p:nvPr/>
        </p:nvSpPr>
        <p:spPr>
          <a:xfrm>
            <a:off x="3903840" y="3029040"/>
            <a:ext cx="204480" cy="423720"/>
          </a:xfrm>
          <a:custGeom>
            <a:avLst/>
            <a:gdLst/>
            <a:ahLst/>
            <a:rect l="l" t="t" r="r" b="b"/>
            <a:pathLst>
              <a:path w="264" h="534">
                <a:moveTo>
                  <a:pt x="0" y="0"/>
                </a:moveTo>
                <a:lnTo>
                  <a:pt x="99" y="161"/>
                </a:lnTo>
                <a:lnTo>
                  <a:pt x="247" y="396"/>
                </a:lnTo>
                <a:lnTo>
                  <a:pt x="264" y="495"/>
                </a:lnTo>
                <a:lnTo>
                  <a:pt x="120" y="53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6" name=""/>
          <p:cNvSpPr/>
          <p:nvPr/>
        </p:nvSpPr>
        <p:spPr>
          <a:xfrm>
            <a:off x="3876840" y="3156120"/>
            <a:ext cx="199800" cy="2728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7" name=""/>
          <p:cNvSpPr/>
          <p:nvPr/>
        </p:nvSpPr>
        <p:spPr>
          <a:xfrm>
            <a:off x="4095720" y="3384720"/>
            <a:ext cx="55440" cy="304560"/>
          </a:xfrm>
          <a:custGeom>
            <a:avLst/>
            <a:gdLst/>
            <a:ahLst/>
            <a:rect l="l" t="t" r="r" b="b"/>
            <a:pathLst>
              <a:path w="74" h="384">
                <a:moveTo>
                  <a:pt x="17" y="0"/>
                </a:moveTo>
                <a:lnTo>
                  <a:pt x="74" y="76"/>
                </a:lnTo>
                <a:lnTo>
                  <a:pt x="63" y="253"/>
                </a:lnTo>
                <a:lnTo>
                  <a:pt x="29" y="384"/>
                </a:lnTo>
                <a:lnTo>
                  <a:pt x="0" y="287"/>
                </a:lnTo>
                <a:lnTo>
                  <a:pt x="63" y="26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8" name=""/>
          <p:cNvSpPr/>
          <p:nvPr/>
        </p:nvSpPr>
        <p:spPr>
          <a:xfrm flipH="1">
            <a:off x="5962680" y="4376880"/>
            <a:ext cx="76320" cy="150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69" name=""/>
          <p:cNvSpPr/>
          <p:nvPr/>
        </p:nvSpPr>
        <p:spPr>
          <a:xfrm>
            <a:off x="6145200" y="4413240"/>
            <a:ext cx="204840" cy="26028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0" name=""/>
          <p:cNvSpPr/>
          <p:nvPr/>
        </p:nvSpPr>
        <p:spPr>
          <a:xfrm>
            <a:off x="7182000" y="2914560"/>
            <a:ext cx="395280" cy="397080"/>
          </a:xfrm>
          <a:custGeom>
            <a:avLst/>
            <a:gdLst/>
            <a:ahLst/>
            <a:rect l="l" t="t" r="r" b="b"/>
            <a:pathLst>
              <a:path w="507" h="500">
                <a:moveTo>
                  <a:pt x="507" y="0"/>
                </a:moveTo>
                <a:lnTo>
                  <a:pt x="387" y="184"/>
                </a:lnTo>
                <a:lnTo>
                  <a:pt x="0" y="50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1" name=""/>
          <p:cNvSpPr/>
          <p:nvPr/>
        </p:nvSpPr>
        <p:spPr>
          <a:xfrm flipH="1">
            <a:off x="5557680" y="3924360"/>
            <a:ext cx="69840" cy="341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2" name=""/>
          <p:cNvSpPr/>
          <p:nvPr/>
        </p:nvSpPr>
        <p:spPr>
          <a:xfrm>
            <a:off x="3703680" y="2317680"/>
            <a:ext cx="204840" cy="209520"/>
          </a:xfrm>
          <a:custGeom>
            <a:avLst/>
            <a:gdLst/>
            <a:ahLst/>
            <a:rect l="l" t="t" r="r" b="b"/>
            <a:pathLst>
              <a:path w="263" h="264">
                <a:moveTo>
                  <a:pt x="41" y="0"/>
                </a:moveTo>
                <a:lnTo>
                  <a:pt x="0" y="120"/>
                </a:lnTo>
                <a:lnTo>
                  <a:pt x="263" y="26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3" name=""/>
          <p:cNvSpPr/>
          <p:nvPr/>
        </p:nvSpPr>
        <p:spPr>
          <a:xfrm>
            <a:off x="3657600" y="2556000"/>
            <a:ext cx="179280" cy="250560"/>
          </a:xfrm>
          <a:custGeom>
            <a:avLst/>
            <a:gdLst/>
            <a:ahLst/>
            <a:rect l="l" t="t" r="r" b="b"/>
            <a:pathLst>
              <a:path w="229" h="315">
                <a:moveTo>
                  <a:pt x="0" y="0"/>
                </a:moveTo>
                <a:lnTo>
                  <a:pt x="98" y="315"/>
                </a:lnTo>
                <a:lnTo>
                  <a:pt x="229" y="30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4" name=""/>
          <p:cNvSpPr/>
          <p:nvPr/>
        </p:nvSpPr>
        <p:spPr>
          <a:xfrm>
            <a:off x="3924360" y="2905200"/>
            <a:ext cx="71280" cy="372960"/>
          </a:xfrm>
          <a:custGeom>
            <a:avLst/>
            <a:gdLst/>
            <a:ahLst/>
            <a:rect l="l" t="t" r="r" b="b"/>
            <a:pathLst>
              <a:path w="91" h="470">
                <a:moveTo>
                  <a:pt x="0" y="0"/>
                </a:moveTo>
                <a:lnTo>
                  <a:pt x="91" y="18"/>
                </a:lnTo>
                <a:lnTo>
                  <a:pt x="57" y="47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5" name=""/>
          <p:cNvSpPr/>
          <p:nvPr/>
        </p:nvSpPr>
        <p:spPr>
          <a:xfrm>
            <a:off x="3903840" y="3029040"/>
            <a:ext cx="204480" cy="423720"/>
          </a:xfrm>
          <a:custGeom>
            <a:avLst/>
            <a:gdLst/>
            <a:ahLst/>
            <a:rect l="l" t="t" r="r" b="b"/>
            <a:pathLst>
              <a:path w="264" h="534">
                <a:moveTo>
                  <a:pt x="0" y="0"/>
                </a:moveTo>
                <a:lnTo>
                  <a:pt x="99" y="161"/>
                </a:lnTo>
                <a:lnTo>
                  <a:pt x="247" y="396"/>
                </a:lnTo>
                <a:lnTo>
                  <a:pt x="264" y="495"/>
                </a:lnTo>
                <a:lnTo>
                  <a:pt x="120" y="53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6" name=""/>
          <p:cNvSpPr/>
          <p:nvPr/>
        </p:nvSpPr>
        <p:spPr>
          <a:xfrm>
            <a:off x="3876840" y="3156120"/>
            <a:ext cx="199800" cy="27288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7" name=""/>
          <p:cNvSpPr/>
          <p:nvPr/>
        </p:nvSpPr>
        <p:spPr>
          <a:xfrm>
            <a:off x="4095720" y="3384720"/>
            <a:ext cx="55440" cy="304560"/>
          </a:xfrm>
          <a:custGeom>
            <a:avLst/>
            <a:gdLst/>
            <a:ahLst/>
            <a:rect l="l" t="t" r="r" b="b"/>
            <a:pathLst>
              <a:path w="74" h="384">
                <a:moveTo>
                  <a:pt x="17" y="0"/>
                </a:moveTo>
                <a:lnTo>
                  <a:pt x="74" y="76"/>
                </a:lnTo>
                <a:lnTo>
                  <a:pt x="63" y="253"/>
                </a:lnTo>
                <a:lnTo>
                  <a:pt x="29" y="384"/>
                </a:lnTo>
                <a:lnTo>
                  <a:pt x="0" y="287"/>
                </a:lnTo>
                <a:lnTo>
                  <a:pt x="63" y="26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8" name=""/>
          <p:cNvSpPr/>
          <p:nvPr/>
        </p:nvSpPr>
        <p:spPr>
          <a:xfrm flipH="1">
            <a:off x="5962680" y="4376880"/>
            <a:ext cx="76320" cy="150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79" name=""/>
          <p:cNvSpPr/>
          <p:nvPr/>
        </p:nvSpPr>
        <p:spPr>
          <a:xfrm>
            <a:off x="6145200" y="4413240"/>
            <a:ext cx="204840" cy="26028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0" name=""/>
          <p:cNvSpPr/>
          <p:nvPr/>
        </p:nvSpPr>
        <p:spPr>
          <a:xfrm>
            <a:off x="7182000" y="2914560"/>
            <a:ext cx="395280" cy="397080"/>
          </a:xfrm>
          <a:custGeom>
            <a:avLst/>
            <a:gdLst/>
            <a:ahLst/>
            <a:rect l="l" t="t" r="r" b="b"/>
            <a:pathLst>
              <a:path w="507" h="500">
                <a:moveTo>
                  <a:pt x="507" y="0"/>
                </a:moveTo>
                <a:lnTo>
                  <a:pt x="387" y="184"/>
                </a:lnTo>
                <a:lnTo>
                  <a:pt x="0" y="50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1" name=""/>
          <p:cNvSpPr/>
          <p:nvPr/>
        </p:nvSpPr>
        <p:spPr>
          <a:xfrm flipH="1" flipV="1">
            <a:off x="7171920" y="3740040"/>
            <a:ext cx="6372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2" name=""/>
          <p:cNvSpPr/>
          <p:nvPr/>
        </p:nvSpPr>
        <p:spPr>
          <a:xfrm>
            <a:off x="4124160" y="3402000"/>
            <a:ext cx="285840" cy="46080"/>
          </a:xfrm>
          <a:custGeom>
            <a:avLst/>
            <a:gdLst/>
            <a:ahLst/>
            <a:rect l="l" t="t" r="r" b="b"/>
            <a:pathLst>
              <a:path w="367" h="57">
                <a:moveTo>
                  <a:pt x="29" y="44"/>
                </a:moveTo>
                <a:lnTo>
                  <a:pt x="310" y="57"/>
                </a:lnTo>
                <a:lnTo>
                  <a:pt x="367" y="10"/>
                </a:lnTo>
                <a:lnTo>
                  <a:pt x="258" y="0"/>
                </a:lnTo>
                <a:lnTo>
                  <a:pt x="0" y="1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3" name=""/>
          <p:cNvSpPr/>
          <p:nvPr/>
        </p:nvSpPr>
        <p:spPr>
          <a:xfrm>
            <a:off x="5292720" y="3952800"/>
            <a:ext cx="627120" cy="304920"/>
          </a:xfrm>
          <a:custGeom>
            <a:avLst/>
            <a:gdLst/>
            <a:ahLst/>
            <a:rect l="l" t="t" r="r" b="b"/>
            <a:pathLst>
              <a:path w="810" h="383">
                <a:moveTo>
                  <a:pt x="0" y="0"/>
                </a:moveTo>
                <a:lnTo>
                  <a:pt x="414" y="252"/>
                </a:lnTo>
                <a:lnTo>
                  <a:pt x="810" y="38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4" name=""/>
          <p:cNvSpPr/>
          <p:nvPr/>
        </p:nvSpPr>
        <p:spPr>
          <a:xfrm flipH="1">
            <a:off x="5397120" y="2495520"/>
            <a:ext cx="28440" cy="1508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5" name=""/>
          <p:cNvSpPr/>
          <p:nvPr/>
        </p:nvSpPr>
        <p:spPr>
          <a:xfrm>
            <a:off x="5348160" y="2651040"/>
            <a:ext cx="2016360" cy="1274760"/>
          </a:xfrm>
          <a:custGeom>
            <a:avLst/>
            <a:gdLst/>
            <a:ahLst/>
            <a:rect l="l" t="t" r="r" b="b"/>
            <a:pathLst>
              <a:path w="2599" h="1606">
                <a:moveTo>
                  <a:pt x="0" y="1606"/>
                </a:moveTo>
                <a:lnTo>
                  <a:pt x="103" y="1531"/>
                </a:lnTo>
                <a:lnTo>
                  <a:pt x="414" y="1257"/>
                </a:lnTo>
                <a:lnTo>
                  <a:pt x="534" y="970"/>
                </a:lnTo>
                <a:lnTo>
                  <a:pt x="677" y="843"/>
                </a:lnTo>
                <a:lnTo>
                  <a:pt x="1405" y="109"/>
                </a:lnTo>
                <a:lnTo>
                  <a:pt x="2031" y="0"/>
                </a:lnTo>
                <a:lnTo>
                  <a:pt x="2341" y="73"/>
                </a:lnTo>
                <a:lnTo>
                  <a:pt x="2427" y="454"/>
                </a:lnTo>
                <a:lnTo>
                  <a:pt x="2500" y="498"/>
                </a:lnTo>
                <a:lnTo>
                  <a:pt x="2599" y="75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6" name=""/>
          <p:cNvSpPr/>
          <p:nvPr/>
        </p:nvSpPr>
        <p:spPr>
          <a:xfrm>
            <a:off x="6105600" y="2924280"/>
            <a:ext cx="17280" cy="158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7" name=""/>
          <p:cNvSpPr/>
          <p:nvPr/>
        </p:nvSpPr>
        <p:spPr>
          <a:xfrm>
            <a:off x="5468760" y="3538440"/>
            <a:ext cx="698760" cy="501840"/>
          </a:xfrm>
          <a:custGeom>
            <a:avLst/>
            <a:gdLst/>
            <a:ahLst/>
            <a:rect l="l" t="t" r="r" b="b"/>
            <a:pathLst>
              <a:path w="900" h="631">
                <a:moveTo>
                  <a:pt x="0" y="631"/>
                </a:moveTo>
                <a:lnTo>
                  <a:pt x="269" y="504"/>
                </a:lnTo>
                <a:lnTo>
                  <a:pt x="407" y="0"/>
                </a:lnTo>
                <a:lnTo>
                  <a:pt x="900" y="2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8" name=""/>
          <p:cNvSpPr/>
          <p:nvPr/>
        </p:nvSpPr>
        <p:spPr>
          <a:xfrm flipV="1">
            <a:off x="6526080" y="3843000"/>
            <a:ext cx="24120" cy="95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89" name=""/>
          <p:cNvSpPr/>
          <p:nvPr/>
        </p:nvSpPr>
        <p:spPr>
          <a:xfrm>
            <a:off x="7305840" y="3733920"/>
            <a:ext cx="27000" cy="1062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0" name=""/>
          <p:cNvSpPr/>
          <p:nvPr/>
        </p:nvSpPr>
        <p:spPr>
          <a:xfrm>
            <a:off x="7122960" y="3816360"/>
            <a:ext cx="46080" cy="11412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1" name=""/>
          <p:cNvSpPr/>
          <p:nvPr/>
        </p:nvSpPr>
        <p:spPr>
          <a:xfrm flipH="1" flipV="1">
            <a:off x="7550280" y="2806200"/>
            <a:ext cx="325440" cy="1177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2" name=""/>
          <p:cNvSpPr/>
          <p:nvPr/>
        </p:nvSpPr>
        <p:spPr>
          <a:xfrm flipH="1">
            <a:off x="6811560" y="3557520"/>
            <a:ext cx="27000" cy="244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3" name=""/>
          <p:cNvSpPr/>
          <p:nvPr/>
        </p:nvSpPr>
        <p:spPr>
          <a:xfrm>
            <a:off x="6723000" y="3706920"/>
            <a:ext cx="44640" cy="1411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4" name=""/>
          <p:cNvSpPr/>
          <p:nvPr/>
        </p:nvSpPr>
        <p:spPr>
          <a:xfrm flipV="1">
            <a:off x="6620040" y="3884400"/>
            <a:ext cx="16164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5" name=""/>
          <p:cNvSpPr/>
          <p:nvPr/>
        </p:nvSpPr>
        <p:spPr>
          <a:xfrm>
            <a:off x="7297560" y="3170160"/>
            <a:ext cx="177840" cy="68400"/>
          </a:xfrm>
          <a:custGeom>
            <a:avLst/>
            <a:gdLst/>
            <a:ahLst/>
            <a:rect l="l" t="t" r="r" b="b"/>
            <a:pathLst>
              <a:path w="229" h="86">
                <a:moveTo>
                  <a:pt x="229" y="17"/>
                </a:moveTo>
                <a:lnTo>
                  <a:pt x="154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6" name=""/>
          <p:cNvSpPr/>
          <p:nvPr/>
        </p:nvSpPr>
        <p:spPr>
          <a:xfrm flipH="1">
            <a:off x="7195680" y="3689280"/>
            <a:ext cx="1800" cy="637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7" name=""/>
          <p:cNvSpPr/>
          <p:nvPr/>
        </p:nvSpPr>
        <p:spPr>
          <a:xfrm flipV="1">
            <a:off x="6927840" y="3881160"/>
            <a:ext cx="1440" cy="44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8" name=""/>
          <p:cNvSpPr/>
          <p:nvPr/>
        </p:nvSpPr>
        <p:spPr>
          <a:xfrm>
            <a:off x="4124160" y="3402000"/>
            <a:ext cx="285840" cy="46080"/>
          </a:xfrm>
          <a:custGeom>
            <a:avLst/>
            <a:gdLst/>
            <a:ahLst/>
            <a:rect l="l" t="t" r="r" b="b"/>
            <a:pathLst>
              <a:path w="367" h="57">
                <a:moveTo>
                  <a:pt x="29" y="44"/>
                </a:moveTo>
                <a:lnTo>
                  <a:pt x="310" y="57"/>
                </a:lnTo>
                <a:lnTo>
                  <a:pt x="367" y="10"/>
                </a:lnTo>
                <a:lnTo>
                  <a:pt x="258" y="0"/>
                </a:lnTo>
                <a:lnTo>
                  <a:pt x="0" y="1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-720" bIns="-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199" name=""/>
          <p:cNvSpPr/>
          <p:nvPr/>
        </p:nvSpPr>
        <p:spPr>
          <a:xfrm>
            <a:off x="5292720" y="3952800"/>
            <a:ext cx="627120" cy="304920"/>
          </a:xfrm>
          <a:custGeom>
            <a:avLst/>
            <a:gdLst/>
            <a:ahLst/>
            <a:rect l="l" t="t" r="r" b="b"/>
            <a:pathLst>
              <a:path w="810" h="383">
                <a:moveTo>
                  <a:pt x="0" y="0"/>
                </a:moveTo>
                <a:lnTo>
                  <a:pt x="414" y="252"/>
                </a:lnTo>
                <a:lnTo>
                  <a:pt x="810" y="38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0" name=""/>
          <p:cNvSpPr/>
          <p:nvPr/>
        </p:nvSpPr>
        <p:spPr>
          <a:xfrm flipH="1">
            <a:off x="5397120" y="2495520"/>
            <a:ext cx="28440" cy="15084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1" name=""/>
          <p:cNvSpPr/>
          <p:nvPr/>
        </p:nvSpPr>
        <p:spPr>
          <a:xfrm>
            <a:off x="5348160" y="2651040"/>
            <a:ext cx="2016360" cy="1274760"/>
          </a:xfrm>
          <a:custGeom>
            <a:avLst/>
            <a:gdLst/>
            <a:ahLst/>
            <a:rect l="l" t="t" r="r" b="b"/>
            <a:pathLst>
              <a:path w="2599" h="1606">
                <a:moveTo>
                  <a:pt x="0" y="1606"/>
                </a:moveTo>
                <a:lnTo>
                  <a:pt x="103" y="1531"/>
                </a:lnTo>
                <a:lnTo>
                  <a:pt x="414" y="1257"/>
                </a:lnTo>
                <a:lnTo>
                  <a:pt x="534" y="970"/>
                </a:lnTo>
                <a:lnTo>
                  <a:pt x="677" y="843"/>
                </a:lnTo>
                <a:lnTo>
                  <a:pt x="1405" y="109"/>
                </a:lnTo>
                <a:lnTo>
                  <a:pt x="2031" y="0"/>
                </a:lnTo>
                <a:lnTo>
                  <a:pt x="2341" y="73"/>
                </a:lnTo>
                <a:lnTo>
                  <a:pt x="2427" y="454"/>
                </a:lnTo>
                <a:lnTo>
                  <a:pt x="2500" y="498"/>
                </a:lnTo>
                <a:lnTo>
                  <a:pt x="2599" y="751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2" name=""/>
          <p:cNvSpPr/>
          <p:nvPr/>
        </p:nvSpPr>
        <p:spPr>
          <a:xfrm>
            <a:off x="6105600" y="2924280"/>
            <a:ext cx="17280" cy="15876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3" name=""/>
          <p:cNvSpPr/>
          <p:nvPr/>
        </p:nvSpPr>
        <p:spPr>
          <a:xfrm>
            <a:off x="5468760" y="3538440"/>
            <a:ext cx="698760" cy="501840"/>
          </a:xfrm>
          <a:custGeom>
            <a:avLst/>
            <a:gdLst/>
            <a:ahLst/>
            <a:rect l="l" t="t" r="r" b="b"/>
            <a:pathLst>
              <a:path w="900" h="631">
                <a:moveTo>
                  <a:pt x="0" y="631"/>
                </a:moveTo>
                <a:lnTo>
                  <a:pt x="269" y="504"/>
                </a:lnTo>
                <a:lnTo>
                  <a:pt x="407" y="0"/>
                </a:lnTo>
                <a:lnTo>
                  <a:pt x="900" y="217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4" name=""/>
          <p:cNvSpPr/>
          <p:nvPr/>
        </p:nvSpPr>
        <p:spPr>
          <a:xfrm flipV="1">
            <a:off x="6526080" y="3843000"/>
            <a:ext cx="24120" cy="95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5" name=""/>
          <p:cNvSpPr/>
          <p:nvPr/>
        </p:nvSpPr>
        <p:spPr>
          <a:xfrm>
            <a:off x="7305840" y="3733920"/>
            <a:ext cx="27000" cy="10620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6" name=""/>
          <p:cNvSpPr/>
          <p:nvPr/>
        </p:nvSpPr>
        <p:spPr>
          <a:xfrm>
            <a:off x="7122960" y="3816360"/>
            <a:ext cx="46080" cy="114120"/>
          </a:xfrm>
          <a:custGeom>
            <a:avLst/>
            <a:gdLst/>
            <a:ahLst/>
            <a:rect l="l" t="t" r="r" b="b"/>
            <a:pathLst>
              <a:path w="57" h="144">
                <a:moveTo>
                  <a:pt x="57" y="144"/>
                </a:moveTo>
                <a:lnTo>
                  <a:pt x="46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7" name=""/>
          <p:cNvSpPr/>
          <p:nvPr/>
        </p:nvSpPr>
        <p:spPr>
          <a:xfrm flipH="1" flipV="1">
            <a:off x="7550280" y="2806200"/>
            <a:ext cx="325440" cy="11772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8" name=""/>
          <p:cNvSpPr/>
          <p:nvPr/>
        </p:nvSpPr>
        <p:spPr>
          <a:xfrm flipH="1">
            <a:off x="6811560" y="3557520"/>
            <a:ext cx="27000" cy="24444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09" name=""/>
          <p:cNvSpPr/>
          <p:nvPr/>
        </p:nvSpPr>
        <p:spPr>
          <a:xfrm>
            <a:off x="6723000" y="3706920"/>
            <a:ext cx="44640" cy="14112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10" name=""/>
          <p:cNvSpPr/>
          <p:nvPr/>
        </p:nvSpPr>
        <p:spPr>
          <a:xfrm flipV="1">
            <a:off x="6620040" y="3884400"/>
            <a:ext cx="161640" cy="46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11" name=""/>
          <p:cNvSpPr/>
          <p:nvPr/>
        </p:nvSpPr>
        <p:spPr>
          <a:xfrm>
            <a:off x="7297560" y="3170160"/>
            <a:ext cx="177840" cy="68400"/>
          </a:xfrm>
          <a:custGeom>
            <a:avLst/>
            <a:gdLst/>
            <a:ahLst/>
            <a:rect l="l" t="t" r="r" b="b"/>
            <a:pathLst>
              <a:path w="229" h="86">
                <a:moveTo>
                  <a:pt x="229" y="17"/>
                </a:moveTo>
                <a:lnTo>
                  <a:pt x="154" y="86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21600" bIns="216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12" name=""/>
          <p:cNvSpPr/>
          <p:nvPr/>
        </p:nvSpPr>
        <p:spPr>
          <a:xfrm flipH="1">
            <a:off x="7195680" y="3689280"/>
            <a:ext cx="1800" cy="637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13" name=""/>
          <p:cNvSpPr/>
          <p:nvPr/>
        </p:nvSpPr>
        <p:spPr>
          <a:xfrm flipV="1">
            <a:off x="6927840" y="3881160"/>
            <a:ext cx="1440" cy="44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214" name=""/>
          <p:cNvGrpSpPr/>
          <p:nvPr/>
        </p:nvGrpSpPr>
        <p:grpSpPr>
          <a:xfrm>
            <a:off x="5118120" y="2122560"/>
            <a:ext cx="3735000" cy="2358720"/>
            <a:chOff x="5118120" y="2122560"/>
            <a:chExt cx="3735000" cy="2358720"/>
          </a:xfrm>
        </p:grpSpPr>
        <p:sp>
          <p:nvSpPr>
            <p:cNvPr id="1215" name=""/>
            <p:cNvSpPr/>
            <p:nvPr/>
          </p:nvSpPr>
          <p:spPr>
            <a:xfrm>
              <a:off x="5118120" y="2836800"/>
              <a:ext cx="82080" cy="177840"/>
            </a:xfrm>
            <a:custGeom>
              <a:avLst/>
              <a:gdLst/>
              <a:ahLst/>
              <a:rect l="l" t="t" r="r" b="b"/>
              <a:pathLst>
                <a:path w="108" h="222">
                  <a:moveTo>
                    <a:pt x="108" y="222"/>
                  </a:moveTo>
                  <a:lnTo>
                    <a:pt x="65" y="122"/>
                  </a:lnTo>
                  <a:lnTo>
                    <a:pt x="65" y="0"/>
                  </a:lnTo>
                  <a:lnTo>
                    <a:pt x="0" y="5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16" name=""/>
            <p:cNvSpPr/>
            <p:nvPr/>
          </p:nvSpPr>
          <p:spPr>
            <a:xfrm flipH="1">
              <a:off x="5567040" y="3228840"/>
              <a:ext cx="66600" cy="73080"/>
            </a:xfrm>
            <a:prstGeom prst="line">
              <a:avLst/>
            </a:prstGeom>
            <a:ln w="11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17" name=""/>
            <p:cNvSpPr/>
            <p:nvPr/>
          </p:nvSpPr>
          <p:spPr>
            <a:xfrm>
              <a:off x="6226200" y="2760480"/>
              <a:ext cx="185760" cy="446040"/>
            </a:xfrm>
            <a:custGeom>
              <a:avLst/>
              <a:gdLst/>
              <a:ahLst/>
              <a:rect l="l" t="t" r="r" b="b"/>
              <a:pathLst>
                <a:path w="240" h="561">
                  <a:moveTo>
                    <a:pt x="62" y="561"/>
                  </a:moveTo>
                  <a:lnTo>
                    <a:pt x="0" y="412"/>
                  </a:lnTo>
                  <a:lnTo>
                    <a:pt x="240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18" name=""/>
            <p:cNvSpPr/>
            <p:nvPr/>
          </p:nvSpPr>
          <p:spPr>
            <a:xfrm>
              <a:off x="5802840" y="3024000"/>
              <a:ext cx="795240" cy="295200"/>
            </a:xfrm>
            <a:custGeom>
              <a:avLst/>
              <a:gdLst/>
              <a:ahLst/>
              <a:rect l="l" t="t" r="r" b="b"/>
              <a:pathLst>
                <a:path w="1025" h="373">
                  <a:moveTo>
                    <a:pt x="0" y="373"/>
                  </a:moveTo>
                  <a:lnTo>
                    <a:pt x="509" y="166"/>
                  </a:lnTo>
                  <a:lnTo>
                    <a:pt x="1020" y="127"/>
                  </a:lnTo>
                  <a:lnTo>
                    <a:pt x="1025" y="0"/>
                  </a:lnTo>
                  <a:lnTo>
                    <a:pt x="555" y="98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19" name=""/>
            <p:cNvSpPr/>
            <p:nvPr/>
          </p:nvSpPr>
          <p:spPr>
            <a:xfrm>
              <a:off x="5922360" y="2658960"/>
              <a:ext cx="1298520" cy="611280"/>
            </a:xfrm>
            <a:custGeom>
              <a:avLst/>
              <a:gdLst/>
              <a:ahLst/>
              <a:rect l="l" t="t" r="r" b="b"/>
              <a:pathLst>
                <a:path w="1674" h="769">
                  <a:moveTo>
                    <a:pt x="1674" y="0"/>
                  </a:moveTo>
                  <a:lnTo>
                    <a:pt x="1205" y="109"/>
                  </a:lnTo>
                  <a:lnTo>
                    <a:pt x="699" y="304"/>
                  </a:lnTo>
                  <a:lnTo>
                    <a:pt x="0" y="769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0" name=""/>
            <p:cNvSpPr/>
            <p:nvPr/>
          </p:nvSpPr>
          <p:spPr>
            <a:xfrm>
              <a:off x="8710560" y="2122560"/>
              <a:ext cx="43560" cy="91800"/>
            </a:xfrm>
            <a:prstGeom prst="line">
              <a:avLst/>
            </a:prstGeom>
            <a:ln w="11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1" name=""/>
            <p:cNvSpPr/>
            <p:nvPr/>
          </p:nvSpPr>
          <p:spPr>
            <a:xfrm>
              <a:off x="8727840" y="2259000"/>
              <a:ext cx="125280" cy="54000"/>
            </a:xfrm>
            <a:custGeom>
              <a:avLst/>
              <a:gdLst/>
              <a:ahLst/>
              <a:rect l="l" t="t" r="r" b="b"/>
              <a:pathLst>
                <a:path w="162" h="68">
                  <a:moveTo>
                    <a:pt x="162" y="39"/>
                  </a:moveTo>
                  <a:lnTo>
                    <a:pt x="70" y="68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0" bIns="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2" name=""/>
            <p:cNvSpPr/>
            <p:nvPr/>
          </p:nvSpPr>
          <p:spPr>
            <a:xfrm flipH="1">
              <a:off x="8105760" y="2282760"/>
              <a:ext cx="57240" cy="185760"/>
            </a:xfrm>
            <a:prstGeom prst="line">
              <a:avLst/>
            </a:prstGeom>
            <a:ln w="11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3" name=""/>
            <p:cNvSpPr/>
            <p:nvPr/>
          </p:nvSpPr>
          <p:spPr>
            <a:xfrm>
              <a:off x="7960680" y="2282760"/>
              <a:ext cx="673920" cy="253800"/>
            </a:xfrm>
            <a:custGeom>
              <a:avLst/>
              <a:gdLst/>
              <a:ahLst/>
              <a:rect l="l" t="t" r="r" b="b"/>
              <a:pathLst>
                <a:path w="871" h="320">
                  <a:moveTo>
                    <a:pt x="0" y="320"/>
                  </a:moveTo>
                  <a:lnTo>
                    <a:pt x="39" y="274"/>
                  </a:lnTo>
                  <a:lnTo>
                    <a:pt x="194" y="234"/>
                  </a:lnTo>
                  <a:lnTo>
                    <a:pt x="344" y="245"/>
                  </a:lnTo>
                  <a:lnTo>
                    <a:pt x="504" y="206"/>
                  </a:lnTo>
                  <a:lnTo>
                    <a:pt x="590" y="222"/>
                  </a:lnTo>
                  <a:lnTo>
                    <a:pt x="739" y="274"/>
                  </a:lnTo>
                  <a:lnTo>
                    <a:pt x="832" y="200"/>
                  </a:lnTo>
                  <a:lnTo>
                    <a:pt x="866" y="172"/>
                  </a:lnTo>
                  <a:lnTo>
                    <a:pt x="853" y="114"/>
                  </a:lnTo>
                  <a:lnTo>
                    <a:pt x="871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4" name=""/>
            <p:cNvSpPr/>
            <p:nvPr/>
          </p:nvSpPr>
          <p:spPr>
            <a:xfrm>
              <a:off x="7678440" y="2863800"/>
              <a:ext cx="675720" cy="345960"/>
            </a:xfrm>
            <a:custGeom>
              <a:avLst/>
              <a:gdLst/>
              <a:ahLst/>
              <a:rect l="l" t="t" r="r" b="b"/>
              <a:pathLst>
                <a:path w="871" h="436">
                  <a:moveTo>
                    <a:pt x="871" y="41"/>
                  </a:moveTo>
                  <a:lnTo>
                    <a:pt x="785" y="0"/>
                  </a:lnTo>
                  <a:lnTo>
                    <a:pt x="613" y="0"/>
                  </a:lnTo>
                  <a:lnTo>
                    <a:pt x="91" y="109"/>
                  </a:lnTo>
                  <a:lnTo>
                    <a:pt x="104" y="321"/>
                  </a:lnTo>
                  <a:lnTo>
                    <a:pt x="0" y="436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5" name=""/>
            <p:cNvSpPr/>
            <p:nvPr/>
          </p:nvSpPr>
          <p:spPr>
            <a:xfrm>
              <a:off x="7159320" y="2673360"/>
              <a:ext cx="760680" cy="1749240"/>
            </a:xfrm>
            <a:custGeom>
              <a:avLst/>
              <a:gdLst/>
              <a:ahLst/>
              <a:rect l="l" t="t" r="r" b="b"/>
              <a:pathLst>
                <a:path w="983" h="2203">
                  <a:moveTo>
                    <a:pt x="983" y="0"/>
                  </a:moveTo>
                  <a:lnTo>
                    <a:pt x="839" y="109"/>
                  </a:lnTo>
                  <a:lnTo>
                    <a:pt x="759" y="303"/>
                  </a:lnTo>
                  <a:lnTo>
                    <a:pt x="569" y="602"/>
                  </a:lnTo>
                  <a:lnTo>
                    <a:pt x="506" y="790"/>
                  </a:lnTo>
                  <a:lnTo>
                    <a:pt x="183" y="1142"/>
                  </a:lnTo>
                  <a:lnTo>
                    <a:pt x="86" y="1382"/>
                  </a:lnTo>
                  <a:lnTo>
                    <a:pt x="97" y="1612"/>
                  </a:lnTo>
                  <a:lnTo>
                    <a:pt x="6" y="2047"/>
                  </a:lnTo>
                  <a:lnTo>
                    <a:pt x="0" y="2203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6" name=""/>
            <p:cNvSpPr/>
            <p:nvPr/>
          </p:nvSpPr>
          <p:spPr>
            <a:xfrm flipH="1" flipV="1">
              <a:off x="7887600" y="3693600"/>
              <a:ext cx="160920" cy="136440"/>
            </a:xfrm>
            <a:prstGeom prst="line">
              <a:avLst/>
            </a:prstGeom>
            <a:ln w="11160">
              <a:solidFill>
                <a:srgbClr val="ffe80f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7" name=""/>
            <p:cNvSpPr/>
            <p:nvPr/>
          </p:nvSpPr>
          <p:spPr>
            <a:xfrm>
              <a:off x="6923880" y="4181400"/>
              <a:ext cx="292680" cy="185760"/>
            </a:xfrm>
            <a:custGeom>
              <a:avLst/>
              <a:gdLst/>
              <a:ahLst/>
              <a:rect l="l" t="t" r="r" b="b"/>
              <a:pathLst>
                <a:path w="378" h="235">
                  <a:moveTo>
                    <a:pt x="378" y="110"/>
                  </a:moveTo>
                  <a:lnTo>
                    <a:pt x="190" y="235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8" name=""/>
            <p:cNvSpPr/>
            <p:nvPr/>
          </p:nvSpPr>
          <p:spPr>
            <a:xfrm>
              <a:off x="7043040" y="2841480"/>
              <a:ext cx="765720" cy="792360"/>
            </a:xfrm>
            <a:custGeom>
              <a:avLst/>
              <a:gdLst/>
              <a:ahLst/>
              <a:rect l="l" t="t" r="r" b="b"/>
              <a:pathLst>
                <a:path w="988" h="999">
                  <a:moveTo>
                    <a:pt x="988" y="0"/>
                  </a:moveTo>
                  <a:lnTo>
                    <a:pt x="884" y="167"/>
                  </a:lnTo>
                  <a:lnTo>
                    <a:pt x="803" y="350"/>
                  </a:lnTo>
                  <a:lnTo>
                    <a:pt x="443" y="678"/>
                  </a:lnTo>
                  <a:lnTo>
                    <a:pt x="156" y="981"/>
                  </a:lnTo>
                  <a:lnTo>
                    <a:pt x="0" y="999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29" name=""/>
            <p:cNvSpPr/>
            <p:nvPr/>
          </p:nvSpPr>
          <p:spPr>
            <a:xfrm>
              <a:off x="6678720" y="3706560"/>
              <a:ext cx="303480" cy="774720"/>
            </a:xfrm>
            <a:custGeom>
              <a:avLst/>
              <a:gdLst/>
              <a:ahLst/>
              <a:rect l="l" t="t" r="r" b="b"/>
              <a:pathLst>
                <a:path w="393" h="976">
                  <a:moveTo>
                    <a:pt x="0" y="976"/>
                  </a:moveTo>
                  <a:lnTo>
                    <a:pt x="138" y="861"/>
                  </a:lnTo>
                  <a:lnTo>
                    <a:pt x="161" y="666"/>
                  </a:lnTo>
                  <a:lnTo>
                    <a:pt x="249" y="219"/>
                  </a:lnTo>
                  <a:lnTo>
                    <a:pt x="393" y="70"/>
                  </a:lnTo>
                  <a:lnTo>
                    <a:pt x="393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0" name=""/>
            <p:cNvSpPr/>
            <p:nvPr/>
          </p:nvSpPr>
          <p:spPr>
            <a:xfrm>
              <a:off x="7258320" y="2846160"/>
              <a:ext cx="158040" cy="378000"/>
            </a:xfrm>
            <a:custGeom>
              <a:avLst/>
              <a:gdLst/>
              <a:ahLst/>
              <a:rect l="l" t="t" r="r" b="b"/>
              <a:pathLst>
                <a:path w="204" h="477">
                  <a:moveTo>
                    <a:pt x="204" y="0"/>
                  </a:moveTo>
                  <a:lnTo>
                    <a:pt x="0" y="28"/>
                  </a:lnTo>
                  <a:lnTo>
                    <a:pt x="23" y="477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1" name=""/>
            <p:cNvSpPr/>
            <p:nvPr/>
          </p:nvSpPr>
          <p:spPr>
            <a:xfrm>
              <a:off x="6900480" y="3392280"/>
              <a:ext cx="249120" cy="451080"/>
            </a:xfrm>
            <a:custGeom>
              <a:avLst/>
              <a:gdLst/>
              <a:ahLst/>
              <a:rect l="l" t="t" r="r" b="b"/>
              <a:pathLst>
                <a:path w="321" h="568">
                  <a:moveTo>
                    <a:pt x="0" y="568"/>
                  </a:moveTo>
                  <a:lnTo>
                    <a:pt x="11" y="466"/>
                  </a:lnTo>
                  <a:lnTo>
                    <a:pt x="177" y="352"/>
                  </a:lnTo>
                  <a:lnTo>
                    <a:pt x="321" y="41"/>
                  </a:lnTo>
                  <a:lnTo>
                    <a:pt x="315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2" name=""/>
            <p:cNvSpPr/>
            <p:nvPr/>
          </p:nvSpPr>
          <p:spPr>
            <a:xfrm>
              <a:off x="6426000" y="3762360"/>
              <a:ext cx="497520" cy="341280"/>
            </a:xfrm>
            <a:custGeom>
              <a:avLst/>
              <a:gdLst/>
              <a:ahLst/>
              <a:rect l="l" t="t" r="r" b="b"/>
              <a:pathLst>
                <a:path w="642" h="431">
                  <a:moveTo>
                    <a:pt x="0" y="431"/>
                  </a:moveTo>
                  <a:lnTo>
                    <a:pt x="211" y="327"/>
                  </a:lnTo>
                  <a:lnTo>
                    <a:pt x="435" y="137"/>
                  </a:lnTo>
                  <a:lnTo>
                    <a:pt x="642" y="0"/>
                  </a:lnTo>
                </a:path>
              </a:pathLst>
            </a:custGeom>
            <a:noFill/>
            <a:ln w="11160">
              <a:solidFill>
                <a:srgbClr val="ffe80f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233" name=""/>
          <p:cNvGrpSpPr/>
          <p:nvPr/>
        </p:nvGrpSpPr>
        <p:grpSpPr>
          <a:xfrm>
            <a:off x="3795840" y="1117440"/>
            <a:ext cx="4995360" cy="3641760"/>
            <a:chOff x="3795840" y="1117440"/>
            <a:chExt cx="4995360" cy="3641760"/>
          </a:xfrm>
        </p:grpSpPr>
        <p:sp>
          <p:nvSpPr>
            <p:cNvPr id="1234" name=""/>
            <p:cNvSpPr/>
            <p:nvPr/>
          </p:nvSpPr>
          <p:spPr>
            <a:xfrm>
              <a:off x="6233040" y="3435120"/>
              <a:ext cx="262080" cy="933480"/>
            </a:xfrm>
            <a:custGeom>
              <a:avLst/>
              <a:gdLst/>
              <a:ahLst/>
              <a:rect l="l" t="t" r="r" b="b"/>
              <a:pathLst>
                <a:path w="338" h="1176">
                  <a:moveTo>
                    <a:pt x="0" y="0"/>
                  </a:moveTo>
                  <a:lnTo>
                    <a:pt x="122" y="667"/>
                  </a:lnTo>
                  <a:lnTo>
                    <a:pt x="302" y="925"/>
                  </a:lnTo>
                  <a:lnTo>
                    <a:pt x="287" y="1090"/>
                  </a:lnTo>
                  <a:lnTo>
                    <a:pt x="338" y="1176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5" name=""/>
            <p:cNvSpPr/>
            <p:nvPr/>
          </p:nvSpPr>
          <p:spPr>
            <a:xfrm>
              <a:off x="5050080" y="1117440"/>
              <a:ext cx="15120" cy="325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6" name=""/>
            <p:cNvSpPr/>
            <p:nvPr/>
          </p:nvSpPr>
          <p:spPr>
            <a:xfrm>
              <a:off x="3837600" y="1209600"/>
              <a:ext cx="1006200" cy="1820880"/>
            </a:xfrm>
            <a:custGeom>
              <a:avLst/>
              <a:gdLst/>
              <a:ahLst/>
              <a:rect l="l" t="t" r="r" b="b"/>
              <a:pathLst>
                <a:path w="1298" h="2295">
                  <a:moveTo>
                    <a:pt x="1205" y="0"/>
                  </a:moveTo>
                  <a:lnTo>
                    <a:pt x="1262" y="136"/>
                  </a:lnTo>
                  <a:lnTo>
                    <a:pt x="1298" y="286"/>
                  </a:lnTo>
                  <a:lnTo>
                    <a:pt x="975" y="401"/>
                  </a:lnTo>
                  <a:lnTo>
                    <a:pt x="946" y="487"/>
                  </a:lnTo>
                  <a:lnTo>
                    <a:pt x="846" y="573"/>
                  </a:lnTo>
                  <a:lnTo>
                    <a:pt x="466" y="882"/>
                  </a:lnTo>
                  <a:lnTo>
                    <a:pt x="79" y="1219"/>
                  </a:lnTo>
                  <a:lnTo>
                    <a:pt x="136" y="1477"/>
                  </a:lnTo>
                  <a:lnTo>
                    <a:pt x="0" y="2008"/>
                  </a:lnTo>
                  <a:lnTo>
                    <a:pt x="86" y="229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7" name=""/>
            <p:cNvSpPr/>
            <p:nvPr/>
          </p:nvSpPr>
          <p:spPr>
            <a:xfrm>
              <a:off x="3943080" y="1403280"/>
              <a:ext cx="178200" cy="466560"/>
            </a:xfrm>
            <a:custGeom>
              <a:avLst/>
              <a:gdLst/>
              <a:ahLst/>
              <a:rect l="l" t="t" r="r" b="b"/>
              <a:pathLst>
                <a:path w="230" h="589">
                  <a:moveTo>
                    <a:pt x="230" y="0"/>
                  </a:moveTo>
                  <a:lnTo>
                    <a:pt x="172" y="86"/>
                  </a:lnTo>
                  <a:lnTo>
                    <a:pt x="158" y="273"/>
                  </a:lnTo>
                  <a:lnTo>
                    <a:pt x="36" y="373"/>
                  </a:lnTo>
                  <a:lnTo>
                    <a:pt x="0" y="58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8" name=""/>
            <p:cNvSpPr/>
            <p:nvPr/>
          </p:nvSpPr>
          <p:spPr>
            <a:xfrm>
              <a:off x="4816080" y="1328760"/>
              <a:ext cx="477360" cy="301680"/>
            </a:xfrm>
            <a:custGeom>
              <a:avLst/>
              <a:gdLst/>
              <a:ahLst/>
              <a:rect l="l" t="t" r="r" b="b"/>
              <a:pathLst>
                <a:path w="617" h="380">
                  <a:moveTo>
                    <a:pt x="617" y="380"/>
                  </a:moveTo>
                  <a:lnTo>
                    <a:pt x="430" y="194"/>
                  </a:lnTo>
                  <a:lnTo>
                    <a:pt x="315" y="179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39" name=""/>
            <p:cNvSpPr/>
            <p:nvPr/>
          </p:nvSpPr>
          <p:spPr>
            <a:xfrm>
              <a:off x="4809600" y="1299960"/>
              <a:ext cx="3214440" cy="860400"/>
            </a:xfrm>
            <a:custGeom>
              <a:avLst/>
              <a:gdLst/>
              <a:ahLst/>
              <a:rect l="l" t="t" r="r" b="b"/>
              <a:pathLst>
                <a:path w="4145" h="1083">
                  <a:moveTo>
                    <a:pt x="0" y="0"/>
                  </a:moveTo>
                  <a:lnTo>
                    <a:pt x="322" y="180"/>
                  </a:lnTo>
                  <a:lnTo>
                    <a:pt x="1283" y="302"/>
                  </a:lnTo>
                  <a:lnTo>
                    <a:pt x="1900" y="423"/>
                  </a:lnTo>
                  <a:lnTo>
                    <a:pt x="2660" y="431"/>
                  </a:lnTo>
                  <a:lnTo>
                    <a:pt x="2825" y="495"/>
                  </a:lnTo>
                  <a:lnTo>
                    <a:pt x="2933" y="395"/>
                  </a:lnTo>
                  <a:lnTo>
                    <a:pt x="3047" y="359"/>
                  </a:lnTo>
                  <a:lnTo>
                    <a:pt x="3908" y="330"/>
                  </a:lnTo>
                  <a:lnTo>
                    <a:pt x="3958" y="345"/>
                  </a:lnTo>
                  <a:lnTo>
                    <a:pt x="4015" y="409"/>
                  </a:lnTo>
                  <a:lnTo>
                    <a:pt x="4066" y="553"/>
                  </a:lnTo>
                  <a:lnTo>
                    <a:pt x="4101" y="969"/>
                  </a:lnTo>
                  <a:lnTo>
                    <a:pt x="4145" y="108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0" name=""/>
            <p:cNvSpPr/>
            <p:nvPr/>
          </p:nvSpPr>
          <p:spPr>
            <a:xfrm>
              <a:off x="4188240" y="1654200"/>
              <a:ext cx="961200" cy="1598400"/>
            </a:xfrm>
            <a:custGeom>
              <a:avLst/>
              <a:gdLst/>
              <a:ahLst/>
              <a:rect l="l" t="t" r="r" b="b"/>
              <a:pathLst>
                <a:path w="1240" h="2015">
                  <a:moveTo>
                    <a:pt x="71" y="0"/>
                  </a:moveTo>
                  <a:lnTo>
                    <a:pt x="0" y="108"/>
                  </a:lnTo>
                  <a:lnTo>
                    <a:pt x="50" y="287"/>
                  </a:lnTo>
                  <a:lnTo>
                    <a:pt x="272" y="574"/>
                  </a:lnTo>
                  <a:lnTo>
                    <a:pt x="294" y="681"/>
                  </a:lnTo>
                  <a:lnTo>
                    <a:pt x="537" y="1011"/>
                  </a:lnTo>
                  <a:lnTo>
                    <a:pt x="717" y="1004"/>
                  </a:lnTo>
                  <a:lnTo>
                    <a:pt x="760" y="961"/>
                  </a:lnTo>
                  <a:lnTo>
                    <a:pt x="796" y="947"/>
                  </a:lnTo>
                  <a:lnTo>
                    <a:pt x="853" y="990"/>
                  </a:lnTo>
                  <a:lnTo>
                    <a:pt x="925" y="997"/>
                  </a:lnTo>
                  <a:lnTo>
                    <a:pt x="953" y="1126"/>
                  </a:lnTo>
                  <a:lnTo>
                    <a:pt x="1147" y="1320"/>
                  </a:lnTo>
                  <a:lnTo>
                    <a:pt x="1118" y="1477"/>
                  </a:lnTo>
                  <a:lnTo>
                    <a:pt x="1204" y="1542"/>
                  </a:lnTo>
                  <a:lnTo>
                    <a:pt x="1176" y="1664"/>
                  </a:lnTo>
                  <a:lnTo>
                    <a:pt x="1118" y="1736"/>
                  </a:lnTo>
                  <a:lnTo>
                    <a:pt x="1025" y="1786"/>
                  </a:lnTo>
                  <a:lnTo>
                    <a:pt x="1118" y="1922"/>
                  </a:lnTo>
                  <a:lnTo>
                    <a:pt x="1240" y="201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1" name=""/>
            <p:cNvSpPr/>
            <p:nvPr/>
          </p:nvSpPr>
          <p:spPr>
            <a:xfrm>
              <a:off x="4971240" y="1608120"/>
              <a:ext cx="189000" cy="984240"/>
            </a:xfrm>
            <a:custGeom>
              <a:avLst/>
              <a:gdLst/>
              <a:ahLst/>
              <a:rect l="l" t="t" r="r" b="b"/>
              <a:pathLst>
                <a:path w="243" h="1240">
                  <a:moveTo>
                    <a:pt x="129" y="0"/>
                  </a:moveTo>
                  <a:lnTo>
                    <a:pt x="243" y="789"/>
                  </a:lnTo>
                  <a:lnTo>
                    <a:pt x="0" y="124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2" name=""/>
            <p:cNvSpPr/>
            <p:nvPr/>
          </p:nvSpPr>
          <p:spPr>
            <a:xfrm>
              <a:off x="3795840" y="2905200"/>
              <a:ext cx="851040" cy="793440"/>
            </a:xfrm>
            <a:custGeom>
              <a:avLst/>
              <a:gdLst/>
              <a:ahLst/>
              <a:rect l="l" t="t" r="r" b="b"/>
              <a:pathLst>
                <a:path w="1097" h="999">
                  <a:moveTo>
                    <a:pt x="172" y="0"/>
                  </a:moveTo>
                  <a:lnTo>
                    <a:pt x="138" y="149"/>
                  </a:lnTo>
                  <a:lnTo>
                    <a:pt x="93" y="211"/>
                  </a:lnTo>
                  <a:lnTo>
                    <a:pt x="109" y="315"/>
                  </a:lnTo>
                  <a:lnTo>
                    <a:pt x="0" y="373"/>
                  </a:lnTo>
                  <a:lnTo>
                    <a:pt x="36" y="563"/>
                  </a:lnTo>
                  <a:lnTo>
                    <a:pt x="161" y="608"/>
                  </a:lnTo>
                  <a:lnTo>
                    <a:pt x="448" y="843"/>
                  </a:lnTo>
                  <a:lnTo>
                    <a:pt x="740" y="900"/>
                  </a:lnTo>
                  <a:lnTo>
                    <a:pt x="1097" y="99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3" name=""/>
            <p:cNvSpPr/>
            <p:nvPr/>
          </p:nvSpPr>
          <p:spPr>
            <a:xfrm flipV="1">
              <a:off x="4281120" y="3606480"/>
              <a:ext cx="4320" cy="1047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4" name=""/>
            <p:cNvSpPr/>
            <p:nvPr/>
          </p:nvSpPr>
          <p:spPr>
            <a:xfrm>
              <a:off x="4569480" y="3398760"/>
              <a:ext cx="1350360" cy="851040"/>
            </a:xfrm>
            <a:custGeom>
              <a:avLst/>
              <a:gdLst/>
              <a:ahLst/>
              <a:rect l="l" t="t" r="r" b="b"/>
              <a:pathLst>
                <a:path w="1740" h="1072">
                  <a:moveTo>
                    <a:pt x="0" y="0"/>
                  </a:moveTo>
                  <a:lnTo>
                    <a:pt x="138" y="533"/>
                  </a:lnTo>
                  <a:lnTo>
                    <a:pt x="419" y="665"/>
                  </a:lnTo>
                  <a:lnTo>
                    <a:pt x="740" y="603"/>
                  </a:lnTo>
                  <a:lnTo>
                    <a:pt x="1740" y="107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5" name=""/>
            <p:cNvSpPr/>
            <p:nvPr/>
          </p:nvSpPr>
          <p:spPr>
            <a:xfrm>
              <a:off x="5197680" y="2203200"/>
              <a:ext cx="88200" cy="41436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6" name=""/>
            <p:cNvSpPr/>
            <p:nvPr/>
          </p:nvSpPr>
          <p:spPr>
            <a:xfrm>
              <a:off x="5028480" y="2560680"/>
              <a:ext cx="1187640" cy="1009440"/>
            </a:xfrm>
            <a:custGeom>
              <a:avLst/>
              <a:gdLst/>
              <a:ahLst/>
              <a:rect l="l" t="t" r="r" b="b"/>
              <a:pathLst>
                <a:path w="1531" h="1273">
                  <a:moveTo>
                    <a:pt x="0" y="0"/>
                  </a:moveTo>
                  <a:lnTo>
                    <a:pt x="81" y="63"/>
                  </a:lnTo>
                  <a:lnTo>
                    <a:pt x="172" y="34"/>
                  </a:lnTo>
                  <a:lnTo>
                    <a:pt x="511" y="120"/>
                  </a:lnTo>
                  <a:lnTo>
                    <a:pt x="590" y="224"/>
                  </a:lnTo>
                  <a:lnTo>
                    <a:pt x="655" y="235"/>
                  </a:lnTo>
                  <a:lnTo>
                    <a:pt x="1336" y="723"/>
                  </a:lnTo>
                  <a:lnTo>
                    <a:pt x="1508" y="746"/>
                  </a:lnTo>
                  <a:lnTo>
                    <a:pt x="1531" y="127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7" name=""/>
            <p:cNvSpPr/>
            <p:nvPr/>
          </p:nvSpPr>
          <p:spPr>
            <a:xfrm>
              <a:off x="5099760" y="2609640"/>
              <a:ext cx="1578240" cy="714600"/>
            </a:xfrm>
            <a:custGeom>
              <a:avLst/>
              <a:gdLst/>
              <a:ahLst/>
              <a:rect l="l" t="t" r="r" b="b"/>
              <a:pathLst>
                <a:path w="2036" h="900">
                  <a:moveTo>
                    <a:pt x="0" y="0"/>
                  </a:moveTo>
                  <a:lnTo>
                    <a:pt x="263" y="47"/>
                  </a:lnTo>
                  <a:lnTo>
                    <a:pt x="355" y="91"/>
                  </a:lnTo>
                  <a:lnTo>
                    <a:pt x="487" y="143"/>
                  </a:lnTo>
                  <a:lnTo>
                    <a:pt x="568" y="224"/>
                  </a:lnTo>
                  <a:lnTo>
                    <a:pt x="597" y="642"/>
                  </a:lnTo>
                  <a:lnTo>
                    <a:pt x="774" y="895"/>
                  </a:lnTo>
                  <a:lnTo>
                    <a:pt x="1497" y="900"/>
                  </a:lnTo>
                  <a:lnTo>
                    <a:pt x="1817" y="895"/>
                  </a:lnTo>
                  <a:lnTo>
                    <a:pt x="2036" y="82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8" name=""/>
            <p:cNvSpPr/>
            <p:nvPr/>
          </p:nvSpPr>
          <p:spPr>
            <a:xfrm>
              <a:off x="5558760" y="3041640"/>
              <a:ext cx="136080" cy="277560"/>
            </a:xfrm>
            <a:custGeom>
              <a:avLst/>
              <a:gdLst/>
              <a:ahLst/>
              <a:rect l="l" t="t" r="r" b="b"/>
              <a:pathLst>
                <a:path w="178" h="350">
                  <a:moveTo>
                    <a:pt x="0" y="0"/>
                  </a:moveTo>
                  <a:lnTo>
                    <a:pt x="178" y="143"/>
                  </a:lnTo>
                  <a:lnTo>
                    <a:pt x="178" y="35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49" name=""/>
            <p:cNvSpPr/>
            <p:nvPr/>
          </p:nvSpPr>
          <p:spPr>
            <a:xfrm flipV="1">
              <a:off x="5588280" y="3925800"/>
              <a:ext cx="418680" cy="2174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0" name=""/>
            <p:cNvSpPr/>
            <p:nvPr/>
          </p:nvSpPr>
          <p:spPr>
            <a:xfrm flipH="1" flipV="1">
              <a:off x="5735520" y="4074840"/>
              <a:ext cx="235440" cy="748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080" bIns="28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1" name=""/>
            <p:cNvSpPr/>
            <p:nvPr/>
          </p:nvSpPr>
          <p:spPr>
            <a:xfrm>
              <a:off x="6211440" y="2936880"/>
              <a:ext cx="288000" cy="565200"/>
            </a:xfrm>
            <a:custGeom>
              <a:avLst/>
              <a:gdLst/>
              <a:ahLst/>
              <a:rect l="l" t="t" r="r" b="b"/>
              <a:pathLst>
                <a:path w="373" h="712">
                  <a:moveTo>
                    <a:pt x="373" y="0"/>
                  </a:moveTo>
                  <a:lnTo>
                    <a:pt x="349" y="144"/>
                  </a:lnTo>
                  <a:lnTo>
                    <a:pt x="292" y="266"/>
                  </a:lnTo>
                  <a:lnTo>
                    <a:pt x="253" y="483"/>
                  </a:lnTo>
                  <a:lnTo>
                    <a:pt x="97" y="667"/>
                  </a:lnTo>
                  <a:lnTo>
                    <a:pt x="0" y="71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2" name=""/>
            <p:cNvSpPr/>
            <p:nvPr/>
          </p:nvSpPr>
          <p:spPr>
            <a:xfrm>
              <a:off x="5920200" y="3292560"/>
              <a:ext cx="326880" cy="287280"/>
            </a:xfrm>
            <a:custGeom>
              <a:avLst/>
              <a:gdLst/>
              <a:ahLst/>
              <a:rect l="l" t="t" r="r" b="b"/>
              <a:pathLst>
                <a:path w="423" h="362">
                  <a:moveTo>
                    <a:pt x="68" y="362"/>
                  </a:moveTo>
                  <a:lnTo>
                    <a:pt x="423" y="86"/>
                  </a:lnTo>
                  <a:lnTo>
                    <a:pt x="416" y="28"/>
                  </a:lnTo>
                  <a:lnTo>
                    <a:pt x="377" y="0"/>
                  </a:lnTo>
                  <a:lnTo>
                    <a:pt x="0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3" name=""/>
            <p:cNvSpPr/>
            <p:nvPr/>
          </p:nvSpPr>
          <p:spPr>
            <a:xfrm>
              <a:off x="6051600" y="3470040"/>
              <a:ext cx="978480" cy="228600"/>
            </a:xfrm>
            <a:custGeom>
              <a:avLst/>
              <a:gdLst/>
              <a:ahLst/>
              <a:rect l="l" t="t" r="r" b="b"/>
              <a:pathLst>
                <a:path w="1262" h="287">
                  <a:moveTo>
                    <a:pt x="0" y="68"/>
                  </a:moveTo>
                  <a:lnTo>
                    <a:pt x="80" y="154"/>
                  </a:lnTo>
                  <a:lnTo>
                    <a:pt x="182" y="245"/>
                  </a:lnTo>
                  <a:lnTo>
                    <a:pt x="297" y="287"/>
                  </a:lnTo>
                  <a:lnTo>
                    <a:pt x="464" y="281"/>
                  </a:lnTo>
                  <a:lnTo>
                    <a:pt x="860" y="138"/>
                  </a:lnTo>
                  <a:lnTo>
                    <a:pt x="1262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4" name=""/>
            <p:cNvSpPr/>
            <p:nvPr/>
          </p:nvSpPr>
          <p:spPr>
            <a:xfrm>
              <a:off x="6571440" y="3433680"/>
              <a:ext cx="154800" cy="146160"/>
            </a:xfrm>
            <a:custGeom>
              <a:avLst/>
              <a:gdLst/>
              <a:ahLst/>
              <a:rect l="l" t="t" r="r" b="b"/>
              <a:pathLst>
                <a:path w="201" h="185">
                  <a:moveTo>
                    <a:pt x="0" y="0"/>
                  </a:moveTo>
                  <a:lnTo>
                    <a:pt x="75" y="99"/>
                  </a:lnTo>
                  <a:lnTo>
                    <a:pt x="201" y="18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5" name=""/>
            <p:cNvSpPr/>
            <p:nvPr/>
          </p:nvSpPr>
          <p:spPr>
            <a:xfrm>
              <a:off x="5944680" y="2573280"/>
              <a:ext cx="1213920" cy="689040"/>
            </a:xfrm>
            <a:custGeom>
              <a:avLst/>
              <a:gdLst/>
              <a:ahLst/>
              <a:rect l="l" t="t" r="r" b="b"/>
              <a:pathLst>
                <a:path w="1566" h="868">
                  <a:moveTo>
                    <a:pt x="1566" y="0"/>
                  </a:moveTo>
                  <a:lnTo>
                    <a:pt x="1301" y="144"/>
                  </a:lnTo>
                  <a:lnTo>
                    <a:pt x="1158" y="190"/>
                  </a:lnTo>
                  <a:lnTo>
                    <a:pt x="636" y="248"/>
                  </a:lnTo>
                  <a:lnTo>
                    <a:pt x="0" y="86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6" name=""/>
            <p:cNvSpPr/>
            <p:nvPr/>
          </p:nvSpPr>
          <p:spPr>
            <a:xfrm>
              <a:off x="6270480" y="1695240"/>
              <a:ext cx="678960" cy="568440"/>
            </a:xfrm>
            <a:custGeom>
              <a:avLst/>
              <a:gdLst/>
              <a:ahLst/>
              <a:rect l="l" t="t" r="r" b="b"/>
              <a:pathLst>
                <a:path w="877" h="717">
                  <a:moveTo>
                    <a:pt x="0" y="0"/>
                  </a:moveTo>
                  <a:lnTo>
                    <a:pt x="45" y="310"/>
                  </a:lnTo>
                  <a:lnTo>
                    <a:pt x="86" y="373"/>
                  </a:lnTo>
                  <a:lnTo>
                    <a:pt x="274" y="475"/>
                  </a:lnTo>
                  <a:lnTo>
                    <a:pt x="733" y="717"/>
                  </a:lnTo>
                  <a:lnTo>
                    <a:pt x="877" y="71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7" name=""/>
            <p:cNvSpPr/>
            <p:nvPr/>
          </p:nvSpPr>
          <p:spPr>
            <a:xfrm>
              <a:off x="6273360" y="1695240"/>
              <a:ext cx="1027800" cy="390600"/>
            </a:xfrm>
            <a:custGeom>
              <a:avLst/>
              <a:gdLst/>
              <a:ahLst/>
              <a:rect l="l" t="t" r="r" b="b"/>
              <a:pathLst>
                <a:path w="1325" h="493">
                  <a:moveTo>
                    <a:pt x="0" y="0"/>
                  </a:moveTo>
                  <a:lnTo>
                    <a:pt x="241" y="269"/>
                  </a:lnTo>
                  <a:lnTo>
                    <a:pt x="418" y="274"/>
                  </a:lnTo>
                  <a:lnTo>
                    <a:pt x="465" y="373"/>
                  </a:lnTo>
                  <a:lnTo>
                    <a:pt x="562" y="407"/>
                  </a:lnTo>
                  <a:lnTo>
                    <a:pt x="838" y="407"/>
                  </a:lnTo>
                  <a:lnTo>
                    <a:pt x="1044" y="493"/>
                  </a:lnTo>
                  <a:lnTo>
                    <a:pt x="1325" y="38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8" name=""/>
            <p:cNvSpPr/>
            <p:nvPr/>
          </p:nvSpPr>
          <p:spPr>
            <a:xfrm>
              <a:off x="7972920" y="1820880"/>
              <a:ext cx="590400" cy="101520"/>
            </a:xfrm>
            <a:custGeom>
              <a:avLst/>
              <a:gdLst/>
              <a:ahLst/>
              <a:rect l="l" t="t" r="r" b="b"/>
              <a:pathLst>
                <a:path w="764" h="127">
                  <a:moveTo>
                    <a:pt x="0" y="46"/>
                  </a:moveTo>
                  <a:lnTo>
                    <a:pt x="138" y="28"/>
                  </a:lnTo>
                  <a:lnTo>
                    <a:pt x="321" y="86"/>
                  </a:lnTo>
                  <a:lnTo>
                    <a:pt x="477" y="127"/>
                  </a:lnTo>
                  <a:lnTo>
                    <a:pt x="568" y="104"/>
                  </a:lnTo>
                  <a:lnTo>
                    <a:pt x="620" y="93"/>
                  </a:lnTo>
                  <a:lnTo>
                    <a:pt x="712" y="0"/>
                  </a:lnTo>
                  <a:lnTo>
                    <a:pt x="746" y="0"/>
                  </a:lnTo>
                  <a:lnTo>
                    <a:pt x="764" y="127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59" name=""/>
            <p:cNvSpPr/>
            <p:nvPr/>
          </p:nvSpPr>
          <p:spPr>
            <a:xfrm>
              <a:off x="7858080" y="1908000"/>
              <a:ext cx="531360" cy="451080"/>
            </a:xfrm>
            <a:custGeom>
              <a:avLst/>
              <a:gdLst/>
              <a:ahLst/>
              <a:rect l="l" t="t" r="r" b="b"/>
              <a:pathLst>
                <a:path w="687" h="568">
                  <a:moveTo>
                    <a:pt x="687" y="0"/>
                  </a:moveTo>
                  <a:lnTo>
                    <a:pt x="653" y="47"/>
                  </a:lnTo>
                  <a:lnTo>
                    <a:pt x="491" y="156"/>
                  </a:lnTo>
                  <a:lnTo>
                    <a:pt x="339" y="276"/>
                  </a:lnTo>
                  <a:lnTo>
                    <a:pt x="224" y="310"/>
                  </a:lnTo>
                  <a:lnTo>
                    <a:pt x="115" y="350"/>
                  </a:lnTo>
                  <a:lnTo>
                    <a:pt x="34" y="407"/>
                  </a:lnTo>
                  <a:lnTo>
                    <a:pt x="6" y="472"/>
                  </a:lnTo>
                  <a:lnTo>
                    <a:pt x="0" y="540"/>
                  </a:lnTo>
                  <a:lnTo>
                    <a:pt x="52" y="568"/>
                  </a:lnTo>
                  <a:lnTo>
                    <a:pt x="144" y="54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0" name=""/>
            <p:cNvSpPr/>
            <p:nvPr/>
          </p:nvSpPr>
          <p:spPr>
            <a:xfrm>
              <a:off x="7923240" y="2190600"/>
              <a:ext cx="867960" cy="547920"/>
            </a:xfrm>
            <a:custGeom>
              <a:avLst/>
              <a:gdLst/>
              <a:ahLst/>
              <a:rect l="l" t="t" r="r" b="b"/>
              <a:pathLst>
                <a:path w="1119" h="688">
                  <a:moveTo>
                    <a:pt x="1119" y="0"/>
                  </a:moveTo>
                  <a:lnTo>
                    <a:pt x="1004" y="97"/>
                  </a:lnTo>
                  <a:lnTo>
                    <a:pt x="832" y="125"/>
                  </a:lnTo>
                  <a:lnTo>
                    <a:pt x="707" y="21"/>
                  </a:lnTo>
                  <a:lnTo>
                    <a:pt x="563" y="97"/>
                  </a:lnTo>
                  <a:lnTo>
                    <a:pt x="493" y="39"/>
                  </a:lnTo>
                  <a:lnTo>
                    <a:pt x="190" y="143"/>
                  </a:lnTo>
                  <a:lnTo>
                    <a:pt x="92" y="251"/>
                  </a:lnTo>
                  <a:lnTo>
                    <a:pt x="52" y="412"/>
                  </a:lnTo>
                  <a:lnTo>
                    <a:pt x="0" y="613"/>
                  </a:lnTo>
                  <a:lnTo>
                    <a:pt x="24" y="68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1" name=""/>
            <p:cNvSpPr/>
            <p:nvPr/>
          </p:nvSpPr>
          <p:spPr>
            <a:xfrm>
              <a:off x="6458040" y="2282760"/>
              <a:ext cx="2293200" cy="1598760"/>
            </a:xfrm>
            <a:custGeom>
              <a:avLst/>
              <a:gdLst/>
              <a:ahLst/>
              <a:rect l="l" t="t" r="r" b="b"/>
              <a:pathLst>
                <a:path w="2958" h="2013">
                  <a:moveTo>
                    <a:pt x="2958" y="0"/>
                  </a:moveTo>
                  <a:lnTo>
                    <a:pt x="2666" y="193"/>
                  </a:lnTo>
                  <a:lnTo>
                    <a:pt x="2528" y="446"/>
                  </a:lnTo>
                  <a:lnTo>
                    <a:pt x="2121" y="545"/>
                  </a:lnTo>
                  <a:lnTo>
                    <a:pt x="1816" y="681"/>
                  </a:lnTo>
                  <a:lnTo>
                    <a:pt x="1377" y="756"/>
                  </a:lnTo>
                  <a:lnTo>
                    <a:pt x="986" y="1025"/>
                  </a:lnTo>
                  <a:lnTo>
                    <a:pt x="740" y="1296"/>
                  </a:lnTo>
                  <a:lnTo>
                    <a:pt x="326" y="1807"/>
                  </a:lnTo>
                  <a:lnTo>
                    <a:pt x="86" y="1984"/>
                  </a:lnTo>
                  <a:lnTo>
                    <a:pt x="0" y="201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2" name=""/>
            <p:cNvSpPr/>
            <p:nvPr/>
          </p:nvSpPr>
          <p:spPr>
            <a:xfrm>
              <a:off x="7296840" y="1998720"/>
              <a:ext cx="373680" cy="488880"/>
            </a:xfrm>
            <a:custGeom>
              <a:avLst/>
              <a:gdLst/>
              <a:ahLst/>
              <a:rect l="l" t="t" r="r" b="b"/>
              <a:pathLst>
                <a:path w="482" h="615">
                  <a:moveTo>
                    <a:pt x="0" y="0"/>
                  </a:moveTo>
                  <a:lnTo>
                    <a:pt x="81" y="12"/>
                  </a:lnTo>
                  <a:lnTo>
                    <a:pt x="172" y="477"/>
                  </a:lnTo>
                  <a:lnTo>
                    <a:pt x="211" y="550"/>
                  </a:lnTo>
                  <a:lnTo>
                    <a:pt x="482" y="61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3" name=""/>
            <p:cNvSpPr/>
            <p:nvPr/>
          </p:nvSpPr>
          <p:spPr>
            <a:xfrm>
              <a:off x="6936840" y="2195280"/>
              <a:ext cx="195480" cy="341280"/>
            </a:xfrm>
            <a:custGeom>
              <a:avLst/>
              <a:gdLst/>
              <a:ahLst/>
              <a:rect l="l" t="t" r="r" b="b"/>
              <a:pathLst>
                <a:path w="252" h="430">
                  <a:moveTo>
                    <a:pt x="39" y="131"/>
                  </a:moveTo>
                  <a:lnTo>
                    <a:pt x="5" y="63"/>
                  </a:lnTo>
                  <a:lnTo>
                    <a:pt x="0" y="29"/>
                  </a:lnTo>
                  <a:lnTo>
                    <a:pt x="28" y="6"/>
                  </a:lnTo>
                  <a:lnTo>
                    <a:pt x="173" y="0"/>
                  </a:lnTo>
                  <a:lnTo>
                    <a:pt x="247" y="373"/>
                  </a:lnTo>
                  <a:lnTo>
                    <a:pt x="218" y="430"/>
                  </a:lnTo>
                  <a:lnTo>
                    <a:pt x="132" y="355"/>
                  </a:lnTo>
                  <a:lnTo>
                    <a:pt x="161" y="149"/>
                  </a:lnTo>
                  <a:lnTo>
                    <a:pt x="252" y="10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4" name=""/>
            <p:cNvSpPr/>
            <p:nvPr/>
          </p:nvSpPr>
          <p:spPr>
            <a:xfrm>
              <a:off x="7104600" y="2400120"/>
              <a:ext cx="333000" cy="292320"/>
            </a:xfrm>
            <a:custGeom>
              <a:avLst/>
              <a:gdLst/>
              <a:ahLst/>
              <a:rect l="l" t="t" r="r" b="b"/>
              <a:pathLst>
                <a:path w="430" h="368">
                  <a:moveTo>
                    <a:pt x="0" y="172"/>
                  </a:moveTo>
                  <a:lnTo>
                    <a:pt x="0" y="368"/>
                  </a:lnTo>
                  <a:lnTo>
                    <a:pt x="195" y="332"/>
                  </a:lnTo>
                  <a:lnTo>
                    <a:pt x="320" y="224"/>
                  </a:lnTo>
                  <a:lnTo>
                    <a:pt x="328" y="110"/>
                  </a:lnTo>
                  <a:lnTo>
                    <a:pt x="43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5" name=""/>
            <p:cNvSpPr/>
            <p:nvPr/>
          </p:nvSpPr>
          <p:spPr>
            <a:xfrm>
              <a:off x="7344720" y="2590560"/>
              <a:ext cx="159480" cy="8280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00" bIns="36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6" name=""/>
            <p:cNvSpPr/>
            <p:nvPr/>
          </p:nvSpPr>
          <p:spPr>
            <a:xfrm>
              <a:off x="8097120" y="2481120"/>
              <a:ext cx="356400" cy="87480"/>
            </a:xfrm>
            <a:custGeom>
              <a:avLst/>
              <a:gdLst/>
              <a:ahLst/>
              <a:rect l="l" t="t" r="r" b="b"/>
              <a:pathLst>
                <a:path w="458" h="109">
                  <a:moveTo>
                    <a:pt x="0" y="0"/>
                  </a:moveTo>
                  <a:lnTo>
                    <a:pt x="44" y="35"/>
                  </a:lnTo>
                  <a:lnTo>
                    <a:pt x="114" y="23"/>
                  </a:lnTo>
                  <a:lnTo>
                    <a:pt x="206" y="35"/>
                  </a:lnTo>
                  <a:lnTo>
                    <a:pt x="245" y="7"/>
                  </a:lnTo>
                  <a:lnTo>
                    <a:pt x="286" y="12"/>
                  </a:lnTo>
                  <a:lnTo>
                    <a:pt x="458" y="10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0680" bIns="40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7" name=""/>
            <p:cNvSpPr/>
            <p:nvPr/>
          </p:nvSpPr>
          <p:spPr>
            <a:xfrm>
              <a:off x="6345000" y="2568600"/>
              <a:ext cx="2108520" cy="1844640"/>
            </a:xfrm>
            <a:custGeom>
              <a:avLst/>
              <a:gdLst/>
              <a:ahLst/>
              <a:rect l="l" t="t" r="r" b="b"/>
              <a:pathLst>
                <a:path w="2719" h="2324">
                  <a:moveTo>
                    <a:pt x="2719" y="0"/>
                  </a:moveTo>
                  <a:lnTo>
                    <a:pt x="2644" y="70"/>
                  </a:lnTo>
                  <a:lnTo>
                    <a:pt x="2524" y="127"/>
                  </a:lnTo>
                  <a:lnTo>
                    <a:pt x="2433" y="321"/>
                  </a:lnTo>
                  <a:lnTo>
                    <a:pt x="2409" y="402"/>
                  </a:lnTo>
                  <a:lnTo>
                    <a:pt x="2370" y="516"/>
                  </a:lnTo>
                  <a:lnTo>
                    <a:pt x="2305" y="678"/>
                  </a:lnTo>
                  <a:lnTo>
                    <a:pt x="2289" y="678"/>
                  </a:lnTo>
                  <a:lnTo>
                    <a:pt x="2226" y="861"/>
                  </a:lnTo>
                  <a:lnTo>
                    <a:pt x="2099" y="999"/>
                  </a:lnTo>
                  <a:lnTo>
                    <a:pt x="2047" y="1017"/>
                  </a:lnTo>
                  <a:lnTo>
                    <a:pt x="1755" y="1400"/>
                  </a:lnTo>
                  <a:lnTo>
                    <a:pt x="1692" y="1429"/>
                  </a:lnTo>
                  <a:lnTo>
                    <a:pt x="1301" y="1658"/>
                  </a:lnTo>
                  <a:lnTo>
                    <a:pt x="1079" y="1768"/>
                  </a:lnTo>
                  <a:lnTo>
                    <a:pt x="769" y="1992"/>
                  </a:lnTo>
                  <a:lnTo>
                    <a:pt x="717" y="1992"/>
                  </a:lnTo>
                  <a:lnTo>
                    <a:pt x="167" y="2123"/>
                  </a:lnTo>
                  <a:lnTo>
                    <a:pt x="0" y="232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8" name=""/>
            <p:cNvSpPr/>
            <p:nvPr/>
          </p:nvSpPr>
          <p:spPr>
            <a:xfrm>
              <a:off x="6032880" y="2522520"/>
              <a:ext cx="1550520" cy="1859040"/>
            </a:xfrm>
            <a:custGeom>
              <a:avLst/>
              <a:gdLst/>
              <a:ahLst/>
              <a:rect l="l" t="t" r="r" b="b"/>
              <a:pathLst>
                <a:path w="1999" h="2341">
                  <a:moveTo>
                    <a:pt x="1999" y="0"/>
                  </a:moveTo>
                  <a:lnTo>
                    <a:pt x="1901" y="195"/>
                  </a:lnTo>
                  <a:lnTo>
                    <a:pt x="1671" y="636"/>
                  </a:lnTo>
                  <a:lnTo>
                    <a:pt x="1598" y="740"/>
                  </a:lnTo>
                  <a:lnTo>
                    <a:pt x="1460" y="1045"/>
                  </a:lnTo>
                  <a:lnTo>
                    <a:pt x="1418" y="1131"/>
                  </a:lnTo>
                  <a:lnTo>
                    <a:pt x="1236" y="1504"/>
                  </a:lnTo>
                  <a:lnTo>
                    <a:pt x="712" y="1898"/>
                  </a:lnTo>
                  <a:lnTo>
                    <a:pt x="248" y="2094"/>
                  </a:lnTo>
                  <a:lnTo>
                    <a:pt x="0" y="234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69" name=""/>
            <p:cNvSpPr/>
            <p:nvPr/>
          </p:nvSpPr>
          <p:spPr>
            <a:xfrm>
              <a:off x="6478200" y="2582640"/>
              <a:ext cx="666360" cy="1594080"/>
            </a:xfrm>
            <a:custGeom>
              <a:avLst/>
              <a:gdLst/>
              <a:ahLst/>
              <a:rect l="l" t="t" r="r" b="b"/>
              <a:pathLst>
                <a:path w="860" h="2008">
                  <a:moveTo>
                    <a:pt x="860" y="0"/>
                  </a:moveTo>
                  <a:lnTo>
                    <a:pt x="803" y="493"/>
                  </a:lnTo>
                  <a:lnTo>
                    <a:pt x="746" y="516"/>
                  </a:lnTo>
                  <a:lnTo>
                    <a:pt x="688" y="722"/>
                  </a:lnTo>
                  <a:lnTo>
                    <a:pt x="654" y="746"/>
                  </a:lnTo>
                  <a:lnTo>
                    <a:pt x="470" y="1176"/>
                  </a:lnTo>
                  <a:lnTo>
                    <a:pt x="269" y="1434"/>
                  </a:lnTo>
                  <a:lnTo>
                    <a:pt x="34" y="1617"/>
                  </a:lnTo>
                  <a:lnTo>
                    <a:pt x="63" y="1721"/>
                  </a:lnTo>
                  <a:lnTo>
                    <a:pt x="0" y="200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0" name=""/>
            <p:cNvSpPr/>
            <p:nvPr/>
          </p:nvSpPr>
          <p:spPr>
            <a:xfrm>
              <a:off x="7995960" y="2617560"/>
              <a:ext cx="531720" cy="174600"/>
            </a:xfrm>
            <a:custGeom>
              <a:avLst/>
              <a:gdLst/>
              <a:ahLst/>
              <a:rect l="l" t="t" r="r" b="b"/>
              <a:pathLst>
                <a:path w="686" h="218">
                  <a:moveTo>
                    <a:pt x="686" y="7"/>
                  </a:moveTo>
                  <a:lnTo>
                    <a:pt x="624" y="93"/>
                  </a:lnTo>
                  <a:lnTo>
                    <a:pt x="376" y="46"/>
                  </a:lnTo>
                  <a:lnTo>
                    <a:pt x="184" y="0"/>
                  </a:lnTo>
                  <a:lnTo>
                    <a:pt x="57" y="18"/>
                  </a:lnTo>
                  <a:lnTo>
                    <a:pt x="0" y="166"/>
                  </a:lnTo>
                  <a:lnTo>
                    <a:pt x="34" y="218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1" name=""/>
            <p:cNvSpPr/>
            <p:nvPr/>
          </p:nvSpPr>
          <p:spPr>
            <a:xfrm>
              <a:off x="7763760" y="2863800"/>
              <a:ext cx="432360" cy="255600"/>
            </a:xfrm>
            <a:custGeom>
              <a:avLst/>
              <a:gdLst/>
              <a:ahLst/>
              <a:rect l="l" t="t" r="r" b="b"/>
              <a:pathLst>
                <a:path w="558" h="321">
                  <a:moveTo>
                    <a:pt x="558" y="0"/>
                  </a:moveTo>
                  <a:lnTo>
                    <a:pt x="443" y="281"/>
                  </a:lnTo>
                  <a:lnTo>
                    <a:pt x="264" y="276"/>
                  </a:lnTo>
                  <a:lnTo>
                    <a:pt x="167" y="315"/>
                  </a:lnTo>
                  <a:lnTo>
                    <a:pt x="0" y="321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2" name=""/>
            <p:cNvSpPr/>
            <p:nvPr/>
          </p:nvSpPr>
          <p:spPr>
            <a:xfrm>
              <a:off x="7732800" y="2533680"/>
              <a:ext cx="83520" cy="412560"/>
            </a:xfrm>
            <a:custGeom>
              <a:avLst/>
              <a:gdLst/>
              <a:ahLst/>
              <a:rect l="l" t="t" r="r" b="b"/>
              <a:pathLst>
                <a:path w="107" h="522">
                  <a:moveTo>
                    <a:pt x="63" y="0"/>
                  </a:moveTo>
                  <a:lnTo>
                    <a:pt x="107" y="63"/>
                  </a:lnTo>
                  <a:lnTo>
                    <a:pt x="0" y="172"/>
                  </a:lnTo>
                  <a:lnTo>
                    <a:pt x="18" y="52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3" name=""/>
            <p:cNvSpPr/>
            <p:nvPr/>
          </p:nvSpPr>
          <p:spPr>
            <a:xfrm>
              <a:off x="7608600" y="2582640"/>
              <a:ext cx="333000" cy="81000"/>
            </a:xfrm>
            <a:custGeom>
              <a:avLst/>
              <a:gdLst/>
              <a:ahLst/>
              <a:rect l="l" t="t" r="r" b="b"/>
              <a:pathLst>
                <a:path w="431" h="102">
                  <a:moveTo>
                    <a:pt x="0" y="0"/>
                  </a:moveTo>
                  <a:lnTo>
                    <a:pt x="167" y="102"/>
                  </a:lnTo>
                  <a:lnTo>
                    <a:pt x="350" y="102"/>
                  </a:lnTo>
                  <a:lnTo>
                    <a:pt x="431" y="5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4200" bIns="34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4" name=""/>
            <p:cNvSpPr/>
            <p:nvPr/>
          </p:nvSpPr>
          <p:spPr>
            <a:xfrm flipV="1">
              <a:off x="7120080" y="4427280"/>
              <a:ext cx="38520" cy="4464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60" bIns="-2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5" name=""/>
            <p:cNvSpPr/>
            <p:nvPr/>
          </p:nvSpPr>
          <p:spPr>
            <a:xfrm>
              <a:off x="6927840" y="3606840"/>
              <a:ext cx="1071360" cy="377640"/>
            </a:xfrm>
            <a:custGeom>
              <a:avLst/>
              <a:gdLst/>
              <a:ahLst/>
              <a:rect l="l" t="t" r="r" b="b"/>
              <a:pathLst>
                <a:path w="1382" h="475">
                  <a:moveTo>
                    <a:pt x="1382" y="0"/>
                  </a:moveTo>
                  <a:lnTo>
                    <a:pt x="1153" y="154"/>
                  </a:lnTo>
                  <a:lnTo>
                    <a:pt x="975" y="195"/>
                  </a:lnTo>
                  <a:lnTo>
                    <a:pt x="522" y="281"/>
                  </a:lnTo>
                  <a:lnTo>
                    <a:pt x="230" y="470"/>
                  </a:lnTo>
                  <a:lnTo>
                    <a:pt x="0" y="47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6" name=""/>
            <p:cNvSpPr/>
            <p:nvPr/>
          </p:nvSpPr>
          <p:spPr>
            <a:xfrm>
              <a:off x="6571440" y="3633840"/>
              <a:ext cx="1182600" cy="342720"/>
            </a:xfrm>
            <a:custGeom>
              <a:avLst/>
              <a:gdLst/>
              <a:ahLst/>
              <a:rect l="l" t="t" r="r" b="b"/>
              <a:pathLst>
                <a:path w="1526" h="430">
                  <a:moveTo>
                    <a:pt x="1492" y="219"/>
                  </a:moveTo>
                  <a:lnTo>
                    <a:pt x="1447" y="161"/>
                  </a:lnTo>
                  <a:lnTo>
                    <a:pt x="1526" y="34"/>
                  </a:lnTo>
                  <a:lnTo>
                    <a:pt x="1515" y="0"/>
                  </a:lnTo>
                  <a:lnTo>
                    <a:pt x="1275" y="29"/>
                  </a:lnTo>
                  <a:lnTo>
                    <a:pt x="866" y="138"/>
                  </a:lnTo>
                  <a:lnTo>
                    <a:pt x="602" y="298"/>
                  </a:lnTo>
                  <a:lnTo>
                    <a:pt x="362" y="310"/>
                  </a:lnTo>
                  <a:lnTo>
                    <a:pt x="0" y="43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7" name=""/>
            <p:cNvSpPr/>
            <p:nvPr/>
          </p:nvSpPr>
          <p:spPr>
            <a:xfrm>
              <a:off x="7501320" y="3479760"/>
              <a:ext cx="82080" cy="177840"/>
            </a:xfrm>
            <a:custGeom>
              <a:avLst/>
              <a:gdLst/>
              <a:ahLst/>
              <a:rect l="l" t="t" r="r" b="b"/>
              <a:pathLst>
                <a:path w="106" h="225">
                  <a:moveTo>
                    <a:pt x="0" y="0"/>
                  </a:moveTo>
                  <a:lnTo>
                    <a:pt x="106" y="104"/>
                  </a:lnTo>
                  <a:lnTo>
                    <a:pt x="70" y="22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8" name=""/>
            <p:cNvSpPr/>
            <p:nvPr/>
          </p:nvSpPr>
          <p:spPr>
            <a:xfrm>
              <a:off x="7754040" y="3652920"/>
              <a:ext cx="61920" cy="80640"/>
            </a:xfrm>
            <a:custGeom>
              <a:avLst/>
              <a:gdLst/>
              <a:ahLst/>
              <a:rect l="l" t="t" r="r" b="b"/>
              <a:pathLst>
                <a:path w="80" h="102">
                  <a:moveTo>
                    <a:pt x="80" y="102"/>
                  </a:moveTo>
                  <a:lnTo>
                    <a:pt x="12" y="52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3840" bIns="33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79" name=""/>
            <p:cNvSpPr/>
            <p:nvPr/>
          </p:nvSpPr>
          <p:spPr>
            <a:xfrm>
              <a:off x="7470360" y="3584520"/>
              <a:ext cx="21600" cy="95040"/>
            </a:xfrm>
            <a:custGeom>
              <a:avLst/>
              <a:gdLst/>
              <a:ahLst/>
              <a:rect l="l" t="t" r="r" b="b"/>
              <a:pathLst>
                <a:path w="29" h="120">
                  <a:moveTo>
                    <a:pt x="29" y="0"/>
                  </a:moveTo>
                  <a:lnTo>
                    <a:pt x="0" y="58"/>
                  </a:lnTo>
                  <a:lnTo>
                    <a:pt x="0" y="12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0" name=""/>
            <p:cNvSpPr/>
            <p:nvPr/>
          </p:nvSpPr>
          <p:spPr>
            <a:xfrm>
              <a:off x="7030080" y="3870360"/>
              <a:ext cx="279000" cy="492120"/>
            </a:xfrm>
            <a:custGeom>
              <a:avLst/>
              <a:gdLst/>
              <a:ahLst/>
              <a:rect l="l" t="t" r="r" b="b"/>
              <a:pathLst>
                <a:path w="360" h="620">
                  <a:moveTo>
                    <a:pt x="360" y="620"/>
                  </a:moveTo>
                  <a:lnTo>
                    <a:pt x="206" y="563"/>
                  </a:lnTo>
                  <a:lnTo>
                    <a:pt x="97" y="424"/>
                  </a:lnTo>
                  <a:lnTo>
                    <a:pt x="62" y="333"/>
                  </a:lnTo>
                  <a:lnTo>
                    <a:pt x="0" y="258"/>
                  </a:lnTo>
                  <a:lnTo>
                    <a:pt x="39" y="138"/>
                  </a:lnTo>
                  <a:lnTo>
                    <a:pt x="16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1" name=""/>
            <p:cNvSpPr/>
            <p:nvPr/>
          </p:nvSpPr>
          <p:spPr>
            <a:xfrm>
              <a:off x="6544800" y="2738520"/>
              <a:ext cx="1156320" cy="1150920"/>
            </a:xfrm>
            <a:custGeom>
              <a:avLst/>
              <a:gdLst/>
              <a:ahLst/>
              <a:rect l="l" t="t" r="r" b="b"/>
              <a:pathLst>
                <a:path w="1492" h="1451">
                  <a:moveTo>
                    <a:pt x="1492" y="0"/>
                  </a:moveTo>
                  <a:lnTo>
                    <a:pt x="1377" y="22"/>
                  </a:lnTo>
                  <a:lnTo>
                    <a:pt x="1158" y="493"/>
                  </a:lnTo>
                  <a:lnTo>
                    <a:pt x="746" y="780"/>
                  </a:lnTo>
                  <a:lnTo>
                    <a:pt x="550" y="1164"/>
                  </a:lnTo>
                  <a:lnTo>
                    <a:pt x="287" y="1399"/>
                  </a:lnTo>
                  <a:lnTo>
                    <a:pt x="63" y="1451"/>
                  </a:lnTo>
                  <a:lnTo>
                    <a:pt x="0" y="1422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2" name=""/>
            <p:cNvSpPr/>
            <p:nvPr/>
          </p:nvSpPr>
          <p:spPr>
            <a:xfrm>
              <a:off x="6144840" y="4667040"/>
              <a:ext cx="40320" cy="92160"/>
            </a:xfrm>
            <a:custGeom>
              <a:avLst/>
              <a:gdLst/>
              <a:ahLst/>
              <a:rect l="l" t="t" r="r" b="b"/>
              <a:pathLst>
                <a:path w="52" h="114">
                  <a:moveTo>
                    <a:pt x="52" y="114"/>
                  </a:moveTo>
                  <a:lnTo>
                    <a:pt x="46" y="64"/>
                  </a:lnTo>
                  <a:lnTo>
                    <a:pt x="0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3" name=""/>
            <p:cNvSpPr/>
            <p:nvPr/>
          </p:nvSpPr>
          <p:spPr>
            <a:xfrm>
              <a:off x="6077880" y="4276800"/>
              <a:ext cx="379800" cy="469800"/>
            </a:xfrm>
            <a:custGeom>
              <a:avLst/>
              <a:gdLst/>
              <a:ahLst/>
              <a:rect l="l" t="t" r="r" b="b"/>
              <a:pathLst>
                <a:path w="489" h="591">
                  <a:moveTo>
                    <a:pt x="0" y="591"/>
                  </a:moveTo>
                  <a:lnTo>
                    <a:pt x="91" y="487"/>
                  </a:lnTo>
                  <a:lnTo>
                    <a:pt x="218" y="328"/>
                  </a:lnTo>
                  <a:lnTo>
                    <a:pt x="351" y="229"/>
                  </a:lnTo>
                  <a:lnTo>
                    <a:pt x="455" y="177"/>
                  </a:lnTo>
                  <a:lnTo>
                    <a:pt x="489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4" name=""/>
            <p:cNvSpPr/>
            <p:nvPr/>
          </p:nvSpPr>
          <p:spPr>
            <a:xfrm>
              <a:off x="6682680" y="3379680"/>
              <a:ext cx="702360" cy="1023840"/>
            </a:xfrm>
            <a:custGeom>
              <a:avLst/>
              <a:gdLst/>
              <a:ahLst/>
              <a:rect l="l" t="t" r="r" b="b"/>
              <a:pathLst>
                <a:path w="907" h="1291">
                  <a:moveTo>
                    <a:pt x="0" y="1291"/>
                  </a:moveTo>
                  <a:lnTo>
                    <a:pt x="12" y="1119"/>
                  </a:lnTo>
                  <a:lnTo>
                    <a:pt x="12" y="1072"/>
                  </a:lnTo>
                  <a:lnTo>
                    <a:pt x="86" y="929"/>
                  </a:lnTo>
                  <a:lnTo>
                    <a:pt x="75" y="866"/>
                  </a:lnTo>
                  <a:lnTo>
                    <a:pt x="206" y="827"/>
                  </a:lnTo>
                  <a:lnTo>
                    <a:pt x="396" y="626"/>
                  </a:lnTo>
                  <a:lnTo>
                    <a:pt x="464" y="516"/>
                  </a:lnTo>
                  <a:lnTo>
                    <a:pt x="620" y="418"/>
                  </a:lnTo>
                  <a:lnTo>
                    <a:pt x="815" y="229"/>
                  </a:lnTo>
                  <a:lnTo>
                    <a:pt x="907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5" name=""/>
            <p:cNvSpPr/>
            <p:nvPr/>
          </p:nvSpPr>
          <p:spPr>
            <a:xfrm>
              <a:off x="6842520" y="3011400"/>
              <a:ext cx="266760" cy="523800"/>
            </a:xfrm>
            <a:custGeom>
              <a:avLst/>
              <a:gdLst/>
              <a:ahLst/>
              <a:rect l="l" t="t" r="r" b="b"/>
              <a:pathLst>
                <a:path w="344" h="659">
                  <a:moveTo>
                    <a:pt x="344" y="50"/>
                  </a:moveTo>
                  <a:lnTo>
                    <a:pt x="281" y="62"/>
                  </a:lnTo>
                  <a:lnTo>
                    <a:pt x="200" y="0"/>
                  </a:lnTo>
                  <a:lnTo>
                    <a:pt x="184" y="159"/>
                  </a:lnTo>
                  <a:lnTo>
                    <a:pt x="0" y="659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6" name=""/>
            <p:cNvSpPr/>
            <p:nvPr/>
          </p:nvSpPr>
          <p:spPr>
            <a:xfrm>
              <a:off x="7264440" y="2782800"/>
              <a:ext cx="39960" cy="377640"/>
            </a:xfrm>
            <a:custGeom>
              <a:avLst/>
              <a:gdLst/>
              <a:ahLst/>
              <a:rect l="l" t="t" r="r" b="b"/>
              <a:pathLst>
                <a:path w="52" h="475">
                  <a:moveTo>
                    <a:pt x="0" y="0"/>
                  </a:moveTo>
                  <a:lnTo>
                    <a:pt x="52" y="200"/>
                  </a:lnTo>
                  <a:lnTo>
                    <a:pt x="36" y="475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7" name=""/>
            <p:cNvSpPr/>
            <p:nvPr/>
          </p:nvSpPr>
          <p:spPr>
            <a:xfrm flipH="1" flipV="1">
              <a:off x="7341840" y="3187440"/>
              <a:ext cx="61920" cy="128880"/>
            </a:xfrm>
            <a:prstGeom prst="line">
              <a:avLst/>
            </a:prstGeom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8" name=""/>
            <p:cNvSpPr/>
            <p:nvPr/>
          </p:nvSpPr>
          <p:spPr>
            <a:xfrm>
              <a:off x="6737400" y="2931840"/>
              <a:ext cx="927000" cy="1471680"/>
            </a:xfrm>
            <a:custGeom>
              <a:avLst/>
              <a:gdLst/>
              <a:ahLst/>
              <a:rect l="l" t="t" r="r" b="b"/>
              <a:pathLst>
                <a:path w="1198" h="1854">
                  <a:moveTo>
                    <a:pt x="1072" y="0"/>
                  </a:moveTo>
                  <a:lnTo>
                    <a:pt x="1198" y="143"/>
                  </a:lnTo>
                  <a:lnTo>
                    <a:pt x="1067" y="264"/>
                  </a:lnTo>
                  <a:lnTo>
                    <a:pt x="992" y="477"/>
                  </a:lnTo>
                  <a:lnTo>
                    <a:pt x="574" y="947"/>
                  </a:lnTo>
                  <a:lnTo>
                    <a:pt x="551" y="1137"/>
                  </a:lnTo>
                  <a:lnTo>
                    <a:pt x="418" y="1280"/>
                  </a:lnTo>
                  <a:lnTo>
                    <a:pt x="217" y="1624"/>
                  </a:lnTo>
                  <a:lnTo>
                    <a:pt x="115" y="1619"/>
                  </a:lnTo>
                  <a:lnTo>
                    <a:pt x="0" y="1854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89" name=""/>
            <p:cNvSpPr/>
            <p:nvPr/>
          </p:nvSpPr>
          <p:spPr>
            <a:xfrm>
              <a:off x="6647400" y="3402000"/>
              <a:ext cx="736200" cy="850680"/>
            </a:xfrm>
            <a:custGeom>
              <a:avLst/>
              <a:gdLst/>
              <a:ahLst/>
              <a:rect l="l" t="t" r="r" b="b"/>
              <a:pathLst>
                <a:path w="948" h="1072">
                  <a:moveTo>
                    <a:pt x="0" y="1072"/>
                  </a:moveTo>
                  <a:lnTo>
                    <a:pt x="172" y="1061"/>
                  </a:lnTo>
                  <a:lnTo>
                    <a:pt x="193" y="855"/>
                  </a:lnTo>
                  <a:lnTo>
                    <a:pt x="263" y="740"/>
                  </a:lnTo>
                  <a:lnTo>
                    <a:pt x="383" y="625"/>
                  </a:lnTo>
                  <a:lnTo>
                    <a:pt x="489" y="475"/>
                  </a:lnTo>
                  <a:lnTo>
                    <a:pt x="649" y="355"/>
                  </a:lnTo>
                  <a:lnTo>
                    <a:pt x="826" y="172"/>
                  </a:lnTo>
                  <a:lnTo>
                    <a:pt x="948" y="0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290" name=""/>
            <p:cNvSpPr/>
            <p:nvPr/>
          </p:nvSpPr>
          <p:spPr>
            <a:xfrm>
              <a:off x="5263920" y="3935160"/>
              <a:ext cx="973800" cy="390600"/>
            </a:xfrm>
            <a:custGeom>
              <a:avLst/>
              <a:gdLst/>
              <a:ahLst/>
              <a:rect l="l" t="t" r="r" b="b"/>
              <a:pathLst>
                <a:path w="1257" h="493">
                  <a:moveTo>
                    <a:pt x="0" y="0"/>
                  </a:moveTo>
                  <a:lnTo>
                    <a:pt x="224" y="214"/>
                  </a:lnTo>
                  <a:lnTo>
                    <a:pt x="396" y="321"/>
                  </a:lnTo>
                  <a:lnTo>
                    <a:pt x="1119" y="488"/>
                  </a:lnTo>
                  <a:lnTo>
                    <a:pt x="1189" y="436"/>
                  </a:lnTo>
                  <a:lnTo>
                    <a:pt x="1257" y="493"/>
                  </a:lnTo>
                </a:path>
              </a:pathLst>
            </a:custGeom>
            <a:noFill/>
            <a:ln w="1116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291" name=""/>
          <p:cNvSpPr/>
          <p:nvPr/>
        </p:nvSpPr>
        <p:spPr>
          <a:xfrm>
            <a:off x="5118120" y="2836800"/>
            <a:ext cx="81000" cy="17784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2" name=""/>
          <p:cNvSpPr/>
          <p:nvPr/>
        </p:nvSpPr>
        <p:spPr>
          <a:xfrm flipH="1">
            <a:off x="5567040" y="3228840"/>
            <a:ext cx="66600" cy="73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3" name=""/>
          <p:cNvSpPr/>
          <p:nvPr/>
        </p:nvSpPr>
        <p:spPr>
          <a:xfrm>
            <a:off x="6226200" y="2760840"/>
            <a:ext cx="185760" cy="44604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4" name=""/>
          <p:cNvSpPr/>
          <p:nvPr/>
        </p:nvSpPr>
        <p:spPr>
          <a:xfrm>
            <a:off x="5802480" y="3024360"/>
            <a:ext cx="795240" cy="295200"/>
          </a:xfrm>
          <a:custGeom>
            <a:avLst/>
            <a:gdLst/>
            <a:ahLst/>
            <a:rect l="l" t="t" r="r" b="b"/>
            <a:pathLst>
              <a:path w="1025" h="373">
                <a:moveTo>
                  <a:pt x="0" y="373"/>
                </a:moveTo>
                <a:lnTo>
                  <a:pt x="509" y="166"/>
                </a:lnTo>
                <a:lnTo>
                  <a:pt x="1020" y="127"/>
                </a:lnTo>
                <a:lnTo>
                  <a:pt x="1025" y="0"/>
                </a:lnTo>
                <a:lnTo>
                  <a:pt x="555" y="9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5" name=""/>
          <p:cNvSpPr/>
          <p:nvPr/>
        </p:nvSpPr>
        <p:spPr>
          <a:xfrm>
            <a:off x="5921280" y="2658960"/>
            <a:ext cx="1300320" cy="611280"/>
          </a:xfrm>
          <a:custGeom>
            <a:avLst/>
            <a:gdLst/>
            <a:ahLst/>
            <a:rect l="l" t="t" r="r" b="b"/>
            <a:pathLst>
              <a:path w="1674" h="769">
                <a:moveTo>
                  <a:pt x="1674" y="0"/>
                </a:moveTo>
                <a:lnTo>
                  <a:pt x="1205" y="109"/>
                </a:lnTo>
                <a:lnTo>
                  <a:pt x="699" y="304"/>
                </a:lnTo>
                <a:lnTo>
                  <a:pt x="0" y="76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6" name=""/>
          <p:cNvSpPr/>
          <p:nvPr/>
        </p:nvSpPr>
        <p:spPr>
          <a:xfrm>
            <a:off x="8728200" y="2259000"/>
            <a:ext cx="125280" cy="54000"/>
          </a:xfrm>
          <a:custGeom>
            <a:avLst/>
            <a:gdLst/>
            <a:ahLst/>
            <a:rect l="l" t="t" r="r" b="b"/>
            <a:pathLst>
              <a:path w="162" h="68">
                <a:moveTo>
                  <a:pt x="162" y="39"/>
                </a:moveTo>
                <a:lnTo>
                  <a:pt x="70" y="68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7" name=""/>
          <p:cNvSpPr/>
          <p:nvPr/>
        </p:nvSpPr>
        <p:spPr>
          <a:xfrm flipH="1">
            <a:off x="8106840" y="2282760"/>
            <a:ext cx="57240" cy="185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8" name=""/>
          <p:cNvSpPr/>
          <p:nvPr/>
        </p:nvSpPr>
        <p:spPr>
          <a:xfrm>
            <a:off x="7961400" y="2282760"/>
            <a:ext cx="674640" cy="254160"/>
          </a:xfrm>
          <a:custGeom>
            <a:avLst/>
            <a:gdLst/>
            <a:ahLst/>
            <a:rect l="l" t="t" r="r" b="b"/>
            <a:pathLst>
              <a:path w="871" h="320">
                <a:moveTo>
                  <a:pt x="0" y="320"/>
                </a:moveTo>
                <a:lnTo>
                  <a:pt x="39" y="274"/>
                </a:lnTo>
                <a:lnTo>
                  <a:pt x="194" y="234"/>
                </a:lnTo>
                <a:lnTo>
                  <a:pt x="344" y="245"/>
                </a:lnTo>
                <a:lnTo>
                  <a:pt x="504" y="206"/>
                </a:lnTo>
                <a:lnTo>
                  <a:pt x="590" y="222"/>
                </a:lnTo>
                <a:lnTo>
                  <a:pt x="739" y="274"/>
                </a:lnTo>
                <a:lnTo>
                  <a:pt x="832" y="200"/>
                </a:lnTo>
                <a:lnTo>
                  <a:pt x="866" y="172"/>
                </a:lnTo>
                <a:lnTo>
                  <a:pt x="853" y="114"/>
                </a:lnTo>
                <a:lnTo>
                  <a:pt x="871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299" name=""/>
          <p:cNvSpPr/>
          <p:nvPr/>
        </p:nvSpPr>
        <p:spPr>
          <a:xfrm>
            <a:off x="7678800" y="2863800"/>
            <a:ext cx="676080" cy="345960"/>
          </a:xfrm>
          <a:custGeom>
            <a:avLst/>
            <a:gdLst/>
            <a:ahLst/>
            <a:rect l="l" t="t" r="r" b="b"/>
            <a:pathLst>
              <a:path w="871" h="436">
                <a:moveTo>
                  <a:pt x="871" y="41"/>
                </a:moveTo>
                <a:lnTo>
                  <a:pt x="785" y="0"/>
                </a:lnTo>
                <a:lnTo>
                  <a:pt x="613" y="0"/>
                </a:lnTo>
                <a:lnTo>
                  <a:pt x="91" y="109"/>
                </a:lnTo>
                <a:lnTo>
                  <a:pt x="104" y="321"/>
                </a:lnTo>
                <a:lnTo>
                  <a:pt x="0" y="43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0" name=""/>
          <p:cNvSpPr/>
          <p:nvPr/>
        </p:nvSpPr>
        <p:spPr>
          <a:xfrm>
            <a:off x="7159680" y="2673360"/>
            <a:ext cx="760320" cy="1749240"/>
          </a:xfrm>
          <a:custGeom>
            <a:avLst/>
            <a:gdLst/>
            <a:ahLst/>
            <a:rect l="l" t="t" r="r" b="b"/>
            <a:pathLst>
              <a:path w="983" h="2203">
                <a:moveTo>
                  <a:pt x="983" y="0"/>
                </a:moveTo>
                <a:lnTo>
                  <a:pt x="839" y="109"/>
                </a:lnTo>
                <a:lnTo>
                  <a:pt x="759" y="303"/>
                </a:lnTo>
                <a:lnTo>
                  <a:pt x="569" y="602"/>
                </a:lnTo>
                <a:lnTo>
                  <a:pt x="506" y="790"/>
                </a:lnTo>
                <a:lnTo>
                  <a:pt x="183" y="1142"/>
                </a:lnTo>
                <a:lnTo>
                  <a:pt x="86" y="1382"/>
                </a:lnTo>
                <a:lnTo>
                  <a:pt x="97" y="1612"/>
                </a:lnTo>
                <a:lnTo>
                  <a:pt x="6" y="2047"/>
                </a:lnTo>
                <a:lnTo>
                  <a:pt x="0" y="220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1" name=""/>
          <p:cNvSpPr/>
          <p:nvPr/>
        </p:nvSpPr>
        <p:spPr>
          <a:xfrm flipH="1" flipV="1">
            <a:off x="7887960" y="3693960"/>
            <a:ext cx="160200" cy="13680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2" name=""/>
          <p:cNvSpPr/>
          <p:nvPr/>
        </p:nvSpPr>
        <p:spPr>
          <a:xfrm>
            <a:off x="6923160" y="4181400"/>
            <a:ext cx="293760" cy="185760"/>
          </a:xfrm>
          <a:custGeom>
            <a:avLst/>
            <a:gdLst/>
            <a:ahLst/>
            <a:rect l="l" t="t" r="r" b="b"/>
            <a:pathLst>
              <a:path w="378" h="235">
                <a:moveTo>
                  <a:pt x="378" y="110"/>
                </a:moveTo>
                <a:lnTo>
                  <a:pt x="190" y="235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3" name=""/>
          <p:cNvSpPr/>
          <p:nvPr/>
        </p:nvSpPr>
        <p:spPr>
          <a:xfrm>
            <a:off x="7043760" y="2841480"/>
            <a:ext cx="765000" cy="792360"/>
          </a:xfrm>
          <a:custGeom>
            <a:avLst/>
            <a:gdLst/>
            <a:ahLst/>
            <a:rect l="l" t="t" r="r" b="b"/>
            <a:pathLst>
              <a:path w="988" h="999">
                <a:moveTo>
                  <a:pt x="988" y="0"/>
                </a:moveTo>
                <a:lnTo>
                  <a:pt x="884" y="167"/>
                </a:lnTo>
                <a:lnTo>
                  <a:pt x="803" y="350"/>
                </a:lnTo>
                <a:lnTo>
                  <a:pt x="443" y="678"/>
                </a:lnTo>
                <a:lnTo>
                  <a:pt x="156" y="981"/>
                </a:lnTo>
                <a:lnTo>
                  <a:pt x="0" y="99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4" name=""/>
          <p:cNvSpPr/>
          <p:nvPr/>
        </p:nvSpPr>
        <p:spPr>
          <a:xfrm>
            <a:off x="6678720" y="3706920"/>
            <a:ext cx="303120" cy="774720"/>
          </a:xfrm>
          <a:custGeom>
            <a:avLst/>
            <a:gdLst/>
            <a:ahLst/>
            <a:rect l="l" t="t" r="r" b="b"/>
            <a:pathLst>
              <a:path w="393" h="976">
                <a:moveTo>
                  <a:pt x="0" y="976"/>
                </a:moveTo>
                <a:lnTo>
                  <a:pt x="138" y="861"/>
                </a:lnTo>
                <a:lnTo>
                  <a:pt x="161" y="666"/>
                </a:lnTo>
                <a:lnTo>
                  <a:pt x="249" y="219"/>
                </a:lnTo>
                <a:lnTo>
                  <a:pt x="393" y="70"/>
                </a:lnTo>
                <a:lnTo>
                  <a:pt x="39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5" name=""/>
          <p:cNvSpPr/>
          <p:nvPr/>
        </p:nvSpPr>
        <p:spPr>
          <a:xfrm>
            <a:off x="7257960" y="2846520"/>
            <a:ext cx="158760" cy="377640"/>
          </a:xfrm>
          <a:custGeom>
            <a:avLst/>
            <a:gdLst/>
            <a:ahLst/>
            <a:rect l="l" t="t" r="r" b="b"/>
            <a:pathLst>
              <a:path w="204" h="477">
                <a:moveTo>
                  <a:pt x="204" y="0"/>
                </a:moveTo>
                <a:lnTo>
                  <a:pt x="0" y="28"/>
                </a:lnTo>
                <a:lnTo>
                  <a:pt x="23" y="47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6" name=""/>
          <p:cNvSpPr/>
          <p:nvPr/>
        </p:nvSpPr>
        <p:spPr>
          <a:xfrm>
            <a:off x="6900840" y="3392640"/>
            <a:ext cx="249120" cy="450720"/>
          </a:xfrm>
          <a:custGeom>
            <a:avLst/>
            <a:gdLst/>
            <a:ahLst/>
            <a:rect l="l" t="t" r="r" b="b"/>
            <a:pathLst>
              <a:path w="321" h="568">
                <a:moveTo>
                  <a:pt x="0" y="568"/>
                </a:moveTo>
                <a:lnTo>
                  <a:pt x="11" y="466"/>
                </a:lnTo>
                <a:lnTo>
                  <a:pt x="177" y="352"/>
                </a:lnTo>
                <a:lnTo>
                  <a:pt x="321" y="41"/>
                </a:lnTo>
                <a:lnTo>
                  <a:pt x="315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7" name=""/>
          <p:cNvSpPr/>
          <p:nvPr/>
        </p:nvSpPr>
        <p:spPr>
          <a:xfrm>
            <a:off x="6426360" y="3762360"/>
            <a:ext cx="496800" cy="3412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8" name=""/>
          <p:cNvSpPr/>
          <p:nvPr/>
        </p:nvSpPr>
        <p:spPr>
          <a:xfrm>
            <a:off x="5118120" y="2836800"/>
            <a:ext cx="81000" cy="17784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09" name=""/>
          <p:cNvSpPr/>
          <p:nvPr/>
        </p:nvSpPr>
        <p:spPr>
          <a:xfrm flipH="1">
            <a:off x="5567040" y="3228840"/>
            <a:ext cx="66600" cy="730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0" name=""/>
          <p:cNvSpPr/>
          <p:nvPr/>
        </p:nvSpPr>
        <p:spPr>
          <a:xfrm>
            <a:off x="6226200" y="2760840"/>
            <a:ext cx="185760" cy="44604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1" name=""/>
          <p:cNvSpPr/>
          <p:nvPr/>
        </p:nvSpPr>
        <p:spPr>
          <a:xfrm>
            <a:off x="5802480" y="3024360"/>
            <a:ext cx="795240" cy="295200"/>
          </a:xfrm>
          <a:custGeom>
            <a:avLst/>
            <a:gdLst/>
            <a:ahLst/>
            <a:rect l="l" t="t" r="r" b="b"/>
            <a:pathLst>
              <a:path w="1025" h="373">
                <a:moveTo>
                  <a:pt x="0" y="373"/>
                </a:moveTo>
                <a:lnTo>
                  <a:pt x="509" y="166"/>
                </a:lnTo>
                <a:lnTo>
                  <a:pt x="1020" y="127"/>
                </a:lnTo>
                <a:lnTo>
                  <a:pt x="1025" y="0"/>
                </a:lnTo>
                <a:lnTo>
                  <a:pt x="555" y="98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2" name=""/>
          <p:cNvSpPr/>
          <p:nvPr/>
        </p:nvSpPr>
        <p:spPr>
          <a:xfrm>
            <a:off x="5921280" y="2658960"/>
            <a:ext cx="1300320" cy="611280"/>
          </a:xfrm>
          <a:custGeom>
            <a:avLst/>
            <a:gdLst/>
            <a:ahLst/>
            <a:rect l="l" t="t" r="r" b="b"/>
            <a:pathLst>
              <a:path w="1674" h="769">
                <a:moveTo>
                  <a:pt x="1674" y="0"/>
                </a:moveTo>
                <a:lnTo>
                  <a:pt x="1205" y="109"/>
                </a:lnTo>
                <a:lnTo>
                  <a:pt x="699" y="304"/>
                </a:lnTo>
                <a:lnTo>
                  <a:pt x="0" y="769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3" name=""/>
          <p:cNvSpPr/>
          <p:nvPr/>
        </p:nvSpPr>
        <p:spPr>
          <a:xfrm>
            <a:off x="8728200" y="2259000"/>
            <a:ext cx="125280" cy="54000"/>
          </a:xfrm>
          <a:custGeom>
            <a:avLst/>
            <a:gdLst/>
            <a:ahLst/>
            <a:rect l="l" t="t" r="r" b="b"/>
            <a:pathLst>
              <a:path w="162" h="68">
                <a:moveTo>
                  <a:pt x="162" y="39"/>
                </a:moveTo>
                <a:lnTo>
                  <a:pt x="70" y="68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7200" bIns="7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4" name=""/>
          <p:cNvSpPr/>
          <p:nvPr/>
        </p:nvSpPr>
        <p:spPr>
          <a:xfrm flipH="1">
            <a:off x="8106840" y="2282760"/>
            <a:ext cx="57240" cy="185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5" name=""/>
          <p:cNvSpPr/>
          <p:nvPr/>
        </p:nvSpPr>
        <p:spPr>
          <a:xfrm>
            <a:off x="7961400" y="2282760"/>
            <a:ext cx="674640" cy="254160"/>
          </a:xfrm>
          <a:custGeom>
            <a:avLst/>
            <a:gdLst/>
            <a:ahLst/>
            <a:rect l="l" t="t" r="r" b="b"/>
            <a:pathLst>
              <a:path w="871" h="320">
                <a:moveTo>
                  <a:pt x="0" y="320"/>
                </a:moveTo>
                <a:lnTo>
                  <a:pt x="39" y="274"/>
                </a:lnTo>
                <a:lnTo>
                  <a:pt x="194" y="234"/>
                </a:lnTo>
                <a:lnTo>
                  <a:pt x="344" y="245"/>
                </a:lnTo>
                <a:lnTo>
                  <a:pt x="504" y="206"/>
                </a:lnTo>
                <a:lnTo>
                  <a:pt x="590" y="222"/>
                </a:lnTo>
                <a:lnTo>
                  <a:pt x="739" y="274"/>
                </a:lnTo>
                <a:lnTo>
                  <a:pt x="832" y="200"/>
                </a:lnTo>
                <a:lnTo>
                  <a:pt x="866" y="172"/>
                </a:lnTo>
                <a:lnTo>
                  <a:pt x="853" y="114"/>
                </a:lnTo>
                <a:lnTo>
                  <a:pt x="871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6" name=""/>
          <p:cNvSpPr/>
          <p:nvPr/>
        </p:nvSpPr>
        <p:spPr>
          <a:xfrm>
            <a:off x="7678800" y="2863800"/>
            <a:ext cx="676080" cy="345960"/>
          </a:xfrm>
          <a:custGeom>
            <a:avLst/>
            <a:gdLst/>
            <a:ahLst/>
            <a:rect l="l" t="t" r="r" b="b"/>
            <a:pathLst>
              <a:path w="871" h="436">
                <a:moveTo>
                  <a:pt x="871" y="41"/>
                </a:moveTo>
                <a:lnTo>
                  <a:pt x="785" y="0"/>
                </a:lnTo>
                <a:lnTo>
                  <a:pt x="613" y="0"/>
                </a:lnTo>
                <a:lnTo>
                  <a:pt x="91" y="109"/>
                </a:lnTo>
                <a:lnTo>
                  <a:pt x="104" y="321"/>
                </a:lnTo>
                <a:lnTo>
                  <a:pt x="0" y="436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7" name=""/>
          <p:cNvSpPr/>
          <p:nvPr/>
        </p:nvSpPr>
        <p:spPr>
          <a:xfrm>
            <a:off x="7159680" y="2673360"/>
            <a:ext cx="760320" cy="1749240"/>
          </a:xfrm>
          <a:custGeom>
            <a:avLst/>
            <a:gdLst/>
            <a:ahLst/>
            <a:rect l="l" t="t" r="r" b="b"/>
            <a:pathLst>
              <a:path w="983" h="2203">
                <a:moveTo>
                  <a:pt x="983" y="0"/>
                </a:moveTo>
                <a:lnTo>
                  <a:pt x="839" y="109"/>
                </a:lnTo>
                <a:lnTo>
                  <a:pt x="759" y="303"/>
                </a:lnTo>
                <a:lnTo>
                  <a:pt x="569" y="602"/>
                </a:lnTo>
                <a:lnTo>
                  <a:pt x="506" y="790"/>
                </a:lnTo>
                <a:lnTo>
                  <a:pt x="183" y="1142"/>
                </a:lnTo>
                <a:lnTo>
                  <a:pt x="86" y="1382"/>
                </a:lnTo>
                <a:lnTo>
                  <a:pt x="97" y="1612"/>
                </a:lnTo>
                <a:lnTo>
                  <a:pt x="6" y="2047"/>
                </a:lnTo>
                <a:lnTo>
                  <a:pt x="0" y="220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8" name=""/>
          <p:cNvSpPr/>
          <p:nvPr/>
        </p:nvSpPr>
        <p:spPr>
          <a:xfrm>
            <a:off x="6923160" y="4181400"/>
            <a:ext cx="293760" cy="185760"/>
          </a:xfrm>
          <a:custGeom>
            <a:avLst/>
            <a:gdLst/>
            <a:ahLst/>
            <a:rect l="l" t="t" r="r" b="b"/>
            <a:pathLst>
              <a:path w="378" h="235">
                <a:moveTo>
                  <a:pt x="378" y="110"/>
                </a:moveTo>
                <a:lnTo>
                  <a:pt x="190" y="235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19" name=""/>
          <p:cNvSpPr/>
          <p:nvPr/>
        </p:nvSpPr>
        <p:spPr>
          <a:xfrm>
            <a:off x="7043760" y="2841480"/>
            <a:ext cx="765000" cy="792360"/>
          </a:xfrm>
          <a:custGeom>
            <a:avLst/>
            <a:gdLst/>
            <a:ahLst/>
            <a:rect l="l" t="t" r="r" b="b"/>
            <a:pathLst>
              <a:path w="988" h="999">
                <a:moveTo>
                  <a:pt x="988" y="0"/>
                </a:moveTo>
                <a:lnTo>
                  <a:pt x="884" y="167"/>
                </a:lnTo>
                <a:lnTo>
                  <a:pt x="803" y="350"/>
                </a:lnTo>
                <a:lnTo>
                  <a:pt x="443" y="678"/>
                </a:lnTo>
                <a:lnTo>
                  <a:pt x="156" y="981"/>
                </a:lnTo>
                <a:lnTo>
                  <a:pt x="0" y="999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0" name=""/>
          <p:cNvSpPr/>
          <p:nvPr/>
        </p:nvSpPr>
        <p:spPr>
          <a:xfrm>
            <a:off x="6678720" y="3706920"/>
            <a:ext cx="303120" cy="774720"/>
          </a:xfrm>
          <a:custGeom>
            <a:avLst/>
            <a:gdLst/>
            <a:ahLst/>
            <a:rect l="l" t="t" r="r" b="b"/>
            <a:pathLst>
              <a:path w="393" h="976">
                <a:moveTo>
                  <a:pt x="0" y="976"/>
                </a:moveTo>
                <a:lnTo>
                  <a:pt x="138" y="861"/>
                </a:lnTo>
                <a:lnTo>
                  <a:pt x="161" y="666"/>
                </a:lnTo>
                <a:lnTo>
                  <a:pt x="249" y="219"/>
                </a:lnTo>
                <a:lnTo>
                  <a:pt x="393" y="70"/>
                </a:lnTo>
                <a:lnTo>
                  <a:pt x="393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1" name=""/>
          <p:cNvSpPr/>
          <p:nvPr/>
        </p:nvSpPr>
        <p:spPr>
          <a:xfrm>
            <a:off x="7257960" y="2846520"/>
            <a:ext cx="158760" cy="377640"/>
          </a:xfrm>
          <a:custGeom>
            <a:avLst/>
            <a:gdLst/>
            <a:ahLst/>
            <a:rect l="l" t="t" r="r" b="b"/>
            <a:pathLst>
              <a:path w="204" h="477">
                <a:moveTo>
                  <a:pt x="204" y="0"/>
                </a:moveTo>
                <a:lnTo>
                  <a:pt x="0" y="28"/>
                </a:lnTo>
                <a:lnTo>
                  <a:pt x="23" y="477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2" name=""/>
          <p:cNvSpPr/>
          <p:nvPr/>
        </p:nvSpPr>
        <p:spPr>
          <a:xfrm>
            <a:off x="6900840" y="3392640"/>
            <a:ext cx="249120" cy="450720"/>
          </a:xfrm>
          <a:custGeom>
            <a:avLst/>
            <a:gdLst/>
            <a:ahLst/>
            <a:rect l="l" t="t" r="r" b="b"/>
            <a:pathLst>
              <a:path w="321" h="568">
                <a:moveTo>
                  <a:pt x="0" y="568"/>
                </a:moveTo>
                <a:lnTo>
                  <a:pt x="11" y="466"/>
                </a:lnTo>
                <a:lnTo>
                  <a:pt x="177" y="352"/>
                </a:lnTo>
                <a:lnTo>
                  <a:pt x="321" y="41"/>
                </a:lnTo>
                <a:lnTo>
                  <a:pt x="315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3" name=""/>
          <p:cNvSpPr/>
          <p:nvPr/>
        </p:nvSpPr>
        <p:spPr>
          <a:xfrm>
            <a:off x="6426360" y="3762360"/>
            <a:ext cx="496800" cy="3412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4" name=""/>
          <p:cNvSpPr/>
          <p:nvPr/>
        </p:nvSpPr>
        <p:spPr>
          <a:xfrm>
            <a:off x="6234120" y="3435480"/>
            <a:ext cx="262080" cy="933480"/>
          </a:xfrm>
          <a:custGeom>
            <a:avLst/>
            <a:gdLst/>
            <a:ahLst/>
            <a:rect l="l" t="t" r="r" b="b"/>
            <a:pathLst>
              <a:path w="338" h="1176">
                <a:moveTo>
                  <a:pt x="0" y="0"/>
                </a:moveTo>
                <a:lnTo>
                  <a:pt x="122" y="667"/>
                </a:lnTo>
                <a:lnTo>
                  <a:pt x="302" y="925"/>
                </a:lnTo>
                <a:lnTo>
                  <a:pt x="287" y="1090"/>
                </a:lnTo>
                <a:lnTo>
                  <a:pt x="338" y="1176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5" name=""/>
          <p:cNvSpPr/>
          <p:nvPr/>
        </p:nvSpPr>
        <p:spPr>
          <a:xfrm>
            <a:off x="5051520" y="1117440"/>
            <a:ext cx="14040" cy="325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6" name=""/>
          <p:cNvSpPr/>
          <p:nvPr/>
        </p:nvSpPr>
        <p:spPr>
          <a:xfrm>
            <a:off x="3838680" y="1209600"/>
            <a:ext cx="1006200" cy="1820880"/>
          </a:xfrm>
          <a:custGeom>
            <a:avLst/>
            <a:gdLst/>
            <a:ahLst/>
            <a:rect l="l" t="t" r="r" b="b"/>
            <a:pathLst>
              <a:path w="1298" h="2295">
                <a:moveTo>
                  <a:pt x="1205" y="0"/>
                </a:moveTo>
                <a:lnTo>
                  <a:pt x="1262" y="136"/>
                </a:lnTo>
                <a:lnTo>
                  <a:pt x="1298" y="286"/>
                </a:lnTo>
                <a:lnTo>
                  <a:pt x="975" y="401"/>
                </a:lnTo>
                <a:lnTo>
                  <a:pt x="946" y="487"/>
                </a:lnTo>
                <a:lnTo>
                  <a:pt x="846" y="573"/>
                </a:lnTo>
                <a:lnTo>
                  <a:pt x="466" y="882"/>
                </a:lnTo>
                <a:lnTo>
                  <a:pt x="79" y="1219"/>
                </a:lnTo>
                <a:lnTo>
                  <a:pt x="136" y="1477"/>
                </a:lnTo>
                <a:lnTo>
                  <a:pt x="0" y="2008"/>
                </a:lnTo>
                <a:lnTo>
                  <a:pt x="86" y="229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7" name=""/>
          <p:cNvSpPr/>
          <p:nvPr/>
        </p:nvSpPr>
        <p:spPr>
          <a:xfrm>
            <a:off x="3943440" y="1403280"/>
            <a:ext cx="177840" cy="466920"/>
          </a:xfrm>
          <a:custGeom>
            <a:avLst/>
            <a:gdLst/>
            <a:ahLst/>
            <a:rect l="l" t="t" r="r" b="b"/>
            <a:pathLst>
              <a:path w="230" h="589">
                <a:moveTo>
                  <a:pt x="230" y="0"/>
                </a:moveTo>
                <a:lnTo>
                  <a:pt x="172" y="86"/>
                </a:lnTo>
                <a:lnTo>
                  <a:pt x="158" y="273"/>
                </a:lnTo>
                <a:lnTo>
                  <a:pt x="36" y="373"/>
                </a:lnTo>
                <a:lnTo>
                  <a:pt x="0" y="58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8" name=""/>
          <p:cNvSpPr/>
          <p:nvPr/>
        </p:nvSpPr>
        <p:spPr>
          <a:xfrm>
            <a:off x="4816440" y="1328760"/>
            <a:ext cx="477720" cy="301680"/>
          </a:xfrm>
          <a:custGeom>
            <a:avLst/>
            <a:gdLst/>
            <a:ahLst/>
            <a:rect l="l" t="t" r="r" b="b"/>
            <a:pathLst>
              <a:path w="617" h="380">
                <a:moveTo>
                  <a:pt x="617" y="380"/>
                </a:moveTo>
                <a:lnTo>
                  <a:pt x="430" y="194"/>
                </a:lnTo>
                <a:lnTo>
                  <a:pt x="315" y="179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29" name=""/>
          <p:cNvSpPr/>
          <p:nvPr/>
        </p:nvSpPr>
        <p:spPr>
          <a:xfrm>
            <a:off x="4809960" y="1300320"/>
            <a:ext cx="3214800" cy="860400"/>
          </a:xfrm>
          <a:custGeom>
            <a:avLst/>
            <a:gdLst/>
            <a:ahLst/>
            <a:rect l="l" t="t" r="r" b="b"/>
            <a:pathLst>
              <a:path w="4145" h="1083">
                <a:moveTo>
                  <a:pt x="0" y="0"/>
                </a:moveTo>
                <a:lnTo>
                  <a:pt x="322" y="180"/>
                </a:lnTo>
                <a:lnTo>
                  <a:pt x="1283" y="302"/>
                </a:lnTo>
                <a:lnTo>
                  <a:pt x="1900" y="423"/>
                </a:lnTo>
                <a:lnTo>
                  <a:pt x="2660" y="431"/>
                </a:lnTo>
                <a:lnTo>
                  <a:pt x="2825" y="495"/>
                </a:lnTo>
                <a:lnTo>
                  <a:pt x="2933" y="395"/>
                </a:lnTo>
                <a:lnTo>
                  <a:pt x="3047" y="359"/>
                </a:lnTo>
                <a:lnTo>
                  <a:pt x="3908" y="330"/>
                </a:lnTo>
                <a:lnTo>
                  <a:pt x="3958" y="345"/>
                </a:lnTo>
                <a:lnTo>
                  <a:pt x="4015" y="409"/>
                </a:lnTo>
                <a:lnTo>
                  <a:pt x="4066" y="553"/>
                </a:lnTo>
                <a:lnTo>
                  <a:pt x="4101" y="969"/>
                </a:lnTo>
                <a:lnTo>
                  <a:pt x="4145" y="108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0" name=""/>
          <p:cNvSpPr/>
          <p:nvPr/>
        </p:nvSpPr>
        <p:spPr>
          <a:xfrm>
            <a:off x="4187880" y="1654200"/>
            <a:ext cx="961920" cy="1598760"/>
          </a:xfrm>
          <a:custGeom>
            <a:avLst/>
            <a:gdLst/>
            <a:ahLst/>
            <a:rect l="l" t="t" r="r" b="b"/>
            <a:pathLst>
              <a:path w="1240" h="2015">
                <a:moveTo>
                  <a:pt x="71" y="0"/>
                </a:moveTo>
                <a:lnTo>
                  <a:pt x="0" y="108"/>
                </a:lnTo>
                <a:lnTo>
                  <a:pt x="50" y="287"/>
                </a:lnTo>
                <a:lnTo>
                  <a:pt x="272" y="574"/>
                </a:lnTo>
                <a:lnTo>
                  <a:pt x="294" y="681"/>
                </a:lnTo>
                <a:lnTo>
                  <a:pt x="537" y="1011"/>
                </a:lnTo>
                <a:lnTo>
                  <a:pt x="717" y="1004"/>
                </a:lnTo>
                <a:lnTo>
                  <a:pt x="760" y="961"/>
                </a:lnTo>
                <a:lnTo>
                  <a:pt x="796" y="947"/>
                </a:lnTo>
                <a:lnTo>
                  <a:pt x="853" y="990"/>
                </a:lnTo>
                <a:lnTo>
                  <a:pt x="925" y="997"/>
                </a:lnTo>
                <a:lnTo>
                  <a:pt x="953" y="1126"/>
                </a:lnTo>
                <a:lnTo>
                  <a:pt x="1147" y="1320"/>
                </a:lnTo>
                <a:lnTo>
                  <a:pt x="1118" y="1477"/>
                </a:lnTo>
                <a:lnTo>
                  <a:pt x="1204" y="1542"/>
                </a:lnTo>
                <a:lnTo>
                  <a:pt x="1176" y="1664"/>
                </a:lnTo>
                <a:lnTo>
                  <a:pt x="1118" y="1736"/>
                </a:lnTo>
                <a:lnTo>
                  <a:pt x="1025" y="1786"/>
                </a:lnTo>
                <a:lnTo>
                  <a:pt x="1118" y="1922"/>
                </a:lnTo>
                <a:lnTo>
                  <a:pt x="1240" y="201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1" name=""/>
          <p:cNvSpPr/>
          <p:nvPr/>
        </p:nvSpPr>
        <p:spPr>
          <a:xfrm>
            <a:off x="4971960" y="1608120"/>
            <a:ext cx="189000" cy="984240"/>
          </a:xfrm>
          <a:custGeom>
            <a:avLst/>
            <a:gdLst/>
            <a:ahLst/>
            <a:rect l="l" t="t" r="r" b="b"/>
            <a:pathLst>
              <a:path w="243" h="1240">
                <a:moveTo>
                  <a:pt x="129" y="0"/>
                </a:moveTo>
                <a:lnTo>
                  <a:pt x="243" y="789"/>
                </a:lnTo>
                <a:lnTo>
                  <a:pt x="0" y="12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2" name=""/>
          <p:cNvSpPr/>
          <p:nvPr/>
        </p:nvSpPr>
        <p:spPr>
          <a:xfrm>
            <a:off x="3795840" y="2905200"/>
            <a:ext cx="852480" cy="793800"/>
          </a:xfrm>
          <a:custGeom>
            <a:avLst/>
            <a:gdLst/>
            <a:ahLst/>
            <a:rect l="l" t="t" r="r" b="b"/>
            <a:pathLst>
              <a:path w="1097" h="999">
                <a:moveTo>
                  <a:pt x="172" y="0"/>
                </a:moveTo>
                <a:lnTo>
                  <a:pt x="138" y="149"/>
                </a:lnTo>
                <a:lnTo>
                  <a:pt x="93" y="211"/>
                </a:lnTo>
                <a:lnTo>
                  <a:pt x="109" y="315"/>
                </a:lnTo>
                <a:lnTo>
                  <a:pt x="0" y="373"/>
                </a:lnTo>
                <a:lnTo>
                  <a:pt x="36" y="563"/>
                </a:lnTo>
                <a:lnTo>
                  <a:pt x="161" y="608"/>
                </a:lnTo>
                <a:lnTo>
                  <a:pt x="448" y="843"/>
                </a:lnTo>
                <a:lnTo>
                  <a:pt x="740" y="900"/>
                </a:lnTo>
                <a:lnTo>
                  <a:pt x="1097" y="999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3" name=""/>
          <p:cNvSpPr/>
          <p:nvPr/>
        </p:nvSpPr>
        <p:spPr>
          <a:xfrm>
            <a:off x="4570560" y="3398760"/>
            <a:ext cx="1349280" cy="851040"/>
          </a:xfrm>
          <a:custGeom>
            <a:avLst/>
            <a:gdLst/>
            <a:ahLst/>
            <a:rect l="l" t="t" r="r" b="b"/>
            <a:pathLst>
              <a:path w="1740" h="1072">
                <a:moveTo>
                  <a:pt x="0" y="0"/>
                </a:moveTo>
                <a:lnTo>
                  <a:pt x="138" y="533"/>
                </a:lnTo>
                <a:lnTo>
                  <a:pt x="419" y="665"/>
                </a:lnTo>
                <a:lnTo>
                  <a:pt x="740" y="603"/>
                </a:lnTo>
                <a:lnTo>
                  <a:pt x="1740" y="1072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4" name=""/>
          <p:cNvSpPr/>
          <p:nvPr/>
        </p:nvSpPr>
        <p:spPr>
          <a:xfrm>
            <a:off x="5197320" y="2203560"/>
            <a:ext cx="88920" cy="4143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5" name=""/>
          <p:cNvSpPr/>
          <p:nvPr/>
        </p:nvSpPr>
        <p:spPr>
          <a:xfrm>
            <a:off x="5029200" y="2560680"/>
            <a:ext cx="1187280" cy="1009440"/>
          </a:xfrm>
          <a:custGeom>
            <a:avLst/>
            <a:gdLst/>
            <a:ahLst/>
            <a:rect l="l" t="t" r="r" b="b"/>
            <a:pathLst>
              <a:path w="1531" h="1273">
                <a:moveTo>
                  <a:pt x="0" y="0"/>
                </a:moveTo>
                <a:lnTo>
                  <a:pt x="81" y="63"/>
                </a:lnTo>
                <a:lnTo>
                  <a:pt x="172" y="34"/>
                </a:lnTo>
                <a:lnTo>
                  <a:pt x="511" y="120"/>
                </a:lnTo>
                <a:lnTo>
                  <a:pt x="590" y="224"/>
                </a:lnTo>
                <a:lnTo>
                  <a:pt x="655" y="235"/>
                </a:lnTo>
                <a:lnTo>
                  <a:pt x="1336" y="723"/>
                </a:lnTo>
                <a:lnTo>
                  <a:pt x="1508" y="746"/>
                </a:lnTo>
                <a:lnTo>
                  <a:pt x="1531" y="127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6" name=""/>
          <p:cNvSpPr/>
          <p:nvPr/>
        </p:nvSpPr>
        <p:spPr>
          <a:xfrm>
            <a:off x="5100480" y="2610000"/>
            <a:ext cx="1578240" cy="714240"/>
          </a:xfrm>
          <a:custGeom>
            <a:avLst/>
            <a:gdLst/>
            <a:ahLst/>
            <a:rect l="l" t="t" r="r" b="b"/>
            <a:pathLst>
              <a:path w="2036" h="900">
                <a:moveTo>
                  <a:pt x="0" y="0"/>
                </a:moveTo>
                <a:lnTo>
                  <a:pt x="263" y="47"/>
                </a:lnTo>
                <a:lnTo>
                  <a:pt x="355" y="91"/>
                </a:lnTo>
                <a:lnTo>
                  <a:pt x="487" y="143"/>
                </a:lnTo>
                <a:lnTo>
                  <a:pt x="568" y="224"/>
                </a:lnTo>
                <a:lnTo>
                  <a:pt x="597" y="642"/>
                </a:lnTo>
                <a:lnTo>
                  <a:pt x="774" y="895"/>
                </a:lnTo>
                <a:lnTo>
                  <a:pt x="1497" y="900"/>
                </a:lnTo>
                <a:lnTo>
                  <a:pt x="1817" y="895"/>
                </a:lnTo>
                <a:lnTo>
                  <a:pt x="2036" y="82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7" name=""/>
          <p:cNvSpPr/>
          <p:nvPr/>
        </p:nvSpPr>
        <p:spPr>
          <a:xfrm>
            <a:off x="5559480" y="3041640"/>
            <a:ext cx="136440" cy="27792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8" name=""/>
          <p:cNvSpPr/>
          <p:nvPr/>
        </p:nvSpPr>
        <p:spPr>
          <a:xfrm flipV="1">
            <a:off x="5587920" y="3925800"/>
            <a:ext cx="419040" cy="217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39" name=""/>
          <p:cNvSpPr/>
          <p:nvPr/>
        </p:nvSpPr>
        <p:spPr>
          <a:xfrm flipH="1" flipV="1">
            <a:off x="5735160" y="4074840"/>
            <a:ext cx="236520" cy="74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0" name=""/>
          <p:cNvSpPr/>
          <p:nvPr/>
        </p:nvSpPr>
        <p:spPr>
          <a:xfrm>
            <a:off x="6211800" y="2936880"/>
            <a:ext cx="289080" cy="565200"/>
          </a:xfrm>
          <a:custGeom>
            <a:avLst/>
            <a:gdLst/>
            <a:ahLst/>
            <a:rect l="l" t="t" r="r" b="b"/>
            <a:pathLst>
              <a:path w="373" h="712">
                <a:moveTo>
                  <a:pt x="373" y="0"/>
                </a:moveTo>
                <a:lnTo>
                  <a:pt x="349" y="144"/>
                </a:lnTo>
                <a:lnTo>
                  <a:pt x="292" y="266"/>
                </a:lnTo>
                <a:lnTo>
                  <a:pt x="253" y="483"/>
                </a:lnTo>
                <a:lnTo>
                  <a:pt x="97" y="667"/>
                </a:lnTo>
                <a:lnTo>
                  <a:pt x="0" y="71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1" name=""/>
          <p:cNvSpPr/>
          <p:nvPr/>
        </p:nvSpPr>
        <p:spPr>
          <a:xfrm>
            <a:off x="5919840" y="3292560"/>
            <a:ext cx="328680" cy="287280"/>
          </a:xfrm>
          <a:custGeom>
            <a:avLst/>
            <a:gdLst/>
            <a:ahLst/>
            <a:rect l="l" t="t" r="r" b="b"/>
            <a:pathLst>
              <a:path w="423" h="362">
                <a:moveTo>
                  <a:pt x="68" y="362"/>
                </a:moveTo>
                <a:lnTo>
                  <a:pt x="423" y="86"/>
                </a:lnTo>
                <a:lnTo>
                  <a:pt x="416" y="28"/>
                </a:lnTo>
                <a:lnTo>
                  <a:pt x="377" y="0"/>
                </a:lnTo>
                <a:lnTo>
                  <a:pt x="0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2" name=""/>
          <p:cNvSpPr/>
          <p:nvPr/>
        </p:nvSpPr>
        <p:spPr>
          <a:xfrm>
            <a:off x="6051600" y="3470400"/>
            <a:ext cx="979560" cy="228600"/>
          </a:xfrm>
          <a:custGeom>
            <a:avLst/>
            <a:gdLst/>
            <a:ahLst/>
            <a:rect l="l" t="t" r="r" b="b"/>
            <a:pathLst>
              <a:path w="1262" h="287">
                <a:moveTo>
                  <a:pt x="0" y="68"/>
                </a:moveTo>
                <a:lnTo>
                  <a:pt x="80" y="154"/>
                </a:lnTo>
                <a:lnTo>
                  <a:pt x="182" y="245"/>
                </a:lnTo>
                <a:lnTo>
                  <a:pt x="297" y="287"/>
                </a:lnTo>
                <a:lnTo>
                  <a:pt x="464" y="281"/>
                </a:lnTo>
                <a:lnTo>
                  <a:pt x="860" y="138"/>
                </a:lnTo>
                <a:lnTo>
                  <a:pt x="1262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3" name=""/>
          <p:cNvSpPr/>
          <p:nvPr/>
        </p:nvSpPr>
        <p:spPr>
          <a:xfrm>
            <a:off x="6572160" y="3433680"/>
            <a:ext cx="154080" cy="146160"/>
          </a:xfrm>
          <a:custGeom>
            <a:avLst/>
            <a:gdLst/>
            <a:ahLst/>
            <a:rect l="l" t="t" r="r" b="b"/>
            <a:pathLst>
              <a:path w="201" h="185">
                <a:moveTo>
                  <a:pt x="0" y="0"/>
                </a:moveTo>
                <a:lnTo>
                  <a:pt x="75" y="99"/>
                </a:lnTo>
                <a:lnTo>
                  <a:pt x="201" y="18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4" name=""/>
          <p:cNvSpPr/>
          <p:nvPr/>
        </p:nvSpPr>
        <p:spPr>
          <a:xfrm>
            <a:off x="5945040" y="2573280"/>
            <a:ext cx="1214640" cy="689040"/>
          </a:xfrm>
          <a:custGeom>
            <a:avLst/>
            <a:gdLst/>
            <a:ahLst/>
            <a:rect l="l" t="t" r="r" b="b"/>
            <a:pathLst>
              <a:path w="1566" h="868">
                <a:moveTo>
                  <a:pt x="1566" y="0"/>
                </a:moveTo>
                <a:lnTo>
                  <a:pt x="1301" y="144"/>
                </a:lnTo>
                <a:lnTo>
                  <a:pt x="1158" y="190"/>
                </a:lnTo>
                <a:lnTo>
                  <a:pt x="636" y="248"/>
                </a:lnTo>
                <a:lnTo>
                  <a:pt x="0" y="86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5" name=""/>
          <p:cNvSpPr/>
          <p:nvPr/>
        </p:nvSpPr>
        <p:spPr>
          <a:xfrm>
            <a:off x="6270480" y="1695600"/>
            <a:ext cx="679680" cy="568080"/>
          </a:xfrm>
          <a:custGeom>
            <a:avLst/>
            <a:gdLst/>
            <a:ahLst/>
            <a:rect l="l" t="t" r="r" b="b"/>
            <a:pathLst>
              <a:path w="877" h="717">
                <a:moveTo>
                  <a:pt x="0" y="0"/>
                </a:moveTo>
                <a:lnTo>
                  <a:pt x="45" y="310"/>
                </a:lnTo>
                <a:lnTo>
                  <a:pt x="86" y="373"/>
                </a:lnTo>
                <a:lnTo>
                  <a:pt x="274" y="475"/>
                </a:lnTo>
                <a:lnTo>
                  <a:pt x="733" y="717"/>
                </a:lnTo>
                <a:lnTo>
                  <a:pt x="877" y="71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6" name=""/>
          <p:cNvSpPr/>
          <p:nvPr/>
        </p:nvSpPr>
        <p:spPr>
          <a:xfrm>
            <a:off x="6273720" y="1695600"/>
            <a:ext cx="1028880" cy="390240"/>
          </a:xfrm>
          <a:custGeom>
            <a:avLst/>
            <a:gdLst/>
            <a:ahLst/>
            <a:rect l="l" t="t" r="r" b="b"/>
            <a:pathLst>
              <a:path w="1325" h="493">
                <a:moveTo>
                  <a:pt x="0" y="0"/>
                </a:moveTo>
                <a:lnTo>
                  <a:pt x="241" y="269"/>
                </a:lnTo>
                <a:lnTo>
                  <a:pt x="418" y="274"/>
                </a:lnTo>
                <a:lnTo>
                  <a:pt x="465" y="373"/>
                </a:lnTo>
                <a:lnTo>
                  <a:pt x="562" y="407"/>
                </a:lnTo>
                <a:lnTo>
                  <a:pt x="838" y="407"/>
                </a:lnTo>
                <a:lnTo>
                  <a:pt x="1044" y="493"/>
                </a:lnTo>
                <a:lnTo>
                  <a:pt x="1325" y="38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7" name=""/>
          <p:cNvSpPr/>
          <p:nvPr/>
        </p:nvSpPr>
        <p:spPr>
          <a:xfrm>
            <a:off x="7974000" y="1820880"/>
            <a:ext cx="590400" cy="10152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8" name=""/>
          <p:cNvSpPr/>
          <p:nvPr/>
        </p:nvSpPr>
        <p:spPr>
          <a:xfrm>
            <a:off x="7858080" y="1908000"/>
            <a:ext cx="531720" cy="451080"/>
          </a:xfrm>
          <a:custGeom>
            <a:avLst/>
            <a:gdLst/>
            <a:ahLst/>
            <a:rect l="l" t="t" r="r" b="b"/>
            <a:pathLst>
              <a:path w="687" h="568">
                <a:moveTo>
                  <a:pt x="687" y="0"/>
                </a:moveTo>
                <a:lnTo>
                  <a:pt x="653" y="47"/>
                </a:lnTo>
                <a:lnTo>
                  <a:pt x="491" y="156"/>
                </a:lnTo>
                <a:lnTo>
                  <a:pt x="339" y="276"/>
                </a:lnTo>
                <a:lnTo>
                  <a:pt x="224" y="310"/>
                </a:lnTo>
                <a:lnTo>
                  <a:pt x="115" y="350"/>
                </a:lnTo>
                <a:lnTo>
                  <a:pt x="34" y="407"/>
                </a:lnTo>
                <a:lnTo>
                  <a:pt x="6" y="472"/>
                </a:lnTo>
                <a:lnTo>
                  <a:pt x="0" y="540"/>
                </a:lnTo>
                <a:lnTo>
                  <a:pt x="52" y="568"/>
                </a:lnTo>
                <a:lnTo>
                  <a:pt x="144" y="54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49" name=""/>
          <p:cNvSpPr/>
          <p:nvPr/>
        </p:nvSpPr>
        <p:spPr>
          <a:xfrm>
            <a:off x="7923240" y="2190600"/>
            <a:ext cx="868320" cy="547920"/>
          </a:xfrm>
          <a:custGeom>
            <a:avLst/>
            <a:gdLst/>
            <a:ahLst/>
            <a:rect l="l" t="t" r="r" b="b"/>
            <a:pathLst>
              <a:path w="1119" h="688">
                <a:moveTo>
                  <a:pt x="1119" y="0"/>
                </a:moveTo>
                <a:lnTo>
                  <a:pt x="1004" y="97"/>
                </a:lnTo>
                <a:lnTo>
                  <a:pt x="832" y="125"/>
                </a:lnTo>
                <a:lnTo>
                  <a:pt x="707" y="21"/>
                </a:lnTo>
                <a:lnTo>
                  <a:pt x="563" y="97"/>
                </a:lnTo>
                <a:lnTo>
                  <a:pt x="493" y="39"/>
                </a:lnTo>
                <a:lnTo>
                  <a:pt x="190" y="143"/>
                </a:lnTo>
                <a:lnTo>
                  <a:pt x="92" y="251"/>
                </a:lnTo>
                <a:lnTo>
                  <a:pt x="52" y="412"/>
                </a:lnTo>
                <a:lnTo>
                  <a:pt x="0" y="613"/>
                </a:lnTo>
                <a:lnTo>
                  <a:pt x="24" y="68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0" name=""/>
          <p:cNvSpPr/>
          <p:nvPr/>
        </p:nvSpPr>
        <p:spPr>
          <a:xfrm>
            <a:off x="6458040" y="2282760"/>
            <a:ext cx="2293920" cy="1598760"/>
          </a:xfrm>
          <a:custGeom>
            <a:avLst/>
            <a:gdLst/>
            <a:ahLst/>
            <a:rect l="l" t="t" r="r" b="b"/>
            <a:pathLst>
              <a:path w="2958" h="2013">
                <a:moveTo>
                  <a:pt x="2958" y="0"/>
                </a:moveTo>
                <a:lnTo>
                  <a:pt x="2666" y="193"/>
                </a:lnTo>
                <a:lnTo>
                  <a:pt x="2528" y="446"/>
                </a:lnTo>
                <a:lnTo>
                  <a:pt x="2121" y="545"/>
                </a:lnTo>
                <a:lnTo>
                  <a:pt x="1816" y="681"/>
                </a:lnTo>
                <a:lnTo>
                  <a:pt x="1377" y="756"/>
                </a:lnTo>
                <a:lnTo>
                  <a:pt x="986" y="1025"/>
                </a:lnTo>
                <a:lnTo>
                  <a:pt x="740" y="1296"/>
                </a:lnTo>
                <a:lnTo>
                  <a:pt x="326" y="1807"/>
                </a:lnTo>
                <a:lnTo>
                  <a:pt x="86" y="1984"/>
                </a:lnTo>
                <a:lnTo>
                  <a:pt x="0" y="201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1" name=""/>
          <p:cNvSpPr/>
          <p:nvPr/>
        </p:nvSpPr>
        <p:spPr>
          <a:xfrm>
            <a:off x="7297560" y="1998720"/>
            <a:ext cx="373320" cy="488880"/>
          </a:xfrm>
          <a:custGeom>
            <a:avLst/>
            <a:gdLst/>
            <a:ahLst/>
            <a:rect l="l" t="t" r="r" b="b"/>
            <a:pathLst>
              <a:path w="482" h="615">
                <a:moveTo>
                  <a:pt x="0" y="0"/>
                </a:moveTo>
                <a:lnTo>
                  <a:pt x="81" y="12"/>
                </a:lnTo>
                <a:lnTo>
                  <a:pt x="172" y="477"/>
                </a:lnTo>
                <a:lnTo>
                  <a:pt x="211" y="550"/>
                </a:lnTo>
                <a:lnTo>
                  <a:pt x="482" y="61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2" name=""/>
          <p:cNvSpPr/>
          <p:nvPr/>
        </p:nvSpPr>
        <p:spPr>
          <a:xfrm>
            <a:off x="6937200" y="2195640"/>
            <a:ext cx="195480" cy="341280"/>
          </a:xfrm>
          <a:custGeom>
            <a:avLst/>
            <a:gdLst/>
            <a:ahLst/>
            <a:rect l="l" t="t" r="r" b="b"/>
            <a:pathLst>
              <a:path w="252" h="430">
                <a:moveTo>
                  <a:pt x="39" y="131"/>
                </a:moveTo>
                <a:lnTo>
                  <a:pt x="5" y="63"/>
                </a:lnTo>
                <a:lnTo>
                  <a:pt x="0" y="29"/>
                </a:lnTo>
                <a:lnTo>
                  <a:pt x="28" y="6"/>
                </a:lnTo>
                <a:lnTo>
                  <a:pt x="173" y="0"/>
                </a:lnTo>
                <a:lnTo>
                  <a:pt x="247" y="373"/>
                </a:lnTo>
                <a:lnTo>
                  <a:pt x="218" y="430"/>
                </a:lnTo>
                <a:lnTo>
                  <a:pt x="132" y="355"/>
                </a:lnTo>
                <a:lnTo>
                  <a:pt x="161" y="149"/>
                </a:lnTo>
                <a:lnTo>
                  <a:pt x="252" y="10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3" name=""/>
          <p:cNvSpPr/>
          <p:nvPr/>
        </p:nvSpPr>
        <p:spPr>
          <a:xfrm>
            <a:off x="7105680" y="2400480"/>
            <a:ext cx="333360" cy="29196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4" name=""/>
          <p:cNvSpPr/>
          <p:nvPr/>
        </p:nvSpPr>
        <p:spPr>
          <a:xfrm>
            <a:off x="7345440" y="2590920"/>
            <a:ext cx="160200" cy="82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5" name=""/>
          <p:cNvSpPr/>
          <p:nvPr/>
        </p:nvSpPr>
        <p:spPr>
          <a:xfrm>
            <a:off x="8097840" y="2481120"/>
            <a:ext cx="355680" cy="8748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6" name=""/>
          <p:cNvSpPr/>
          <p:nvPr/>
        </p:nvSpPr>
        <p:spPr>
          <a:xfrm>
            <a:off x="6345360" y="2568600"/>
            <a:ext cx="2108160" cy="1844640"/>
          </a:xfrm>
          <a:custGeom>
            <a:avLst/>
            <a:gdLst/>
            <a:ahLst/>
            <a:rect l="l" t="t" r="r" b="b"/>
            <a:pathLst>
              <a:path w="2719" h="2324">
                <a:moveTo>
                  <a:pt x="2719" y="0"/>
                </a:moveTo>
                <a:lnTo>
                  <a:pt x="2644" y="70"/>
                </a:lnTo>
                <a:lnTo>
                  <a:pt x="2524" y="127"/>
                </a:lnTo>
                <a:lnTo>
                  <a:pt x="2433" y="321"/>
                </a:lnTo>
                <a:lnTo>
                  <a:pt x="2409" y="402"/>
                </a:lnTo>
                <a:lnTo>
                  <a:pt x="2370" y="516"/>
                </a:lnTo>
                <a:lnTo>
                  <a:pt x="2305" y="678"/>
                </a:lnTo>
                <a:lnTo>
                  <a:pt x="2289" y="678"/>
                </a:lnTo>
                <a:lnTo>
                  <a:pt x="2226" y="861"/>
                </a:lnTo>
                <a:lnTo>
                  <a:pt x="2099" y="999"/>
                </a:lnTo>
                <a:lnTo>
                  <a:pt x="2047" y="1017"/>
                </a:lnTo>
                <a:lnTo>
                  <a:pt x="1755" y="1400"/>
                </a:lnTo>
                <a:lnTo>
                  <a:pt x="1692" y="1429"/>
                </a:lnTo>
                <a:lnTo>
                  <a:pt x="1301" y="1658"/>
                </a:lnTo>
                <a:lnTo>
                  <a:pt x="1079" y="1768"/>
                </a:lnTo>
                <a:lnTo>
                  <a:pt x="769" y="1992"/>
                </a:lnTo>
                <a:lnTo>
                  <a:pt x="717" y="1992"/>
                </a:lnTo>
                <a:lnTo>
                  <a:pt x="167" y="2123"/>
                </a:lnTo>
                <a:lnTo>
                  <a:pt x="0" y="232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7" name=""/>
          <p:cNvSpPr/>
          <p:nvPr/>
        </p:nvSpPr>
        <p:spPr>
          <a:xfrm>
            <a:off x="6033960" y="2522520"/>
            <a:ext cx="1549440" cy="1859040"/>
          </a:xfrm>
          <a:custGeom>
            <a:avLst/>
            <a:gdLst/>
            <a:ahLst/>
            <a:rect l="l" t="t" r="r" b="b"/>
            <a:pathLst>
              <a:path w="1999" h="2341">
                <a:moveTo>
                  <a:pt x="1999" y="0"/>
                </a:moveTo>
                <a:lnTo>
                  <a:pt x="1901" y="195"/>
                </a:lnTo>
                <a:lnTo>
                  <a:pt x="1671" y="636"/>
                </a:lnTo>
                <a:lnTo>
                  <a:pt x="1598" y="740"/>
                </a:lnTo>
                <a:lnTo>
                  <a:pt x="1460" y="1045"/>
                </a:lnTo>
                <a:lnTo>
                  <a:pt x="1418" y="1131"/>
                </a:lnTo>
                <a:lnTo>
                  <a:pt x="1236" y="1504"/>
                </a:lnTo>
                <a:lnTo>
                  <a:pt x="712" y="1898"/>
                </a:lnTo>
                <a:lnTo>
                  <a:pt x="248" y="2094"/>
                </a:lnTo>
                <a:lnTo>
                  <a:pt x="0" y="2341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8" name=""/>
          <p:cNvSpPr/>
          <p:nvPr/>
        </p:nvSpPr>
        <p:spPr>
          <a:xfrm>
            <a:off x="6478560" y="2583000"/>
            <a:ext cx="666720" cy="1593720"/>
          </a:xfrm>
          <a:custGeom>
            <a:avLst/>
            <a:gdLst/>
            <a:ahLst/>
            <a:rect l="l" t="t" r="r" b="b"/>
            <a:pathLst>
              <a:path w="860" h="2008">
                <a:moveTo>
                  <a:pt x="860" y="0"/>
                </a:moveTo>
                <a:lnTo>
                  <a:pt x="803" y="493"/>
                </a:lnTo>
                <a:lnTo>
                  <a:pt x="746" y="516"/>
                </a:lnTo>
                <a:lnTo>
                  <a:pt x="688" y="722"/>
                </a:lnTo>
                <a:lnTo>
                  <a:pt x="654" y="746"/>
                </a:lnTo>
                <a:lnTo>
                  <a:pt x="470" y="1176"/>
                </a:lnTo>
                <a:lnTo>
                  <a:pt x="269" y="1434"/>
                </a:lnTo>
                <a:lnTo>
                  <a:pt x="34" y="1617"/>
                </a:lnTo>
                <a:lnTo>
                  <a:pt x="63" y="1721"/>
                </a:lnTo>
                <a:lnTo>
                  <a:pt x="0" y="2008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59" name=""/>
          <p:cNvSpPr/>
          <p:nvPr/>
        </p:nvSpPr>
        <p:spPr>
          <a:xfrm>
            <a:off x="7996320" y="2617920"/>
            <a:ext cx="531720" cy="174600"/>
          </a:xfrm>
          <a:custGeom>
            <a:avLst/>
            <a:gdLst/>
            <a:ahLst/>
            <a:rect l="l" t="t" r="r" b="b"/>
            <a:pathLst>
              <a:path w="686" h="218">
                <a:moveTo>
                  <a:pt x="686" y="7"/>
                </a:moveTo>
                <a:lnTo>
                  <a:pt x="624" y="93"/>
                </a:lnTo>
                <a:lnTo>
                  <a:pt x="376" y="46"/>
                </a:lnTo>
                <a:lnTo>
                  <a:pt x="184" y="0"/>
                </a:lnTo>
                <a:lnTo>
                  <a:pt x="57" y="18"/>
                </a:lnTo>
                <a:lnTo>
                  <a:pt x="0" y="166"/>
                </a:lnTo>
                <a:lnTo>
                  <a:pt x="34" y="218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0" name=""/>
          <p:cNvSpPr/>
          <p:nvPr/>
        </p:nvSpPr>
        <p:spPr>
          <a:xfrm>
            <a:off x="7764480" y="2863800"/>
            <a:ext cx="431640" cy="255600"/>
          </a:xfrm>
          <a:custGeom>
            <a:avLst/>
            <a:gdLst/>
            <a:ahLst/>
            <a:rect l="l" t="t" r="r" b="b"/>
            <a:pathLst>
              <a:path w="558" h="321">
                <a:moveTo>
                  <a:pt x="558" y="0"/>
                </a:moveTo>
                <a:lnTo>
                  <a:pt x="443" y="281"/>
                </a:lnTo>
                <a:lnTo>
                  <a:pt x="264" y="276"/>
                </a:lnTo>
                <a:lnTo>
                  <a:pt x="167" y="315"/>
                </a:lnTo>
                <a:lnTo>
                  <a:pt x="0" y="321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1" name=""/>
          <p:cNvSpPr/>
          <p:nvPr/>
        </p:nvSpPr>
        <p:spPr>
          <a:xfrm>
            <a:off x="7732800" y="2533680"/>
            <a:ext cx="83880" cy="412560"/>
          </a:xfrm>
          <a:custGeom>
            <a:avLst/>
            <a:gdLst/>
            <a:ahLst/>
            <a:rect l="l" t="t" r="r" b="b"/>
            <a:pathLst>
              <a:path w="107" h="522">
                <a:moveTo>
                  <a:pt x="63" y="0"/>
                </a:moveTo>
                <a:lnTo>
                  <a:pt x="107" y="63"/>
                </a:lnTo>
                <a:lnTo>
                  <a:pt x="0" y="172"/>
                </a:lnTo>
                <a:lnTo>
                  <a:pt x="18" y="5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2" name=""/>
          <p:cNvSpPr/>
          <p:nvPr/>
        </p:nvSpPr>
        <p:spPr>
          <a:xfrm>
            <a:off x="7608960" y="2583000"/>
            <a:ext cx="333360" cy="8100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3" name=""/>
          <p:cNvSpPr/>
          <p:nvPr/>
        </p:nvSpPr>
        <p:spPr>
          <a:xfrm flipV="1">
            <a:off x="7120080" y="4427280"/>
            <a:ext cx="39600" cy="44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4" name=""/>
          <p:cNvSpPr/>
          <p:nvPr/>
        </p:nvSpPr>
        <p:spPr>
          <a:xfrm>
            <a:off x="6927840" y="3606840"/>
            <a:ext cx="1071720" cy="377640"/>
          </a:xfrm>
          <a:custGeom>
            <a:avLst/>
            <a:gdLst/>
            <a:ahLst/>
            <a:rect l="l" t="t" r="r" b="b"/>
            <a:pathLst>
              <a:path w="1382" h="475">
                <a:moveTo>
                  <a:pt x="1382" y="0"/>
                </a:moveTo>
                <a:lnTo>
                  <a:pt x="1153" y="154"/>
                </a:lnTo>
                <a:lnTo>
                  <a:pt x="975" y="195"/>
                </a:lnTo>
                <a:lnTo>
                  <a:pt x="522" y="281"/>
                </a:lnTo>
                <a:lnTo>
                  <a:pt x="230" y="470"/>
                </a:lnTo>
                <a:lnTo>
                  <a:pt x="0" y="47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5" name=""/>
          <p:cNvSpPr/>
          <p:nvPr/>
        </p:nvSpPr>
        <p:spPr>
          <a:xfrm>
            <a:off x="6572160" y="3633840"/>
            <a:ext cx="1182600" cy="342720"/>
          </a:xfrm>
          <a:custGeom>
            <a:avLst/>
            <a:gdLst/>
            <a:ahLst/>
            <a:rect l="l" t="t" r="r" b="b"/>
            <a:pathLst>
              <a:path w="1526" h="430">
                <a:moveTo>
                  <a:pt x="1492" y="219"/>
                </a:moveTo>
                <a:lnTo>
                  <a:pt x="1447" y="161"/>
                </a:lnTo>
                <a:lnTo>
                  <a:pt x="1526" y="34"/>
                </a:lnTo>
                <a:lnTo>
                  <a:pt x="1515" y="0"/>
                </a:lnTo>
                <a:lnTo>
                  <a:pt x="1275" y="29"/>
                </a:lnTo>
                <a:lnTo>
                  <a:pt x="866" y="138"/>
                </a:lnTo>
                <a:lnTo>
                  <a:pt x="602" y="298"/>
                </a:lnTo>
                <a:lnTo>
                  <a:pt x="362" y="310"/>
                </a:lnTo>
                <a:lnTo>
                  <a:pt x="0" y="43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6" name=""/>
          <p:cNvSpPr/>
          <p:nvPr/>
        </p:nvSpPr>
        <p:spPr>
          <a:xfrm>
            <a:off x="7502400" y="3479760"/>
            <a:ext cx="81000" cy="17784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7" name=""/>
          <p:cNvSpPr/>
          <p:nvPr/>
        </p:nvSpPr>
        <p:spPr>
          <a:xfrm>
            <a:off x="7754760" y="3652920"/>
            <a:ext cx="61920" cy="8100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8" name=""/>
          <p:cNvSpPr/>
          <p:nvPr/>
        </p:nvSpPr>
        <p:spPr>
          <a:xfrm>
            <a:off x="7470720" y="3584520"/>
            <a:ext cx="22320" cy="9540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69" name=""/>
          <p:cNvSpPr/>
          <p:nvPr/>
        </p:nvSpPr>
        <p:spPr>
          <a:xfrm>
            <a:off x="7031160" y="3870360"/>
            <a:ext cx="279360" cy="492120"/>
          </a:xfrm>
          <a:custGeom>
            <a:avLst/>
            <a:gdLst/>
            <a:ahLst/>
            <a:rect l="l" t="t" r="r" b="b"/>
            <a:pathLst>
              <a:path w="360" h="620">
                <a:moveTo>
                  <a:pt x="360" y="620"/>
                </a:moveTo>
                <a:lnTo>
                  <a:pt x="206" y="563"/>
                </a:lnTo>
                <a:lnTo>
                  <a:pt x="97" y="424"/>
                </a:lnTo>
                <a:lnTo>
                  <a:pt x="62" y="333"/>
                </a:lnTo>
                <a:lnTo>
                  <a:pt x="0" y="258"/>
                </a:lnTo>
                <a:lnTo>
                  <a:pt x="39" y="138"/>
                </a:lnTo>
                <a:lnTo>
                  <a:pt x="16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0" name=""/>
          <p:cNvSpPr/>
          <p:nvPr/>
        </p:nvSpPr>
        <p:spPr>
          <a:xfrm>
            <a:off x="6545160" y="2738520"/>
            <a:ext cx="1157400" cy="1150920"/>
          </a:xfrm>
          <a:custGeom>
            <a:avLst/>
            <a:gdLst/>
            <a:ahLst/>
            <a:rect l="l" t="t" r="r" b="b"/>
            <a:pathLst>
              <a:path w="1492" h="1451">
                <a:moveTo>
                  <a:pt x="1492" y="0"/>
                </a:moveTo>
                <a:lnTo>
                  <a:pt x="1377" y="22"/>
                </a:lnTo>
                <a:lnTo>
                  <a:pt x="1158" y="493"/>
                </a:lnTo>
                <a:lnTo>
                  <a:pt x="746" y="780"/>
                </a:lnTo>
                <a:lnTo>
                  <a:pt x="550" y="1164"/>
                </a:lnTo>
                <a:lnTo>
                  <a:pt x="287" y="1399"/>
                </a:lnTo>
                <a:lnTo>
                  <a:pt x="63" y="1451"/>
                </a:lnTo>
                <a:lnTo>
                  <a:pt x="0" y="14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1" name=""/>
          <p:cNvSpPr/>
          <p:nvPr/>
        </p:nvSpPr>
        <p:spPr>
          <a:xfrm>
            <a:off x="6145200" y="4667400"/>
            <a:ext cx="39600" cy="9180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solidFill>
            <a:srgbClr val="ffe80f"/>
          </a:solidFill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2" name=""/>
          <p:cNvSpPr/>
          <p:nvPr/>
        </p:nvSpPr>
        <p:spPr>
          <a:xfrm>
            <a:off x="6078600" y="4276800"/>
            <a:ext cx="379440" cy="469800"/>
          </a:xfrm>
          <a:custGeom>
            <a:avLst/>
            <a:gdLst/>
            <a:ahLst/>
            <a:rect l="l" t="t" r="r" b="b"/>
            <a:pathLst>
              <a:path w="489" h="591">
                <a:moveTo>
                  <a:pt x="0" y="591"/>
                </a:moveTo>
                <a:lnTo>
                  <a:pt x="91" y="487"/>
                </a:lnTo>
                <a:lnTo>
                  <a:pt x="218" y="328"/>
                </a:lnTo>
                <a:lnTo>
                  <a:pt x="351" y="229"/>
                </a:lnTo>
                <a:lnTo>
                  <a:pt x="455" y="177"/>
                </a:lnTo>
                <a:lnTo>
                  <a:pt x="489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3" name=""/>
          <p:cNvSpPr/>
          <p:nvPr/>
        </p:nvSpPr>
        <p:spPr>
          <a:xfrm>
            <a:off x="6683400" y="3379680"/>
            <a:ext cx="701640" cy="1024200"/>
          </a:xfrm>
          <a:custGeom>
            <a:avLst/>
            <a:gdLst/>
            <a:ahLst/>
            <a:rect l="l" t="t" r="r" b="b"/>
            <a:pathLst>
              <a:path w="907" h="1291">
                <a:moveTo>
                  <a:pt x="0" y="1291"/>
                </a:moveTo>
                <a:lnTo>
                  <a:pt x="12" y="1119"/>
                </a:lnTo>
                <a:lnTo>
                  <a:pt x="12" y="1072"/>
                </a:lnTo>
                <a:lnTo>
                  <a:pt x="86" y="929"/>
                </a:lnTo>
                <a:lnTo>
                  <a:pt x="75" y="866"/>
                </a:lnTo>
                <a:lnTo>
                  <a:pt x="206" y="827"/>
                </a:lnTo>
                <a:lnTo>
                  <a:pt x="396" y="626"/>
                </a:lnTo>
                <a:lnTo>
                  <a:pt x="464" y="516"/>
                </a:lnTo>
                <a:lnTo>
                  <a:pt x="620" y="418"/>
                </a:lnTo>
                <a:lnTo>
                  <a:pt x="815" y="229"/>
                </a:lnTo>
                <a:lnTo>
                  <a:pt x="907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4" name=""/>
          <p:cNvSpPr/>
          <p:nvPr/>
        </p:nvSpPr>
        <p:spPr>
          <a:xfrm>
            <a:off x="6843600" y="3011400"/>
            <a:ext cx="266760" cy="523800"/>
          </a:xfrm>
          <a:custGeom>
            <a:avLst/>
            <a:gdLst/>
            <a:ahLst/>
            <a:rect l="l" t="t" r="r" b="b"/>
            <a:pathLst>
              <a:path w="344" h="659">
                <a:moveTo>
                  <a:pt x="344" y="50"/>
                </a:moveTo>
                <a:lnTo>
                  <a:pt x="281" y="62"/>
                </a:lnTo>
                <a:lnTo>
                  <a:pt x="200" y="0"/>
                </a:lnTo>
                <a:lnTo>
                  <a:pt x="184" y="159"/>
                </a:lnTo>
                <a:lnTo>
                  <a:pt x="0" y="659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5" name=""/>
          <p:cNvSpPr/>
          <p:nvPr/>
        </p:nvSpPr>
        <p:spPr>
          <a:xfrm>
            <a:off x="7264440" y="2782800"/>
            <a:ext cx="41400" cy="378000"/>
          </a:xfrm>
          <a:custGeom>
            <a:avLst/>
            <a:gdLst/>
            <a:ahLst/>
            <a:rect l="l" t="t" r="r" b="b"/>
            <a:pathLst>
              <a:path w="52" h="475">
                <a:moveTo>
                  <a:pt x="0" y="0"/>
                </a:moveTo>
                <a:lnTo>
                  <a:pt x="52" y="200"/>
                </a:lnTo>
                <a:lnTo>
                  <a:pt x="36" y="475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6" name=""/>
          <p:cNvSpPr/>
          <p:nvPr/>
        </p:nvSpPr>
        <p:spPr>
          <a:xfrm flipH="1" flipV="1">
            <a:off x="7342200" y="3187440"/>
            <a:ext cx="61920" cy="128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7" name=""/>
          <p:cNvSpPr/>
          <p:nvPr/>
        </p:nvSpPr>
        <p:spPr>
          <a:xfrm>
            <a:off x="6737400" y="2932200"/>
            <a:ext cx="927000" cy="1471680"/>
          </a:xfrm>
          <a:custGeom>
            <a:avLst/>
            <a:gdLst/>
            <a:ahLst/>
            <a:rect l="l" t="t" r="r" b="b"/>
            <a:pathLst>
              <a:path w="1198" h="1854">
                <a:moveTo>
                  <a:pt x="1072" y="0"/>
                </a:moveTo>
                <a:lnTo>
                  <a:pt x="1198" y="143"/>
                </a:lnTo>
                <a:lnTo>
                  <a:pt x="1067" y="264"/>
                </a:lnTo>
                <a:lnTo>
                  <a:pt x="992" y="477"/>
                </a:lnTo>
                <a:lnTo>
                  <a:pt x="574" y="947"/>
                </a:lnTo>
                <a:lnTo>
                  <a:pt x="551" y="1137"/>
                </a:lnTo>
                <a:lnTo>
                  <a:pt x="418" y="1280"/>
                </a:lnTo>
                <a:lnTo>
                  <a:pt x="217" y="1624"/>
                </a:lnTo>
                <a:lnTo>
                  <a:pt x="115" y="1619"/>
                </a:lnTo>
                <a:lnTo>
                  <a:pt x="0" y="1854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8" name=""/>
          <p:cNvSpPr/>
          <p:nvPr/>
        </p:nvSpPr>
        <p:spPr>
          <a:xfrm>
            <a:off x="6648480" y="3402000"/>
            <a:ext cx="735120" cy="851040"/>
          </a:xfrm>
          <a:custGeom>
            <a:avLst/>
            <a:gdLst/>
            <a:ahLst/>
            <a:rect l="l" t="t" r="r" b="b"/>
            <a:pathLst>
              <a:path w="948" h="1072">
                <a:moveTo>
                  <a:pt x="0" y="1072"/>
                </a:moveTo>
                <a:lnTo>
                  <a:pt x="172" y="1061"/>
                </a:lnTo>
                <a:lnTo>
                  <a:pt x="193" y="855"/>
                </a:lnTo>
                <a:lnTo>
                  <a:pt x="263" y="740"/>
                </a:lnTo>
                <a:lnTo>
                  <a:pt x="383" y="625"/>
                </a:lnTo>
                <a:lnTo>
                  <a:pt x="489" y="475"/>
                </a:lnTo>
                <a:lnTo>
                  <a:pt x="649" y="355"/>
                </a:lnTo>
                <a:lnTo>
                  <a:pt x="826" y="172"/>
                </a:lnTo>
                <a:lnTo>
                  <a:pt x="948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79" name=""/>
          <p:cNvSpPr/>
          <p:nvPr/>
        </p:nvSpPr>
        <p:spPr>
          <a:xfrm>
            <a:off x="5264280" y="3935520"/>
            <a:ext cx="974520" cy="390240"/>
          </a:xfrm>
          <a:custGeom>
            <a:avLst/>
            <a:gdLst/>
            <a:ahLst/>
            <a:rect l="l" t="t" r="r" b="b"/>
            <a:pathLst>
              <a:path w="1257" h="493">
                <a:moveTo>
                  <a:pt x="0" y="0"/>
                </a:moveTo>
                <a:lnTo>
                  <a:pt x="224" y="214"/>
                </a:lnTo>
                <a:lnTo>
                  <a:pt x="396" y="321"/>
                </a:lnTo>
                <a:lnTo>
                  <a:pt x="1119" y="488"/>
                </a:lnTo>
                <a:lnTo>
                  <a:pt x="1189" y="436"/>
                </a:lnTo>
                <a:lnTo>
                  <a:pt x="1257" y="493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0" name=""/>
          <p:cNvSpPr/>
          <p:nvPr/>
        </p:nvSpPr>
        <p:spPr>
          <a:xfrm>
            <a:off x="6234120" y="3435480"/>
            <a:ext cx="262080" cy="933480"/>
          </a:xfrm>
          <a:custGeom>
            <a:avLst/>
            <a:gdLst/>
            <a:ahLst/>
            <a:rect l="l" t="t" r="r" b="b"/>
            <a:pathLst>
              <a:path w="338" h="1176">
                <a:moveTo>
                  <a:pt x="0" y="0"/>
                </a:moveTo>
                <a:lnTo>
                  <a:pt x="122" y="667"/>
                </a:lnTo>
                <a:lnTo>
                  <a:pt x="302" y="925"/>
                </a:lnTo>
                <a:lnTo>
                  <a:pt x="287" y="1090"/>
                </a:lnTo>
                <a:lnTo>
                  <a:pt x="338" y="1176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1" name=""/>
          <p:cNvSpPr/>
          <p:nvPr/>
        </p:nvSpPr>
        <p:spPr>
          <a:xfrm>
            <a:off x="5051520" y="1117440"/>
            <a:ext cx="14040" cy="325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2" name=""/>
          <p:cNvSpPr/>
          <p:nvPr/>
        </p:nvSpPr>
        <p:spPr>
          <a:xfrm>
            <a:off x="3838680" y="1209600"/>
            <a:ext cx="1006200" cy="1820880"/>
          </a:xfrm>
          <a:custGeom>
            <a:avLst/>
            <a:gdLst/>
            <a:ahLst/>
            <a:rect l="l" t="t" r="r" b="b"/>
            <a:pathLst>
              <a:path w="1298" h="2295">
                <a:moveTo>
                  <a:pt x="1205" y="0"/>
                </a:moveTo>
                <a:lnTo>
                  <a:pt x="1262" y="136"/>
                </a:lnTo>
                <a:lnTo>
                  <a:pt x="1298" y="286"/>
                </a:lnTo>
                <a:lnTo>
                  <a:pt x="975" y="401"/>
                </a:lnTo>
                <a:lnTo>
                  <a:pt x="946" y="487"/>
                </a:lnTo>
                <a:lnTo>
                  <a:pt x="846" y="573"/>
                </a:lnTo>
                <a:lnTo>
                  <a:pt x="466" y="882"/>
                </a:lnTo>
                <a:lnTo>
                  <a:pt x="79" y="1219"/>
                </a:lnTo>
                <a:lnTo>
                  <a:pt x="136" y="1477"/>
                </a:lnTo>
                <a:lnTo>
                  <a:pt x="0" y="2008"/>
                </a:lnTo>
                <a:lnTo>
                  <a:pt x="86" y="229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3" name=""/>
          <p:cNvSpPr/>
          <p:nvPr/>
        </p:nvSpPr>
        <p:spPr>
          <a:xfrm>
            <a:off x="3943440" y="1403280"/>
            <a:ext cx="177840" cy="466920"/>
          </a:xfrm>
          <a:custGeom>
            <a:avLst/>
            <a:gdLst/>
            <a:ahLst/>
            <a:rect l="l" t="t" r="r" b="b"/>
            <a:pathLst>
              <a:path w="230" h="589">
                <a:moveTo>
                  <a:pt x="230" y="0"/>
                </a:moveTo>
                <a:lnTo>
                  <a:pt x="172" y="86"/>
                </a:lnTo>
                <a:lnTo>
                  <a:pt x="158" y="273"/>
                </a:lnTo>
                <a:lnTo>
                  <a:pt x="36" y="373"/>
                </a:lnTo>
                <a:lnTo>
                  <a:pt x="0" y="589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4" name=""/>
          <p:cNvSpPr/>
          <p:nvPr/>
        </p:nvSpPr>
        <p:spPr>
          <a:xfrm>
            <a:off x="4816440" y="1328760"/>
            <a:ext cx="477720" cy="301680"/>
          </a:xfrm>
          <a:custGeom>
            <a:avLst/>
            <a:gdLst/>
            <a:ahLst/>
            <a:rect l="l" t="t" r="r" b="b"/>
            <a:pathLst>
              <a:path w="617" h="380">
                <a:moveTo>
                  <a:pt x="617" y="380"/>
                </a:moveTo>
                <a:lnTo>
                  <a:pt x="430" y="194"/>
                </a:lnTo>
                <a:lnTo>
                  <a:pt x="315" y="179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5" name=""/>
          <p:cNvSpPr/>
          <p:nvPr/>
        </p:nvSpPr>
        <p:spPr>
          <a:xfrm>
            <a:off x="4971960" y="1608120"/>
            <a:ext cx="189000" cy="984240"/>
          </a:xfrm>
          <a:custGeom>
            <a:avLst/>
            <a:gdLst/>
            <a:ahLst/>
            <a:rect l="l" t="t" r="r" b="b"/>
            <a:pathLst>
              <a:path w="243" h="1240">
                <a:moveTo>
                  <a:pt x="129" y="0"/>
                </a:moveTo>
                <a:lnTo>
                  <a:pt x="243" y="789"/>
                </a:lnTo>
                <a:lnTo>
                  <a:pt x="0" y="124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6" name=""/>
          <p:cNvSpPr/>
          <p:nvPr/>
        </p:nvSpPr>
        <p:spPr>
          <a:xfrm>
            <a:off x="5197320" y="2203560"/>
            <a:ext cx="88920" cy="41436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7" name=""/>
          <p:cNvSpPr/>
          <p:nvPr/>
        </p:nvSpPr>
        <p:spPr>
          <a:xfrm>
            <a:off x="5029200" y="2560680"/>
            <a:ext cx="1187280" cy="1009440"/>
          </a:xfrm>
          <a:custGeom>
            <a:avLst/>
            <a:gdLst/>
            <a:ahLst/>
            <a:rect l="l" t="t" r="r" b="b"/>
            <a:pathLst>
              <a:path w="1531" h="1273">
                <a:moveTo>
                  <a:pt x="0" y="0"/>
                </a:moveTo>
                <a:lnTo>
                  <a:pt x="81" y="63"/>
                </a:lnTo>
                <a:lnTo>
                  <a:pt x="172" y="34"/>
                </a:lnTo>
                <a:lnTo>
                  <a:pt x="511" y="120"/>
                </a:lnTo>
                <a:lnTo>
                  <a:pt x="590" y="224"/>
                </a:lnTo>
                <a:lnTo>
                  <a:pt x="655" y="235"/>
                </a:lnTo>
                <a:lnTo>
                  <a:pt x="1336" y="723"/>
                </a:lnTo>
                <a:lnTo>
                  <a:pt x="1508" y="746"/>
                </a:lnTo>
                <a:lnTo>
                  <a:pt x="1531" y="127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8" name=""/>
          <p:cNvSpPr/>
          <p:nvPr/>
        </p:nvSpPr>
        <p:spPr>
          <a:xfrm>
            <a:off x="5100480" y="2610000"/>
            <a:ext cx="1578240" cy="714240"/>
          </a:xfrm>
          <a:custGeom>
            <a:avLst/>
            <a:gdLst/>
            <a:ahLst/>
            <a:rect l="l" t="t" r="r" b="b"/>
            <a:pathLst>
              <a:path w="2036" h="900">
                <a:moveTo>
                  <a:pt x="0" y="0"/>
                </a:moveTo>
                <a:lnTo>
                  <a:pt x="263" y="47"/>
                </a:lnTo>
                <a:lnTo>
                  <a:pt x="355" y="91"/>
                </a:lnTo>
                <a:lnTo>
                  <a:pt x="487" y="143"/>
                </a:lnTo>
                <a:lnTo>
                  <a:pt x="568" y="224"/>
                </a:lnTo>
                <a:lnTo>
                  <a:pt x="597" y="642"/>
                </a:lnTo>
                <a:lnTo>
                  <a:pt x="774" y="895"/>
                </a:lnTo>
                <a:lnTo>
                  <a:pt x="1497" y="900"/>
                </a:lnTo>
                <a:lnTo>
                  <a:pt x="1817" y="895"/>
                </a:lnTo>
                <a:lnTo>
                  <a:pt x="2036" y="821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89" name=""/>
          <p:cNvSpPr/>
          <p:nvPr/>
        </p:nvSpPr>
        <p:spPr>
          <a:xfrm>
            <a:off x="5559480" y="3041640"/>
            <a:ext cx="136440" cy="27792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0" name=""/>
          <p:cNvSpPr/>
          <p:nvPr/>
        </p:nvSpPr>
        <p:spPr>
          <a:xfrm flipV="1">
            <a:off x="5587920" y="3925800"/>
            <a:ext cx="419040" cy="217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1" name=""/>
          <p:cNvSpPr/>
          <p:nvPr/>
        </p:nvSpPr>
        <p:spPr>
          <a:xfrm flipH="1" flipV="1">
            <a:off x="5735160" y="4074840"/>
            <a:ext cx="236520" cy="7452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2" name=""/>
          <p:cNvSpPr/>
          <p:nvPr/>
        </p:nvSpPr>
        <p:spPr>
          <a:xfrm>
            <a:off x="6211800" y="2936880"/>
            <a:ext cx="289080" cy="565200"/>
          </a:xfrm>
          <a:custGeom>
            <a:avLst/>
            <a:gdLst/>
            <a:ahLst/>
            <a:rect l="l" t="t" r="r" b="b"/>
            <a:pathLst>
              <a:path w="373" h="712">
                <a:moveTo>
                  <a:pt x="373" y="0"/>
                </a:moveTo>
                <a:lnTo>
                  <a:pt x="349" y="144"/>
                </a:lnTo>
                <a:lnTo>
                  <a:pt x="292" y="266"/>
                </a:lnTo>
                <a:lnTo>
                  <a:pt x="253" y="483"/>
                </a:lnTo>
                <a:lnTo>
                  <a:pt x="97" y="667"/>
                </a:lnTo>
                <a:lnTo>
                  <a:pt x="0" y="712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3" name=""/>
          <p:cNvSpPr/>
          <p:nvPr/>
        </p:nvSpPr>
        <p:spPr>
          <a:xfrm>
            <a:off x="5919840" y="3292560"/>
            <a:ext cx="328680" cy="287280"/>
          </a:xfrm>
          <a:custGeom>
            <a:avLst/>
            <a:gdLst/>
            <a:ahLst/>
            <a:rect l="l" t="t" r="r" b="b"/>
            <a:pathLst>
              <a:path w="423" h="362">
                <a:moveTo>
                  <a:pt x="68" y="362"/>
                </a:moveTo>
                <a:lnTo>
                  <a:pt x="423" y="86"/>
                </a:lnTo>
                <a:lnTo>
                  <a:pt x="416" y="28"/>
                </a:lnTo>
                <a:lnTo>
                  <a:pt x="377" y="0"/>
                </a:lnTo>
                <a:lnTo>
                  <a:pt x="0" y="52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4" name=""/>
          <p:cNvSpPr/>
          <p:nvPr/>
        </p:nvSpPr>
        <p:spPr>
          <a:xfrm>
            <a:off x="6051600" y="3470400"/>
            <a:ext cx="979560" cy="228600"/>
          </a:xfrm>
          <a:custGeom>
            <a:avLst/>
            <a:gdLst/>
            <a:ahLst/>
            <a:rect l="l" t="t" r="r" b="b"/>
            <a:pathLst>
              <a:path w="1262" h="287">
                <a:moveTo>
                  <a:pt x="0" y="68"/>
                </a:moveTo>
                <a:lnTo>
                  <a:pt x="80" y="154"/>
                </a:lnTo>
                <a:lnTo>
                  <a:pt x="182" y="245"/>
                </a:lnTo>
                <a:lnTo>
                  <a:pt x="297" y="287"/>
                </a:lnTo>
                <a:lnTo>
                  <a:pt x="464" y="281"/>
                </a:lnTo>
                <a:lnTo>
                  <a:pt x="860" y="138"/>
                </a:lnTo>
                <a:lnTo>
                  <a:pt x="1262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5" name=""/>
          <p:cNvSpPr/>
          <p:nvPr/>
        </p:nvSpPr>
        <p:spPr>
          <a:xfrm>
            <a:off x="6572160" y="3433680"/>
            <a:ext cx="154080" cy="146160"/>
          </a:xfrm>
          <a:custGeom>
            <a:avLst/>
            <a:gdLst/>
            <a:ahLst/>
            <a:rect l="l" t="t" r="r" b="b"/>
            <a:pathLst>
              <a:path w="201" h="185">
                <a:moveTo>
                  <a:pt x="0" y="0"/>
                </a:moveTo>
                <a:lnTo>
                  <a:pt x="75" y="99"/>
                </a:lnTo>
                <a:lnTo>
                  <a:pt x="201" y="18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6" name=""/>
          <p:cNvSpPr/>
          <p:nvPr/>
        </p:nvSpPr>
        <p:spPr>
          <a:xfrm>
            <a:off x="5945040" y="2573280"/>
            <a:ext cx="1214640" cy="689040"/>
          </a:xfrm>
          <a:custGeom>
            <a:avLst/>
            <a:gdLst/>
            <a:ahLst/>
            <a:rect l="l" t="t" r="r" b="b"/>
            <a:pathLst>
              <a:path w="1566" h="868">
                <a:moveTo>
                  <a:pt x="1566" y="0"/>
                </a:moveTo>
                <a:lnTo>
                  <a:pt x="1301" y="144"/>
                </a:lnTo>
                <a:lnTo>
                  <a:pt x="1158" y="190"/>
                </a:lnTo>
                <a:lnTo>
                  <a:pt x="636" y="248"/>
                </a:lnTo>
                <a:lnTo>
                  <a:pt x="0" y="868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7" name=""/>
          <p:cNvSpPr/>
          <p:nvPr/>
        </p:nvSpPr>
        <p:spPr>
          <a:xfrm>
            <a:off x="6270480" y="1695600"/>
            <a:ext cx="679680" cy="568080"/>
          </a:xfrm>
          <a:custGeom>
            <a:avLst/>
            <a:gdLst/>
            <a:ahLst/>
            <a:rect l="l" t="t" r="r" b="b"/>
            <a:pathLst>
              <a:path w="877" h="717">
                <a:moveTo>
                  <a:pt x="0" y="0"/>
                </a:moveTo>
                <a:lnTo>
                  <a:pt x="45" y="310"/>
                </a:lnTo>
                <a:lnTo>
                  <a:pt x="86" y="373"/>
                </a:lnTo>
                <a:lnTo>
                  <a:pt x="274" y="475"/>
                </a:lnTo>
                <a:lnTo>
                  <a:pt x="733" y="717"/>
                </a:lnTo>
                <a:lnTo>
                  <a:pt x="877" y="717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8" name=""/>
          <p:cNvSpPr/>
          <p:nvPr/>
        </p:nvSpPr>
        <p:spPr>
          <a:xfrm>
            <a:off x="6273720" y="1695600"/>
            <a:ext cx="1028880" cy="390240"/>
          </a:xfrm>
          <a:custGeom>
            <a:avLst/>
            <a:gdLst/>
            <a:ahLst/>
            <a:rect l="l" t="t" r="r" b="b"/>
            <a:pathLst>
              <a:path w="1325" h="493">
                <a:moveTo>
                  <a:pt x="0" y="0"/>
                </a:moveTo>
                <a:lnTo>
                  <a:pt x="241" y="269"/>
                </a:lnTo>
                <a:lnTo>
                  <a:pt x="418" y="274"/>
                </a:lnTo>
                <a:lnTo>
                  <a:pt x="465" y="373"/>
                </a:lnTo>
                <a:lnTo>
                  <a:pt x="562" y="407"/>
                </a:lnTo>
                <a:lnTo>
                  <a:pt x="838" y="407"/>
                </a:lnTo>
                <a:lnTo>
                  <a:pt x="1044" y="493"/>
                </a:lnTo>
                <a:lnTo>
                  <a:pt x="1325" y="38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399" name=""/>
          <p:cNvSpPr/>
          <p:nvPr/>
        </p:nvSpPr>
        <p:spPr>
          <a:xfrm>
            <a:off x="7974000" y="1820880"/>
            <a:ext cx="590400" cy="101520"/>
          </a:xfrm>
          <a:custGeom>
            <a:avLst/>
            <a:gdLst/>
            <a:ahLst/>
            <a:rect l="l" t="t" r="r" b="b"/>
            <a:pathLst>
              <a:path w="764" h="127">
                <a:moveTo>
                  <a:pt x="0" y="46"/>
                </a:moveTo>
                <a:lnTo>
                  <a:pt x="138" y="28"/>
                </a:lnTo>
                <a:lnTo>
                  <a:pt x="321" y="86"/>
                </a:lnTo>
                <a:lnTo>
                  <a:pt x="477" y="127"/>
                </a:lnTo>
                <a:lnTo>
                  <a:pt x="568" y="104"/>
                </a:lnTo>
                <a:lnTo>
                  <a:pt x="620" y="93"/>
                </a:lnTo>
                <a:lnTo>
                  <a:pt x="712" y="0"/>
                </a:lnTo>
                <a:lnTo>
                  <a:pt x="746" y="0"/>
                </a:lnTo>
                <a:lnTo>
                  <a:pt x="764" y="127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0" name=""/>
          <p:cNvSpPr/>
          <p:nvPr/>
        </p:nvSpPr>
        <p:spPr>
          <a:xfrm>
            <a:off x="7858080" y="1908000"/>
            <a:ext cx="531720" cy="451080"/>
          </a:xfrm>
          <a:custGeom>
            <a:avLst/>
            <a:gdLst/>
            <a:ahLst/>
            <a:rect l="l" t="t" r="r" b="b"/>
            <a:pathLst>
              <a:path w="687" h="568">
                <a:moveTo>
                  <a:pt x="687" y="0"/>
                </a:moveTo>
                <a:lnTo>
                  <a:pt x="653" y="47"/>
                </a:lnTo>
                <a:lnTo>
                  <a:pt x="491" y="156"/>
                </a:lnTo>
                <a:lnTo>
                  <a:pt x="339" y="276"/>
                </a:lnTo>
                <a:lnTo>
                  <a:pt x="224" y="310"/>
                </a:lnTo>
                <a:lnTo>
                  <a:pt x="115" y="350"/>
                </a:lnTo>
                <a:lnTo>
                  <a:pt x="34" y="407"/>
                </a:lnTo>
                <a:lnTo>
                  <a:pt x="6" y="472"/>
                </a:lnTo>
                <a:lnTo>
                  <a:pt x="0" y="540"/>
                </a:lnTo>
                <a:lnTo>
                  <a:pt x="52" y="568"/>
                </a:lnTo>
                <a:lnTo>
                  <a:pt x="144" y="54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1" name=""/>
          <p:cNvSpPr/>
          <p:nvPr/>
        </p:nvSpPr>
        <p:spPr>
          <a:xfrm>
            <a:off x="7923240" y="2190600"/>
            <a:ext cx="868320" cy="547920"/>
          </a:xfrm>
          <a:custGeom>
            <a:avLst/>
            <a:gdLst/>
            <a:ahLst/>
            <a:rect l="l" t="t" r="r" b="b"/>
            <a:pathLst>
              <a:path w="1119" h="688">
                <a:moveTo>
                  <a:pt x="1119" y="0"/>
                </a:moveTo>
                <a:lnTo>
                  <a:pt x="1004" y="97"/>
                </a:lnTo>
                <a:lnTo>
                  <a:pt x="832" y="125"/>
                </a:lnTo>
                <a:lnTo>
                  <a:pt x="707" y="21"/>
                </a:lnTo>
                <a:lnTo>
                  <a:pt x="563" y="97"/>
                </a:lnTo>
                <a:lnTo>
                  <a:pt x="493" y="39"/>
                </a:lnTo>
                <a:lnTo>
                  <a:pt x="190" y="143"/>
                </a:lnTo>
                <a:lnTo>
                  <a:pt x="92" y="251"/>
                </a:lnTo>
                <a:lnTo>
                  <a:pt x="52" y="412"/>
                </a:lnTo>
                <a:lnTo>
                  <a:pt x="0" y="613"/>
                </a:lnTo>
                <a:lnTo>
                  <a:pt x="24" y="688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2" name=""/>
          <p:cNvSpPr/>
          <p:nvPr/>
        </p:nvSpPr>
        <p:spPr>
          <a:xfrm>
            <a:off x="6458040" y="2282760"/>
            <a:ext cx="2293920" cy="1598760"/>
          </a:xfrm>
          <a:custGeom>
            <a:avLst/>
            <a:gdLst/>
            <a:ahLst/>
            <a:rect l="l" t="t" r="r" b="b"/>
            <a:pathLst>
              <a:path w="2958" h="2013">
                <a:moveTo>
                  <a:pt x="2958" y="0"/>
                </a:moveTo>
                <a:lnTo>
                  <a:pt x="2666" y="193"/>
                </a:lnTo>
                <a:lnTo>
                  <a:pt x="2528" y="446"/>
                </a:lnTo>
                <a:lnTo>
                  <a:pt x="2121" y="545"/>
                </a:lnTo>
                <a:lnTo>
                  <a:pt x="1816" y="681"/>
                </a:lnTo>
                <a:lnTo>
                  <a:pt x="1377" y="756"/>
                </a:lnTo>
                <a:lnTo>
                  <a:pt x="986" y="1025"/>
                </a:lnTo>
                <a:lnTo>
                  <a:pt x="740" y="1296"/>
                </a:lnTo>
                <a:lnTo>
                  <a:pt x="326" y="1807"/>
                </a:lnTo>
                <a:lnTo>
                  <a:pt x="86" y="1984"/>
                </a:lnTo>
                <a:lnTo>
                  <a:pt x="0" y="201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3" name=""/>
          <p:cNvSpPr/>
          <p:nvPr/>
        </p:nvSpPr>
        <p:spPr>
          <a:xfrm>
            <a:off x="7297560" y="1998720"/>
            <a:ext cx="373320" cy="488880"/>
          </a:xfrm>
          <a:custGeom>
            <a:avLst/>
            <a:gdLst/>
            <a:ahLst/>
            <a:rect l="l" t="t" r="r" b="b"/>
            <a:pathLst>
              <a:path w="482" h="615">
                <a:moveTo>
                  <a:pt x="0" y="0"/>
                </a:moveTo>
                <a:lnTo>
                  <a:pt x="81" y="12"/>
                </a:lnTo>
                <a:lnTo>
                  <a:pt x="172" y="477"/>
                </a:lnTo>
                <a:lnTo>
                  <a:pt x="211" y="550"/>
                </a:lnTo>
                <a:lnTo>
                  <a:pt x="482" y="61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4" name=""/>
          <p:cNvSpPr/>
          <p:nvPr/>
        </p:nvSpPr>
        <p:spPr>
          <a:xfrm>
            <a:off x="6937200" y="2195640"/>
            <a:ext cx="195480" cy="341280"/>
          </a:xfrm>
          <a:custGeom>
            <a:avLst/>
            <a:gdLst/>
            <a:ahLst/>
            <a:rect l="l" t="t" r="r" b="b"/>
            <a:pathLst>
              <a:path w="252" h="430">
                <a:moveTo>
                  <a:pt x="39" y="131"/>
                </a:moveTo>
                <a:lnTo>
                  <a:pt x="5" y="63"/>
                </a:lnTo>
                <a:lnTo>
                  <a:pt x="0" y="29"/>
                </a:lnTo>
                <a:lnTo>
                  <a:pt x="28" y="6"/>
                </a:lnTo>
                <a:lnTo>
                  <a:pt x="173" y="0"/>
                </a:lnTo>
                <a:lnTo>
                  <a:pt x="247" y="373"/>
                </a:lnTo>
                <a:lnTo>
                  <a:pt x="218" y="430"/>
                </a:lnTo>
                <a:lnTo>
                  <a:pt x="132" y="355"/>
                </a:lnTo>
                <a:lnTo>
                  <a:pt x="161" y="149"/>
                </a:lnTo>
                <a:lnTo>
                  <a:pt x="252" y="10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5" name=""/>
          <p:cNvSpPr/>
          <p:nvPr/>
        </p:nvSpPr>
        <p:spPr>
          <a:xfrm>
            <a:off x="7105680" y="2400480"/>
            <a:ext cx="333360" cy="29196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6" name=""/>
          <p:cNvSpPr/>
          <p:nvPr/>
        </p:nvSpPr>
        <p:spPr>
          <a:xfrm>
            <a:off x="7345440" y="2590920"/>
            <a:ext cx="160200" cy="8244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7" name=""/>
          <p:cNvSpPr/>
          <p:nvPr/>
        </p:nvSpPr>
        <p:spPr>
          <a:xfrm>
            <a:off x="8097840" y="2481120"/>
            <a:ext cx="355680" cy="8748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8" name=""/>
          <p:cNvSpPr/>
          <p:nvPr/>
        </p:nvSpPr>
        <p:spPr>
          <a:xfrm>
            <a:off x="6033960" y="2522520"/>
            <a:ext cx="1549440" cy="1859040"/>
          </a:xfrm>
          <a:custGeom>
            <a:avLst/>
            <a:gdLst/>
            <a:ahLst/>
            <a:rect l="l" t="t" r="r" b="b"/>
            <a:pathLst>
              <a:path w="1999" h="2341">
                <a:moveTo>
                  <a:pt x="1999" y="0"/>
                </a:moveTo>
                <a:lnTo>
                  <a:pt x="1901" y="195"/>
                </a:lnTo>
                <a:lnTo>
                  <a:pt x="1671" y="636"/>
                </a:lnTo>
                <a:lnTo>
                  <a:pt x="1598" y="740"/>
                </a:lnTo>
                <a:lnTo>
                  <a:pt x="1460" y="1045"/>
                </a:lnTo>
                <a:lnTo>
                  <a:pt x="1418" y="1131"/>
                </a:lnTo>
                <a:lnTo>
                  <a:pt x="1236" y="1504"/>
                </a:lnTo>
                <a:lnTo>
                  <a:pt x="712" y="1898"/>
                </a:lnTo>
                <a:lnTo>
                  <a:pt x="248" y="2094"/>
                </a:lnTo>
                <a:lnTo>
                  <a:pt x="0" y="2341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09" name=""/>
          <p:cNvSpPr/>
          <p:nvPr/>
        </p:nvSpPr>
        <p:spPr>
          <a:xfrm>
            <a:off x="7996320" y="2617920"/>
            <a:ext cx="531720" cy="174600"/>
          </a:xfrm>
          <a:custGeom>
            <a:avLst/>
            <a:gdLst/>
            <a:ahLst/>
            <a:rect l="l" t="t" r="r" b="b"/>
            <a:pathLst>
              <a:path w="686" h="218">
                <a:moveTo>
                  <a:pt x="686" y="7"/>
                </a:moveTo>
                <a:lnTo>
                  <a:pt x="624" y="93"/>
                </a:lnTo>
                <a:lnTo>
                  <a:pt x="376" y="46"/>
                </a:lnTo>
                <a:lnTo>
                  <a:pt x="184" y="0"/>
                </a:lnTo>
                <a:lnTo>
                  <a:pt x="57" y="18"/>
                </a:lnTo>
                <a:lnTo>
                  <a:pt x="0" y="166"/>
                </a:lnTo>
                <a:lnTo>
                  <a:pt x="34" y="218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0" name=""/>
          <p:cNvSpPr/>
          <p:nvPr/>
        </p:nvSpPr>
        <p:spPr>
          <a:xfrm>
            <a:off x="7732800" y="2533680"/>
            <a:ext cx="83880" cy="412560"/>
          </a:xfrm>
          <a:custGeom>
            <a:avLst/>
            <a:gdLst/>
            <a:ahLst/>
            <a:rect l="l" t="t" r="r" b="b"/>
            <a:pathLst>
              <a:path w="107" h="522">
                <a:moveTo>
                  <a:pt x="63" y="0"/>
                </a:moveTo>
                <a:lnTo>
                  <a:pt x="107" y="63"/>
                </a:lnTo>
                <a:lnTo>
                  <a:pt x="0" y="172"/>
                </a:lnTo>
                <a:lnTo>
                  <a:pt x="18" y="52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1" name=""/>
          <p:cNvSpPr/>
          <p:nvPr/>
        </p:nvSpPr>
        <p:spPr>
          <a:xfrm>
            <a:off x="7608960" y="2583000"/>
            <a:ext cx="333360" cy="8100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2" name=""/>
          <p:cNvSpPr/>
          <p:nvPr/>
        </p:nvSpPr>
        <p:spPr>
          <a:xfrm flipV="1">
            <a:off x="7120080" y="4427280"/>
            <a:ext cx="39600" cy="4428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3" name=""/>
          <p:cNvSpPr/>
          <p:nvPr/>
        </p:nvSpPr>
        <p:spPr>
          <a:xfrm>
            <a:off x="6572160" y="3633840"/>
            <a:ext cx="1182600" cy="342720"/>
          </a:xfrm>
          <a:custGeom>
            <a:avLst/>
            <a:gdLst/>
            <a:ahLst/>
            <a:rect l="l" t="t" r="r" b="b"/>
            <a:pathLst>
              <a:path w="1526" h="430">
                <a:moveTo>
                  <a:pt x="1492" y="219"/>
                </a:moveTo>
                <a:lnTo>
                  <a:pt x="1447" y="161"/>
                </a:lnTo>
                <a:lnTo>
                  <a:pt x="1526" y="34"/>
                </a:lnTo>
                <a:lnTo>
                  <a:pt x="1515" y="0"/>
                </a:lnTo>
                <a:lnTo>
                  <a:pt x="1275" y="29"/>
                </a:lnTo>
                <a:lnTo>
                  <a:pt x="866" y="138"/>
                </a:lnTo>
                <a:lnTo>
                  <a:pt x="602" y="298"/>
                </a:lnTo>
                <a:lnTo>
                  <a:pt x="362" y="310"/>
                </a:lnTo>
                <a:lnTo>
                  <a:pt x="0" y="43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4" name=""/>
          <p:cNvSpPr/>
          <p:nvPr/>
        </p:nvSpPr>
        <p:spPr>
          <a:xfrm>
            <a:off x="7502400" y="3479760"/>
            <a:ext cx="81000" cy="177840"/>
          </a:xfrm>
          <a:custGeom>
            <a:avLst/>
            <a:gdLst/>
            <a:ahLst/>
            <a:rect l="l" t="t" r="r" b="b"/>
            <a:pathLst>
              <a:path w="106" h="225">
                <a:moveTo>
                  <a:pt x="0" y="0"/>
                </a:moveTo>
                <a:lnTo>
                  <a:pt x="106" y="104"/>
                </a:lnTo>
                <a:lnTo>
                  <a:pt x="70" y="22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5" name=""/>
          <p:cNvSpPr/>
          <p:nvPr/>
        </p:nvSpPr>
        <p:spPr>
          <a:xfrm>
            <a:off x="7754760" y="3652920"/>
            <a:ext cx="61920" cy="81000"/>
          </a:xfrm>
          <a:custGeom>
            <a:avLst/>
            <a:gdLst/>
            <a:ahLst/>
            <a:rect l="l" t="t" r="r" b="b"/>
            <a:pathLst>
              <a:path w="80" h="102">
                <a:moveTo>
                  <a:pt x="80" y="102"/>
                </a:moveTo>
                <a:lnTo>
                  <a:pt x="12" y="52"/>
                </a:lnTo>
                <a:lnTo>
                  <a:pt x="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6" name=""/>
          <p:cNvSpPr/>
          <p:nvPr/>
        </p:nvSpPr>
        <p:spPr>
          <a:xfrm>
            <a:off x="7470720" y="3584520"/>
            <a:ext cx="22320" cy="9540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7" name=""/>
          <p:cNvSpPr/>
          <p:nvPr/>
        </p:nvSpPr>
        <p:spPr>
          <a:xfrm>
            <a:off x="7031160" y="3870360"/>
            <a:ext cx="279360" cy="492120"/>
          </a:xfrm>
          <a:custGeom>
            <a:avLst/>
            <a:gdLst/>
            <a:ahLst/>
            <a:rect l="l" t="t" r="r" b="b"/>
            <a:pathLst>
              <a:path w="360" h="620">
                <a:moveTo>
                  <a:pt x="360" y="620"/>
                </a:moveTo>
                <a:lnTo>
                  <a:pt x="206" y="563"/>
                </a:lnTo>
                <a:lnTo>
                  <a:pt x="97" y="424"/>
                </a:lnTo>
                <a:lnTo>
                  <a:pt x="62" y="333"/>
                </a:lnTo>
                <a:lnTo>
                  <a:pt x="0" y="258"/>
                </a:lnTo>
                <a:lnTo>
                  <a:pt x="39" y="138"/>
                </a:lnTo>
                <a:lnTo>
                  <a:pt x="16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8" name=""/>
          <p:cNvSpPr/>
          <p:nvPr/>
        </p:nvSpPr>
        <p:spPr>
          <a:xfrm>
            <a:off x="6545160" y="2738520"/>
            <a:ext cx="1157400" cy="1150920"/>
          </a:xfrm>
          <a:custGeom>
            <a:avLst/>
            <a:gdLst/>
            <a:ahLst/>
            <a:rect l="l" t="t" r="r" b="b"/>
            <a:pathLst>
              <a:path w="1492" h="1451">
                <a:moveTo>
                  <a:pt x="1492" y="0"/>
                </a:moveTo>
                <a:lnTo>
                  <a:pt x="1377" y="22"/>
                </a:lnTo>
                <a:lnTo>
                  <a:pt x="1158" y="493"/>
                </a:lnTo>
                <a:lnTo>
                  <a:pt x="746" y="780"/>
                </a:lnTo>
                <a:lnTo>
                  <a:pt x="550" y="1164"/>
                </a:lnTo>
                <a:lnTo>
                  <a:pt x="287" y="1399"/>
                </a:lnTo>
                <a:lnTo>
                  <a:pt x="63" y="1451"/>
                </a:lnTo>
                <a:lnTo>
                  <a:pt x="0" y="1422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19" name=""/>
          <p:cNvSpPr/>
          <p:nvPr/>
        </p:nvSpPr>
        <p:spPr>
          <a:xfrm>
            <a:off x="6145200" y="4667400"/>
            <a:ext cx="39600" cy="9180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solidFill>
            <a:srgbClr val="ffe80f"/>
          </a:solidFill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0" name=""/>
          <p:cNvSpPr/>
          <p:nvPr/>
        </p:nvSpPr>
        <p:spPr>
          <a:xfrm>
            <a:off x="6078600" y="4276800"/>
            <a:ext cx="379440" cy="469800"/>
          </a:xfrm>
          <a:custGeom>
            <a:avLst/>
            <a:gdLst/>
            <a:ahLst/>
            <a:rect l="l" t="t" r="r" b="b"/>
            <a:pathLst>
              <a:path w="489" h="591">
                <a:moveTo>
                  <a:pt x="0" y="591"/>
                </a:moveTo>
                <a:lnTo>
                  <a:pt x="91" y="487"/>
                </a:lnTo>
                <a:lnTo>
                  <a:pt x="218" y="328"/>
                </a:lnTo>
                <a:lnTo>
                  <a:pt x="351" y="229"/>
                </a:lnTo>
                <a:lnTo>
                  <a:pt x="455" y="177"/>
                </a:lnTo>
                <a:lnTo>
                  <a:pt x="489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1" name=""/>
          <p:cNvSpPr/>
          <p:nvPr/>
        </p:nvSpPr>
        <p:spPr>
          <a:xfrm>
            <a:off x="6683400" y="3379680"/>
            <a:ext cx="701640" cy="1024200"/>
          </a:xfrm>
          <a:custGeom>
            <a:avLst/>
            <a:gdLst/>
            <a:ahLst/>
            <a:rect l="l" t="t" r="r" b="b"/>
            <a:pathLst>
              <a:path w="907" h="1291">
                <a:moveTo>
                  <a:pt x="0" y="1291"/>
                </a:moveTo>
                <a:lnTo>
                  <a:pt x="12" y="1119"/>
                </a:lnTo>
                <a:lnTo>
                  <a:pt x="12" y="1072"/>
                </a:lnTo>
                <a:lnTo>
                  <a:pt x="86" y="929"/>
                </a:lnTo>
                <a:lnTo>
                  <a:pt x="75" y="866"/>
                </a:lnTo>
                <a:lnTo>
                  <a:pt x="206" y="827"/>
                </a:lnTo>
                <a:lnTo>
                  <a:pt x="396" y="626"/>
                </a:lnTo>
                <a:lnTo>
                  <a:pt x="464" y="516"/>
                </a:lnTo>
                <a:lnTo>
                  <a:pt x="620" y="418"/>
                </a:lnTo>
                <a:lnTo>
                  <a:pt x="815" y="229"/>
                </a:lnTo>
                <a:lnTo>
                  <a:pt x="907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2" name=""/>
          <p:cNvSpPr/>
          <p:nvPr/>
        </p:nvSpPr>
        <p:spPr>
          <a:xfrm>
            <a:off x="7264440" y="2782800"/>
            <a:ext cx="41400" cy="378000"/>
          </a:xfrm>
          <a:custGeom>
            <a:avLst/>
            <a:gdLst/>
            <a:ahLst/>
            <a:rect l="l" t="t" r="r" b="b"/>
            <a:pathLst>
              <a:path w="52" h="475">
                <a:moveTo>
                  <a:pt x="0" y="0"/>
                </a:moveTo>
                <a:lnTo>
                  <a:pt x="52" y="200"/>
                </a:lnTo>
                <a:lnTo>
                  <a:pt x="36" y="475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3" name=""/>
          <p:cNvSpPr/>
          <p:nvPr/>
        </p:nvSpPr>
        <p:spPr>
          <a:xfrm flipH="1" flipV="1">
            <a:off x="7342200" y="3187440"/>
            <a:ext cx="61920" cy="1285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4" name=""/>
          <p:cNvSpPr/>
          <p:nvPr/>
        </p:nvSpPr>
        <p:spPr>
          <a:xfrm>
            <a:off x="6737400" y="2932200"/>
            <a:ext cx="927000" cy="1471680"/>
          </a:xfrm>
          <a:custGeom>
            <a:avLst/>
            <a:gdLst/>
            <a:ahLst/>
            <a:rect l="l" t="t" r="r" b="b"/>
            <a:pathLst>
              <a:path w="1198" h="1854">
                <a:moveTo>
                  <a:pt x="1072" y="0"/>
                </a:moveTo>
                <a:lnTo>
                  <a:pt x="1198" y="143"/>
                </a:lnTo>
                <a:lnTo>
                  <a:pt x="1067" y="264"/>
                </a:lnTo>
                <a:lnTo>
                  <a:pt x="992" y="477"/>
                </a:lnTo>
                <a:lnTo>
                  <a:pt x="574" y="947"/>
                </a:lnTo>
                <a:lnTo>
                  <a:pt x="551" y="1137"/>
                </a:lnTo>
                <a:lnTo>
                  <a:pt x="418" y="1280"/>
                </a:lnTo>
                <a:lnTo>
                  <a:pt x="217" y="1624"/>
                </a:lnTo>
                <a:lnTo>
                  <a:pt x="115" y="1619"/>
                </a:lnTo>
                <a:lnTo>
                  <a:pt x="0" y="1854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5" name=""/>
          <p:cNvSpPr/>
          <p:nvPr/>
        </p:nvSpPr>
        <p:spPr>
          <a:xfrm>
            <a:off x="6648480" y="3402000"/>
            <a:ext cx="735120" cy="851040"/>
          </a:xfrm>
          <a:custGeom>
            <a:avLst/>
            <a:gdLst/>
            <a:ahLst/>
            <a:rect l="l" t="t" r="r" b="b"/>
            <a:pathLst>
              <a:path w="948" h="1072">
                <a:moveTo>
                  <a:pt x="0" y="1072"/>
                </a:moveTo>
                <a:lnTo>
                  <a:pt x="172" y="1061"/>
                </a:lnTo>
                <a:lnTo>
                  <a:pt x="193" y="855"/>
                </a:lnTo>
                <a:lnTo>
                  <a:pt x="263" y="740"/>
                </a:lnTo>
                <a:lnTo>
                  <a:pt x="383" y="625"/>
                </a:lnTo>
                <a:lnTo>
                  <a:pt x="489" y="475"/>
                </a:lnTo>
                <a:lnTo>
                  <a:pt x="649" y="355"/>
                </a:lnTo>
                <a:lnTo>
                  <a:pt x="826" y="172"/>
                </a:lnTo>
                <a:lnTo>
                  <a:pt x="948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6" name=""/>
          <p:cNvSpPr/>
          <p:nvPr/>
        </p:nvSpPr>
        <p:spPr>
          <a:xfrm>
            <a:off x="5264280" y="3935520"/>
            <a:ext cx="974520" cy="390240"/>
          </a:xfrm>
          <a:custGeom>
            <a:avLst/>
            <a:gdLst/>
            <a:ahLst/>
            <a:rect l="l" t="t" r="r" b="b"/>
            <a:pathLst>
              <a:path w="1257" h="493">
                <a:moveTo>
                  <a:pt x="0" y="0"/>
                </a:moveTo>
                <a:lnTo>
                  <a:pt x="224" y="214"/>
                </a:lnTo>
                <a:lnTo>
                  <a:pt x="396" y="321"/>
                </a:lnTo>
                <a:lnTo>
                  <a:pt x="1119" y="488"/>
                </a:lnTo>
                <a:lnTo>
                  <a:pt x="1189" y="436"/>
                </a:lnTo>
                <a:lnTo>
                  <a:pt x="1257" y="493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7" name=""/>
          <p:cNvSpPr/>
          <p:nvPr/>
        </p:nvSpPr>
        <p:spPr>
          <a:xfrm flipH="1">
            <a:off x="6300720" y="1981080"/>
            <a:ext cx="36720" cy="2232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8" name=""/>
          <p:cNvSpPr/>
          <p:nvPr/>
        </p:nvSpPr>
        <p:spPr>
          <a:xfrm>
            <a:off x="5118120" y="2836800"/>
            <a:ext cx="81000" cy="177840"/>
          </a:xfrm>
          <a:custGeom>
            <a:avLst/>
            <a:gdLst/>
            <a:ahLst/>
            <a:rect l="l" t="t" r="r" b="b"/>
            <a:pathLst>
              <a:path w="108" h="222">
                <a:moveTo>
                  <a:pt x="108" y="222"/>
                </a:moveTo>
                <a:lnTo>
                  <a:pt x="65" y="122"/>
                </a:lnTo>
                <a:lnTo>
                  <a:pt x="65" y="0"/>
                </a:lnTo>
                <a:lnTo>
                  <a:pt x="0" y="5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29" name=""/>
          <p:cNvSpPr/>
          <p:nvPr/>
        </p:nvSpPr>
        <p:spPr>
          <a:xfrm>
            <a:off x="5559480" y="3041640"/>
            <a:ext cx="136440" cy="277920"/>
          </a:xfrm>
          <a:custGeom>
            <a:avLst/>
            <a:gdLst/>
            <a:ahLst/>
            <a:rect l="l" t="t" r="r" b="b"/>
            <a:pathLst>
              <a:path w="178" h="350">
                <a:moveTo>
                  <a:pt x="0" y="0"/>
                </a:moveTo>
                <a:lnTo>
                  <a:pt x="178" y="143"/>
                </a:lnTo>
                <a:lnTo>
                  <a:pt x="178" y="35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0" name=""/>
          <p:cNvSpPr/>
          <p:nvPr/>
        </p:nvSpPr>
        <p:spPr>
          <a:xfrm flipH="1">
            <a:off x="5567040" y="3228840"/>
            <a:ext cx="66600" cy="7308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26280" bIns="262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1" name=""/>
          <p:cNvSpPr/>
          <p:nvPr/>
        </p:nvSpPr>
        <p:spPr>
          <a:xfrm>
            <a:off x="6226200" y="2760840"/>
            <a:ext cx="185760" cy="446040"/>
          </a:xfrm>
          <a:custGeom>
            <a:avLst/>
            <a:gdLst/>
            <a:ahLst/>
            <a:rect l="l" t="t" r="r" b="b"/>
            <a:pathLst>
              <a:path w="240" h="561">
                <a:moveTo>
                  <a:pt x="62" y="561"/>
                </a:moveTo>
                <a:lnTo>
                  <a:pt x="0" y="412"/>
                </a:lnTo>
                <a:lnTo>
                  <a:pt x="24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2" name=""/>
          <p:cNvSpPr/>
          <p:nvPr/>
        </p:nvSpPr>
        <p:spPr>
          <a:xfrm>
            <a:off x="7105680" y="2400480"/>
            <a:ext cx="333360" cy="291960"/>
          </a:xfrm>
          <a:custGeom>
            <a:avLst/>
            <a:gdLst/>
            <a:ahLst/>
            <a:rect l="l" t="t" r="r" b="b"/>
            <a:pathLst>
              <a:path w="430" h="368">
                <a:moveTo>
                  <a:pt x="0" y="172"/>
                </a:moveTo>
                <a:lnTo>
                  <a:pt x="0" y="368"/>
                </a:lnTo>
                <a:lnTo>
                  <a:pt x="195" y="332"/>
                </a:lnTo>
                <a:lnTo>
                  <a:pt x="320" y="224"/>
                </a:lnTo>
                <a:lnTo>
                  <a:pt x="328" y="110"/>
                </a:lnTo>
                <a:lnTo>
                  <a:pt x="430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3" name=""/>
          <p:cNvSpPr/>
          <p:nvPr/>
        </p:nvSpPr>
        <p:spPr>
          <a:xfrm flipH="1">
            <a:off x="8106840" y="2282760"/>
            <a:ext cx="57240" cy="18576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4" name=""/>
          <p:cNvSpPr/>
          <p:nvPr/>
        </p:nvSpPr>
        <p:spPr>
          <a:xfrm>
            <a:off x="8097840" y="2481120"/>
            <a:ext cx="355680" cy="87480"/>
          </a:xfrm>
          <a:custGeom>
            <a:avLst/>
            <a:gdLst/>
            <a:ahLst/>
            <a:rect l="l" t="t" r="r" b="b"/>
            <a:pathLst>
              <a:path w="458" h="109">
                <a:moveTo>
                  <a:pt x="0" y="0"/>
                </a:moveTo>
                <a:lnTo>
                  <a:pt x="44" y="35"/>
                </a:lnTo>
                <a:lnTo>
                  <a:pt x="114" y="23"/>
                </a:lnTo>
                <a:lnTo>
                  <a:pt x="206" y="35"/>
                </a:lnTo>
                <a:lnTo>
                  <a:pt x="245" y="7"/>
                </a:lnTo>
                <a:lnTo>
                  <a:pt x="286" y="12"/>
                </a:lnTo>
                <a:lnTo>
                  <a:pt x="458" y="109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0680" bIns="406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5" name=""/>
          <p:cNvSpPr/>
          <p:nvPr/>
        </p:nvSpPr>
        <p:spPr>
          <a:xfrm flipV="1">
            <a:off x="6526080" y="3843000"/>
            <a:ext cx="24120" cy="9540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6" name=""/>
          <p:cNvSpPr/>
          <p:nvPr/>
        </p:nvSpPr>
        <p:spPr>
          <a:xfrm>
            <a:off x="7608960" y="2583000"/>
            <a:ext cx="333360" cy="81000"/>
          </a:xfrm>
          <a:custGeom>
            <a:avLst/>
            <a:gdLst/>
            <a:ahLst/>
            <a:rect l="l" t="t" r="r" b="b"/>
            <a:pathLst>
              <a:path w="431" h="102">
                <a:moveTo>
                  <a:pt x="0" y="0"/>
                </a:moveTo>
                <a:lnTo>
                  <a:pt x="167" y="102"/>
                </a:lnTo>
                <a:lnTo>
                  <a:pt x="350" y="102"/>
                </a:lnTo>
                <a:lnTo>
                  <a:pt x="431" y="52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34200" bIns="342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7" name=""/>
          <p:cNvSpPr/>
          <p:nvPr/>
        </p:nvSpPr>
        <p:spPr>
          <a:xfrm>
            <a:off x="7470720" y="3584520"/>
            <a:ext cx="22320" cy="95400"/>
          </a:xfrm>
          <a:custGeom>
            <a:avLst/>
            <a:gdLst/>
            <a:ahLst/>
            <a:rect l="l" t="t" r="r" b="b"/>
            <a:pathLst>
              <a:path w="29" h="120">
                <a:moveTo>
                  <a:pt x="29" y="0"/>
                </a:moveTo>
                <a:lnTo>
                  <a:pt x="0" y="58"/>
                </a:lnTo>
                <a:lnTo>
                  <a:pt x="0" y="12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8" name=""/>
          <p:cNvSpPr/>
          <p:nvPr/>
        </p:nvSpPr>
        <p:spPr>
          <a:xfrm flipV="1">
            <a:off x="6620040" y="3884400"/>
            <a:ext cx="161640" cy="468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2120" bIns="-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39" name=""/>
          <p:cNvSpPr/>
          <p:nvPr/>
        </p:nvSpPr>
        <p:spPr>
          <a:xfrm flipH="1" flipV="1">
            <a:off x="7342200" y="3187440"/>
            <a:ext cx="61920" cy="12852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0" name=""/>
          <p:cNvSpPr/>
          <p:nvPr/>
        </p:nvSpPr>
        <p:spPr>
          <a:xfrm flipH="1">
            <a:off x="7195680" y="3689280"/>
            <a:ext cx="1800" cy="637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16920" bIns="169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1" name=""/>
          <p:cNvSpPr/>
          <p:nvPr/>
        </p:nvSpPr>
        <p:spPr>
          <a:xfrm>
            <a:off x="6426360" y="3762360"/>
            <a:ext cx="496800" cy="341280"/>
          </a:xfrm>
          <a:custGeom>
            <a:avLst/>
            <a:gdLst/>
            <a:ahLst/>
            <a:rect l="l" t="t" r="r" b="b"/>
            <a:pathLst>
              <a:path w="642" h="431">
                <a:moveTo>
                  <a:pt x="0" y="431"/>
                </a:moveTo>
                <a:lnTo>
                  <a:pt x="211" y="327"/>
                </a:lnTo>
                <a:lnTo>
                  <a:pt x="435" y="137"/>
                </a:lnTo>
                <a:lnTo>
                  <a:pt x="642" y="0"/>
                </a:lnTo>
              </a:path>
            </a:pathLst>
          </a:custGeom>
          <a:noFill/>
          <a:ln w="111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2" name=""/>
          <p:cNvSpPr/>
          <p:nvPr/>
        </p:nvSpPr>
        <p:spPr>
          <a:xfrm>
            <a:off x="7345440" y="2590920"/>
            <a:ext cx="160200" cy="8244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35640" bIns="3564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3" name=""/>
          <p:cNvSpPr/>
          <p:nvPr/>
        </p:nvSpPr>
        <p:spPr>
          <a:xfrm flipH="1" flipV="1">
            <a:off x="7171920" y="3740040"/>
            <a:ext cx="63720" cy="2232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4" name=""/>
          <p:cNvSpPr/>
          <p:nvPr/>
        </p:nvSpPr>
        <p:spPr>
          <a:xfrm flipV="1">
            <a:off x="6927840" y="3881160"/>
            <a:ext cx="1440" cy="44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520" bIns="-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5" name=""/>
          <p:cNvSpPr/>
          <p:nvPr/>
        </p:nvSpPr>
        <p:spPr>
          <a:xfrm flipH="1">
            <a:off x="5557680" y="3924360"/>
            <a:ext cx="69840" cy="34128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6" name=""/>
          <p:cNvSpPr/>
          <p:nvPr/>
        </p:nvSpPr>
        <p:spPr>
          <a:xfrm flipH="1">
            <a:off x="5962680" y="4376880"/>
            <a:ext cx="76320" cy="15084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7" name=""/>
          <p:cNvSpPr/>
          <p:nvPr/>
        </p:nvSpPr>
        <p:spPr>
          <a:xfrm>
            <a:off x="6145200" y="4667400"/>
            <a:ext cx="39600" cy="9180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solidFill>
            <a:srgbClr val="ffe80f"/>
          </a:solidFill>
          <a:ln w="11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8" name=""/>
          <p:cNvSpPr/>
          <p:nvPr/>
        </p:nvSpPr>
        <p:spPr>
          <a:xfrm>
            <a:off x="6145200" y="4413240"/>
            <a:ext cx="204840" cy="26028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49" name=""/>
          <p:cNvSpPr/>
          <p:nvPr/>
        </p:nvSpPr>
        <p:spPr>
          <a:xfrm>
            <a:off x="6145200" y="4667400"/>
            <a:ext cx="39600" cy="91800"/>
          </a:xfrm>
          <a:custGeom>
            <a:avLst/>
            <a:gdLst/>
            <a:ahLst/>
            <a:rect l="l" t="t" r="r" b="b"/>
            <a:pathLst>
              <a:path w="52" h="114">
                <a:moveTo>
                  <a:pt x="52" y="114"/>
                </a:moveTo>
                <a:lnTo>
                  <a:pt x="46" y="64"/>
                </a:lnTo>
                <a:lnTo>
                  <a:pt x="0" y="0"/>
                </a:lnTo>
              </a:path>
            </a:pathLst>
          </a:custGeom>
          <a:solidFill>
            <a:srgbClr val="ffe80f"/>
          </a:solidFill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0" name=""/>
          <p:cNvSpPr/>
          <p:nvPr/>
        </p:nvSpPr>
        <p:spPr>
          <a:xfrm>
            <a:off x="6145200" y="4413240"/>
            <a:ext cx="204840" cy="260280"/>
          </a:xfrm>
          <a:custGeom>
            <a:avLst/>
            <a:gdLst/>
            <a:ahLst/>
            <a:rect l="l" t="t" r="r" b="b"/>
            <a:pathLst>
              <a:path w="263" h="328">
                <a:moveTo>
                  <a:pt x="5" y="328"/>
                </a:moveTo>
                <a:lnTo>
                  <a:pt x="0" y="195"/>
                </a:lnTo>
                <a:lnTo>
                  <a:pt x="34" y="138"/>
                </a:lnTo>
                <a:lnTo>
                  <a:pt x="154" y="46"/>
                </a:lnTo>
                <a:lnTo>
                  <a:pt x="263" y="0"/>
                </a:lnTo>
              </a:path>
            </a:pathLst>
          </a:custGeom>
          <a:noFill/>
          <a:ln w="11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1" name=""/>
          <p:cNvSpPr/>
          <p:nvPr/>
        </p:nvSpPr>
        <p:spPr>
          <a:xfrm>
            <a:off x="6527880" y="1913040"/>
            <a:ext cx="520560" cy="85680"/>
          </a:xfrm>
          <a:custGeom>
            <a:avLst/>
            <a:gdLst/>
            <a:ahLst/>
            <a:rect l="l" t="t" r="r" b="b"/>
            <a:pathLst>
              <a:path w="668" h="110">
                <a:moveTo>
                  <a:pt x="5" y="0"/>
                </a:moveTo>
                <a:lnTo>
                  <a:pt x="0" y="20"/>
                </a:lnTo>
                <a:lnTo>
                  <a:pt x="172" y="72"/>
                </a:lnTo>
                <a:lnTo>
                  <a:pt x="173" y="72"/>
                </a:lnTo>
                <a:lnTo>
                  <a:pt x="666" y="110"/>
                </a:lnTo>
                <a:lnTo>
                  <a:pt x="668" y="88"/>
                </a:lnTo>
                <a:lnTo>
                  <a:pt x="175" y="51"/>
                </a:lnTo>
                <a:lnTo>
                  <a:pt x="173" y="61"/>
                </a:lnTo>
                <a:lnTo>
                  <a:pt x="177" y="52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2" name=""/>
          <p:cNvSpPr/>
          <p:nvPr/>
        </p:nvSpPr>
        <p:spPr>
          <a:xfrm>
            <a:off x="6559560" y="1835280"/>
            <a:ext cx="233280" cy="765000"/>
          </a:xfrm>
          <a:custGeom>
            <a:avLst/>
            <a:gdLst/>
            <a:ahLst/>
            <a:rect l="l" t="t" r="r" b="b"/>
            <a:pathLst>
              <a:path w="303" h="962">
                <a:moveTo>
                  <a:pt x="303" y="19"/>
                </a:moveTo>
                <a:lnTo>
                  <a:pt x="294" y="0"/>
                </a:lnTo>
                <a:lnTo>
                  <a:pt x="151" y="71"/>
                </a:lnTo>
                <a:lnTo>
                  <a:pt x="147" y="73"/>
                </a:lnTo>
                <a:lnTo>
                  <a:pt x="145" y="77"/>
                </a:lnTo>
                <a:lnTo>
                  <a:pt x="39" y="378"/>
                </a:lnTo>
                <a:lnTo>
                  <a:pt x="38" y="381"/>
                </a:lnTo>
                <a:lnTo>
                  <a:pt x="0" y="961"/>
                </a:lnTo>
                <a:lnTo>
                  <a:pt x="21" y="962"/>
                </a:lnTo>
                <a:lnTo>
                  <a:pt x="59" y="383"/>
                </a:lnTo>
                <a:lnTo>
                  <a:pt x="48" y="381"/>
                </a:lnTo>
                <a:lnTo>
                  <a:pt x="57" y="385"/>
                </a:lnTo>
                <a:lnTo>
                  <a:pt x="163" y="84"/>
                </a:lnTo>
                <a:lnTo>
                  <a:pt x="161" y="87"/>
                </a:lnTo>
                <a:lnTo>
                  <a:pt x="165" y="80"/>
                </a:lnTo>
                <a:lnTo>
                  <a:pt x="154" y="80"/>
                </a:lnTo>
                <a:lnTo>
                  <a:pt x="160" y="91"/>
                </a:lnTo>
                <a:lnTo>
                  <a:pt x="303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3" name=""/>
          <p:cNvSpPr/>
          <p:nvPr/>
        </p:nvSpPr>
        <p:spPr>
          <a:xfrm>
            <a:off x="6411960" y="2036880"/>
            <a:ext cx="182520" cy="108000"/>
          </a:xfrm>
          <a:custGeom>
            <a:avLst/>
            <a:gdLst/>
            <a:ahLst/>
            <a:rect l="l" t="t" r="r" b="b"/>
            <a:pathLst>
              <a:path w="237" h="137">
                <a:moveTo>
                  <a:pt x="0" y="0"/>
                </a:moveTo>
                <a:lnTo>
                  <a:pt x="0" y="22"/>
                </a:lnTo>
                <a:lnTo>
                  <a:pt x="136" y="22"/>
                </a:lnTo>
                <a:lnTo>
                  <a:pt x="136" y="11"/>
                </a:lnTo>
                <a:lnTo>
                  <a:pt x="125" y="11"/>
                </a:lnTo>
                <a:lnTo>
                  <a:pt x="129" y="18"/>
                </a:lnTo>
                <a:lnTo>
                  <a:pt x="133" y="20"/>
                </a:lnTo>
                <a:lnTo>
                  <a:pt x="125" y="11"/>
                </a:lnTo>
                <a:lnTo>
                  <a:pt x="125" y="126"/>
                </a:lnTo>
                <a:lnTo>
                  <a:pt x="125" y="126"/>
                </a:lnTo>
                <a:lnTo>
                  <a:pt x="129" y="133"/>
                </a:lnTo>
                <a:lnTo>
                  <a:pt x="133" y="135"/>
                </a:lnTo>
                <a:lnTo>
                  <a:pt x="136" y="137"/>
                </a:lnTo>
                <a:lnTo>
                  <a:pt x="237" y="137"/>
                </a:lnTo>
                <a:lnTo>
                  <a:pt x="237" y="115"/>
                </a:lnTo>
                <a:lnTo>
                  <a:pt x="136" y="115"/>
                </a:lnTo>
                <a:lnTo>
                  <a:pt x="147" y="126"/>
                </a:lnTo>
                <a:lnTo>
                  <a:pt x="143" y="119"/>
                </a:lnTo>
                <a:lnTo>
                  <a:pt x="140" y="117"/>
                </a:lnTo>
                <a:lnTo>
                  <a:pt x="136" y="126"/>
                </a:lnTo>
                <a:lnTo>
                  <a:pt x="147" y="126"/>
                </a:lnTo>
                <a:lnTo>
                  <a:pt x="147" y="11"/>
                </a:lnTo>
                <a:lnTo>
                  <a:pt x="147" y="11"/>
                </a:lnTo>
                <a:lnTo>
                  <a:pt x="143" y="4"/>
                </a:lnTo>
                <a:lnTo>
                  <a:pt x="140" y="2"/>
                </a:lnTo>
                <a:lnTo>
                  <a:pt x="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4" name=""/>
          <p:cNvSpPr/>
          <p:nvPr/>
        </p:nvSpPr>
        <p:spPr>
          <a:xfrm>
            <a:off x="6446880" y="2198520"/>
            <a:ext cx="100080" cy="122400"/>
          </a:xfrm>
          <a:custGeom>
            <a:avLst/>
            <a:gdLst/>
            <a:ahLst/>
            <a:rect l="l" t="t" r="r" b="b"/>
            <a:pathLst>
              <a:path w="129" h="154">
                <a:moveTo>
                  <a:pt x="14" y="0"/>
                </a:moveTo>
                <a:lnTo>
                  <a:pt x="0" y="16"/>
                </a:lnTo>
                <a:lnTo>
                  <a:pt x="114" y="154"/>
                </a:lnTo>
                <a:lnTo>
                  <a:pt x="129" y="138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5" name=""/>
          <p:cNvSpPr/>
          <p:nvPr/>
        </p:nvSpPr>
        <p:spPr>
          <a:xfrm>
            <a:off x="6024600" y="2160720"/>
            <a:ext cx="812880" cy="399960"/>
          </a:xfrm>
          <a:custGeom>
            <a:avLst/>
            <a:gdLst/>
            <a:ahLst/>
            <a:rect l="l" t="t" r="r" b="b"/>
            <a:pathLst>
              <a:path w="1049" h="506">
                <a:moveTo>
                  <a:pt x="1049" y="33"/>
                </a:moveTo>
                <a:lnTo>
                  <a:pt x="1041" y="13"/>
                </a:lnTo>
                <a:lnTo>
                  <a:pt x="726" y="128"/>
                </a:lnTo>
                <a:lnTo>
                  <a:pt x="726" y="128"/>
                </a:lnTo>
                <a:lnTo>
                  <a:pt x="724" y="128"/>
                </a:lnTo>
                <a:lnTo>
                  <a:pt x="299" y="486"/>
                </a:lnTo>
                <a:lnTo>
                  <a:pt x="305" y="495"/>
                </a:lnTo>
                <a:lnTo>
                  <a:pt x="312" y="488"/>
                </a:lnTo>
                <a:lnTo>
                  <a:pt x="308" y="486"/>
                </a:lnTo>
                <a:lnTo>
                  <a:pt x="305" y="484"/>
                </a:lnTo>
                <a:lnTo>
                  <a:pt x="301" y="486"/>
                </a:lnTo>
                <a:lnTo>
                  <a:pt x="313" y="488"/>
                </a:lnTo>
                <a:lnTo>
                  <a:pt x="16" y="0"/>
                </a:lnTo>
                <a:lnTo>
                  <a:pt x="0" y="15"/>
                </a:lnTo>
                <a:lnTo>
                  <a:pt x="297" y="502"/>
                </a:lnTo>
                <a:lnTo>
                  <a:pt x="297" y="502"/>
                </a:lnTo>
                <a:lnTo>
                  <a:pt x="301" y="504"/>
                </a:lnTo>
                <a:lnTo>
                  <a:pt x="305" y="506"/>
                </a:lnTo>
                <a:lnTo>
                  <a:pt x="308" y="504"/>
                </a:lnTo>
                <a:lnTo>
                  <a:pt x="312" y="504"/>
                </a:lnTo>
                <a:lnTo>
                  <a:pt x="737" y="146"/>
                </a:lnTo>
                <a:lnTo>
                  <a:pt x="729" y="137"/>
                </a:lnTo>
                <a:lnTo>
                  <a:pt x="733" y="147"/>
                </a:lnTo>
                <a:lnTo>
                  <a:pt x="1049" y="33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6" name=""/>
          <p:cNvSpPr/>
          <p:nvPr/>
        </p:nvSpPr>
        <p:spPr>
          <a:xfrm>
            <a:off x="6237360" y="2557440"/>
            <a:ext cx="31680" cy="434880"/>
          </a:xfrm>
          <a:custGeom>
            <a:avLst/>
            <a:gdLst/>
            <a:ahLst/>
            <a:rect l="l" t="t" r="r" b="b"/>
            <a:pathLst>
              <a:path w="41" h="548">
                <a:moveTo>
                  <a:pt x="41" y="0"/>
                </a:moveTo>
                <a:lnTo>
                  <a:pt x="20" y="0"/>
                </a:lnTo>
                <a:lnTo>
                  <a:pt x="0" y="548"/>
                </a:lnTo>
                <a:lnTo>
                  <a:pt x="22" y="548"/>
                </a:lnTo>
                <a:lnTo>
                  <a:pt x="4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7" name=""/>
          <p:cNvSpPr/>
          <p:nvPr/>
        </p:nvSpPr>
        <p:spPr>
          <a:xfrm>
            <a:off x="5619600" y="2398680"/>
            <a:ext cx="1482840" cy="1535040"/>
          </a:xfrm>
          <a:custGeom>
            <a:avLst/>
            <a:gdLst/>
            <a:ahLst/>
            <a:rect l="l" t="t" r="r" b="b"/>
            <a:pathLst>
              <a:path w="1913" h="1932">
                <a:moveTo>
                  <a:pt x="1913" y="16"/>
                </a:moveTo>
                <a:lnTo>
                  <a:pt x="1900" y="0"/>
                </a:lnTo>
                <a:lnTo>
                  <a:pt x="1782" y="114"/>
                </a:lnTo>
                <a:lnTo>
                  <a:pt x="1787" y="121"/>
                </a:lnTo>
                <a:lnTo>
                  <a:pt x="1784" y="113"/>
                </a:lnTo>
                <a:lnTo>
                  <a:pt x="1787" y="111"/>
                </a:lnTo>
                <a:lnTo>
                  <a:pt x="1567" y="125"/>
                </a:lnTo>
                <a:lnTo>
                  <a:pt x="1563" y="127"/>
                </a:lnTo>
                <a:lnTo>
                  <a:pt x="1219" y="242"/>
                </a:lnTo>
                <a:lnTo>
                  <a:pt x="1219" y="242"/>
                </a:lnTo>
                <a:lnTo>
                  <a:pt x="1216" y="243"/>
                </a:lnTo>
                <a:lnTo>
                  <a:pt x="805" y="745"/>
                </a:lnTo>
                <a:lnTo>
                  <a:pt x="812" y="753"/>
                </a:lnTo>
                <a:lnTo>
                  <a:pt x="807" y="745"/>
                </a:lnTo>
                <a:lnTo>
                  <a:pt x="601" y="966"/>
                </a:lnTo>
                <a:lnTo>
                  <a:pt x="342" y="1199"/>
                </a:lnTo>
                <a:lnTo>
                  <a:pt x="341" y="1199"/>
                </a:lnTo>
                <a:lnTo>
                  <a:pt x="190" y="1411"/>
                </a:lnTo>
                <a:lnTo>
                  <a:pt x="190" y="1411"/>
                </a:lnTo>
                <a:lnTo>
                  <a:pt x="188" y="1414"/>
                </a:lnTo>
                <a:lnTo>
                  <a:pt x="0" y="1925"/>
                </a:lnTo>
                <a:lnTo>
                  <a:pt x="18" y="1932"/>
                </a:lnTo>
                <a:lnTo>
                  <a:pt x="206" y="1421"/>
                </a:lnTo>
                <a:lnTo>
                  <a:pt x="197" y="1418"/>
                </a:lnTo>
                <a:lnTo>
                  <a:pt x="204" y="1427"/>
                </a:lnTo>
                <a:lnTo>
                  <a:pt x="355" y="1215"/>
                </a:lnTo>
                <a:lnTo>
                  <a:pt x="348" y="1206"/>
                </a:lnTo>
                <a:lnTo>
                  <a:pt x="355" y="1215"/>
                </a:lnTo>
                <a:lnTo>
                  <a:pt x="613" y="982"/>
                </a:lnTo>
                <a:lnTo>
                  <a:pt x="819" y="762"/>
                </a:lnTo>
                <a:lnTo>
                  <a:pt x="819" y="762"/>
                </a:lnTo>
                <a:lnTo>
                  <a:pt x="1230" y="260"/>
                </a:lnTo>
                <a:lnTo>
                  <a:pt x="1223" y="251"/>
                </a:lnTo>
                <a:lnTo>
                  <a:pt x="1226" y="261"/>
                </a:lnTo>
                <a:lnTo>
                  <a:pt x="1571" y="147"/>
                </a:lnTo>
                <a:lnTo>
                  <a:pt x="1567" y="136"/>
                </a:lnTo>
                <a:lnTo>
                  <a:pt x="1569" y="147"/>
                </a:lnTo>
                <a:lnTo>
                  <a:pt x="1789" y="132"/>
                </a:lnTo>
                <a:lnTo>
                  <a:pt x="1791" y="130"/>
                </a:lnTo>
                <a:lnTo>
                  <a:pt x="1795" y="130"/>
                </a:lnTo>
                <a:lnTo>
                  <a:pt x="1913" y="16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8" name=""/>
          <p:cNvSpPr/>
          <p:nvPr/>
        </p:nvSpPr>
        <p:spPr>
          <a:xfrm>
            <a:off x="6089760" y="3157560"/>
            <a:ext cx="104760" cy="119160"/>
          </a:xfrm>
          <a:custGeom>
            <a:avLst/>
            <a:gdLst/>
            <a:ahLst/>
            <a:rect l="l" t="t" r="r" b="b"/>
            <a:pathLst>
              <a:path w="136" h="151">
                <a:moveTo>
                  <a:pt x="14" y="0"/>
                </a:moveTo>
                <a:lnTo>
                  <a:pt x="0" y="16"/>
                </a:lnTo>
                <a:lnTo>
                  <a:pt x="122" y="151"/>
                </a:lnTo>
                <a:lnTo>
                  <a:pt x="136" y="135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59" name=""/>
          <p:cNvSpPr/>
          <p:nvPr/>
        </p:nvSpPr>
        <p:spPr>
          <a:xfrm>
            <a:off x="5765760" y="3171960"/>
            <a:ext cx="128520" cy="191880"/>
          </a:xfrm>
          <a:custGeom>
            <a:avLst/>
            <a:gdLst/>
            <a:ahLst/>
            <a:rect l="l" t="t" r="r" b="b"/>
            <a:pathLst>
              <a:path w="165" h="242">
                <a:moveTo>
                  <a:pt x="22" y="0"/>
                </a:moveTo>
                <a:lnTo>
                  <a:pt x="0" y="2"/>
                </a:lnTo>
                <a:lnTo>
                  <a:pt x="11" y="149"/>
                </a:lnTo>
                <a:lnTo>
                  <a:pt x="15" y="154"/>
                </a:lnTo>
                <a:lnTo>
                  <a:pt x="16" y="156"/>
                </a:lnTo>
                <a:lnTo>
                  <a:pt x="154" y="242"/>
                </a:lnTo>
                <a:lnTo>
                  <a:pt x="165" y="224"/>
                </a:lnTo>
                <a:lnTo>
                  <a:pt x="27" y="138"/>
                </a:lnTo>
                <a:lnTo>
                  <a:pt x="29" y="140"/>
                </a:lnTo>
                <a:lnTo>
                  <a:pt x="22" y="147"/>
                </a:lnTo>
                <a:lnTo>
                  <a:pt x="33" y="147"/>
                </a:lnTo>
                <a:lnTo>
                  <a:pt x="2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0" name=""/>
          <p:cNvSpPr/>
          <p:nvPr/>
        </p:nvSpPr>
        <p:spPr>
          <a:xfrm>
            <a:off x="5837400" y="3419640"/>
            <a:ext cx="266400" cy="177480"/>
          </a:xfrm>
          <a:custGeom>
            <a:avLst/>
            <a:gdLst/>
            <a:ahLst/>
            <a:rect l="l" t="t" r="r" b="b"/>
            <a:pathLst>
              <a:path w="344" h="224">
                <a:moveTo>
                  <a:pt x="12" y="0"/>
                </a:moveTo>
                <a:lnTo>
                  <a:pt x="0" y="16"/>
                </a:lnTo>
                <a:lnTo>
                  <a:pt x="120" y="142"/>
                </a:lnTo>
                <a:lnTo>
                  <a:pt x="122" y="142"/>
                </a:lnTo>
                <a:lnTo>
                  <a:pt x="122" y="144"/>
                </a:lnTo>
                <a:lnTo>
                  <a:pt x="337" y="224"/>
                </a:lnTo>
                <a:lnTo>
                  <a:pt x="344" y="205"/>
                </a:lnTo>
                <a:lnTo>
                  <a:pt x="129" y="124"/>
                </a:lnTo>
                <a:lnTo>
                  <a:pt x="125" y="133"/>
                </a:lnTo>
                <a:lnTo>
                  <a:pt x="132" y="126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1" name=""/>
          <p:cNvSpPr/>
          <p:nvPr/>
        </p:nvSpPr>
        <p:spPr>
          <a:xfrm>
            <a:off x="5602320" y="3490920"/>
            <a:ext cx="185760" cy="190440"/>
          </a:xfrm>
          <a:custGeom>
            <a:avLst/>
            <a:gdLst/>
            <a:ahLst/>
            <a:rect l="l" t="t" r="r" b="b"/>
            <a:pathLst>
              <a:path w="240" h="240">
                <a:moveTo>
                  <a:pt x="240" y="20"/>
                </a:moveTo>
                <a:lnTo>
                  <a:pt x="231" y="0"/>
                </a:lnTo>
                <a:lnTo>
                  <a:pt x="7" y="115"/>
                </a:lnTo>
                <a:lnTo>
                  <a:pt x="3" y="116"/>
                </a:lnTo>
                <a:lnTo>
                  <a:pt x="0" y="124"/>
                </a:lnTo>
                <a:lnTo>
                  <a:pt x="1" y="125"/>
                </a:lnTo>
                <a:lnTo>
                  <a:pt x="25" y="240"/>
                </a:lnTo>
                <a:lnTo>
                  <a:pt x="44" y="236"/>
                </a:lnTo>
                <a:lnTo>
                  <a:pt x="21" y="122"/>
                </a:lnTo>
                <a:lnTo>
                  <a:pt x="18" y="131"/>
                </a:lnTo>
                <a:lnTo>
                  <a:pt x="21" y="124"/>
                </a:lnTo>
                <a:lnTo>
                  <a:pt x="21" y="124"/>
                </a:lnTo>
                <a:lnTo>
                  <a:pt x="10" y="124"/>
                </a:lnTo>
                <a:lnTo>
                  <a:pt x="16" y="134"/>
                </a:lnTo>
                <a:lnTo>
                  <a:pt x="240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2" name=""/>
          <p:cNvSpPr/>
          <p:nvPr/>
        </p:nvSpPr>
        <p:spPr>
          <a:xfrm>
            <a:off x="5743440" y="3578400"/>
            <a:ext cx="77760" cy="109440"/>
          </a:xfrm>
          <a:custGeom>
            <a:avLst/>
            <a:gdLst/>
            <a:ahLst/>
            <a:rect l="l" t="t" r="r" b="b"/>
            <a:pathLst>
              <a:path w="100" h="136">
                <a:moveTo>
                  <a:pt x="14" y="0"/>
                </a:moveTo>
                <a:lnTo>
                  <a:pt x="0" y="16"/>
                </a:lnTo>
                <a:lnTo>
                  <a:pt x="86" y="136"/>
                </a:lnTo>
                <a:lnTo>
                  <a:pt x="100" y="12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3" name=""/>
          <p:cNvSpPr/>
          <p:nvPr/>
        </p:nvSpPr>
        <p:spPr>
          <a:xfrm>
            <a:off x="5262480" y="1617840"/>
            <a:ext cx="1305000" cy="982440"/>
          </a:xfrm>
          <a:custGeom>
            <a:avLst/>
            <a:gdLst/>
            <a:ahLst/>
            <a:rect l="l" t="t" r="r" b="b"/>
            <a:pathLst>
              <a:path w="1684" h="1237">
                <a:moveTo>
                  <a:pt x="11" y="0"/>
                </a:moveTo>
                <a:lnTo>
                  <a:pt x="0" y="18"/>
                </a:lnTo>
                <a:lnTo>
                  <a:pt x="529" y="355"/>
                </a:lnTo>
                <a:lnTo>
                  <a:pt x="535" y="346"/>
                </a:lnTo>
                <a:lnTo>
                  <a:pt x="529" y="355"/>
                </a:lnTo>
                <a:lnTo>
                  <a:pt x="1040" y="735"/>
                </a:lnTo>
                <a:lnTo>
                  <a:pt x="1671" y="1237"/>
                </a:lnTo>
                <a:lnTo>
                  <a:pt x="1684" y="1219"/>
                </a:lnTo>
                <a:lnTo>
                  <a:pt x="1053" y="717"/>
                </a:lnTo>
                <a:lnTo>
                  <a:pt x="542" y="337"/>
                </a:lnTo>
                <a:lnTo>
                  <a:pt x="540" y="337"/>
                </a:lnTo>
                <a:lnTo>
                  <a:pt x="1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4" name=""/>
          <p:cNvSpPr/>
          <p:nvPr/>
        </p:nvSpPr>
        <p:spPr>
          <a:xfrm>
            <a:off x="4916520" y="2602080"/>
            <a:ext cx="1328760" cy="284040"/>
          </a:xfrm>
          <a:custGeom>
            <a:avLst/>
            <a:gdLst/>
            <a:ahLst/>
            <a:rect l="l" t="t" r="r" b="b"/>
            <a:pathLst>
              <a:path w="1714" h="359">
                <a:moveTo>
                  <a:pt x="2" y="0"/>
                </a:moveTo>
                <a:lnTo>
                  <a:pt x="0" y="22"/>
                </a:lnTo>
                <a:lnTo>
                  <a:pt x="566" y="93"/>
                </a:lnTo>
                <a:lnTo>
                  <a:pt x="566" y="83"/>
                </a:lnTo>
                <a:lnTo>
                  <a:pt x="559" y="90"/>
                </a:lnTo>
                <a:lnTo>
                  <a:pt x="563" y="92"/>
                </a:lnTo>
                <a:lnTo>
                  <a:pt x="559" y="90"/>
                </a:lnTo>
                <a:lnTo>
                  <a:pt x="724" y="348"/>
                </a:lnTo>
                <a:lnTo>
                  <a:pt x="724" y="348"/>
                </a:lnTo>
                <a:lnTo>
                  <a:pt x="728" y="350"/>
                </a:lnTo>
                <a:lnTo>
                  <a:pt x="731" y="352"/>
                </a:lnTo>
                <a:lnTo>
                  <a:pt x="1714" y="359"/>
                </a:lnTo>
                <a:lnTo>
                  <a:pt x="1714" y="337"/>
                </a:lnTo>
                <a:lnTo>
                  <a:pt x="731" y="330"/>
                </a:lnTo>
                <a:lnTo>
                  <a:pt x="739" y="334"/>
                </a:lnTo>
                <a:lnTo>
                  <a:pt x="735" y="332"/>
                </a:lnTo>
                <a:lnTo>
                  <a:pt x="731" y="341"/>
                </a:lnTo>
                <a:lnTo>
                  <a:pt x="740" y="334"/>
                </a:lnTo>
                <a:lnTo>
                  <a:pt x="575" y="75"/>
                </a:lnTo>
                <a:lnTo>
                  <a:pt x="574" y="75"/>
                </a:lnTo>
                <a:lnTo>
                  <a:pt x="570" y="74"/>
                </a:lnTo>
                <a:lnTo>
                  <a:pt x="568" y="7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5" name=""/>
          <p:cNvSpPr/>
          <p:nvPr/>
        </p:nvSpPr>
        <p:spPr>
          <a:xfrm>
            <a:off x="4692600" y="1515960"/>
            <a:ext cx="36720" cy="166680"/>
          </a:xfrm>
          <a:custGeom>
            <a:avLst/>
            <a:gdLst/>
            <a:ahLst/>
            <a:rect l="l" t="t" r="r" b="b"/>
            <a:pathLst>
              <a:path w="49" h="210">
                <a:moveTo>
                  <a:pt x="49" y="2"/>
                </a:moveTo>
                <a:lnTo>
                  <a:pt x="29" y="0"/>
                </a:lnTo>
                <a:lnTo>
                  <a:pt x="0" y="208"/>
                </a:lnTo>
                <a:lnTo>
                  <a:pt x="20" y="210"/>
                </a:lnTo>
                <a:lnTo>
                  <a:pt x="49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6" name=""/>
          <p:cNvSpPr/>
          <p:nvPr/>
        </p:nvSpPr>
        <p:spPr>
          <a:xfrm>
            <a:off x="4622760" y="1549440"/>
            <a:ext cx="90360" cy="71280"/>
          </a:xfrm>
          <a:custGeom>
            <a:avLst/>
            <a:gdLst/>
            <a:ahLst/>
            <a:rect l="l" t="t" r="r" b="b"/>
            <a:pathLst>
              <a:path w="114" h="90">
                <a:moveTo>
                  <a:pt x="12" y="0"/>
                </a:moveTo>
                <a:lnTo>
                  <a:pt x="0" y="18"/>
                </a:lnTo>
                <a:lnTo>
                  <a:pt x="102" y="90"/>
                </a:lnTo>
                <a:lnTo>
                  <a:pt x="114" y="7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7" name=""/>
          <p:cNvSpPr/>
          <p:nvPr/>
        </p:nvSpPr>
        <p:spPr>
          <a:xfrm>
            <a:off x="5064120" y="3238560"/>
            <a:ext cx="77760" cy="218880"/>
          </a:xfrm>
          <a:custGeom>
            <a:avLst/>
            <a:gdLst/>
            <a:ahLst/>
            <a:rect l="l" t="t" r="r" b="b"/>
            <a:pathLst>
              <a:path w="98" h="277">
                <a:moveTo>
                  <a:pt x="18" y="0"/>
                </a:moveTo>
                <a:lnTo>
                  <a:pt x="0" y="9"/>
                </a:lnTo>
                <a:lnTo>
                  <a:pt x="79" y="182"/>
                </a:lnTo>
                <a:lnTo>
                  <a:pt x="88" y="176"/>
                </a:lnTo>
                <a:lnTo>
                  <a:pt x="77" y="176"/>
                </a:lnTo>
                <a:lnTo>
                  <a:pt x="80" y="169"/>
                </a:lnTo>
                <a:lnTo>
                  <a:pt x="23" y="262"/>
                </a:lnTo>
                <a:lnTo>
                  <a:pt x="39" y="277"/>
                </a:lnTo>
                <a:lnTo>
                  <a:pt x="97" y="183"/>
                </a:lnTo>
                <a:lnTo>
                  <a:pt x="98" y="176"/>
                </a:lnTo>
                <a:lnTo>
                  <a:pt x="97" y="173"/>
                </a:lnTo>
                <a:lnTo>
                  <a:pt x="18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8" name=""/>
          <p:cNvSpPr/>
          <p:nvPr/>
        </p:nvSpPr>
        <p:spPr>
          <a:xfrm>
            <a:off x="5475240" y="3916440"/>
            <a:ext cx="241200" cy="363600"/>
          </a:xfrm>
          <a:custGeom>
            <a:avLst/>
            <a:gdLst/>
            <a:ahLst/>
            <a:rect l="l" t="t" r="r" b="b"/>
            <a:pathLst>
              <a:path w="310" h="459">
                <a:moveTo>
                  <a:pt x="132" y="258"/>
                </a:moveTo>
                <a:lnTo>
                  <a:pt x="148" y="246"/>
                </a:lnTo>
                <a:lnTo>
                  <a:pt x="19" y="20"/>
                </a:lnTo>
                <a:lnTo>
                  <a:pt x="10" y="25"/>
                </a:lnTo>
                <a:lnTo>
                  <a:pt x="14" y="34"/>
                </a:lnTo>
                <a:lnTo>
                  <a:pt x="18" y="32"/>
                </a:lnTo>
                <a:lnTo>
                  <a:pt x="21" y="25"/>
                </a:lnTo>
                <a:lnTo>
                  <a:pt x="12" y="36"/>
                </a:lnTo>
                <a:lnTo>
                  <a:pt x="208" y="21"/>
                </a:lnTo>
                <a:lnTo>
                  <a:pt x="206" y="11"/>
                </a:lnTo>
                <a:lnTo>
                  <a:pt x="199" y="18"/>
                </a:lnTo>
                <a:lnTo>
                  <a:pt x="202" y="20"/>
                </a:lnTo>
                <a:lnTo>
                  <a:pt x="206" y="21"/>
                </a:lnTo>
                <a:lnTo>
                  <a:pt x="199" y="18"/>
                </a:lnTo>
                <a:lnTo>
                  <a:pt x="292" y="170"/>
                </a:lnTo>
                <a:lnTo>
                  <a:pt x="299" y="163"/>
                </a:lnTo>
                <a:lnTo>
                  <a:pt x="290" y="161"/>
                </a:lnTo>
                <a:lnTo>
                  <a:pt x="247" y="446"/>
                </a:lnTo>
                <a:lnTo>
                  <a:pt x="256" y="448"/>
                </a:lnTo>
                <a:lnTo>
                  <a:pt x="256" y="437"/>
                </a:lnTo>
                <a:lnTo>
                  <a:pt x="252" y="439"/>
                </a:lnTo>
                <a:lnTo>
                  <a:pt x="249" y="441"/>
                </a:lnTo>
                <a:lnTo>
                  <a:pt x="256" y="437"/>
                </a:lnTo>
                <a:lnTo>
                  <a:pt x="104" y="430"/>
                </a:lnTo>
                <a:lnTo>
                  <a:pt x="104" y="452"/>
                </a:lnTo>
                <a:lnTo>
                  <a:pt x="256" y="459"/>
                </a:lnTo>
                <a:lnTo>
                  <a:pt x="256" y="459"/>
                </a:lnTo>
                <a:lnTo>
                  <a:pt x="260" y="457"/>
                </a:lnTo>
                <a:lnTo>
                  <a:pt x="263" y="455"/>
                </a:lnTo>
                <a:lnTo>
                  <a:pt x="267" y="448"/>
                </a:lnTo>
                <a:lnTo>
                  <a:pt x="267" y="450"/>
                </a:lnTo>
                <a:lnTo>
                  <a:pt x="310" y="165"/>
                </a:lnTo>
                <a:lnTo>
                  <a:pt x="310" y="163"/>
                </a:lnTo>
                <a:lnTo>
                  <a:pt x="308" y="156"/>
                </a:lnTo>
                <a:lnTo>
                  <a:pt x="215" y="4"/>
                </a:lnTo>
                <a:lnTo>
                  <a:pt x="213" y="4"/>
                </a:lnTo>
                <a:lnTo>
                  <a:pt x="209" y="2"/>
                </a:lnTo>
                <a:lnTo>
                  <a:pt x="206" y="0"/>
                </a:lnTo>
                <a:lnTo>
                  <a:pt x="206" y="0"/>
                </a:lnTo>
                <a:lnTo>
                  <a:pt x="10" y="14"/>
                </a:lnTo>
                <a:lnTo>
                  <a:pt x="7" y="16"/>
                </a:lnTo>
                <a:lnTo>
                  <a:pt x="3" y="18"/>
                </a:lnTo>
                <a:lnTo>
                  <a:pt x="0" y="25"/>
                </a:lnTo>
                <a:lnTo>
                  <a:pt x="3" y="32"/>
                </a:lnTo>
                <a:lnTo>
                  <a:pt x="132" y="25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69" name=""/>
          <p:cNvSpPr/>
          <p:nvPr/>
        </p:nvSpPr>
        <p:spPr>
          <a:xfrm>
            <a:off x="5370480" y="3621240"/>
            <a:ext cx="366840" cy="191880"/>
          </a:xfrm>
          <a:custGeom>
            <a:avLst/>
            <a:gdLst/>
            <a:ahLst/>
            <a:rect l="l" t="t" r="r" b="b"/>
            <a:pathLst>
              <a:path w="475" h="242">
                <a:moveTo>
                  <a:pt x="475" y="19"/>
                </a:moveTo>
                <a:lnTo>
                  <a:pt x="467" y="0"/>
                </a:lnTo>
                <a:lnTo>
                  <a:pt x="0" y="222"/>
                </a:lnTo>
                <a:lnTo>
                  <a:pt x="9" y="242"/>
                </a:lnTo>
                <a:lnTo>
                  <a:pt x="475" y="19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0" name=""/>
          <p:cNvSpPr/>
          <p:nvPr/>
        </p:nvSpPr>
        <p:spPr>
          <a:xfrm>
            <a:off x="4335480" y="3427560"/>
            <a:ext cx="1187280" cy="761760"/>
          </a:xfrm>
          <a:custGeom>
            <a:avLst/>
            <a:gdLst/>
            <a:ahLst/>
            <a:rect l="l" t="t" r="r" b="b"/>
            <a:pathLst>
              <a:path w="1532" h="961">
                <a:moveTo>
                  <a:pt x="16" y="2"/>
                </a:moveTo>
                <a:lnTo>
                  <a:pt x="0" y="13"/>
                </a:lnTo>
                <a:lnTo>
                  <a:pt x="1" y="16"/>
                </a:lnTo>
                <a:lnTo>
                  <a:pt x="1" y="18"/>
                </a:lnTo>
                <a:lnTo>
                  <a:pt x="5" y="20"/>
                </a:lnTo>
                <a:lnTo>
                  <a:pt x="9" y="22"/>
                </a:lnTo>
                <a:lnTo>
                  <a:pt x="928" y="22"/>
                </a:lnTo>
                <a:lnTo>
                  <a:pt x="928" y="11"/>
                </a:lnTo>
                <a:lnTo>
                  <a:pt x="923" y="22"/>
                </a:lnTo>
                <a:lnTo>
                  <a:pt x="1145" y="136"/>
                </a:lnTo>
                <a:lnTo>
                  <a:pt x="1151" y="126"/>
                </a:lnTo>
                <a:lnTo>
                  <a:pt x="1143" y="131"/>
                </a:lnTo>
                <a:lnTo>
                  <a:pt x="1323" y="482"/>
                </a:lnTo>
                <a:lnTo>
                  <a:pt x="1330" y="477"/>
                </a:lnTo>
                <a:lnTo>
                  <a:pt x="1321" y="481"/>
                </a:lnTo>
                <a:lnTo>
                  <a:pt x="1514" y="961"/>
                </a:lnTo>
                <a:lnTo>
                  <a:pt x="1532" y="954"/>
                </a:lnTo>
                <a:lnTo>
                  <a:pt x="1339" y="473"/>
                </a:lnTo>
                <a:lnTo>
                  <a:pt x="1339" y="472"/>
                </a:lnTo>
                <a:lnTo>
                  <a:pt x="1160" y="120"/>
                </a:lnTo>
                <a:lnTo>
                  <a:pt x="1158" y="118"/>
                </a:lnTo>
                <a:lnTo>
                  <a:pt x="1156" y="117"/>
                </a:lnTo>
                <a:lnTo>
                  <a:pt x="934" y="2"/>
                </a:lnTo>
                <a:lnTo>
                  <a:pt x="932" y="2"/>
                </a:lnTo>
                <a:lnTo>
                  <a:pt x="928" y="0"/>
                </a:lnTo>
                <a:lnTo>
                  <a:pt x="9" y="0"/>
                </a:lnTo>
                <a:lnTo>
                  <a:pt x="16" y="4"/>
                </a:lnTo>
                <a:lnTo>
                  <a:pt x="12" y="2"/>
                </a:lnTo>
                <a:lnTo>
                  <a:pt x="9" y="11"/>
                </a:lnTo>
                <a:lnTo>
                  <a:pt x="18" y="5"/>
                </a:lnTo>
                <a:lnTo>
                  <a:pt x="16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1" name=""/>
          <p:cNvSpPr/>
          <p:nvPr/>
        </p:nvSpPr>
        <p:spPr>
          <a:xfrm>
            <a:off x="6081840" y="4167360"/>
            <a:ext cx="2200320" cy="601560"/>
          </a:xfrm>
          <a:custGeom>
            <a:avLst/>
            <a:gdLst/>
            <a:ahLst/>
            <a:rect l="l" t="t" r="r" b="b"/>
            <a:pathLst>
              <a:path w="2840" h="759">
                <a:moveTo>
                  <a:pt x="2804" y="750"/>
                </a:moveTo>
                <a:lnTo>
                  <a:pt x="2826" y="752"/>
                </a:lnTo>
                <a:lnTo>
                  <a:pt x="2840" y="508"/>
                </a:lnTo>
                <a:lnTo>
                  <a:pt x="2840" y="506"/>
                </a:lnTo>
                <a:lnTo>
                  <a:pt x="2836" y="499"/>
                </a:lnTo>
                <a:lnTo>
                  <a:pt x="2835" y="497"/>
                </a:lnTo>
                <a:lnTo>
                  <a:pt x="2670" y="425"/>
                </a:lnTo>
                <a:lnTo>
                  <a:pt x="2664" y="434"/>
                </a:lnTo>
                <a:lnTo>
                  <a:pt x="2673" y="429"/>
                </a:lnTo>
                <a:lnTo>
                  <a:pt x="2487" y="92"/>
                </a:lnTo>
                <a:lnTo>
                  <a:pt x="2485" y="90"/>
                </a:lnTo>
                <a:lnTo>
                  <a:pt x="2481" y="88"/>
                </a:lnTo>
                <a:lnTo>
                  <a:pt x="2481" y="88"/>
                </a:lnTo>
                <a:lnTo>
                  <a:pt x="2230" y="2"/>
                </a:lnTo>
                <a:lnTo>
                  <a:pt x="2227" y="0"/>
                </a:lnTo>
                <a:lnTo>
                  <a:pt x="2227" y="0"/>
                </a:lnTo>
                <a:lnTo>
                  <a:pt x="1345" y="15"/>
                </a:lnTo>
                <a:lnTo>
                  <a:pt x="1341" y="17"/>
                </a:lnTo>
                <a:lnTo>
                  <a:pt x="1054" y="110"/>
                </a:lnTo>
                <a:lnTo>
                  <a:pt x="1058" y="119"/>
                </a:lnTo>
                <a:lnTo>
                  <a:pt x="1058" y="108"/>
                </a:lnTo>
                <a:lnTo>
                  <a:pt x="484" y="151"/>
                </a:lnTo>
                <a:lnTo>
                  <a:pt x="481" y="153"/>
                </a:lnTo>
                <a:lnTo>
                  <a:pt x="481" y="153"/>
                </a:lnTo>
                <a:lnTo>
                  <a:pt x="223" y="260"/>
                </a:lnTo>
                <a:lnTo>
                  <a:pt x="219" y="262"/>
                </a:lnTo>
                <a:lnTo>
                  <a:pt x="68" y="427"/>
                </a:lnTo>
                <a:lnTo>
                  <a:pt x="68" y="429"/>
                </a:lnTo>
                <a:lnTo>
                  <a:pt x="4" y="544"/>
                </a:lnTo>
                <a:lnTo>
                  <a:pt x="0" y="549"/>
                </a:lnTo>
                <a:lnTo>
                  <a:pt x="2" y="551"/>
                </a:lnTo>
                <a:lnTo>
                  <a:pt x="31" y="759"/>
                </a:lnTo>
                <a:lnTo>
                  <a:pt x="50" y="757"/>
                </a:lnTo>
                <a:lnTo>
                  <a:pt x="22" y="549"/>
                </a:lnTo>
                <a:lnTo>
                  <a:pt x="11" y="549"/>
                </a:lnTo>
                <a:lnTo>
                  <a:pt x="20" y="556"/>
                </a:lnTo>
                <a:lnTo>
                  <a:pt x="85" y="442"/>
                </a:lnTo>
                <a:lnTo>
                  <a:pt x="76" y="434"/>
                </a:lnTo>
                <a:lnTo>
                  <a:pt x="83" y="443"/>
                </a:lnTo>
                <a:lnTo>
                  <a:pt x="233" y="278"/>
                </a:lnTo>
                <a:lnTo>
                  <a:pt x="226" y="269"/>
                </a:lnTo>
                <a:lnTo>
                  <a:pt x="232" y="280"/>
                </a:lnTo>
                <a:lnTo>
                  <a:pt x="490" y="173"/>
                </a:lnTo>
                <a:lnTo>
                  <a:pt x="484" y="162"/>
                </a:lnTo>
                <a:lnTo>
                  <a:pt x="486" y="173"/>
                </a:lnTo>
                <a:lnTo>
                  <a:pt x="1060" y="130"/>
                </a:lnTo>
                <a:lnTo>
                  <a:pt x="1062" y="130"/>
                </a:lnTo>
                <a:lnTo>
                  <a:pt x="1348" y="36"/>
                </a:lnTo>
                <a:lnTo>
                  <a:pt x="1345" y="26"/>
                </a:lnTo>
                <a:lnTo>
                  <a:pt x="1345" y="36"/>
                </a:lnTo>
                <a:lnTo>
                  <a:pt x="2227" y="22"/>
                </a:lnTo>
                <a:lnTo>
                  <a:pt x="2227" y="11"/>
                </a:lnTo>
                <a:lnTo>
                  <a:pt x="2223" y="22"/>
                </a:lnTo>
                <a:lnTo>
                  <a:pt x="2474" y="108"/>
                </a:lnTo>
                <a:lnTo>
                  <a:pt x="2478" y="97"/>
                </a:lnTo>
                <a:lnTo>
                  <a:pt x="2471" y="104"/>
                </a:lnTo>
                <a:lnTo>
                  <a:pt x="2657" y="442"/>
                </a:lnTo>
                <a:lnTo>
                  <a:pt x="2657" y="442"/>
                </a:lnTo>
                <a:lnTo>
                  <a:pt x="2661" y="445"/>
                </a:lnTo>
                <a:lnTo>
                  <a:pt x="2826" y="517"/>
                </a:lnTo>
                <a:lnTo>
                  <a:pt x="2818" y="506"/>
                </a:lnTo>
                <a:lnTo>
                  <a:pt x="2822" y="513"/>
                </a:lnTo>
                <a:lnTo>
                  <a:pt x="2829" y="506"/>
                </a:lnTo>
                <a:lnTo>
                  <a:pt x="2818" y="506"/>
                </a:lnTo>
                <a:lnTo>
                  <a:pt x="2804" y="7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2" name=""/>
          <p:cNvSpPr/>
          <p:nvPr/>
        </p:nvSpPr>
        <p:spPr>
          <a:xfrm>
            <a:off x="7964640" y="4400640"/>
            <a:ext cx="129960" cy="83880"/>
          </a:xfrm>
          <a:custGeom>
            <a:avLst/>
            <a:gdLst/>
            <a:ahLst/>
            <a:rect l="l" t="t" r="r" b="b"/>
            <a:pathLst>
              <a:path w="167" h="105">
                <a:moveTo>
                  <a:pt x="167" y="21"/>
                </a:moveTo>
                <a:lnTo>
                  <a:pt x="162" y="0"/>
                </a:lnTo>
                <a:lnTo>
                  <a:pt x="69" y="21"/>
                </a:lnTo>
                <a:lnTo>
                  <a:pt x="67" y="23"/>
                </a:lnTo>
                <a:lnTo>
                  <a:pt x="65" y="25"/>
                </a:lnTo>
                <a:lnTo>
                  <a:pt x="0" y="89"/>
                </a:lnTo>
                <a:lnTo>
                  <a:pt x="13" y="105"/>
                </a:lnTo>
                <a:lnTo>
                  <a:pt x="78" y="41"/>
                </a:lnTo>
                <a:lnTo>
                  <a:pt x="70" y="32"/>
                </a:lnTo>
                <a:lnTo>
                  <a:pt x="74" y="43"/>
                </a:lnTo>
                <a:lnTo>
                  <a:pt x="167" y="2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3" name=""/>
          <p:cNvSpPr/>
          <p:nvPr/>
        </p:nvSpPr>
        <p:spPr>
          <a:xfrm>
            <a:off x="8015400" y="4419720"/>
            <a:ext cx="63360" cy="88920"/>
          </a:xfrm>
          <a:custGeom>
            <a:avLst/>
            <a:gdLst/>
            <a:ahLst/>
            <a:rect l="l" t="t" r="r" b="b"/>
            <a:pathLst>
              <a:path w="80" h="111">
                <a:moveTo>
                  <a:pt x="71" y="111"/>
                </a:moveTo>
                <a:lnTo>
                  <a:pt x="80" y="91"/>
                </a:lnTo>
                <a:lnTo>
                  <a:pt x="23" y="62"/>
                </a:lnTo>
                <a:lnTo>
                  <a:pt x="18" y="71"/>
                </a:lnTo>
                <a:lnTo>
                  <a:pt x="25" y="64"/>
                </a:lnTo>
                <a:lnTo>
                  <a:pt x="28" y="71"/>
                </a:lnTo>
                <a:lnTo>
                  <a:pt x="21" y="0"/>
                </a:lnTo>
                <a:lnTo>
                  <a:pt x="0" y="1"/>
                </a:lnTo>
                <a:lnTo>
                  <a:pt x="7" y="73"/>
                </a:lnTo>
                <a:lnTo>
                  <a:pt x="11" y="79"/>
                </a:lnTo>
                <a:lnTo>
                  <a:pt x="14" y="82"/>
                </a:lnTo>
                <a:lnTo>
                  <a:pt x="71" y="1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4" name=""/>
          <p:cNvSpPr/>
          <p:nvPr/>
        </p:nvSpPr>
        <p:spPr>
          <a:xfrm>
            <a:off x="8002440" y="4467240"/>
            <a:ext cx="34920" cy="49320"/>
          </a:xfrm>
          <a:custGeom>
            <a:avLst/>
            <a:gdLst/>
            <a:ahLst/>
            <a:rect l="l" t="t" r="r" b="b"/>
            <a:pathLst>
              <a:path w="43" h="63">
                <a:moveTo>
                  <a:pt x="0" y="50"/>
                </a:moveTo>
                <a:lnTo>
                  <a:pt x="16" y="63"/>
                </a:lnTo>
                <a:lnTo>
                  <a:pt x="43" y="12"/>
                </a:lnTo>
                <a:lnTo>
                  <a:pt x="27" y="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5" name=""/>
          <p:cNvSpPr/>
          <p:nvPr/>
        </p:nvSpPr>
        <p:spPr>
          <a:xfrm>
            <a:off x="6292800" y="4707000"/>
            <a:ext cx="109440" cy="141120"/>
          </a:xfrm>
          <a:custGeom>
            <a:avLst/>
            <a:gdLst/>
            <a:ahLst/>
            <a:rect l="l" t="t" r="r" b="b"/>
            <a:pathLst>
              <a:path w="141" h="177">
                <a:moveTo>
                  <a:pt x="141" y="21"/>
                </a:moveTo>
                <a:lnTo>
                  <a:pt x="140" y="0"/>
                </a:lnTo>
                <a:lnTo>
                  <a:pt x="18" y="14"/>
                </a:lnTo>
                <a:lnTo>
                  <a:pt x="14" y="16"/>
                </a:lnTo>
                <a:lnTo>
                  <a:pt x="11" y="18"/>
                </a:lnTo>
                <a:lnTo>
                  <a:pt x="7" y="25"/>
                </a:lnTo>
                <a:lnTo>
                  <a:pt x="0" y="176"/>
                </a:lnTo>
                <a:lnTo>
                  <a:pt x="21" y="177"/>
                </a:lnTo>
                <a:lnTo>
                  <a:pt x="28" y="27"/>
                </a:lnTo>
                <a:lnTo>
                  <a:pt x="21" y="34"/>
                </a:lnTo>
                <a:lnTo>
                  <a:pt x="25" y="32"/>
                </a:lnTo>
                <a:lnTo>
                  <a:pt x="28" y="25"/>
                </a:lnTo>
                <a:lnTo>
                  <a:pt x="18" y="25"/>
                </a:lnTo>
                <a:lnTo>
                  <a:pt x="19" y="36"/>
                </a:lnTo>
                <a:lnTo>
                  <a:pt x="141" y="21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6" name=""/>
          <p:cNvSpPr/>
          <p:nvPr/>
        </p:nvSpPr>
        <p:spPr>
          <a:xfrm>
            <a:off x="6168960" y="4579920"/>
            <a:ext cx="144360" cy="154080"/>
          </a:xfrm>
          <a:custGeom>
            <a:avLst/>
            <a:gdLst/>
            <a:ahLst/>
            <a:rect l="l" t="t" r="r" b="b"/>
            <a:pathLst>
              <a:path w="187" h="196">
                <a:moveTo>
                  <a:pt x="13" y="0"/>
                </a:moveTo>
                <a:lnTo>
                  <a:pt x="0" y="17"/>
                </a:lnTo>
                <a:lnTo>
                  <a:pt x="174" y="196"/>
                </a:lnTo>
                <a:lnTo>
                  <a:pt x="187" y="180"/>
                </a:lnTo>
                <a:lnTo>
                  <a:pt x="13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7" name=""/>
          <p:cNvSpPr/>
          <p:nvPr/>
        </p:nvSpPr>
        <p:spPr>
          <a:xfrm>
            <a:off x="5986440" y="4311720"/>
            <a:ext cx="490680" cy="384120"/>
          </a:xfrm>
          <a:custGeom>
            <a:avLst/>
            <a:gdLst/>
            <a:ahLst/>
            <a:rect l="l" t="t" r="r" b="b"/>
            <a:pathLst>
              <a:path w="633" h="484">
                <a:moveTo>
                  <a:pt x="633" y="45"/>
                </a:moveTo>
                <a:lnTo>
                  <a:pt x="622" y="27"/>
                </a:lnTo>
                <a:lnTo>
                  <a:pt x="278" y="235"/>
                </a:lnTo>
                <a:lnTo>
                  <a:pt x="276" y="237"/>
                </a:lnTo>
                <a:lnTo>
                  <a:pt x="276" y="239"/>
                </a:lnTo>
                <a:lnTo>
                  <a:pt x="147" y="468"/>
                </a:lnTo>
                <a:lnTo>
                  <a:pt x="155" y="474"/>
                </a:lnTo>
                <a:lnTo>
                  <a:pt x="155" y="463"/>
                </a:lnTo>
                <a:lnTo>
                  <a:pt x="151" y="465"/>
                </a:lnTo>
                <a:lnTo>
                  <a:pt x="147" y="467"/>
                </a:lnTo>
                <a:lnTo>
                  <a:pt x="156" y="463"/>
                </a:lnTo>
                <a:lnTo>
                  <a:pt x="13" y="449"/>
                </a:lnTo>
                <a:lnTo>
                  <a:pt x="11" y="459"/>
                </a:lnTo>
                <a:lnTo>
                  <a:pt x="22" y="459"/>
                </a:lnTo>
                <a:lnTo>
                  <a:pt x="18" y="452"/>
                </a:lnTo>
                <a:lnTo>
                  <a:pt x="15" y="450"/>
                </a:lnTo>
                <a:lnTo>
                  <a:pt x="22" y="459"/>
                </a:lnTo>
                <a:lnTo>
                  <a:pt x="29" y="273"/>
                </a:lnTo>
                <a:lnTo>
                  <a:pt x="18" y="273"/>
                </a:lnTo>
                <a:lnTo>
                  <a:pt x="27" y="280"/>
                </a:lnTo>
                <a:lnTo>
                  <a:pt x="192" y="15"/>
                </a:lnTo>
                <a:lnTo>
                  <a:pt x="176" y="0"/>
                </a:lnTo>
                <a:lnTo>
                  <a:pt x="11" y="266"/>
                </a:lnTo>
                <a:lnTo>
                  <a:pt x="8" y="273"/>
                </a:lnTo>
                <a:lnTo>
                  <a:pt x="8" y="273"/>
                </a:lnTo>
                <a:lnTo>
                  <a:pt x="0" y="459"/>
                </a:lnTo>
                <a:lnTo>
                  <a:pt x="0" y="459"/>
                </a:lnTo>
                <a:lnTo>
                  <a:pt x="4" y="467"/>
                </a:lnTo>
                <a:lnTo>
                  <a:pt x="8" y="468"/>
                </a:lnTo>
                <a:lnTo>
                  <a:pt x="11" y="470"/>
                </a:lnTo>
                <a:lnTo>
                  <a:pt x="155" y="484"/>
                </a:lnTo>
                <a:lnTo>
                  <a:pt x="155" y="484"/>
                </a:lnTo>
                <a:lnTo>
                  <a:pt x="158" y="483"/>
                </a:lnTo>
                <a:lnTo>
                  <a:pt x="162" y="481"/>
                </a:lnTo>
                <a:lnTo>
                  <a:pt x="164" y="481"/>
                </a:lnTo>
                <a:lnTo>
                  <a:pt x="293" y="251"/>
                </a:lnTo>
                <a:lnTo>
                  <a:pt x="284" y="244"/>
                </a:lnTo>
                <a:lnTo>
                  <a:pt x="289" y="253"/>
                </a:lnTo>
                <a:lnTo>
                  <a:pt x="633" y="45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8" name=""/>
          <p:cNvSpPr/>
          <p:nvPr/>
        </p:nvSpPr>
        <p:spPr>
          <a:xfrm>
            <a:off x="5943600" y="4224240"/>
            <a:ext cx="839880" cy="277920"/>
          </a:xfrm>
          <a:custGeom>
            <a:avLst/>
            <a:gdLst/>
            <a:ahLst/>
            <a:rect l="l" t="t" r="r" b="b"/>
            <a:pathLst>
              <a:path w="1084" h="352">
                <a:moveTo>
                  <a:pt x="0" y="330"/>
                </a:moveTo>
                <a:lnTo>
                  <a:pt x="3" y="352"/>
                </a:lnTo>
                <a:lnTo>
                  <a:pt x="204" y="323"/>
                </a:lnTo>
                <a:lnTo>
                  <a:pt x="206" y="321"/>
                </a:lnTo>
                <a:lnTo>
                  <a:pt x="210" y="321"/>
                </a:lnTo>
                <a:lnTo>
                  <a:pt x="367" y="156"/>
                </a:lnTo>
                <a:lnTo>
                  <a:pt x="360" y="147"/>
                </a:lnTo>
                <a:lnTo>
                  <a:pt x="366" y="158"/>
                </a:lnTo>
                <a:lnTo>
                  <a:pt x="674" y="36"/>
                </a:lnTo>
                <a:lnTo>
                  <a:pt x="668" y="25"/>
                </a:lnTo>
                <a:lnTo>
                  <a:pt x="668" y="36"/>
                </a:lnTo>
                <a:lnTo>
                  <a:pt x="1084" y="22"/>
                </a:lnTo>
                <a:lnTo>
                  <a:pt x="1084" y="0"/>
                </a:lnTo>
                <a:lnTo>
                  <a:pt x="668" y="15"/>
                </a:lnTo>
                <a:lnTo>
                  <a:pt x="665" y="16"/>
                </a:lnTo>
                <a:lnTo>
                  <a:pt x="357" y="138"/>
                </a:lnTo>
                <a:lnTo>
                  <a:pt x="357" y="138"/>
                </a:lnTo>
                <a:lnTo>
                  <a:pt x="355" y="140"/>
                </a:lnTo>
                <a:lnTo>
                  <a:pt x="197" y="305"/>
                </a:lnTo>
                <a:lnTo>
                  <a:pt x="199" y="303"/>
                </a:lnTo>
                <a:lnTo>
                  <a:pt x="202" y="312"/>
                </a:lnTo>
                <a:lnTo>
                  <a:pt x="201" y="301"/>
                </a:lnTo>
                <a:lnTo>
                  <a:pt x="0" y="33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79" name=""/>
          <p:cNvSpPr/>
          <p:nvPr/>
        </p:nvSpPr>
        <p:spPr>
          <a:xfrm>
            <a:off x="7248600" y="4192560"/>
            <a:ext cx="22320" cy="74520"/>
          </a:xfrm>
          <a:custGeom>
            <a:avLst/>
            <a:gdLst/>
            <a:ahLst/>
            <a:rect l="l" t="t" r="r" b="b"/>
            <a:pathLst>
              <a:path w="27" h="95">
                <a:moveTo>
                  <a:pt x="27" y="2"/>
                </a:moveTo>
                <a:lnTo>
                  <a:pt x="5" y="0"/>
                </a:lnTo>
                <a:lnTo>
                  <a:pt x="0" y="93"/>
                </a:lnTo>
                <a:lnTo>
                  <a:pt x="21" y="95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0" name=""/>
          <p:cNvSpPr/>
          <p:nvPr/>
        </p:nvSpPr>
        <p:spPr>
          <a:xfrm>
            <a:off x="7978680" y="4191120"/>
            <a:ext cx="100080" cy="11736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1" name=""/>
          <p:cNvSpPr/>
          <p:nvPr/>
        </p:nvSpPr>
        <p:spPr>
          <a:xfrm>
            <a:off x="6310440" y="4454640"/>
            <a:ext cx="160200" cy="217440"/>
          </a:xfrm>
          <a:custGeom>
            <a:avLst/>
            <a:gdLst/>
            <a:ahLst/>
            <a:rect l="l" t="t" r="r" b="b"/>
            <a:pathLst>
              <a:path w="208" h="274">
                <a:moveTo>
                  <a:pt x="154" y="0"/>
                </a:moveTo>
                <a:lnTo>
                  <a:pt x="140" y="16"/>
                </a:lnTo>
                <a:lnTo>
                  <a:pt x="190" y="88"/>
                </a:lnTo>
                <a:lnTo>
                  <a:pt x="197" y="79"/>
                </a:lnTo>
                <a:lnTo>
                  <a:pt x="190" y="71"/>
                </a:lnTo>
                <a:lnTo>
                  <a:pt x="187" y="79"/>
                </a:lnTo>
                <a:lnTo>
                  <a:pt x="190" y="86"/>
                </a:lnTo>
                <a:lnTo>
                  <a:pt x="192" y="71"/>
                </a:lnTo>
                <a:lnTo>
                  <a:pt x="142" y="122"/>
                </a:lnTo>
                <a:lnTo>
                  <a:pt x="147" y="129"/>
                </a:lnTo>
                <a:lnTo>
                  <a:pt x="142" y="120"/>
                </a:lnTo>
                <a:lnTo>
                  <a:pt x="6" y="192"/>
                </a:lnTo>
                <a:lnTo>
                  <a:pt x="4" y="193"/>
                </a:lnTo>
                <a:lnTo>
                  <a:pt x="0" y="200"/>
                </a:lnTo>
                <a:lnTo>
                  <a:pt x="0" y="202"/>
                </a:lnTo>
                <a:lnTo>
                  <a:pt x="7" y="274"/>
                </a:lnTo>
                <a:lnTo>
                  <a:pt x="29" y="272"/>
                </a:lnTo>
                <a:lnTo>
                  <a:pt x="22" y="200"/>
                </a:lnTo>
                <a:lnTo>
                  <a:pt x="18" y="208"/>
                </a:lnTo>
                <a:lnTo>
                  <a:pt x="22" y="200"/>
                </a:lnTo>
                <a:lnTo>
                  <a:pt x="22" y="200"/>
                </a:lnTo>
                <a:lnTo>
                  <a:pt x="11" y="200"/>
                </a:lnTo>
                <a:lnTo>
                  <a:pt x="16" y="209"/>
                </a:lnTo>
                <a:lnTo>
                  <a:pt x="153" y="138"/>
                </a:lnTo>
                <a:lnTo>
                  <a:pt x="154" y="138"/>
                </a:lnTo>
                <a:lnTo>
                  <a:pt x="205" y="88"/>
                </a:lnTo>
                <a:lnTo>
                  <a:pt x="205" y="86"/>
                </a:lnTo>
                <a:lnTo>
                  <a:pt x="208" y="79"/>
                </a:lnTo>
                <a:lnTo>
                  <a:pt x="205" y="71"/>
                </a:lnTo>
                <a:lnTo>
                  <a:pt x="205" y="71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2" name=""/>
          <p:cNvSpPr/>
          <p:nvPr/>
        </p:nvSpPr>
        <p:spPr>
          <a:xfrm>
            <a:off x="6527880" y="1913040"/>
            <a:ext cx="520560" cy="85680"/>
          </a:xfrm>
          <a:custGeom>
            <a:avLst/>
            <a:gdLst/>
            <a:ahLst/>
            <a:rect l="l" t="t" r="r" b="b"/>
            <a:pathLst>
              <a:path w="668" h="110">
                <a:moveTo>
                  <a:pt x="5" y="0"/>
                </a:moveTo>
                <a:lnTo>
                  <a:pt x="0" y="20"/>
                </a:lnTo>
                <a:lnTo>
                  <a:pt x="172" y="72"/>
                </a:lnTo>
                <a:lnTo>
                  <a:pt x="173" y="72"/>
                </a:lnTo>
                <a:lnTo>
                  <a:pt x="666" y="110"/>
                </a:lnTo>
                <a:lnTo>
                  <a:pt x="668" y="88"/>
                </a:lnTo>
                <a:lnTo>
                  <a:pt x="175" y="51"/>
                </a:lnTo>
                <a:lnTo>
                  <a:pt x="173" y="61"/>
                </a:lnTo>
                <a:lnTo>
                  <a:pt x="177" y="52"/>
                </a:lnTo>
                <a:lnTo>
                  <a:pt x="5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8880" bIns="388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3" name=""/>
          <p:cNvSpPr/>
          <p:nvPr/>
        </p:nvSpPr>
        <p:spPr>
          <a:xfrm>
            <a:off x="6559560" y="1835280"/>
            <a:ext cx="233280" cy="765000"/>
          </a:xfrm>
          <a:custGeom>
            <a:avLst/>
            <a:gdLst/>
            <a:ahLst/>
            <a:rect l="l" t="t" r="r" b="b"/>
            <a:pathLst>
              <a:path w="303" h="962">
                <a:moveTo>
                  <a:pt x="303" y="19"/>
                </a:moveTo>
                <a:lnTo>
                  <a:pt x="294" y="0"/>
                </a:lnTo>
                <a:lnTo>
                  <a:pt x="151" y="71"/>
                </a:lnTo>
                <a:lnTo>
                  <a:pt x="147" y="73"/>
                </a:lnTo>
                <a:lnTo>
                  <a:pt x="145" y="77"/>
                </a:lnTo>
                <a:lnTo>
                  <a:pt x="39" y="378"/>
                </a:lnTo>
                <a:lnTo>
                  <a:pt x="38" y="381"/>
                </a:lnTo>
                <a:lnTo>
                  <a:pt x="0" y="961"/>
                </a:lnTo>
                <a:lnTo>
                  <a:pt x="21" y="962"/>
                </a:lnTo>
                <a:lnTo>
                  <a:pt x="59" y="383"/>
                </a:lnTo>
                <a:lnTo>
                  <a:pt x="48" y="381"/>
                </a:lnTo>
                <a:lnTo>
                  <a:pt x="57" y="385"/>
                </a:lnTo>
                <a:lnTo>
                  <a:pt x="163" y="84"/>
                </a:lnTo>
                <a:lnTo>
                  <a:pt x="161" y="87"/>
                </a:lnTo>
                <a:lnTo>
                  <a:pt x="165" y="80"/>
                </a:lnTo>
                <a:lnTo>
                  <a:pt x="154" y="80"/>
                </a:lnTo>
                <a:lnTo>
                  <a:pt x="160" y="91"/>
                </a:lnTo>
                <a:lnTo>
                  <a:pt x="303" y="19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4" name=""/>
          <p:cNvSpPr/>
          <p:nvPr/>
        </p:nvSpPr>
        <p:spPr>
          <a:xfrm>
            <a:off x="6411960" y="2036880"/>
            <a:ext cx="182520" cy="108000"/>
          </a:xfrm>
          <a:custGeom>
            <a:avLst/>
            <a:gdLst/>
            <a:ahLst/>
            <a:rect l="l" t="t" r="r" b="b"/>
            <a:pathLst>
              <a:path w="237" h="137">
                <a:moveTo>
                  <a:pt x="0" y="0"/>
                </a:moveTo>
                <a:lnTo>
                  <a:pt x="0" y="22"/>
                </a:lnTo>
                <a:lnTo>
                  <a:pt x="136" y="22"/>
                </a:lnTo>
                <a:lnTo>
                  <a:pt x="136" y="11"/>
                </a:lnTo>
                <a:lnTo>
                  <a:pt x="125" y="11"/>
                </a:lnTo>
                <a:lnTo>
                  <a:pt x="129" y="18"/>
                </a:lnTo>
                <a:lnTo>
                  <a:pt x="133" y="20"/>
                </a:lnTo>
                <a:lnTo>
                  <a:pt x="125" y="11"/>
                </a:lnTo>
                <a:lnTo>
                  <a:pt x="125" y="126"/>
                </a:lnTo>
                <a:lnTo>
                  <a:pt x="125" y="126"/>
                </a:lnTo>
                <a:lnTo>
                  <a:pt x="129" y="133"/>
                </a:lnTo>
                <a:lnTo>
                  <a:pt x="133" y="135"/>
                </a:lnTo>
                <a:lnTo>
                  <a:pt x="136" y="137"/>
                </a:lnTo>
                <a:lnTo>
                  <a:pt x="237" y="137"/>
                </a:lnTo>
                <a:lnTo>
                  <a:pt x="237" y="115"/>
                </a:lnTo>
                <a:lnTo>
                  <a:pt x="136" y="115"/>
                </a:lnTo>
                <a:lnTo>
                  <a:pt x="147" y="126"/>
                </a:lnTo>
                <a:lnTo>
                  <a:pt x="143" y="119"/>
                </a:lnTo>
                <a:lnTo>
                  <a:pt x="140" y="117"/>
                </a:lnTo>
                <a:lnTo>
                  <a:pt x="136" y="126"/>
                </a:lnTo>
                <a:lnTo>
                  <a:pt x="147" y="126"/>
                </a:lnTo>
                <a:lnTo>
                  <a:pt x="147" y="11"/>
                </a:lnTo>
                <a:lnTo>
                  <a:pt x="147" y="11"/>
                </a:lnTo>
                <a:lnTo>
                  <a:pt x="143" y="4"/>
                </a:lnTo>
                <a:lnTo>
                  <a:pt x="140" y="2"/>
                </a:lnTo>
                <a:lnTo>
                  <a:pt x="136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5" name=""/>
          <p:cNvSpPr/>
          <p:nvPr/>
        </p:nvSpPr>
        <p:spPr>
          <a:xfrm>
            <a:off x="6446880" y="2198520"/>
            <a:ext cx="100080" cy="122400"/>
          </a:xfrm>
          <a:custGeom>
            <a:avLst/>
            <a:gdLst/>
            <a:ahLst/>
            <a:rect l="l" t="t" r="r" b="b"/>
            <a:pathLst>
              <a:path w="129" h="154">
                <a:moveTo>
                  <a:pt x="14" y="0"/>
                </a:moveTo>
                <a:lnTo>
                  <a:pt x="0" y="16"/>
                </a:lnTo>
                <a:lnTo>
                  <a:pt x="114" y="154"/>
                </a:lnTo>
                <a:lnTo>
                  <a:pt x="129" y="138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6" name=""/>
          <p:cNvSpPr/>
          <p:nvPr/>
        </p:nvSpPr>
        <p:spPr>
          <a:xfrm>
            <a:off x="6024600" y="2160720"/>
            <a:ext cx="812880" cy="399960"/>
          </a:xfrm>
          <a:custGeom>
            <a:avLst/>
            <a:gdLst/>
            <a:ahLst/>
            <a:rect l="l" t="t" r="r" b="b"/>
            <a:pathLst>
              <a:path w="1049" h="506">
                <a:moveTo>
                  <a:pt x="1049" y="33"/>
                </a:moveTo>
                <a:lnTo>
                  <a:pt x="1041" y="13"/>
                </a:lnTo>
                <a:lnTo>
                  <a:pt x="726" y="128"/>
                </a:lnTo>
                <a:lnTo>
                  <a:pt x="726" y="128"/>
                </a:lnTo>
                <a:lnTo>
                  <a:pt x="724" y="128"/>
                </a:lnTo>
                <a:lnTo>
                  <a:pt x="299" y="486"/>
                </a:lnTo>
                <a:lnTo>
                  <a:pt x="305" y="495"/>
                </a:lnTo>
                <a:lnTo>
                  <a:pt x="312" y="488"/>
                </a:lnTo>
                <a:lnTo>
                  <a:pt x="308" y="486"/>
                </a:lnTo>
                <a:lnTo>
                  <a:pt x="305" y="484"/>
                </a:lnTo>
                <a:lnTo>
                  <a:pt x="301" y="486"/>
                </a:lnTo>
                <a:lnTo>
                  <a:pt x="313" y="488"/>
                </a:lnTo>
                <a:lnTo>
                  <a:pt x="16" y="0"/>
                </a:lnTo>
                <a:lnTo>
                  <a:pt x="0" y="15"/>
                </a:lnTo>
                <a:lnTo>
                  <a:pt x="297" y="502"/>
                </a:lnTo>
                <a:lnTo>
                  <a:pt x="297" y="502"/>
                </a:lnTo>
                <a:lnTo>
                  <a:pt x="301" y="504"/>
                </a:lnTo>
                <a:lnTo>
                  <a:pt x="305" y="506"/>
                </a:lnTo>
                <a:lnTo>
                  <a:pt x="308" y="504"/>
                </a:lnTo>
                <a:lnTo>
                  <a:pt x="312" y="504"/>
                </a:lnTo>
                <a:lnTo>
                  <a:pt x="737" y="146"/>
                </a:lnTo>
                <a:lnTo>
                  <a:pt x="729" y="137"/>
                </a:lnTo>
                <a:lnTo>
                  <a:pt x="733" y="147"/>
                </a:lnTo>
                <a:lnTo>
                  <a:pt x="1049" y="33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7" name=""/>
          <p:cNvSpPr/>
          <p:nvPr/>
        </p:nvSpPr>
        <p:spPr>
          <a:xfrm>
            <a:off x="6237360" y="2557440"/>
            <a:ext cx="31680" cy="434880"/>
          </a:xfrm>
          <a:custGeom>
            <a:avLst/>
            <a:gdLst/>
            <a:ahLst/>
            <a:rect l="l" t="t" r="r" b="b"/>
            <a:pathLst>
              <a:path w="41" h="548">
                <a:moveTo>
                  <a:pt x="41" y="0"/>
                </a:moveTo>
                <a:lnTo>
                  <a:pt x="20" y="0"/>
                </a:lnTo>
                <a:lnTo>
                  <a:pt x="0" y="548"/>
                </a:lnTo>
                <a:lnTo>
                  <a:pt x="22" y="548"/>
                </a:lnTo>
                <a:lnTo>
                  <a:pt x="41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8" name=""/>
          <p:cNvSpPr/>
          <p:nvPr/>
        </p:nvSpPr>
        <p:spPr>
          <a:xfrm>
            <a:off x="5619600" y="2398680"/>
            <a:ext cx="1482840" cy="1535040"/>
          </a:xfrm>
          <a:custGeom>
            <a:avLst/>
            <a:gdLst/>
            <a:ahLst/>
            <a:rect l="l" t="t" r="r" b="b"/>
            <a:pathLst>
              <a:path w="1913" h="1932">
                <a:moveTo>
                  <a:pt x="1913" y="16"/>
                </a:moveTo>
                <a:lnTo>
                  <a:pt x="1900" y="0"/>
                </a:lnTo>
                <a:lnTo>
                  <a:pt x="1782" y="114"/>
                </a:lnTo>
                <a:lnTo>
                  <a:pt x="1787" y="121"/>
                </a:lnTo>
                <a:lnTo>
                  <a:pt x="1784" y="113"/>
                </a:lnTo>
                <a:lnTo>
                  <a:pt x="1787" y="111"/>
                </a:lnTo>
                <a:lnTo>
                  <a:pt x="1567" y="125"/>
                </a:lnTo>
                <a:lnTo>
                  <a:pt x="1563" y="127"/>
                </a:lnTo>
                <a:lnTo>
                  <a:pt x="1219" y="242"/>
                </a:lnTo>
                <a:lnTo>
                  <a:pt x="1219" y="242"/>
                </a:lnTo>
                <a:lnTo>
                  <a:pt x="1216" y="243"/>
                </a:lnTo>
                <a:lnTo>
                  <a:pt x="805" y="745"/>
                </a:lnTo>
                <a:lnTo>
                  <a:pt x="812" y="753"/>
                </a:lnTo>
                <a:lnTo>
                  <a:pt x="807" y="745"/>
                </a:lnTo>
                <a:lnTo>
                  <a:pt x="601" y="966"/>
                </a:lnTo>
                <a:lnTo>
                  <a:pt x="342" y="1199"/>
                </a:lnTo>
                <a:lnTo>
                  <a:pt x="341" y="1199"/>
                </a:lnTo>
                <a:lnTo>
                  <a:pt x="190" y="1411"/>
                </a:lnTo>
                <a:lnTo>
                  <a:pt x="190" y="1411"/>
                </a:lnTo>
                <a:lnTo>
                  <a:pt x="188" y="1414"/>
                </a:lnTo>
                <a:lnTo>
                  <a:pt x="0" y="1925"/>
                </a:lnTo>
                <a:lnTo>
                  <a:pt x="18" y="1932"/>
                </a:lnTo>
                <a:lnTo>
                  <a:pt x="206" y="1421"/>
                </a:lnTo>
                <a:lnTo>
                  <a:pt x="197" y="1418"/>
                </a:lnTo>
                <a:lnTo>
                  <a:pt x="204" y="1427"/>
                </a:lnTo>
                <a:lnTo>
                  <a:pt x="355" y="1215"/>
                </a:lnTo>
                <a:lnTo>
                  <a:pt x="348" y="1206"/>
                </a:lnTo>
                <a:lnTo>
                  <a:pt x="355" y="1215"/>
                </a:lnTo>
                <a:lnTo>
                  <a:pt x="613" y="982"/>
                </a:lnTo>
                <a:lnTo>
                  <a:pt x="819" y="762"/>
                </a:lnTo>
                <a:lnTo>
                  <a:pt x="819" y="762"/>
                </a:lnTo>
                <a:lnTo>
                  <a:pt x="1230" y="260"/>
                </a:lnTo>
                <a:lnTo>
                  <a:pt x="1223" y="251"/>
                </a:lnTo>
                <a:lnTo>
                  <a:pt x="1226" y="261"/>
                </a:lnTo>
                <a:lnTo>
                  <a:pt x="1571" y="147"/>
                </a:lnTo>
                <a:lnTo>
                  <a:pt x="1567" y="136"/>
                </a:lnTo>
                <a:lnTo>
                  <a:pt x="1569" y="147"/>
                </a:lnTo>
                <a:lnTo>
                  <a:pt x="1789" y="132"/>
                </a:lnTo>
                <a:lnTo>
                  <a:pt x="1791" y="130"/>
                </a:lnTo>
                <a:lnTo>
                  <a:pt x="1795" y="130"/>
                </a:lnTo>
                <a:lnTo>
                  <a:pt x="1913" y="16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89" name=""/>
          <p:cNvSpPr/>
          <p:nvPr/>
        </p:nvSpPr>
        <p:spPr>
          <a:xfrm>
            <a:off x="6089760" y="3157560"/>
            <a:ext cx="104760" cy="119160"/>
          </a:xfrm>
          <a:custGeom>
            <a:avLst/>
            <a:gdLst/>
            <a:ahLst/>
            <a:rect l="l" t="t" r="r" b="b"/>
            <a:pathLst>
              <a:path w="136" h="151">
                <a:moveTo>
                  <a:pt x="14" y="0"/>
                </a:moveTo>
                <a:lnTo>
                  <a:pt x="0" y="16"/>
                </a:lnTo>
                <a:lnTo>
                  <a:pt x="122" y="151"/>
                </a:lnTo>
                <a:lnTo>
                  <a:pt x="136" y="135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ffe80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0" name=""/>
          <p:cNvSpPr/>
          <p:nvPr/>
        </p:nvSpPr>
        <p:spPr>
          <a:xfrm>
            <a:off x="5765760" y="3171960"/>
            <a:ext cx="128520" cy="191880"/>
          </a:xfrm>
          <a:custGeom>
            <a:avLst/>
            <a:gdLst/>
            <a:ahLst/>
            <a:rect l="l" t="t" r="r" b="b"/>
            <a:pathLst>
              <a:path w="165" h="242">
                <a:moveTo>
                  <a:pt x="22" y="0"/>
                </a:moveTo>
                <a:lnTo>
                  <a:pt x="0" y="2"/>
                </a:lnTo>
                <a:lnTo>
                  <a:pt x="11" y="149"/>
                </a:lnTo>
                <a:lnTo>
                  <a:pt x="15" y="154"/>
                </a:lnTo>
                <a:lnTo>
                  <a:pt x="16" y="156"/>
                </a:lnTo>
                <a:lnTo>
                  <a:pt x="154" y="242"/>
                </a:lnTo>
                <a:lnTo>
                  <a:pt x="165" y="224"/>
                </a:lnTo>
                <a:lnTo>
                  <a:pt x="27" y="138"/>
                </a:lnTo>
                <a:lnTo>
                  <a:pt x="29" y="140"/>
                </a:lnTo>
                <a:lnTo>
                  <a:pt x="22" y="147"/>
                </a:lnTo>
                <a:lnTo>
                  <a:pt x="33" y="147"/>
                </a:lnTo>
                <a:lnTo>
                  <a:pt x="22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1" name=""/>
          <p:cNvSpPr/>
          <p:nvPr/>
        </p:nvSpPr>
        <p:spPr>
          <a:xfrm>
            <a:off x="5837400" y="3419640"/>
            <a:ext cx="266400" cy="177480"/>
          </a:xfrm>
          <a:custGeom>
            <a:avLst/>
            <a:gdLst/>
            <a:ahLst/>
            <a:rect l="l" t="t" r="r" b="b"/>
            <a:pathLst>
              <a:path w="344" h="224">
                <a:moveTo>
                  <a:pt x="12" y="0"/>
                </a:moveTo>
                <a:lnTo>
                  <a:pt x="0" y="16"/>
                </a:lnTo>
                <a:lnTo>
                  <a:pt x="120" y="142"/>
                </a:lnTo>
                <a:lnTo>
                  <a:pt x="122" y="142"/>
                </a:lnTo>
                <a:lnTo>
                  <a:pt x="122" y="144"/>
                </a:lnTo>
                <a:lnTo>
                  <a:pt x="337" y="224"/>
                </a:lnTo>
                <a:lnTo>
                  <a:pt x="344" y="205"/>
                </a:lnTo>
                <a:lnTo>
                  <a:pt x="129" y="124"/>
                </a:lnTo>
                <a:lnTo>
                  <a:pt x="125" y="133"/>
                </a:lnTo>
                <a:lnTo>
                  <a:pt x="132" y="126"/>
                </a:lnTo>
                <a:lnTo>
                  <a:pt x="12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2" name=""/>
          <p:cNvSpPr/>
          <p:nvPr/>
        </p:nvSpPr>
        <p:spPr>
          <a:xfrm>
            <a:off x="5602320" y="3490920"/>
            <a:ext cx="185760" cy="190440"/>
          </a:xfrm>
          <a:custGeom>
            <a:avLst/>
            <a:gdLst/>
            <a:ahLst/>
            <a:rect l="l" t="t" r="r" b="b"/>
            <a:pathLst>
              <a:path w="240" h="240">
                <a:moveTo>
                  <a:pt x="240" y="20"/>
                </a:moveTo>
                <a:lnTo>
                  <a:pt x="231" y="0"/>
                </a:lnTo>
                <a:lnTo>
                  <a:pt x="7" y="115"/>
                </a:lnTo>
                <a:lnTo>
                  <a:pt x="3" y="116"/>
                </a:lnTo>
                <a:lnTo>
                  <a:pt x="0" y="124"/>
                </a:lnTo>
                <a:lnTo>
                  <a:pt x="1" y="125"/>
                </a:lnTo>
                <a:lnTo>
                  <a:pt x="25" y="240"/>
                </a:lnTo>
                <a:lnTo>
                  <a:pt x="44" y="236"/>
                </a:lnTo>
                <a:lnTo>
                  <a:pt x="21" y="122"/>
                </a:lnTo>
                <a:lnTo>
                  <a:pt x="18" y="131"/>
                </a:lnTo>
                <a:lnTo>
                  <a:pt x="21" y="124"/>
                </a:lnTo>
                <a:lnTo>
                  <a:pt x="21" y="124"/>
                </a:lnTo>
                <a:lnTo>
                  <a:pt x="10" y="124"/>
                </a:lnTo>
                <a:lnTo>
                  <a:pt x="16" y="134"/>
                </a:lnTo>
                <a:lnTo>
                  <a:pt x="240" y="2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3" name=""/>
          <p:cNvSpPr/>
          <p:nvPr/>
        </p:nvSpPr>
        <p:spPr>
          <a:xfrm>
            <a:off x="5743440" y="3578400"/>
            <a:ext cx="77760" cy="109440"/>
          </a:xfrm>
          <a:custGeom>
            <a:avLst/>
            <a:gdLst/>
            <a:ahLst/>
            <a:rect l="l" t="t" r="r" b="b"/>
            <a:pathLst>
              <a:path w="100" h="136">
                <a:moveTo>
                  <a:pt x="14" y="0"/>
                </a:moveTo>
                <a:lnTo>
                  <a:pt x="0" y="16"/>
                </a:lnTo>
                <a:lnTo>
                  <a:pt x="86" y="136"/>
                </a:lnTo>
                <a:lnTo>
                  <a:pt x="100" y="120"/>
                </a:lnTo>
                <a:lnTo>
                  <a:pt x="1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4" name=""/>
          <p:cNvSpPr/>
          <p:nvPr/>
        </p:nvSpPr>
        <p:spPr>
          <a:xfrm>
            <a:off x="5262480" y="1617840"/>
            <a:ext cx="1305000" cy="982440"/>
          </a:xfrm>
          <a:custGeom>
            <a:avLst/>
            <a:gdLst/>
            <a:ahLst/>
            <a:rect l="l" t="t" r="r" b="b"/>
            <a:pathLst>
              <a:path w="1684" h="1237">
                <a:moveTo>
                  <a:pt x="11" y="0"/>
                </a:moveTo>
                <a:lnTo>
                  <a:pt x="0" y="18"/>
                </a:lnTo>
                <a:lnTo>
                  <a:pt x="529" y="355"/>
                </a:lnTo>
                <a:lnTo>
                  <a:pt x="535" y="346"/>
                </a:lnTo>
                <a:lnTo>
                  <a:pt x="529" y="355"/>
                </a:lnTo>
                <a:lnTo>
                  <a:pt x="1040" y="735"/>
                </a:lnTo>
                <a:lnTo>
                  <a:pt x="1671" y="1237"/>
                </a:lnTo>
                <a:lnTo>
                  <a:pt x="1684" y="1219"/>
                </a:lnTo>
                <a:lnTo>
                  <a:pt x="1053" y="717"/>
                </a:lnTo>
                <a:lnTo>
                  <a:pt x="542" y="337"/>
                </a:lnTo>
                <a:lnTo>
                  <a:pt x="540" y="337"/>
                </a:lnTo>
                <a:lnTo>
                  <a:pt x="11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5" name=""/>
          <p:cNvSpPr/>
          <p:nvPr/>
        </p:nvSpPr>
        <p:spPr>
          <a:xfrm>
            <a:off x="4916520" y="2602080"/>
            <a:ext cx="1328760" cy="284040"/>
          </a:xfrm>
          <a:custGeom>
            <a:avLst/>
            <a:gdLst/>
            <a:ahLst/>
            <a:rect l="l" t="t" r="r" b="b"/>
            <a:pathLst>
              <a:path w="1714" h="359">
                <a:moveTo>
                  <a:pt x="2" y="0"/>
                </a:moveTo>
                <a:lnTo>
                  <a:pt x="0" y="22"/>
                </a:lnTo>
                <a:lnTo>
                  <a:pt x="566" y="93"/>
                </a:lnTo>
                <a:lnTo>
                  <a:pt x="566" y="83"/>
                </a:lnTo>
                <a:lnTo>
                  <a:pt x="559" y="90"/>
                </a:lnTo>
                <a:lnTo>
                  <a:pt x="563" y="92"/>
                </a:lnTo>
                <a:lnTo>
                  <a:pt x="559" y="90"/>
                </a:lnTo>
                <a:lnTo>
                  <a:pt x="724" y="348"/>
                </a:lnTo>
                <a:lnTo>
                  <a:pt x="724" y="348"/>
                </a:lnTo>
                <a:lnTo>
                  <a:pt x="728" y="350"/>
                </a:lnTo>
                <a:lnTo>
                  <a:pt x="731" y="352"/>
                </a:lnTo>
                <a:lnTo>
                  <a:pt x="1714" y="359"/>
                </a:lnTo>
                <a:lnTo>
                  <a:pt x="1714" y="337"/>
                </a:lnTo>
                <a:lnTo>
                  <a:pt x="731" y="330"/>
                </a:lnTo>
                <a:lnTo>
                  <a:pt x="739" y="334"/>
                </a:lnTo>
                <a:lnTo>
                  <a:pt x="735" y="332"/>
                </a:lnTo>
                <a:lnTo>
                  <a:pt x="731" y="341"/>
                </a:lnTo>
                <a:lnTo>
                  <a:pt x="740" y="334"/>
                </a:lnTo>
                <a:lnTo>
                  <a:pt x="575" y="75"/>
                </a:lnTo>
                <a:lnTo>
                  <a:pt x="574" y="75"/>
                </a:lnTo>
                <a:lnTo>
                  <a:pt x="570" y="74"/>
                </a:lnTo>
                <a:lnTo>
                  <a:pt x="568" y="72"/>
                </a:lnTo>
                <a:lnTo>
                  <a:pt x="2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6" name=""/>
          <p:cNvSpPr/>
          <p:nvPr/>
        </p:nvSpPr>
        <p:spPr>
          <a:xfrm>
            <a:off x="4692600" y="1515960"/>
            <a:ext cx="36720" cy="166680"/>
          </a:xfrm>
          <a:custGeom>
            <a:avLst/>
            <a:gdLst/>
            <a:ahLst/>
            <a:rect l="l" t="t" r="r" b="b"/>
            <a:pathLst>
              <a:path w="49" h="210">
                <a:moveTo>
                  <a:pt x="49" y="2"/>
                </a:moveTo>
                <a:lnTo>
                  <a:pt x="29" y="0"/>
                </a:lnTo>
                <a:lnTo>
                  <a:pt x="0" y="208"/>
                </a:lnTo>
                <a:lnTo>
                  <a:pt x="20" y="210"/>
                </a:lnTo>
                <a:lnTo>
                  <a:pt x="49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7" name=""/>
          <p:cNvSpPr/>
          <p:nvPr/>
        </p:nvSpPr>
        <p:spPr>
          <a:xfrm>
            <a:off x="4622760" y="1549440"/>
            <a:ext cx="90360" cy="71280"/>
          </a:xfrm>
          <a:custGeom>
            <a:avLst/>
            <a:gdLst/>
            <a:ahLst/>
            <a:rect l="l" t="t" r="r" b="b"/>
            <a:pathLst>
              <a:path w="114" h="90">
                <a:moveTo>
                  <a:pt x="12" y="0"/>
                </a:moveTo>
                <a:lnTo>
                  <a:pt x="0" y="18"/>
                </a:lnTo>
                <a:lnTo>
                  <a:pt x="102" y="90"/>
                </a:lnTo>
                <a:lnTo>
                  <a:pt x="114" y="72"/>
                </a:lnTo>
                <a:lnTo>
                  <a:pt x="1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4480" bIns="244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8" name=""/>
          <p:cNvSpPr/>
          <p:nvPr/>
        </p:nvSpPr>
        <p:spPr>
          <a:xfrm>
            <a:off x="5064120" y="3238560"/>
            <a:ext cx="77760" cy="218880"/>
          </a:xfrm>
          <a:custGeom>
            <a:avLst/>
            <a:gdLst/>
            <a:ahLst/>
            <a:rect l="l" t="t" r="r" b="b"/>
            <a:pathLst>
              <a:path w="98" h="277">
                <a:moveTo>
                  <a:pt x="18" y="0"/>
                </a:moveTo>
                <a:lnTo>
                  <a:pt x="0" y="9"/>
                </a:lnTo>
                <a:lnTo>
                  <a:pt x="79" y="182"/>
                </a:lnTo>
                <a:lnTo>
                  <a:pt x="88" y="176"/>
                </a:lnTo>
                <a:lnTo>
                  <a:pt x="77" y="176"/>
                </a:lnTo>
                <a:lnTo>
                  <a:pt x="80" y="169"/>
                </a:lnTo>
                <a:lnTo>
                  <a:pt x="23" y="262"/>
                </a:lnTo>
                <a:lnTo>
                  <a:pt x="39" y="277"/>
                </a:lnTo>
                <a:lnTo>
                  <a:pt x="97" y="183"/>
                </a:lnTo>
                <a:lnTo>
                  <a:pt x="98" y="176"/>
                </a:lnTo>
                <a:lnTo>
                  <a:pt x="97" y="173"/>
                </a:lnTo>
                <a:lnTo>
                  <a:pt x="18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499" name=""/>
          <p:cNvSpPr/>
          <p:nvPr/>
        </p:nvSpPr>
        <p:spPr>
          <a:xfrm>
            <a:off x="5475240" y="3916440"/>
            <a:ext cx="241200" cy="363600"/>
          </a:xfrm>
          <a:custGeom>
            <a:avLst/>
            <a:gdLst/>
            <a:ahLst/>
            <a:rect l="l" t="t" r="r" b="b"/>
            <a:pathLst>
              <a:path w="310" h="459">
                <a:moveTo>
                  <a:pt x="132" y="258"/>
                </a:moveTo>
                <a:lnTo>
                  <a:pt x="148" y="246"/>
                </a:lnTo>
                <a:lnTo>
                  <a:pt x="19" y="20"/>
                </a:lnTo>
                <a:lnTo>
                  <a:pt x="10" y="25"/>
                </a:lnTo>
                <a:lnTo>
                  <a:pt x="14" y="34"/>
                </a:lnTo>
                <a:lnTo>
                  <a:pt x="18" y="32"/>
                </a:lnTo>
                <a:lnTo>
                  <a:pt x="21" y="25"/>
                </a:lnTo>
                <a:lnTo>
                  <a:pt x="12" y="36"/>
                </a:lnTo>
                <a:lnTo>
                  <a:pt x="208" y="21"/>
                </a:lnTo>
                <a:lnTo>
                  <a:pt x="206" y="11"/>
                </a:lnTo>
                <a:lnTo>
                  <a:pt x="199" y="18"/>
                </a:lnTo>
                <a:lnTo>
                  <a:pt x="202" y="20"/>
                </a:lnTo>
                <a:lnTo>
                  <a:pt x="206" y="21"/>
                </a:lnTo>
                <a:lnTo>
                  <a:pt x="199" y="18"/>
                </a:lnTo>
                <a:lnTo>
                  <a:pt x="292" y="170"/>
                </a:lnTo>
                <a:lnTo>
                  <a:pt x="299" y="163"/>
                </a:lnTo>
                <a:lnTo>
                  <a:pt x="290" y="161"/>
                </a:lnTo>
                <a:lnTo>
                  <a:pt x="247" y="446"/>
                </a:lnTo>
                <a:lnTo>
                  <a:pt x="256" y="448"/>
                </a:lnTo>
                <a:lnTo>
                  <a:pt x="256" y="437"/>
                </a:lnTo>
                <a:lnTo>
                  <a:pt x="252" y="439"/>
                </a:lnTo>
                <a:lnTo>
                  <a:pt x="249" y="441"/>
                </a:lnTo>
                <a:lnTo>
                  <a:pt x="256" y="437"/>
                </a:lnTo>
                <a:lnTo>
                  <a:pt x="104" y="430"/>
                </a:lnTo>
                <a:lnTo>
                  <a:pt x="104" y="452"/>
                </a:lnTo>
                <a:lnTo>
                  <a:pt x="256" y="459"/>
                </a:lnTo>
                <a:lnTo>
                  <a:pt x="256" y="459"/>
                </a:lnTo>
                <a:lnTo>
                  <a:pt x="260" y="457"/>
                </a:lnTo>
                <a:lnTo>
                  <a:pt x="263" y="455"/>
                </a:lnTo>
                <a:lnTo>
                  <a:pt x="267" y="448"/>
                </a:lnTo>
                <a:lnTo>
                  <a:pt x="267" y="450"/>
                </a:lnTo>
                <a:lnTo>
                  <a:pt x="310" y="165"/>
                </a:lnTo>
                <a:lnTo>
                  <a:pt x="310" y="163"/>
                </a:lnTo>
                <a:lnTo>
                  <a:pt x="308" y="156"/>
                </a:lnTo>
                <a:lnTo>
                  <a:pt x="215" y="4"/>
                </a:lnTo>
                <a:lnTo>
                  <a:pt x="213" y="4"/>
                </a:lnTo>
                <a:lnTo>
                  <a:pt x="209" y="2"/>
                </a:lnTo>
                <a:lnTo>
                  <a:pt x="206" y="0"/>
                </a:lnTo>
                <a:lnTo>
                  <a:pt x="206" y="0"/>
                </a:lnTo>
                <a:lnTo>
                  <a:pt x="10" y="14"/>
                </a:lnTo>
                <a:lnTo>
                  <a:pt x="7" y="16"/>
                </a:lnTo>
                <a:lnTo>
                  <a:pt x="3" y="18"/>
                </a:lnTo>
                <a:lnTo>
                  <a:pt x="0" y="25"/>
                </a:lnTo>
                <a:lnTo>
                  <a:pt x="3" y="32"/>
                </a:lnTo>
                <a:lnTo>
                  <a:pt x="132" y="25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00" name=""/>
          <p:cNvSpPr/>
          <p:nvPr/>
        </p:nvSpPr>
        <p:spPr>
          <a:xfrm>
            <a:off x="5370480" y="3621240"/>
            <a:ext cx="366840" cy="191880"/>
          </a:xfrm>
          <a:custGeom>
            <a:avLst/>
            <a:gdLst/>
            <a:ahLst/>
            <a:rect l="l" t="t" r="r" b="b"/>
            <a:pathLst>
              <a:path w="475" h="242">
                <a:moveTo>
                  <a:pt x="475" y="19"/>
                </a:moveTo>
                <a:lnTo>
                  <a:pt x="467" y="0"/>
                </a:lnTo>
                <a:lnTo>
                  <a:pt x="0" y="222"/>
                </a:lnTo>
                <a:lnTo>
                  <a:pt x="9" y="242"/>
                </a:lnTo>
                <a:lnTo>
                  <a:pt x="475" y="19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01" name=""/>
          <p:cNvSpPr/>
          <p:nvPr/>
        </p:nvSpPr>
        <p:spPr>
          <a:xfrm>
            <a:off x="4335480" y="3427560"/>
            <a:ext cx="1187280" cy="761760"/>
          </a:xfrm>
          <a:custGeom>
            <a:avLst/>
            <a:gdLst/>
            <a:ahLst/>
            <a:rect l="l" t="t" r="r" b="b"/>
            <a:pathLst>
              <a:path w="1532" h="961">
                <a:moveTo>
                  <a:pt x="16" y="2"/>
                </a:moveTo>
                <a:lnTo>
                  <a:pt x="0" y="13"/>
                </a:lnTo>
                <a:lnTo>
                  <a:pt x="1" y="16"/>
                </a:lnTo>
                <a:lnTo>
                  <a:pt x="1" y="18"/>
                </a:lnTo>
                <a:lnTo>
                  <a:pt x="5" y="20"/>
                </a:lnTo>
                <a:lnTo>
                  <a:pt x="9" y="22"/>
                </a:lnTo>
                <a:lnTo>
                  <a:pt x="928" y="22"/>
                </a:lnTo>
                <a:lnTo>
                  <a:pt x="928" y="11"/>
                </a:lnTo>
                <a:lnTo>
                  <a:pt x="923" y="22"/>
                </a:lnTo>
                <a:lnTo>
                  <a:pt x="1145" y="136"/>
                </a:lnTo>
                <a:lnTo>
                  <a:pt x="1151" y="126"/>
                </a:lnTo>
                <a:lnTo>
                  <a:pt x="1143" y="131"/>
                </a:lnTo>
                <a:lnTo>
                  <a:pt x="1323" y="482"/>
                </a:lnTo>
                <a:lnTo>
                  <a:pt x="1330" y="477"/>
                </a:lnTo>
                <a:lnTo>
                  <a:pt x="1321" y="481"/>
                </a:lnTo>
                <a:lnTo>
                  <a:pt x="1514" y="961"/>
                </a:lnTo>
                <a:lnTo>
                  <a:pt x="1532" y="954"/>
                </a:lnTo>
                <a:lnTo>
                  <a:pt x="1339" y="473"/>
                </a:lnTo>
                <a:lnTo>
                  <a:pt x="1339" y="472"/>
                </a:lnTo>
                <a:lnTo>
                  <a:pt x="1160" y="120"/>
                </a:lnTo>
                <a:lnTo>
                  <a:pt x="1158" y="118"/>
                </a:lnTo>
                <a:lnTo>
                  <a:pt x="1156" y="117"/>
                </a:lnTo>
                <a:lnTo>
                  <a:pt x="934" y="2"/>
                </a:lnTo>
                <a:lnTo>
                  <a:pt x="932" y="2"/>
                </a:lnTo>
                <a:lnTo>
                  <a:pt x="928" y="0"/>
                </a:lnTo>
                <a:lnTo>
                  <a:pt x="9" y="0"/>
                </a:lnTo>
                <a:lnTo>
                  <a:pt x="16" y="4"/>
                </a:lnTo>
                <a:lnTo>
                  <a:pt x="12" y="2"/>
                </a:lnTo>
                <a:lnTo>
                  <a:pt x="9" y="11"/>
                </a:lnTo>
                <a:lnTo>
                  <a:pt x="18" y="5"/>
                </a:lnTo>
                <a:lnTo>
                  <a:pt x="16" y="2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02" name=""/>
          <p:cNvSpPr/>
          <p:nvPr/>
        </p:nvSpPr>
        <p:spPr>
          <a:xfrm>
            <a:off x="6081840" y="4167360"/>
            <a:ext cx="2200320" cy="601560"/>
          </a:xfrm>
          <a:custGeom>
            <a:avLst/>
            <a:gdLst/>
            <a:ahLst/>
            <a:rect l="l" t="t" r="r" b="b"/>
            <a:pathLst>
              <a:path w="2840" h="759">
                <a:moveTo>
                  <a:pt x="2804" y="750"/>
                </a:moveTo>
                <a:lnTo>
                  <a:pt x="2826" y="752"/>
                </a:lnTo>
                <a:lnTo>
                  <a:pt x="2840" y="508"/>
                </a:lnTo>
                <a:lnTo>
                  <a:pt x="2840" y="506"/>
                </a:lnTo>
                <a:lnTo>
                  <a:pt x="2836" y="499"/>
                </a:lnTo>
                <a:lnTo>
                  <a:pt x="2835" y="497"/>
                </a:lnTo>
                <a:lnTo>
                  <a:pt x="2670" y="425"/>
                </a:lnTo>
                <a:lnTo>
                  <a:pt x="2664" y="434"/>
                </a:lnTo>
                <a:lnTo>
                  <a:pt x="2673" y="429"/>
                </a:lnTo>
                <a:lnTo>
                  <a:pt x="2487" y="92"/>
                </a:lnTo>
                <a:lnTo>
                  <a:pt x="2485" y="90"/>
                </a:lnTo>
                <a:lnTo>
                  <a:pt x="2481" y="88"/>
                </a:lnTo>
                <a:lnTo>
                  <a:pt x="2481" y="88"/>
                </a:lnTo>
                <a:lnTo>
                  <a:pt x="2230" y="2"/>
                </a:lnTo>
                <a:lnTo>
                  <a:pt x="2227" y="0"/>
                </a:lnTo>
                <a:lnTo>
                  <a:pt x="2227" y="0"/>
                </a:lnTo>
                <a:lnTo>
                  <a:pt x="1345" y="15"/>
                </a:lnTo>
                <a:lnTo>
                  <a:pt x="1341" y="17"/>
                </a:lnTo>
                <a:lnTo>
                  <a:pt x="1054" y="110"/>
                </a:lnTo>
                <a:lnTo>
                  <a:pt x="1058" y="119"/>
                </a:lnTo>
                <a:lnTo>
                  <a:pt x="1058" y="108"/>
                </a:lnTo>
                <a:lnTo>
                  <a:pt x="484" y="151"/>
                </a:lnTo>
                <a:lnTo>
                  <a:pt x="481" y="153"/>
                </a:lnTo>
                <a:lnTo>
                  <a:pt x="481" y="153"/>
                </a:lnTo>
                <a:lnTo>
                  <a:pt x="223" y="260"/>
                </a:lnTo>
                <a:lnTo>
                  <a:pt x="219" y="262"/>
                </a:lnTo>
                <a:lnTo>
                  <a:pt x="68" y="427"/>
                </a:lnTo>
                <a:lnTo>
                  <a:pt x="68" y="429"/>
                </a:lnTo>
                <a:lnTo>
                  <a:pt x="4" y="544"/>
                </a:lnTo>
                <a:lnTo>
                  <a:pt x="0" y="549"/>
                </a:lnTo>
                <a:lnTo>
                  <a:pt x="2" y="551"/>
                </a:lnTo>
                <a:lnTo>
                  <a:pt x="31" y="759"/>
                </a:lnTo>
                <a:lnTo>
                  <a:pt x="50" y="757"/>
                </a:lnTo>
                <a:lnTo>
                  <a:pt x="22" y="549"/>
                </a:lnTo>
                <a:lnTo>
                  <a:pt x="11" y="549"/>
                </a:lnTo>
                <a:lnTo>
                  <a:pt x="20" y="556"/>
                </a:lnTo>
                <a:lnTo>
                  <a:pt x="85" y="442"/>
                </a:lnTo>
                <a:lnTo>
                  <a:pt x="76" y="434"/>
                </a:lnTo>
                <a:lnTo>
                  <a:pt x="83" y="443"/>
                </a:lnTo>
                <a:lnTo>
                  <a:pt x="233" y="278"/>
                </a:lnTo>
                <a:lnTo>
                  <a:pt x="226" y="269"/>
                </a:lnTo>
                <a:lnTo>
                  <a:pt x="232" y="280"/>
                </a:lnTo>
                <a:lnTo>
                  <a:pt x="490" y="173"/>
                </a:lnTo>
                <a:lnTo>
                  <a:pt x="484" y="162"/>
                </a:lnTo>
                <a:lnTo>
                  <a:pt x="486" y="173"/>
                </a:lnTo>
                <a:lnTo>
                  <a:pt x="1060" y="130"/>
                </a:lnTo>
                <a:lnTo>
                  <a:pt x="1062" y="130"/>
                </a:lnTo>
                <a:lnTo>
                  <a:pt x="1348" y="36"/>
                </a:lnTo>
                <a:lnTo>
                  <a:pt x="1345" y="26"/>
                </a:lnTo>
                <a:lnTo>
                  <a:pt x="1345" y="36"/>
                </a:lnTo>
                <a:lnTo>
                  <a:pt x="2227" y="22"/>
                </a:lnTo>
                <a:lnTo>
                  <a:pt x="2227" y="11"/>
                </a:lnTo>
                <a:lnTo>
                  <a:pt x="2223" y="22"/>
                </a:lnTo>
                <a:lnTo>
                  <a:pt x="2474" y="108"/>
                </a:lnTo>
                <a:lnTo>
                  <a:pt x="2478" y="97"/>
                </a:lnTo>
                <a:lnTo>
                  <a:pt x="2471" y="104"/>
                </a:lnTo>
                <a:lnTo>
                  <a:pt x="2657" y="442"/>
                </a:lnTo>
                <a:lnTo>
                  <a:pt x="2657" y="442"/>
                </a:lnTo>
                <a:lnTo>
                  <a:pt x="2661" y="445"/>
                </a:lnTo>
                <a:lnTo>
                  <a:pt x="2826" y="517"/>
                </a:lnTo>
                <a:lnTo>
                  <a:pt x="2818" y="506"/>
                </a:lnTo>
                <a:lnTo>
                  <a:pt x="2822" y="513"/>
                </a:lnTo>
                <a:lnTo>
                  <a:pt x="2829" y="506"/>
                </a:lnTo>
                <a:lnTo>
                  <a:pt x="2818" y="506"/>
                </a:lnTo>
                <a:lnTo>
                  <a:pt x="2804" y="75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03" name=""/>
          <p:cNvSpPr/>
          <p:nvPr/>
        </p:nvSpPr>
        <p:spPr>
          <a:xfrm>
            <a:off x="7964640" y="4400640"/>
            <a:ext cx="129960" cy="83880"/>
          </a:xfrm>
          <a:custGeom>
            <a:avLst/>
            <a:gdLst/>
            <a:ahLst/>
            <a:rect l="l" t="t" r="r" b="b"/>
            <a:pathLst>
              <a:path w="167" h="105">
                <a:moveTo>
                  <a:pt x="167" y="21"/>
                </a:moveTo>
                <a:lnTo>
                  <a:pt x="162" y="0"/>
                </a:lnTo>
                <a:lnTo>
                  <a:pt x="69" y="21"/>
                </a:lnTo>
                <a:lnTo>
                  <a:pt x="67" y="23"/>
                </a:lnTo>
                <a:lnTo>
                  <a:pt x="65" y="25"/>
                </a:lnTo>
                <a:lnTo>
                  <a:pt x="0" y="89"/>
                </a:lnTo>
                <a:lnTo>
                  <a:pt x="13" y="105"/>
                </a:lnTo>
                <a:lnTo>
                  <a:pt x="78" y="41"/>
                </a:lnTo>
                <a:lnTo>
                  <a:pt x="70" y="32"/>
                </a:lnTo>
                <a:lnTo>
                  <a:pt x="74" y="43"/>
                </a:lnTo>
                <a:lnTo>
                  <a:pt x="167" y="21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37080" bIns="3708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04" name=""/>
          <p:cNvSpPr/>
          <p:nvPr/>
        </p:nvSpPr>
        <p:spPr>
          <a:xfrm>
            <a:off x="8015400" y="4419720"/>
            <a:ext cx="63360" cy="88920"/>
          </a:xfrm>
          <a:custGeom>
            <a:avLst/>
            <a:gdLst/>
            <a:ahLst/>
            <a:rect l="l" t="t" r="r" b="b"/>
            <a:pathLst>
              <a:path w="80" h="111">
                <a:moveTo>
                  <a:pt x="71" y="111"/>
                </a:moveTo>
                <a:lnTo>
                  <a:pt x="80" y="91"/>
                </a:lnTo>
                <a:lnTo>
                  <a:pt x="23" y="62"/>
                </a:lnTo>
                <a:lnTo>
                  <a:pt x="18" y="71"/>
                </a:lnTo>
                <a:lnTo>
                  <a:pt x="25" y="64"/>
                </a:lnTo>
                <a:lnTo>
                  <a:pt x="28" y="71"/>
                </a:lnTo>
                <a:lnTo>
                  <a:pt x="21" y="0"/>
                </a:lnTo>
                <a:lnTo>
                  <a:pt x="0" y="1"/>
                </a:lnTo>
                <a:lnTo>
                  <a:pt x="7" y="73"/>
                </a:lnTo>
                <a:lnTo>
                  <a:pt x="11" y="79"/>
                </a:lnTo>
                <a:lnTo>
                  <a:pt x="14" y="82"/>
                </a:lnTo>
                <a:lnTo>
                  <a:pt x="71" y="111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2120" bIns="421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05" name=""/>
          <p:cNvSpPr/>
          <p:nvPr/>
        </p:nvSpPr>
        <p:spPr>
          <a:xfrm>
            <a:off x="8002440" y="4467240"/>
            <a:ext cx="34920" cy="49320"/>
          </a:xfrm>
          <a:custGeom>
            <a:avLst/>
            <a:gdLst/>
            <a:ahLst/>
            <a:rect l="l" t="t" r="r" b="b"/>
            <a:pathLst>
              <a:path w="43" h="63">
                <a:moveTo>
                  <a:pt x="0" y="50"/>
                </a:moveTo>
                <a:lnTo>
                  <a:pt x="16" y="63"/>
                </a:lnTo>
                <a:lnTo>
                  <a:pt x="43" y="12"/>
                </a:lnTo>
                <a:lnTo>
                  <a:pt x="27" y="0"/>
                </a:lnTo>
                <a:lnTo>
                  <a:pt x="0" y="5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520" bIns="25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06" name=""/>
          <p:cNvSpPr/>
          <p:nvPr/>
        </p:nvSpPr>
        <p:spPr>
          <a:xfrm>
            <a:off x="6292800" y="4707000"/>
            <a:ext cx="109440" cy="141120"/>
          </a:xfrm>
          <a:custGeom>
            <a:avLst/>
            <a:gdLst/>
            <a:ahLst/>
            <a:rect l="l" t="t" r="r" b="b"/>
            <a:pathLst>
              <a:path w="141" h="177">
                <a:moveTo>
                  <a:pt x="141" y="21"/>
                </a:moveTo>
                <a:lnTo>
                  <a:pt x="140" y="0"/>
                </a:lnTo>
                <a:lnTo>
                  <a:pt x="18" y="14"/>
                </a:lnTo>
                <a:lnTo>
                  <a:pt x="14" y="16"/>
                </a:lnTo>
                <a:lnTo>
                  <a:pt x="11" y="18"/>
                </a:lnTo>
                <a:lnTo>
                  <a:pt x="7" y="25"/>
                </a:lnTo>
                <a:lnTo>
                  <a:pt x="0" y="176"/>
                </a:lnTo>
                <a:lnTo>
                  <a:pt x="21" y="177"/>
                </a:lnTo>
                <a:lnTo>
                  <a:pt x="28" y="27"/>
                </a:lnTo>
                <a:lnTo>
                  <a:pt x="21" y="34"/>
                </a:lnTo>
                <a:lnTo>
                  <a:pt x="25" y="32"/>
                </a:lnTo>
                <a:lnTo>
                  <a:pt x="28" y="25"/>
                </a:lnTo>
                <a:lnTo>
                  <a:pt x="18" y="25"/>
                </a:lnTo>
                <a:lnTo>
                  <a:pt x="19" y="36"/>
                </a:lnTo>
                <a:lnTo>
                  <a:pt x="141" y="21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07" name=""/>
          <p:cNvSpPr/>
          <p:nvPr/>
        </p:nvSpPr>
        <p:spPr>
          <a:xfrm>
            <a:off x="6168960" y="4579920"/>
            <a:ext cx="144360" cy="154080"/>
          </a:xfrm>
          <a:custGeom>
            <a:avLst/>
            <a:gdLst/>
            <a:ahLst/>
            <a:rect l="l" t="t" r="r" b="b"/>
            <a:pathLst>
              <a:path w="187" h="196">
                <a:moveTo>
                  <a:pt x="13" y="0"/>
                </a:moveTo>
                <a:lnTo>
                  <a:pt x="0" y="17"/>
                </a:lnTo>
                <a:lnTo>
                  <a:pt x="174" y="196"/>
                </a:lnTo>
                <a:lnTo>
                  <a:pt x="187" y="180"/>
                </a:lnTo>
                <a:lnTo>
                  <a:pt x="13" y="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08" name=""/>
          <p:cNvSpPr/>
          <p:nvPr/>
        </p:nvSpPr>
        <p:spPr>
          <a:xfrm>
            <a:off x="5986440" y="4311720"/>
            <a:ext cx="490680" cy="384120"/>
          </a:xfrm>
          <a:custGeom>
            <a:avLst/>
            <a:gdLst/>
            <a:ahLst/>
            <a:rect l="l" t="t" r="r" b="b"/>
            <a:pathLst>
              <a:path w="633" h="484">
                <a:moveTo>
                  <a:pt x="633" y="45"/>
                </a:moveTo>
                <a:lnTo>
                  <a:pt x="622" y="27"/>
                </a:lnTo>
                <a:lnTo>
                  <a:pt x="278" y="235"/>
                </a:lnTo>
                <a:lnTo>
                  <a:pt x="276" y="237"/>
                </a:lnTo>
                <a:lnTo>
                  <a:pt x="276" y="239"/>
                </a:lnTo>
                <a:lnTo>
                  <a:pt x="147" y="468"/>
                </a:lnTo>
                <a:lnTo>
                  <a:pt x="155" y="474"/>
                </a:lnTo>
                <a:lnTo>
                  <a:pt x="155" y="463"/>
                </a:lnTo>
                <a:lnTo>
                  <a:pt x="151" y="465"/>
                </a:lnTo>
                <a:lnTo>
                  <a:pt x="147" y="467"/>
                </a:lnTo>
                <a:lnTo>
                  <a:pt x="156" y="463"/>
                </a:lnTo>
                <a:lnTo>
                  <a:pt x="13" y="449"/>
                </a:lnTo>
                <a:lnTo>
                  <a:pt x="11" y="459"/>
                </a:lnTo>
                <a:lnTo>
                  <a:pt x="22" y="459"/>
                </a:lnTo>
                <a:lnTo>
                  <a:pt x="18" y="452"/>
                </a:lnTo>
                <a:lnTo>
                  <a:pt x="15" y="450"/>
                </a:lnTo>
                <a:lnTo>
                  <a:pt x="22" y="459"/>
                </a:lnTo>
                <a:lnTo>
                  <a:pt x="29" y="273"/>
                </a:lnTo>
                <a:lnTo>
                  <a:pt x="18" y="273"/>
                </a:lnTo>
                <a:lnTo>
                  <a:pt x="27" y="280"/>
                </a:lnTo>
                <a:lnTo>
                  <a:pt x="192" y="15"/>
                </a:lnTo>
                <a:lnTo>
                  <a:pt x="176" y="0"/>
                </a:lnTo>
                <a:lnTo>
                  <a:pt x="11" y="266"/>
                </a:lnTo>
                <a:lnTo>
                  <a:pt x="8" y="273"/>
                </a:lnTo>
                <a:lnTo>
                  <a:pt x="8" y="273"/>
                </a:lnTo>
                <a:lnTo>
                  <a:pt x="0" y="459"/>
                </a:lnTo>
                <a:lnTo>
                  <a:pt x="0" y="459"/>
                </a:lnTo>
                <a:lnTo>
                  <a:pt x="4" y="467"/>
                </a:lnTo>
                <a:lnTo>
                  <a:pt x="8" y="468"/>
                </a:lnTo>
                <a:lnTo>
                  <a:pt x="11" y="470"/>
                </a:lnTo>
                <a:lnTo>
                  <a:pt x="155" y="484"/>
                </a:lnTo>
                <a:lnTo>
                  <a:pt x="155" y="484"/>
                </a:lnTo>
                <a:lnTo>
                  <a:pt x="158" y="483"/>
                </a:lnTo>
                <a:lnTo>
                  <a:pt x="162" y="481"/>
                </a:lnTo>
                <a:lnTo>
                  <a:pt x="164" y="481"/>
                </a:lnTo>
                <a:lnTo>
                  <a:pt x="293" y="251"/>
                </a:lnTo>
                <a:lnTo>
                  <a:pt x="284" y="244"/>
                </a:lnTo>
                <a:lnTo>
                  <a:pt x="289" y="253"/>
                </a:lnTo>
                <a:lnTo>
                  <a:pt x="633" y="45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09" name=""/>
          <p:cNvSpPr/>
          <p:nvPr/>
        </p:nvSpPr>
        <p:spPr>
          <a:xfrm>
            <a:off x="5943600" y="4224240"/>
            <a:ext cx="839880" cy="277920"/>
          </a:xfrm>
          <a:custGeom>
            <a:avLst/>
            <a:gdLst/>
            <a:ahLst/>
            <a:rect l="l" t="t" r="r" b="b"/>
            <a:pathLst>
              <a:path w="1084" h="352">
                <a:moveTo>
                  <a:pt x="0" y="330"/>
                </a:moveTo>
                <a:lnTo>
                  <a:pt x="3" y="352"/>
                </a:lnTo>
                <a:lnTo>
                  <a:pt x="204" y="323"/>
                </a:lnTo>
                <a:lnTo>
                  <a:pt x="206" y="321"/>
                </a:lnTo>
                <a:lnTo>
                  <a:pt x="210" y="321"/>
                </a:lnTo>
                <a:lnTo>
                  <a:pt x="367" y="156"/>
                </a:lnTo>
                <a:lnTo>
                  <a:pt x="360" y="147"/>
                </a:lnTo>
                <a:lnTo>
                  <a:pt x="366" y="158"/>
                </a:lnTo>
                <a:lnTo>
                  <a:pt x="674" y="36"/>
                </a:lnTo>
                <a:lnTo>
                  <a:pt x="668" y="25"/>
                </a:lnTo>
                <a:lnTo>
                  <a:pt x="668" y="36"/>
                </a:lnTo>
                <a:lnTo>
                  <a:pt x="1084" y="22"/>
                </a:lnTo>
                <a:lnTo>
                  <a:pt x="1084" y="0"/>
                </a:lnTo>
                <a:lnTo>
                  <a:pt x="668" y="15"/>
                </a:lnTo>
                <a:lnTo>
                  <a:pt x="665" y="16"/>
                </a:lnTo>
                <a:lnTo>
                  <a:pt x="357" y="138"/>
                </a:lnTo>
                <a:lnTo>
                  <a:pt x="357" y="138"/>
                </a:lnTo>
                <a:lnTo>
                  <a:pt x="355" y="140"/>
                </a:lnTo>
                <a:lnTo>
                  <a:pt x="197" y="305"/>
                </a:lnTo>
                <a:lnTo>
                  <a:pt x="199" y="303"/>
                </a:lnTo>
                <a:lnTo>
                  <a:pt x="202" y="312"/>
                </a:lnTo>
                <a:lnTo>
                  <a:pt x="201" y="301"/>
                </a:lnTo>
                <a:lnTo>
                  <a:pt x="0" y="330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10" name=""/>
          <p:cNvSpPr/>
          <p:nvPr/>
        </p:nvSpPr>
        <p:spPr>
          <a:xfrm>
            <a:off x="7248600" y="4192560"/>
            <a:ext cx="22320" cy="74520"/>
          </a:xfrm>
          <a:custGeom>
            <a:avLst/>
            <a:gdLst/>
            <a:ahLst/>
            <a:rect l="l" t="t" r="r" b="b"/>
            <a:pathLst>
              <a:path w="27" h="95">
                <a:moveTo>
                  <a:pt x="27" y="2"/>
                </a:moveTo>
                <a:lnTo>
                  <a:pt x="5" y="0"/>
                </a:lnTo>
                <a:lnTo>
                  <a:pt x="0" y="93"/>
                </a:lnTo>
                <a:lnTo>
                  <a:pt x="21" y="95"/>
                </a:lnTo>
                <a:lnTo>
                  <a:pt x="27" y="2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27720" bIns="2772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11" name=""/>
          <p:cNvSpPr/>
          <p:nvPr/>
        </p:nvSpPr>
        <p:spPr>
          <a:xfrm>
            <a:off x="7978680" y="4191120"/>
            <a:ext cx="100080" cy="117360"/>
          </a:xfrm>
          <a:custGeom>
            <a:avLst/>
            <a:gdLst/>
            <a:ahLst/>
            <a:rect l="l" t="t" r="r" b="b"/>
            <a:pathLst>
              <a:path w="129" h="149">
                <a:moveTo>
                  <a:pt x="129" y="18"/>
                </a:moveTo>
                <a:lnTo>
                  <a:pt x="119" y="0"/>
                </a:lnTo>
                <a:lnTo>
                  <a:pt x="25" y="50"/>
                </a:lnTo>
                <a:lnTo>
                  <a:pt x="24" y="52"/>
                </a:lnTo>
                <a:lnTo>
                  <a:pt x="22" y="57"/>
                </a:lnTo>
                <a:lnTo>
                  <a:pt x="0" y="143"/>
                </a:lnTo>
                <a:lnTo>
                  <a:pt x="20" y="149"/>
                </a:lnTo>
                <a:lnTo>
                  <a:pt x="42" y="63"/>
                </a:lnTo>
                <a:lnTo>
                  <a:pt x="38" y="66"/>
                </a:lnTo>
                <a:lnTo>
                  <a:pt x="42" y="59"/>
                </a:lnTo>
                <a:lnTo>
                  <a:pt x="31" y="59"/>
                </a:lnTo>
                <a:lnTo>
                  <a:pt x="36" y="68"/>
                </a:lnTo>
                <a:lnTo>
                  <a:pt x="129" y="18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512" name=""/>
          <p:cNvSpPr/>
          <p:nvPr/>
        </p:nvSpPr>
        <p:spPr>
          <a:xfrm>
            <a:off x="6310440" y="4454640"/>
            <a:ext cx="160200" cy="217440"/>
          </a:xfrm>
          <a:custGeom>
            <a:avLst/>
            <a:gdLst/>
            <a:ahLst/>
            <a:rect l="l" t="t" r="r" b="b"/>
            <a:pathLst>
              <a:path w="208" h="274">
                <a:moveTo>
                  <a:pt x="154" y="0"/>
                </a:moveTo>
                <a:lnTo>
                  <a:pt x="140" y="16"/>
                </a:lnTo>
                <a:lnTo>
                  <a:pt x="190" y="88"/>
                </a:lnTo>
                <a:lnTo>
                  <a:pt x="197" y="79"/>
                </a:lnTo>
                <a:lnTo>
                  <a:pt x="190" y="71"/>
                </a:lnTo>
                <a:lnTo>
                  <a:pt x="187" y="79"/>
                </a:lnTo>
                <a:lnTo>
                  <a:pt x="190" y="86"/>
                </a:lnTo>
                <a:lnTo>
                  <a:pt x="192" y="71"/>
                </a:lnTo>
                <a:lnTo>
                  <a:pt x="142" y="122"/>
                </a:lnTo>
                <a:lnTo>
                  <a:pt x="147" y="129"/>
                </a:lnTo>
                <a:lnTo>
                  <a:pt x="142" y="120"/>
                </a:lnTo>
                <a:lnTo>
                  <a:pt x="6" y="192"/>
                </a:lnTo>
                <a:lnTo>
                  <a:pt x="4" y="193"/>
                </a:lnTo>
                <a:lnTo>
                  <a:pt x="0" y="200"/>
                </a:lnTo>
                <a:lnTo>
                  <a:pt x="0" y="202"/>
                </a:lnTo>
                <a:lnTo>
                  <a:pt x="7" y="274"/>
                </a:lnTo>
                <a:lnTo>
                  <a:pt x="29" y="272"/>
                </a:lnTo>
                <a:lnTo>
                  <a:pt x="22" y="200"/>
                </a:lnTo>
                <a:lnTo>
                  <a:pt x="18" y="208"/>
                </a:lnTo>
                <a:lnTo>
                  <a:pt x="22" y="200"/>
                </a:lnTo>
                <a:lnTo>
                  <a:pt x="22" y="200"/>
                </a:lnTo>
                <a:lnTo>
                  <a:pt x="11" y="200"/>
                </a:lnTo>
                <a:lnTo>
                  <a:pt x="16" y="209"/>
                </a:lnTo>
                <a:lnTo>
                  <a:pt x="153" y="138"/>
                </a:lnTo>
                <a:lnTo>
                  <a:pt x="154" y="138"/>
                </a:lnTo>
                <a:lnTo>
                  <a:pt x="205" y="88"/>
                </a:lnTo>
                <a:lnTo>
                  <a:pt x="205" y="86"/>
                </a:lnTo>
                <a:lnTo>
                  <a:pt x="208" y="79"/>
                </a:lnTo>
                <a:lnTo>
                  <a:pt x="205" y="71"/>
                </a:lnTo>
                <a:lnTo>
                  <a:pt x="205" y="71"/>
                </a:lnTo>
                <a:lnTo>
                  <a:pt x="15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513" name=""/>
          <p:cNvGrpSpPr/>
          <p:nvPr/>
        </p:nvGrpSpPr>
        <p:grpSpPr>
          <a:xfrm>
            <a:off x="4919760" y="2741760"/>
            <a:ext cx="176040" cy="188640"/>
            <a:chOff x="4919760" y="2741760"/>
            <a:chExt cx="176040" cy="188640"/>
          </a:xfrm>
        </p:grpSpPr>
        <p:sp>
          <p:nvSpPr>
            <p:cNvPr id="1514" name=""/>
            <p:cNvSpPr/>
            <p:nvPr/>
          </p:nvSpPr>
          <p:spPr>
            <a:xfrm>
              <a:off x="4919760" y="2741760"/>
              <a:ext cx="176040" cy="1886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15" name=""/>
            <p:cNvSpPr/>
            <p:nvPr/>
          </p:nvSpPr>
          <p:spPr>
            <a:xfrm>
              <a:off x="4919760" y="2741760"/>
              <a:ext cx="176040" cy="475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16" name=""/>
            <p:cNvSpPr/>
            <p:nvPr/>
          </p:nvSpPr>
          <p:spPr>
            <a:xfrm>
              <a:off x="4919760" y="2741760"/>
              <a:ext cx="176040" cy="1886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17" name=""/>
            <p:cNvSpPr/>
            <p:nvPr/>
          </p:nvSpPr>
          <p:spPr>
            <a:xfrm>
              <a:off x="4919760" y="2765160"/>
              <a:ext cx="17604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18" name=""/>
          <p:cNvGrpSpPr/>
          <p:nvPr/>
        </p:nvGrpSpPr>
        <p:grpSpPr>
          <a:xfrm>
            <a:off x="6135840" y="3127320"/>
            <a:ext cx="177480" cy="189000"/>
            <a:chOff x="6135840" y="3127320"/>
            <a:chExt cx="177480" cy="189000"/>
          </a:xfrm>
        </p:grpSpPr>
        <p:sp>
          <p:nvSpPr>
            <p:cNvPr id="1519" name=""/>
            <p:cNvSpPr/>
            <p:nvPr/>
          </p:nvSpPr>
          <p:spPr>
            <a:xfrm>
              <a:off x="6135840" y="3127320"/>
              <a:ext cx="17748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20" name=""/>
            <p:cNvSpPr/>
            <p:nvPr/>
          </p:nvSpPr>
          <p:spPr>
            <a:xfrm>
              <a:off x="6135840" y="3127320"/>
              <a:ext cx="17748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21" name=""/>
            <p:cNvSpPr/>
            <p:nvPr/>
          </p:nvSpPr>
          <p:spPr>
            <a:xfrm>
              <a:off x="6135840" y="3127320"/>
              <a:ext cx="17748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22" name=""/>
            <p:cNvSpPr/>
            <p:nvPr/>
          </p:nvSpPr>
          <p:spPr>
            <a:xfrm>
              <a:off x="6135840" y="3151080"/>
              <a:ext cx="1774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23" name=""/>
          <p:cNvGrpSpPr/>
          <p:nvPr/>
        </p:nvGrpSpPr>
        <p:grpSpPr>
          <a:xfrm>
            <a:off x="6245280" y="3957480"/>
            <a:ext cx="176040" cy="187560"/>
            <a:chOff x="6245280" y="3957480"/>
            <a:chExt cx="176040" cy="187560"/>
          </a:xfrm>
        </p:grpSpPr>
        <p:sp>
          <p:nvSpPr>
            <p:cNvPr id="1524" name=""/>
            <p:cNvSpPr/>
            <p:nvPr/>
          </p:nvSpPr>
          <p:spPr>
            <a:xfrm>
              <a:off x="6245280" y="3957480"/>
              <a:ext cx="176040" cy="1875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25" name=""/>
            <p:cNvSpPr/>
            <p:nvPr/>
          </p:nvSpPr>
          <p:spPr>
            <a:xfrm>
              <a:off x="6245280" y="3957480"/>
              <a:ext cx="176040" cy="460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26" name=""/>
            <p:cNvSpPr/>
            <p:nvPr/>
          </p:nvSpPr>
          <p:spPr>
            <a:xfrm>
              <a:off x="6245280" y="3957480"/>
              <a:ext cx="176040" cy="1875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27" name=""/>
            <p:cNvSpPr/>
            <p:nvPr/>
          </p:nvSpPr>
          <p:spPr>
            <a:xfrm>
              <a:off x="6245280" y="3979800"/>
              <a:ext cx="17604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28" name=""/>
          <p:cNvGrpSpPr/>
          <p:nvPr/>
        </p:nvGrpSpPr>
        <p:grpSpPr>
          <a:xfrm>
            <a:off x="6635880" y="3903840"/>
            <a:ext cx="176040" cy="187200"/>
            <a:chOff x="6635880" y="3903840"/>
            <a:chExt cx="176040" cy="187200"/>
          </a:xfrm>
        </p:grpSpPr>
        <p:sp>
          <p:nvSpPr>
            <p:cNvPr id="1529" name=""/>
            <p:cNvSpPr/>
            <p:nvPr/>
          </p:nvSpPr>
          <p:spPr>
            <a:xfrm>
              <a:off x="6635880" y="3903840"/>
              <a:ext cx="1760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30" name=""/>
            <p:cNvSpPr/>
            <p:nvPr/>
          </p:nvSpPr>
          <p:spPr>
            <a:xfrm>
              <a:off x="6635880" y="3903840"/>
              <a:ext cx="176040" cy="457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31" name=""/>
            <p:cNvSpPr/>
            <p:nvPr/>
          </p:nvSpPr>
          <p:spPr>
            <a:xfrm>
              <a:off x="6635880" y="3903840"/>
              <a:ext cx="1760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9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9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32" name=""/>
            <p:cNvSpPr/>
            <p:nvPr/>
          </p:nvSpPr>
          <p:spPr>
            <a:xfrm>
              <a:off x="6635880" y="3925800"/>
              <a:ext cx="176040" cy="2340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6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33" name=""/>
          <p:cNvGrpSpPr/>
          <p:nvPr/>
        </p:nvGrpSpPr>
        <p:grpSpPr>
          <a:xfrm>
            <a:off x="6792840" y="3992400"/>
            <a:ext cx="176400" cy="189000"/>
            <a:chOff x="6792840" y="3992400"/>
            <a:chExt cx="176400" cy="189000"/>
          </a:xfrm>
        </p:grpSpPr>
        <p:sp>
          <p:nvSpPr>
            <p:cNvPr id="1534" name=""/>
            <p:cNvSpPr/>
            <p:nvPr/>
          </p:nvSpPr>
          <p:spPr>
            <a:xfrm>
              <a:off x="6792840" y="3992400"/>
              <a:ext cx="17640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35" name=""/>
            <p:cNvSpPr/>
            <p:nvPr/>
          </p:nvSpPr>
          <p:spPr>
            <a:xfrm>
              <a:off x="6792840" y="3992400"/>
              <a:ext cx="17640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36" name=""/>
            <p:cNvSpPr/>
            <p:nvPr/>
          </p:nvSpPr>
          <p:spPr>
            <a:xfrm>
              <a:off x="6792840" y="3992400"/>
              <a:ext cx="17640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37" name=""/>
            <p:cNvSpPr/>
            <p:nvPr/>
          </p:nvSpPr>
          <p:spPr>
            <a:xfrm>
              <a:off x="6792840" y="4016160"/>
              <a:ext cx="1764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38" name=""/>
          <p:cNvGrpSpPr/>
          <p:nvPr/>
        </p:nvGrpSpPr>
        <p:grpSpPr>
          <a:xfrm>
            <a:off x="7124760" y="3917880"/>
            <a:ext cx="177840" cy="187200"/>
            <a:chOff x="7124760" y="3917880"/>
            <a:chExt cx="177840" cy="187200"/>
          </a:xfrm>
        </p:grpSpPr>
        <p:sp>
          <p:nvSpPr>
            <p:cNvPr id="1539" name=""/>
            <p:cNvSpPr/>
            <p:nvPr/>
          </p:nvSpPr>
          <p:spPr>
            <a:xfrm>
              <a:off x="7124760" y="3917880"/>
              <a:ext cx="1778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40" name=""/>
            <p:cNvSpPr/>
            <p:nvPr/>
          </p:nvSpPr>
          <p:spPr>
            <a:xfrm>
              <a:off x="7124760" y="3917880"/>
              <a:ext cx="177840" cy="460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41" name=""/>
            <p:cNvSpPr/>
            <p:nvPr/>
          </p:nvSpPr>
          <p:spPr>
            <a:xfrm>
              <a:off x="7124760" y="3917880"/>
              <a:ext cx="1778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42" name=""/>
            <p:cNvSpPr/>
            <p:nvPr/>
          </p:nvSpPr>
          <p:spPr>
            <a:xfrm>
              <a:off x="7124760" y="3940200"/>
              <a:ext cx="17784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43" name=""/>
          <p:cNvGrpSpPr/>
          <p:nvPr/>
        </p:nvGrpSpPr>
        <p:grpSpPr>
          <a:xfrm>
            <a:off x="7307280" y="2119320"/>
            <a:ext cx="176040" cy="187200"/>
            <a:chOff x="7307280" y="2119320"/>
            <a:chExt cx="176040" cy="187200"/>
          </a:xfrm>
        </p:grpSpPr>
        <p:sp>
          <p:nvSpPr>
            <p:cNvPr id="1544" name=""/>
            <p:cNvSpPr/>
            <p:nvPr/>
          </p:nvSpPr>
          <p:spPr>
            <a:xfrm>
              <a:off x="7307280" y="211932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45" name=""/>
            <p:cNvSpPr/>
            <p:nvPr/>
          </p:nvSpPr>
          <p:spPr>
            <a:xfrm>
              <a:off x="7307280" y="2119320"/>
              <a:ext cx="17604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46" name=""/>
            <p:cNvSpPr/>
            <p:nvPr/>
          </p:nvSpPr>
          <p:spPr>
            <a:xfrm>
              <a:off x="7307280" y="211932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47" name=""/>
            <p:cNvSpPr/>
            <p:nvPr/>
          </p:nvSpPr>
          <p:spPr>
            <a:xfrm>
              <a:off x="7307280" y="2141280"/>
              <a:ext cx="17604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48" name=""/>
          <p:cNvGrpSpPr/>
          <p:nvPr/>
        </p:nvGrpSpPr>
        <p:grpSpPr>
          <a:xfrm>
            <a:off x="7534440" y="2297160"/>
            <a:ext cx="177480" cy="187200"/>
            <a:chOff x="7534440" y="2297160"/>
            <a:chExt cx="177480" cy="187200"/>
          </a:xfrm>
        </p:grpSpPr>
        <p:sp>
          <p:nvSpPr>
            <p:cNvPr id="1549" name=""/>
            <p:cNvSpPr/>
            <p:nvPr/>
          </p:nvSpPr>
          <p:spPr>
            <a:xfrm>
              <a:off x="7534440" y="2297160"/>
              <a:ext cx="1774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50" name=""/>
            <p:cNvSpPr/>
            <p:nvPr/>
          </p:nvSpPr>
          <p:spPr>
            <a:xfrm>
              <a:off x="7534440" y="2297160"/>
              <a:ext cx="177480" cy="457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51" name=""/>
            <p:cNvSpPr/>
            <p:nvPr/>
          </p:nvSpPr>
          <p:spPr>
            <a:xfrm>
              <a:off x="7534440" y="2297160"/>
              <a:ext cx="1774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52" name=""/>
            <p:cNvSpPr/>
            <p:nvPr/>
          </p:nvSpPr>
          <p:spPr>
            <a:xfrm>
              <a:off x="7534440" y="2319120"/>
              <a:ext cx="1774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53" name=""/>
          <p:cNvGrpSpPr/>
          <p:nvPr/>
        </p:nvGrpSpPr>
        <p:grpSpPr>
          <a:xfrm>
            <a:off x="7954920" y="2111400"/>
            <a:ext cx="176400" cy="188640"/>
            <a:chOff x="7954920" y="2111400"/>
            <a:chExt cx="176400" cy="188640"/>
          </a:xfrm>
        </p:grpSpPr>
        <p:sp>
          <p:nvSpPr>
            <p:cNvPr id="1554" name=""/>
            <p:cNvSpPr/>
            <p:nvPr/>
          </p:nvSpPr>
          <p:spPr>
            <a:xfrm>
              <a:off x="7954920" y="211140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55" name=""/>
            <p:cNvSpPr/>
            <p:nvPr/>
          </p:nvSpPr>
          <p:spPr>
            <a:xfrm>
              <a:off x="7954920" y="2111400"/>
              <a:ext cx="176400" cy="475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56" name=""/>
            <p:cNvSpPr/>
            <p:nvPr/>
          </p:nvSpPr>
          <p:spPr>
            <a:xfrm>
              <a:off x="7954920" y="211140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57" name=""/>
            <p:cNvSpPr/>
            <p:nvPr/>
          </p:nvSpPr>
          <p:spPr>
            <a:xfrm>
              <a:off x="7954920" y="2135160"/>
              <a:ext cx="1764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58" name=""/>
          <p:cNvGrpSpPr/>
          <p:nvPr/>
        </p:nvGrpSpPr>
        <p:grpSpPr>
          <a:xfrm>
            <a:off x="5411880" y="2930400"/>
            <a:ext cx="174600" cy="187200"/>
            <a:chOff x="5411880" y="2930400"/>
            <a:chExt cx="174600" cy="187200"/>
          </a:xfrm>
        </p:grpSpPr>
        <p:sp>
          <p:nvSpPr>
            <p:cNvPr id="1559" name=""/>
            <p:cNvSpPr/>
            <p:nvPr/>
          </p:nvSpPr>
          <p:spPr>
            <a:xfrm>
              <a:off x="5411880" y="2930400"/>
              <a:ext cx="1746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60" name=""/>
            <p:cNvSpPr/>
            <p:nvPr/>
          </p:nvSpPr>
          <p:spPr>
            <a:xfrm>
              <a:off x="5411880" y="2930400"/>
              <a:ext cx="174600" cy="4608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61" name=""/>
            <p:cNvSpPr/>
            <p:nvPr/>
          </p:nvSpPr>
          <p:spPr>
            <a:xfrm>
              <a:off x="5411880" y="2930400"/>
              <a:ext cx="1746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62" name=""/>
            <p:cNvSpPr/>
            <p:nvPr/>
          </p:nvSpPr>
          <p:spPr>
            <a:xfrm>
              <a:off x="5411880" y="2952720"/>
              <a:ext cx="1746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63" name=""/>
          <p:cNvGrpSpPr/>
          <p:nvPr/>
        </p:nvGrpSpPr>
        <p:grpSpPr>
          <a:xfrm>
            <a:off x="6559560" y="2617920"/>
            <a:ext cx="176040" cy="188640"/>
            <a:chOff x="6559560" y="2617920"/>
            <a:chExt cx="176040" cy="188640"/>
          </a:xfrm>
        </p:grpSpPr>
        <p:sp>
          <p:nvSpPr>
            <p:cNvPr id="1564" name=""/>
            <p:cNvSpPr/>
            <p:nvPr/>
          </p:nvSpPr>
          <p:spPr>
            <a:xfrm>
              <a:off x="6559560" y="2617920"/>
              <a:ext cx="17604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65" name=""/>
            <p:cNvSpPr/>
            <p:nvPr/>
          </p:nvSpPr>
          <p:spPr>
            <a:xfrm>
              <a:off x="6559560" y="2617920"/>
              <a:ext cx="17604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66" name=""/>
            <p:cNvSpPr/>
            <p:nvPr/>
          </p:nvSpPr>
          <p:spPr>
            <a:xfrm>
              <a:off x="6559560" y="2617920"/>
              <a:ext cx="17604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67" name=""/>
            <p:cNvSpPr/>
            <p:nvPr/>
          </p:nvSpPr>
          <p:spPr>
            <a:xfrm>
              <a:off x="6559560" y="2641680"/>
              <a:ext cx="176040" cy="2340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68" name=""/>
          <p:cNvGrpSpPr/>
          <p:nvPr/>
        </p:nvGrpSpPr>
        <p:grpSpPr>
          <a:xfrm>
            <a:off x="6321600" y="4114800"/>
            <a:ext cx="177480" cy="188640"/>
            <a:chOff x="6321600" y="4114800"/>
            <a:chExt cx="177480" cy="188640"/>
          </a:xfrm>
        </p:grpSpPr>
        <p:sp>
          <p:nvSpPr>
            <p:cNvPr id="1569" name=""/>
            <p:cNvSpPr/>
            <p:nvPr/>
          </p:nvSpPr>
          <p:spPr>
            <a:xfrm>
              <a:off x="6321600" y="4114800"/>
              <a:ext cx="17748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70" name=""/>
            <p:cNvSpPr/>
            <p:nvPr/>
          </p:nvSpPr>
          <p:spPr>
            <a:xfrm>
              <a:off x="6321600" y="4114800"/>
              <a:ext cx="17748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71" name=""/>
            <p:cNvSpPr/>
            <p:nvPr/>
          </p:nvSpPr>
          <p:spPr>
            <a:xfrm>
              <a:off x="6321600" y="4114800"/>
              <a:ext cx="17748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72" name=""/>
            <p:cNvSpPr/>
            <p:nvPr/>
          </p:nvSpPr>
          <p:spPr>
            <a:xfrm>
              <a:off x="6321600" y="4138560"/>
              <a:ext cx="177480" cy="2376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73" name=""/>
          <p:cNvGrpSpPr/>
          <p:nvPr/>
        </p:nvGrpSpPr>
        <p:grpSpPr>
          <a:xfrm>
            <a:off x="6135840" y="3127320"/>
            <a:ext cx="177480" cy="189000"/>
            <a:chOff x="6135840" y="3127320"/>
            <a:chExt cx="177480" cy="189000"/>
          </a:xfrm>
        </p:grpSpPr>
        <p:sp>
          <p:nvSpPr>
            <p:cNvPr id="1574" name=""/>
            <p:cNvSpPr/>
            <p:nvPr/>
          </p:nvSpPr>
          <p:spPr>
            <a:xfrm>
              <a:off x="6135840" y="3127320"/>
              <a:ext cx="17748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75" name=""/>
            <p:cNvSpPr/>
            <p:nvPr/>
          </p:nvSpPr>
          <p:spPr>
            <a:xfrm>
              <a:off x="6135840" y="3127320"/>
              <a:ext cx="17748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76" name=""/>
            <p:cNvSpPr/>
            <p:nvPr/>
          </p:nvSpPr>
          <p:spPr>
            <a:xfrm>
              <a:off x="6135840" y="3127320"/>
              <a:ext cx="17748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77" name=""/>
            <p:cNvSpPr/>
            <p:nvPr/>
          </p:nvSpPr>
          <p:spPr>
            <a:xfrm>
              <a:off x="6135840" y="3151080"/>
              <a:ext cx="1774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78" name=""/>
          <p:cNvGrpSpPr/>
          <p:nvPr/>
        </p:nvGrpSpPr>
        <p:grpSpPr>
          <a:xfrm>
            <a:off x="6792840" y="3992400"/>
            <a:ext cx="176400" cy="189000"/>
            <a:chOff x="6792840" y="3992400"/>
            <a:chExt cx="176400" cy="189000"/>
          </a:xfrm>
        </p:grpSpPr>
        <p:sp>
          <p:nvSpPr>
            <p:cNvPr id="1579" name=""/>
            <p:cNvSpPr/>
            <p:nvPr/>
          </p:nvSpPr>
          <p:spPr>
            <a:xfrm>
              <a:off x="6792840" y="3992400"/>
              <a:ext cx="17640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80" name=""/>
            <p:cNvSpPr/>
            <p:nvPr/>
          </p:nvSpPr>
          <p:spPr>
            <a:xfrm>
              <a:off x="6792840" y="3992400"/>
              <a:ext cx="17640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81" name=""/>
            <p:cNvSpPr/>
            <p:nvPr/>
          </p:nvSpPr>
          <p:spPr>
            <a:xfrm>
              <a:off x="6792840" y="3992400"/>
              <a:ext cx="17640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82" name=""/>
            <p:cNvSpPr/>
            <p:nvPr/>
          </p:nvSpPr>
          <p:spPr>
            <a:xfrm>
              <a:off x="6792840" y="4016160"/>
              <a:ext cx="1764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83" name=""/>
          <p:cNvGrpSpPr/>
          <p:nvPr/>
        </p:nvGrpSpPr>
        <p:grpSpPr>
          <a:xfrm>
            <a:off x="7124760" y="3917880"/>
            <a:ext cx="177840" cy="187200"/>
            <a:chOff x="7124760" y="3917880"/>
            <a:chExt cx="177840" cy="187200"/>
          </a:xfrm>
        </p:grpSpPr>
        <p:sp>
          <p:nvSpPr>
            <p:cNvPr id="1584" name=""/>
            <p:cNvSpPr/>
            <p:nvPr/>
          </p:nvSpPr>
          <p:spPr>
            <a:xfrm>
              <a:off x="7124760" y="3917880"/>
              <a:ext cx="1778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85" name=""/>
            <p:cNvSpPr/>
            <p:nvPr/>
          </p:nvSpPr>
          <p:spPr>
            <a:xfrm>
              <a:off x="7124760" y="3917880"/>
              <a:ext cx="177840" cy="460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86" name=""/>
            <p:cNvSpPr/>
            <p:nvPr/>
          </p:nvSpPr>
          <p:spPr>
            <a:xfrm>
              <a:off x="7124760" y="3917880"/>
              <a:ext cx="1778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87" name=""/>
            <p:cNvSpPr/>
            <p:nvPr/>
          </p:nvSpPr>
          <p:spPr>
            <a:xfrm>
              <a:off x="7124760" y="3940200"/>
              <a:ext cx="17784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88" name=""/>
          <p:cNvGrpSpPr/>
          <p:nvPr/>
        </p:nvGrpSpPr>
        <p:grpSpPr>
          <a:xfrm>
            <a:off x="7307280" y="2119320"/>
            <a:ext cx="176040" cy="187200"/>
            <a:chOff x="7307280" y="2119320"/>
            <a:chExt cx="176040" cy="187200"/>
          </a:xfrm>
        </p:grpSpPr>
        <p:sp>
          <p:nvSpPr>
            <p:cNvPr id="1589" name=""/>
            <p:cNvSpPr/>
            <p:nvPr/>
          </p:nvSpPr>
          <p:spPr>
            <a:xfrm>
              <a:off x="7307280" y="211932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90" name=""/>
            <p:cNvSpPr/>
            <p:nvPr/>
          </p:nvSpPr>
          <p:spPr>
            <a:xfrm>
              <a:off x="7307280" y="2119320"/>
              <a:ext cx="17604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91" name=""/>
            <p:cNvSpPr/>
            <p:nvPr/>
          </p:nvSpPr>
          <p:spPr>
            <a:xfrm>
              <a:off x="7307280" y="211932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92" name=""/>
            <p:cNvSpPr/>
            <p:nvPr/>
          </p:nvSpPr>
          <p:spPr>
            <a:xfrm>
              <a:off x="7307280" y="2141280"/>
              <a:ext cx="17604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93" name=""/>
          <p:cNvGrpSpPr/>
          <p:nvPr/>
        </p:nvGrpSpPr>
        <p:grpSpPr>
          <a:xfrm>
            <a:off x="7534440" y="2297160"/>
            <a:ext cx="177480" cy="187200"/>
            <a:chOff x="7534440" y="2297160"/>
            <a:chExt cx="177480" cy="187200"/>
          </a:xfrm>
        </p:grpSpPr>
        <p:sp>
          <p:nvSpPr>
            <p:cNvPr id="1594" name=""/>
            <p:cNvSpPr/>
            <p:nvPr/>
          </p:nvSpPr>
          <p:spPr>
            <a:xfrm>
              <a:off x="7534440" y="2297160"/>
              <a:ext cx="1774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95" name=""/>
            <p:cNvSpPr/>
            <p:nvPr/>
          </p:nvSpPr>
          <p:spPr>
            <a:xfrm>
              <a:off x="7534440" y="2297160"/>
              <a:ext cx="177480" cy="457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96" name=""/>
            <p:cNvSpPr/>
            <p:nvPr/>
          </p:nvSpPr>
          <p:spPr>
            <a:xfrm>
              <a:off x="7534440" y="2297160"/>
              <a:ext cx="1774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597" name=""/>
            <p:cNvSpPr/>
            <p:nvPr/>
          </p:nvSpPr>
          <p:spPr>
            <a:xfrm>
              <a:off x="7534440" y="2319120"/>
              <a:ext cx="1774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598" name=""/>
          <p:cNvGrpSpPr/>
          <p:nvPr/>
        </p:nvGrpSpPr>
        <p:grpSpPr>
          <a:xfrm>
            <a:off x="7954920" y="2111400"/>
            <a:ext cx="176400" cy="188640"/>
            <a:chOff x="7954920" y="2111400"/>
            <a:chExt cx="176400" cy="188640"/>
          </a:xfrm>
        </p:grpSpPr>
        <p:sp>
          <p:nvSpPr>
            <p:cNvPr id="1599" name=""/>
            <p:cNvSpPr/>
            <p:nvPr/>
          </p:nvSpPr>
          <p:spPr>
            <a:xfrm>
              <a:off x="7954920" y="211140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0" name=""/>
            <p:cNvSpPr/>
            <p:nvPr/>
          </p:nvSpPr>
          <p:spPr>
            <a:xfrm>
              <a:off x="7954920" y="2111400"/>
              <a:ext cx="176400" cy="475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1" name=""/>
            <p:cNvSpPr/>
            <p:nvPr/>
          </p:nvSpPr>
          <p:spPr>
            <a:xfrm>
              <a:off x="7954920" y="211140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2" name=""/>
            <p:cNvSpPr/>
            <p:nvPr/>
          </p:nvSpPr>
          <p:spPr>
            <a:xfrm>
              <a:off x="7954920" y="2135160"/>
              <a:ext cx="1764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03" name=""/>
          <p:cNvGrpSpPr/>
          <p:nvPr/>
        </p:nvGrpSpPr>
        <p:grpSpPr>
          <a:xfrm>
            <a:off x="6559560" y="2617920"/>
            <a:ext cx="176040" cy="188640"/>
            <a:chOff x="6559560" y="2617920"/>
            <a:chExt cx="176040" cy="188640"/>
          </a:xfrm>
        </p:grpSpPr>
        <p:sp>
          <p:nvSpPr>
            <p:cNvPr id="1604" name=""/>
            <p:cNvSpPr/>
            <p:nvPr/>
          </p:nvSpPr>
          <p:spPr>
            <a:xfrm>
              <a:off x="6559560" y="2617920"/>
              <a:ext cx="17604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5" name=""/>
            <p:cNvSpPr/>
            <p:nvPr/>
          </p:nvSpPr>
          <p:spPr>
            <a:xfrm>
              <a:off x="6559560" y="2617920"/>
              <a:ext cx="17604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6" name=""/>
            <p:cNvSpPr/>
            <p:nvPr/>
          </p:nvSpPr>
          <p:spPr>
            <a:xfrm>
              <a:off x="6559560" y="2617920"/>
              <a:ext cx="17604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07" name=""/>
            <p:cNvSpPr/>
            <p:nvPr/>
          </p:nvSpPr>
          <p:spPr>
            <a:xfrm>
              <a:off x="6559560" y="2641680"/>
              <a:ext cx="176040" cy="2340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08" name=""/>
          <p:cNvGrpSpPr/>
          <p:nvPr/>
        </p:nvGrpSpPr>
        <p:grpSpPr>
          <a:xfrm>
            <a:off x="6321600" y="4114800"/>
            <a:ext cx="177480" cy="188640"/>
            <a:chOff x="6321600" y="4114800"/>
            <a:chExt cx="177480" cy="188640"/>
          </a:xfrm>
        </p:grpSpPr>
        <p:sp>
          <p:nvSpPr>
            <p:cNvPr id="1609" name=""/>
            <p:cNvSpPr/>
            <p:nvPr/>
          </p:nvSpPr>
          <p:spPr>
            <a:xfrm>
              <a:off x="6321600" y="4114800"/>
              <a:ext cx="17748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10" name=""/>
            <p:cNvSpPr/>
            <p:nvPr/>
          </p:nvSpPr>
          <p:spPr>
            <a:xfrm>
              <a:off x="6321600" y="4114800"/>
              <a:ext cx="17748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11" name=""/>
            <p:cNvSpPr/>
            <p:nvPr/>
          </p:nvSpPr>
          <p:spPr>
            <a:xfrm>
              <a:off x="6321600" y="4114800"/>
              <a:ext cx="17748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12" name=""/>
            <p:cNvSpPr/>
            <p:nvPr/>
          </p:nvSpPr>
          <p:spPr>
            <a:xfrm>
              <a:off x="6321600" y="4138560"/>
              <a:ext cx="177480" cy="2376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13" name=""/>
          <p:cNvGrpSpPr/>
          <p:nvPr/>
        </p:nvGrpSpPr>
        <p:grpSpPr>
          <a:xfrm>
            <a:off x="6993000" y="4260960"/>
            <a:ext cx="176040" cy="187200"/>
            <a:chOff x="6993000" y="4260960"/>
            <a:chExt cx="176040" cy="187200"/>
          </a:xfrm>
        </p:grpSpPr>
        <p:sp>
          <p:nvSpPr>
            <p:cNvPr id="1614" name=""/>
            <p:cNvSpPr/>
            <p:nvPr/>
          </p:nvSpPr>
          <p:spPr>
            <a:xfrm>
              <a:off x="6993000" y="426096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15" name=""/>
            <p:cNvSpPr/>
            <p:nvPr/>
          </p:nvSpPr>
          <p:spPr>
            <a:xfrm>
              <a:off x="6993000" y="4260960"/>
              <a:ext cx="176040" cy="457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16" name=""/>
            <p:cNvSpPr/>
            <p:nvPr/>
          </p:nvSpPr>
          <p:spPr>
            <a:xfrm>
              <a:off x="6993000" y="426096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17" name=""/>
            <p:cNvSpPr/>
            <p:nvPr/>
          </p:nvSpPr>
          <p:spPr>
            <a:xfrm>
              <a:off x="6993000" y="4282920"/>
              <a:ext cx="176040" cy="2340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18" name=""/>
          <p:cNvGrpSpPr/>
          <p:nvPr/>
        </p:nvGrpSpPr>
        <p:grpSpPr>
          <a:xfrm>
            <a:off x="6458040" y="4114800"/>
            <a:ext cx="177840" cy="187200"/>
            <a:chOff x="6458040" y="4114800"/>
            <a:chExt cx="177840" cy="187200"/>
          </a:xfrm>
        </p:grpSpPr>
        <p:sp>
          <p:nvSpPr>
            <p:cNvPr id="1619" name=""/>
            <p:cNvSpPr/>
            <p:nvPr/>
          </p:nvSpPr>
          <p:spPr>
            <a:xfrm>
              <a:off x="645804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20" name=""/>
            <p:cNvSpPr/>
            <p:nvPr/>
          </p:nvSpPr>
          <p:spPr>
            <a:xfrm>
              <a:off x="6458040" y="4114800"/>
              <a:ext cx="17784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21" name=""/>
            <p:cNvSpPr/>
            <p:nvPr/>
          </p:nvSpPr>
          <p:spPr>
            <a:xfrm>
              <a:off x="645804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22" name=""/>
            <p:cNvSpPr/>
            <p:nvPr/>
          </p:nvSpPr>
          <p:spPr>
            <a:xfrm>
              <a:off x="6458040" y="4136760"/>
              <a:ext cx="17784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23" name=""/>
          <p:cNvGrpSpPr/>
          <p:nvPr/>
        </p:nvGrpSpPr>
        <p:grpSpPr>
          <a:xfrm>
            <a:off x="6993000" y="4260960"/>
            <a:ext cx="176040" cy="187200"/>
            <a:chOff x="6993000" y="4260960"/>
            <a:chExt cx="176040" cy="187200"/>
          </a:xfrm>
        </p:grpSpPr>
        <p:sp>
          <p:nvSpPr>
            <p:cNvPr id="1624" name=""/>
            <p:cNvSpPr/>
            <p:nvPr/>
          </p:nvSpPr>
          <p:spPr>
            <a:xfrm>
              <a:off x="6993000" y="426096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25" name=""/>
            <p:cNvSpPr/>
            <p:nvPr/>
          </p:nvSpPr>
          <p:spPr>
            <a:xfrm>
              <a:off x="6993000" y="4260960"/>
              <a:ext cx="176040" cy="457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26" name=""/>
            <p:cNvSpPr/>
            <p:nvPr/>
          </p:nvSpPr>
          <p:spPr>
            <a:xfrm>
              <a:off x="6993000" y="426096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27" name=""/>
            <p:cNvSpPr/>
            <p:nvPr/>
          </p:nvSpPr>
          <p:spPr>
            <a:xfrm>
              <a:off x="6993000" y="4282920"/>
              <a:ext cx="176040" cy="2340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28" name=""/>
          <p:cNvGrpSpPr/>
          <p:nvPr/>
        </p:nvGrpSpPr>
        <p:grpSpPr>
          <a:xfrm>
            <a:off x="6458040" y="4114800"/>
            <a:ext cx="177840" cy="187200"/>
            <a:chOff x="6458040" y="4114800"/>
            <a:chExt cx="177840" cy="187200"/>
          </a:xfrm>
        </p:grpSpPr>
        <p:sp>
          <p:nvSpPr>
            <p:cNvPr id="1629" name=""/>
            <p:cNvSpPr/>
            <p:nvPr/>
          </p:nvSpPr>
          <p:spPr>
            <a:xfrm>
              <a:off x="645804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30" name=""/>
            <p:cNvSpPr/>
            <p:nvPr/>
          </p:nvSpPr>
          <p:spPr>
            <a:xfrm>
              <a:off x="6458040" y="4114800"/>
              <a:ext cx="17784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31" name=""/>
            <p:cNvSpPr/>
            <p:nvPr/>
          </p:nvSpPr>
          <p:spPr>
            <a:xfrm>
              <a:off x="645804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32" name=""/>
            <p:cNvSpPr/>
            <p:nvPr/>
          </p:nvSpPr>
          <p:spPr>
            <a:xfrm>
              <a:off x="6458040" y="4136760"/>
              <a:ext cx="17784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33" name=""/>
          <p:cNvGrpSpPr/>
          <p:nvPr/>
        </p:nvGrpSpPr>
        <p:grpSpPr>
          <a:xfrm>
            <a:off x="7124760" y="3917880"/>
            <a:ext cx="177840" cy="187200"/>
            <a:chOff x="7124760" y="3917880"/>
            <a:chExt cx="177840" cy="187200"/>
          </a:xfrm>
        </p:grpSpPr>
        <p:sp>
          <p:nvSpPr>
            <p:cNvPr id="1634" name=""/>
            <p:cNvSpPr/>
            <p:nvPr/>
          </p:nvSpPr>
          <p:spPr>
            <a:xfrm>
              <a:off x="7124760" y="3917880"/>
              <a:ext cx="1778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35" name=""/>
            <p:cNvSpPr/>
            <p:nvPr/>
          </p:nvSpPr>
          <p:spPr>
            <a:xfrm>
              <a:off x="7124760" y="3917880"/>
              <a:ext cx="177840" cy="460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36" name=""/>
            <p:cNvSpPr/>
            <p:nvPr/>
          </p:nvSpPr>
          <p:spPr>
            <a:xfrm>
              <a:off x="7124760" y="3917880"/>
              <a:ext cx="177840" cy="18720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37" name=""/>
            <p:cNvSpPr/>
            <p:nvPr/>
          </p:nvSpPr>
          <p:spPr>
            <a:xfrm>
              <a:off x="7124760" y="3940200"/>
              <a:ext cx="17784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38" name=""/>
          <p:cNvGrpSpPr/>
          <p:nvPr/>
        </p:nvGrpSpPr>
        <p:grpSpPr>
          <a:xfrm>
            <a:off x="7954920" y="2111400"/>
            <a:ext cx="176400" cy="188640"/>
            <a:chOff x="7954920" y="2111400"/>
            <a:chExt cx="176400" cy="188640"/>
          </a:xfrm>
        </p:grpSpPr>
        <p:sp>
          <p:nvSpPr>
            <p:cNvPr id="1639" name=""/>
            <p:cNvSpPr/>
            <p:nvPr/>
          </p:nvSpPr>
          <p:spPr>
            <a:xfrm>
              <a:off x="7954920" y="211140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40" name=""/>
            <p:cNvSpPr/>
            <p:nvPr/>
          </p:nvSpPr>
          <p:spPr>
            <a:xfrm>
              <a:off x="7954920" y="2111400"/>
              <a:ext cx="176400" cy="475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41" name=""/>
            <p:cNvSpPr/>
            <p:nvPr/>
          </p:nvSpPr>
          <p:spPr>
            <a:xfrm>
              <a:off x="7954920" y="2111400"/>
              <a:ext cx="17640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2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42" name=""/>
            <p:cNvSpPr/>
            <p:nvPr/>
          </p:nvSpPr>
          <p:spPr>
            <a:xfrm>
              <a:off x="7954920" y="2135160"/>
              <a:ext cx="1764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43" name=""/>
          <p:cNvGrpSpPr/>
          <p:nvPr/>
        </p:nvGrpSpPr>
        <p:grpSpPr>
          <a:xfrm>
            <a:off x="6993000" y="4260960"/>
            <a:ext cx="176040" cy="187200"/>
            <a:chOff x="6993000" y="4260960"/>
            <a:chExt cx="176040" cy="187200"/>
          </a:xfrm>
        </p:grpSpPr>
        <p:sp>
          <p:nvSpPr>
            <p:cNvPr id="1644" name=""/>
            <p:cNvSpPr/>
            <p:nvPr/>
          </p:nvSpPr>
          <p:spPr>
            <a:xfrm>
              <a:off x="6993000" y="426096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45" name=""/>
            <p:cNvSpPr/>
            <p:nvPr/>
          </p:nvSpPr>
          <p:spPr>
            <a:xfrm>
              <a:off x="6993000" y="4260960"/>
              <a:ext cx="176040" cy="457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46" name=""/>
            <p:cNvSpPr/>
            <p:nvPr/>
          </p:nvSpPr>
          <p:spPr>
            <a:xfrm>
              <a:off x="6993000" y="426096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47" name=""/>
            <p:cNvSpPr/>
            <p:nvPr/>
          </p:nvSpPr>
          <p:spPr>
            <a:xfrm>
              <a:off x="6993000" y="4282920"/>
              <a:ext cx="176040" cy="2340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48" name=""/>
          <p:cNvGrpSpPr/>
          <p:nvPr/>
        </p:nvGrpSpPr>
        <p:grpSpPr>
          <a:xfrm>
            <a:off x="6458040" y="4114800"/>
            <a:ext cx="177840" cy="187200"/>
            <a:chOff x="6458040" y="4114800"/>
            <a:chExt cx="177840" cy="187200"/>
          </a:xfrm>
        </p:grpSpPr>
        <p:sp>
          <p:nvSpPr>
            <p:cNvPr id="1649" name=""/>
            <p:cNvSpPr/>
            <p:nvPr/>
          </p:nvSpPr>
          <p:spPr>
            <a:xfrm>
              <a:off x="645804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50" name=""/>
            <p:cNvSpPr/>
            <p:nvPr/>
          </p:nvSpPr>
          <p:spPr>
            <a:xfrm>
              <a:off x="6458040" y="4114800"/>
              <a:ext cx="17784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51" name=""/>
            <p:cNvSpPr/>
            <p:nvPr/>
          </p:nvSpPr>
          <p:spPr>
            <a:xfrm>
              <a:off x="645804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52" name=""/>
            <p:cNvSpPr/>
            <p:nvPr/>
          </p:nvSpPr>
          <p:spPr>
            <a:xfrm>
              <a:off x="6458040" y="4136760"/>
              <a:ext cx="17784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53" name=""/>
          <p:cNvGrpSpPr/>
          <p:nvPr/>
        </p:nvGrpSpPr>
        <p:grpSpPr>
          <a:xfrm>
            <a:off x="6993000" y="4260960"/>
            <a:ext cx="176040" cy="187200"/>
            <a:chOff x="6993000" y="4260960"/>
            <a:chExt cx="176040" cy="187200"/>
          </a:xfrm>
        </p:grpSpPr>
        <p:sp>
          <p:nvSpPr>
            <p:cNvPr id="1654" name=""/>
            <p:cNvSpPr/>
            <p:nvPr/>
          </p:nvSpPr>
          <p:spPr>
            <a:xfrm>
              <a:off x="6993000" y="426096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55" name=""/>
            <p:cNvSpPr/>
            <p:nvPr/>
          </p:nvSpPr>
          <p:spPr>
            <a:xfrm>
              <a:off x="6993000" y="4260960"/>
              <a:ext cx="176040" cy="457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3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66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56" name=""/>
            <p:cNvSpPr/>
            <p:nvPr/>
          </p:nvSpPr>
          <p:spPr>
            <a:xfrm>
              <a:off x="6993000" y="426096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57" name=""/>
            <p:cNvSpPr/>
            <p:nvPr/>
          </p:nvSpPr>
          <p:spPr>
            <a:xfrm>
              <a:off x="6993000" y="4282920"/>
              <a:ext cx="176040" cy="2340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7"/>
                  </a:lnTo>
                  <a:lnTo>
                    <a:pt x="33" y="21"/>
                  </a:lnTo>
                  <a:lnTo>
                    <a:pt x="50" y="25"/>
                  </a:lnTo>
                  <a:lnTo>
                    <a:pt x="68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7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solidFill>
              <a:srgbClr val="ff6600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658" name=""/>
          <p:cNvGrpSpPr/>
          <p:nvPr/>
        </p:nvGrpSpPr>
        <p:grpSpPr>
          <a:xfrm>
            <a:off x="6458040" y="4114800"/>
            <a:ext cx="177840" cy="187200"/>
            <a:chOff x="6458040" y="4114800"/>
            <a:chExt cx="177840" cy="187200"/>
          </a:xfrm>
        </p:grpSpPr>
        <p:sp>
          <p:nvSpPr>
            <p:cNvPr id="1659" name=""/>
            <p:cNvSpPr/>
            <p:nvPr/>
          </p:nvSpPr>
          <p:spPr>
            <a:xfrm>
              <a:off x="645804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ff7d2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60" name=""/>
            <p:cNvSpPr/>
            <p:nvPr/>
          </p:nvSpPr>
          <p:spPr>
            <a:xfrm>
              <a:off x="6458040" y="4114800"/>
              <a:ext cx="17784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8"/>
                  </a:lnTo>
                  <a:lnTo>
                    <a:pt x="177" y="54"/>
                  </a:lnTo>
                  <a:lnTo>
                    <a:pt x="195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ff974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61" name=""/>
            <p:cNvSpPr/>
            <p:nvPr/>
          </p:nvSpPr>
          <p:spPr>
            <a:xfrm>
              <a:off x="6458040" y="4114800"/>
              <a:ext cx="1778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5" y="9"/>
                  </a:lnTo>
                  <a:lnTo>
                    <a:pt x="177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62" name=""/>
            <p:cNvSpPr/>
            <p:nvPr/>
          </p:nvSpPr>
          <p:spPr>
            <a:xfrm>
              <a:off x="6458040" y="4136760"/>
              <a:ext cx="17784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2" y="21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6" y="30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sp>
        <p:nvSpPr>
          <p:cNvPr id="1663" name=""/>
          <p:cNvSpPr/>
          <p:nvPr/>
        </p:nvSpPr>
        <p:spPr>
          <a:xfrm>
            <a:off x="4343400" y="3562200"/>
            <a:ext cx="52380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64" name=""/>
          <p:cNvSpPr/>
          <p:nvPr/>
        </p:nvSpPr>
        <p:spPr>
          <a:xfrm>
            <a:off x="6859440" y="4195800"/>
            <a:ext cx="222480" cy="1746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65" name=""/>
          <p:cNvSpPr/>
          <p:nvPr/>
        </p:nvSpPr>
        <p:spPr>
          <a:xfrm>
            <a:off x="6713640" y="4165560"/>
            <a:ext cx="5238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66" name=""/>
          <p:cNvSpPr/>
          <p:nvPr/>
        </p:nvSpPr>
        <p:spPr>
          <a:xfrm>
            <a:off x="6875640" y="4206960"/>
            <a:ext cx="1821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67" name=""/>
          <p:cNvSpPr/>
          <p:nvPr/>
        </p:nvSpPr>
        <p:spPr>
          <a:xfrm>
            <a:off x="6907320" y="42894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68" name=""/>
          <p:cNvSpPr/>
          <p:nvPr/>
        </p:nvSpPr>
        <p:spPr>
          <a:xfrm>
            <a:off x="6767640" y="3960720"/>
            <a:ext cx="5220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69" name=""/>
          <p:cNvSpPr/>
          <p:nvPr/>
        </p:nvSpPr>
        <p:spPr>
          <a:xfrm>
            <a:off x="6950160" y="2581200"/>
            <a:ext cx="5238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0" name=""/>
          <p:cNvSpPr/>
          <p:nvPr/>
        </p:nvSpPr>
        <p:spPr>
          <a:xfrm>
            <a:off x="4343400" y="3562200"/>
            <a:ext cx="523800" cy="32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1" name=""/>
          <p:cNvSpPr/>
          <p:nvPr/>
        </p:nvSpPr>
        <p:spPr>
          <a:xfrm>
            <a:off x="6859440" y="4195800"/>
            <a:ext cx="222480" cy="174600"/>
          </a:xfrm>
          <a:prstGeom prst="rect">
            <a:avLst/>
          </a:prstGeom>
          <a:solidFill>
            <a:srgbClr val="808080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2" name=""/>
          <p:cNvSpPr/>
          <p:nvPr/>
        </p:nvSpPr>
        <p:spPr>
          <a:xfrm>
            <a:off x="6713640" y="4165560"/>
            <a:ext cx="5238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3" name=""/>
          <p:cNvSpPr/>
          <p:nvPr/>
        </p:nvSpPr>
        <p:spPr>
          <a:xfrm>
            <a:off x="6875640" y="4206960"/>
            <a:ext cx="18216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Henry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4" name=""/>
          <p:cNvSpPr/>
          <p:nvPr/>
        </p:nvSpPr>
        <p:spPr>
          <a:xfrm>
            <a:off x="6907320" y="4289400"/>
            <a:ext cx="125280" cy="7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Hub</a:t>
            </a:r>
            <a:endParaRPr b="0" lang="en-US" sz="5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5" name=""/>
          <p:cNvSpPr/>
          <p:nvPr/>
        </p:nvSpPr>
        <p:spPr>
          <a:xfrm>
            <a:off x="6767640" y="3960720"/>
            <a:ext cx="5220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6" name=""/>
          <p:cNvSpPr/>
          <p:nvPr/>
        </p:nvSpPr>
        <p:spPr>
          <a:xfrm>
            <a:off x="6950160" y="2581200"/>
            <a:ext cx="5238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7" name=""/>
          <p:cNvSpPr/>
          <p:nvPr/>
        </p:nvSpPr>
        <p:spPr>
          <a:xfrm>
            <a:off x="6767640" y="3960720"/>
            <a:ext cx="5220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8" name=""/>
          <p:cNvSpPr/>
          <p:nvPr/>
        </p:nvSpPr>
        <p:spPr>
          <a:xfrm>
            <a:off x="6950160" y="2581200"/>
            <a:ext cx="52380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79" name=""/>
          <p:cNvSpPr/>
          <p:nvPr/>
        </p:nvSpPr>
        <p:spPr>
          <a:xfrm>
            <a:off x="7170840" y="3511440"/>
            <a:ext cx="118800" cy="115920"/>
          </a:xfrm>
          <a:prstGeom prst="rect">
            <a:avLst/>
          </a:prstGeom>
          <a:solidFill>
            <a:srgbClr val="ffe80f"/>
          </a:solidFill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0" name=""/>
          <p:cNvSpPr/>
          <p:nvPr/>
        </p:nvSpPr>
        <p:spPr>
          <a:xfrm>
            <a:off x="6404040" y="4933800"/>
            <a:ext cx="1952640" cy="15177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53966" dir="2700000" blurRad="0" rotWithShape="0">
              <a:srgbClr val="919191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1" name=""/>
          <p:cNvSpPr/>
          <p:nvPr/>
        </p:nvSpPr>
        <p:spPr>
          <a:xfrm>
            <a:off x="6438960" y="5316480"/>
            <a:ext cx="79380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2" name=""/>
          <p:cNvSpPr/>
          <p:nvPr/>
        </p:nvSpPr>
        <p:spPr>
          <a:xfrm>
            <a:off x="6438960" y="5316480"/>
            <a:ext cx="793800" cy="43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3" name=""/>
          <p:cNvSpPr/>
          <p:nvPr/>
        </p:nvSpPr>
        <p:spPr>
          <a:xfrm>
            <a:off x="6519960" y="6105600"/>
            <a:ext cx="179280" cy="182520"/>
          </a:xfrm>
          <a:prstGeom prst="ellipse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4" name=""/>
          <p:cNvSpPr/>
          <p:nvPr/>
        </p:nvSpPr>
        <p:spPr>
          <a:xfrm>
            <a:off x="6771960" y="6156360"/>
            <a:ext cx="1233000" cy="23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Gas Marketing Activity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5" name=""/>
          <p:cNvSpPr/>
          <p:nvPr/>
        </p:nvSpPr>
        <p:spPr>
          <a:xfrm>
            <a:off x="6698880" y="4952880"/>
            <a:ext cx="1753560" cy="113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101520" rIns="101520" tIns="50760" bIns="50760" anchor="t">
            <a:spAutoFit/>
          </a:bodyPr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Marketing Offices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Owned and Leased Capacity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NYMEX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Owned Gas Storage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lnSpc>
                <a:spcPct val="150000"/>
              </a:lnSpc>
              <a:tabLst>
                <a:tab algn="l" pos="0"/>
                <a:tab algn="l" pos="1125360"/>
                <a:tab algn="l" pos="2251080"/>
                <a:tab algn="l" pos="3376440"/>
                <a:tab algn="l" pos="4502160"/>
                <a:tab algn="l" pos="5627520"/>
                <a:tab algn="l" pos="6753240"/>
                <a:tab algn="l" pos="7878600"/>
                <a:tab algn="l" pos="9004320"/>
                <a:tab algn="l" pos="10129680"/>
              </a:tabLst>
            </a:pPr>
            <a:r>
              <a:rPr b="1" lang="en-US" sz="9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Leased Storage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6" name=""/>
          <p:cNvSpPr/>
          <p:nvPr/>
        </p:nvSpPr>
        <p:spPr>
          <a:xfrm>
            <a:off x="6523200" y="5653080"/>
            <a:ext cx="160200" cy="163440"/>
          </a:xfrm>
          <a:prstGeom prst="can">
            <a:avLst>
              <a:gd name="adj" fmla="val 25000"/>
            </a:avLst>
          </a:prstGeom>
          <a:solidFill>
            <a:srgbClr val="ff66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7" name=""/>
          <p:cNvSpPr/>
          <p:nvPr/>
        </p:nvSpPr>
        <p:spPr>
          <a:xfrm>
            <a:off x="6459480" y="5332320"/>
            <a:ext cx="271440" cy="0"/>
          </a:xfrm>
          <a:prstGeom prst="line">
            <a:avLst/>
          </a:prstGeom>
          <a:ln w="255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8" name=""/>
          <p:cNvSpPr/>
          <p:nvPr/>
        </p:nvSpPr>
        <p:spPr>
          <a:xfrm>
            <a:off x="6515280" y="5027760"/>
            <a:ext cx="174600" cy="164880"/>
          </a:xfrm>
          <a:prstGeom prst="star5">
            <a:avLst/>
          </a:prstGeom>
          <a:solidFill>
            <a:srgbClr val="fc012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8280" bIns="8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89" name=""/>
          <p:cNvSpPr/>
          <p:nvPr/>
        </p:nvSpPr>
        <p:spPr>
          <a:xfrm>
            <a:off x="6523200" y="5862600"/>
            <a:ext cx="160200" cy="163440"/>
          </a:xfrm>
          <a:prstGeom prst="can">
            <a:avLst>
              <a:gd name="adj" fmla="val 25000"/>
            </a:avLst>
          </a:prstGeom>
          <a:solidFill>
            <a:srgbClr val="6600cc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90" name=""/>
          <p:cNvSpPr/>
          <p:nvPr/>
        </p:nvSpPr>
        <p:spPr>
          <a:xfrm>
            <a:off x="6524640" y="5443560"/>
            <a:ext cx="158760" cy="157320"/>
          </a:xfrm>
          <a:prstGeom prst="rect">
            <a:avLst/>
          </a:prstGeom>
          <a:solidFill>
            <a:srgbClr val="969696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691" name=""/>
          <p:cNvSpPr/>
          <p:nvPr/>
        </p:nvSpPr>
        <p:spPr>
          <a:xfrm>
            <a:off x="5494320" y="2730600"/>
            <a:ext cx="330120" cy="338040"/>
          </a:xfrm>
          <a:prstGeom prst="ellipse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pSp>
        <p:nvGrpSpPr>
          <p:cNvPr id="1692" name=""/>
          <p:cNvGrpSpPr/>
          <p:nvPr/>
        </p:nvGrpSpPr>
        <p:grpSpPr>
          <a:xfrm>
            <a:off x="3659040" y="1185840"/>
            <a:ext cx="4890960" cy="3602160"/>
            <a:chOff x="3659040" y="1185840"/>
            <a:chExt cx="4890960" cy="3602160"/>
          </a:xfrm>
        </p:grpSpPr>
        <p:sp>
          <p:nvSpPr>
            <p:cNvPr id="1693" name=""/>
            <p:cNvSpPr/>
            <p:nvPr/>
          </p:nvSpPr>
          <p:spPr>
            <a:xfrm>
              <a:off x="8219520" y="2040120"/>
              <a:ext cx="33048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94" name=""/>
            <p:cNvSpPr/>
            <p:nvPr/>
          </p:nvSpPr>
          <p:spPr>
            <a:xfrm>
              <a:off x="7970400" y="3116160"/>
              <a:ext cx="330120" cy="3384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95" name=""/>
            <p:cNvSpPr/>
            <p:nvPr/>
          </p:nvSpPr>
          <p:spPr>
            <a:xfrm>
              <a:off x="7812000" y="4068720"/>
              <a:ext cx="33012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96" name=""/>
            <p:cNvSpPr/>
            <p:nvPr/>
          </p:nvSpPr>
          <p:spPr>
            <a:xfrm>
              <a:off x="7957440" y="4414680"/>
              <a:ext cx="330480" cy="3384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97" name=""/>
            <p:cNvSpPr/>
            <p:nvPr/>
          </p:nvSpPr>
          <p:spPr>
            <a:xfrm>
              <a:off x="5935320" y="4449600"/>
              <a:ext cx="330120" cy="3384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98" name=""/>
            <p:cNvSpPr/>
            <p:nvPr/>
          </p:nvSpPr>
          <p:spPr>
            <a:xfrm>
              <a:off x="6682680" y="4075200"/>
              <a:ext cx="33048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699" name=""/>
            <p:cNvSpPr/>
            <p:nvPr/>
          </p:nvSpPr>
          <p:spPr>
            <a:xfrm>
              <a:off x="7123320" y="4014720"/>
              <a:ext cx="275760" cy="2826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0" name=""/>
            <p:cNvSpPr/>
            <p:nvPr/>
          </p:nvSpPr>
          <p:spPr>
            <a:xfrm>
              <a:off x="6900120" y="3662280"/>
              <a:ext cx="330120" cy="3384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1" name=""/>
            <p:cNvSpPr/>
            <p:nvPr/>
          </p:nvSpPr>
          <p:spPr>
            <a:xfrm>
              <a:off x="6996240" y="3433680"/>
              <a:ext cx="330120" cy="3384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2" name=""/>
            <p:cNvSpPr/>
            <p:nvPr/>
          </p:nvSpPr>
          <p:spPr>
            <a:xfrm>
              <a:off x="5916600" y="3649680"/>
              <a:ext cx="33012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3" name=""/>
            <p:cNvSpPr/>
            <p:nvPr/>
          </p:nvSpPr>
          <p:spPr>
            <a:xfrm>
              <a:off x="5581800" y="3370320"/>
              <a:ext cx="33012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4" name=""/>
            <p:cNvSpPr/>
            <p:nvPr/>
          </p:nvSpPr>
          <p:spPr>
            <a:xfrm>
              <a:off x="5878080" y="3195720"/>
              <a:ext cx="33012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5" name=""/>
            <p:cNvSpPr/>
            <p:nvPr/>
          </p:nvSpPr>
          <p:spPr>
            <a:xfrm>
              <a:off x="5730840" y="2906640"/>
              <a:ext cx="330120" cy="3384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6" name=""/>
            <p:cNvSpPr/>
            <p:nvPr/>
          </p:nvSpPr>
          <p:spPr>
            <a:xfrm>
              <a:off x="6523200" y="3011400"/>
              <a:ext cx="330480" cy="3384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7" name=""/>
            <p:cNvSpPr/>
            <p:nvPr/>
          </p:nvSpPr>
          <p:spPr>
            <a:xfrm>
              <a:off x="7007040" y="2986200"/>
              <a:ext cx="33012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8" name=""/>
            <p:cNvSpPr/>
            <p:nvPr/>
          </p:nvSpPr>
          <p:spPr>
            <a:xfrm>
              <a:off x="7664760" y="2497320"/>
              <a:ext cx="33012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09" name=""/>
            <p:cNvSpPr/>
            <p:nvPr/>
          </p:nvSpPr>
          <p:spPr>
            <a:xfrm>
              <a:off x="7473600" y="2887560"/>
              <a:ext cx="330480" cy="3384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0" name=""/>
            <p:cNvSpPr/>
            <p:nvPr/>
          </p:nvSpPr>
          <p:spPr>
            <a:xfrm>
              <a:off x="7489440" y="2701800"/>
              <a:ext cx="330120" cy="3384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1" name=""/>
            <p:cNvSpPr/>
            <p:nvPr/>
          </p:nvSpPr>
          <p:spPr>
            <a:xfrm>
              <a:off x="6785280" y="2189160"/>
              <a:ext cx="33012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2" name=""/>
            <p:cNvSpPr/>
            <p:nvPr/>
          </p:nvSpPr>
          <p:spPr>
            <a:xfrm>
              <a:off x="4986000" y="3344760"/>
              <a:ext cx="330120" cy="33840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3" name=""/>
            <p:cNvSpPr/>
            <p:nvPr/>
          </p:nvSpPr>
          <p:spPr>
            <a:xfrm>
              <a:off x="4217040" y="3459240"/>
              <a:ext cx="33012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4" name=""/>
            <p:cNvSpPr/>
            <p:nvPr/>
          </p:nvSpPr>
          <p:spPr>
            <a:xfrm>
              <a:off x="3659040" y="2754360"/>
              <a:ext cx="33012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5" name=""/>
            <p:cNvSpPr/>
            <p:nvPr/>
          </p:nvSpPr>
          <p:spPr>
            <a:xfrm>
              <a:off x="6963840" y="2230560"/>
              <a:ext cx="463320" cy="474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6" name=""/>
            <p:cNvSpPr/>
            <p:nvPr/>
          </p:nvSpPr>
          <p:spPr>
            <a:xfrm>
              <a:off x="6112440" y="2065320"/>
              <a:ext cx="463320" cy="474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7" name=""/>
            <p:cNvSpPr/>
            <p:nvPr/>
          </p:nvSpPr>
          <p:spPr>
            <a:xfrm>
              <a:off x="6279840" y="3521160"/>
              <a:ext cx="463320" cy="474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8" name=""/>
            <p:cNvSpPr/>
            <p:nvPr/>
          </p:nvSpPr>
          <p:spPr>
            <a:xfrm>
              <a:off x="6165000" y="4168800"/>
              <a:ext cx="463320" cy="474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19" name=""/>
            <p:cNvSpPr/>
            <p:nvPr/>
          </p:nvSpPr>
          <p:spPr>
            <a:xfrm>
              <a:off x="4688640" y="2470320"/>
              <a:ext cx="463320" cy="474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0" name=""/>
            <p:cNvSpPr/>
            <p:nvPr/>
          </p:nvSpPr>
          <p:spPr>
            <a:xfrm>
              <a:off x="3937680" y="1300320"/>
              <a:ext cx="33048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1" name=""/>
            <p:cNvSpPr/>
            <p:nvPr/>
          </p:nvSpPr>
          <p:spPr>
            <a:xfrm>
              <a:off x="4359960" y="1185840"/>
              <a:ext cx="33012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2" name=""/>
            <p:cNvSpPr/>
            <p:nvPr/>
          </p:nvSpPr>
          <p:spPr>
            <a:xfrm>
              <a:off x="4409280" y="1420920"/>
              <a:ext cx="33012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3" name=""/>
            <p:cNvSpPr/>
            <p:nvPr/>
          </p:nvSpPr>
          <p:spPr>
            <a:xfrm>
              <a:off x="5339880" y="3898800"/>
              <a:ext cx="463320" cy="4748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4" name=""/>
            <p:cNvSpPr/>
            <p:nvPr/>
          </p:nvSpPr>
          <p:spPr>
            <a:xfrm>
              <a:off x="7894080" y="2646360"/>
              <a:ext cx="330480" cy="33804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5" name=""/>
            <p:cNvSpPr/>
            <p:nvPr/>
          </p:nvSpPr>
          <p:spPr>
            <a:xfrm>
              <a:off x="8066160" y="2335320"/>
              <a:ext cx="463320" cy="474480"/>
            </a:xfrm>
            <a:prstGeom prst="ellipse">
              <a:avLst/>
            </a:prstGeom>
            <a:solidFill>
              <a:srgbClr val="0091ff"/>
            </a:solidFill>
            <a:ln w="1260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26" name=""/>
          <p:cNvGrpSpPr/>
          <p:nvPr/>
        </p:nvGrpSpPr>
        <p:grpSpPr>
          <a:xfrm>
            <a:off x="3656160" y="1282680"/>
            <a:ext cx="4949280" cy="4141800"/>
            <a:chOff x="3656160" y="1282680"/>
            <a:chExt cx="4949280" cy="4141800"/>
          </a:xfrm>
        </p:grpSpPr>
        <p:sp>
          <p:nvSpPr>
            <p:cNvPr id="1727" name=""/>
            <p:cNvSpPr/>
            <p:nvPr/>
          </p:nvSpPr>
          <p:spPr>
            <a:xfrm>
              <a:off x="7692480" y="2181240"/>
              <a:ext cx="207720" cy="203040"/>
            </a:xfrm>
            <a:custGeom>
              <a:avLst/>
              <a:gdLst/>
              <a:ahLst/>
              <a:rect l="l" t="t" r="r" b="b"/>
              <a:pathLst>
                <a:path w="269" h="257">
                  <a:moveTo>
                    <a:pt x="134" y="0"/>
                  </a:moveTo>
                  <a:lnTo>
                    <a:pt x="102" y="99"/>
                  </a:lnTo>
                  <a:lnTo>
                    <a:pt x="0" y="99"/>
                  </a:lnTo>
                  <a:lnTo>
                    <a:pt x="84" y="160"/>
                  </a:lnTo>
                  <a:lnTo>
                    <a:pt x="52" y="257"/>
                  </a:lnTo>
                  <a:lnTo>
                    <a:pt x="134" y="197"/>
                  </a:lnTo>
                  <a:lnTo>
                    <a:pt x="217" y="257"/>
                  </a:lnTo>
                  <a:lnTo>
                    <a:pt x="185" y="160"/>
                  </a:lnTo>
                  <a:lnTo>
                    <a:pt x="269" y="99"/>
                  </a:lnTo>
                  <a:lnTo>
                    <a:pt x="165" y="99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c012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8" name=""/>
            <p:cNvSpPr/>
            <p:nvPr/>
          </p:nvSpPr>
          <p:spPr>
            <a:xfrm>
              <a:off x="5801400" y="4811760"/>
              <a:ext cx="207720" cy="203040"/>
            </a:xfrm>
            <a:custGeom>
              <a:avLst/>
              <a:gdLst/>
              <a:ahLst/>
              <a:rect l="l" t="t" r="r" b="b"/>
              <a:pathLst>
                <a:path w="269" h="256">
                  <a:moveTo>
                    <a:pt x="135" y="0"/>
                  </a:moveTo>
                  <a:lnTo>
                    <a:pt x="102" y="98"/>
                  </a:lnTo>
                  <a:lnTo>
                    <a:pt x="0" y="98"/>
                  </a:lnTo>
                  <a:lnTo>
                    <a:pt x="84" y="159"/>
                  </a:lnTo>
                  <a:lnTo>
                    <a:pt x="52" y="256"/>
                  </a:lnTo>
                  <a:lnTo>
                    <a:pt x="135" y="197"/>
                  </a:lnTo>
                  <a:lnTo>
                    <a:pt x="217" y="256"/>
                  </a:lnTo>
                  <a:lnTo>
                    <a:pt x="185" y="159"/>
                  </a:lnTo>
                  <a:lnTo>
                    <a:pt x="269" y="98"/>
                  </a:lnTo>
                  <a:lnTo>
                    <a:pt x="165" y="9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c012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29" name=""/>
            <p:cNvSpPr/>
            <p:nvPr/>
          </p:nvSpPr>
          <p:spPr>
            <a:xfrm>
              <a:off x="6095520" y="5221440"/>
              <a:ext cx="207720" cy="203040"/>
            </a:xfrm>
            <a:custGeom>
              <a:avLst/>
              <a:gdLst/>
              <a:ahLst/>
              <a:rect l="l" t="t" r="r" b="b"/>
              <a:pathLst>
                <a:path w="269" h="257">
                  <a:moveTo>
                    <a:pt x="135" y="0"/>
                  </a:moveTo>
                  <a:lnTo>
                    <a:pt x="102" y="99"/>
                  </a:lnTo>
                  <a:lnTo>
                    <a:pt x="0" y="99"/>
                  </a:lnTo>
                  <a:lnTo>
                    <a:pt x="84" y="160"/>
                  </a:lnTo>
                  <a:lnTo>
                    <a:pt x="52" y="257"/>
                  </a:lnTo>
                  <a:lnTo>
                    <a:pt x="135" y="197"/>
                  </a:lnTo>
                  <a:lnTo>
                    <a:pt x="217" y="257"/>
                  </a:lnTo>
                  <a:lnTo>
                    <a:pt x="185" y="160"/>
                  </a:lnTo>
                  <a:lnTo>
                    <a:pt x="269" y="99"/>
                  </a:lnTo>
                  <a:lnTo>
                    <a:pt x="165" y="9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c012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0" name=""/>
            <p:cNvSpPr/>
            <p:nvPr/>
          </p:nvSpPr>
          <p:spPr>
            <a:xfrm>
              <a:off x="6230520" y="2581200"/>
              <a:ext cx="209160" cy="203400"/>
            </a:xfrm>
            <a:custGeom>
              <a:avLst/>
              <a:gdLst/>
              <a:ahLst/>
              <a:rect l="l" t="t" r="r" b="b"/>
              <a:pathLst>
                <a:path w="269" h="256">
                  <a:moveTo>
                    <a:pt x="134" y="0"/>
                  </a:moveTo>
                  <a:lnTo>
                    <a:pt x="102" y="99"/>
                  </a:lnTo>
                  <a:lnTo>
                    <a:pt x="0" y="99"/>
                  </a:lnTo>
                  <a:lnTo>
                    <a:pt x="84" y="160"/>
                  </a:lnTo>
                  <a:lnTo>
                    <a:pt x="52" y="256"/>
                  </a:lnTo>
                  <a:lnTo>
                    <a:pt x="134" y="197"/>
                  </a:lnTo>
                  <a:lnTo>
                    <a:pt x="217" y="256"/>
                  </a:lnTo>
                  <a:lnTo>
                    <a:pt x="185" y="160"/>
                  </a:lnTo>
                  <a:lnTo>
                    <a:pt x="269" y="99"/>
                  </a:lnTo>
                  <a:lnTo>
                    <a:pt x="165" y="99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c012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1" name=""/>
            <p:cNvSpPr/>
            <p:nvPr/>
          </p:nvSpPr>
          <p:spPr>
            <a:xfrm>
              <a:off x="5937840" y="1792440"/>
              <a:ext cx="209160" cy="204480"/>
            </a:xfrm>
            <a:custGeom>
              <a:avLst/>
              <a:gdLst/>
              <a:ahLst/>
              <a:rect l="l" t="t" r="r" b="b"/>
              <a:pathLst>
                <a:path w="269" h="256">
                  <a:moveTo>
                    <a:pt x="134" y="0"/>
                  </a:moveTo>
                  <a:lnTo>
                    <a:pt x="102" y="98"/>
                  </a:lnTo>
                  <a:lnTo>
                    <a:pt x="0" y="98"/>
                  </a:lnTo>
                  <a:lnTo>
                    <a:pt x="84" y="159"/>
                  </a:lnTo>
                  <a:lnTo>
                    <a:pt x="52" y="256"/>
                  </a:lnTo>
                  <a:lnTo>
                    <a:pt x="134" y="197"/>
                  </a:lnTo>
                  <a:lnTo>
                    <a:pt x="217" y="256"/>
                  </a:lnTo>
                  <a:lnTo>
                    <a:pt x="184" y="159"/>
                  </a:lnTo>
                  <a:lnTo>
                    <a:pt x="269" y="98"/>
                  </a:lnTo>
                  <a:lnTo>
                    <a:pt x="165" y="9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c012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2" name=""/>
            <p:cNvSpPr/>
            <p:nvPr/>
          </p:nvSpPr>
          <p:spPr>
            <a:xfrm>
              <a:off x="3916080" y="1762200"/>
              <a:ext cx="209160" cy="203040"/>
            </a:xfrm>
            <a:custGeom>
              <a:avLst/>
              <a:gdLst/>
              <a:ahLst/>
              <a:rect l="l" t="t" r="r" b="b"/>
              <a:pathLst>
                <a:path w="269" h="257">
                  <a:moveTo>
                    <a:pt x="135" y="0"/>
                  </a:moveTo>
                  <a:lnTo>
                    <a:pt x="102" y="99"/>
                  </a:lnTo>
                  <a:lnTo>
                    <a:pt x="0" y="99"/>
                  </a:lnTo>
                  <a:lnTo>
                    <a:pt x="84" y="160"/>
                  </a:lnTo>
                  <a:lnTo>
                    <a:pt x="52" y="257"/>
                  </a:lnTo>
                  <a:lnTo>
                    <a:pt x="135" y="198"/>
                  </a:lnTo>
                  <a:lnTo>
                    <a:pt x="217" y="257"/>
                  </a:lnTo>
                  <a:lnTo>
                    <a:pt x="185" y="160"/>
                  </a:lnTo>
                  <a:lnTo>
                    <a:pt x="269" y="99"/>
                  </a:lnTo>
                  <a:lnTo>
                    <a:pt x="165" y="9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c012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3" name=""/>
            <p:cNvSpPr/>
            <p:nvPr/>
          </p:nvSpPr>
          <p:spPr>
            <a:xfrm>
              <a:off x="4792320" y="1282680"/>
              <a:ext cx="207720" cy="204840"/>
            </a:xfrm>
            <a:custGeom>
              <a:avLst/>
              <a:gdLst/>
              <a:ahLst/>
              <a:rect l="l" t="t" r="r" b="b"/>
              <a:pathLst>
                <a:path w="269" h="256">
                  <a:moveTo>
                    <a:pt x="134" y="0"/>
                  </a:moveTo>
                  <a:lnTo>
                    <a:pt x="102" y="98"/>
                  </a:lnTo>
                  <a:lnTo>
                    <a:pt x="0" y="98"/>
                  </a:lnTo>
                  <a:lnTo>
                    <a:pt x="84" y="159"/>
                  </a:lnTo>
                  <a:lnTo>
                    <a:pt x="52" y="256"/>
                  </a:lnTo>
                  <a:lnTo>
                    <a:pt x="134" y="197"/>
                  </a:lnTo>
                  <a:lnTo>
                    <a:pt x="217" y="256"/>
                  </a:lnTo>
                  <a:lnTo>
                    <a:pt x="184" y="159"/>
                  </a:lnTo>
                  <a:lnTo>
                    <a:pt x="269" y="98"/>
                  </a:lnTo>
                  <a:lnTo>
                    <a:pt x="165" y="9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c012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4" name=""/>
            <p:cNvSpPr/>
            <p:nvPr/>
          </p:nvSpPr>
          <p:spPr>
            <a:xfrm>
              <a:off x="7717320" y="2227320"/>
              <a:ext cx="232200" cy="226800"/>
            </a:xfrm>
            <a:prstGeom prst="star5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8800" bIns="28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5" name=""/>
            <p:cNvSpPr/>
            <p:nvPr/>
          </p:nvSpPr>
          <p:spPr>
            <a:xfrm>
              <a:off x="7762320" y="2994120"/>
              <a:ext cx="232200" cy="226800"/>
            </a:xfrm>
            <a:prstGeom prst="star5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8800" bIns="28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6" name=""/>
            <p:cNvSpPr/>
            <p:nvPr/>
          </p:nvSpPr>
          <p:spPr>
            <a:xfrm>
              <a:off x="6480360" y="4237200"/>
              <a:ext cx="207720" cy="203040"/>
            </a:xfrm>
            <a:custGeom>
              <a:avLst/>
              <a:gdLst/>
              <a:ahLst/>
              <a:rect l="l" t="t" r="r" b="b"/>
              <a:pathLst>
                <a:path w="269" h="256">
                  <a:moveTo>
                    <a:pt x="135" y="0"/>
                  </a:moveTo>
                  <a:lnTo>
                    <a:pt x="102" y="99"/>
                  </a:lnTo>
                  <a:lnTo>
                    <a:pt x="0" y="99"/>
                  </a:lnTo>
                  <a:lnTo>
                    <a:pt x="84" y="159"/>
                  </a:lnTo>
                  <a:lnTo>
                    <a:pt x="52" y="256"/>
                  </a:lnTo>
                  <a:lnTo>
                    <a:pt x="135" y="197"/>
                  </a:lnTo>
                  <a:lnTo>
                    <a:pt x="217" y="256"/>
                  </a:lnTo>
                  <a:lnTo>
                    <a:pt x="185" y="159"/>
                  </a:lnTo>
                  <a:lnTo>
                    <a:pt x="269" y="99"/>
                  </a:lnTo>
                  <a:lnTo>
                    <a:pt x="165" y="9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c012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7" name=""/>
            <p:cNvSpPr/>
            <p:nvPr/>
          </p:nvSpPr>
          <p:spPr>
            <a:xfrm>
              <a:off x="5398200" y="2714760"/>
              <a:ext cx="207720" cy="204480"/>
            </a:xfrm>
            <a:custGeom>
              <a:avLst/>
              <a:gdLst/>
              <a:ahLst/>
              <a:rect l="l" t="t" r="r" b="b"/>
              <a:pathLst>
                <a:path w="269" h="256">
                  <a:moveTo>
                    <a:pt x="135" y="0"/>
                  </a:moveTo>
                  <a:lnTo>
                    <a:pt x="102" y="98"/>
                  </a:lnTo>
                  <a:lnTo>
                    <a:pt x="0" y="98"/>
                  </a:lnTo>
                  <a:lnTo>
                    <a:pt x="85" y="159"/>
                  </a:lnTo>
                  <a:lnTo>
                    <a:pt x="52" y="256"/>
                  </a:lnTo>
                  <a:lnTo>
                    <a:pt x="135" y="197"/>
                  </a:lnTo>
                  <a:lnTo>
                    <a:pt x="217" y="256"/>
                  </a:lnTo>
                  <a:lnTo>
                    <a:pt x="185" y="159"/>
                  </a:lnTo>
                  <a:lnTo>
                    <a:pt x="269" y="98"/>
                  </a:lnTo>
                  <a:lnTo>
                    <a:pt x="165" y="98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c012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8" name=""/>
            <p:cNvSpPr/>
            <p:nvPr/>
          </p:nvSpPr>
          <p:spPr>
            <a:xfrm>
              <a:off x="3656160" y="2603520"/>
              <a:ext cx="209160" cy="204840"/>
            </a:xfrm>
            <a:custGeom>
              <a:avLst/>
              <a:gdLst/>
              <a:ahLst/>
              <a:rect l="l" t="t" r="r" b="b"/>
              <a:pathLst>
                <a:path w="269" h="256">
                  <a:moveTo>
                    <a:pt x="134" y="0"/>
                  </a:moveTo>
                  <a:lnTo>
                    <a:pt x="102" y="98"/>
                  </a:lnTo>
                  <a:lnTo>
                    <a:pt x="0" y="98"/>
                  </a:lnTo>
                  <a:lnTo>
                    <a:pt x="84" y="159"/>
                  </a:lnTo>
                  <a:lnTo>
                    <a:pt x="52" y="256"/>
                  </a:lnTo>
                  <a:lnTo>
                    <a:pt x="134" y="197"/>
                  </a:lnTo>
                  <a:lnTo>
                    <a:pt x="217" y="256"/>
                  </a:lnTo>
                  <a:lnTo>
                    <a:pt x="185" y="159"/>
                  </a:lnTo>
                  <a:lnTo>
                    <a:pt x="269" y="98"/>
                  </a:lnTo>
                  <a:lnTo>
                    <a:pt x="165" y="98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fc0128"/>
            </a:solidFill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39" name=""/>
            <p:cNvSpPr/>
            <p:nvPr/>
          </p:nvSpPr>
          <p:spPr>
            <a:xfrm>
              <a:off x="7841520" y="2751120"/>
              <a:ext cx="232200" cy="227160"/>
            </a:xfrm>
            <a:prstGeom prst="star5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9160" bIns="291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40" name=""/>
            <p:cNvSpPr/>
            <p:nvPr/>
          </p:nvSpPr>
          <p:spPr>
            <a:xfrm>
              <a:off x="8372880" y="2560680"/>
              <a:ext cx="232560" cy="226800"/>
            </a:xfrm>
            <a:prstGeom prst="star5">
              <a:avLst/>
            </a:prstGeom>
            <a:solidFill>
              <a:srgbClr val="fc0128"/>
            </a:solidFill>
            <a:ln w="93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28800" bIns="28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41" name=""/>
          <p:cNvGrpSpPr/>
          <p:nvPr/>
        </p:nvGrpSpPr>
        <p:grpSpPr>
          <a:xfrm>
            <a:off x="7534440" y="2297160"/>
            <a:ext cx="177480" cy="187200"/>
            <a:chOff x="7534440" y="2297160"/>
            <a:chExt cx="177480" cy="187200"/>
          </a:xfrm>
        </p:grpSpPr>
        <p:sp>
          <p:nvSpPr>
            <p:cNvPr id="1742" name=""/>
            <p:cNvSpPr/>
            <p:nvPr/>
          </p:nvSpPr>
          <p:spPr>
            <a:xfrm>
              <a:off x="7534440" y="2297160"/>
              <a:ext cx="1774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43" name=""/>
            <p:cNvSpPr/>
            <p:nvPr/>
          </p:nvSpPr>
          <p:spPr>
            <a:xfrm>
              <a:off x="7534440" y="2297160"/>
              <a:ext cx="177480" cy="4572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7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80" bIns="-1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44" name=""/>
            <p:cNvSpPr/>
            <p:nvPr/>
          </p:nvSpPr>
          <p:spPr>
            <a:xfrm>
              <a:off x="7534440" y="2297160"/>
              <a:ext cx="17748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5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5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45" name=""/>
            <p:cNvSpPr/>
            <p:nvPr/>
          </p:nvSpPr>
          <p:spPr>
            <a:xfrm>
              <a:off x="7534440" y="2319120"/>
              <a:ext cx="1774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7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46" name=""/>
          <p:cNvGrpSpPr/>
          <p:nvPr/>
        </p:nvGrpSpPr>
        <p:grpSpPr>
          <a:xfrm>
            <a:off x="7307280" y="2119320"/>
            <a:ext cx="176040" cy="187200"/>
            <a:chOff x="7307280" y="2119320"/>
            <a:chExt cx="176040" cy="187200"/>
          </a:xfrm>
        </p:grpSpPr>
        <p:sp>
          <p:nvSpPr>
            <p:cNvPr id="1747" name=""/>
            <p:cNvSpPr/>
            <p:nvPr/>
          </p:nvSpPr>
          <p:spPr>
            <a:xfrm>
              <a:off x="7307280" y="211932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48" name=""/>
            <p:cNvSpPr/>
            <p:nvPr/>
          </p:nvSpPr>
          <p:spPr>
            <a:xfrm>
              <a:off x="7307280" y="2119320"/>
              <a:ext cx="176040" cy="4608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3" y="51"/>
                  </a:lnTo>
                  <a:lnTo>
                    <a:pt x="51" y="54"/>
                  </a:lnTo>
                  <a:lnTo>
                    <a:pt x="69" y="58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49" name=""/>
            <p:cNvSpPr/>
            <p:nvPr/>
          </p:nvSpPr>
          <p:spPr>
            <a:xfrm>
              <a:off x="7307280" y="2119320"/>
              <a:ext cx="17604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6"/>
                  </a:lnTo>
                  <a:lnTo>
                    <a:pt x="33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2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50" name=""/>
            <p:cNvSpPr/>
            <p:nvPr/>
          </p:nvSpPr>
          <p:spPr>
            <a:xfrm>
              <a:off x="7307280" y="2141280"/>
              <a:ext cx="176040" cy="2412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3" y="22"/>
                  </a:lnTo>
                  <a:lnTo>
                    <a:pt x="51" y="25"/>
                  </a:lnTo>
                  <a:lnTo>
                    <a:pt x="69" y="29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680" bIns="-22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51" name=""/>
          <p:cNvGrpSpPr/>
          <p:nvPr/>
        </p:nvGrpSpPr>
        <p:grpSpPr>
          <a:xfrm>
            <a:off x="6135840" y="3127320"/>
            <a:ext cx="177480" cy="189000"/>
            <a:chOff x="6135840" y="3127320"/>
            <a:chExt cx="177480" cy="189000"/>
          </a:xfrm>
        </p:grpSpPr>
        <p:sp>
          <p:nvSpPr>
            <p:cNvPr id="1752" name=""/>
            <p:cNvSpPr/>
            <p:nvPr/>
          </p:nvSpPr>
          <p:spPr>
            <a:xfrm>
              <a:off x="6135840" y="3127320"/>
              <a:ext cx="17748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53" name=""/>
            <p:cNvSpPr/>
            <p:nvPr/>
          </p:nvSpPr>
          <p:spPr>
            <a:xfrm>
              <a:off x="6135840" y="3127320"/>
              <a:ext cx="17748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5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5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54" name=""/>
            <p:cNvSpPr/>
            <p:nvPr/>
          </p:nvSpPr>
          <p:spPr>
            <a:xfrm>
              <a:off x="6135840" y="3127320"/>
              <a:ext cx="177480" cy="18900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4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4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55" name=""/>
            <p:cNvSpPr/>
            <p:nvPr/>
          </p:nvSpPr>
          <p:spPr>
            <a:xfrm>
              <a:off x="6135840" y="3151080"/>
              <a:ext cx="17748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56" name=""/>
          <p:cNvGrpSpPr/>
          <p:nvPr/>
        </p:nvGrpSpPr>
        <p:grpSpPr>
          <a:xfrm>
            <a:off x="6559560" y="2617920"/>
            <a:ext cx="176040" cy="188640"/>
            <a:chOff x="6559560" y="2617920"/>
            <a:chExt cx="176040" cy="188640"/>
          </a:xfrm>
        </p:grpSpPr>
        <p:sp>
          <p:nvSpPr>
            <p:cNvPr id="1757" name=""/>
            <p:cNvSpPr/>
            <p:nvPr/>
          </p:nvSpPr>
          <p:spPr>
            <a:xfrm>
              <a:off x="6559560" y="2617920"/>
              <a:ext cx="17604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58" name=""/>
            <p:cNvSpPr/>
            <p:nvPr/>
          </p:nvSpPr>
          <p:spPr>
            <a:xfrm>
              <a:off x="6559560" y="2617920"/>
              <a:ext cx="17604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59" name=""/>
            <p:cNvSpPr/>
            <p:nvPr/>
          </p:nvSpPr>
          <p:spPr>
            <a:xfrm>
              <a:off x="6559560" y="2617920"/>
              <a:ext cx="17604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8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60" name=""/>
            <p:cNvSpPr/>
            <p:nvPr/>
          </p:nvSpPr>
          <p:spPr>
            <a:xfrm>
              <a:off x="6559560" y="2641680"/>
              <a:ext cx="176040" cy="2340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61" name=""/>
          <p:cNvGrpSpPr/>
          <p:nvPr/>
        </p:nvGrpSpPr>
        <p:grpSpPr>
          <a:xfrm>
            <a:off x="6156360" y="4030560"/>
            <a:ext cx="176040" cy="187560"/>
            <a:chOff x="6156360" y="4030560"/>
            <a:chExt cx="176040" cy="187560"/>
          </a:xfrm>
        </p:grpSpPr>
        <p:sp>
          <p:nvSpPr>
            <p:cNvPr id="1762" name=""/>
            <p:cNvSpPr/>
            <p:nvPr/>
          </p:nvSpPr>
          <p:spPr>
            <a:xfrm>
              <a:off x="6156360" y="4030560"/>
              <a:ext cx="176040" cy="1875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63" name=""/>
            <p:cNvSpPr/>
            <p:nvPr/>
          </p:nvSpPr>
          <p:spPr>
            <a:xfrm>
              <a:off x="6156360" y="4030560"/>
              <a:ext cx="176040" cy="4608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6" y="3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64" name=""/>
            <p:cNvSpPr/>
            <p:nvPr/>
          </p:nvSpPr>
          <p:spPr>
            <a:xfrm>
              <a:off x="6156360" y="4030560"/>
              <a:ext cx="176040" cy="18756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3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6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6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65" name=""/>
            <p:cNvSpPr/>
            <p:nvPr/>
          </p:nvSpPr>
          <p:spPr>
            <a:xfrm>
              <a:off x="6156360" y="4052880"/>
              <a:ext cx="17604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6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66" name=""/>
          <p:cNvGrpSpPr/>
          <p:nvPr/>
        </p:nvGrpSpPr>
        <p:grpSpPr>
          <a:xfrm>
            <a:off x="6321600" y="4114800"/>
            <a:ext cx="177480" cy="188640"/>
            <a:chOff x="6321600" y="4114800"/>
            <a:chExt cx="177480" cy="188640"/>
          </a:xfrm>
        </p:grpSpPr>
        <p:sp>
          <p:nvSpPr>
            <p:cNvPr id="1767" name=""/>
            <p:cNvSpPr/>
            <p:nvPr/>
          </p:nvSpPr>
          <p:spPr>
            <a:xfrm>
              <a:off x="6321600" y="4114800"/>
              <a:ext cx="17748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68" name=""/>
            <p:cNvSpPr/>
            <p:nvPr/>
          </p:nvSpPr>
          <p:spPr>
            <a:xfrm>
              <a:off x="6321600" y="4114800"/>
              <a:ext cx="177480" cy="4752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9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7"/>
                  </a:lnTo>
                  <a:lnTo>
                    <a:pt x="33" y="50"/>
                  </a:lnTo>
                  <a:lnTo>
                    <a:pt x="51" y="54"/>
                  </a:lnTo>
                  <a:lnTo>
                    <a:pt x="69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7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7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69" name=""/>
            <p:cNvSpPr/>
            <p:nvPr/>
          </p:nvSpPr>
          <p:spPr>
            <a:xfrm>
              <a:off x="6321600" y="4114800"/>
              <a:ext cx="177480" cy="18864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9" y="2"/>
                  </a:lnTo>
                  <a:lnTo>
                    <a:pt x="51" y="5"/>
                  </a:lnTo>
                  <a:lnTo>
                    <a:pt x="33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9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3" y="228"/>
                  </a:lnTo>
                  <a:lnTo>
                    <a:pt x="51" y="231"/>
                  </a:lnTo>
                  <a:lnTo>
                    <a:pt x="69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7" y="237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9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7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70" name=""/>
            <p:cNvSpPr/>
            <p:nvPr/>
          </p:nvSpPr>
          <p:spPr>
            <a:xfrm>
              <a:off x="6321600" y="4138560"/>
              <a:ext cx="177480" cy="23760"/>
            </a:xfrm>
            <a:custGeom>
              <a:avLst/>
              <a:gdLst/>
              <a:ahLst/>
              <a:rect l="l" t="t" r="r" b="b"/>
              <a:pathLst>
                <a:path w="228" h="30">
                  <a:moveTo>
                    <a:pt x="0" y="0"/>
                  </a:moveTo>
                  <a:lnTo>
                    <a:pt x="2" y="7"/>
                  </a:lnTo>
                  <a:lnTo>
                    <a:pt x="9" y="12"/>
                  </a:lnTo>
                  <a:lnTo>
                    <a:pt x="20" y="18"/>
                  </a:lnTo>
                  <a:lnTo>
                    <a:pt x="33" y="21"/>
                  </a:lnTo>
                  <a:lnTo>
                    <a:pt x="51" y="25"/>
                  </a:lnTo>
                  <a:lnTo>
                    <a:pt x="69" y="28"/>
                  </a:lnTo>
                  <a:lnTo>
                    <a:pt x="90" y="30"/>
                  </a:lnTo>
                  <a:lnTo>
                    <a:pt x="113" y="30"/>
                  </a:lnTo>
                  <a:lnTo>
                    <a:pt x="137" y="30"/>
                  </a:lnTo>
                  <a:lnTo>
                    <a:pt x="158" y="28"/>
                  </a:lnTo>
                  <a:lnTo>
                    <a:pt x="178" y="25"/>
                  </a:lnTo>
                  <a:lnTo>
                    <a:pt x="196" y="21"/>
                  </a:lnTo>
                  <a:lnTo>
                    <a:pt x="208" y="18"/>
                  </a:lnTo>
                  <a:lnTo>
                    <a:pt x="219" y="12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71" name=""/>
          <p:cNvGrpSpPr/>
          <p:nvPr/>
        </p:nvGrpSpPr>
        <p:grpSpPr>
          <a:xfrm>
            <a:off x="6458040" y="4114800"/>
            <a:ext cx="779040" cy="297000"/>
            <a:chOff x="6458040" y="4114800"/>
            <a:chExt cx="779040" cy="297000"/>
          </a:xfrm>
        </p:grpSpPr>
        <p:sp>
          <p:nvSpPr>
            <p:cNvPr id="1772" name=""/>
            <p:cNvSpPr/>
            <p:nvPr/>
          </p:nvSpPr>
          <p:spPr>
            <a:xfrm>
              <a:off x="6712560" y="4165560"/>
              <a:ext cx="524520" cy="24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1773" name=""/>
            <p:cNvGrpSpPr/>
            <p:nvPr/>
          </p:nvGrpSpPr>
          <p:grpSpPr>
            <a:xfrm>
              <a:off x="6458040" y="4114800"/>
              <a:ext cx="176760" cy="187200"/>
              <a:chOff x="6458040" y="4114800"/>
              <a:chExt cx="176760" cy="187200"/>
            </a:xfrm>
          </p:grpSpPr>
          <p:sp>
            <p:nvSpPr>
              <p:cNvPr id="1774" name=""/>
              <p:cNvSpPr/>
              <p:nvPr/>
            </p:nvSpPr>
            <p:spPr>
              <a:xfrm>
                <a:off x="6458040" y="411480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75" name=""/>
              <p:cNvSpPr/>
              <p:nvPr/>
            </p:nvSpPr>
            <p:spPr>
              <a:xfrm>
                <a:off x="6458040" y="411480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f66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76" name=""/>
              <p:cNvSpPr/>
              <p:nvPr/>
            </p:nvSpPr>
            <p:spPr>
              <a:xfrm>
                <a:off x="6458040" y="411480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ff6600"/>
              </a:solidFill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77" name=""/>
              <p:cNvSpPr/>
              <p:nvPr/>
            </p:nvSpPr>
            <p:spPr>
              <a:xfrm>
                <a:off x="6458040" y="4136760"/>
                <a:ext cx="176760" cy="2412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2" y="21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6" y="30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solidFill>
                <a:srgbClr val="ff6600"/>
              </a:solidFill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778" name=""/>
          <p:cNvGrpSpPr/>
          <p:nvPr/>
        </p:nvGrpSpPr>
        <p:grpSpPr>
          <a:xfrm>
            <a:off x="6783480" y="3954600"/>
            <a:ext cx="176040" cy="188640"/>
            <a:chOff x="6783480" y="3954600"/>
            <a:chExt cx="176040" cy="188640"/>
          </a:xfrm>
        </p:grpSpPr>
        <p:sp>
          <p:nvSpPr>
            <p:cNvPr id="1779" name=""/>
            <p:cNvSpPr/>
            <p:nvPr/>
          </p:nvSpPr>
          <p:spPr>
            <a:xfrm>
              <a:off x="6783480" y="3954600"/>
              <a:ext cx="17604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80" name=""/>
            <p:cNvSpPr/>
            <p:nvPr/>
          </p:nvSpPr>
          <p:spPr>
            <a:xfrm>
              <a:off x="6783480" y="3954600"/>
              <a:ext cx="176040" cy="47160"/>
            </a:xfrm>
            <a:custGeom>
              <a:avLst/>
              <a:gdLst/>
              <a:ahLst/>
              <a:rect l="l" t="t" r="r" b="b"/>
              <a:pathLst>
                <a:path w="228" h="59">
                  <a:moveTo>
                    <a:pt x="0" y="28"/>
                  </a:moveTo>
                  <a:lnTo>
                    <a:pt x="2" y="36"/>
                  </a:lnTo>
                  <a:lnTo>
                    <a:pt x="9" y="41"/>
                  </a:lnTo>
                  <a:lnTo>
                    <a:pt x="20" y="46"/>
                  </a:lnTo>
                  <a:lnTo>
                    <a:pt x="32" y="50"/>
                  </a:lnTo>
                  <a:lnTo>
                    <a:pt x="50" y="54"/>
                  </a:lnTo>
                  <a:lnTo>
                    <a:pt x="68" y="57"/>
                  </a:lnTo>
                  <a:lnTo>
                    <a:pt x="90" y="59"/>
                  </a:lnTo>
                  <a:lnTo>
                    <a:pt x="113" y="59"/>
                  </a:lnTo>
                  <a:lnTo>
                    <a:pt x="136" y="59"/>
                  </a:lnTo>
                  <a:lnTo>
                    <a:pt x="158" y="57"/>
                  </a:lnTo>
                  <a:lnTo>
                    <a:pt x="178" y="54"/>
                  </a:lnTo>
                  <a:lnTo>
                    <a:pt x="196" y="50"/>
                  </a:lnTo>
                  <a:lnTo>
                    <a:pt x="208" y="46"/>
                  </a:lnTo>
                  <a:lnTo>
                    <a:pt x="219" y="41"/>
                  </a:lnTo>
                  <a:lnTo>
                    <a:pt x="226" y="3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81" name=""/>
            <p:cNvSpPr/>
            <p:nvPr/>
          </p:nvSpPr>
          <p:spPr>
            <a:xfrm>
              <a:off x="6783480" y="3954600"/>
              <a:ext cx="176040" cy="188640"/>
            </a:xfrm>
            <a:custGeom>
              <a:avLst/>
              <a:gdLst/>
              <a:ahLst/>
              <a:rect l="l" t="t" r="r" b="b"/>
              <a:pathLst>
                <a:path w="228" h="236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20" y="12"/>
                  </a:lnTo>
                  <a:lnTo>
                    <a:pt x="9" y="18"/>
                  </a:lnTo>
                  <a:lnTo>
                    <a:pt x="2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2" y="213"/>
                  </a:lnTo>
                  <a:lnTo>
                    <a:pt x="9" y="218"/>
                  </a:lnTo>
                  <a:lnTo>
                    <a:pt x="20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90" y="236"/>
                  </a:lnTo>
                  <a:lnTo>
                    <a:pt x="113" y="236"/>
                  </a:lnTo>
                  <a:lnTo>
                    <a:pt x="136" y="236"/>
                  </a:lnTo>
                  <a:lnTo>
                    <a:pt x="158" y="235"/>
                  </a:lnTo>
                  <a:lnTo>
                    <a:pt x="178" y="231"/>
                  </a:lnTo>
                  <a:lnTo>
                    <a:pt x="196" y="227"/>
                  </a:lnTo>
                  <a:lnTo>
                    <a:pt x="208" y="224"/>
                  </a:lnTo>
                  <a:lnTo>
                    <a:pt x="219" y="218"/>
                  </a:lnTo>
                  <a:lnTo>
                    <a:pt x="226" y="213"/>
                  </a:lnTo>
                  <a:lnTo>
                    <a:pt x="228" y="206"/>
                  </a:lnTo>
                  <a:lnTo>
                    <a:pt x="228" y="28"/>
                  </a:lnTo>
                  <a:lnTo>
                    <a:pt x="226" y="23"/>
                  </a:lnTo>
                  <a:lnTo>
                    <a:pt x="219" y="18"/>
                  </a:lnTo>
                  <a:lnTo>
                    <a:pt x="208" y="12"/>
                  </a:lnTo>
                  <a:lnTo>
                    <a:pt x="196" y="9"/>
                  </a:lnTo>
                  <a:lnTo>
                    <a:pt x="178" y="5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82" name=""/>
            <p:cNvSpPr/>
            <p:nvPr/>
          </p:nvSpPr>
          <p:spPr>
            <a:xfrm>
              <a:off x="6783480" y="3978000"/>
              <a:ext cx="176040" cy="2340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8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6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6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8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400" bIns="-23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83" name=""/>
          <p:cNvGrpSpPr/>
          <p:nvPr/>
        </p:nvGrpSpPr>
        <p:grpSpPr>
          <a:xfrm>
            <a:off x="4919760" y="2741760"/>
            <a:ext cx="176040" cy="188640"/>
            <a:chOff x="4919760" y="2741760"/>
            <a:chExt cx="176040" cy="188640"/>
          </a:xfrm>
        </p:grpSpPr>
        <p:sp>
          <p:nvSpPr>
            <p:cNvPr id="1784" name=""/>
            <p:cNvSpPr/>
            <p:nvPr/>
          </p:nvSpPr>
          <p:spPr>
            <a:xfrm>
              <a:off x="4919760" y="2741760"/>
              <a:ext cx="176040" cy="1886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85" name=""/>
            <p:cNvSpPr/>
            <p:nvPr/>
          </p:nvSpPr>
          <p:spPr>
            <a:xfrm>
              <a:off x="4919760" y="2741760"/>
              <a:ext cx="176040" cy="47520"/>
            </a:xfrm>
            <a:custGeom>
              <a:avLst/>
              <a:gdLst/>
              <a:ahLst/>
              <a:rect l="l" t="t" r="r" b="b"/>
              <a:pathLst>
                <a:path w="227" h="59">
                  <a:moveTo>
                    <a:pt x="0" y="28"/>
                  </a:moveTo>
                  <a:lnTo>
                    <a:pt x="1" y="36"/>
                  </a:lnTo>
                  <a:lnTo>
                    <a:pt x="9" y="41"/>
                  </a:lnTo>
                  <a:lnTo>
                    <a:pt x="19" y="46"/>
                  </a:lnTo>
                  <a:lnTo>
                    <a:pt x="32" y="50"/>
                  </a:lnTo>
                  <a:lnTo>
                    <a:pt x="50" y="53"/>
                  </a:lnTo>
                  <a:lnTo>
                    <a:pt x="68" y="57"/>
                  </a:lnTo>
                  <a:lnTo>
                    <a:pt x="89" y="59"/>
                  </a:lnTo>
                  <a:lnTo>
                    <a:pt x="112" y="59"/>
                  </a:lnTo>
                  <a:lnTo>
                    <a:pt x="136" y="59"/>
                  </a:lnTo>
                  <a:lnTo>
                    <a:pt x="157" y="57"/>
                  </a:lnTo>
                  <a:lnTo>
                    <a:pt x="177" y="53"/>
                  </a:lnTo>
                  <a:lnTo>
                    <a:pt x="195" y="50"/>
                  </a:lnTo>
                  <a:lnTo>
                    <a:pt x="208" y="46"/>
                  </a:lnTo>
                  <a:lnTo>
                    <a:pt x="218" y="41"/>
                  </a:lnTo>
                  <a:lnTo>
                    <a:pt x="225" y="3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20" bIns="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86" name=""/>
            <p:cNvSpPr/>
            <p:nvPr/>
          </p:nvSpPr>
          <p:spPr>
            <a:xfrm>
              <a:off x="4919760" y="2741760"/>
              <a:ext cx="176040" cy="188640"/>
            </a:xfrm>
            <a:custGeom>
              <a:avLst/>
              <a:gdLst/>
              <a:ahLst/>
              <a:rect l="l" t="t" r="r" b="b"/>
              <a:pathLst>
                <a:path w="227" h="236">
                  <a:moveTo>
                    <a:pt x="112" y="0"/>
                  </a:moveTo>
                  <a:lnTo>
                    <a:pt x="89" y="0"/>
                  </a:lnTo>
                  <a:lnTo>
                    <a:pt x="68" y="1"/>
                  </a:lnTo>
                  <a:lnTo>
                    <a:pt x="50" y="5"/>
                  </a:lnTo>
                  <a:lnTo>
                    <a:pt x="32" y="9"/>
                  </a:lnTo>
                  <a:lnTo>
                    <a:pt x="19" y="12"/>
                  </a:lnTo>
                  <a:lnTo>
                    <a:pt x="9" y="18"/>
                  </a:lnTo>
                  <a:lnTo>
                    <a:pt x="1" y="23"/>
                  </a:lnTo>
                  <a:lnTo>
                    <a:pt x="0" y="28"/>
                  </a:lnTo>
                  <a:lnTo>
                    <a:pt x="0" y="206"/>
                  </a:lnTo>
                  <a:lnTo>
                    <a:pt x="1" y="213"/>
                  </a:lnTo>
                  <a:lnTo>
                    <a:pt x="9" y="218"/>
                  </a:lnTo>
                  <a:lnTo>
                    <a:pt x="19" y="224"/>
                  </a:lnTo>
                  <a:lnTo>
                    <a:pt x="32" y="227"/>
                  </a:lnTo>
                  <a:lnTo>
                    <a:pt x="50" y="231"/>
                  </a:lnTo>
                  <a:lnTo>
                    <a:pt x="68" y="235"/>
                  </a:lnTo>
                  <a:lnTo>
                    <a:pt x="89" y="236"/>
                  </a:lnTo>
                  <a:lnTo>
                    <a:pt x="112" y="236"/>
                  </a:lnTo>
                  <a:lnTo>
                    <a:pt x="136" y="236"/>
                  </a:lnTo>
                  <a:lnTo>
                    <a:pt x="157" y="235"/>
                  </a:lnTo>
                  <a:lnTo>
                    <a:pt x="177" y="231"/>
                  </a:lnTo>
                  <a:lnTo>
                    <a:pt x="195" y="227"/>
                  </a:lnTo>
                  <a:lnTo>
                    <a:pt x="208" y="224"/>
                  </a:lnTo>
                  <a:lnTo>
                    <a:pt x="218" y="218"/>
                  </a:lnTo>
                  <a:lnTo>
                    <a:pt x="225" y="213"/>
                  </a:lnTo>
                  <a:lnTo>
                    <a:pt x="227" y="206"/>
                  </a:lnTo>
                  <a:lnTo>
                    <a:pt x="227" y="28"/>
                  </a:lnTo>
                  <a:lnTo>
                    <a:pt x="225" y="23"/>
                  </a:lnTo>
                  <a:lnTo>
                    <a:pt x="218" y="18"/>
                  </a:lnTo>
                  <a:lnTo>
                    <a:pt x="208" y="12"/>
                  </a:lnTo>
                  <a:lnTo>
                    <a:pt x="195" y="9"/>
                  </a:lnTo>
                  <a:lnTo>
                    <a:pt x="177" y="5"/>
                  </a:lnTo>
                  <a:lnTo>
                    <a:pt x="157" y="1"/>
                  </a:lnTo>
                  <a:lnTo>
                    <a:pt x="136" y="0"/>
                  </a:lnTo>
                  <a:lnTo>
                    <a:pt x="112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87" name=""/>
            <p:cNvSpPr/>
            <p:nvPr/>
          </p:nvSpPr>
          <p:spPr>
            <a:xfrm>
              <a:off x="4919760" y="2765160"/>
              <a:ext cx="176040" cy="23760"/>
            </a:xfrm>
            <a:custGeom>
              <a:avLst/>
              <a:gdLst/>
              <a:ahLst/>
              <a:rect l="l" t="t" r="r" b="b"/>
              <a:pathLst>
                <a:path w="227" h="31">
                  <a:moveTo>
                    <a:pt x="0" y="0"/>
                  </a:moveTo>
                  <a:lnTo>
                    <a:pt x="1" y="8"/>
                  </a:lnTo>
                  <a:lnTo>
                    <a:pt x="9" y="13"/>
                  </a:lnTo>
                  <a:lnTo>
                    <a:pt x="19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89" y="31"/>
                  </a:lnTo>
                  <a:lnTo>
                    <a:pt x="112" y="31"/>
                  </a:lnTo>
                  <a:lnTo>
                    <a:pt x="136" y="31"/>
                  </a:lnTo>
                  <a:lnTo>
                    <a:pt x="157" y="29"/>
                  </a:lnTo>
                  <a:lnTo>
                    <a:pt x="177" y="25"/>
                  </a:lnTo>
                  <a:lnTo>
                    <a:pt x="195" y="22"/>
                  </a:lnTo>
                  <a:lnTo>
                    <a:pt x="208" y="18"/>
                  </a:lnTo>
                  <a:lnTo>
                    <a:pt x="218" y="13"/>
                  </a:lnTo>
                  <a:lnTo>
                    <a:pt x="225" y="8"/>
                  </a:lnTo>
                  <a:lnTo>
                    <a:pt x="227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88" name=""/>
          <p:cNvGrpSpPr/>
          <p:nvPr/>
        </p:nvGrpSpPr>
        <p:grpSpPr>
          <a:xfrm>
            <a:off x="5411880" y="2930400"/>
            <a:ext cx="174600" cy="187200"/>
            <a:chOff x="5411880" y="2930400"/>
            <a:chExt cx="174600" cy="187200"/>
          </a:xfrm>
        </p:grpSpPr>
        <p:sp>
          <p:nvSpPr>
            <p:cNvPr id="1789" name=""/>
            <p:cNvSpPr/>
            <p:nvPr/>
          </p:nvSpPr>
          <p:spPr>
            <a:xfrm>
              <a:off x="5411880" y="2930400"/>
              <a:ext cx="1746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9117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90" name=""/>
            <p:cNvSpPr/>
            <p:nvPr/>
          </p:nvSpPr>
          <p:spPr>
            <a:xfrm>
              <a:off x="5411880" y="2930400"/>
              <a:ext cx="174600" cy="46080"/>
            </a:xfrm>
            <a:custGeom>
              <a:avLst/>
              <a:gdLst/>
              <a:ahLst/>
              <a:rect l="l" t="t" r="r" b="b"/>
              <a:pathLst>
                <a:path w="228" h="60">
                  <a:moveTo>
                    <a:pt x="0" y="29"/>
                  </a:moveTo>
                  <a:lnTo>
                    <a:pt x="2" y="36"/>
                  </a:lnTo>
                  <a:lnTo>
                    <a:pt x="9" y="42"/>
                  </a:lnTo>
                  <a:lnTo>
                    <a:pt x="20" y="47"/>
                  </a:lnTo>
                  <a:lnTo>
                    <a:pt x="32" y="51"/>
                  </a:lnTo>
                  <a:lnTo>
                    <a:pt x="50" y="54"/>
                  </a:lnTo>
                  <a:lnTo>
                    <a:pt x="68" y="58"/>
                  </a:lnTo>
                  <a:lnTo>
                    <a:pt x="90" y="60"/>
                  </a:lnTo>
                  <a:lnTo>
                    <a:pt x="113" y="60"/>
                  </a:lnTo>
                  <a:lnTo>
                    <a:pt x="136" y="60"/>
                  </a:lnTo>
                  <a:lnTo>
                    <a:pt x="158" y="58"/>
                  </a:lnTo>
                  <a:lnTo>
                    <a:pt x="178" y="54"/>
                  </a:lnTo>
                  <a:lnTo>
                    <a:pt x="196" y="51"/>
                  </a:lnTo>
                  <a:lnTo>
                    <a:pt x="208" y="47"/>
                  </a:lnTo>
                  <a:lnTo>
                    <a:pt x="219" y="42"/>
                  </a:lnTo>
                  <a:lnTo>
                    <a:pt x="226" y="36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a744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91" name=""/>
            <p:cNvSpPr/>
            <p:nvPr/>
          </p:nvSpPr>
          <p:spPr>
            <a:xfrm>
              <a:off x="5411880" y="2930400"/>
              <a:ext cx="174600" cy="187200"/>
            </a:xfrm>
            <a:custGeom>
              <a:avLst/>
              <a:gdLst/>
              <a:ahLst/>
              <a:rect l="l" t="t" r="r" b="b"/>
              <a:pathLst>
                <a:path w="228" h="237">
                  <a:moveTo>
                    <a:pt x="113" y="0"/>
                  </a:moveTo>
                  <a:lnTo>
                    <a:pt x="90" y="0"/>
                  </a:lnTo>
                  <a:lnTo>
                    <a:pt x="68" y="2"/>
                  </a:lnTo>
                  <a:lnTo>
                    <a:pt x="50" y="6"/>
                  </a:lnTo>
                  <a:lnTo>
                    <a:pt x="32" y="9"/>
                  </a:lnTo>
                  <a:lnTo>
                    <a:pt x="20" y="13"/>
                  </a:lnTo>
                  <a:lnTo>
                    <a:pt x="9" y="18"/>
                  </a:lnTo>
                  <a:lnTo>
                    <a:pt x="2" y="24"/>
                  </a:lnTo>
                  <a:lnTo>
                    <a:pt x="0" y="29"/>
                  </a:lnTo>
                  <a:lnTo>
                    <a:pt x="0" y="207"/>
                  </a:lnTo>
                  <a:lnTo>
                    <a:pt x="2" y="214"/>
                  </a:lnTo>
                  <a:lnTo>
                    <a:pt x="9" y="219"/>
                  </a:lnTo>
                  <a:lnTo>
                    <a:pt x="20" y="224"/>
                  </a:lnTo>
                  <a:lnTo>
                    <a:pt x="32" y="228"/>
                  </a:lnTo>
                  <a:lnTo>
                    <a:pt x="50" y="232"/>
                  </a:lnTo>
                  <a:lnTo>
                    <a:pt x="68" y="235"/>
                  </a:lnTo>
                  <a:lnTo>
                    <a:pt x="90" y="237"/>
                  </a:lnTo>
                  <a:lnTo>
                    <a:pt x="113" y="237"/>
                  </a:lnTo>
                  <a:lnTo>
                    <a:pt x="136" y="237"/>
                  </a:lnTo>
                  <a:lnTo>
                    <a:pt x="158" y="235"/>
                  </a:lnTo>
                  <a:lnTo>
                    <a:pt x="178" y="232"/>
                  </a:lnTo>
                  <a:lnTo>
                    <a:pt x="196" y="228"/>
                  </a:lnTo>
                  <a:lnTo>
                    <a:pt x="208" y="224"/>
                  </a:lnTo>
                  <a:lnTo>
                    <a:pt x="219" y="219"/>
                  </a:lnTo>
                  <a:lnTo>
                    <a:pt x="226" y="214"/>
                  </a:lnTo>
                  <a:lnTo>
                    <a:pt x="228" y="207"/>
                  </a:lnTo>
                  <a:lnTo>
                    <a:pt x="228" y="29"/>
                  </a:lnTo>
                  <a:lnTo>
                    <a:pt x="226" y="24"/>
                  </a:lnTo>
                  <a:lnTo>
                    <a:pt x="219" y="18"/>
                  </a:lnTo>
                  <a:lnTo>
                    <a:pt x="208" y="13"/>
                  </a:lnTo>
                  <a:lnTo>
                    <a:pt x="196" y="9"/>
                  </a:lnTo>
                  <a:lnTo>
                    <a:pt x="178" y="6"/>
                  </a:lnTo>
                  <a:lnTo>
                    <a:pt x="158" y="2"/>
                  </a:lnTo>
                  <a:lnTo>
                    <a:pt x="136" y="0"/>
                  </a:lnTo>
                  <a:lnTo>
                    <a:pt x="113" y="0"/>
                  </a:lnTo>
                  <a:close/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sp>
          <p:nvSpPr>
            <p:cNvPr id="1792" name=""/>
            <p:cNvSpPr/>
            <p:nvPr/>
          </p:nvSpPr>
          <p:spPr>
            <a:xfrm>
              <a:off x="5411880" y="2952720"/>
              <a:ext cx="174600" cy="23760"/>
            </a:xfrm>
            <a:custGeom>
              <a:avLst/>
              <a:gdLst/>
              <a:ahLst/>
              <a:rect l="l" t="t" r="r" b="b"/>
              <a:pathLst>
                <a:path w="228" h="31">
                  <a:moveTo>
                    <a:pt x="0" y="0"/>
                  </a:moveTo>
                  <a:lnTo>
                    <a:pt x="2" y="7"/>
                  </a:lnTo>
                  <a:lnTo>
                    <a:pt x="9" y="13"/>
                  </a:lnTo>
                  <a:lnTo>
                    <a:pt x="20" y="18"/>
                  </a:lnTo>
                  <a:lnTo>
                    <a:pt x="32" y="22"/>
                  </a:lnTo>
                  <a:lnTo>
                    <a:pt x="50" y="25"/>
                  </a:lnTo>
                  <a:lnTo>
                    <a:pt x="68" y="29"/>
                  </a:lnTo>
                  <a:lnTo>
                    <a:pt x="90" y="31"/>
                  </a:lnTo>
                  <a:lnTo>
                    <a:pt x="113" y="31"/>
                  </a:lnTo>
                  <a:lnTo>
                    <a:pt x="136" y="31"/>
                  </a:lnTo>
                  <a:lnTo>
                    <a:pt x="158" y="29"/>
                  </a:lnTo>
                  <a:lnTo>
                    <a:pt x="178" y="25"/>
                  </a:lnTo>
                  <a:lnTo>
                    <a:pt x="196" y="22"/>
                  </a:lnTo>
                  <a:lnTo>
                    <a:pt x="208" y="18"/>
                  </a:lnTo>
                  <a:lnTo>
                    <a:pt x="219" y="13"/>
                  </a:lnTo>
                  <a:lnTo>
                    <a:pt x="226" y="7"/>
                  </a:lnTo>
                  <a:lnTo>
                    <a:pt x="228" y="0"/>
                  </a:lnTo>
                </a:path>
              </a:pathLst>
            </a:custGeom>
            <a:noFill/>
            <a:ln w="792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040" bIns="-230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</p:grpSp>
      <p:grpSp>
        <p:nvGrpSpPr>
          <p:cNvPr id="1793" name=""/>
          <p:cNvGrpSpPr/>
          <p:nvPr/>
        </p:nvGrpSpPr>
        <p:grpSpPr>
          <a:xfrm>
            <a:off x="3819600" y="1174680"/>
            <a:ext cx="4311360" cy="3128760"/>
            <a:chOff x="3819600" y="1174680"/>
            <a:chExt cx="4311360" cy="3128760"/>
          </a:xfrm>
        </p:grpSpPr>
        <p:grpSp>
          <p:nvGrpSpPr>
            <p:cNvPr id="1794" name=""/>
            <p:cNvGrpSpPr/>
            <p:nvPr/>
          </p:nvGrpSpPr>
          <p:grpSpPr>
            <a:xfrm>
              <a:off x="4599360" y="1209600"/>
              <a:ext cx="176760" cy="187200"/>
              <a:chOff x="4599360" y="1209600"/>
              <a:chExt cx="176760" cy="187200"/>
            </a:xfrm>
          </p:grpSpPr>
          <p:sp>
            <p:nvSpPr>
              <p:cNvPr id="1795" name=""/>
              <p:cNvSpPr/>
              <p:nvPr/>
            </p:nvSpPr>
            <p:spPr>
              <a:xfrm>
                <a:off x="4599360" y="120960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96" name=""/>
              <p:cNvSpPr/>
              <p:nvPr/>
            </p:nvSpPr>
            <p:spPr>
              <a:xfrm>
                <a:off x="4599360" y="120960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8" y="53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97" name=""/>
              <p:cNvSpPr/>
              <p:nvPr/>
            </p:nvSpPr>
            <p:spPr>
              <a:xfrm>
                <a:off x="4599360" y="120960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798" name=""/>
              <p:cNvSpPr/>
              <p:nvPr/>
            </p:nvSpPr>
            <p:spPr>
              <a:xfrm>
                <a:off x="4599360" y="123192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799" name=""/>
            <p:cNvGrpSpPr/>
            <p:nvPr/>
          </p:nvGrpSpPr>
          <p:grpSpPr>
            <a:xfrm>
              <a:off x="4911120" y="1174680"/>
              <a:ext cx="176760" cy="189000"/>
              <a:chOff x="4911120" y="1174680"/>
              <a:chExt cx="176760" cy="189000"/>
            </a:xfrm>
          </p:grpSpPr>
          <p:sp>
            <p:nvSpPr>
              <p:cNvPr id="1800" name=""/>
              <p:cNvSpPr/>
              <p:nvPr/>
            </p:nvSpPr>
            <p:spPr>
              <a:xfrm>
                <a:off x="4911120" y="1174680"/>
                <a:ext cx="176760" cy="18900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01" name=""/>
              <p:cNvSpPr/>
              <p:nvPr/>
            </p:nvSpPr>
            <p:spPr>
              <a:xfrm>
                <a:off x="4911120" y="1174680"/>
                <a:ext cx="176760" cy="4752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02" name=""/>
              <p:cNvSpPr/>
              <p:nvPr/>
            </p:nvSpPr>
            <p:spPr>
              <a:xfrm>
                <a:off x="4911120" y="1174680"/>
                <a:ext cx="176760" cy="18900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03" name=""/>
              <p:cNvSpPr/>
              <p:nvPr/>
            </p:nvSpPr>
            <p:spPr>
              <a:xfrm>
                <a:off x="4911120" y="119844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04" name=""/>
            <p:cNvGrpSpPr/>
            <p:nvPr/>
          </p:nvGrpSpPr>
          <p:grpSpPr>
            <a:xfrm>
              <a:off x="5141880" y="1952640"/>
              <a:ext cx="176760" cy="187200"/>
              <a:chOff x="5141880" y="1952640"/>
              <a:chExt cx="176760" cy="187200"/>
            </a:xfrm>
          </p:grpSpPr>
          <p:sp>
            <p:nvSpPr>
              <p:cNvPr id="1805" name=""/>
              <p:cNvSpPr/>
              <p:nvPr/>
            </p:nvSpPr>
            <p:spPr>
              <a:xfrm>
                <a:off x="5141880" y="195264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9" y="1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3" y="227"/>
                    </a:lnTo>
                    <a:lnTo>
                      <a:pt x="51" y="231"/>
                    </a:lnTo>
                    <a:lnTo>
                      <a:pt x="69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7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06" name=""/>
              <p:cNvSpPr/>
              <p:nvPr/>
            </p:nvSpPr>
            <p:spPr>
              <a:xfrm>
                <a:off x="5141880" y="195264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3" y="50"/>
                    </a:lnTo>
                    <a:lnTo>
                      <a:pt x="51" y="53"/>
                    </a:lnTo>
                    <a:lnTo>
                      <a:pt x="69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3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1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07" name=""/>
              <p:cNvSpPr/>
              <p:nvPr/>
            </p:nvSpPr>
            <p:spPr>
              <a:xfrm>
                <a:off x="5141880" y="195264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9" y="1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7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3" y="227"/>
                    </a:lnTo>
                    <a:lnTo>
                      <a:pt x="51" y="231"/>
                    </a:lnTo>
                    <a:lnTo>
                      <a:pt x="69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7" y="236"/>
                    </a:lnTo>
                    <a:lnTo>
                      <a:pt x="158" y="234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7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1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08" name=""/>
              <p:cNvSpPr/>
              <p:nvPr/>
            </p:nvSpPr>
            <p:spPr>
              <a:xfrm>
                <a:off x="5141880" y="1974600"/>
                <a:ext cx="176760" cy="2412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3" y="22"/>
                    </a:lnTo>
                    <a:lnTo>
                      <a:pt x="51" y="25"/>
                    </a:lnTo>
                    <a:lnTo>
                      <a:pt x="69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7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09" name=""/>
            <p:cNvGrpSpPr/>
            <p:nvPr/>
          </p:nvGrpSpPr>
          <p:grpSpPr>
            <a:xfrm>
              <a:off x="4918680" y="2741400"/>
              <a:ext cx="176760" cy="189000"/>
              <a:chOff x="4918680" y="2741400"/>
              <a:chExt cx="176760" cy="189000"/>
            </a:xfrm>
          </p:grpSpPr>
          <p:sp>
            <p:nvSpPr>
              <p:cNvPr id="1810" name=""/>
              <p:cNvSpPr/>
              <p:nvPr/>
            </p:nvSpPr>
            <p:spPr>
              <a:xfrm>
                <a:off x="4918680" y="2741400"/>
                <a:ext cx="176760" cy="18900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2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2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11" name=""/>
              <p:cNvSpPr/>
              <p:nvPr/>
            </p:nvSpPr>
            <p:spPr>
              <a:xfrm>
                <a:off x="4918680" y="2741400"/>
                <a:ext cx="176760" cy="4788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2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12" name=""/>
              <p:cNvSpPr/>
              <p:nvPr/>
            </p:nvSpPr>
            <p:spPr>
              <a:xfrm>
                <a:off x="4918680" y="2741400"/>
                <a:ext cx="176760" cy="18900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2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2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13" name=""/>
              <p:cNvSpPr/>
              <p:nvPr/>
            </p:nvSpPr>
            <p:spPr>
              <a:xfrm>
                <a:off x="4918680" y="2765160"/>
                <a:ext cx="176760" cy="2412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2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14" name=""/>
            <p:cNvGrpSpPr/>
            <p:nvPr/>
          </p:nvGrpSpPr>
          <p:grpSpPr>
            <a:xfrm>
              <a:off x="3819600" y="3238560"/>
              <a:ext cx="176760" cy="188640"/>
              <a:chOff x="3819600" y="3238560"/>
              <a:chExt cx="176760" cy="188640"/>
            </a:xfrm>
          </p:grpSpPr>
          <p:sp>
            <p:nvSpPr>
              <p:cNvPr id="1815" name=""/>
              <p:cNvSpPr/>
              <p:nvPr/>
            </p:nvSpPr>
            <p:spPr>
              <a:xfrm>
                <a:off x="3819600" y="3238560"/>
                <a:ext cx="176760" cy="188640"/>
              </a:xfrm>
              <a:custGeom>
                <a:avLst/>
                <a:gdLst/>
                <a:ahLst/>
                <a:rect l="l" t="t" r="r" b="b"/>
                <a:pathLst>
                  <a:path w="227" h="237">
                    <a:moveTo>
                      <a:pt x="112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19" y="13"/>
                    </a:lnTo>
                    <a:lnTo>
                      <a:pt x="8" y="18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1" y="214"/>
                    </a:lnTo>
                    <a:lnTo>
                      <a:pt x="8" y="219"/>
                    </a:lnTo>
                    <a:lnTo>
                      <a:pt x="19" y="225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89" y="237"/>
                    </a:lnTo>
                    <a:lnTo>
                      <a:pt x="112" y="237"/>
                    </a:lnTo>
                    <a:lnTo>
                      <a:pt x="136" y="237"/>
                    </a:lnTo>
                    <a:lnTo>
                      <a:pt x="157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7" y="225"/>
                    </a:lnTo>
                    <a:lnTo>
                      <a:pt x="218" y="219"/>
                    </a:lnTo>
                    <a:lnTo>
                      <a:pt x="225" y="214"/>
                    </a:lnTo>
                    <a:lnTo>
                      <a:pt x="227" y="207"/>
                    </a:lnTo>
                    <a:lnTo>
                      <a:pt x="227" y="29"/>
                    </a:lnTo>
                    <a:lnTo>
                      <a:pt x="225" y="24"/>
                    </a:lnTo>
                    <a:lnTo>
                      <a:pt x="218" y="18"/>
                    </a:lnTo>
                    <a:lnTo>
                      <a:pt x="207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16" name=""/>
              <p:cNvSpPr/>
              <p:nvPr/>
            </p:nvSpPr>
            <p:spPr>
              <a:xfrm>
                <a:off x="3819600" y="3238560"/>
                <a:ext cx="176760" cy="47520"/>
              </a:xfrm>
              <a:custGeom>
                <a:avLst/>
                <a:gdLst/>
                <a:ahLst/>
                <a:rect l="l" t="t" r="r" b="b"/>
                <a:pathLst>
                  <a:path w="227" h="60">
                    <a:moveTo>
                      <a:pt x="0" y="29"/>
                    </a:moveTo>
                    <a:lnTo>
                      <a:pt x="1" y="36"/>
                    </a:lnTo>
                    <a:lnTo>
                      <a:pt x="8" y="42"/>
                    </a:lnTo>
                    <a:lnTo>
                      <a:pt x="19" y="47"/>
                    </a:lnTo>
                    <a:lnTo>
                      <a:pt x="32" y="51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89" y="60"/>
                    </a:lnTo>
                    <a:lnTo>
                      <a:pt x="112" y="60"/>
                    </a:lnTo>
                    <a:lnTo>
                      <a:pt x="136" y="60"/>
                    </a:lnTo>
                    <a:lnTo>
                      <a:pt x="157" y="58"/>
                    </a:lnTo>
                    <a:lnTo>
                      <a:pt x="177" y="54"/>
                    </a:lnTo>
                    <a:lnTo>
                      <a:pt x="195" y="51"/>
                    </a:lnTo>
                    <a:lnTo>
                      <a:pt x="207" y="47"/>
                    </a:lnTo>
                    <a:lnTo>
                      <a:pt x="218" y="42"/>
                    </a:lnTo>
                    <a:lnTo>
                      <a:pt x="225" y="36"/>
                    </a:lnTo>
                    <a:lnTo>
                      <a:pt x="227" y="29"/>
                    </a:lnTo>
                    <a:lnTo>
                      <a:pt x="225" y="24"/>
                    </a:lnTo>
                    <a:lnTo>
                      <a:pt x="218" y="18"/>
                    </a:lnTo>
                    <a:lnTo>
                      <a:pt x="207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2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19" y="13"/>
                    </a:lnTo>
                    <a:lnTo>
                      <a:pt x="8" y="18"/>
                    </a:lnTo>
                    <a:lnTo>
                      <a:pt x="1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17" name=""/>
              <p:cNvSpPr/>
              <p:nvPr/>
            </p:nvSpPr>
            <p:spPr>
              <a:xfrm>
                <a:off x="3819600" y="3238560"/>
                <a:ext cx="176760" cy="188640"/>
              </a:xfrm>
              <a:custGeom>
                <a:avLst/>
                <a:gdLst/>
                <a:ahLst/>
                <a:rect l="l" t="t" r="r" b="b"/>
                <a:pathLst>
                  <a:path w="227" h="237">
                    <a:moveTo>
                      <a:pt x="112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19" y="13"/>
                    </a:lnTo>
                    <a:lnTo>
                      <a:pt x="8" y="18"/>
                    </a:lnTo>
                    <a:lnTo>
                      <a:pt x="1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1" y="214"/>
                    </a:lnTo>
                    <a:lnTo>
                      <a:pt x="8" y="219"/>
                    </a:lnTo>
                    <a:lnTo>
                      <a:pt x="19" y="225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89" y="237"/>
                    </a:lnTo>
                    <a:lnTo>
                      <a:pt x="112" y="237"/>
                    </a:lnTo>
                    <a:lnTo>
                      <a:pt x="136" y="237"/>
                    </a:lnTo>
                    <a:lnTo>
                      <a:pt x="157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7" y="225"/>
                    </a:lnTo>
                    <a:lnTo>
                      <a:pt x="218" y="219"/>
                    </a:lnTo>
                    <a:lnTo>
                      <a:pt x="225" y="214"/>
                    </a:lnTo>
                    <a:lnTo>
                      <a:pt x="227" y="207"/>
                    </a:lnTo>
                    <a:lnTo>
                      <a:pt x="227" y="29"/>
                    </a:lnTo>
                    <a:lnTo>
                      <a:pt x="225" y="24"/>
                    </a:lnTo>
                    <a:lnTo>
                      <a:pt x="218" y="18"/>
                    </a:lnTo>
                    <a:lnTo>
                      <a:pt x="207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2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18" name=""/>
              <p:cNvSpPr/>
              <p:nvPr/>
            </p:nvSpPr>
            <p:spPr>
              <a:xfrm>
                <a:off x="3819600" y="326232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7"/>
                    </a:lnTo>
                    <a:lnTo>
                      <a:pt x="8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2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7" y="18"/>
                    </a:lnTo>
                    <a:lnTo>
                      <a:pt x="218" y="13"/>
                    </a:lnTo>
                    <a:lnTo>
                      <a:pt x="225" y="7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19" name=""/>
            <p:cNvGrpSpPr/>
            <p:nvPr/>
          </p:nvGrpSpPr>
          <p:grpSpPr>
            <a:xfrm>
              <a:off x="6135840" y="3127320"/>
              <a:ext cx="176400" cy="189000"/>
              <a:chOff x="6135840" y="3127320"/>
              <a:chExt cx="176400" cy="189000"/>
            </a:xfrm>
          </p:grpSpPr>
          <p:sp>
            <p:nvSpPr>
              <p:cNvPr id="1820" name=""/>
              <p:cNvSpPr/>
              <p:nvPr/>
            </p:nvSpPr>
            <p:spPr>
              <a:xfrm>
                <a:off x="6135840" y="3127320"/>
                <a:ext cx="176400" cy="1890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21" name=""/>
              <p:cNvSpPr/>
              <p:nvPr/>
            </p:nvSpPr>
            <p:spPr>
              <a:xfrm>
                <a:off x="6135840" y="3127320"/>
                <a:ext cx="176400" cy="475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5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5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22" name=""/>
              <p:cNvSpPr/>
              <p:nvPr/>
            </p:nvSpPr>
            <p:spPr>
              <a:xfrm>
                <a:off x="6135840" y="3127320"/>
                <a:ext cx="176400" cy="1890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4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4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23" name=""/>
              <p:cNvSpPr/>
              <p:nvPr/>
            </p:nvSpPr>
            <p:spPr>
              <a:xfrm>
                <a:off x="6135840" y="3151080"/>
                <a:ext cx="17640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24" name=""/>
            <p:cNvGrpSpPr/>
            <p:nvPr/>
          </p:nvGrpSpPr>
          <p:grpSpPr>
            <a:xfrm>
              <a:off x="6387120" y="4000320"/>
              <a:ext cx="176760" cy="187560"/>
              <a:chOff x="6387120" y="4000320"/>
              <a:chExt cx="176760" cy="187560"/>
            </a:xfrm>
          </p:grpSpPr>
          <p:sp>
            <p:nvSpPr>
              <p:cNvPr id="1825" name=""/>
              <p:cNvSpPr/>
              <p:nvPr/>
            </p:nvSpPr>
            <p:spPr>
              <a:xfrm>
                <a:off x="6387120" y="4000320"/>
                <a:ext cx="176760" cy="18756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26" name=""/>
              <p:cNvSpPr/>
              <p:nvPr/>
            </p:nvSpPr>
            <p:spPr>
              <a:xfrm>
                <a:off x="6387120" y="400032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6" y="3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27" name=""/>
              <p:cNvSpPr/>
              <p:nvPr/>
            </p:nvSpPr>
            <p:spPr>
              <a:xfrm>
                <a:off x="6387120" y="4000320"/>
                <a:ext cx="176760" cy="18756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6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6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28" name=""/>
              <p:cNvSpPr/>
              <p:nvPr/>
            </p:nvSpPr>
            <p:spPr>
              <a:xfrm>
                <a:off x="6387120" y="402264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6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29" name=""/>
            <p:cNvGrpSpPr/>
            <p:nvPr/>
          </p:nvGrpSpPr>
          <p:grpSpPr>
            <a:xfrm>
              <a:off x="6634800" y="3903480"/>
              <a:ext cx="176760" cy="187560"/>
              <a:chOff x="6634800" y="3903480"/>
              <a:chExt cx="176760" cy="187560"/>
            </a:xfrm>
          </p:grpSpPr>
          <p:sp>
            <p:nvSpPr>
              <p:cNvPr id="1830" name=""/>
              <p:cNvSpPr/>
              <p:nvPr/>
            </p:nvSpPr>
            <p:spPr>
              <a:xfrm>
                <a:off x="6634800" y="3903480"/>
                <a:ext cx="176760" cy="18756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9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9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31" name=""/>
              <p:cNvSpPr/>
              <p:nvPr/>
            </p:nvSpPr>
            <p:spPr>
              <a:xfrm>
                <a:off x="6634800" y="390348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4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32" name=""/>
              <p:cNvSpPr/>
              <p:nvPr/>
            </p:nvSpPr>
            <p:spPr>
              <a:xfrm>
                <a:off x="6634800" y="3903480"/>
                <a:ext cx="176760" cy="18756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9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9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33" name=""/>
              <p:cNvSpPr/>
              <p:nvPr/>
            </p:nvSpPr>
            <p:spPr>
              <a:xfrm>
                <a:off x="6634800" y="392580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6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6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34" name=""/>
            <p:cNvGrpSpPr/>
            <p:nvPr/>
          </p:nvGrpSpPr>
          <p:grpSpPr>
            <a:xfrm>
              <a:off x="6793200" y="3992400"/>
              <a:ext cx="175320" cy="189000"/>
              <a:chOff x="6793200" y="3992400"/>
              <a:chExt cx="175320" cy="189000"/>
            </a:xfrm>
          </p:grpSpPr>
          <p:sp>
            <p:nvSpPr>
              <p:cNvPr id="1835" name=""/>
              <p:cNvSpPr/>
              <p:nvPr/>
            </p:nvSpPr>
            <p:spPr>
              <a:xfrm>
                <a:off x="6793200" y="3992400"/>
                <a:ext cx="175320" cy="1890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36" name=""/>
              <p:cNvSpPr/>
              <p:nvPr/>
            </p:nvSpPr>
            <p:spPr>
              <a:xfrm>
                <a:off x="6793200" y="3992400"/>
                <a:ext cx="175320" cy="475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4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37" name=""/>
              <p:cNvSpPr/>
              <p:nvPr/>
            </p:nvSpPr>
            <p:spPr>
              <a:xfrm>
                <a:off x="6793200" y="3992400"/>
                <a:ext cx="175320" cy="1890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38" name=""/>
              <p:cNvSpPr/>
              <p:nvPr/>
            </p:nvSpPr>
            <p:spPr>
              <a:xfrm>
                <a:off x="6793200" y="4016160"/>
                <a:ext cx="17532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8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6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8" y="26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8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39" name=""/>
            <p:cNvGrpSpPr/>
            <p:nvPr/>
          </p:nvGrpSpPr>
          <p:grpSpPr>
            <a:xfrm>
              <a:off x="7124760" y="3917880"/>
              <a:ext cx="176760" cy="187200"/>
              <a:chOff x="7124760" y="3917880"/>
              <a:chExt cx="176760" cy="187200"/>
            </a:xfrm>
          </p:grpSpPr>
          <p:sp>
            <p:nvSpPr>
              <p:cNvPr id="1840" name=""/>
              <p:cNvSpPr/>
              <p:nvPr/>
            </p:nvSpPr>
            <p:spPr>
              <a:xfrm>
                <a:off x="7124760" y="391788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41" name=""/>
              <p:cNvSpPr/>
              <p:nvPr/>
            </p:nvSpPr>
            <p:spPr>
              <a:xfrm>
                <a:off x="7124760" y="391788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7" h="59">
                    <a:moveTo>
                      <a:pt x="0" y="28"/>
                    </a:moveTo>
                    <a:lnTo>
                      <a:pt x="1" y="36"/>
                    </a:lnTo>
                    <a:lnTo>
                      <a:pt x="9" y="41"/>
                    </a:lnTo>
                    <a:lnTo>
                      <a:pt x="19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89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7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8" y="41"/>
                    </a:lnTo>
                    <a:lnTo>
                      <a:pt x="225" y="3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42" name=""/>
              <p:cNvSpPr/>
              <p:nvPr/>
            </p:nvSpPr>
            <p:spPr>
              <a:xfrm>
                <a:off x="7124760" y="391788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7" h="236">
                    <a:moveTo>
                      <a:pt x="113" y="0"/>
                    </a:moveTo>
                    <a:lnTo>
                      <a:pt x="89" y="0"/>
                    </a:lnTo>
                    <a:lnTo>
                      <a:pt x="68" y="2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19" y="12"/>
                    </a:lnTo>
                    <a:lnTo>
                      <a:pt x="9" y="18"/>
                    </a:lnTo>
                    <a:lnTo>
                      <a:pt x="1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1" y="213"/>
                    </a:lnTo>
                    <a:lnTo>
                      <a:pt x="9" y="218"/>
                    </a:lnTo>
                    <a:lnTo>
                      <a:pt x="19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89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7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8" y="218"/>
                    </a:lnTo>
                    <a:lnTo>
                      <a:pt x="225" y="213"/>
                    </a:lnTo>
                    <a:lnTo>
                      <a:pt x="227" y="206"/>
                    </a:lnTo>
                    <a:lnTo>
                      <a:pt x="227" y="28"/>
                    </a:lnTo>
                    <a:lnTo>
                      <a:pt x="225" y="23"/>
                    </a:lnTo>
                    <a:lnTo>
                      <a:pt x="218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7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43" name=""/>
              <p:cNvSpPr/>
              <p:nvPr/>
            </p:nvSpPr>
            <p:spPr>
              <a:xfrm>
                <a:off x="7124760" y="394020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7" h="31">
                    <a:moveTo>
                      <a:pt x="0" y="0"/>
                    </a:moveTo>
                    <a:lnTo>
                      <a:pt x="1" y="8"/>
                    </a:lnTo>
                    <a:lnTo>
                      <a:pt x="9" y="13"/>
                    </a:lnTo>
                    <a:lnTo>
                      <a:pt x="19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89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7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8" y="13"/>
                    </a:lnTo>
                    <a:lnTo>
                      <a:pt x="225" y="8"/>
                    </a:lnTo>
                    <a:lnTo>
                      <a:pt x="227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44" name=""/>
            <p:cNvGrpSpPr/>
            <p:nvPr/>
          </p:nvGrpSpPr>
          <p:grpSpPr>
            <a:xfrm>
              <a:off x="7306200" y="2119320"/>
              <a:ext cx="176760" cy="187200"/>
              <a:chOff x="7306200" y="2119320"/>
              <a:chExt cx="176760" cy="187200"/>
            </a:xfrm>
          </p:grpSpPr>
          <p:sp>
            <p:nvSpPr>
              <p:cNvPr id="1845" name=""/>
              <p:cNvSpPr/>
              <p:nvPr/>
            </p:nvSpPr>
            <p:spPr>
              <a:xfrm>
                <a:off x="7306200" y="211932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46" name=""/>
              <p:cNvSpPr/>
              <p:nvPr/>
            </p:nvSpPr>
            <p:spPr>
              <a:xfrm>
                <a:off x="7306200" y="2119320"/>
                <a:ext cx="176760" cy="460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3" y="51"/>
                    </a:lnTo>
                    <a:lnTo>
                      <a:pt x="51" y="54"/>
                    </a:lnTo>
                    <a:lnTo>
                      <a:pt x="69" y="58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8"/>
                    </a:lnTo>
                    <a:lnTo>
                      <a:pt x="178" y="54"/>
                    </a:lnTo>
                    <a:lnTo>
                      <a:pt x="196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47" name=""/>
              <p:cNvSpPr/>
              <p:nvPr/>
            </p:nvSpPr>
            <p:spPr>
              <a:xfrm>
                <a:off x="7306200" y="211932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48" name=""/>
              <p:cNvSpPr/>
              <p:nvPr/>
            </p:nvSpPr>
            <p:spPr>
              <a:xfrm>
                <a:off x="7306200" y="2141280"/>
                <a:ext cx="176760" cy="2412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3" y="22"/>
                    </a:lnTo>
                    <a:lnTo>
                      <a:pt x="51" y="25"/>
                    </a:lnTo>
                    <a:lnTo>
                      <a:pt x="69" y="29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2680" bIns="-22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49" name=""/>
            <p:cNvGrpSpPr/>
            <p:nvPr/>
          </p:nvGrpSpPr>
          <p:grpSpPr>
            <a:xfrm>
              <a:off x="7534080" y="2297160"/>
              <a:ext cx="176760" cy="187200"/>
              <a:chOff x="7534080" y="2297160"/>
              <a:chExt cx="176760" cy="187200"/>
            </a:xfrm>
          </p:grpSpPr>
          <p:sp>
            <p:nvSpPr>
              <p:cNvPr id="1850" name=""/>
              <p:cNvSpPr/>
              <p:nvPr/>
            </p:nvSpPr>
            <p:spPr>
              <a:xfrm>
                <a:off x="7534080" y="229716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5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5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51" name=""/>
              <p:cNvSpPr/>
              <p:nvPr/>
            </p:nvSpPr>
            <p:spPr>
              <a:xfrm>
                <a:off x="7534080" y="2297160"/>
                <a:ext cx="176760" cy="45720"/>
              </a:xfrm>
              <a:custGeom>
                <a:avLst/>
                <a:gdLst/>
                <a:ahLst/>
                <a:rect l="l" t="t" r="r" b="b"/>
                <a:pathLst>
                  <a:path w="228" h="60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3" y="51"/>
                    </a:lnTo>
                    <a:lnTo>
                      <a:pt x="51" y="54"/>
                    </a:lnTo>
                    <a:lnTo>
                      <a:pt x="69" y="58"/>
                    </a:lnTo>
                    <a:lnTo>
                      <a:pt x="90" y="60"/>
                    </a:lnTo>
                    <a:lnTo>
                      <a:pt x="113" y="60"/>
                    </a:lnTo>
                    <a:lnTo>
                      <a:pt x="137" y="60"/>
                    </a:lnTo>
                    <a:lnTo>
                      <a:pt x="158" y="58"/>
                    </a:lnTo>
                    <a:lnTo>
                      <a:pt x="178" y="54"/>
                    </a:lnTo>
                    <a:lnTo>
                      <a:pt x="196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080" bIns="-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52" name=""/>
              <p:cNvSpPr/>
              <p:nvPr/>
            </p:nvSpPr>
            <p:spPr>
              <a:xfrm>
                <a:off x="7534080" y="2297160"/>
                <a:ext cx="1767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6"/>
                    </a:lnTo>
                    <a:lnTo>
                      <a:pt x="33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5"/>
                    </a:lnTo>
                    <a:lnTo>
                      <a:pt x="33" y="228"/>
                    </a:lnTo>
                    <a:lnTo>
                      <a:pt x="51" y="232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5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53" name=""/>
              <p:cNvSpPr/>
              <p:nvPr/>
            </p:nvSpPr>
            <p:spPr>
              <a:xfrm>
                <a:off x="7534080" y="231912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3" y="22"/>
                    </a:lnTo>
                    <a:lnTo>
                      <a:pt x="51" y="25"/>
                    </a:lnTo>
                    <a:lnTo>
                      <a:pt x="69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7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54" name=""/>
            <p:cNvGrpSpPr/>
            <p:nvPr/>
          </p:nvGrpSpPr>
          <p:grpSpPr>
            <a:xfrm>
              <a:off x="7954200" y="2111400"/>
              <a:ext cx="176760" cy="188640"/>
              <a:chOff x="7954200" y="2111400"/>
              <a:chExt cx="176760" cy="188640"/>
            </a:xfrm>
          </p:grpSpPr>
          <p:sp>
            <p:nvSpPr>
              <p:cNvPr id="1855" name=""/>
              <p:cNvSpPr/>
              <p:nvPr/>
            </p:nvSpPr>
            <p:spPr>
              <a:xfrm>
                <a:off x="7954200" y="2111400"/>
                <a:ext cx="176760" cy="18864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56" name=""/>
              <p:cNvSpPr/>
              <p:nvPr/>
            </p:nvSpPr>
            <p:spPr>
              <a:xfrm>
                <a:off x="7954200" y="2111400"/>
                <a:ext cx="176760" cy="47520"/>
              </a:xfrm>
              <a:custGeom>
                <a:avLst/>
                <a:gdLst/>
                <a:ahLst/>
                <a:rect l="l" t="t" r="r" b="b"/>
                <a:pathLst>
                  <a:path w="228" h="60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2" y="51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60"/>
                    </a:lnTo>
                    <a:lnTo>
                      <a:pt x="113" y="60"/>
                    </a:lnTo>
                    <a:lnTo>
                      <a:pt x="136" y="60"/>
                    </a:lnTo>
                    <a:lnTo>
                      <a:pt x="158" y="58"/>
                    </a:lnTo>
                    <a:lnTo>
                      <a:pt x="177" y="54"/>
                    </a:lnTo>
                    <a:lnTo>
                      <a:pt x="195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57" name=""/>
              <p:cNvSpPr/>
              <p:nvPr/>
            </p:nvSpPr>
            <p:spPr>
              <a:xfrm>
                <a:off x="7954200" y="2111400"/>
                <a:ext cx="176760" cy="18864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7" y="232"/>
                    </a:lnTo>
                    <a:lnTo>
                      <a:pt x="195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5" y="9"/>
                    </a:lnTo>
                    <a:lnTo>
                      <a:pt x="177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58" name=""/>
              <p:cNvSpPr/>
              <p:nvPr/>
            </p:nvSpPr>
            <p:spPr>
              <a:xfrm>
                <a:off x="7954200" y="213516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59" name=""/>
            <p:cNvGrpSpPr/>
            <p:nvPr/>
          </p:nvGrpSpPr>
          <p:grpSpPr>
            <a:xfrm>
              <a:off x="5411880" y="2930400"/>
              <a:ext cx="174960" cy="187200"/>
              <a:chOff x="5411880" y="2930400"/>
              <a:chExt cx="174960" cy="187200"/>
            </a:xfrm>
          </p:grpSpPr>
          <p:sp>
            <p:nvSpPr>
              <p:cNvPr id="1860" name=""/>
              <p:cNvSpPr/>
              <p:nvPr/>
            </p:nvSpPr>
            <p:spPr>
              <a:xfrm>
                <a:off x="5411880" y="2930400"/>
                <a:ext cx="1749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61" name=""/>
              <p:cNvSpPr/>
              <p:nvPr/>
            </p:nvSpPr>
            <p:spPr>
              <a:xfrm>
                <a:off x="5411880" y="2930400"/>
                <a:ext cx="174960" cy="46080"/>
              </a:xfrm>
              <a:custGeom>
                <a:avLst/>
                <a:gdLst/>
                <a:ahLst/>
                <a:rect l="l" t="t" r="r" b="b"/>
                <a:pathLst>
                  <a:path w="228" h="60">
                    <a:moveTo>
                      <a:pt x="0" y="29"/>
                    </a:moveTo>
                    <a:lnTo>
                      <a:pt x="2" y="36"/>
                    </a:lnTo>
                    <a:lnTo>
                      <a:pt x="9" y="42"/>
                    </a:lnTo>
                    <a:lnTo>
                      <a:pt x="20" y="47"/>
                    </a:lnTo>
                    <a:lnTo>
                      <a:pt x="32" y="51"/>
                    </a:lnTo>
                    <a:lnTo>
                      <a:pt x="50" y="54"/>
                    </a:lnTo>
                    <a:lnTo>
                      <a:pt x="68" y="58"/>
                    </a:lnTo>
                    <a:lnTo>
                      <a:pt x="90" y="60"/>
                    </a:lnTo>
                    <a:lnTo>
                      <a:pt x="113" y="60"/>
                    </a:lnTo>
                    <a:lnTo>
                      <a:pt x="136" y="60"/>
                    </a:lnTo>
                    <a:lnTo>
                      <a:pt x="158" y="58"/>
                    </a:lnTo>
                    <a:lnTo>
                      <a:pt x="178" y="54"/>
                    </a:lnTo>
                    <a:lnTo>
                      <a:pt x="196" y="51"/>
                    </a:lnTo>
                    <a:lnTo>
                      <a:pt x="208" y="47"/>
                    </a:lnTo>
                    <a:lnTo>
                      <a:pt x="219" y="42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720" bIns="-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62" name=""/>
              <p:cNvSpPr/>
              <p:nvPr/>
            </p:nvSpPr>
            <p:spPr>
              <a:xfrm>
                <a:off x="5411880" y="2930400"/>
                <a:ext cx="174960" cy="18720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8" y="2"/>
                    </a:lnTo>
                    <a:lnTo>
                      <a:pt x="50" y="6"/>
                    </a:lnTo>
                    <a:lnTo>
                      <a:pt x="32" y="9"/>
                    </a:lnTo>
                    <a:lnTo>
                      <a:pt x="20" y="13"/>
                    </a:lnTo>
                    <a:lnTo>
                      <a:pt x="9" y="18"/>
                    </a:lnTo>
                    <a:lnTo>
                      <a:pt x="2" y="24"/>
                    </a:lnTo>
                    <a:lnTo>
                      <a:pt x="0" y="29"/>
                    </a:lnTo>
                    <a:lnTo>
                      <a:pt x="0" y="207"/>
                    </a:lnTo>
                    <a:lnTo>
                      <a:pt x="2" y="214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2" y="228"/>
                    </a:lnTo>
                    <a:lnTo>
                      <a:pt x="50" y="232"/>
                    </a:lnTo>
                    <a:lnTo>
                      <a:pt x="68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6" y="237"/>
                    </a:lnTo>
                    <a:lnTo>
                      <a:pt x="158" y="235"/>
                    </a:lnTo>
                    <a:lnTo>
                      <a:pt x="178" y="232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4"/>
                    </a:lnTo>
                    <a:lnTo>
                      <a:pt x="228" y="207"/>
                    </a:lnTo>
                    <a:lnTo>
                      <a:pt x="228" y="29"/>
                    </a:lnTo>
                    <a:lnTo>
                      <a:pt x="226" y="24"/>
                    </a:lnTo>
                    <a:lnTo>
                      <a:pt x="219" y="18"/>
                    </a:lnTo>
                    <a:lnTo>
                      <a:pt x="208" y="13"/>
                    </a:lnTo>
                    <a:lnTo>
                      <a:pt x="196" y="9"/>
                    </a:lnTo>
                    <a:lnTo>
                      <a:pt x="178" y="6"/>
                    </a:lnTo>
                    <a:lnTo>
                      <a:pt x="158" y="2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63" name=""/>
              <p:cNvSpPr/>
              <p:nvPr/>
            </p:nvSpPr>
            <p:spPr>
              <a:xfrm>
                <a:off x="5411880" y="2952720"/>
                <a:ext cx="17496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7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8" y="25"/>
                    </a:lnTo>
                    <a:lnTo>
                      <a:pt x="196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64" name=""/>
            <p:cNvGrpSpPr/>
            <p:nvPr/>
          </p:nvGrpSpPr>
          <p:grpSpPr>
            <a:xfrm>
              <a:off x="6558840" y="2617560"/>
              <a:ext cx="176760" cy="189000"/>
              <a:chOff x="6558840" y="2617560"/>
              <a:chExt cx="176760" cy="189000"/>
            </a:xfrm>
          </p:grpSpPr>
          <p:sp>
            <p:nvSpPr>
              <p:cNvPr id="1865" name=""/>
              <p:cNvSpPr/>
              <p:nvPr/>
            </p:nvSpPr>
            <p:spPr>
              <a:xfrm>
                <a:off x="6558840" y="2617560"/>
                <a:ext cx="176760" cy="1890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66" name=""/>
              <p:cNvSpPr/>
              <p:nvPr/>
            </p:nvSpPr>
            <p:spPr>
              <a:xfrm>
                <a:off x="6558840" y="2617560"/>
                <a:ext cx="176760" cy="4788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8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6"/>
                    </a:lnTo>
                    <a:lnTo>
                      <a:pt x="32" y="50"/>
                    </a:lnTo>
                    <a:lnTo>
                      <a:pt x="50" y="53"/>
                    </a:lnTo>
                    <a:lnTo>
                      <a:pt x="68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6" y="59"/>
                    </a:lnTo>
                    <a:lnTo>
                      <a:pt x="158" y="57"/>
                    </a:lnTo>
                    <a:lnTo>
                      <a:pt x="177" y="53"/>
                    </a:lnTo>
                    <a:lnTo>
                      <a:pt x="195" y="50"/>
                    </a:lnTo>
                    <a:lnTo>
                      <a:pt x="208" y="46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1080" bIns="1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67" name=""/>
              <p:cNvSpPr/>
              <p:nvPr/>
            </p:nvSpPr>
            <p:spPr>
              <a:xfrm>
                <a:off x="6558840" y="2617560"/>
                <a:ext cx="176760" cy="189000"/>
              </a:xfrm>
              <a:custGeom>
                <a:avLst/>
                <a:gdLst/>
                <a:ahLst/>
                <a:rect l="l" t="t" r="r" b="b"/>
                <a:pathLst>
                  <a:path w="228" h="236">
                    <a:moveTo>
                      <a:pt x="113" y="0"/>
                    </a:moveTo>
                    <a:lnTo>
                      <a:pt x="90" y="0"/>
                    </a:lnTo>
                    <a:lnTo>
                      <a:pt x="68" y="1"/>
                    </a:lnTo>
                    <a:lnTo>
                      <a:pt x="50" y="5"/>
                    </a:lnTo>
                    <a:lnTo>
                      <a:pt x="32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8"/>
                    </a:lnTo>
                    <a:lnTo>
                      <a:pt x="20" y="224"/>
                    </a:lnTo>
                    <a:lnTo>
                      <a:pt x="32" y="227"/>
                    </a:lnTo>
                    <a:lnTo>
                      <a:pt x="50" y="231"/>
                    </a:lnTo>
                    <a:lnTo>
                      <a:pt x="68" y="235"/>
                    </a:lnTo>
                    <a:lnTo>
                      <a:pt x="90" y="236"/>
                    </a:lnTo>
                    <a:lnTo>
                      <a:pt x="113" y="236"/>
                    </a:lnTo>
                    <a:lnTo>
                      <a:pt x="136" y="236"/>
                    </a:lnTo>
                    <a:lnTo>
                      <a:pt x="158" y="235"/>
                    </a:lnTo>
                    <a:lnTo>
                      <a:pt x="177" y="231"/>
                    </a:lnTo>
                    <a:lnTo>
                      <a:pt x="195" y="227"/>
                    </a:lnTo>
                    <a:lnTo>
                      <a:pt x="208" y="224"/>
                    </a:lnTo>
                    <a:lnTo>
                      <a:pt x="219" y="218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8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5" y="9"/>
                    </a:lnTo>
                    <a:lnTo>
                      <a:pt x="177" y="5"/>
                    </a:lnTo>
                    <a:lnTo>
                      <a:pt x="158" y="1"/>
                    </a:lnTo>
                    <a:lnTo>
                      <a:pt x="136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68" name=""/>
              <p:cNvSpPr/>
              <p:nvPr/>
            </p:nvSpPr>
            <p:spPr>
              <a:xfrm>
                <a:off x="6558840" y="2641680"/>
                <a:ext cx="176760" cy="23760"/>
              </a:xfrm>
              <a:custGeom>
                <a:avLst/>
                <a:gdLst/>
                <a:ahLst/>
                <a:rect l="l" t="t" r="r" b="b"/>
                <a:pathLst>
                  <a:path w="228" h="31">
                    <a:moveTo>
                      <a:pt x="0" y="0"/>
                    </a:moveTo>
                    <a:lnTo>
                      <a:pt x="2" y="8"/>
                    </a:lnTo>
                    <a:lnTo>
                      <a:pt x="9" y="13"/>
                    </a:lnTo>
                    <a:lnTo>
                      <a:pt x="20" y="18"/>
                    </a:lnTo>
                    <a:lnTo>
                      <a:pt x="32" y="22"/>
                    </a:lnTo>
                    <a:lnTo>
                      <a:pt x="50" y="25"/>
                    </a:lnTo>
                    <a:lnTo>
                      <a:pt x="68" y="29"/>
                    </a:lnTo>
                    <a:lnTo>
                      <a:pt x="90" y="31"/>
                    </a:lnTo>
                    <a:lnTo>
                      <a:pt x="113" y="31"/>
                    </a:lnTo>
                    <a:lnTo>
                      <a:pt x="136" y="31"/>
                    </a:lnTo>
                    <a:lnTo>
                      <a:pt x="158" y="29"/>
                    </a:lnTo>
                    <a:lnTo>
                      <a:pt x="177" y="25"/>
                    </a:lnTo>
                    <a:lnTo>
                      <a:pt x="195" y="22"/>
                    </a:lnTo>
                    <a:lnTo>
                      <a:pt x="208" y="18"/>
                    </a:lnTo>
                    <a:lnTo>
                      <a:pt x="219" y="13"/>
                    </a:lnTo>
                    <a:lnTo>
                      <a:pt x="226" y="8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  <p:grpSp>
          <p:nvGrpSpPr>
            <p:cNvPr id="1869" name=""/>
            <p:cNvGrpSpPr/>
            <p:nvPr/>
          </p:nvGrpSpPr>
          <p:grpSpPr>
            <a:xfrm>
              <a:off x="6321960" y="4114800"/>
              <a:ext cx="176400" cy="188640"/>
              <a:chOff x="6321960" y="4114800"/>
              <a:chExt cx="176400" cy="188640"/>
            </a:xfrm>
          </p:grpSpPr>
          <p:sp>
            <p:nvSpPr>
              <p:cNvPr id="1870" name=""/>
              <p:cNvSpPr/>
              <p:nvPr/>
            </p:nvSpPr>
            <p:spPr>
              <a:xfrm>
                <a:off x="6321960" y="4114800"/>
                <a:ext cx="176400" cy="18864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1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9117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71" name=""/>
              <p:cNvSpPr/>
              <p:nvPr/>
            </p:nvSpPr>
            <p:spPr>
              <a:xfrm>
                <a:off x="6321960" y="4114800"/>
                <a:ext cx="176400" cy="47520"/>
              </a:xfrm>
              <a:custGeom>
                <a:avLst/>
                <a:gdLst/>
                <a:ahLst/>
                <a:rect l="l" t="t" r="r" b="b"/>
                <a:pathLst>
                  <a:path w="228" h="59">
                    <a:moveTo>
                      <a:pt x="0" y="29"/>
                    </a:moveTo>
                    <a:lnTo>
                      <a:pt x="2" y="36"/>
                    </a:lnTo>
                    <a:lnTo>
                      <a:pt x="9" y="41"/>
                    </a:lnTo>
                    <a:lnTo>
                      <a:pt x="20" y="47"/>
                    </a:lnTo>
                    <a:lnTo>
                      <a:pt x="33" y="50"/>
                    </a:lnTo>
                    <a:lnTo>
                      <a:pt x="51" y="54"/>
                    </a:lnTo>
                    <a:lnTo>
                      <a:pt x="69" y="57"/>
                    </a:lnTo>
                    <a:lnTo>
                      <a:pt x="90" y="59"/>
                    </a:lnTo>
                    <a:lnTo>
                      <a:pt x="113" y="59"/>
                    </a:lnTo>
                    <a:lnTo>
                      <a:pt x="137" y="59"/>
                    </a:lnTo>
                    <a:lnTo>
                      <a:pt x="158" y="57"/>
                    </a:lnTo>
                    <a:lnTo>
                      <a:pt x="178" y="54"/>
                    </a:lnTo>
                    <a:lnTo>
                      <a:pt x="196" y="50"/>
                    </a:lnTo>
                    <a:lnTo>
                      <a:pt x="208" y="47"/>
                    </a:lnTo>
                    <a:lnTo>
                      <a:pt x="219" y="41"/>
                    </a:lnTo>
                    <a:lnTo>
                      <a:pt x="226" y="3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lnTo>
                      <a:pt x="90" y="0"/>
                    </a:lnTo>
                    <a:lnTo>
                      <a:pt x="69" y="2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a744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720" bIns="7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72" name=""/>
              <p:cNvSpPr/>
              <p:nvPr/>
            </p:nvSpPr>
            <p:spPr>
              <a:xfrm>
                <a:off x="6321960" y="4114800"/>
                <a:ext cx="176400" cy="188640"/>
              </a:xfrm>
              <a:custGeom>
                <a:avLst/>
                <a:gdLst/>
                <a:ahLst/>
                <a:rect l="l" t="t" r="r" b="b"/>
                <a:pathLst>
                  <a:path w="228" h="237">
                    <a:moveTo>
                      <a:pt x="113" y="0"/>
                    </a:moveTo>
                    <a:lnTo>
                      <a:pt x="90" y="0"/>
                    </a:lnTo>
                    <a:lnTo>
                      <a:pt x="69" y="2"/>
                    </a:lnTo>
                    <a:lnTo>
                      <a:pt x="51" y="5"/>
                    </a:lnTo>
                    <a:lnTo>
                      <a:pt x="33" y="9"/>
                    </a:lnTo>
                    <a:lnTo>
                      <a:pt x="20" y="12"/>
                    </a:lnTo>
                    <a:lnTo>
                      <a:pt x="9" y="18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206"/>
                    </a:lnTo>
                    <a:lnTo>
                      <a:pt x="2" y="213"/>
                    </a:lnTo>
                    <a:lnTo>
                      <a:pt x="9" y="219"/>
                    </a:lnTo>
                    <a:lnTo>
                      <a:pt x="20" y="224"/>
                    </a:lnTo>
                    <a:lnTo>
                      <a:pt x="33" y="228"/>
                    </a:lnTo>
                    <a:lnTo>
                      <a:pt x="51" y="231"/>
                    </a:lnTo>
                    <a:lnTo>
                      <a:pt x="69" y="235"/>
                    </a:lnTo>
                    <a:lnTo>
                      <a:pt x="90" y="237"/>
                    </a:lnTo>
                    <a:lnTo>
                      <a:pt x="113" y="237"/>
                    </a:lnTo>
                    <a:lnTo>
                      <a:pt x="137" y="237"/>
                    </a:lnTo>
                    <a:lnTo>
                      <a:pt x="158" y="235"/>
                    </a:lnTo>
                    <a:lnTo>
                      <a:pt x="178" y="231"/>
                    </a:lnTo>
                    <a:lnTo>
                      <a:pt x="196" y="228"/>
                    </a:lnTo>
                    <a:lnTo>
                      <a:pt x="208" y="224"/>
                    </a:lnTo>
                    <a:lnTo>
                      <a:pt x="219" y="219"/>
                    </a:lnTo>
                    <a:lnTo>
                      <a:pt x="226" y="213"/>
                    </a:lnTo>
                    <a:lnTo>
                      <a:pt x="228" y="206"/>
                    </a:lnTo>
                    <a:lnTo>
                      <a:pt x="228" y="29"/>
                    </a:lnTo>
                    <a:lnTo>
                      <a:pt x="226" y="23"/>
                    </a:lnTo>
                    <a:lnTo>
                      <a:pt x="219" y="18"/>
                    </a:lnTo>
                    <a:lnTo>
                      <a:pt x="208" y="12"/>
                    </a:lnTo>
                    <a:lnTo>
                      <a:pt x="196" y="9"/>
                    </a:lnTo>
                    <a:lnTo>
                      <a:pt x="178" y="5"/>
                    </a:lnTo>
                    <a:lnTo>
                      <a:pt x="158" y="2"/>
                    </a:lnTo>
                    <a:lnTo>
                      <a:pt x="137" y="0"/>
                    </a:lnTo>
                    <a:lnTo>
                      <a:pt x="113" y="0"/>
                    </a:lnTo>
                    <a:close/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73" name=""/>
              <p:cNvSpPr/>
              <p:nvPr/>
            </p:nvSpPr>
            <p:spPr>
              <a:xfrm>
                <a:off x="6321960" y="4138560"/>
                <a:ext cx="176400" cy="23760"/>
              </a:xfrm>
              <a:custGeom>
                <a:avLst/>
                <a:gdLst/>
                <a:ahLst/>
                <a:rect l="l" t="t" r="r" b="b"/>
                <a:pathLst>
                  <a:path w="228" h="30">
                    <a:moveTo>
                      <a:pt x="0" y="0"/>
                    </a:moveTo>
                    <a:lnTo>
                      <a:pt x="2" y="7"/>
                    </a:lnTo>
                    <a:lnTo>
                      <a:pt x="9" y="12"/>
                    </a:lnTo>
                    <a:lnTo>
                      <a:pt x="20" y="18"/>
                    </a:lnTo>
                    <a:lnTo>
                      <a:pt x="33" y="21"/>
                    </a:lnTo>
                    <a:lnTo>
                      <a:pt x="51" y="25"/>
                    </a:lnTo>
                    <a:lnTo>
                      <a:pt x="69" y="28"/>
                    </a:lnTo>
                    <a:lnTo>
                      <a:pt x="90" y="30"/>
                    </a:lnTo>
                    <a:lnTo>
                      <a:pt x="113" y="30"/>
                    </a:lnTo>
                    <a:lnTo>
                      <a:pt x="137" y="30"/>
                    </a:lnTo>
                    <a:lnTo>
                      <a:pt x="158" y="28"/>
                    </a:lnTo>
                    <a:lnTo>
                      <a:pt x="178" y="25"/>
                    </a:lnTo>
                    <a:lnTo>
                      <a:pt x="196" y="21"/>
                    </a:lnTo>
                    <a:lnTo>
                      <a:pt x="208" y="18"/>
                    </a:lnTo>
                    <a:lnTo>
                      <a:pt x="219" y="12"/>
                    </a:lnTo>
                    <a:lnTo>
                      <a:pt x="226" y="7"/>
                    </a:lnTo>
                    <a:lnTo>
                      <a:pt x="228" y="0"/>
                    </a:lnTo>
                  </a:path>
                </a:pathLst>
              </a:custGeom>
              <a:noFill/>
              <a:ln w="792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23040" bIns="-230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grpSp>
        <p:nvGrpSpPr>
          <p:cNvPr id="1874" name=""/>
          <p:cNvGrpSpPr/>
          <p:nvPr/>
        </p:nvGrpSpPr>
        <p:grpSpPr>
          <a:xfrm>
            <a:off x="6859440" y="4195800"/>
            <a:ext cx="222480" cy="174600"/>
            <a:chOff x="6859440" y="4195800"/>
            <a:chExt cx="222480" cy="174600"/>
          </a:xfrm>
        </p:grpSpPr>
        <p:sp>
          <p:nvSpPr>
            <p:cNvPr id="1875" name=""/>
            <p:cNvSpPr/>
            <p:nvPr/>
          </p:nvSpPr>
          <p:spPr>
            <a:xfrm>
              <a:off x="6859440" y="4195800"/>
              <a:ext cx="222480" cy="174600"/>
            </a:xfrm>
            <a:prstGeom prst="rect">
              <a:avLst/>
            </a:prstGeom>
            <a:solidFill>
              <a:srgbClr val="808080"/>
            </a:solidFill>
            <a:ln w="1116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Frutiger 45 Light"/>
              </a:endParaRPr>
            </a:p>
          </p:txBody>
        </p:sp>
        <p:grpSp>
          <p:nvGrpSpPr>
            <p:cNvPr id="1876" name=""/>
            <p:cNvGrpSpPr/>
            <p:nvPr/>
          </p:nvGrpSpPr>
          <p:grpSpPr>
            <a:xfrm>
              <a:off x="6875280" y="4206960"/>
              <a:ext cx="182160" cy="158760"/>
              <a:chOff x="6875280" y="4206960"/>
              <a:chExt cx="182160" cy="158760"/>
            </a:xfrm>
          </p:grpSpPr>
          <p:sp>
            <p:nvSpPr>
              <p:cNvPr id="1877" name=""/>
              <p:cNvSpPr/>
              <p:nvPr/>
            </p:nvSpPr>
            <p:spPr>
              <a:xfrm>
                <a:off x="6875280" y="4206960"/>
                <a:ext cx="18216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Henry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  <p:sp>
            <p:nvSpPr>
              <p:cNvPr id="1878" name=""/>
              <p:cNvSpPr/>
              <p:nvPr/>
            </p:nvSpPr>
            <p:spPr>
              <a:xfrm>
                <a:off x="6904440" y="4289400"/>
                <a:ext cx="125280" cy="76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500" strike="noStrike" u="none">
                    <a:solidFill>
                      <a:srgbClr val="ffffff"/>
                    </a:solidFill>
                    <a:effectLst/>
                    <a:uFillTx/>
                    <a:latin typeface="Frutiger 45 Light"/>
                  </a:rPr>
                  <a:t>Hub</a:t>
                </a:r>
                <a:endParaRPr b="0" lang="en-US" sz="500" strike="noStrike" u="none">
                  <a:solidFill>
                    <a:srgbClr val="000000"/>
                  </a:solidFill>
                  <a:effectLst/>
                  <a:uFillTx/>
                  <a:latin typeface="Frutiger 45 Light"/>
                </a:endParaRPr>
              </a:p>
            </p:txBody>
          </p:sp>
        </p:grpSp>
      </p:grpSp>
      <p:sp>
        <p:nvSpPr>
          <p:cNvPr id="1879" name=""/>
          <p:cNvSpPr/>
          <p:nvPr/>
        </p:nvSpPr>
        <p:spPr>
          <a:xfrm>
            <a:off x="8825040" y="1057320"/>
            <a:ext cx="784080" cy="32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80" name=""/>
          <p:cNvSpPr/>
          <p:nvPr/>
        </p:nvSpPr>
        <p:spPr>
          <a:xfrm flipV="1">
            <a:off x="4387680" y="3897000"/>
            <a:ext cx="324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81" name=""/>
          <p:cNvSpPr/>
          <p:nvPr/>
        </p:nvSpPr>
        <p:spPr>
          <a:xfrm flipV="1">
            <a:off x="4387680" y="3897000"/>
            <a:ext cx="324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82" name=""/>
          <p:cNvSpPr/>
          <p:nvPr/>
        </p:nvSpPr>
        <p:spPr>
          <a:xfrm flipV="1">
            <a:off x="4387680" y="3897000"/>
            <a:ext cx="3240" cy="104760"/>
          </a:xfrm>
          <a:prstGeom prst="line">
            <a:avLst/>
          </a:prstGeom>
          <a:ln w="11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83" name=""/>
          <p:cNvSpPr/>
          <p:nvPr/>
        </p:nvSpPr>
        <p:spPr>
          <a:xfrm flipV="1">
            <a:off x="4387680" y="3897000"/>
            <a:ext cx="3240" cy="104760"/>
          </a:xfrm>
          <a:prstGeom prst="line">
            <a:avLst/>
          </a:prstGeom>
          <a:ln w="11160">
            <a:solidFill>
              <a:srgbClr val="ffe80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884" name=""/>
          <p:cNvGraphicFramePr/>
          <p:nvPr/>
        </p:nvGraphicFramePr>
        <p:xfrm>
          <a:off x="1405080" y="3201840"/>
          <a:ext cx="2079360" cy="146052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88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1405080" y="3201840"/>
                    <a:ext cx="2079360" cy="14605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86" name=""/>
          <p:cNvSpPr/>
          <p:nvPr/>
        </p:nvSpPr>
        <p:spPr>
          <a:xfrm>
            <a:off x="863640" y="1085760"/>
            <a:ext cx="2289240" cy="172872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887" name=""/>
          <p:cNvGraphicFramePr/>
          <p:nvPr/>
        </p:nvGraphicFramePr>
        <p:xfrm>
          <a:off x="1081080" y="1303200"/>
          <a:ext cx="1846440" cy="135900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1888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1081080" y="1303200"/>
                    <a:ext cx="1846440" cy="1359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889" name=""/>
          <p:cNvSpPr/>
          <p:nvPr/>
        </p:nvSpPr>
        <p:spPr>
          <a:xfrm>
            <a:off x="1356840" y="2941560"/>
            <a:ext cx="12646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Counterparties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90" name=""/>
          <p:cNvSpPr/>
          <p:nvPr/>
        </p:nvSpPr>
        <p:spPr>
          <a:xfrm>
            <a:off x="946080" y="3608280"/>
            <a:ext cx="93600" cy="88920"/>
          </a:xfrm>
          <a:prstGeom prst="rect">
            <a:avLst/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91" name=""/>
          <p:cNvSpPr/>
          <p:nvPr/>
        </p:nvSpPr>
        <p:spPr>
          <a:xfrm>
            <a:off x="946080" y="3311640"/>
            <a:ext cx="93600" cy="88920"/>
          </a:xfrm>
          <a:prstGeom prst="rect">
            <a:avLst/>
          </a:prstGeom>
          <a:solidFill>
            <a:srgbClr val="0091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92" name=""/>
          <p:cNvSpPr/>
          <p:nvPr/>
        </p:nvSpPr>
        <p:spPr>
          <a:xfrm>
            <a:off x="1020240" y="3235320"/>
            <a:ext cx="10872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Manufacturing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93" name=""/>
          <p:cNvSpPr/>
          <p:nvPr/>
        </p:nvSpPr>
        <p:spPr>
          <a:xfrm>
            <a:off x="952560" y="3924360"/>
            <a:ext cx="93600" cy="88920"/>
          </a:xfrm>
          <a:prstGeom prst="rect">
            <a:avLst/>
          </a:prstGeom>
          <a:solidFill>
            <a:srgbClr val="f001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94" name=""/>
          <p:cNvSpPr/>
          <p:nvPr/>
        </p:nvSpPr>
        <p:spPr>
          <a:xfrm>
            <a:off x="1008360" y="3841920"/>
            <a:ext cx="5886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Others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95" name=""/>
          <p:cNvSpPr/>
          <p:nvPr/>
        </p:nvSpPr>
        <p:spPr>
          <a:xfrm>
            <a:off x="946080" y="3471840"/>
            <a:ext cx="93600" cy="88920"/>
          </a:xfrm>
          <a:prstGeom prst="rect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96" name=""/>
          <p:cNvSpPr/>
          <p:nvPr/>
        </p:nvSpPr>
        <p:spPr>
          <a:xfrm>
            <a:off x="991440" y="3529080"/>
            <a:ext cx="8064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Producers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97" name=""/>
          <p:cNvSpPr/>
          <p:nvPr/>
        </p:nvSpPr>
        <p:spPr>
          <a:xfrm>
            <a:off x="1011600" y="3697200"/>
            <a:ext cx="6375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Utilities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98" name=""/>
          <p:cNvSpPr/>
          <p:nvPr/>
        </p:nvSpPr>
        <p:spPr>
          <a:xfrm>
            <a:off x="946080" y="3757680"/>
            <a:ext cx="93600" cy="88920"/>
          </a:xfrm>
          <a:prstGeom prst="rect">
            <a:avLst/>
          </a:prstGeom>
          <a:solidFill>
            <a:srgbClr val="00f008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2120" bIns="42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899" name=""/>
          <p:cNvSpPr/>
          <p:nvPr/>
        </p:nvSpPr>
        <p:spPr>
          <a:xfrm>
            <a:off x="1014840" y="3395520"/>
            <a:ext cx="81360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Marketers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00" name=""/>
          <p:cNvSpPr/>
          <p:nvPr/>
        </p:nvSpPr>
        <p:spPr>
          <a:xfrm>
            <a:off x="1290600" y="2436840"/>
            <a:ext cx="53244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Leased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01" name=""/>
          <p:cNvSpPr/>
          <p:nvPr/>
        </p:nvSpPr>
        <p:spPr>
          <a:xfrm>
            <a:off x="2157840" y="2436840"/>
            <a:ext cx="5209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Owned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02" name=""/>
          <p:cNvSpPr/>
          <p:nvPr/>
        </p:nvSpPr>
        <p:spPr>
          <a:xfrm>
            <a:off x="1268280" y="1103400"/>
            <a:ext cx="1425600" cy="4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Storage Capacity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(Bcf)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03" name=""/>
          <p:cNvSpPr/>
          <p:nvPr/>
        </p:nvSpPr>
        <p:spPr>
          <a:xfrm>
            <a:off x="1431360" y="1833480"/>
            <a:ext cx="321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28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04" name=""/>
          <p:cNvSpPr/>
          <p:nvPr/>
        </p:nvSpPr>
        <p:spPr>
          <a:xfrm>
            <a:off x="2274480" y="1414440"/>
            <a:ext cx="321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52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5" name=""/>
          <p:cNvSpPr/>
          <p:nvPr/>
        </p:nvSpPr>
        <p:spPr>
          <a:xfrm>
            <a:off x="368280" y="225360"/>
            <a:ext cx="9602640" cy="12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Natural Gas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Physical Volumes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(BBtu/d)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06" name=""/>
          <p:cNvSpPr/>
          <p:nvPr/>
        </p:nvSpPr>
        <p:spPr>
          <a:xfrm>
            <a:off x="1633680" y="1619280"/>
            <a:ext cx="2195280" cy="87156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07" name=""/>
          <p:cNvSpPr/>
          <p:nvPr/>
        </p:nvSpPr>
        <p:spPr>
          <a:xfrm>
            <a:off x="1846440" y="1752480"/>
            <a:ext cx="439560" cy="244440"/>
          </a:xfrm>
          <a:prstGeom prst="rect">
            <a:avLst/>
          </a:prstGeom>
          <a:solidFill>
            <a:srgbClr val="0091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08" name=""/>
          <p:cNvSpPr/>
          <p:nvPr/>
        </p:nvSpPr>
        <p:spPr>
          <a:xfrm>
            <a:off x="2313000" y="1724040"/>
            <a:ext cx="2197080" cy="70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United States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Canada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09" name=""/>
          <p:cNvSpPr/>
          <p:nvPr/>
        </p:nvSpPr>
        <p:spPr>
          <a:xfrm>
            <a:off x="1846440" y="2133720"/>
            <a:ext cx="439560" cy="244440"/>
          </a:xfrm>
          <a:prstGeom prst="rect">
            <a:avLst/>
          </a:prstGeom>
          <a:solidFill>
            <a:srgbClr val="00ffff"/>
          </a:solidFill>
          <a:ln w="1260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graphicFrame>
        <p:nvGraphicFramePr>
          <p:cNvPr id="1910" name=""/>
          <p:cNvGraphicFramePr/>
          <p:nvPr/>
        </p:nvGraphicFramePr>
        <p:xfrm>
          <a:off x="1220760" y="2000160"/>
          <a:ext cx="7988400" cy="3718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91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220760" y="2000160"/>
                    <a:ext cx="7988400" cy="3718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912" name=""/>
          <p:cNvSpPr/>
          <p:nvPr/>
        </p:nvSpPr>
        <p:spPr>
          <a:xfrm>
            <a:off x="1663560" y="5716440"/>
            <a:ext cx="1239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1996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13" name=""/>
          <p:cNvSpPr/>
          <p:nvPr/>
        </p:nvSpPr>
        <p:spPr>
          <a:xfrm>
            <a:off x="3552840" y="5711760"/>
            <a:ext cx="1239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1997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14" name=""/>
          <p:cNvSpPr/>
          <p:nvPr/>
        </p:nvSpPr>
        <p:spPr>
          <a:xfrm>
            <a:off x="5497560" y="5711760"/>
            <a:ext cx="1239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15" name=""/>
          <p:cNvSpPr/>
          <p:nvPr/>
        </p:nvSpPr>
        <p:spPr>
          <a:xfrm>
            <a:off x="1817640" y="3147840"/>
            <a:ext cx="995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8,948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16" name=""/>
          <p:cNvSpPr/>
          <p:nvPr/>
        </p:nvSpPr>
        <p:spPr>
          <a:xfrm>
            <a:off x="3760920" y="2863800"/>
            <a:ext cx="995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10,377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17" name=""/>
          <p:cNvSpPr/>
          <p:nvPr/>
        </p:nvSpPr>
        <p:spPr>
          <a:xfrm>
            <a:off x="5651640" y="2557440"/>
            <a:ext cx="995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11,463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18" name=""/>
          <p:cNvSpPr/>
          <p:nvPr/>
        </p:nvSpPr>
        <p:spPr>
          <a:xfrm>
            <a:off x="7616880" y="2028960"/>
            <a:ext cx="995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13,955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19" name=""/>
          <p:cNvSpPr/>
          <p:nvPr/>
        </p:nvSpPr>
        <p:spPr>
          <a:xfrm>
            <a:off x="7442280" y="5711760"/>
            <a:ext cx="1239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1999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0" name=""/>
          <p:cNvSpPr/>
          <p:nvPr/>
        </p:nvSpPr>
        <p:spPr>
          <a:xfrm>
            <a:off x="6649920" y="3576600"/>
            <a:ext cx="960480" cy="3682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22%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1" name="" descr=""/>
          <p:cNvPicPr/>
          <p:nvPr/>
        </p:nvPicPr>
        <p:blipFill>
          <a:blip r:embed="rId1"/>
          <a:stretch/>
        </p:blipFill>
        <p:spPr>
          <a:xfrm>
            <a:off x="1063800" y="272880"/>
            <a:ext cx="8164440" cy="6310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2" name=""/>
          <p:cNvSpPr/>
          <p:nvPr/>
        </p:nvSpPr>
        <p:spPr>
          <a:xfrm>
            <a:off x="368280" y="230040"/>
            <a:ext cx="96026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Frutiger 55 Roman"/>
              </a:rPr>
              <a:t>Key Markets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3" name=""/>
          <p:cNvSpPr/>
          <p:nvPr/>
        </p:nvSpPr>
        <p:spPr>
          <a:xfrm flipV="1">
            <a:off x="6094440" y="3989160"/>
            <a:ext cx="976320" cy="9363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4" name=""/>
          <p:cNvSpPr/>
          <p:nvPr/>
        </p:nvSpPr>
        <p:spPr>
          <a:xfrm flipH="1" flipV="1">
            <a:off x="3250800" y="3984480"/>
            <a:ext cx="1035000" cy="749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5" name=""/>
          <p:cNvSpPr/>
          <p:nvPr/>
        </p:nvSpPr>
        <p:spPr>
          <a:xfrm flipH="1">
            <a:off x="5929200" y="1603440"/>
            <a:ext cx="222480" cy="3043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6" name=""/>
          <p:cNvSpPr/>
          <p:nvPr/>
        </p:nvSpPr>
        <p:spPr>
          <a:xfrm flipH="1">
            <a:off x="3794040" y="2671920"/>
            <a:ext cx="2689200" cy="11016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7" name=""/>
          <p:cNvSpPr/>
          <p:nvPr/>
        </p:nvSpPr>
        <p:spPr>
          <a:xfrm flipH="1">
            <a:off x="3875040" y="1492200"/>
            <a:ext cx="1959120" cy="9572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8" name=""/>
          <p:cNvSpPr/>
          <p:nvPr/>
        </p:nvSpPr>
        <p:spPr>
          <a:xfrm>
            <a:off x="6275520" y="1593720"/>
            <a:ext cx="876240" cy="80964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29" name=""/>
          <p:cNvSpPr/>
          <p:nvPr/>
        </p:nvSpPr>
        <p:spPr>
          <a:xfrm>
            <a:off x="4205160" y="1603440"/>
            <a:ext cx="230400" cy="31068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0" name=""/>
          <p:cNvSpPr/>
          <p:nvPr/>
        </p:nvSpPr>
        <p:spPr>
          <a:xfrm flipH="1">
            <a:off x="4464000" y="1638360"/>
            <a:ext cx="1535040" cy="3119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1" name=""/>
          <p:cNvSpPr/>
          <p:nvPr/>
        </p:nvSpPr>
        <p:spPr>
          <a:xfrm>
            <a:off x="4216320" y="1638360"/>
            <a:ext cx="1633680" cy="3114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2" name=""/>
          <p:cNvSpPr/>
          <p:nvPr/>
        </p:nvSpPr>
        <p:spPr>
          <a:xfrm flipH="1">
            <a:off x="4587480" y="2771640"/>
            <a:ext cx="1739880" cy="19749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3" name=""/>
          <p:cNvSpPr/>
          <p:nvPr/>
        </p:nvSpPr>
        <p:spPr>
          <a:xfrm>
            <a:off x="3973680" y="2836800"/>
            <a:ext cx="1890720" cy="201456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4" name=""/>
          <p:cNvSpPr/>
          <p:nvPr/>
        </p:nvSpPr>
        <p:spPr>
          <a:xfrm>
            <a:off x="3603600" y="379260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5" name=""/>
          <p:cNvSpPr/>
          <p:nvPr/>
        </p:nvSpPr>
        <p:spPr>
          <a:xfrm flipH="1">
            <a:off x="3720600" y="1697040"/>
            <a:ext cx="2256120" cy="1962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6" name=""/>
          <p:cNvSpPr/>
          <p:nvPr/>
        </p:nvSpPr>
        <p:spPr>
          <a:xfrm>
            <a:off x="4427640" y="1790640"/>
            <a:ext cx="2151000" cy="18684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7" name=""/>
          <p:cNvSpPr/>
          <p:nvPr/>
        </p:nvSpPr>
        <p:spPr>
          <a:xfrm>
            <a:off x="3546360" y="261000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8" name=""/>
          <p:cNvSpPr/>
          <p:nvPr/>
        </p:nvSpPr>
        <p:spPr>
          <a:xfrm>
            <a:off x="3851280" y="2658960"/>
            <a:ext cx="2681280" cy="108108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39" name=""/>
          <p:cNvSpPr/>
          <p:nvPr/>
        </p:nvSpPr>
        <p:spPr>
          <a:xfrm>
            <a:off x="4278240" y="1487520"/>
            <a:ext cx="2090880" cy="9270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0" name=""/>
          <p:cNvSpPr/>
          <p:nvPr/>
        </p:nvSpPr>
        <p:spPr>
          <a:xfrm flipH="1">
            <a:off x="3158640" y="1550880"/>
            <a:ext cx="646200" cy="8827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1" name=""/>
          <p:cNvSpPr/>
          <p:nvPr/>
        </p:nvSpPr>
        <p:spPr>
          <a:xfrm>
            <a:off x="3143160" y="2508120"/>
            <a:ext cx="15840" cy="151920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2" name=""/>
          <p:cNvSpPr/>
          <p:nvPr/>
        </p:nvSpPr>
        <p:spPr>
          <a:xfrm>
            <a:off x="7129440" y="2546280"/>
            <a:ext cx="0" cy="143352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3" name=""/>
          <p:cNvSpPr/>
          <p:nvPr/>
        </p:nvSpPr>
        <p:spPr>
          <a:xfrm>
            <a:off x="4346640" y="1479600"/>
            <a:ext cx="159228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4" name=""/>
          <p:cNvSpPr/>
          <p:nvPr/>
        </p:nvSpPr>
        <p:spPr>
          <a:xfrm>
            <a:off x="2682720" y="1273320"/>
            <a:ext cx="1974960" cy="54288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5" name=""/>
          <p:cNvSpPr/>
          <p:nvPr/>
        </p:nvSpPr>
        <p:spPr>
          <a:xfrm>
            <a:off x="2036880" y="3471840"/>
            <a:ext cx="1987560" cy="5936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Emissions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6" name=""/>
          <p:cNvSpPr/>
          <p:nvPr/>
        </p:nvSpPr>
        <p:spPr>
          <a:xfrm>
            <a:off x="2036880" y="2346480"/>
            <a:ext cx="1987560" cy="5936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7" name=""/>
          <p:cNvSpPr/>
          <p:nvPr/>
        </p:nvSpPr>
        <p:spPr>
          <a:xfrm>
            <a:off x="6299280" y="2349360"/>
            <a:ext cx="1971720" cy="5828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Crude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8" name=""/>
          <p:cNvSpPr/>
          <p:nvPr/>
        </p:nvSpPr>
        <p:spPr>
          <a:xfrm>
            <a:off x="3603600" y="4902120"/>
            <a:ext cx="3184560" cy="0"/>
          </a:xfrm>
          <a:prstGeom prst="line">
            <a:avLst/>
          </a:prstGeom>
          <a:ln w="28440">
            <a:solidFill>
              <a:srgbClr val="ffd935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49" name=""/>
          <p:cNvSpPr/>
          <p:nvPr/>
        </p:nvSpPr>
        <p:spPr>
          <a:xfrm>
            <a:off x="2784600" y="4635360"/>
            <a:ext cx="1987560" cy="59220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Pulp and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50" name=""/>
          <p:cNvSpPr/>
          <p:nvPr/>
        </p:nvSpPr>
        <p:spPr>
          <a:xfrm>
            <a:off x="5551560" y="1278000"/>
            <a:ext cx="1987560" cy="542880"/>
          </a:xfrm>
          <a:prstGeom prst="rect">
            <a:avLst/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Frutiger 45 Light"/>
              </a:rPr>
              <a:t>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51" name=""/>
          <p:cNvSpPr/>
          <p:nvPr/>
        </p:nvSpPr>
        <p:spPr>
          <a:xfrm>
            <a:off x="6292800" y="3486240"/>
            <a:ext cx="1987560" cy="58248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  <p:sp>
        <p:nvSpPr>
          <p:cNvPr id="1952" name=""/>
          <p:cNvSpPr/>
          <p:nvPr/>
        </p:nvSpPr>
        <p:spPr>
          <a:xfrm>
            <a:off x="5551560" y="4635360"/>
            <a:ext cx="1987560" cy="582840"/>
          </a:xfrm>
          <a:prstGeom prst="rect">
            <a:avLst/>
          </a:prstGeom>
          <a:solidFill>
            <a:srgbClr val="cc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Merchant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Frutiger 45 Light"/>
              </a:rPr>
              <a:t>Investments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Frutiger 45 Ligh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7139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1998-12-10T17:13:40Z</dcterms:created>
  <dc:creator>Alison Ott</dc:creator>
  <dc:description/>
  <dc:language>en-US</dc:language>
  <cp:lastModifiedBy>Michael Darnall</cp:lastModifiedBy>
  <cp:lastPrinted>2000-01-18T14:29:38Z</cp:lastPrinted>
  <dcterms:modified xsi:type="dcterms:W3CDTF">2000-01-26T20:00:45Z</dcterms:modified>
  <cp:revision>578</cp:revision>
  <dc:subject/>
  <dc:title>No Slide Title</dc:title>
</cp:coreProperties>
</file>